
<file path=[Content_Types].xml><?xml version="1.0" encoding="utf-8"?>
<Types xmlns="http://schemas.openxmlformats.org/package/2006/content-types">
  <Default Extension="xlsm" ContentType="application/vnd.ms-excel.sheet.macroEnabled.12"/>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A54"/>
    <a:srgbClr val="F59F14"/>
    <a:srgbClr val="03070B"/>
    <a:srgbClr val="F49F12"/>
    <a:srgbClr val="050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26"/>
      </p:cViewPr>
      <p:guideLst>
        <p:guide orient="horz" pos="2160"/>
        <p:guide pos="3840"/>
      </p:guideLst>
    </p:cSldViewPr>
  </p:slideViewPr>
  <p:notesTextViewPr>
    <p:cViewPr>
      <p:scale>
        <a:sx n="1" d="1"/>
        <a:sy n="1" d="1"/>
      </p:scale>
      <p:origin x="0" y="0"/>
    </p:cViewPr>
  </p:notesTextViewPr>
  <p:sorterViewPr>
    <p:cViewPr>
      <p:scale>
        <a:sx n="125" d="100"/>
        <a:sy n="125" d="100"/>
      </p:scale>
      <p:origin x="0" y="-152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rgbClr val="F59F14"/>
            </a:solidFill>
            <a:ln w="28575">
              <a:noFill/>
            </a:ln>
          </c:spPr>
          <c:invertIfNegative val="0"/>
          <c:dPt>
            <c:idx val="0"/>
            <c:invertIfNegative val="0"/>
            <c:bubble3D val="0"/>
            <c:spPr>
              <a:solidFill>
                <a:srgbClr val="7030A0"/>
              </a:solidFill>
              <a:ln w="28575">
                <a:noFill/>
              </a:ln>
            </c:spPr>
          </c:dPt>
          <c:dPt>
            <c:idx val="1"/>
            <c:invertIfNegative val="0"/>
            <c:bubble3D val="0"/>
            <c:spPr>
              <a:solidFill>
                <a:srgbClr val="7030A0"/>
              </a:solidFill>
              <a:ln w="28575">
                <a:noFill/>
              </a:ln>
            </c:spPr>
          </c:dPt>
          <c:dPt>
            <c:idx val="2"/>
            <c:invertIfNegative val="0"/>
            <c:bubble3D val="0"/>
            <c:spPr>
              <a:solidFill>
                <a:srgbClr val="7030A0"/>
              </a:solidFill>
              <a:ln w="28575">
                <a:noFill/>
              </a:ln>
            </c:spPr>
          </c:dPt>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spPr>
            <a:solidFill>
              <a:schemeClr val="bg1">
                <a:alpha val="38000"/>
              </a:schemeClr>
            </a:solidFill>
            <a:ln w="28575">
              <a:noFill/>
            </a:ln>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50"/>
        <c:overlap val="-17"/>
        <c:axId val="79087488"/>
        <c:axId val="79089024"/>
      </c:barChart>
      <c:catAx>
        <c:axId val="79087488"/>
        <c:scaling>
          <c:orientation val="minMax"/>
        </c:scaling>
        <c:delete val="0"/>
        <c:axPos val="l"/>
        <c:numFmt formatCode="General" sourceLinked="0"/>
        <c:majorTickMark val="out"/>
        <c:minorTickMark val="none"/>
        <c:tickLblPos val="nextTo"/>
        <c:txPr>
          <a:bodyPr/>
          <a:lstStyle/>
          <a:p>
            <a:pPr>
              <a:defRPr sz="1200">
                <a:solidFill>
                  <a:schemeClr val="bg1"/>
                </a:solidFill>
                <a:latin typeface="Bebas Neue" pitchFamily="34" charset="0"/>
              </a:defRPr>
            </a:pPr>
            <a:endParaRPr lang="zh-CN"/>
          </a:p>
        </c:txPr>
        <c:crossAx val="79089024"/>
        <c:crosses val="autoZero"/>
        <c:auto val="1"/>
        <c:lblAlgn val="ctr"/>
        <c:lblOffset val="100"/>
        <c:noMultiLvlLbl val="0"/>
      </c:catAx>
      <c:valAx>
        <c:axId val="79089024"/>
        <c:scaling>
          <c:orientation val="minMax"/>
        </c:scaling>
        <c:delete val="0"/>
        <c:axPos val="b"/>
        <c:majorGridlines>
          <c:spPr>
            <a:ln>
              <a:noFill/>
            </a:ln>
          </c:spPr>
        </c:majorGridlines>
        <c:numFmt formatCode="General" sourceLinked="1"/>
        <c:majorTickMark val="out"/>
        <c:minorTickMark val="none"/>
        <c:tickLblPos val="nextTo"/>
        <c:txPr>
          <a:bodyPr/>
          <a:lstStyle/>
          <a:p>
            <a:pPr>
              <a:defRPr sz="1200">
                <a:solidFill>
                  <a:srgbClr val="595959"/>
                </a:solidFill>
                <a:latin typeface="Bebas Neue" pitchFamily="34" charset="0"/>
              </a:defRPr>
            </a:pPr>
            <a:endParaRPr lang="zh-CN"/>
          </a:p>
        </c:txPr>
        <c:crossAx val="7908748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Flexibility</c:v>
                </c:pt>
                <c:pt idx="1">
                  <c:v>Messaging</c:v>
                </c:pt>
                <c:pt idx="2">
                  <c:v>Chat</c:v>
                </c:pt>
                <c:pt idx="3">
                  <c:v>Photo Gallery</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axId val="106888576"/>
        <c:axId val="106759296"/>
      </c:barChart>
      <c:catAx>
        <c:axId val="106888576"/>
        <c:scaling>
          <c:orientation val="minMax"/>
        </c:scaling>
        <c:delete val="0"/>
        <c:axPos val="l"/>
        <c:numFmt formatCode="General" sourceLinked="1"/>
        <c:majorTickMark val="out"/>
        <c:minorTickMark val="none"/>
        <c:tickLblPos val="nextTo"/>
        <c:crossAx val="106759296"/>
        <c:crosses val="autoZero"/>
        <c:auto val="1"/>
        <c:lblAlgn val="ctr"/>
        <c:lblOffset val="100"/>
        <c:noMultiLvlLbl val="0"/>
      </c:catAx>
      <c:valAx>
        <c:axId val="106759296"/>
        <c:scaling>
          <c:orientation val="minMax"/>
        </c:scaling>
        <c:delete val="0"/>
        <c:axPos val="b"/>
        <c:numFmt formatCode="General" sourceLinked="1"/>
        <c:majorTickMark val="out"/>
        <c:minorTickMark val="none"/>
        <c:tickLblPos val="nextTo"/>
        <c:crossAx val="10688857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Flexibility</c:v>
                </c:pt>
                <c:pt idx="1">
                  <c:v>Messaging</c:v>
                </c:pt>
                <c:pt idx="2">
                  <c:v>Chat</c:v>
                </c:pt>
                <c:pt idx="3">
                  <c:v>Photo Gallery</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axId val="106897792"/>
        <c:axId val="106899328"/>
      </c:barChart>
      <c:catAx>
        <c:axId val="106897792"/>
        <c:scaling>
          <c:orientation val="minMax"/>
        </c:scaling>
        <c:delete val="0"/>
        <c:axPos val="l"/>
        <c:numFmt formatCode="General" sourceLinked="1"/>
        <c:majorTickMark val="out"/>
        <c:minorTickMark val="none"/>
        <c:tickLblPos val="nextTo"/>
        <c:crossAx val="106899328"/>
        <c:crosses val="autoZero"/>
        <c:auto val="1"/>
        <c:lblAlgn val="ctr"/>
        <c:lblOffset val="100"/>
        <c:noMultiLvlLbl val="0"/>
      </c:catAx>
      <c:valAx>
        <c:axId val="106899328"/>
        <c:scaling>
          <c:orientation val="minMax"/>
        </c:scaling>
        <c:delete val="0"/>
        <c:axPos val="b"/>
        <c:numFmt formatCode="General" sourceLinked="1"/>
        <c:majorTickMark val="out"/>
        <c:minorTickMark val="none"/>
        <c:tickLblPos val="nextTo"/>
        <c:crossAx val="106897792"/>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4"/>
                <c:pt idx="0">
                  <c:v>Flexibility</c:v>
                </c:pt>
                <c:pt idx="1">
                  <c:v>Messaging</c:v>
                </c:pt>
                <c:pt idx="2">
                  <c:v>Chat</c:v>
                </c:pt>
                <c:pt idx="3">
                  <c:v>Photo Gallery</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axId val="78455936"/>
        <c:axId val="78457472"/>
      </c:barChart>
      <c:catAx>
        <c:axId val="78455936"/>
        <c:scaling>
          <c:orientation val="minMax"/>
        </c:scaling>
        <c:delete val="0"/>
        <c:axPos val="l"/>
        <c:numFmt formatCode="General" sourceLinked="1"/>
        <c:majorTickMark val="out"/>
        <c:minorTickMark val="none"/>
        <c:tickLblPos val="nextTo"/>
        <c:crossAx val="78457472"/>
        <c:crosses val="autoZero"/>
        <c:auto val="1"/>
        <c:lblAlgn val="ctr"/>
        <c:lblOffset val="100"/>
        <c:noMultiLvlLbl val="0"/>
      </c:catAx>
      <c:valAx>
        <c:axId val="78457472"/>
        <c:scaling>
          <c:orientation val="minMax"/>
        </c:scaling>
        <c:delete val="0"/>
        <c:axPos val="b"/>
        <c:numFmt formatCode="General" sourceLinked="1"/>
        <c:majorTickMark val="out"/>
        <c:minorTickMark val="none"/>
        <c:tickLblPos val="nextTo"/>
        <c:crossAx val="7845593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FD3D57-F3BB-4E5E-B091-1500A3C92E81}" type="doc">
      <dgm:prSet loTypeId="urn:microsoft.com/office/officeart/2005/8/layout/pyramid1" loCatId="pyramid" qsTypeId="urn:microsoft.com/office/officeart/2005/8/quickstyle/simple1" qsCatId="simple" csTypeId="urn:microsoft.com/office/officeart/2005/8/colors/accent1_2" csCatId="accent1" phldr="1"/>
      <dgm:spPr/>
    </dgm:pt>
    <dgm:pt modelId="{E924DC90-2427-4BE5-A522-6ACD4563EB45}">
      <dgm:prSet phldrT="[Text]" custT="1"/>
      <dgm:spPr>
        <a:solidFill>
          <a:schemeClr val="bg1">
            <a:alpha val="38000"/>
          </a:schemeClr>
        </a:solidFill>
        <a:ln w="28575">
          <a:solidFill>
            <a:schemeClr val="bg1"/>
          </a:solidFill>
        </a:ln>
      </dgm:spPr>
      <dgm:t>
        <a:bodyPr/>
        <a:lstStyle/>
        <a:p>
          <a:r>
            <a:rPr lang="en-JM" sz="1600" b="1" dirty="0" smtClean="0">
              <a:solidFill>
                <a:schemeClr val="bg1"/>
              </a:solidFill>
              <a:latin typeface="Arial" pitchFamily="34" charset="0"/>
              <a:cs typeface="Arial" pitchFamily="34" charset="0"/>
            </a:rPr>
            <a:t>Price</a:t>
          </a:r>
          <a:endParaRPr lang="en-JM" sz="1600" b="1" dirty="0">
            <a:solidFill>
              <a:schemeClr val="bg1"/>
            </a:solidFill>
            <a:latin typeface="Arial" pitchFamily="34" charset="0"/>
            <a:cs typeface="Arial" pitchFamily="34" charset="0"/>
          </a:endParaRPr>
        </a:p>
      </dgm:t>
    </dgm:pt>
    <dgm:pt modelId="{9E545862-1292-4DB6-B36C-D6247532E625}" type="parTrans" cxnId="{685D1073-2D3C-412E-A123-0EF4D596743E}">
      <dgm:prSet/>
      <dgm:spPr/>
      <dgm:t>
        <a:bodyPr/>
        <a:lstStyle/>
        <a:p>
          <a:endParaRPr lang="en-JM" sz="2000">
            <a:solidFill>
              <a:schemeClr val="bg1"/>
            </a:solidFill>
          </a:endParaRPr>
        </a:p>
      </dgm:t>
    </dgm:pt>
    <dgm:pt modelId="{BD5A33EB-119A-4BA7-8787-7DF55D1248BC}" type="sibTrans" cxnId="{685D1073-2D3C-412E-A123-0EF4D596743E}">
      <dgm:prSet/>
      <dgm:spPr/>
      <dgm:t>
        <a:bodyPr/>
        <a:lstStyle/>
        <a:p>
          <a:endParaRPr lang="en-JM" sz="2000">
            <a:solidFill>
              <a:schemeClr val="bg1"/>
            </a:solidFill>
          </a:endParaRPr>
        </a:p>
      </dgm:t>
    </dgm:pt>
    <dgm:pt modelId="{6836F7C9-E0EB-4435-A48F-78CCA5C677FD}">
      <dgm:prSet phldrT="[Text]" custT="1"/>
      <dgm:spPr>
        <a:solidFill>
          <a:schemeClr val="bg1">
            <a:alpha val="38000"/>
          </a:schemeClr>
        </a:solidFill>
        <a:ln w="28575">
          <a:solidFill>
            <a:schemeClr val="bg1"/>
          </a:solidFill>
        </a:ln>
      </dgm:spPr>
      <dgm:t>
        <a:bodyPr/>
        <a:lstStyle/>
        <a:p>
          <a:r>
            <a:rPr lang="en-JM" sz="1600" b="1" dirty="0" smtClean="0">
              <a:solidFill>
                <a:schemeClr val="bg1"/>
              </a:solidFill>
              <a:latin typeface="Arial" pitchFamily="34" charset="0"/>
              <a:cs typeface="Arial" pitchFamily="34" charset="0"/>
            </a:rPr>
            <a:t>Promotion</a:t>
          </a:r>
          <a:endParaRPr lang="en-JM" sz="1600" b="1" dirty="0">
            <a:solidFill>
              <a:schemeClr val="bg1"/>
            </a:solidFill>
            <a:latin typeface="Arial" pitchFamily="34" charset="0"/>
            <a:cs typeface="Arial" pitchFamily="34" charset="0"/>
          </a:endParaRPr>
        </a:p>
      </dgm:t>
    </dgm:pt>
    <dgm:pt modelId="{0988B41C-78E4-4E00-9C30-DBD95A231B01}" type="parTrans" cxnId="{79DC17DB-5914-43D2-A061-D69151AEEA5A}">
      <dgm:prSet/>
      <dgm:spPr/>
      <dgm:t>
        <a:bodyPr/>
        <a:lstStyle/>
        <a:p>
          <a:endParaRPr lang="en-JM" sz="2000">
            <a:solidFill>
              <a:schemeClr val="bg1"/>
            </a:solidFill>
          </a:endParaRPr>
        </a:p>
      </dgm:t>
    </dgm:pt>
    <dgm:pt modelId="{B61D5205-4FE7-47EC-B86F-48DF3EA1EDA5}" type="sibTrans" cxnId="{79DC17DB-5914-43D2-A061-D69151AEEA5A}">
      <dgm:prSet/>
      <dgm:spPr/>
      <dgm:t>
        <a:bodyPr/>
        <a:lstStyle/>
        <a:p>
          <a:endParaRPr lang="en-JM" sz="2000">
            <a:solidFill>
              <a:schemeClr val="bg1"/>
            </a:solidFill>
          </a:endParaRPr>
        </a:p>
      </dgm:t>
    </dgm:pt>
    <dgm:pt modelId="{9D67B1F7-C4FF-4E1E-94F4-69209A4E7C47}">
      <dgm:prSet phldrT="[Text]" custT="1"/>
      <dgm:spPr>
        <a:solidFill>
          <a:schemeClr val="bg1">
            <a:alpha val="38000"/>
          </a:schemeClr>
        </a:solidFill>
        <a:ln w="28575">
          <a:solidFill>
            <a:schemeClr val="bg1"/>
          </a:solidFill>
        </a:ln>
      </dgm:spPr>
      <dgm:t>
        <a:bodyPr/>
        <a:lstStyle/>
        <a:p>
          <a:r>
            <a:rPr lang="en-JM" sz="1600" b="1" dirty="0" smtClean="0">
              <a:solidFill>
                <a:schemeClr val="bg1"/>
              </a:solidFill>
              <a:latin typeface="Arial" pitchFamily="34" charset="0"/>
              <a:cs typeface="Arial" pitchFamily="34" charset="0"/>
            </a:rPr>
            <a:t>People </a:t>
          </a:r>
          <a:endParaRPr lang="en-JM" sz="1600" b="1" dirty="0">
            <a:solidFill>
              <a:schemeClr val="bg1"/>
            </a:solidFill>
            <a:latin typeface="Arial" pitchFamily="34" charset="0"/>
            <a:cs typeface="Arial" pitchFamily="34" charset="0"/>
          </a:endParaRPr>
        </a:p>
      </dgm:t>
    </dgm:pt>
    <dgm:pt modelId="{BD4D3042-AB5C-4E8F-B8BE-BC3A20988EB3}" type="parTrans" cxnId="{1263D722-8372-4789-B9F5-BFD8D9C870F1}">
      <dgm:prSet/>
      <dgm:spPr/>
      <dgm:t>
        <a:bodyPr/>
        <a:lstStyle/>
        <a:p>
          <a:endParaRPr lang="en-JM" sz="2000">
            <a:solidFill>
              <a:schemeClr val="bg1"/>
            </a:solidFill>
          </a:endParaRPr>
        </a:p>
      </dgm:t>
    </dgm:pt>
    <dgm:pt modelId="{B379D14A-425C-47B8-B779-1E5D839E4BC8}" type="sibTrans" cxnId="{1263D722-8372-4789-B9F5-BFD8D9C870F1}">
      <dgm:prSet/>
      <dgm:spPr/>
      <dgm:t>
        <a:bodyPr/>
        <a:lstStyle/>
        <a:p>
          <a:endParaRPr lang="en-JM" sz="2000">
            <a:solidFill>
              <a:schemeClr val="bg1"/>
            </a:solidFill>
          </a:endParaRPr>
        </a:p>
      </dgm:t>
    </dgm:pt>
    <dgm:pt modelId="{53563D61-A301-4644-8AE7-FCAFDA9A58AB}">
      <dgm:prSet phldrT="[Text]" custT="1"/>
      <dgm:spPr>
        <a:solidFill>
          <a:schemeClr val="bg1">
            <a:alpha val="38000"/>
          </a:schemeClr>
        </a:solidFill>
        <a:ln w="28575">
          <a:solidFill>
            <a:schemeClr val="bg1"/>
          </a:solidFill>
        </a:ln>
      </dgm:spPr>
      <dgm:t>
        <a:bodyPr/>
        <a:lstStyle/>
        <a:p>
          <a:r>
            <a:rPr lang="en-JM" sz="1600" b="1" dirty="0" smtClean="0">
              <a:solidFill>
                <a:schemeClr val="bg1"/>
              </a:solidFill>
              <a:latin typeface="Arial" pitchFamily="34" charset="0"/>
              <a:cs typeface="Arial" pitchFamily="34" charset="0"/>
            </a:rPr>
            <a:t>Place</a:t>
          </a:r>
          <a:endParaRPr lang="en-JM" sz="1600" b="1" dirty="0">
            <a:solidFill>
              <a:schemeClr val="bg1"/>
            </a:solidFill>
            <a:latin typeface="Arial" pitchFamily="34" charset="0"/>
            <a:cs typeface="Arial" pitchFamily="34" charset="0"/>
          </a:endParaRPr>
        </a:p>
      </dgm:t>
    </dgm:pt>
    <dgm:pt modelId="{B60323EE-B859-4184-88BB-62221AE106AB}" type="parTrans" cxnId="{F3697A49-7026-40CE-A2B9-71761A0223E3}">
      <dgm:prSet/>
      <dgm:spPr/>
      <dgm:t>
        <a:bodyPr/>
        <a:lstStyle/>
        <a:p>
          <a:endParaRPr lang="en-JM" sz="2000">
            <a:solidFill>
              <a:schemeClr val="bg1"/>
            </a:solidFill>
          </a:endParaRPr>
        </a:p>
      </dgm:t>
    </dgm:pt>
    <dgm:pt modelId="{426A8813-506E-429E-87DB-53AA3F5535D1}" type="sibTrans" cxnId="{F3697A49-7026-40CE-A2B9-71761A0223E3}">
      <dgm:prSet/>
      <dgm:spPr/>
      <dgm:t>
        <a:bodyPr/>
        <a:lstStyle/>
        <a:p>
          <a:endParaRPr lang="en-JM" sz="2000">
            <a:solidFill>
              <a:schemeClr val="bg1"/>
            </a:solidFill>
          </a:endParaRPr>
        </a:p>
      </dgm:t>
    </dgm:pt>
    <dgm:pt modelId="{9BC44171-365F-452D-AE92-EBE2E89770BA}">
      <dgm:prSet phldrT="[Text]" custT="1"/>
      <dgm:spPr>
        <a:solidFill>
          <a:schemeClr val="bg1">
            <a:alpha val="38000"/>
          </a:schemeClr>
        </a:solidFill>
        <a:ln w="28575">
          <a:solidFill>
            <a:schemeClr val="bg1"/>
          </a:solidFill>
        </a:ln>
      </dgm:spPr>
      <dgm:t>
        <a:bodyPr/>
        <a:lstStyle/>
        <a:p>
          <a:r>
            <a:rPr lang="en-JM" sz="1600" b="1" dirty="0" smtClean="0">
              <a:solidFill>
                <a:schemeClr val="bg1"/>
              </a:solidFill>
              <a:latin typeface="Arial" pitchFamily="34" charset="0"/>
              <a:cs typeface="Arial" pitchFamily="34" charset="0"/>
            </a:rPr>
            <a:t>Distribution</a:t>
          </a:r>
          <a:endParaRPr lang="en-JM" sz="1600" b="1" dirty="0">
            <a:solidFill>
              <a:schemeClr val="bg1"/>
            </a:solidFill>
            <a:latin typeface="Arial" pitchFamily="34" charset="0"/>
            <a:cs typeface="Arial" pitchFamily="34" charset="0"/>
          </a:endParaRPr>
        </a:p>
      </dgm:t>
    </dgm:pt>
    <dgm:pt modelId="{7679D3FA-0101-42D1-A23D-75BD8EF1DA28}" type="parTrans" cxnId="{15D8F364-6809-49BA-A228-EAE95F4BE6B9}">
      <dgm:prSet/>
      <dgm:spPr/>
      <dgm:t>
        <a:bodyPr/>
        <a:lstStyle/>
        <a:p>
          <a:endParaRPr lang="en-JM" sz="2000">
            <a:solidFill>
              <a:schemeClr val="bg1"/>
            </a:solidFill>
          </a:endParaRPr>
        </a:p>
      </dgm:t>
    </dgm:pt>
    <dgm:pt modelId="{FF5F2014-EE5D-4FD1-9103-39F792365AE5}" type="sibTrans" cxnId="{15D8F364-6809-49BA-A228-EAE95F4BE6B9}">
      <dgm:prSet/>
      <dgm:spPr/>
      <dgm:t>
        <a:bodyPr/>
        <a:lstStyle/>
        <a:p>
          <a:endParaRPr lang="en-JM" sz="2000">
            <a:solidFill>
              <a:schemeClr val="bg1"/>
            </a:solidFill>
          </a:endParaRPr>
        </a:p>
      </dgm:t>
    </dgm:pt>
    <dgm:pt modelId="{6346E340-6B27-47A2-93A8-AA7F0249167F}" type="pres">
      <dgm:prSet presAssocID="{28FD3D57-F3BB-4E5E-B091-1500A3C92E81}" presName="Name0" presStyleCnt="0">
        <dgm:presLayoutVars>
          <dgm:dir/>
          <dgm:animLvl val="lvl"/>
          <dgm:resizeHandles val="exact"/>
        </dgm:presLayoutVars>
      </dgm:prSet>
      <dgm:spPr/>
    </dgm:pt>
    <dgm:pt modelId="{8351BCDF-D287-464A-AB10-4261CFFC4E79}" type="pres">
      <dgm:prSet presAssocID="{E924DC90-2427-4BE5-A522-6ACD4563EB45}" presName="Name8" presStyleCnt="0"/>
      <dgm:spPr/>
    </dgm:pt>
    <dgm:pt modelId="{864F954D-81D4-4546-B08E-448FBA7A18FE}" type="pres">
      <dgm:prSet presAssocID="{E924DC90-2427-4BE5-A522-6ACD4563EB45}" presName="level" presStyleLbl="node1" presStyleIdx="0" presStyleCnt="5" custScaleY="139063">
        <dgm:presLayoutVars>
          <dgm:chMax val="1"/>
          <dgm:bulletEnabled val="1"/>
        </dgm:presLayoutVars>
      </dgm:prSet>
      <dgm:spPr/>
      <dgm:t>
        <a:bodyPr/>
        <a:lstStyle/>
        <a:p>
          <a:endParaRPr lang="en-JM"/>
        </a:p>
      </dgm:t>
    </dgm:pt>
    <dgm:pt modelId="{A8AE7F33-3372-4D78-96A6-FD2B204E9D9D}" type="pres">
      <dgm:prSet presAssocID="{E924DC90-2427-4BE5-A522-6ACD4563EB45}" presName="levelTx" presStyleLbl="revTx" presStyleIdx="0" presStyleCnt="0">
        <dgm:presLayoutVars>
          <dgm:chMax val="1"/>
          <dgm:bulletEnabled val="1"/>
        </dgm:presLayoutVars>
      </dgm:prSet>
      <dgm:spPr/>
      <dgm:t>
        <a:bodyPr/>
        <a:lstStyle/>
        <a:p>
          <a:endParaRPr lang="en-JM"/>
        </a:p>
      </dgm:t>
    </dgm:pt>
    <dgm:pt modelId="{244971C4-5D8D-4652-8F85-F916B723CB58}" type="pres">
      <dgm:prSet presAssocID="{6836F7C9-E0EB-4435-A48F-78CCA5C677FD}" presName="Name8" presStyleCnt="0"/>
      <dgm:spPr/>
    </dgm:pt>
    <dgm:pt modelId="{42E29582-A2E7-4B50-9BCC-2A8FCD67242D}" type="pres">
      <dgm:prSet presAssocID="{6836F7C9-E0EB-4435-A48F-78CCA5C677FD}" presName="level" presStyleLbl="node1" presStyleIdx="1" presStyleCnt="5">
        <dgm:presLayoutVars>
          <dgm:chMax val="1"/>
          <dgm:bulletEnabled val="1"/>
        </dgm:presLayoutVars>
      </dgm:prSet>
      <dgm:spPr/>
      <dgm:t>
        <a:bodyPr/>
        <a:lstStyle/>
        <a:p>
          <a:endParaRPr lang="en-JM"/>
        </a:p>
      </dgm:t>
    </dgm:pt>
    <dgm:pt modelId="{3BB7BCD6-6108-4ED8-9046-A483C6EB8FD6}" type="pres">
      <dgm:prSet presAssocID="{6836F7C9-E0EB-4435-A48F-78CCA5C677FD}" presName="levelTx" presStyleLbl="revTx" presStyleIdx="0" presStyleCnt="0">
        <dgm:presLayoutVars>
          <dgm:chMax val="1"/>
          <dgm:bulletEnabled val="1"/>
        </dgm:presLayoutVars>
      </dgm:prSet>
      <dgm:spPr/>
      <dgm:t>
        <a:bodyPr/>
        <a:lstStyle/>
        <a:p>
          <a:endParaRPr lang="en-JM"/>
        </a:p>
      </dgm:t>
    </dgm:pt>
    <dgm:pt modelId="{BF7100C5-692A-476D-9242-E6DE2BFA407E}" type="pres">
      <dgm:prSet presAssocID="{9D67B1F7-C4FF-4E1E-94F4-69209A4E7C47}" presName="Name8" presStyleCnt="0"/>
      <dgm:spPr/>
    </dgm:pt>
    <dgm:pt modelId="{753AA43A-5097-42D8-A3EF-20B11215D8F3}" type="pres">
      <dgm:prSet presAssocID="{9D67B1F7-C4FF-4E1E-94F4-69209A4E7C47}" presName="level" presStyleLbl="node1" presStyleIdx="2" presStyleCnt="5">
        <dgm:presLayoutVars>
          <dgm:chMax val="1"/>
          <dgm:bulletEnabled val="1"/>
        </dgm:presLayoutVars>
      </dgm:prSet>
      <dgm:spPr/>
      <dgm:t>
        <a:bodyPr/>
        <a:lstStyle/>
        <a:p>
          <a:endParaRPr lang="en-JM"/>
        </a:p>
      </dgm:t>
    </dgm:pt>
    <dgm:pt modelId="{7E617F38-6BB2-4E03-8198-FF7E7F898924}" type="pres">
      <dgm:prSet presAssocID="{9D67B1F7-C4FF-4E1E-94F4-69209A4E7C47}" presName="levelTx" presStyleLbl="revTx" presStyleIdx="0" presStyleCnt="0">
        <dgm:presLayoutVars>
          <dgm:chMax val="1"/>
          <dgm:bulletEnabled val="1"/>
        </dgm:presLayoutVars>
      </dgm:prSet>
      <dgm:spPr/>
      <dgm:t>
        <a:bodyPr/>
        <a:lstStyle/>
        <a:p>
          <a:endParaRPr lang="en-JM"/>
        </a:p>
      </dgm:t>
    </dgm:pt>
    <dgm:pt modelId="{29C42FD2-6503-4F77-8487-9B33E0527141}" type="pres">
      <dgm:prSet presAssocID="{53563D61-A301-4644-8AE7-FCAFDA9A58AB}" presName="Name8" presStyleCnt="0"/>
      <dgm:spPr/>
    </dgm:pt>
    <dgm:pt modelId="{E6279944-4AC5-4561-B5D0-64EE0E57E695}" type="pres">
      <dgm:prSet presAssocID="{53563D61-A301-4644-8AE7-FCAFDA9A58AB}" presName="level" presStyleLbl="node1" presStyleIdx="3" presStyleCnt="5">
        <dgm:presLayoutVars>
          <dgm:chMax val="1"/>
          <dgm:bulletEnabled val="1"/>
        </dgm:presLayoutVars>
      </dgm:prSet>
      <dgm:spPr/>
      <dgm:t>
        <a:bodyPr/>
        <a:lstStyle/>
        <a:p>
          <a:endParaRPr lang="en-JM"/>
        </a:p>
      </dgm:t>
    </dgm:pt>
    <dgm:pt modelId="{2E9D1362-172A-4369-8415-6E089FA67356}" type="pres">
      <dgm:prSet presAssocID="{53563D61-A301-4644-8AE7-FCAFDA9A58AB}" presName="levelTx" presStyleLbl="revTx" presStyleIdx="0" presStyleCnt="0">
        <dgm:presLayoutVars>
          <dgm:chMax val="1"/>
          <dgm:bulletEnabled val="1"/>
        </dgm:presLayoutVars>
      </dgm:prSet>
      <dgm:spPr/>
      <dgm:t>
        <a:bodyPr/>
        <a:lstStyle/>
        <a:p>
          <a:endParaRPr lang="en-JM"/>
        </a:p>
      </dgm:t>
    </dgm:pt>
    <dgm:pt modelId="{E55855A1-EC9E-41EF-AA5C-B0A6C62BC58F}" type="pres">
      <dgm:prSet presAssocID="{9BC44171-365F-452D-AE92-EBE2E89770BA}" presName="Name8" presStyleCnt="0"/>
      <dgm:spPr/>
    </dgm:pt>
    <dgm:pt modelId="{285279A8-A2FF-4704-92DF-4753853CE322}" type="pres">
      <dgm:prSet presAssocID="{9BC44171-365F-452D-AE92-EBE2E89770BA}" presName="level" presStyleLbl="node1" presStyleIdx="4" presStyleCnt="5">
        <dgm:presLayoutVars>
          <dgm:chMax val="1"/>
          <dgm:bulletEnabled val="1"/>
        </dgm:presLayoutVars>
      </dgm:prSet>
      <dgm:spPr/>
      <dgm:t>
        <a:bodyPr/>
        <a:lstStyle/>
        <a:p>
          <a:endParaRPr lang="en-JM"/>
        </a:p>
      </dgm:t>
    </dgm:pt>
    <dgm:pt modelId="{48B1057C-5EDF-4EC8-9A6B-B059EB7B0F8E}" type="pres">
      <dgm:prSet presAssocID="{9BC44171-365F-452D-AE92-EBE2E89770BA}" presName="levelTx" presStyleLbl="revTx" presStyleIdx="0" presStyleCnt="0">
        <dgm:presLayoutVars>
          <dgm:chMax val="1"/>
          <dgm:bulletEnabled val="1"/>
        </dgm:presLayoutVars>
      </dgm:prSet>
      <dgm:spPr/>
      <dgm:t>
        <a:bodyPr/>
        <a:lstStyle/>
        <a:p>
          <a:endParaRPr lang="en-JM"/>
        </a:p>
      </dgm:t>
    </dgm:pt>
  </dgm:ptLst>
  <dgm:cxnLst>
    <dgm:cxn modelId="{90CB57DF-550F-4E4B-8095-1E2DD2079BFB}" type="presOf" srcId="{53563D61-A301-4644-8AE7-FCAFDA9A58AB}" destId="{2E9D1362-172A-4369-8415-6E089FA67356}" srcOrd="1" destOrd="0" presId="urn:microsoft.com/office/officeart/2005/8/layout/pyramid1"/>
    <dgm:cxn modelId="{96B7FD88-EA70-478E-A9E0-E981CDC78994}" type="presOf" srcId="{9BC44171-365F-452D-AE92-EBE2E89770BA}" destId="{285279A8-A2FF-4704-92DF-4753853CE322}" srcOrd="0" destOrd="0" presId="urn:microsoft.com/office/officeart/2005/8/layout/pyramid1"/>
    <dgm:cxn modelId="{685D1073-2D3C-412E-A123-0EF4D596743E}" srcId="{28FD3D57-F3BB-4E5E-B091-1500A3C92E81}" destId="{E924DC90-2427-4BE5-A522-6ACD4563EB45}" srcOrd="0" destOrd="0" parTransId="{9E545862-1292-4DB6-B36C-D6247532E625}" sibTransId="{BD5A33EB-119A-4BA7-8787-7DF55D1248BC}"/>
    <dgm:cxn modelId="{E0FC3EF1-7592-430E-A71E-B3111A1F36F0}" type="presOf" srcId="{6836F7C9-E0EB-4435-A48F-78CCA5C677FD}" destId="{3BB7BCD6-6108-4ED8-9046-A483C6EB8FD6}" srcOrd="1" destOrd="0" presId="urn:microsoft.com/office/officeart/2005/8/layout/pyramid1"/>
    <dgm:cxn modelId="{D08D8E5B-C0F0-4024-93E3-6CF7135B3765}" type="presOf" srcId="{6836F7C9-E0EB-4435-A48F-78CCA5C677FD}" destId="{42E29582-A2E7-4B50-9BCC-2A8FCD67242D}" srcOrd="0" destOrd="0" presId="urn:microsoft.com/office/officeart/2005/8/layout/pyramid1"/>
    <dgm:cxn modelId="{D78319B6-B682-440D-9E2D-E947FB0E2158}" type="presOf" srcId="{E924DC90-2427-4BE5-A522-6ACD4563EB45}" destId="{864F954D-81D4-4546-B08E-448FBA7A18FE}" srcOrd="0" destOrd="0" presId="urn:microsoft.com/office/officeart/2005/8/layout/pyramid1"/>
    <dgm:cxn modelId="{79DC17DB-5914-43D2-A061-D69151AEEA5A}" srcId="{28FD3D57-F3BB-4E5E-B091-1500A3C92E81}" destId="{6836F7C9-E0EB-4435-A48F-78CCA5C677FD}" srcOrd="1" destOrd="0" parTransId="{0988B41C-78E4-4E00-9C30-DBD95A231B01}" sibTransId="{B61D5205-4FE7-47EC-B86F-48DF3EA1EDA5}"/>
    <dgm:cxn modelId="{C0CD96B0-F03B-4A7D-A9E8-892A645E512A}" type="presOf" srcId="{53563D61-A301-4644-8AE7-FCAFDA9A58AB}" destId="{E6279944-4AC5-4561-B5D0-64EE0E57E695}" srcOrd="0" destOrd="0" presId="urn:microsoft.com/office/officeart/2005/8/layout/pyramid1"/>
    <dgm:cxn modelId="{59FB8B84-D686-46AE-8536-4878C1E1458F}" type="presOf" srcId="{9D67B1F7-C4FF-4E1E-94F4-69209A4E7C47}" destId="{7E617F38-6BB2-4E03-8198-FF7E7F898924}" srcOrd="1" destOrd="0" presId="urn:microsoft.com/office/officeart/2005/8/layout/pyramid1"/>
    <dgm:cxn modelId="{9954644D-BB47-447B-9671-F7D7D8200AF8}" type="presOf" srcId="{E924DC90-2427-4BE5-A522-6ACD4563EB45}" destId="{A8AE7F33-3372-4D78-96A6-FD2B204E9D9D}" srcOrd="1" destOrd="0" presId="urn:microsoft.com/office/officeart/2005/8/layout/pyramid1"/>
    <dgm:cxn modelId="{D44865BF-6979-46B7-BDC8-C595B63617CE}" type="presOf" srcId="{9D67B1F7-C4FF-4E1E-94F4-69209A4E7C47}" destId="{753AA43A-5097-42D8-A3EF-20B11215D8F3}" srcOrd="0" destOrd="0" presId="urn:microsoft.com/office/officeart/2005/8/layout/pyramid1"/>
    <dgm:cxn modelId="{F3697A49-7026-40CE-A2B9-71761A0223E3}" srcId="{28FD3D57-F3BB-4E5E-B091-1500A3C92E81}" destId="{53563D61-A301-4644-8AE7-FCAFDA9A58AB}" srcOrd="3" destOrd="0" parTransId="{B60323EE-B859-4184-88BB-62221AE106AB}" sibTransId="{426A8813-506E-429E-87DB-53AA3F5535D1}"/>
    <dgm:cxn modelId="{1263D722-8372-4789-B9F5-BFD8D9C870F1}" srcId="{28FD3D57-F3BB-4E5E-B091-1500A3C92E81}" destId="{9D67B1F7-C4FF-4E1E-94F4-69209A4E7C47}" srcOrd="2" destOrd="0" parTransId="{BD4D3042-AB5C-4E8F-B8BE-BC3A20988EB3}" sibTransId="{B379D14A-425C-47B8-B779-1E5D839E4BC8}"/>
    <dgm:cxn modelId="{BF9D5797-DE66-48A0-A6BB-2949EE18DB48}" type="presOf" srcId="{9BC44171-365F-452D-AE92-EBE2E89770BA}" destId="{48B1057C-5EDF-4EC8-9A6B-B059EB7B0F8E}" srcOrd="1" destOrd="0" presId="urn:microsoft.com/office/officeart/2005/8/layout/pyramid1"/>
    <dgm:cxn modelId="{15D8F364-6809-49BA-A228-EAE95F4BE6B9}" srcId="{28FD3D57-F3BB-4E5E-B091-1500A3C92E81}" destId="{9BC44171-365F-452D-AE92-EBE2E89770BA}" srcOrd="4" destOrd="0" parTransId="{7679D3FA-0101-42D1-A23D-75BD8EF1DA28}" sibTransId="{FF5F2014-EE5D-4FD1-9103-39F792365AE5}"/>
    <dgm:cxn modelId="{2FB0C6A3-37DA-48C7-A1B8-EB57A4D33C5F}" type="presOf" srcId="{28FD3D57-F3BB-4E5E-B091-1500A3C92E81}" destId="{6346E340-6B27-47A2-93A8-AA7F0249167F}" srcOrd="0" destOrd="0" presId="urn:microsoft.com/office/officeart/2005/8/layout/pyramid1"/>
    <dgm:cxn modelId="{5E4EA258-D42C-445B-8798-3D95923A0AC0}" type="presParOf" srcId="{6346E340-6B27-47A2-93A8-AA7F0249167F}" destId="{8351BCDF-D287-464A-AB10-4261CFFC4E79}" srcOrd="0" destOrd="0" presId="urn:microsoft.com/office/officeart/2005/8/layout/pyramid1"/>
    <dgm:cxn modelId="{3DA60972-C9BE-4B39-833A-E3F9F3566264}" type="presParOf" srcId="{8351BCDF-D287-464A-AB10-4261CFFC4E79}" destId="{864F954D-81D4-4546-B08E-448FBA7A18FE}" srcOrd="0" destOrd="0" presId="urn:microsoft.com/office/officeart/2005/8/layout/pyramid1"/>
    <dgm:cxn modelId="{B1F86EE0-7A45-482B-8E50-2FCE2D35DA01}" type="presParOf" srcId="{8351BCDF-D287-464A-AB10-4261CFFC4E79}" destId="{A8AE7F33-3372-4D78-96A6-FD2B204E9D9D}" srcOrd="1" destOrd="0" presId="urn:microsoft.com/office/officeart/2005/8/layout/pyramid1"/>
    <dgm:cxn modelId="{F92C72E4-81E5-4C9D-9EDE-E0CA2A3E75AD}" type="presParOf" srcId="{6346E340-6B27-47A2-93A8-AA7F0249167F}" destId="{244971C4-5D8D-4652-8F85-F916B723CB58}" srcOrd="1" destOrd="0" presId="urn:microsoft.com/office/officeart/2005/8/layout/pyramid1"/>
    <dgm:cxn modelId="{5B256232-1ADF-47F5-8338-2832C384DCD0}" type="presParOf" srcId="{244971C4-5D8D-4652-8F85-F916B723CB58}" destId="{42E29582-A2E7-4B50-9BCC-2A8FCD67242D}" srcOrd="0" destOrd="0" presId="urn:microsoft.com/office/officeart/2005/8/layout/pyramid1"/>
    <dgm:cxn modelId="{4940EED5-1870-40EB-84B0-BB94ED5FAB7D}" type="presParOf" srcId="{244971C4-5D8D-4652-8F85-F916B723CB58}" destId="{3BB7BCD6-6108-4ED8-9046-A483C6EB8FD6}" srcOrd="1" destOrd="0" presId="urn:microsoft.com/office/officeart/2005/8/layout/pyramid1"/>
    <dgm:cxn modelId="{9783830C-5B4D-42B4-815A-C59A7F23BCEF}" type="presParOf" srcId="{6346E340-6B27-47A2-93A8-AA7F0249167F}" destId="{BF7100C5-692A-476D-9242-E6DE2BFA407E}" srcOrd="2" destOrd="0" presId="urn:microsoft.com/office/officeart/2005/8/layout/pyramid1"/>
    <dgm:cxn modelId="{883FDB3E-71F7-4EA4-B63B-D41A837951FA}" type="presParOf" srcId="{BF7100C5-692A-476D-9242-E6DE2BFA407E}" destId="{753AA43A-5097-42D8-A3EF-20B11215D8F3}" srcOrd="0" destOrd="0" presId="urn:microsoft.com/office/officeart/2005/8/layout/pyramid1"/>
    <dgm:cxn modelId="{F18D0CEF-1684-40E8-9D10-D04BF2549CCB}" type="presParOf" srcId="{BF7100C5-692A-476D-9242-E6DE2BFA407E}" destId="{7E617F38-6BB2-4E03-8198-FF7E7F898924}" srcOrd="1" destOrd="0" presId="urn:microsoft.com/office/officeart/2005/8/layout/pyramid1"/>
    <dgm:cxn modelId="{FC380E1E-07E3-4090-926A-830EE4F95AD5}" type="presParOf" srcId="{6346E340-6B27-47A2-93A8-AA7F0249167F}" destId="{29C42FD2-6503-4F77-8487-9B33E0527141}" srcOrd="3" destOrd="0" presId="urn:microsoft.com/office/officeart/2005/8/layout/pyramid1"/>
    <dgm:cxn modelId="{99B3180D-53DC-487D-AD85-B54234C86798}" type="presParOf" srcId="{29C42FD2-6503-4F77-8487-9B33E0527141}" destId="{E6279944-4AC5-4561-B5D0-64EE0E57E695}" srcOrd="0" destOrd="0" presId="urn:microsoft.com/office/officeart/2005/8/layout/pyramid1"/>
    <dgm:cxn modelId="{B0402AC1-2EFC-4964-8B32-DF1529FACC4C}" type="presParOf" srcId="{29C42FD2-6503-4F77-8487-9B33E0527141}" destId="{2E9D1362-172A-4369-8415-6E089FA67356}" srcOrd="1" destOrd="0" presId="urn:microsoft.com/office/officeart/2005/8/layout/pyramid1"/>
    <dgm:cxn modelId="{32C2414E-E67B-44BF-A3BE-2056474DD09B}" type="presParOf" srcId="{6346E340-6B27-47A2-93A8-AA7F0249167F}" destId="{E55855A1-EC9E-41EF-AA5C-B0A6C62BC58F}" srcOrd="4" destOrd="0" presId="urn:microsoft.com/office/officeart/2005/8/layout/pyramid1"/>
    <dgm:cxn modelId="{EEB05B1C-3111-4DCC-8515-71F38F280540}" type="presParOf" srcId="{E55855A1-EC9E-41EF-AA5C-B0A6C62BC58F}" destId="{285279A8-A2FF-4704-92DF-4753853CE322}" srcOrd="0" destOrd="0" presId="urn:microsoft.com/office/officeart/2005/8/layout/pyramid1"/>
    <dgm:cxn modelId="{0662059A-ADED-4FF1-9F4D-1A0792E00FB1}" type="presParOf" srcId="{E55855A1-EC9E-41EF-AA5C-B0A6C62BC58F}" destId="{48B1057C-5EDF-4EC8-9A6B-B059EB7B0F8E}" srcOrd="1" destOrd="0" presId="urn:microsoft.com/office/officeart/2005/8/layout/pyramid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F954D-81D4-4546-B08E-448FBA7A18FE}">
      <dsp:nvSpPr>
        <dsp:cNvPr id="0" name=""/>
        <dsp:cNvSpPr/>
      </dsp:nvSpPr>
      <dsp:spPr>
        <a:xfrm>
          <a:off x="1827051" y="0"/>
          <a:ext cx="1270375" cy="926315"/>
        </a:xfrm>
        <a:prstGeom prst="trapezoid">
          <a:avLst>
            <a:gd name="adj" fmla="val 68571"/>
          </a:avLst>
        </a:prstGeom>
        <a:solidFill>
          <a:schemeClr val="bg1">
            <a:alpha val="38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JM" sz="1600" b="1" kern="1200" dirty="0" smtClean="0">
              <a:solidFill>
                <a:schemeClr val="bg1"/>
              </a:solidFill>
              <a:latin typeface="Arial" pitchFamily="34" charset="0"/>
              <a:cs typeface="Arial" pitchFamily="34" charset="0"/>
            </a:rPr>
            <a:t>Price</a:t>
          </a:r>
          <a:endParaRPr lang="en-JM" sz="1600" b="1" kern="1200" dirty="0">
            <a:solidFill>
              <a:schemeClr val="bg1"/>
            </a:solidFill>
            <a:latin typeface="Arial" pitchFamily="34" charset="0"/>
            <a:cs typeface="Arial" pitchFamily="34" charset="0"/>
          </a:endParaRPr>
        </a:p>
      </dsp:txBody>
      <dsp:txXfrm>
        <a:off x="1827051" y="0"/>
        <a:ext cx="1270375" cy="926315"/>
      </dsp:txXfrm>
    </dsp:sp>
    <dsp:sp modelId="{42E29582-A2E7-4B50-9BCC-2A8FCD67242D}">
      <dsp:nvSpPr>
        <dsp:cNvPr id="0" name=""/>
        <dsp:cNvSpPr/>
      </dsp:nvSpPr>
      <dsp:spPr>
        <a:xfrm>
          <a:off x="1370288" y="926315"/>
          <a:ext cx="2183901" cy="666112"/>
        </a:xfrm>
        <a:prstGeom prst="trapezoid">
          <a:avLst>
            <a:gd name="adj" fmla="val 68571"/>
          </a:avLst>
        </a:prstGeom>
        <a:solidFill>
          <a:schemeClr val="bg1">
            <a:alpha val="38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JM" sz="1600" b="1" kern="1200" dirty="0" smtClean="0">
              <a:solidFill>
                <a:schemeClr val="bg1"/>
              </a:solidFill>
              <a:latin typeface="Arial" pitchFamily="34" charset="0"/>
              <a:cs typeface="Arial" pitchFamily="34" charset="0"/>
            </a:rPr>
            <a:t>Promotion</a:t>
          </a:r>
          <a:endParaRPr lang="en-JM" sz="1600" b="1" kern="1200" dirty="0">
            <a:solidFill>
              <a:schemeClr val="bg1"/>
            </a:solidFill>
            <a:latin typeface="Arial" pitchFamily="34" charset="0"/>
            <a:cs typeface="Arial" pitchFamily="34" charset="0"/>
          </a:endParaRPr>
        </a:p>
      </dsp:txBody>
      <dsp:txXfrm>
        <a:off x="1752471" y="926315"/>
        <a:ext cx="1419535" cy="666112"/>
      </dsp:txXfrm>
    </dsp:sp>
    <dsp:sp modelId="{753AA43A-5097-42D8-A3EF-20B11215D8F3}">
      <dsp:nvSpPr>
        <dsp:cNvPr id="0" name=""/>
        <dsp:cNvSpPr/>
      </dsp:nvSpPr>
      <dsp:spPr>
        <a:xfrm>
          <a:off x="913525" y="1592428"/>
          <a:ext cx="3097426" cy="666112"/>
        </a:xfrm>
        <a:prstGeom prst="trapezoid">
          <a:avLst>
            <a:gd name="adj" fmla="val 68571"/>
          </a:avLst>
        </a:prstGeom>
        <a:solidFill>
          <a:schemeClr val="bg1">
            <a:alpha val="38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JM" sz="1600" b="1" kern="1200" dirty="0" smtClean="0">
              <a:solidFill>
                <a:schemeClr val="bg1"/>
              </a:solidFill>
              <a:latin typeface="Arial" pitchFamily="34" charset="0"/>
              <a:cs typeface="Arial" pitchFamily="34" charset="0"/>
            </a:rPr>
            <a:t>People </a:t>
          </a:r>
          <a:endParaRPr lang="en-JM" sz="1600" b="1" kern="1200" dirty="0">
            <a:solidFill>
              <a:schemeClr val="bg1"/>
            </a:solidFill>
            <a:latin typeface="Arial" pitchFamily="34" charset="0"/>
            <a:cs typeface="Arial" pitchFamily="34" charset="0"/>
          </a:endParaRPr>
        </a:p>
      </dsp:txBody>
      <dsp:txXfrm>
        <a:off x="1455575" y="1592428"/>
        <a:ext cx="2013327" cy="666112"/>
      </dsp:txXfrm>
    </dsp:sp>
    <dsp:sp modelId="{E6279944-4AC5-4561-B5D0-64EE0E57E695}">
      <dsp:nvSpPr>
        <dsp:cNvPr id="0" name=""/>
        <dsp:cNvSpPr/>
      </dsp:nvSpPr>
      <dsp:spPr>
        <a:xfrm>
          <a:off x="456762" y="2258540"/>
          <a:ext cx="4010952" cy="666112"/>
        </a:xfrm>
        <a:prstGeom prst="trapezoid">
          <a:avLst>
            <a:gd name="adj" fmla="val 68571"/>
          </a:avLst>
        </a:prstGeom>
        <a:solidFill>
          <a:schemeClr val="bg1">
            <a:alpha val="38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JM" sz="1600" b="1" kern="1200" dirty="0" smtClean="0">
              <a:solidFill>
                <a:schemeClr val="bg1"/>
              </a:solidFill>
              <a:latin typeface="Arial" pitchFamily="34" charset="0"/>
              <a:cs typeface="Arial" pitchFamily="34" charset="0"/>
            </a:rPr>
            <a:t>Place</a:t>
          </a:r>
          <a:endParaRPr lang="en-JM" sz="1600" b="1" kern="1200" dirty="0">
            <a:solidFill>
              <a:schemeClr val="bg1"/>
            </a:solidFill>
            <a:latin typeface="Arial" pitchFamily="34" charset="0"/>
            <a:cs typeface="Arial" pitchFamily="34" charset="0"/>
          </a:endParaRPr>
        </a:p>
      </dsp:txBody>
      <dsp:txXfrm>
        <a:off x="1158679" y="2258540"/>
        <a:ext cx="2607119" cy="666112"/>
      </dsp:txXfrm>
    </dsp:sp>
    <dsp:sp modelId="{285279A8-A2FF-4704-92DF-4753853CE322}">
      <dsp:nvSpPr>
        <dsp:cNvPr id="0" name=""/>
        <dsp:cNvSpPr/>
      </dsp:nvSpPr>
      <dsp:spPr>
        <a:xfrm>
          <a:off x="0" y="2924652"/>
          <a:ext cx="4924477" cy="666112"/>
        </a:xfrm>
        <a:prstGeom prst="trapezoid">
          <a:avLst>
            <a:gd name="adj" fmla="val 68571"/>
          </a:avLst>
        </a:prstGeom>
        <a:solidFill>
          <a:schemeClr val="bg1">
            <a:alpha val="38000"/>
          </a:schemeClr>
        </a:solidFill>
        <a:ln w="28575"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JM" sz="1600" b="1" kern="1200" dirty="0" smtClean="0">
              <a:solidFill>
                <a:schemeClr val="bg1"/>
              </a:solidFill>
              <a:latin typeface="Arial" pitchFamily="34" charset="0"/>
              <a:cs typeface="Arial" pitchFamily="34" charset="0"/>
            </a:rPr>
            <a:t>Distribution</a:t>
          </a:r>
          <a:endParaRPr lang="en-JM" sz="1600" b="1" kern="1200" dirty="0">
            <a:solidFill>
              <a:schemeClr val="bg1"/>
            </a:solidFill>
            <a:latin typeface="Arial" pitchFamily="34" charset="0"/>
            <a:cs typeface="Arial" pitchFamily="34" charset="0"/>
          </a:endParaRPr>
        </a:p>
      </dsp:txBody>
      <dsp:txXfrm>
        <a:off x="861783" y="2924652"/>
        <a:ext cx="3200910" cy="6661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368814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355523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287570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15915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22301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136348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60992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93993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C3C6BB-99B3-450C-B404-010019A3274A}" type="slidenum">
              <a:rPr lang="zh-CN" altLang="en-US" smtClean="0"/>
              <a:t>‹#›</a:t>
            </a:fld>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Tree>
    <p:extLst>
      <p:ext uri="{BB962C8B-B14F-4D97-AF65-F5344CB8AC3E}">
        <p14:creationId xmlns:p14="http://schemas.microsoft.com/office/powerpoint/2010/main" val="118187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106989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8EDA27-7E01-4247-9582-7544C74CDF4F}"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318182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EDA27-7E01-4247-9582-7544C74CDF4F}" type="datetimeFigureOut">
              <a:rPr lang="zh-CN" altLang="en-US" smtClean="0"/>
              <a:t>2016/2/20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3C6BB-99B3-450C-B404-010019A3274A}" type="slidenum">
              <a:rPr lang="zh-CN" altLang="en-US" smtClean="0"/>
              <a:t>‹#›</a:t>
            </a:fld>
            <a:endParaRPr lang="zh-CN" altLang="en-US"/>
          </a:p>
        </p:txBody>
      </p:sp>
    </p:spTree>
    <p:extLst>
      <p:ext uri="{BB962C8B-B14F-4D97-AF65-F5344CB8AC3E}">
        <p14:creationId xmlns:p14="http://schemas.microsoft.com/office/powerpoint/2010/main" val="1062671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464001" y="2248808"/>
            <a:ext cx="3292928" cy="329292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84300" y="-825500"/>
            <a:ext cx="5384800" cy="53848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62200" y="-438150"/>
            <a:ext cx="7734300" cy="77343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69100" y="2696559"/>
            <a:ext cx="494242" cy="49424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5393" y="6034845"/>
            <a:ext cx="1373414" cy="1373414"/>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pyright Notice"/>
          <p:cNvSpPr>
            <a:spLocks/>
          </p:cNvSpPr>
          <p:nvPr/>
        </p:nvSpPr>
        <p:spPr bwMode="auto">
          <a:xfrm>
            <a:off x="7451801" y="1278848"/>
            <a:ext cx="4765599" cy="2835422"/>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6000" b="1" cap="small" dirty="0" smtClean="0">
                <a:solidFill>
                  <a:schemeClr val="bg1"/>
                </a:solidFill>
                <a:latin typeface="微软雅黑" panose="020B0503020204020204" pitchFamily="34" charset="-122"/>
                <a:ea typeface="微软雅黑" panose="020B0503020204020204" pitchFamily="34" charset="-122"/>
              </a:rPr>
              <a:t>XIAOZ</a:t>
            </a:r>
            <a:endParaRPr lang="en-US" sz="6000" b="1" cap="small" dirty="0" smtClean="0">
              <a:solidFill>
                <a:schemeClr val="bg1"/>
              </a:solidFill>
              <a:latin typeface="微软雅黑" panose="020B0503020204020204" pitchFamily="34" charset="-122"/>
              <a:ea typeface="微软雅黑" panose="020B0503020204020204" pitchFamily="34" charset="-122"/>
            </a:endParaRPr>
          </a:p>
          <a:p>
            <a:r>
              <a:rPr lang="en-US" sz="6000" b="1" cap="small" dirty="0" smtClean="0">
                <a:solidFill>
                  <a:schemeClr val="bg1"/>
                </a:solidFill>
                <a:latin typeface="微软雅黑" panose="020B0503020204020204" pitchFamily="34" charset="-122"/>
                <a:ea typeface="微软雅黑" panose="020B0503020204020204" pitchFamily="34" charset="-122"/>
              </a:rPr>
              <a:t>POWER </a:t>
            </a:r>
          </a:p>
          <a:p>
            <a:r>
              <a:rPr lang="en-US" sz="6000" b="1" cap="small" dirty="0" smtClean="0">
                <a:solidFill>
                  <a:schemeClr val="bg1"/>
                </a:solidFill>
                <a:latin typeface="微软雅黑" panose="020B0503020204020204" pitchFamily="34" charset="-122"/>
                <a:ea typeface="微软雅黑" panose="020B0503020204020204" pitchFamily="34" charset="-122"/>
              </a:rPr>
              <a:t>TEMPLATE</a:t>
            </a:r>
            <a:endParaRPr lang="en-US" sz="6000" b="1" cap="small"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88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2</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graphicFrame>
        <p:nvGraphicFramePr>
          <p:cNvPr id="18" name="Chart Placeholder 10"/>
          <p:cNvGraphicFramePr>
            <a:graphicFrameLocks/>
          </p:cNvGraphicFramePr>
          <p:nvPr>
            <p:extLst>
              <p:ext uri="{D42A27DB-BD31-4B8C-83A1-F6EECF244321}">
                <p14:modId xmlns:p14="http://schemas.microsoft.com/office/powerpoint/2010/main" val="3572559491"/>
              </p:ext>
            </p:extLst>
          </p:nvPr>
        </p:nvGraphicFramePr>
        <p:xfrm>
          <a:off x="4806812" y="1543050"/>
          <a:ext cx="7025723" cy="4972050"/>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 Placeholder 4"/>
          <p:cNvSpPr txBox="1">
            <a:spLocks/>
          </p:cNvSpPr>
          <p:nvPr/>
        </p:nvSpPr>
        <p:spPr>
          <a:xfrm>
            <a:off x="1162050" y="1943928"/>
            <a:ext cx="3146052" cy="403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b="1" smtClean="0">
                <a:solidFill>
                  <a:srgbClr val="7030A0"/>
                </a:solidFill>
              </a:rPr>
              <a:t>01. LOREM IPSUL DOLOR</a:t>
            </a:r>
          </a:p>
          <a:p>
            <a:endParaRPr lang="en-JM" sz="1800" b="1" dirty="0">
              <a:solidFill>
                <a:srgbClr val="7030A0"/>
              </a:solidFill>
            </a:endParaRPr>
          </a:p>
        </p:txBody>
      </p:sp>
      <p:sp>
        <p:nvSpPr>
          <p:cNvPr id="20" name="Text Placeholder 5"/>
          <p:cNvSpPr txBox="1">
            <a:spLocks/>
          </p:cNvSpPr>
          <p:nvPr/>
        </p:nvSpPr>
        <p:spPr>
          <a:xfrm>
            <a:off x="1162050" y="2268192"/>
            <a:ext cx="3891170" cy="864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dirty="0" smtClean="0">
                <a:solidFill>
                  <a:schemeClr val="bg1"/>
                </a:solidFill>
              </a:rPr>
              <a:t>Lorem ipsum </a:t>
            </a:r>
            <a:r>
              <a:rPr lang="en-JM" sz="1800" dirty="0" err="1" smtClean="0">
                <a:solidFill>
                  <a:schemeClr val="bg1"/>
                </a:solidFill>
              </a:rPr>
              <a:t>dolor</a:t>
            </a:r>
            <a:r>
              <a:rPr lang="en-JM" sz="1800" dirty="0" smtClean="0">
                <a:solidFill>
                  <a:schemeClr val="bg1"/>
                </a:solidFill>
              </a:rPr>
              <a:t> sit </a:t>
            </a:r>
            <a:r>
              <a:rPr lang="en-JM" sz="1800" dirty="0" err="1" smtClean="0">
                <a:solidFill>
                  <a:schemeClr val="bg1"/>
                </a:solidFill>
              </a:rPr>
              <a:t>amet</a:t>
            </a:r>
            <a:r>
              <a:rPr lang="en-JM" sz="1800" dirty="0" smtClean="0">
                <a:solidFill>
                  <a:schemeClr val="bg1"/>
                </a:solidFill>
              </a:rPr>
              <a:t>, </a:t>
            </a:r>
            <a:r>
              <a:rPr lang="en-JM" sz="1800" dirty="0" err="1" smtClean="0">
                <a:solidFill>
                  <a:schemeClr val="bg1"/>
                </a:solidFill>
              </a:rPr>
              <a:t>consectetur</a:t>
            </a:r>
            <a:r>
              <a:rPr lang="en-JM" sz="1800" dirty="0" smtClean="0">
                <a:solidFill>
                  <a:schemeClr val="bg1"/>
                </a:solidFill>
              </a:rPr>
              <a:t> lorem ipsum </a:t>
            </a:r>
            <a:r>
              <a:rPr lang="en-JM" sz="1800" dirty="0" err="1" smtClean="0">
                <a:solidFill>
                  <a:schemeClr val="bg1"/>
                </a:solidFill>
              </a:rPr>
              <a:t>dolor</a:t>
            </a:r>
            <a:r>
              <a:rPr lang="en-JM" sz="1800" dirty="0" smtClean="0">
                <a:solidFill>
                  <a:schemeClr val="bg1"/>
                </a:solidFill>
              </a:rPr>
              <a:t>  Lorem ipsum </a:t>
            </a:r>
            <a:r>
              <a:rPr lang="en-JM" sz="1800" dirty="0" err="1" smtClean="0">
                <a:solidFill>
                  <a:schemeClr val="bg1"/>
                </a:solidFill>
              </a:rPr>
              <a:t>dolor</a:t>
            </a:r>
            <a:r>
              <a:rPr lang="en-JM" sz="1800" dirty="0" smtClean="0">
                <a:solidFill>
                  <a:schemeClr val="bg1"/>
                </a:solidFill>
              </a:rPr>
              <a:t> sit </a:t>
            </a:r>
          </a:p>
          <a:p>
            <a:endParaRPr lang="en-JM" sz="1800" dirty="0">
              <a:solidFill>
                <a:schemeClr val="bg1"/>
              </a:solidFill>
            </a:endParaRPr>
          </a:p>
        </p:txBody>
      </p:sp>
      <p:sp>
        <p:nvSpPr>
          <p:cNvPr id="21" name="Text Placeholder 6"/>
          <p:cNvSpPr txBox="1">
            <a:spLocks/>
          </p:cNvSpPr>
          <p:nvPr/>
        </p:nvSpPr>
        <p:spPr>
          <a:xfrm>
            <a:off x="1162050" y="3457161"/>
            <a:ext cx="3146052" cy="403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b="1" smtClean="0">
                <a:solidFill>
                  <a:srgbClr val="7030A0"/>
                </a:solidFill>
              </a:rPr>
              <a:t>02. LOREM IPSUL DOLOR</a:t>
            </a:r>
          </a:p>
          <a:p>
            <a:endParaRPr lang="en-JM" sz="1800" b="1" dirty="0">
              <a:solidFill>
                <a:srgbClr val="7030A0"/>
              </a:solidFill>
            </a:endParaRPr>
          </a:p>
        </p:txBody>
      </p:sp>
      <p:sp>
        <p:nvSpPr>
          <p:cNvPr id="22" name="Text Placeholder 7"/>
          <p:cNvSpPr txBox="1">
            <a:spLocks/>
          </p:cNvSpPr>
          <p:nvPr/>
        </p:nvSpPr>
        <p:spPr>
          <a:xfrm>
            <a:off x="1162050" y="3781425"/>
            <a:ext cx="3891170" cy="864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smtClean="0">
                <a:solidFill>
                  <a:schemeClr val="bg1"/>
                </a:solidFill>
              </a:rPr>
              <a:t>Lorem ipsum dolor sit amet, consectetur lorem ipsum dolor  Lorem ipsum dolor sit</a:t>
            </a:r>
            <a:endParaRPr lang="en-JM" sz="1800" dirty="0">
              <a:solidFill>
                <a:schemeClr val="bg1"/>
              </a:solidFill>
            </a:endParaRPr>
          </a:p>
        </p:txBody>
      </p:sp>
      <p:sp>
        <p:nvSpPr>
          <p:cNvPr id="23" name="Text Placeholder 8"/>
          <p:cNvSpPr txBox="1">
            <a:spLocks/>
          </p:cNvSpPr>
          <p:nvPr/>
        </p:nvSpPr>
        <p:spPr>
          <a:xfrm>
            <a:off x="1162050" y="4970393"/>
            <a:ext cx="3146052" cy="403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b="1" dirty="0" smtClean="0">
                <a:solidFill>
                  <a:srgbClr val="7030A0"/>
                </a:solidFill>
              </a:rPr>
              <a:t>03. LOREM IPSUL DOLOR</a:t>
            </a:r>
          </a:p>
          <a:p>
            <a:endParaRPr lang="en-JM" sz="1800" b="1" dirty="0">
              <a:solidFill>
                <a:srgbClr val="7030A0"/>
              </a:solidFill>
            </a:endParaRPr>
          </a:p>
        </p:txBody>
      </p:sp>
      <p:sp>
        <p:nvSpPr>
          <p:cNvPr id="24" name="Text Placeholder 9"/>
          <p:cNvSpPr txBox="1">
            <a:spLocks/>
          </p:cNvSpPr>
          <p:nvPr/>
        </p:nvSpPr>
        <p:spPr>
          <a:xfrm>
            <a:off x="1162050" y="5294658"/>
            <a:ext cx="3891170" cy="864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JM" sz="1800" smtClean="0">
                <a:solidFill>
                  <a:schemeClr val="bg1"/>
                </a:solidFill>
              </a:rPr>
              <a:t>Lorem ipsum dolor sit amet, consectetur lorem ipsum dolor  Lorem ipsum dolor sit</a:t>
            </a:r>
            <a:endParaRPr lang="en-JM" sz="1800" dirty="0">
              <a:solidFill>
                <a:schemeClr val="bg1"/>
              </a:solidFill>
            </a:endParaRPr>
          </a:p>
        </p:txBody>
      </p:sp>
    </p:spTree>
    <p:extLst>
      <p:ext uri="{BB962C8B-B14F-4D97-AF65-F5344CB8AC3E}">
        <p14:creationId xmlns:p14="http://schemas.microsoft.com/office/powerpoint/2010/main" val="120661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3</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Content Placeholder 3"/>
          <p:cNvSpPr txBox="1">
            <a:spLocks/>
          </p:cNvSpPr>
          <p:nvPr/>
        </p:nvSpPr>
        <p:spPr>
          <a:xfrm>
            <a:off x="781050" y="1907977"/>
            <a:ext cx="11080076" cy="6925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JM" sz="1600" smtClean="0">
                <a:solidFill>
                  <a:schemeClr val="bg1"/>
                </a:solidFill>
                <a:latin typeface="Arial" pitchFamily="34" charset="0"/>
                <a:cs typeface="Arial" pitchFamily="34" charset="0"/>
              </a:rPr>
              <a:t>Lorem ipsum dolor sit amet, consectetur adipiscing elit. Proin a erat ut nibh aliquam anim entum et sed quam. Quisque</a:t>
            </a:r>
          </a:p>
          <a:p>
            <a:pPr>
              <a:spcBef>
                <a:spcPts val="0"/>
              </a:spcBef>
            </a:pPr>
            <a:r>
              <a:rPr lang="en-JM" sz="1600" smtClean="0">
                <a:solidFill>
                  <a:schemeClr val="bg1"/>
                </a:solidFill>
                <a:latin typeface="Arial" pitchFamily="34" charset="0"/>
                <a:cs typeface="Arial" pitchFamily="34" charset="0"/>
              </a:rPr>
              <a:t>mollis augue nec enim Lorem ipsum lorem ipsum consectetur adipiscing el</a:t>
            </a:r>
          </a:p>
          <a:p>
            <a:pPr>
              <a:spcBef>
                <a:spcPts val="0"/>
              </a:spcBef>
            </a:pPr>
            <a:endParaRPr lang="en-JM" sz="1600" smtClean="0">
              <a:solidFill>
                <a:schemeClr val="bg1"/>
              </a:solidFill>
              <a:latin typeface="Arial" pitchFamily="34" charset="0"/>
              <a:cs typeface="Arial" pitchFamily="34" charset="0"/>
            </a:endParaRPr>
          </a:p>
          <a:p>
            <a:pPr>
              <a:spcBef>
                <a:spcPts val="0"/>
              </a:spcBef>
            </a:pPr>
            <a:endParaRPr lang="en-JM" sz="1600" smtClean="0">
              <a:solidFill>
                <a:schemeClr val="bg1"/>
              </a:solidFill>
              <a:latin typeface="Arial" pitchFamily="34" charset="0"/>
              <a:cs typeface="Arial" pitchFamily="34" charset="0"/>
            </a:endParaRPr>
          </a:p>
          <a:p>
            <a:pPr>
              <a:spcBef>
                <a:spcPts val="0"/>
              </a:spcBef>
            </a:pPr>
            <a:endParaRPr lang="en-JM" sz="1600" smtClean="0">
              <a:solidFill>
                <a:schemeClr val="bg1"/>
              </a:solidFill>
              <a:latin typeface="Arial" pitchFamily="34" charset="0"/>
              <a:cs typeface="Arial" pitchFamily="34" charset="0"/>
            </a:endParaRPr>
          </a:p>
          <a:p>
            <a:pPr>
              <a:spcBef>
                <a:spcPts val="0"/>
              </a:spcBef>
            </a:pPr>
            <a:endParaRPr lang="en-JM" sz="1600" smtClean="0">
              <a:solidFill>
                <a:schemeClr val="bg1"/>
              </a:solidFill>
              <a:latin typeface="Arial" pitchFamily="34" charset="0"/>
              <a:cs typeface="Arial" pitchFamily="34" charset="0"/>
            </a:endParaRPr>
          </a:p>
          <a:p>
            <a:endParaRPr lang="en-JM" sz="1600" dirty="0">
              <a:solidFill>
                <a:schemeClr val="bg1"/>
              </a:solidFill>
              <a:latin typeface="Arial" pitchFamily="34" charset="0"/>
              <a:cs typeface="Arial" pitchFamily="34" charset="0"/>
            </a:endParaRPr>
          </a:p>
        </p:txBody>
      </p:sp>
      <p:graphicFrame>
        <p:nvGraphicFramePr>
          <p:cNvPr id="19" name="SmartArt Placeholder 13"/>
          <p:cNvGraphicFramePr>
            <a:graphicFrameLocks/>
          </p:cNvGraphicFramePr>
          <p:nvPr>
            <p:extLst>
              <p:ext uri="{D42A27DB-BD31-4B8C-83A1-F6EECF244321}">
                <p14:modId xmlns:p14="http://schemas.microsoft.com/office/powerpoint/2010/main" val="2892998738"/>
              </p:ext>
            </p:extLst>
          </p:nvPr>
        </p:nvGraphicFramePr>
        <p:xfrm>
          <a:off x="781050" y="2771935"/>
          <a:ext cx="4924478" cy="3590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 Placeholder 5"/>
          <p:cNvSpPr txBox="1">
            <a:spLocks/>
          </p:cNvSpPr>
          <p:nvPr/>
        </p:nvSpPr>
        <p:spPr>
          <a:xfrm>
            <a:off x="8065174" y="3079715"/>
            <a:ext cx="3590765" cy="7181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JM" sz="1600" smtClean="0">
                <a:solidFill>
                  <a:schemeClr val="bg1"/>
                </a:solidFill>
                <a:latin typeface="Arial" pitchFamily="34" charset="0"/>
                <a:cs typeface="Arial" pitchFamily="34" charset="0"/>
              </a:rPr>
              <a:t>Lorem ipsum dolor sit amet, nibh</a:t>
            </a:r>
          </a:p>
          <a:p>
            <a:pPr>
              <a:spcBef>
                <a:spcPts val="0"/>
              </a:spcBef>
            </a:pPr>
            <a:r>
              <a:rPr lang="en-JM" sz="1600" smtClean="0">
                <a:solidFill>
                  <a:schemeClr val="bg1"/>
                </a:solidFill>
                <a:latin typeface="Arial" pitchFamily="34" charset="0"/>
                <a:cs typeface="Arial" pitchFamily="34" charset="0"/>
              </a:rPr>
              <a:t>et consectetur</a:t>
            </a:r>
          </a:p>
          <a:p>
            <a:pPr>
              <a:spcBef>
                <a:spcPts val="0"/>
              </a:spcBef>
            </a:pPr>
            <a:endParaRPr lang="en-JM" sz="1600" dirty="0">
              <a:solidFill>
                <a:schemeClr val="bg1"/>
              </a:solidFill>
              <a:latin typeface="Arial" pitchFamily="34" charset="0"/>
              <a:cs typeface="Arial" pitchFamily="34" charset="0"/>
            </a:endParaRPr>
          </a:p>
        </p:txBody>
      </p:sp>
      <p:sp>
        <p:nvSpPr>
          <p:cNvPr id="21" name="Text Placeholder 6"/>
          <p:cNvSpPr txBox="1">
            <a:spLocks/>
          </p:cNvSpPr>
          <p:nvPr/>
        </p:nvSpPr>
        <p:spPr>
          <a:xfrm>
            <a:off x="8065174" y="3900461"/>
            <a:ext cx="3590765" cy="7181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JM" sz="1600" smtClean="0">
                <a:solidFill>
                  <a:schemeClr val="bg1"/>
                </a:solidFill>
                <a:latin typeface="Arial" pitchFamily="34" charset="0"/>
                <a:cs typeface="Arial" pitchFamily="34" charset="0"/>
              </a:rPr>
              <a:t>Lorem ipsum dolor sit amet, nibh</a:t>
            </a:r>
          </a:p>
          <a:p>
            <a:pPr>
              <a:spcBef>
                <a:spcPts val="0"/>
              </a:spcBef>
            </a:pPr>
            <a:r>
              <a:rPr lang="en-JM" sz="1600" smtClean="0">
                <a:solidFill>
                  <a:schemeClr val="bg1"/>
                </a:solidFill>
                <a:latin typeface="Arial" pitchFamily="34" charset="0"/>
                <a:cs typeface="Arial" pitchFamily="34" charset="0"/>
              </a:rPr>
              <a:t>consectetur</a:t>
            </a:r>
          </a:p>
          <a:p>
            <a:pPr>
              <a:spcBef>
                <a:spcPts val="0"/>
              </a:spcBef>
            </a:pPr>
            <a:endParaRPr lang="en-JM" sz="1600" dirty="0">
              <a:solidFill>
                <a:schemeClr val="bg1"/>
              </a:solidFill>
              <a:latin typeface="Arial" pitchFamily="34" charset="0"/>
              <a:cs typeface="Arial" pitchFamily="34" charset="0"/>
            </a:endParaRPr>
          </a:p>
        </p:txBody>
      </p:sp>
      <p:sp>
        <p:nvSpPr>
          <p:cNvPr id="22" name="Text Placeholder 7"/>
          <p:cNvSpPr txBox="1">
            <a:spLocks/>
          </p:cNvSpPr>
          <p:nvPr/>
        </p:nvSpPr>
        <p:spPr>
          <a:xfrm>
            <a:off x="8065174" y="4721207"/>
            <a:ext cx="3590765" cy="7181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JM" sz="1600" smtClean="0">
                <a:solidFill>
                  <a:schemeClr val="bg1"/>
                </a:solidFill>
                <a:latin typeface="Arial" pitchFamily="34" charset="0"/>
                <a:cs typeface="Arial" pitchFamily="34" charset="0"/>
              </a:rPr>
              <a:t>Lorem ipsum dolor sit amet, nibh</a:t>
            </a:r>
          </a:p>
          <a:p>
            <a:pPr>
              <a:spcBef>
                <a:spcPts val="0"/>
              </a:spcBef>
            </a:pPr>
            <a:r>
              <a:rPr lang="en-JM" sz="1600" smtClean="0">
                <a:solidFill>
                  <a:schemeClr val="bg1"/>
                </a:solidFill>
                <a:latin typeface="Arial" pitchFamily="34" charset="0"/>
                <a:cs typeface="Arial" pitchFamily="34" charset="0"/>
              </a:rPr>
              <a:t>consectetur</a:t>
            </a:r>
          </a:p>
          <a:p>
            <a:pPr>
              <a:spcBef>
                <a:spcPts val="0"/>
              </a:spcBef>
            </a:pPr>
            <a:endParaRPr lang="en-JM" sz="1600" dirty="0">
              <a:solidFill>
                <a:schemeClr val="bg1"/>
              </a:solidFill>
              <a:latin typeface="Arial" pitchFamily="34" charset="0"/>
              <a:cs typeface="Arial" pitchFamily="34" charset="0"/>
            </a:endParaRPr>
          </a:p>
        </p:txBody>
      </p:sp>
      <p:sp>
        <p:nvSpPr>
          <p:cNvPr id="23" name="Text Placeholder 8"/>
          <p:cNvSpPr txBox="1">
            <a:spLocks/>
          </p:cNvSpPr>
          <p:nvPr/>
        </p:nvSpPr>
        <p:spPr>
          <a:xfrm>
            <a:off x="8065174" y="5541954"/>
            <a:ext cx="3590765" cy="7181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JM" sz="1600" smtClean="0">
                <a:solidFill>
                  <a:schemeClr val="bg1"/>
                </a:solidFill>
                <a:latin typeface="Arial" pitchFamily="34" charset="0"/>
                <a:cs typeface="Arial" pitchFamily="34" charset="0"/>
              </a:rPr>
              <a:t>Lorem ipsum dolor sit amet, nibh</a:t>
            </a:r>
          </a:p>
          <a:p>
            <a:pPr>
              <a:spcBef>
                <a:spcPts val="0"/>
              </a:spcBef>
            </a:pPr>
            <a:r>
              <a:rPr lang="en-JM" sz="1600" smtClean="0">
                <a:solidFill>
                  <a:schemeClr val="bg1"/>
                </a:solidFill>
                <a:latin typeface="Arial" pitchFamily="34" charset="0"/>
                <a:cs typeface="Arial" pitchFamily="34" charset="0"/>
              </a:rPr>
              <a:t>consectetur</a:t>
            </a:r>
          </a:p>
          <a:p>
            <a:pPr>
              <a:spcBef>
                <a:spcPts val="0"/>
              </a:spcBef>
            </a:pPr>
            <a:endParaRPr lang="en-JM" sz="1600" dirty="0">
              <a:solidFill>
                <a:schemeClr val="bg1"/>
              </a:solidFill>
              <a:latin typeface="Arial" pitchFamily="34" charset="0"/>
              <a:cs typeface="Arial" pitchFamily="34" charset="0"/>
            </a:endParaRPr>
          </a:p>
        </p:txBody>
      </p:sp>
      <p:sp>
        <p:nvSpPr>
          <p:cNvPr id="24" name="Content Placeholder 9"/>
          <p:cNvSpPr txBox="1">
            <a:spLocks/>
          </p:cNvSpPr>
          <p:nvPr/>
        </p:nvSpPr>
        <p:spPr>
          <a:xfrm>
            <a:off x="7039241" y="3146761"/>
            <a:ext cx="820746" cy="455819"/>
          </a:xfrm>
          <a:prstGeom prst="rect">
            <a:avLst/>
          </a:prstGeom>
          <a:solidFill>
            <a:srgbClr val="7030A0"/>
          </a:solidFill>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JM" sz="1800" b="1" smtClean="0">
                <a:solidFill>
                  <a:schemeClr val="bg1"/>
                </a:solidFill>
              </a:rPr>
              <a:t>95%</a:t>
            </a:r>
            <a:endParaRPr lang="en-JM" sz="1800" b="1" dirty="0" smtClean="0">
              <a:solidFill>
                <a:schemeClr val="bg1"/>
              </a:solidFill>
            </a:endParaRPr>
          </a:p>
        </p:txBody>
      </p:sp>
      <p:sp>
        <p:nvSpPr>
          <p:cNvPr id="25" name="Content Placeholder 10"/>
          <p:cNvSpPr txBox="1">
            <a:spLocks/>
          </p:cNvSpPr>
          <p:nvPr/>
        </p:nvSpPr>
        <p:spPr>
          <a:xfrm>
            <a:off x="7039241" y="3993156"/>
            <a:ext cx="820746" cy="455819"/>
          </a:xfrm>
          <a:prstGeom prst="rect">
            <a:avLst/>
          </a:prstGeom>
          <a:solidFill>
            <a:srgbClr val="7030A0"/>
          </a:solidFill>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JM" sz="1800" b="1" smtClean="0">
                <a:solidFill>
                  <a:schemeClr val="bg1"/>
                </a:solidFill>
              </a:rPr>
              <a:t>95%</a:t>
            </a:r>
            <a:endParaRPr lang="en-JM" sz="1800" b="1" dirty="0" smtClean="0">
              <a:solidFill>
                <a:schemeClr val="bg1"/>
              </a:solidFill>
            </a:endParaRPr>
          </a:p>
        </p:txBody>
      </p:sp>
      <p:sp>
        <p:nvSpPr>
          <p:cNvPr id="26" name="Content Placeholder 11"/>
          <p:cNvSpPr txBox="1">
            <a:spLocks/>
          </p:cNvSpPr>
          <p:nvPr/>
        </p:nvSpPr>
        <p:spPr>
          <a:xfrm>
            <a:off x="7039241" y="4813902"/>
            <a:ext cx="820746" cy="455819"/>
          </a:xfrm>
          <a:prstGeom prst="rect">
            <a:avLst/>
          </a:prstGeom>
          <a:solidFill>
            <a:srgbClr val="7030A0"/>
          </a:solidFill>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JM" sz="1800" b="1" smtClean="0">
                <a:solidFill>
                  <a:schemeClr val="bg1"/>
                </a:solidFill>
              </a:rPr>
              <a:t>95%</a:t>
            </a:r>
            <a:endParaRPr lang="en-JM" sz="1800" b="1" dirty="0" smtClean="0">
              <a:solidFill>
                <a:schemeClr val="bg1"/>
              </a:solidFill>
            </a:endParaRPr>
          </a:p>
        </p:txBody>
      </p:sp>
      <p:sp>
        <p:nvSpPr>
          <p:cNvPr id="27" name="Content Placeholder 12"/>
          <p:cNvSpPr txBox="1">
            <a:spLocks/>
          </p:cNvSpPr>
          <p:nvPr/>
        </p:nvSpPr>
        <p:spPr>
          <a:xfrm>
            <a:off x="7039241" y="5634648"/>
            <a:ext cx="820746" cy="455819"/>
          </a:xfrm>
          <a:prstGeom prst="rect">
            <a:avLst/>
          </a:prstGeom>
          <a:solidFill>
            <a:srgbClr val="7030A0"/>
          </a:solidFill>
          <a:ln>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JM" sz="1800" b="1" smtClean="0">
                <a:solidFill>
                  <a:schemeClr val="bg1"/>
                </a:solidFill>
              </a:rPr>
              <a:t>95%</a:t>
            </a:r>
            <a:endParaRPr lang="en-JM" sz="1800" b="1" dirty="0" smtClean="0">
              <a:solidFill>
                <a:schemeClr val="bg1"/>
              </a:solidFill>
            </a:endParaRPr>
          </a:p>
        </p:txBody>
      </p:sp>
    </p:spTree>
    <p:extLst>
      <p:ext uri="{BB962C8B-B14F-4D97-AF65-F5344CB8AC3E}">
        <p14:creationId xmlns:p14="http://schemas.microsoft.com/office/powerpoint/2010/main" val="350180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4</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Text Placeholder 1"/>
          <p:cNvSpPr txBox="1">
            <a:spLocks/>
          </p:cNvSpPr>
          <p:nvPr/>
        </p:nvSpPr>
        <p:spPr>
          <a:xfrm>
            <a:off x="7208929" y="2000250"/>
            <a:ext cx="4757869" cy="889848"/>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None/>
            </a:pPr>
            <a:r>
              <a:rPr lang="en-JM" dirty="0" smtClean="0">
                <a:solidFill>
                  <a:schemeClr val="bg1"/>
                </a:solidFill>
                <a:latin typeface="Arial" pitchFamily="34" charset="0"/>
                <a:ea typeface="Open sans" pitchFamily="34" charset="0"/>
                <a:cs typeface="Arial" pitchFamily="34" charset="0"/>
              </a:rPr>
              <a:t>Consectetur adipiscing elit. Proin vulputate elementum lorem sed</a:t>
            </a:r>
            <a:endParaRPr lang="en-JM" dirty="0">
              <a:solidFill>
                <a:schemeClr val="bg1"/>
              </a:solidFill>
              <a:latin typeface="Arial" pitchFamily="34" charset="0"/>
              <a:cs typeface="Arial" pitchFamily="34" charset="0"/>
            </a:endParaRPr>
          </a:p>
        </p:txBody>
      </p:sp>
      <p:sp>
        <p:nvSpPr>
          <p:cNvPr id="19" name="Text Placeholder 2"/>
          <p:cNvSpPr txBox="1">
            <a:spLocks/>
          </p:cNvSpPr>
          <p:nvPr/>
        </p:nvSpPr>
        <p:spPr>
          <a:xfrm>
            <a:off x="7208929" y="4138136"/>
            <a:ext cx="4757869" cy="889848"/>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None/>
            </a:pPr>
            <a:r>
              <a:rPr lang="en-JM" dirty="0" smtClean="0">
                <a:solidFill>
                  <a:schemeClr val="bg1"/>
                </a:solidFill>
                <a:latin typeface="Arial" pitchFamily="34" charset="0"/>
                <a:ea typeface="Open Sans" pitchFamily="34" charset="0"/>
                <a:cs typeface="Arial" pitchFamily="34" charset="0"/>
              </a:rPr>
              <a:t>Lorem Ipsum Dolor Sit Amet</a:t>
            </a:r>
            <a:r>
              <a:rPr lang="en-JM" dirty="0" smtClean="0">
                <a:solidFill>
                  <a:schemeClr val="bg1"/>
                </a:solidFill>
                <a:latin typeface="Arial" pitchFamily="34" charset="0"/>
                <a:ea typeface="Open sans" pitchFamily="34" charset="0"/>
                <a:cs typeface="Arial" pitchFamily="34" charset="0"/>
              </a:rPr>
              <a:t>lorem sed molestie. Pellentesque amet ullamcorper</a:t>
            </a:r>
            <a:endParaRPr lang="en-JM" dirty="0">
              <a:solidFill>
                <a:schemeClr val="bg1"/>
              </a:solidFill>
              <a:latin typeface="Arial" pitchFamily="34" charset="0"/>
              <a:cs typeface="Arial" pitchFamily="34" charset="0"/>
            </a:endParaRPr>
          </a:p>
        </p:txBody>
      </p:sp>
      <p:sp>
        <p:nvSpPr>
          <p:cNvPr id="20" name="Text Placeholder 3"/>
          <p:cNvSpPr txBox="1">
            <a:spLocks/>
          </p:cNvSpPr>
          <p:nvPr/>
        </p:nvSpPr>
        <p:spPr>
          <a:xfrm>
            <a:off x="7208929" y="5244252"/>
            <a:ext cx="4757869" cy="889848"/>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None/>
            </a:pPr>
            <a:r>
              <a:rPr lang="en-JM" dirty="0" smtClean="0">
                <a:solidFill>
                  <a:schemeClr val="bg1"/>
                </a:solidFill>
                <a:latin typeface="Arial" pitchFamily="34" charset="0"/>
                <a:ea typeface="Open Sans" pitchFamily="34" charset="0"/>
                <a:cs typeface="Arial" pitchFamily="34" charset="0"/>
              </a:rPr>
              <a:t>Lorem Ipsum Dolor Sit Amet</a:t>
            </a:r>
            <a:r>
              <a:rPr lang="en-JM" dirty="0" smtClean="0">
                <a:solidFill>
                  <a:schemeClr val="bg1"/>
                </a:solidFill>
                <a:latin typeface="Arial" pitchFamily="34" charset="0"/>
                <a:ea typeface="Open sans" pitchFamily="34" charset="0"/>
                <a:cs typeface="Arial" pitchFamily="34" charset="0"/>
              </a:rPr>
              <a:t>lorem sed molestie. Pellentesque amet ullamcorper</a:t>
            </a:r>
            <a:endParaRPr lang="en-JM" dirty="0">
              <a:solidFill>
                <a:schemeClr val="bg1"/>
              </a:solidFill>
              <a:latin typeface="Arial" pitchFamily="34" charset="0"/>
              <a:cs typeface="Arial" pitchFamily="34" charset="0"/>
            </a:endParaRPr>
          </a:p>
        </p:txBody>
      </p:sp>
      <p:sp>
        <p:nvSpPr>
          <p:cNvPr id="21" name="Text Placeholder 7"/>
          <p:cNvSpPr txBox="1">
            <a:spLocks/>
          </p:cNvSpPr>
          <p:nvPr/>
        </p:nvSpPr>
        <p:spPr>
          <a:xfrm>
            <a:off x="7208929" y="2948669"/>
            <a:ext cx="4757869" cy="889848"/>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None/>
            </a:pPr>
            <a:r>
              <a:rPr lang="en-JM" dirty="0" smtClean="0">
                <a:solidFill>
                  <a:schemeClr val="bg1"/>
                </a:solidFill>
                <a:latin typeface="Arial" pitchFamily="34" charset="0"/>
                <a:ea typeface="Open Sans" pitchFamily="34" charset="0"/>
                <a:cs typeface="Arial" pitchFamily="34" charset="0"/>
              </a:rPr>
              <a:t>Lorem Ipsum Dolor Sit Amet</a:t>
            </a:r>
            <a:r>
              <a:rPr lang="en-JM" dirty="0" smtClean="0">
                <a:solidFill>
                  <a:schemeClr val="bg1"/>
                </a:solidFill>
                <a:latin typeface="Arial" pitchFamily="34" charset="0"/>
                <a:ea typeface="Open sans" pitchFamily="34" charset="0"/>
                <a:cs typeface="Arial" pitchFamily="34" charset="0"/>
              </a:rPr>
              <a:t>lorem sed molestie. Pellentesque amet ullamcorper lorem ipsum dolor </a:t>
            </a:r>
            <a:r>
              <a:rPr lang="en-JM" dirty="0" smtClean="0">
                <a:solidFill>
                  <a:schemeClr val="bg1"/>
                </a:solidFill>
                <a:latin typeface="Arial" pitchFamily="34" charset="0"/>
                <a:ea typeface="Open Sans" pitchFamily="34" charset="0"/>
                <a:cs typeface="Arial" pitchFamily="34" charset="0"/>
              </a:rPr>
              <a:t>Ipsum Dolor Sit</a:t>
            </a:r>
            <a:endParaRPr lang="en-JM" dirty="0" smtClean="0">
              <a:solidFill>
                <a:schemeClr val="bg1"/>
              </a:solidFill>
              <a:latin typeface="Arial" pitchFamily="34" charset="0"/>
              <a:cs typeface="Arial" pitchFamily="34" charset="0"/>
            </a:endParaRPr>
          </a:p>
          <a:p>
            <a:pPr marL="0" indent="0">
              <a:buNone/>
            </a:pPr>
            <a:endParaRPr lang="en-JM" dirty="0">
              <a:solidFill>
                <a:schemeClr val="bg1"/>
              </a:solidFill>
              <a:latin typeface="Arial" pitchFamily="34" charset="0"/>
              <a:cs typeface="Arial" pitchFamily="34" charset="0"/>
            </a:endParaRPr>
          </a:p>
        </p:txBody>
      </p:sp>
      <p:sp>
        <p:nvSpPr>
          <p:cNvPr id="22" name="Rectangle 7"/>
          <p:cNvSpPr/>
          <p:nvPr/>
        </p:nvSpPr>
        <p:spPr>
          <a:xfrm>
            <a:off x="601979" y="2108383"/>
            <a:ext cx="3568402" cy="432534"/>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PARIS</a:t>
            </a:r>
            <a:endParaRPr lang="en-JM" sz="2000" dirty="0">
              <a:latin typeface="Bebas Neue" pitchFamily="34" charset="0"/>
            </a:endParaRPr>
          </a:p>
        </p:txBody>
      </p:sp>
      <p:sp>
        <p:nvSpPr>
          <p:cNvPr id="23" name="TextBox 8"/>
          <p:cNvSpPr txBox="1"/>
          <p:nvPr/>
        </p:nvSpPr>
        <p:spPr>
          <a:xfrm>
            <a:off x="4278514" y="2108383"/>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
        <p:nvSpPr>
          <p:cNvPr id="24" name="Rectangle 9"/>
          <p:cNvSpPr/>
          <p:nvPr/>
        </p:nvSpPr>
        <p:spPr>
          <a:xfrm>
            <a:off x="601979" y="2709284"/>
            <a:ext cx="1784201" cy="43253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ITALY</a:t>
            </a:r>
            <a:endParaRPr lang="en-JM" sz="2000" dirty="0">
              <a:latin typeface="Bebas Neue" pitchFamily="34" charset="0"/>
            </a:endParaRPr>
          </a:p>
        </p:txBody>
      </p:sp>
      <p:sp>
        <p:nvSpPr>
          <p:cNvPr id="25" name="Rectangle 10"/>
          <p:cNvSpPr/>
          <p:nvPr/>
        </p:nvSpPr>
        <p:spPr>
          <a:xfrm>
            <a:off x="601979" y="3345750"/>
            <a:ext cx="1405734" cy="43253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ROME</a:t>
            </a:r>
            <a:endParaRPr lang="en-JM" sz="2000" dirty="0">
              <a:latin typeface="Bebas Neue" pitchFamily="34" charset="0"/>
            </a:endParaRPr>
          </a:p>
        </p:txBody>
      </p:sp>
      <p:sp>
        <p:nvSpPr>
          <p:cNvPr id="26" name="Rectangle 11"/>
          <p:cNvSpPr/>
          <p:nvPr/>
        </p:nvSpPr>
        <p:spPr>
          <a:xfrm>
            <a:off x="601979" y="3946651"/>
            <a:ext cx="3568402" cy="432534"/>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NEW YORK</a:t>
            </a:r>
            <a:endParaRPr lang="en-JM" sz="2000" dirty="0">
              <a:latin typeface="Bebas Neue" pitchFamily="34" charset="0"/>
            </a:endParaRPr>
          </a:p>
        </p:txBody>
      </p:sp>
      <p:sp>
        <p:nvSpPr>
          <p:cNvPr id="27" name="Rectangle 12"/>
          <p:cNvSpPr/>
          <p:nvPr/>
        </p:nvSpPr>
        <p:spPr>
          <a:xfrm>
            <a:off x="601979" y="4595451"/>
            <a:ext cx="4757869" cy="432534"/>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LONDON</a:t>
            </a:r>
            <a:endParaRPr lang="en-JM" sz="2000" dirty="0">
              <a:latin typeface="Bebas Neue" pitchFamily="34" charset="0"/>
            </a:endParaRPr>
          </a:p>
        </p:txBody>
      </p:sp>
      <p:sp>
        <p:nvSpPr>
          <p:cNvPr id="28" name="Rectangle 13"/>
          <p:cNvSpPr/>
          <p:nvPr/>
        </p:nvSpPr>
        <p:spPr>
          <a:xfrm>
            <a:off x="601979" y="5196352"/>
            <a:ext cx="3027735" cy="432534"/>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M" sz="2000" dirty="0" smtClean="0">
                <a:latin typeface="Bebas Neue" pitchFamily="34" charset="0"/>
              </a:rPr>
              <a:t>HONG KONG</a:t>
            </a:r>
            <a:endParaRPr lang="en-JM" sz="2000" dirty="0">
              <a:latin typeface="Bebas Neue" pitchFamily="34" charset="0"/>
            </a:endParaRPr>
          </a:p>
        </p:txBody>
      </p:sp>
      <p:sp>
        <p:nvSpPr>
          <p:cNvPr id="29" name="TextBox 14"/>
          <p:cNvSpPr txBox="1"/>
          <p:nvPr/>
        </p:nvSpPr>
        <p:spPr>
          <a:xfrm>
            <a:off x="2470423" y="2709284"/>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
        <p:nvSpPr>
          <p:cNvPr id="30" name="TextBox 15"/>
          <p:cNvSpPr txBox="1"/>
          <p:nvPr/>
        </p:nvSpPr>
        <p:spPr>
          <a:xfrm>
            <a:off x="2115846" y="3362309"/>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
        <p:nvSpPr>
          <p:cNvPr id="31" name="TextBox 16"/>
          <p:cNvSpPr txBox="1"/>
          <p:nvPr/>
        </p:nvSpPr>
        <p:spPr>
          <a:xfrm>
            <a:off x="4278514" y="3946651"/>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
        <p:nvSpPr>
          <p:cNvPr id="32" name="TextBox 17"/>
          <p:cNvSpPr txBox="1"/>
          <p:nvPr/>
        </p:nvSpPr>
        <p:spPr>
          <a:xfrm>
            <a:off x="5478795" y="4606019"/>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
        <p:nvSpPr>
          <p:cNvPr id="33" name="TextBox 18"/>
          <p:cNvSpPr txBox="1"/>
          <p:nvPr/>
        </p:nvSpPr>
        <p:spPr>
          <a:xfrm>
            <a:off x="3791914" y="5196352"/>
            <a:ext cx="756934" cy="400111"/>
          </a:xfrm>
          <a:prstGeom prst="rect">
            <a:avLst/>
          </a:prstGeom>
          <a:noFill/>
          <a:ln w="28575">
            <a:solidFill>
              <a:schemeClr val="bg1"/>
            </a:solidFill>
          </a:ln>
        </p:spPr>
        <p:txBody>
          <a:bodyPr wrap="square" rtlCol="0">
            <a:spAutoFit/>
          </a:bodyPr>
          <a:lstStyle/>
          <a:p>
            <a:pPr algn="ctr"/>
            <a:r>
              <a:rPr lang="en-JM" sz="2000" b="1" dirty="0" smtClean="0">
                <a:solidFill>
                  <a:schemeClr val="bg1"/>
                </a:solidFill>
                <a:latin typeface="Bebas Neue" pitchFamily="34" charset="0"/>
              </a:rPr>
              <a:t>90%</a:t>
            </a:r>
            <a:endParaRPr lang="en-JM" sz="2000" b="1" dirty="0">
              <a:solidFill>
                <a:schemeClr val="bg1"/>
              </a:solidFill>
              <a:latin typeface="Bebas Neue" pitchFamily="34" charset="0"/>
            </a:endParaRPr>
          </a:p>
        </p:txBody>
      </p:sp>
    </p:spTree>
    <p:extLst>
      <p:ext uri="{BB962C8B-B14F-4D97-AF65-F5344CB8AC3E}">
        <p14:creationId xmlns:p14="http://schemas.microsoft.com/office/powerpoint/2010/main" val="168602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2450" y="1981200"/>
            <a:ext cx="4476750" cy="3154710"/>
          </a:xfrm>
          <a:prstGeom prst="rect">
            <a:avLst/>
          </a:prstGeom>
          <a:noFill/>
        </p:spPr>
        <p:txBody>
          <a:bodyPr wrap="square" rtlCol="0">
            <a:spAutoFit/>
          </a:bodyPr>
          <a:lstStyle/>
          <a:p>
            <a:pPr algn="ctr"/>
            <a:r>
              <a:rPr lang="en-US" altLang="zh-CN" sz="19900" b="1" dirty="0" smtClean="0">
                <a:solidFill>
                  <a:schemeClr val="bg1"/>
                </a:solidFill>
                <a:latin typeface="微软雅黑" panose="020B0503020204020204" pitchFamily="34" charset="-122"/>
                <a:ea typeface="微软雅黑" panose="020B0503020204020204" pitchFamily="34" charset="-122"/>
              </a:rPr>
              <a:t>3</a:t>
            </a:r>
            <a:endParaRPr lang="zh-CN" altLang="en-US" sz="199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3736975" y="3818500"/>
            <a:ext cx="530225" cy="576000"/>
          </a:xfrm>
          <a:prstGeom prst="rect">
            <a:avLst/>
          </a:prstGeom>
          <a:solidFill>
            <a:schemeClr val="bg1">
              <a:alpha val="38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ndParaRPr>
          </a:p>
        </p:txBody>
      </p:sp>
      <p:sp>
        <p:nvSpPr>
          <p:cNvPr id="6" name="矩形 5"/>
          <p:cNvSpPr/>
          <p:nvPr/>
        </p:nvSpPr>
        <p:spPr bwMode="auto">
          <a:xfrm>
            <a:off x="4498975" y="3818500"/>
            <a:ext cx="5540375" cy="496320"/>
          </a:xfrm>
          <a:prstGeom prst="rect">
            <a:avLst/>
          </a:prstGeom>
          <a:noFill/>
          <a:ln w="6350" cap="flat" cmpd="sng" algn="ctr">
            <a:solidFill>
              <a:schemeClr val="bg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8" name="椭圆 7"/>
          <p:cNvSpPr/>
          <p:nvPr/>
        </p:nvSpPr>
        <p:spPr>
          <a:xfrm>
            <a:off x="5260975" y="2229455"/>
            <a:ext cx="1714500" cy="17145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5981698" y="1174749"/>
            <a:ext cx="2571751" cy="2571751"/>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6903659" y="2761615"/>
            <a:ext cx="1261232" cy="126123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8420704" y="2763462"/>
            <a:ext cx="983038" cy="98303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8706743" y="2287500"/>
            <a:ext cx="410960" cy="41096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Tree>
    <p:extLst>
      <p:ext uri="{BB962C8B-B14F-4D97-AF65-F5344CB8AC3E}">
        <p14:creationId xmlns:p14="http://schemas.microsoft.com/office/powerpoint/2010/main" val="378754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1</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Rectangle 3"/>
          <p:cNvSpPr>
            <a:spLocks/>
          </p:cNvSpPr>
          <p:nvPr/>
        </p:nvSpPr>
        <p:spPr bwMode="auto">
          <a:xfrm>
            <a:off x="1068070" y="2502206"/>
            <a:ext cx="2863207" cy="68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400">
                <a:solidFill>
                  <a:schemeClr val="bg1"/>
                </a:solidFill>
                <a:latin typeface="Nexa Bold" charset="0"/>
                <a:ea typeface="ＭＳ Ｐゴシック" charset="0"/>
                <a:sym typeface="Nexa Bold" charset="0"/>
              </a:rPr>
              <a:t>Nullam quis risus eget urna mollis ornare vel eu leo. Aenean eu leo quam. </a:t>
            </a:r>
          </a:p>
        </p:txBody>
      </p:sp>
      <p:sp>
        <p:nvSpPr>
          <p:cNvPr id="19" name="Rectangle 4"/>
          <p:cNvSpPr>
            <a:spLocks/>
          </p:cNvSpPr>
          <p:nvPr/>
        </p:nvSpPr>
        <p:spPr bwMode="auto">
          <a:xfrm>
            <a:off x="1068070" y="2216462"/>
            <a:ext cx="2880525"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Describe Your Title Here</a:t>
            </a:r>
          </a:p>
        </p:txBody>
      </p:sp>
      <p:sp>
        <p:nvSpPr>
          <p:cNvPr id="20" name="AutoShape 5"/>
          <p:cNvSpPr>
            <a:spLocks/>
          </p:cNvSpPr>
          <p:nvPr/>
        </p:nvSpPr>
        <p:spPr bwMode="auto">
          <a:xfrm>
            <a:off x="6353494" y="2428231"/>
            <a:ext cx="1639634" cy="2014662"/>
          </a:xfrm>
          <a:custGeom>
            <a:avLst/>
            <a:gdLst>
              <a:gd name="T0" fmla="*/ 21600 w 21600"/>
              <a:gd name="T1" fmla="*/ 17277 h 21600"/>
              <a:gd name="T2" fmla="*/ 19231 w 21600"/>
              <a:gd name="T3" fmla="*/ 17287 h 21600"/>
              <a:gd name="T4" fmla="*/ 19231 w 21600"/>
              <a:gd name="T5" fmla="*/ 17264 h 21600"/>
              <a:gd name="T6" fmla="*/ 105 w 21600"/>
              <a:gd name="T7" fmla="*/ 0 h 21600"/>
              <a:gd name="T8" fmla="*/ 3259 w 21600"/>
              <a:gd name="T9" fmla="*/ 3237 h 21600"/>
              <a:gd name="T10" fmla="*/ 3343 w 21600"/>
              <a:gd name="T11" fmla="*/ 3238 h 21600"/>
              <a:gd name="T12" fmla="*/ 3300 w 21600"/>
              <a:gd name="T13" fmla="*/ 3279 h 21600"/>
              <a:gd name="T14" fmla="*/ 3340 w 21600"/>
              <a:gd name="T15" fmla="*/ 3320 h 21600"/>
              <a:gd name="T16" fmla="*/ 3257 w 21600"/>
              <a:gd name="T17" fmla="*/ 3319 h 21600"/>
              <a:gd name="T18" fmla="*/ 0 w 21600"/>
              <a:gd name="T19" fmla="*/ 6375 h 21600"/>
              <a:gd name="T20" fmla="*/ 11455 w 21600"/>
              <a:gd name="T21" fmla="*/ 17297 h 21600"/>
              <a:gd name="T22" fmla="*/ 11455 w 21600"/>
              <a:gd name="T23" fmla="*/ 17319 h 21600"/>
              <a:gd name="T24" fmla="*/ 8977 w 21600"/>
              <a:gd name="T25" fmla="*/ 17330 h 21600"/>
              <a:gd name="T26" fmla="*/ 11354 w 21600"/>
              <a:gd name="T27" fmla="*/ 18919 h 21600"/>
              <a:gd name="T28" fmla="*/ 15265 w 21600"/>
              <a:gd name="T29" fmla="*/ 21532 h 21600"/>
              <a:gd name="T30" fmla="*/ 15265 w 21600"/>
              <a:gd name="T31" fmla="*/ 21600 h 21600"/>
              <a:gd name="T32" fmla="*/ 15315 w 21600"/>
              <a:gd name="T33" fmla="*/ 21566 h 21600"/>
              <a:gd name="T34" fmla="*/ 15366 w 21600"/>
              <a:gd name="T35" fmla="*/ 21600 h 21600"/>
              <a:gd name="T36" fmla="*/ 15365 w 21600"/>
              <a:gd name="T37" fmla="*/ 21532 h 21600"/>
              <a:gd name="T38" fmla="*/ 19196 w 21600"/>
              <a:gd name="T39" fmla="*/ 18917 h 21600"/>
              <a:gd name="T40" fmla="*/ 21600 w 21600"/>
              <a:gd name="T41" fmla="*/ 17277 h 21600"/>
              <a:gd name="T42" fmla="*/ 21600 w 21600"/>
              <a:gd name="T43" fmla="*/ 172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00" h="21600">
                <a:moveTo>
                  <a:pt x="21600" y="17277"/>
                </a:moveTo>
                <a:lnTo>
                  <a:pt x="19231" y="17287"/>
                </a:lnTo>
                <a:cubicBezTo>
                  <a:pt x="19231" y="17279"/>
                  <a:pt x="19231" y="17272"/>
                  <a:pt x="19231" y="17264"/>
                </a:cubicBezTo>
                <a:cubicBezTo>
                  <a:pt x="19174" y="8292"/>
                  <a:pt x="10811" y="937"/>
                  <a:pt x="105" y="0"/>
                </a:cubicBezTo>
                <a:lnTo>
                  <a:pt x="3259" y="3237"/>
                </a:lnTo>
                <a:lnTo>
                  <a:pt x="3343" y="3238"/>
                </a:lnTo>
                <a:lnTo>
                  <a:pt x="3300" y="3279"/>
                </a:lnTo>
                <a:lnTo>
                  <a:pt x="3340" y="3320"/>
                </a:lnTo>
                <a:lnTo>
                  <a:pt x="3257" y="3319"/>
                </a:lnTo>
                <a:lnTo>
                  <a:pt x="0" y="6375"/>
                </a:lnTo>
                <a:cubicBezTo>
                  <a:pt x="6468" y="7233"/>
                  <a:pt x="11421" y="11785"/>
                  <a:pt x="11455" y="17297"/>
                </a:cubicBezTo>
                <a:cubicBezTo>
                  <a:pt x="11455" y="17304"/>
                  <a:pt x="11455" y="17312"/>
                  <a:pt x="11455" y="17319"/>
                </a:cubicBezTo>
                <a:lnTo>
                  <a:pt x="8977" y="17330"/>
                </a:lnTo>
                <a:lnTo>
                  <a:pt x="11354" y="18919"/>
                </a:lnTo>
                <a:lnTo>
                  <a:pt x="15265" y="21532"/>
                </a:lnTo>
                <a:lnTo>
                  <a:pt x="15265" y="21600"/>
                </a:lnTo>
                <a:lnTo>
                  <a:pt x="15315" y="21566"/>
                </a:lnTo>
                <a:lnTo>
                  <a:pt x="15366" y="21600"/>
                </a:lnTo>
                <a:lnTo>
                  <a:pt x="15365" y="21532"/>
                </a:lnTo>
                <a:lnTo>
                  <a:pt x="19196" y="18917"/>
                </a:lnTo>
                <a:cubicBezTo>
                  <a:pt x="19196" y="18917"/>
                  <a:pt x="21600" y="17277"/>
                  <a:pt x="21600" y="17277"/>
                </a:cubicBezTo>
                <a:close/>
                <a:moveTo>
                  <a:pt x="21600" y="17277"/>
                </a:moveTo>
              </a:path>
            </a:pathLst>
          </a:custGeom>
          <a:solidFill>
            <a:schemeClr val="bg1">
              <a:alpha val="38000"/>
            </a:schemeClr>
          </a:solidFill>
          <a:ln w="38100" cap="flat">
            <a:no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21" name="AutoShape 6"/>
          <p:cNvSpPr>
            <a:spLocks/>
          </p:cNvSpPr>
          <p:nvPr/>
        </p:nvSpPr>
        <p:spPr bwMode="auto">
          <a:xfrm>
            <a:off x="5745714" y="4258519"/>
            <a:ext cx="2049196" cy="1644466"/>
          </a:xfrm>
          <a:custGeom>
            <a:avLst/>
            <a:gdLst>
              <a:gd name="T0" fmla="*/ 18536 w 21600"/>
              <a:gd name="T1" fmla="*/ 3204 h 21600"/>
              <a:gd name="T2" fmla="*/ 18536 w 21600"/>
              <a:gd name="T3" fmla="*/ 3287 h 21600"/>
              <a:gd name="T4" fmla="*/ 18496 w 21600"/>
              <a:gd name="T5" fmla="*/ 3246 h 21600"/>
              <a:gd name="T6" fmla="*/ 18456 w 21600"/>
              <a:gd name="T7" fmla="*/ 3288 h 21600"/>
              <a:gd name="T8" fmla="*/ 18455 w 21600"/>
              <a:gd name="T9" fmla="*/ 3204 h 21600"/>
              <a:gd name="T10" fmla="*/ 15328 w 21600"/>
              <a:gd name="T11" fmla="*/ 2 h 21600"/>
              <a:gd name="T12" fmla="*/ 4308 w 21600"/>
              <a:gd name="T13" fmla="*/ 11482 h 21600"/>
              <a:gd name="T14" fmla="*/ 4286 w 21600"/>
              <a:gd name="T15" fmla="*/ 11481 h 21600"/>
              <a:gd name="T16" fmla="*/ 4326 w 21600"/>
              <a:gd name="T17" fmla="*/ 9009 h 21600"/>
              <a:gd name="T18" fmla="*/ 2670 w 21600"/>
              <a:gd name="T19" fmla="*/ 11398 h 21600"/>
              <a:gd name="T20" fmla="*/ 69 w 21600"/>
              <a:gd name="T21" fmla="*/ 15147 h 21600"/>
              <a:gd name="T22" fmla="*/ 2 w 21600"/>
              <a:gd name="T23" fmla="*/ 15145 h 21600"/>
              <a:gd name="T24" fmla="*/ 34 w 21600"/>
              <a:gd name="T25" fmla="*/ 15196 h 21600"/>
              <a:gd name="T26" fmla="*/ 0 w 21600"/>
              <a:gd name="T27" fmla="*/ 15246 h 21600"/>
              <a:gd name="T28" fmla="*/ 67 w 21600"/>
              <a:gd name="T29" fmla="*/ 15247 h 21600"/>
              <a:gd name="T30" fmla="*/ 2594 w 21600"/>
              <a:gd name="T31" fmla="*/ 19211 h 21600"/>
              <a:gd name="T32" fmla="*/ 4118 w 21600"/>
              <a:gd name="T33" fmla="*/ 21600 h 21600"/>
              <a:gd name="T34" fmla="*/ 4156 w 21600"/>
              <a:gd name="T35" fmla="*/ 19328 h 21600"/>
              <a:gd name="T36" fmla="*/ 4157 w 21600"/>
              <a:gd name="T37" fmla="*/ 19237 h 21600"/>
              <a:gd name="T38" fmla="*/ 4179 w 21600"/>
              <a:gd name="T39" fmla="*/ 19238 h 21600"/>
              <a:gd name="T40" fmla="*/ 4448 w 21600"/>
              <a:gd name="T41" fmla="*/ 19240 h 21600"/>
              <a:gd name="T42" fmla="*/ 21600 w 21600"/>
              <a:gd name="T43" fmla="*/ 0 h 21600"/>
              <a:gd name="T44" fmla="*/ 18536 w 21600"/>
              <a:gd name="T45" fmla="*/ 3204 h 21600"/>
              <a:gd name="T46" fmla="*/ 18536 w 21600"/>
              <a:gd name="T47" fmla="*/ 320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00" h="21600">
                <a:moveTo>
                  <a:pt x="18536" y="3204"/>
                </a:moveTo>
                <a:lnTo>
                  <a:pt x="18536" y="3287"/>
                </a:lnTo>
                <a:lnTo>
                  <a:pt x="18496" y="3246"/>
                </a:lnTo>
                <a:lnTo>
                  <a:pt x="18456" y="3288"/>
                </a:lnTo>
                <a:lnTo>
                  <a:pt x="18455" y="3204"/>
                </a:lnTo>
                <a:lnTo>
                  <a:pt x="15328" y="2"/>
                </a:lnTo>
                <a:cubicBezTo>
                  <a:pt x="14485" y="6625"/>
                  <a:pt x="9835" y="11625"/>
                  <a:pt x="4308" y="11482"/>
                </a:cubicBezTo>
                <a:cubicBezTo>
                  <a:pt x="4300" y="11482"/>
                  <a:pt x="4293" y="11481"/>
                  <a:pt x="4286" y="11481"/>
                </a:cubicBezTo>
                <a:lnTo>
                  <a:pt x="4326" y="9009"/>
                </a:lnTo>
                <a:lnTo>
                  <a:pt x="2670" y="11398"/>
                </a:lnTo>
                <a:lnTo>
                  <a:pt x="69" y="15147"/>
                </a:lnTo>
                <a:lnTo>
                  <a:pt x="2" y="15145"/>
                </a:lnTo>
                <a:lnTo>
                  <a:pt x="34" y="15196"/>
                </a:lnTo>
                <a:lnTo>
                  <a:pt x="0" y="15246"/>
                </a:lnTo>
                <a:lnTo>
                  <a:pt x="67" y="15247"/>
                </a:lnTo>
                <a:lnTo>
                  <a:pt x="2594" y="19211"/>
                </a:lnTo>
                <a:lnTo>
                  <a:pt x="4118" y="21600"/>
                </a:lnTo>
                <a:lnTo>
                  <a:pt x="4156" y="19328"/>
                </a:lnTo>
                <a:lnTo>
                  <a:pt x="4157" y="19237"/>
                </a:lnTo>
                <a:cubicBezTo>
                  <a:pt x="4165" y="19237"/>
                  <a:pt x="4172" y="19238"/>
                  <a:pt x="4179" y="19238"/>
                </a:cubicBezTo>
                <a:cubicBezTo>
                  <a:pt x="4269" y="19240"/>
                  <a:pt x="4358" y="19240"/>
                  <a:pt x="4448" y="19240"/>
                </a:cubicBezTo>
                <a:cubicBezTo>
                  <a:pt x="13338" y="19299"/>
                  <a:pt x="20727" y="10885"/>
                  <a:pt x="21600" y="0"/>
                </a:cubicBezTo>
                <a:cubicBezTo>
                  <a:pt x="21600" y="0"/>
                  <a:pt x="18536" y="3204"/>
                  <a:pt x="18536" y="3204"/>
                </a:cubicBezTo>
                <a:close/>
                <a:moveTo>
                  <a:pt x="18536" y="3204"/>
                </a:moveTo>
              </a:path>
            </a:pathLst>
          </a:custGeom>
          <a:solidFill>
            <a:schemeClr val="bg1">
              <a:alpha val="38000"/>
            </a:schemeClr>
          </a:solidFill>
          <a:ln w="38100" cap="flat">
            <a:no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22" name="AutoShape 7"/>
          <p:cNvSpPr>
            <a:spLocks/>
          </p:cNvSpPr>
          <p:nvPr/>
        </p:nvSpPr>
        <p:spPr bwMode="auto">
          <a:xfrm>
            <a:off x="4503915" y="2235883"/>
            <a:ext cx="2050576" cy="1641706"/>
          </a:xfrm>
          <a:custGeom>
            <a:avLst/>
            <a:gdLst>
              <a:gd name="T0" fmla="*/ 21600 w 21600"/>
              <a:gd name="T1" fmla="*/ 6367 h 21600"/>
              <a:gd name="T2" fmla="*/ 21533 w 21600"/>
              <a:gd name="T3" fmla="*/ 6365 h 21600"/>
              <a:gd name="T4" fmla="*/ 19012 w 21600"/>
              <a:gd name="T5" fmla="*/ 2394 h 21600"/>
              <a:gd name="T6" fmla="*/ 17492 w 21600"/>
              <a:gd name="T7" fmla="*/ 0 h 21600"/>
              <a:gd name="T8" fmla="*/ 17452 w 21600"/>
              <a:gd name="T9" fmla="*/ 2273 h 21600"/>
              <a:gd name="T10" fmla="*/ 17450 w 21600"/>
              <a:gd name="T11" fmla="*/ 2365 h 21600"/>
              <a:gd name="T12" fmla="*/ 17428 w 21600"/>
              <a:gd name="T13" fmla="*/ 2365 h 21600"/>
              <a:gd name="T14" fmla="*/ 17115 w 21600"/>
              <a:gd name="T15" fmla="*/ 2361 h 21600"/>
              <a:gd name="T16" fmla="*/ 0 w 21600"/>
              <a:gd name="T17" fmla="*/ 21592 h 21600"/>
              <a:gd name="T18" fmla="*/ 3065 w 21600"/>
              <a:gd name="T19" fmla="*/ 18389 h 21600"/>
              <a:gd name="T20" fmla="*/ 3065 w 21600"/>
              <a:gd name="T21" fmla="*/ 18306 h 21600"/>
              <a:gd name="T22" fmla="*/ 3106 w 21600"/>
              <a:gd name="T23" fmla="*/ 18348 h 21600"/>
              <a:gd name="T24" fmla="*/ 3145 w 21600"/>
              <a:gd name="T25" fmla="*/ 18306 h 21600"/>
              <a:gd name="T26" fmla="*/ 3146 w 21600"/>
              <a:gd name="T27" fmla="*/ 18389 h 21600"/>
              <a:gd name="T28" fmla="*/ 6268 w 21600"/>
              <a:gd name="T29" fmla="*/ 21600 h 21600"/>
              <a:gd name="T30" fmla="*/ 17292 w 21600"/>
              <a:gd name="T31" fmla="*/ 10128 h 21600"/>
              <a:gd name="T32" fmla="*/ 17314 w 21600"/>
              <a:gd name="T33" fmla="*/ 10128 h 21600"/>
              <a:gd name="T34" fmla="*/ 17270 w 21600"/>
              <a:gd name="T35" fmla="*/ 12602 h 21600"/>
              <a:gd name="T36" fmla="*/ 18928 w 21600"/>
              <a:gd name="T37" fmla="*/ 10215 h 21600"/>
              <a:gd name="T38" fmla="*/ 21532 w 21600"/>
              <a:gd name="T39" fmla="*/ 6465 h 21600"/>
              <a:gd name="T40" fmla="*/ 21598 w 21600"/>
              <a:gd name="T41" fmla="*/ 6467 h 21600"/>
              <a:gd name="T42" fmla="*/ 21566 w 21600"/>
              <a:gd name="T43" fmla="*/ 6416 h 21600"/>
              <a:gd name="T44" fmla="*/ 21600 w 21600"/>
              <a:gd name="T45" fmla="*/ 6367 h 21600"/>
              <a:gd name="T46" fmla="*/ 21600 w 21600"/>
              <a:gd name="T47" fmla="*/ 636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600" h="21600">
                <a:moveTo>
                  <a:pt x="21600" y="6367"/>
                </a:moveTo>
                <a:lnTo>
                  <a:pt x="21533" y="6365"/>
                </a:lnTo>
                <a:lnTo>
                  <a:pt x="19012" y="2394"/>
                </a:lnTo>
                <a:lnTo>
                  <a:pt x="17492" y="0"/>
                </a:lnTo>
                <a:lnTo>
                  <a:pt x="17452" y="2273"/>
                </a:lnTo>
                <a:lnTo>
                  <a:pt x="17450" y="2365"/>
                </a:lnTo>
                <a:cubicBezTo>
                  <a:pt x="17443" y="2365"/>
                  <a:pt x="17436" y="2365"/>
                  <a:pt x="17428" y="2365"/>
                </a:cubicBezTo>
                <a:cubicBezTo>
                  <a:pt x="17323" y="2362"/>
                  <a:pt x="17219" y="2361"/>
                  <a:pt x="17115" y="2361"/>
                </a:cubicBezTo>
                <a:cubicBezTo>
                  <a:pt x="8252" y="2316"/>
                  <a:pt x="882" y="10716"/>
                  <a:pt x="0" y="21592"/>
                </a:cubicBezTo>
                <a:lnTo>
                  <a:pt x="3065" y="18389"/>
                </a:lnTo>
                <a:lnTo>
                  <a:pt x="3065" y="18306"/>
                </a:lnTo>
                <a:lnTo>
                  <a:pt x="3106" y="18348"/>
                </a:lnTo>
                <a:lnTo>
                  <a:pt x="3145" y="18306"/>
                </a:lnTo>
                <a:lnTo>
                  <a:pt x="3146" y="18389"/>
                </a:lnTo>
                <a:lnTo>
                  <a:pt x="6268" y="21600"/>
                </a:lnTo>
                <a:cubicBezTo>
                  <a:pt x="7117" y="14972"/>
                  <a:pt x="11769" y="9976"/>
                  <a:pt x="17292" y="10128"/>
                </a:cubicBezTo>
                <a:cubicBezTo>
                  <a:pt x="17299" y="10127"/>
                  <a:pt x="17306" y="10128"/>
                  <a:pt x="17314" y="10128"/>
                </a:cubicBezTo>
                <a:lnTo>
                  <a:pt x="17270" y="12602"/>
                </a:lnTo>
                <a:lnTo>
                  <a:pt x="18928" y="10215"/>
                </a:lnTo>
                <a:lnTo>
                  <a:pt x="21532" y="6465"/>
                </a:lnTo>
                <a:lnTo>
                  <a:pt x="21598" y="6467"/>
                </a:lnTo>
                <a:lnTo>
                  <a:pt x="21566" y="6416"/>
                </a:lnTo>
                <a:cubicBezTo>
                  <a:pt x="21566" y="6416"/>
                  <a:pt x="21600" y="6367"/>
                  <a:pt x="21600" y="6367"/>
                </a:cubicBezTo>
                <a:close/>
                <a:moveTo>
                  <a:pt x="21600" y="6367"/>
                </a:moveTo>
              </a:path>
            </a:pathLst>
          </a:custGeom>
          <a:solidFill>
            <a:schemeClr val="bg1">
              <a:alpha val="38000"/>
            </a:schemeClr>
          </a:solidFill>
          <a:ln w="38100" cap="flat">
            <a:no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23" name="AutoShape 8"/>
          <p:cNvSpPr>
            <a:spLocks/>
          </p:cNvSpPr>
          <p:nvPr/>
        </p:nvSpPr>
        <p:spPr bwMode="auto">
          <a:xfrm>
            <a:off x="4297023" y="3689574"/>
            <a:ext cx="1640324" cy="2016044"/>
          </a:xfrm>
          <a:custGeom>
            <a:avLst/>
            <a:gdLst>
              <a:gd name="T0" fmla="*/ 18265 w 21600"/>
              <a:gd name="T1" fmla="*/ 18368 h 21600"/>
              <a:gd name="T2" fmla="*/ 18308 w 21600"/>
              <a:gd name="T3" fmla="*/ 18328 h 21600"/>
              <a:gd name="T4" fmla="*/ 18268 w 21600"/>
              <a:gd name="T5" fmla="*/ 18286 h 21600"/>
              <a:gd name="T6" fmla="*/ 18351 w 21600"/>
              <a:gd name="T7" fmla="*/ 18288 h 21600"/>
              <a:gd name="T8" fmla="*/ 21600 w 21600"/>
              <a:gd name="T9" fmla="*/ 15231 h 21600"/>
              <a:gd name="T10" fmla="*/ 10136 w 21600"/>
              <a:gd name="T11" fmla="*/ 4303 h 21600"/>
              <a:gd name="T12" fmla="*/ 10136 w 21600"/>
              <a:gd name="T13" fmla="*/ 4281 h 21600"/>
              <a:gd name="T14" fmla="*/ 12613 w 21600"/>
              <a:gd name="T15" fmla="*/ 4273 h 21600"/>
              <a:gd name="T16" fmla="*/ 10240 w 21600"/>
              <a:gd name="T17" fmla="*/ 2683 h 21600"/>
              <a:gd name="T18" fmla="*/ 6337 w 21600"/>
              <a:gd name="T19" fmla="*/ 68 h 21600"/>
              <a:gd name="T20" fmla="*/ 6336 w 21600"/>
              <a:gd name="T21" fmla="*/ 0 h 21600"/>
              <a:gd name="T22" fmla="*/ 6287 w 21600"/>
              <a:gd name="T23" fmla="*/ 34 h 21600"/>
              <a:gd name="T24" fmla="*/ 6236 w 21600"/>
              <a:gd name="T25" fmla="*/ 0 h 21600"/>
              <a:gd name="T26" fmla="*/ 6236 w 21600"/>
              <a:gd name="T27" fmla="*/ 68 h 21600"/>
              <a:gd name="T28" fmla="*/ 2404 w 21600"/>
              <a:gd name="T29" fmla="*/ 2676 h 21600"/>
              <a:gd name="T30" fmla="*/ 0 w 21600"/>
              <a:gd name="T31" fmla="*/ 4312 h 21600"/>
              <a:gd name="T32" fmla="*/ 2367 w 21600"/>
              <a:gd name="T33" fmla="*/ 4305 h 21600"/>
              <a:gd name="T34" fmla="*/ 2367 w 21600"/>
              <a:gd name="T35" fmla="*/ 4327 h 21600"/>
              <a:gd name="T36" fmla="*/ 21506 w 21600"/>
              <a:gd name="T37" fmla="*/ 21600 h 21600"/>
              <a:gd name="T38" fmla="*/ 18349 w 21600"/>
              <a:gd name="T39" fmla="*/ 18369 h 21600"/>
              <a:gd name="T40" fmla="*/ 18265 w 21600"/>
              <a:gd name="T41" fmla="*/ 18368 h 21600"/>
              <a:gd name="T42" fmla="*/ 18265 w 21600"/>
              <a:gd name="T43" fmla="*/ 183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00" h="21600">
                <a:moveTo>
                  <a:pt x="18265" y="18368"/>
                </a:moveTo>
                <a:lnTo>
                  <a:pt x="18308" y="18328"/>
                </a:lnTo>
                <a:lnTo>
                  <a:pt x="18268" y="18286"/>
                </a:lnTo>
                <a:lnTo>
                  <a:pt x="18351" y="18288"/>
                </a:lnTo>
                <a:lnTo>
                  <a:pt x="21600" y="15231"/>
                </a:lnTo>
                <a:cubicBezTo>
                  <a:pt x="15122" y="14380"/>
                  <a:pt x="10162" y="9820"/>
                  <a:pt x="10136" y="4303"/>
                </a:cubicBezTo>
                <a:cubicBezTo>
                  <a:pt x="10136" y="4296"/>
                  <a:pt x="10136" y="4288"/>
                  <a:pt x="10136" y="4281"/>
                </a:cubicBezTo>
                <a:lnTo>
                  <a:pt x="12613" y="4273"/>
                </a:lnTo>
                <a:lnTo>
                  <a:pt x="10240" y="2683"/>
                </a:lnTo>
                <a:lnTo>
                  <a:pt x="6337" y="68"/>
                </a:lnTo>
                <a:lnTo>
                  <a:pt x="6336" y="0"/>
                </a:lnTo>
                <a:lnTo>
                  <a:pt x="6287" y="34"/>
                </a:lnTo>
                <a:lnTo>
                  <a:pt x="6236" y="0"/>
                </a:lnTo>
                <a:lnTo>
                  <a:pt x="6236" y="68"/>
                </a:lnTo>
                <a:lnTo>
                  <a:pt x="2404" y="2676"/>
                </a:lnTo>
                <a:lnTo>
                  <a:pt x="0" y="4312"/>
                </a:lnTo>
                <a:lnTo>
                  <a:pt x="2367" y="4305"/>
                </a:lnTo>
                <a:cubicBezTo>
                  <a:pt x="2367" y="4312"/>
                  <a:pt x="2367" y="4320"/>
                  <a:pt x="2367" y="4327"/>
                </a:cubicBezTo>
                <a:cubicBezTo>
                  <a:pt x="2409" y="13307"/>
                  <a:pt x="10783" y="20674"/>
                  <a:pt x="21506" y="21600"/>
                </a:cubicBezTo>
                <a:lnTo>
                  <a:pt x="18349" y="18369"/>
                </a:lnTo>
                <a:cubicBezTo>
                  <a:pt x="18349" y="18369"/>
                  <a:pt x="18265" y="18368"/>
                  <a:pt x="18265" y="18368"/>
                </a:cubicBezTo>
                <a:close/>
                <a:moveTo>
                  <a:pt x="18265" y="18368"/>
                </a:moveTo>
              </a:path>
            </a:pathLst>
          </a:custGeom>
          <a:solidFill>
            <a:schemeClr val="bg1">
              <a:alpha val="38000"/>
            </a:schemeClr>
          </a:solidFill>
          <a:ln w="38100" cap="flat">
            <a:no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24" name="Line 9"/>
          <p:cNvSpPr>
            <a:spLocks noChangeShapeType="1"/>
          </p:cNvSpPr>
          <p:nvPr/>
        </p:nvSpPr>
        <p:spPr bwMode="auto">
          <a:xfrm rot="10800000" flipH="1">
            <a:off x="1104871" y="3318306"/>
            <a:ext cx="3662711" cy="721"/>
          </a:xfrm>
          <a:prstGeom prst="line">
            <a:avLst/>
          </a:prstGeom>
          <a:noFill/>
          <a:ln w="28575">
            <a:solidFill>
              <a:schemeClr val="bg1">
                <a:lumMod val="65000"/>
              </a:schemeClr>
            </a:solidFill>
            <a:miter lim="800000"/>
            <a:headEnd type="oval" w="med" len="med"/>
            <a:tailEnd type="oval" w="med" len="me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25" name="Line 10"/>
          <p:cNvSpPr>
            <a:spLocks noChangeShapeType="1"/>
          </p:cNvSpPr>
          <p:nvPr/>
        </p:nvSpPr>
        <p:spPr bwMode="auto">
          <a:xfrm>
            <a:off x="1104871" y="5477978"/>
            <a:ext cx="4207500" cy="0"/>
          </a:xfrm>
          <a:prstGeom prst="line">
            <a:avLst/>
          </a:prstGeom>
          <a:noFill/>
          <a:ln w="28575">
            <a:solidFill>
              <a:schemeClr val="bg1">
                <a:lumMod val="65000"/>
              </a:schemeClr>
            </a:solidFill>
            <a:miter lim="800000"/>
            <a:headEnd type="oval" w="med" len="med"/>
            <a:tailEnd type="oval" w="med" len="me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26" name="Rectangle 11"/>
          <p:cNvSpPr>
            <a:spLocks/>
          </p:cNvSpPr>
          <p:nvPr/>
        </p:nvSpPr>
        <p:spPr bwMode="auto">
          <a:xfrm>
            <a:off x="1068070" y="4669815"/>
            <a:ext cx="2863207" cy="68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400">
                <a:solidFill>
                  <a:schemeClr val="bg1"/>
                </a:solidFill>
                <a:latin typeface="Nexa Bold" charset="0"/>
                <a:ea typeface="ＭＳ Ｐゴシック" charset="0"/>
                <a:sym typeface="Nexa Bold" charset="0"/>
              </a:rPr>
              <a:t>Nullam quis risus eget urna mollis ornare vel eu leo. Aenean eu leo quam. </a:t>
            </a:r>
          </a:p>
        </p:txBody>
      </p:sp>
      <p:sp>
        <p:nvSpPr>
          <p:cNvPr id="27" name="Rectangle 12"/>
          <p:cNvSpPr>
            <a:spLocks/>
          </p:cNvSpPr>
          <p:nvPr/>
        </p:nvSpPr>
        <p:spPr bwMode="auto">
          <a:xfrm>
            <a:off x="1068070" y="4381185"/>
            <a:ext cx="2880525"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Describe Your Title Here</a:t>
            </a:r>
          </a:p>
        </p:txBody>
      </p:sp>
      <p:sp>
        <p:nvSpPr>
          <p:cNvPr id="28" name="Line 13"/>
          <p:cNvSpPr>
            <a:spLocks noChangeShapeType="1"/>
          </p:cNvSpPr>
          <p:nvPr/>
        </p:nvSpPr>
        <p:spPr bwMode="auto">
          <a:xfrm rot="10800000">
            <a:off x="7387618" y="3319028"/>
            <a:ext cx="3700233" cy="0"/>
          </a:xfrm>
          <a:prstGeom prst="line">
            <a:avLst/>
          </a:prstGeom>
          <a:noFill/>
          <a:ln w="28575">
            <a:solidFill>
              <a:schemeClr val="bg1">
                <a:lumMod val="65000"/>
              </a:schemeClr>
            </a:solidFill>
            <a:miter lim="800000"/>
            <a:headEnd type="oval" w="med" len="med"/>
            <a:tailEnd type="oval" w="med" len="me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29" name="Line 14"/>
          <p:cNvSpPr>
            <a:spLocks noChangeShapeType="1"/>
          </p:cNvSpPr>
          <p:nvPr/>
        </p:nvSpPr>
        <p:spPr bwMode="auto">
          <a:xfrm flipH="1">
            <a:off x="6881073" y="5477978"/>
            <a:ext cx="4206778" cy="0"/>
          </a:xfrm>
          <a:prstGeom prst="line">
            <a:avLst/>
          </a:prstGeom>
          <a:noFill/>
          <a:ln w="28575">
            <a:solidFill>
              <a:schemeClr val="bg1">
                <a:lumMod val="65000"/>
              </a:schemeClr>
            </a:solidFill>
            <a:miter lim="800000"/>
            <a:headEnd type="oval" w="med" len="med"/>
            <a:tailEnd type="oval" w="med" len="me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30" name="Rectangle 15"/>
          <p:cNvSpPr>
            <a:spLocks/>
          </p:cNvSpPr>
          <p:nvPr/>
        </p:nvSpPr>
        <p:spPr bwMode="auto">
          <a:xfrm>
            <a:off x="8243405" y="2464684"/>
            <a:ext cx="2880525" cy="68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400">
                <a:solidFill>
                  <a:schemeClr val="bg1"/>
                </a:solidFill>
                <a:latin typeface="Nexa Bold" charset="0"/>
                <a:ea typeface="ＭＳ Ｐゴシック" charset="0"/>
                <a:sym typeface="Nexa Bold" charset="0"/>
              </a:rPr>
              <a:t>Nullam quis risus eget urna mollis ornare vel eu leo. Aenean eu leo quam. </a:t>
            </a:r>
          </a:p>
        </p:txBody>
      </p:sp>
      <p:sp>
        <p:nvSpPr>
          <p:cNvPr id="31" name="Rectangle 16"/>
          <p:cNvSpPr>
            <a:spLocks/>
          </p:cNvSpPr>
          <p:nvPr/>
        </p:nvSpPr>
        <p:spPr bwMode="auto">
          <a:xfrm>
            <a:off x="8243405" y="2176054"/>
            <a:ext cx="2880525"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Describe Your Title Here</a:t>
            </a:r>
          </a:p>
        </p:txBody>
      </p:sp>
      <p:sp>
        <p:nvSpPr>
          <p:cNvPr id="32" name="Rectangle 17"/>
          <p:cNvSpPr>
            <a:spLocks/>
          </p:cNvSpPr>
          <p:nvPr/>
        </p:nvSpPr>
        <p:spPr bwMode="auto">
          <a:xfrm>
            <a:off x="8243405" y="4669815"/>
            <a:ext cx="2880525" cy="68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400">
                <a:solidFill>
                  <a:schemeClr val="bg1"/>
                </a:solidFill>
                <a:latin typeface="Nexa Bold" charset="0"/>
                <a:ea typeface="ＭＳ Ｐゴシック" charset="0"/>
                <a:sym typeface="Nexa Bold" charset="0"/>
              </a:rPr>
              <a:t>Nullam quis risus eget urna mollis ornare vel eu leo. Aenean eu leo quam. </a:t>
            </a:r>
          </a:p>
        </p:txBody>
      </p:sp>
      <p:sp>
        <p:nvSpPr>
          <p:cNvPr id="33" name="Rectangle 18"/>
          <p:cNvSpPr>
            <a:spLocks/>
          </p:cNvSpPr>
          <p:nvPr/>
        </p:nvSpPr>
        <p:spPr bwMode="auto">
          <a:xfrm>
            <a:off x="8243405" y="4381185"/>
            <a:ext cx="2880525"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Describe Your Title Here</a:t>
            </a:r>
          </a:p>
        </p:txBody>
      </p:sp>
      <p:sp>
        <p:nvSpPr>
          <p:cNvPr id="34" name="Rectangle 19"/>
          <p:cNvSpPr>
            <a:spLocks/>
          </p:cNvSpPr>
          <p:nvPr/>
        </p:nvSpPr>
        <p:spPr bwMode="auto">
          <a:xfrm>
            <a:off x="5155067" y="2862993"/>
            <a:ext cx="207813"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200">
                <a:solidFill>
                  <a:schemeClr val="bg1"/>
                </a:solidFill>
                <a:latin typeface="Nexa Bold" charset="0"/>
                <a:ea typeface="ＭＳ Ｐゴシック" charset="0"/>
                <a:sym typeface="Nexa Bold" charset="0"/>
              </a:rPr>
              <a:t>A</a:t>
            </a:r>
          </a:p>
        </p:txBody>
      </p:sp>
      <p:sp>
        <p:nvSpPr>
          <p:cNvPr id="35" name="Rectangle 20"/>
          <p:cNvSpPr>
            <a:spLocks/>
          </p:cNvSpPr>
          <p:nvPr/>
        </p:nvSpPr>
        <p:spPr bwMode="auto">
          <a:xfrm>
            <a:off x="6961889" y="2851448"/>
            <a:ext cx="207813"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200">
                <a:solidFill>
                  <a:schemeClr val="bg1"/>
                </a:solidFill>
                <a:latin typeface="Nexa Bold" charset="0"/>
                <a:ea typeface="ＭＳ Ｐゴシック" charset="0"/>
                <a:sym typeface="Nexa Bold" charset="0"/>
              </a:rPr>
              <a:t>B</a:t>
            </a:r>
          </a:p>
        </p:txBody>
      </p:sp>
      <p:sp>
        <p:nvSpPr>
          <p:cNvPr id="36" name="Rectangle 21"/>
          <p:cNvSpPr>
            <a:spLocks/>
          </p:cNvSpPr>
          <p:nvPr/>
        </p:nvSpPr>
        <p:spPr bwMode="auto">
          <a:xfrm>
            <a:off x="5155067" y="4969990"/>
            <a:ext cx="207813"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200">
                <a:solidFill>
                  <a:schemeClr val="bg1"/>
                </a:solidFill>
                <a:latin typeface="Nexa Bold" charset="0"/>
                <a:ea typeface="ＭＳ Ｐゴシック" charset="0"/>
                <a:sym typeface="Nexa Bold" charset="0"/>
              </a:rPr>
              <a:t>D</a:t>
            </a:r>
          </a:p>
        </p:txBody>
      </p:sp>
      <p:sp>
        <p:nvSpPr>
          <p:cNvPr id="37" name="Rectangle 22"/>
          <p:cNvSpPr>
            <a:spLocks/>
          </p:cNvSpPr>
          <p:nvPr/>
        </p:nvSpPr>
        <p:spPr bwMode="auto">
          <a:xfrm>
            <a:off x="6961889" y="4958445"/>
            <a:ext cx="207813" cy="28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3200">
                <a:solidFill>
                  <a:schemeClr val="bg1"/>
                </a:solidFill>
                <a:latin typeface="Nexa Bold" charset="0"/>
                <a:ea typeface="ＭＳ Ｐゴシック" charset="0"/>
                <a:sym typeface="Nexa Bold" charset="0"/>
              </a:rPr>
              <a:t>C</a:t>
            </a:r>
          </a:p>
        </p:txBody>
      </p:sp>
      <p:sp>
        <p:nvSpPr>
          <p:cNvPr id="38" name="Rectangle 23"/>
          <p:cNvSpPr>
            <a:spLocks/>
          </p:cNvSpPr>
          <p:nvPr/>
        </p:nvSpPr>
        <p:spPr bwMode="auto">
          <a:xfrm>
            <a:off x="5553376" y="3798153"/>
            <a:ext cx="1177609" cy="5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2800" dirty="0">
                <a:solidFill>
                  <a:schemeClr val="bg1"/>
                </a:solidFill>
                <a:latin typeface="Nexa Bold" charset="0"/>
                <a:ea typeface="ＭＳ Ｐゴシック" charset="0"/>
                <a:sym typeface="Nexa Bold" charset="0"/>
              </a:rPr>
              <a:t>Your text here</a:t>
            </a:r>
          </a:p>
        </p:txBody>
      </p:sp>
    </p:spTree>
    <p:extLst>
      <p:ext uri="{BB962C8B-B14F-4D97-AF65-F5344CB8AC3E}">
        <p14:creationId xmlns:p14="http://schemas.microsoft.com/office/powerpoint/2010/main" val="394394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2</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AutoShape 3"/>
          <p:cNvSpPr>
            <a:spLocks/>
          </p:cNvSpPr>
          <p:nvPr/>
        </p:nvSpPr>
        <p:spPr bwMode="auto">
          <a:xfrm>
            <a:off x="3896329" y="2235802"/>
            <a:ext cx="970818" cy="601794"/>
          </a:xfrm>
          <a:custGeom>
            <a:avLst/>
            <a:gdLst>
              <a:gd name="T0" fmla="*/ 10886 w 21600"/>
              <a:gd name="T1" fmla="*/ 341 h 21600"/>
              <a:gd name="T2" fmla="*/ 10886 w 21600"/>
              <a:gd name="T3" fmla="*/ 0 h 21600"/>
              <a:gd name="T4" fmla="*/ 10800 w 21600"/>
              <a:gd name="T5" fmla="*/ 171 h 21600"/>
              <a:gd name="T6" fmla="*/ 10714 w 21600"/>
              <a:gd name="T7" fmla="*/ 0 h 21600"/>
              <a:gd name="T8" fmla="*/ 10714 w 21600"/>
              <a:gd name="T9" fmla="*/ 341 h 21600"/>
              <a:gd name="T10" fmla="*/ 0 w 21600"/>
              <a:gd name="T11" fmla="*/ 21600 h 21600"/>
              <a:gd name="T12" fmla="*/ 21600 w 21600"/>
              <a:gd name="T13" fmla="*/ 21600 h 21600"/>
              <a:gd name="T14" fmla="*/ 10886 w 21600"/>
              <a:gd name="T15" fmla="*/ 341 h 21600"/>
              <a:gd name="T16" fmla="*/ 10886 w 21600"/>
              <a:gd name="T17" fmla="*/ 341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0886" y="341"/>
                </a:moveTo>
                <a:lnTo>
                  <a:pt x="10886" y="0"/>
                </a:lnTo>
                <a:lnTo>
                  <a:pt x="10800" y="171"/>
                </a:lnTo>
                <a:lnTo>
                  <a:pt x="10714" y="0"/>
                </a:lnTo>
                <a:lnTo>
                  <a:pt x="10714" y="341"/>
                </a:lnTo>
                <a:lnTo>
                  <a:pt x="0" y="21600"/>
                </a:lnTo>
                <a:lnTo>
                  <a:pt x="21600" y="21600"/>
                </a:lnTo>
                <a:cubicBezTo>
                  <a:pt x="21600" y="21600"/>
                  <a:pt x="10886" y="341"/>
                  <a:pt x="10886" y="341"/>
                </a:cubicBezTo>
                <a:close/>
                <a:moveTo>
                  <a:pt x="10886" y="341"/>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endParaRPr lang="en-US" sz="1000">
              <a:solidFill>
                <a:srgbClr val="F44F56"/>
              </a:solidFill>
            </a:endParaRPr>
          </a:p>
        </p:txBody>
      </p:sp>
      <p:sp>
        <p:nvSpPr>
          <p:cNvPr id="19" name="AutoShape 4"/>
          <p:cNvSpPr>
            <a:spLocks/>
          </p:cNvSpPr>
          <p:nvPr/>
        </p:nvSpPr>
        <p:spPr bwMode="auto">
          <a:xfrm>
            <a:off x="3394953" y="2953919"/>
            <a:ext cx="1974210" cy="610550"/>
          </a:xfrm>
          <a:custGeom>
            <a:avLst/>
            <a:gdLst>
              <a:gd name="T0" fmla="*/ 0 w 21600"/>
              <a:gd name="T1" fmla="*/ 21600 h 21600"/>
              <a:gd name="T2" fmla="*/ 21600 w 21600"/>
              <a:gd name="T3" fmla="*/ 21600 h 21600"/>
              <a:gd name="T4" fmla="*/ 16167 w 21600"/>
              <a:gd name="T5" fmla="*/ 0 h 21600"/>
              <a:gd name="T6" fmla="*/ 5432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6167" y="0"/>
                </a:lnTo>
                <a:lnTo>
                  <a:pt x="5432" y="0"/>
                </a:lnTo>
                <a:cubicBezTo>
                  <a:pt x="5432" y="0"/>
                  <a:pt x="0" y="21600"/>
                  <a:pt x="0" y="21600"/>
                </a:cubicBezTo>
                <a:close/>
                <a:moveTo>
                  <a:pt x="0" y="2160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endParaRPr lang="en-US" sz="1000">
              <a:solidFill>
                <a:srgbClr val="F44F56"/>
              </a:solidFill>
            </a:endParaRPr>
          </a:p>
        </p:txBody>
      </p:sp>
      <p:sp>
        <p:nvSpPr>
          <p:cNvPr id="20" name="AutoShape 5"/>
          <p:cNvSpPr>
            <a:spLocks/>
          </p:cNvSpPr>
          <p:nvPr/>
        </p:nvSpPr>
        <p:spPr bwMode="auto">
          <a:xfrm>
            <a:off x="2898047" y="3680611"/>
            <a:ext cx="2968661" cy="607266"/>
          </a:xfrm>
          <a:custGeom>
            <a:avLst/>
            <a:gdLst>
              <a:gd name="T0" fmla="*/ 0 w 21600"/>
              <a:gd name="T1" fmla="*/ 21600 h 21600"/>
              <a:gd name="T2" fmla="*/ 21600 w 21600"/>
              <a:gd name="T3" fmla="*/ 21600 h 21600"/>
              <a:gd name="T4" fmla="*/ 18007 w 21600"/>
              <a:gd name="T5" fmla="*/ 0 h 21600"/>
              <a:gd name="T6" fmla="*/ 3593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8007" y="0"/>
                </a:lnTo>
                <a:lnTo>
                  <a:pt x="3593" y="0"/>
                </a:lnTo>
                <a:cubicBezTo>
                  <a:pt x="3593" y="0"/>
                  <a:pt x="0" y="21600"/>
                  <a:pt x="0" y="21600"/>
                </a:cubicBezTo>
                <a:close/>
                <a:moveTo>
                  <a:pt x="0" y="2160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endParaRPr lang="en-US" sz="1000">
              <a:solidFill>
                <a:srgbClr val="F44F56"/>
              </a:solidFill>
            </a:endParaRPr>
          </a:p>
        </p:txBody>
      </p:sp>
      <p:sp>
        <p:nvSpPr>
          <p:cNvPr id="21" name="AutoShape 6"/>
          <p:cNvSpPr>
            <a:spLocks/>
          </p:cNvSpPr>
          <p:nvPr/>
        </p:nvSpPr>
        <p:spPr bwMode="auto">
          <a:xfrm>
            <a:off x="2396671" y="4407898"/>
            <a:ext cx="3977801" cy="611096"/>
          </a:xfrm>
          <a:custGeom>
            <a:avLst/>
            <a:gdLst>
              <a:gd name="T0" fmla="*/ 0 w 21600"/>
              <a:gd name="T1" fmla="*/ 21600 h 21600"/>
              <a:gd name="T2" fmla="*/ 21600 w 21600"/>
              <a:gd name="T3" fmla="*/ 21600 h 21600"/>
              <a:gd name="T4" fmla="*/ 18901 w 21600"/>
              <a:gd name="T5" fmla="*/ 0 h 21600"/>
              <a:gd name="T6" fmla="*/ 2699 w 21600"/>
              <a:gd name="T7" fmla="*/ 0 h 21600"/>
              <a:gd name="T8" fmla="*/ 0 w 21600"/>
              <a:gd name="T9" fmla="*/ 21600 h 21600"/>
              <a:gd name="T10" fmla="*/ 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0" y="21600"/>
                </a:moveTo>
                <a:lnTo>
                  <a:pt x="21600" y="21600"/>
                </a:lnTo>
                <a:lnTo>
                  <a:pt x="18901" y="0"/>
                </a:lnTo>
                <a:lnTo>
                  <a:pt x="2699" y="0"/>
                </a:lnTo>
                <a:cubicBezTo>
                  <a:pt x="2699" y="0"/>
                  <a:pt x="0" y="21600"/>
                  <a:pt x="0" y="21600"/>
                </a:cubicBezTo>
                <a:close/>
                <a:moveTo>
                  <a:pt x="0" y="2160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endParaRPr lang="en-US" sz="1000">
              <a:solidFill>
                <a:srgbClr val="F44F56"/>
              </a:solidFill>
            </a:endParaRPr>
          </a:p>
        </p:txBody>
      </p:sp>
      <p:sp>
        <p:nvSpPr>
          <p:cNvPr id="22" name="AutoShape 7"/>
          <p:cNvSpPr>
            <a:spLocks/>
          </p:cNvSpPr>
          <p:nvPr/>
        </p:nvSpPr>
        <p:spPr bwMode="auto">
          <a:xfrm>
            <a:off x="1926590" y="5132568"/>
            <a:ext cx="4915407" cy="576082"/>
          </a:xfrm>
          <a:custGeom>
            <a:avLst/>
            <a:gdLst>
              <a:gd name="T0" fmla="*/ 0 w 21600"/>
              <a:gd name="T1" fmla="*/ 21600 h 21600"/>
              <a:gd name="T2" fmla="*/ 10783 w 21600"/>
              <a:gd name="T3" fmla="*/ 21600 h 21600"/>
              <a:gd name="T4" fmla="*/ 10817 w 21600"/>
              <a:gd name="T5" fmla="*/ 21600 h 21600"/>
              <a:gd name="T6" fmla="*/ 21600 w 21600"/>
              <a:gd name="T7" fmla="*/ 21600 h 21600"/>
              <a:gd name="T8" fmla="*/ 19540 w 21600"/>
              <a:gd name="T9" fmla="*/ 0 h 21600"/>
              <a:gd name="T10" fmla="*/ 2060 w 21600"/>
              <a:gd name="T11" fmla="*/ 0 h 21600"/>
              <a:gd name="T12" fmla="*/ 0 w 21600"/>
              <a:gd name="T13" fmla="*/ 21600 h 21600"/>
              <a:gd name="T14" fmla="*/ 0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21600"/>
                </a:moveTo>
                <a:lnTo>
                  <a:pt x="10783" y="21600"/>
                </a:lnTo>
                <a:lnTo>
                  <a:pt x="10817" y="21600"/>
                </a:lnTo>
                <a:lnTo>
                  <a:pt x="21600" y="21600"/>
                </a:lnTo>
                <a:lnTo>
                  <a:pt x="19540" y="0"/>
                </a:lnTo>
                <a:lnTo>
                  <a:pt x="2060" y="0"/>
                </a:lnTo>
                <a:cubicBezTo>
                  <a:pt x="2060" y="0"/>
                  <a:pt x="0" y="21600"/>
                  <a:pt x="0" y="21600"/>
                </a:cubicBezTo>
                <a:close/>
                <a:moveTo>
                  <a:pt x="0" y="2160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endParaRPr lang="en-US" sz="1000">
              <a:solidFill>
                <a:srgbClr val="F44F56"/>
              </a:solidFill>
            </a:endParaRPr>
          </a:p>
        </p:txBody>
      </p:sp>
      <p:sp>
        <p:nvSpPr>
          <p:cNvPr id="23" name="Rectangle 8"/>
          <p:cNvSpPr>
            <a:spLocks/>
          </p:cNvSpPr>
          <p:nvPr/>
        </p:nvSpPr>
        <p:spPr bwMode="auto">
          <a:xfrm>
            <a:off x="3990857" y="2512424"/>
            <a:ext cx="802203" cy="26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dirty="0">
                <a:solidFill>
                  <a:srgbClr val="7030A0"/>
                </a:solidFill>
                <a:latin typeface="Nexa Bold" charset="0"/>
                <a:ea typeface="ＭＳ Ｐゴシック" charset="0"/>
                <a:sym typeface="Nexa Bold" charset="0"/>
              </a:rPr>
              <a:t>Text</a:t>
            </a:r>
          </a:p>
        </p:txBody>
      </p:sp>
      <p:sp>
        <p:nvSpPr>
          <p:cNvPr id="24" name="Rectangle 9"/>
          <p:cNvSpPr>
            <a:spLocks/>
          </p:cNvSpPr>
          <p:nvPr/>
        </p:nvSpPr>
        <p:spPr bwMode="auto">
          <a:xfrm>
            <a:off x="3990857" y="3015807"/>
            <a:ext cx="802203" cy="480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a:solidFill>
                  <a:srgbClr val="7030A0"/>
                </a:solidFill>
                <a:latin typeface="Nexa Bold" charset="0"/>
                <a:ea typeface="ＭＳ Ｐゴシック" charset="0"/>
                <a:sym typeface="Nexa Bold" charset="0"/>
              </a:rPr>
              <a:t>Example text</a:t>
            </a:r>
          </a:p>
        </p:txBody>
      </p:sp>
      <p:sp>
        <p:nvSpPr>
          <p:cNvPr id="25" name="Rectangle 10"/>
          <p:cNvSpPr>
            <a:spLocks/>
          </p:cNvSpPr>
          <p:nvPr/>
        </p:nvSpPr>
        <p:spPr bwMode="auto">
          <a:xfrm>
            <a:off x="3694501" y="3841150"/>
            <a:ext cx="1400022" cy="26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a:solidFill>
                  <a:srgbClr val="7030A0"/>
                </a:solidFill>
                <a:latin typeface="Nexa Bold" charset="0"/>
                <a:ea typeface="ＭＳ Ｐゴシック" charset="0"/>
                <a:sym typeface="Nexa Bold" charset="0"/>
              </a:rPr>
              <a:t>Example text</a:t>
            </a:r>
          </a:p>
        </p:txBody>
      </p:sp>
      <p:sp>
        <p:nvSpPr>
          <p:cNvPr id="26" name="Rectangle 11"/>
          <p:cNvSpPr>
            <a:spLocks/>
          </p:cNvSpPr>
          <p:nvPr/>
        </p:nvSpPr>
        <p:spPr bwMode="auto">
          <a:xfrm>
            <a:off x="3694501" y="4577060"/>
            <a:ext cx="1400022" cy="26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a:solidFill>
                  <a:srgbClr val="7030A0"/>
                </a:solidFill>
                <a:latin typeface="Nexa Bold" charset="0"/>
                <a:ea typeface="ＭＳ Ｐゴシック" charset="0"/>
                <a:sym typeface="Nexa Bold" charset="0"/>
              </a:rPr>
              <a:t>Example text</a:t>
            </a:r>
          </a:p>
        </p:txBody>
      </p:sp>
      <p:sp>
        <p:nvSpPr>
          <p:cNvPr id="27" name="Rectangle 12"/>
          <p:cNvSpPr>
            <a:spLocks/>
          </p:cNvSpPr>
          <p:nvPr/>
        </p:nvSpPr>
        <p:spPr bwMode="auto">
          <a:xfrm>
            <a:off x="3694501" y="5307859"/>
            <a:ext cx="1400022" cy="26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600">
                <a:solidFill>
                  <a:srgbClr val="7030A0"/>
                </a:solidFill>
                <a:latin typeface="Nexa Bold" charset="0"/>
                <a:ea typeface="ＭＳ Ｐゴシック" charset="0"/>
                <a:sym typeface="Nexa Bold" charset="0"/>
              </a:rPr>
              <a:t>Example text</a:t>
            </a:r>
          </a:p>
        </p:txBody>
      </p:sp>
      <p:sp>
        <p:nvSpPr>
          <p:cNvPr id="28" name="Rectangle 14"/>
          <p:cNvSpPr>
            <a:spLocks/>
          </p:cNvSpPr>
          <p:nvPr/>
        </p:nvSpPr>
        <p:spPr bwMode="auto">
          <a:xfrm>
            <a:off x="7138353" y="2924324"/>
            <a:ext cx="3127058" cy="157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Nullam quis risus eget urna mollis ornare vel eu leo. Aenean eu leo quam. Pellentesque ornare sem lacinia quam venenatis vestibulum. Nullam quis risus eget urna mollis ornare vel eu leo. Aenean eu leo quam.</a:t>
            </a:r>
          </a:p>
        </p:txBody>
      </p:sp>
      <p:sp>
        <p:nvSpPr>
          <p:cNvPr id="29" name="Rectangle 15"/>
          <p:cNvSpPr>
            <a:spLocks/>
          </p:cNvSpPr>
          <p:nvPr/>
        </p:nvSpPr>
        <p:spPr bwMode="auto">
          <a:xfrm>
            <a:off x="7138353" y="2576874"/>
            <a:ext cx="2876689" cy="2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Describe Your Title Here</a:t>
            </a:r>
          </a:p>
        </p:txBody>
      </p:sp>
    </p:spTree>
    <p:extLst>
      <p:ext uri="{BB962C8B-B14F-4D97-AF65-F5344CB8AC3E}">
        <p14:creationId xmlns:p14="http://schemas.microsoft.com/office/powerpoint/2010/main" val="387018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3</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Freeform 3"/>
          <p:cNvSpPr>
            <a:spLocks/>
          </p:cNvSpPr>
          <p:nvPr/>
        </p:nvSpPr>
        <p:spPr bwMode="auto">
          <a:xfrm rot="10800000">
            <a:off x="4427186" y="4687947"/>
            <a:ext cx="855298" cy="546323"/>
          </a:xfrm>
          <a:custGeom>
            <a:avLst/>
            <a:gdLst>
              <a:gd name="T0" fmla="*/ 0 w 21600"/>
              <a:gd name="T1" fmla="*/ 1235075 h 21600"/>
              <a:gd name="T2" fmla="*/ 511413 w 21600"/>
              <a:gd name="T3" fmla="*/ 0 h 21600"/>
              <a:gd name="T4" fmla="*/ 1933575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713" y="0"/>
                </a:lnTo>
                <a:lnTo>
                  <a:pt x="21600" y="0"/>
                </a:lnTo>
              </a:path>
            </a:pathLst>
          </a:custGeom>
          <a:noFill/>
          <a:ln w="76200" cap="flat">
            <a:solidFill>
              <a:schemeClr val="bg1">
                <a:lumMod val="6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00">
              <a:solidFill>
                <a:schemeClr val="bg1"/>
              </a:solidFill>
            </a:endParaRPr>
          </a:p>
        </p:txBody>
      </p:sp>
      <p:sp>
        <p:nvSpPr>
          <p:cNvPr id="19" name="Freeform 4"/>
          <p:cNvSpPr>
            <a:spLocks/>
          </p:cNvSpPr>
          <p:nvPr/>
        </p:nvSpPr>
        <p:spPr bwMode="auto">
          <a:xfrm flipH="1">
            <a:off x="4427186" y="2934516"/>
            <a:ext cx="855298" cy="545621"/>
          </a:xfrm>
          <a:custGeom>
            <a:avLst/>
            <a:gdLst>
              <a:gd name="T0" fmla="*/ 0 w 21600"/>
              <a:gd name="T1" fmla="*/ 1233487 h 21600"/>
              <a:gd name="T2" fmla="*/ 511413 w 21600"/>
              <a:gd name="T3" fmla="*/ 0 h 21600"/>
              <a:gd name="T4" fmla="*/ 1933575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713" y="0"/>
                </a:lnTo>
                <a:lnTo>
                  <a:pt x="21600" y="0"/>
                </a:lnTo>
              </a:path>
            </a:pathLst>
          </a:custGeom>
          <a:noFill/>
          <a:ln w="76200" cap="flat">
            <a:solidFill>
              <a:schemeClr val="bg1">
                <a:lumMod val="6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00">
              <a:solidFill>
                <a:schemeClr val="bg1"/>
              </a:solidFill>
            </a:endParaRPr>
          </a:p>
        </p:txBody>
      </p:sp>
      <p:sp>
        <p:nvSpPr>
          <p:cNvPr id="20" name="Line 5"/>
          <p:cNvSpPr>
            <a:spLocks noChangeShapeType="1"/>
          </p:cNvSpPr>
          <p:nvPr/>
        </p:nvSpPr>
        <p:spPr bwMode="auto">
          <a:xfrm flipH="1">
            <a:off x="4410333" y="4068593"/>
            <a:ext cx="634802" cy="0"/>
          </a:xfrm>
          <a:prstGeom prst="line">
            <a:avLst/>
          </a:prstGeom>
          <a:noFill/>
          <a:ln w="76200">
            <a:solidFill>
              <a:schemeClr val="bg1">
                <a:lumMod val="65000"/>
              </a:schemeClr>
            </a:solidFill>
            <a:miter lim="800000"/>
            <a:headEnd type="oval" w="med" len="me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21" name="Freeform 6"/>
          <p:cNvSpPr>
            <a:spLocks/>
          </p:cNvSpPr>
          <p:nvPr/>
        </p:nvSpPr>
        <p:spPr bwMode="auto">
          <a:xfrm rot="10800000" flipH="1">
            <a:off x="6893365" y="4698480"/>
            <a:ext cx="856000" cy="546323"/>
          </a:xfrm>
          <a:custGeom>
            <a:avLst/>
            <a:gdLst>
              <a:gd name="T0" fmla="*/ 0 w 21600"/>
              <a:gd name="T1" fmla="*/ 1235075 h 21600"/>
              <a:gd name="T2" fmla="*/ 511832 w 21600"/>
              <a:gd name="T3" fmla="*/ 0 h 21600"/>
              <a:gd name="T4" fmla="*/ 1935162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713" y="0"/>
                </a:lnTo>
                <a:lnTo>
                  <a:pt x="21600" y="0"/>
                </a:lnTo>
              </a:path>
            </a:pathLst>
          </a:custGeom>
          <a:noFill/>
          <a:ln w="76200" cap="flat">
            <a:solidFill>
              <a:schemeClr val="bg1">
                <a:lumMod val="6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00">
              <a:solidFill>
                <a:schemeClr val="bg1"/>
              </a:solidFill>
            </a:endParaRPr>
          </a:p>
        </p:txBody>
      </p:sp>
      <p:sp>
        <p:nvSpPr>
          <p:cNvPr id="22" name="Freeform 7"/>
          <p:cNvSpPr>
            <a:spLocks/>
          </p:cNvSpPr>
          <p:nvPr/>
        </p:nvSpPr>
        <p:spPr bwMode="auto">
          <a:xfrm>
            <a:off x="6894770" y="2946453"/>
            <a:ext cx="855298" cy="546323"/>
          </a:xfrm>
          <a:custGeom>
            <a:avLst/>
            <a:gdLst>
              <a:gd name="T0" fmla="*/ 0 w 21600"/>
              <a:gd name="T1" fmla="*/ 1235075 h 21600"/>
              <a:gd name="T2" fmla="*/ 511413 w 21600"/>
              <a:gd name="T3" fmla="*/ 0 h 21600"/>
              <a:gd name="T4" fmla="*/ 1933575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713" y="0"/>
                </a:lnTo>
                <a:lnTo>
                  <a:pt x="21600" y="0"/>
                </a:lnTo>
              </a:path>
            </a:pathLst>
          </a:custGeom>
          <a:noFill/>
          <a:ln w="76200" cap="flat">
            <a:solidFill>
              <a:schemeClr val="bg1">
                <a:lumMod val="6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00">
              <a:solidFill>
                <a:schemeClr val="bg1"/>
              </a:solidFill>
            </a:endParaRPr>
          </a:p>
        </p:txBody>
      </p:sp>
      <p:sp>
        <p:nvSpPr>
          <p:cNvPr id="23" name="Line 8"/>
          <p:cNvSpPr>
            <a:spLocks noChangeShapeType="1"/>
          </p:cNvSpPr>
          <p:nvPr/>
        </p:nvSpPr>
        <p:spPr bwMode="auto">
          <a:xfrm>
            <a:off x="7131416" y="4079127"/>
            <a:ext cx="634100" cy="0"/>
          </a:xfrm>
          <a:prstGeom prst="line">
            <a:avLst/>
          </a:prstGeom>
          <a:noFill/>
          <a:ln w="76200">
            <a:solidFill>
              <a:schemeClr val="bg1">
                <a:lumMod val="65000"/>
              </a:schemeClr>
            </a:solidFill>
            <a:miter lim="800000"/>
            <a:headEnd type="oval" w="med" len="me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24" name="Rectangle 10"/>
          <p:cNvSpPr>
            <a:spLocks/>
          </p:cNvSpPr>
          <p:nvPr/>
        </p:nvSpPr>
        <p:spPr bwMode="auto">
          <a:xfrm>
            <a:off x="5187685" y="3909191"/>
            <a:ext cx="1797670" cy="8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sz="1400" b="1">
                <a:solidFill>
                  <a:schemeClr val="bg1"/>
                </a:solidFill>
                <a:latin typeface="Nexa Bold" charset="0"/>
                <a:ea typeface="ＭＳ Ｐゴシック" charset="0"/>
                <a:sym typeface="Nexa Bold" charset="0"/>
              </a:rPr>
              <a:t>Donec id elit non mi porta gravida at eget metus.</a:t>
            </a:r>
          </a:p>
        </p:txBody>
      </p:sp>
      <p:sp>
        <p:nvSpPr>
          <p:cNvPr id="25" name="AutoShape 11"/>
          <p:cNvSpPr>
            <a:spLocks/>
          </p:cNvSpPr>
          <p:nvPr/>
        </p:nvSpPr>
        <p:spPr bwMode="auto">
          <a:xfrm>
            <a:off x="7498675" y="2673292"/>
            <a:ext cx="3190865" cy="522448"/>
          </a:xfrm>
          <a:prstGeom prst="roundRect">
            <a:avLst>
              <a:gd name="adj" fmla="val 50000"/>
            </a:avLst>
          </a:prstGeom>
          <a:solidFill>
            <a:schemeClr val="bg1"/>
          </a:solidFill>
          <a:ln w="25400">
            <a:solidFill>
              <a:schemeClr val="tx1">
                <a:alpha val="0"/>
              </a:schemeClr>
            </a:solidFill>
            <a:miter lim="800000"/>
            <a:headEnd/>
            <a:tailEnd/>
          </a:ln>
        </p:spPr>
        <p:txBody>
          <a:bodyPr lIns="0" tIns="0" rIns="0" bIns="0" anchor="ctr"/>
          <a:lstStyle/>
          <a:p>
            <a:r>
              <a:rPr lang="en-US" sz="1400">
                <a:solidFill>
                  <a:srgbClr val="7030A0"/>
                </a:solidFill>
                <a:latin typeface="Nexa Bold" charset="0"/>
                <a:ea typeface="ＭＳ Ｐゴシック" charset="0"/>
                <a:sym typeface="Nexa Bold" charset="0"/>
              </a:rPr>
              <a:t>20% Replace with your own text</a:t>
            </a:r>
          </a:p>
        </p:txBody>
      </p:sp>
      <p:sp>
        <p:nvSpPr>
          <p:cNvPr id="26" name="AutoShape 12"/>
          <p:cNvSpPr>
            <a:spLocks/>
          </p:cNvSpPr>
          <p:nvPr/>
        </p:nvSpPr>
        <p:spPr bwMode="auto">
          <a:xfrm>
            <a:off x="7498675" y="3817903"/>
            <a:ext cx="3202100" cy="522448"/>
          </a:xfrm>
          <a:prstGeom prst="roundRect">
            <a:avLst>
              <a:gd name="adj" fmla="val 50000"/>
            </a:avLst>
          </a:prstGeom>
          <a:solidFill>
            <a:schemeClr val="bg1"/>
          </a:solidFill>
          <a:ln>
            <a:noFill/>
          </a:ln>
          <a:extLst/>
        </p:spPr>
        <p:txBody>
          <a:bodyPr lIns="0" tIns="0" rIns="0" bIns="0" anchor="ctr"/>
          <a:lstStyle/>
          <a:p>
            <a:r>
              <a:rPr lang="en-US" sz="1400" dirty="0">
                <a:solidFill>
                  <a:srgbClr val="7030A0"/>
                </a:solidFill>
                <a:latin typeface="Nexa Bold" charset="0"/>
                <a:ea typeface="ＭＳ Ｐゴシック" charset="0"/>
                <a:sym typeface="Nexa Bold" charset="0"/>
              </a:rPr>
              <a:t>35% Replace with your own text</a:t>
            </a:r>
          </a:p>
        </p:txBody>
      </p:sp>
      <p:sp>
        <p:nvSpPr>
          <p:cNvPr id="27" name="AutoShape 13"/>
          <p:cNvSpPr>
            <a:spLocks/>
          </p:cNvSpPr>
          <p:nvPr/>
        </p:nvSpPr>
        <p:spPr bwMode="auto">
          <a:xfrm>
            <a:off x="7498675" y="4977962"/>
            <a:ext cx="3117835" cy="522448"/>
          </a:xfrm>
          <a:prstGeom prst="roundRect">
            <a:avLst>
              <a:gd name="adj" fmla="val 50000"/>
            </a:avLst>
          </a:prstGeom>
          <a:solidFill>
            <a:schemeClr val="bg1"/>
          </a:solidFill>
          <a:ln>
            <a:noFill/>
          </a:ln>
          <a:extLst/>
        </p:spPr>
        <p:txBody>
          <a:bodyPr lIns="0" tIns="0" rIns="0" bIns="0" anchor="ctr"/>
          <a:lstStyle/>
          <a:p>
            <a:r>
              <a:rPr lang="en-US" sz="1400">
                <a:solidFill>
                  <a:srgbClr val="7030A0"/>
                </a:solidFill>
                <a:latin typeface="Nexa Bold" charset="0"/>
                <a:ea typeface="ＭＳ Ｐゴシック" charset="0"/>
                <a:sym typeface="Nexa Bold" charset="0"/>
              </a:rPr>
              <a:t>49% Replace with your own text</a:t>
            </a:r>
          </a:p>
        </p:txBody>
      </p:sp>
      <p:sp>
        <p:nvSpPr>
          <p:cNvPr id="28" name="AutoShape 14"/>
          <p:cNvSpPr>
            <a:spLocks/>
          </p:cNvSpPr>
          <p:nvPr/>
        </p:nvSpPr>
        <p:spPr bwMode="auto">
          <a:xfrm>
            <a:off x="1502460" y="2673292"/>
            <a:ext cx="3190865" cy="522448"/>
          </a:xfrm>
          <a:prstGeom prst="roundRect">
            <a:avLst>
              <a:gd name="adj" fmla="val 50000"/>
            </a:avLst>
          </a:prstGeom>
          <a:solidFill>
            <a:schemeClr val="bg1"/>
          </a:solidFill>
          <a:ln w="25400">
            <a:solidFill>
              <a:schemeClr val="tx1">
                <a:alpha val="0"/>
              </a:schemeClr>
            </a:solidFill>
            <a:miter lim="800000"/>
            <a:headEnd/>
            <a:tailEnd/>
          </a:ln>
        </p:spPr>
        <p:txBody>
          <a:bodyPr lIns="0" tIns="0" rIns="0" bIns="0" anchor="ctr"/>
          <a:lstStyle/>
          <a:p>
            <a:r>
              <a:rPr lang="en-US" sz="1400" dirty="0">
                <a:solidFill>
                  <a:srgbClr val="7030A0"/>
                </a:solidFill>
                <a:latin typeface="Nexa Bold" charset="0"/>
                <a:ea typeface="ＭＳ Ｐゴシック" charset="0"/>
                <a:sym typeface="Nexa Bold" charset="0"/>
              </a:rPr>
              <a:t>20% Replace with your own text</a:t>
            </a:r>
          </a:p>
        </p:txBody>
      </p:sp>
      <p:sp>
        <p:nvSpPr>
          <p:cNvPr id="29" name="AutoShape 15"/>
          <p:cNvSpPr>
            <a:spLocks/>
          </p:cNvSpPr>
          <p:nvPr/>
        </p:nvSpPr>
        <p:spPr bwMode="auto">
          <a:xfrm>
            <a:off x="1491225" y="3817903"/>
            <a:ext cx="3202100" cy="522448"/>
          </a:xfrm>
          <a:prstGeom prst="roundRect">
            <a:avLst>
              <a:gd name="adj" fmla="val 50000"/>
            </a:avLst>
          </a:prstGeom>
          <a:solidFill>
            <a:schemeClr val="bg1"/>
          </a:solidFill>
          <a:ln>
            <a:noFill/>
          </a:ln>
          <a:extLst/>
        </p:spPr>
        <p:txBody>
          <a:bodyPr lIns="0" tIns="0" rIns="0" bIns="0" anchor="ctr"/>
          <a:lstStyle/>
          <a:p>
            <a:r>
              <a:rPr lang="en-US" sz="1400">
                <a:solidFill>
                  <a:srgbClr val="7030A0"/>
                </a:solidFill>
                <a:latin typeface="Nexa Bold" charset="0"/>
                <a:ea typeface="ＭＳ Ｐゴシック" charset="0"/>
                <a:sym typeface="Nexa Bold" charset="0"/>
              </a:rPr>
              <a:t>12% Replace with your own text</a:t>
            </a:r>
          </a:p>
        </p:txBody>
      </p:sp>
      <p:sp>
        <p:nvSpPr>
          <p:cNvPr id="30" name="AutoShape 16"/>
          <p:cNvSpPr>
            <a:spLocks/>
          </p:cNvSpPr>
          <p:nvPr/>
        </p:nvSpPr>
        <p:spPr bwMode="auto">
          <a:xfrm>
            <a:off x="1491225" y="4977962"/>
            <a:ext cx="3202100" cy="522448"/>
          </a:xfrm>
          <a:prstGeom prst="roundRect">
            <a:avLst>
              <a:gd name="adj" fmla="val 50000"/>
            </a:avLst>
          </a:prstGeom>
          <a:solidFill>
            <a:schemeClr val="bg1"/>
          </a:solidFill>
          <a:ln>
            <a:noFill/>
          </a:ln>
          <a:extLst/>
        </p:spPr>
        <p:txBody>
          <a:bodyPr lIns="0" tIns="0" rIns="0" bIns="0" anchor="ctr"/>
          <a:lstStyle/>
          <a:p>
            <a:r>
              <a:rPr lang="en-US" sz="1400">
                <a:solidFill>
                  <a:srgbClr val="7030A0"/>
                </a:solidFill>
                <a:latin typeface="Nexa Bold" charset="0"/>
                <a:ea typeface="ＭＳ Ｐゴシック" charset="0"/>
                <a:sym typeface="Nexa Bold" charset="0"/>
              </a:rPr>
              <a:t>42% Replace with your own text</a:t>
            </a:r>
          </a:p>
        </p:txBody>
      </p:sp>
      <p:grpSp>
        <p:nvGrpSpPr>
          <p:cNvPr id="31" name="Group 22"/>
          <p:cNvGrpSpPr>
            <a:grpSpLocks/>
          </p:cNvGrpSpPr>
          <p:nvPr/>
        </p:nvGrpSpPr>
        <p:grpSpPr bwMode="auto">
          <a:xfrm>
            <a:off x="5874451" y="3301072"/>
            <a:ext cx="477506" cy="623567"/>
            <a:chOff x="0" y="0"/>
            <a:chExt cx="680" cy="887"/>
          </a:xfrm>
          <a:solidFill>
            <a:schemeClr val="bg1">
              <a:alpha val="38000"/>
            </a:schemeClr>
          </a:solidFill>
        </p:grpSpPr>
        <p:sp>
          <p:nvSpPr>
            <p:cNvPr id="32" name="AutoShape 17"/>
            <p:cNvSpPr>
              <a:spLocks/>
            </p:cNvSpPr>
            <p:nvPr/>
          </p:nvSpPr>
          <p:spPr bwMode="auto">
            <a:xfrm rot="2946192">
              <a:off x="382" y="50"/>
              <a:ext cx="246" cy="248"/>
            </a:xfrm>
            <a:custGeom>
              <a:avLst/>
              <a:gdLst>
                <a:gd name="T0" fmla="*/ 16778 w 19664"/>
                <a:gd name="T1" fmla="*/ 2838 h 19665"/>
                <a:gd name="T2" fmla="*/ 16743 w 19664"/>
                <a:gd name="T3" fmla="*/ 16743 h 19665"/>
                <a:gd name="T4" fmla="*/ 2838 w 19664"/>
                <a:gd name="T5" fmla="*/ 16778 h 19665"/>
                <a:gd name="T6" fmla="*/ 2873 w 19664"/>
                <a:gd name="T7" fmla="*/ 2873 h 19665"/>
                <a:gd name="T8" fmla="*/ 16778 w 19664"/>
                <a:gd name="T9" fmla="*/ 2838 h 19665"/>
              </a:gdLst>
              <a:ahLst/>
              <a:cxnLst>
                <a:cxn ang="0">
                  <a:pos x="T0" y="T1"/>
                </a:cxn>
                <a:cxn ang="0">
                  <a:pos x="T2" y="T3"/>
                </a:cxn>
                <a:cxn ang="0">
                  <a:pos x="T4" y="T5"/>
                </a:cxn>
                <a:cxn ang="0">
                  <a:pos x="T6" y="T7"/>
                </a:cxn>
                <a:cxn ang="0">
                  <a:pos x="T8" y="T9"/>
                </a:cxn>
              </a:cxnLst>
              <a:rect l="0" t="0" r="r" b="b"/>
              <a:pathLst>
                <a:path w="19664" h="19665">
                  <a:moveTo>
                    <a:pt x="16778" y="2838"/>
                  </a:moveTo>
                  <a:cubicBezTo>
                    <a:pt x="20608" y="6668"/>
                    <a:pt x="20592" y="12894"/>
                    <a:pt x="16743" y="16743"/>
                  </a:cubicBezTo>
                  <a:cubicBezTo>
                    <a:pt x="12894" y="20592"/>
                    <a:pt x="6668" y="20608"/>
                    <a:pt x="2838" y="16778"/>
                  </a:cubicBezTo>
                  <a:cubicBezTo>
                    <a:pt x="-992" y="12948"/>
                    <a:pt x="-976" y="6722"/>
                    <a:pt x="2873" y="2873"/>
                  </a:cubicBezTo>
                  <a:cubicBezTo>
                    <a:pt x="6722" y="-976"/>
                    <a:pt x="12948" y="-992"/>
                    <a:pt x="16778" y="2838"/>
                  </a:cubicBezTo>
                </a:path>
              </a:pathLst>
            </a:custGeom>
            <a:grpFill/>
            <a:ln w="25400" cap="flat">
              <a:solidFill>
                <a:schemeClr val="tx1">
                  <a:alpha val="0"/>
                </a:schemeClr>
              </a:solid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33" name="AutoShape 18"/>
            <p:cNvSpPr>
              <a:spLocks/>
            </p:cNvSpPr>
            <p:nvPr/>
          </p:nvSpPr>
          <p:spPr bwMode="auto">
            <a:xfrm rot="2946192">
              <a:off x="269" y="150"/>
              <a:ext cx="98" cy="374"/>
            </a:xfrm>
            <a:custGeom>
              <a:avLst/>
              <a:gdLst>
                <a:gd name="T0" fmla="*/ 0 w 21397"/>
                <a:gd name="T1" fmla="*/ 0 h 21586"/>
                <a:gd name="T2" fmla="*/ 21397 w 21397"/>
                <a:gd name="T3" fmla="*/ -14 h 21586"/>
                <a:gd name="T4" fmla="*/ 21194 w 21397"/>
                <a:gd name="T5" fmla="*/ 21572 h 21586"/>
                <a:gd name="T6" fmla="*/ -203 w 21397"/>
                <a:gd name="T7" fmla="*/ 21586 h 21586"/>
                <a:gd name="T8" fmla="*/ 0 w 21397"/>
                <a:gd name="T9" fmla="*/ 0 h 21586"/>
                <a:gd name="T10" fmla="*/ 0 w 21397"/>
                <a:gd name="T11" fmla="*/ 0 h 21586"/>
              </a:gdLst>
              <a:ahLst/>
              <a:cxnLst>
                <a:cxn ang="0">
                  <a:pos x="T0" y="T1"/>
                </a:cxn>
                <a:cxn ang="0">
                  <a:pos x="T2" y="T3"/>
                </a:cxn>
                <a:cxn ang="0">
                  <a:pos x="T4" y="T5"/>
                </a:cxn>
                <a:cxn ang="0">
                  <a:pos x="T6" y="T7"/>
                </a:cxn>
                <a:cxn ang="0">
                  <a:pos x="T8" y="T9"/>
                </a:cxn>
                <a:cxn ang="0">
                  <a:pos x="T10" y="T11"/>
                </a:cxn>
              </a:cxnLst>
              <a:rect l="0" t="0" r="r" b="b"/>
              <a:pathLst>
                <a:path w="21397" h="21586">
                  <a:moveTo>
                    <a:pt x="0" y="0"/>
                  </a:moveTo>
                  <a:lnTo>
                    <a:pt x="21397" y="-14"/>
                  </a:lnTo>
                  <a:lnTo>
                    <a:pt x="21194" y="21572"/>
                  </a:lnTo>
                  <a:lnTo>
                    <a:pt x="-203" y="21586"/>
                  </a:lnTo>
                  <a:lnTo>
                    <a:pt x="0" y="0"/>
                  </a:lnTo>
                  <a:close/>
                  <a:moveTo>
                    <a:pt x="0" y="0"/>
                  </a:moveTo>
                </a:path>
              </a:pathLst>
            </a:custGeom>
            <a:grpFill/>
            <a:ln w="25400" cap="flat">
              <a:solidFill>
                <a:schemeClr val="tx1">
                  <a:alpha val="0"/>
                </a:schemeClr>
              </a:solid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34" name="AutoShape 19"/>
            <p:cNvSpPr>
              <a:spLocks/>
            </p:cNvSpPr>
            <p:nvPr/>
          </p:nvSpPr>
          <p:spPr bwMode="auto">
            <a:xfrm rot="2946192">
              <a:off x="51" y="337"/>
              <a:ext cx="246" cy="248"/>
            </a:xfrm>
            <a:custGeom>
              <a:avLst/>
              <a:gdLst>
                <a:gd name="T0" fmla="*/ 16778 w 19664"/>
                <a:gd name="T1" fmla="*/ 2838 h 19665"/>
                <a:gd name="T2" fmla="*/ 16743 w 19664"/>
                <a:gd name="T3" fmla="*/ 16743 h 19665"/>
                <a:gd name="T4" fmla="*/ 2838 w 19664"/>
                <a:gd name="T5" fmla="*/ 16778 h 19665"/>
                <a:gd name="T6" fmla="*/ 2873 w 19664"/>
                <a:gd name="T7" fmla="*/ 2873 h 19665"/>
                <a:gd name="T8" fmla="*/ 16778 w 19664"/>
                <a:gd name="T9" fmla="*/ 2838 h 19665"/>
              </a:gdLst>
              <a:ahLst/>
              <a:cxnLst>
                <a:cxn ang="0">
                  <a:pos x="T0" y="T1"/>
                </a:cxn>
                <a:cxn ang="0">
                  <a:pos x="T2" y="T3"/>
                </a:cxn>
                <a:cxn ang="0">
                  <a:pos x="T4" y="T5"/>
                </a:cxn>
                <a:cxn ang="0">
                  <a:pos x="T6" y="T7"/>
                </a:cxn>
                <a:cxn ang="0">
                  <a:pos x="T8" y="T9"/>
                </a:cxn>
              </a:cxnLst>
              <a:rect l="0" t="0" r="r" b="b"/>
              <a:pathLst>
                <a:path w="19664" h="19665">
                  <a:moveTo>
                    <a:pt x="16778" y="2838"/>
                  </a:moveTo>
                  <a:cubicBezTo>
                    <a:pt x="20608" y="6668"/>
                    <a:pt x="20592" y="12894"/>
                    <a:pt x="16743" y="16743"/>
                  </a:cubicBezTo>
                  <a:cubicBezTo>
                    <a:pt x="12894" y="20592"/>
                    <a:pt x="6668" y="20608"/>
                    <a:pt x="2838" y="16778"/>
                  </a:cubicBezTo>
                  <a:cubicBezTo>
                    <a:pt x="-992" y="12948"/>
                    <a:pt x="-976" y="6722"/>
                    <a:pt x="2873" y="2873"/>
                  </a:cubicBezTo>
                  <a:cubicBezTo>
                    <a:pt x="6722" y="-976"/>
                    <a:pt x="12948" y="-992"/>
                    <a:pt x="16778" y="2838"/>
                  </a:cubicBezTo>
                </a:path>
              </a:pathLst>
            </a:custGeom>
            <a:grpFill/>
            <a:ln w="25400" cap="flat">
              <a:solidFill>
                <a:schemeClr val="tx1">
                  <a:alpha val="0"/>
                </a:schemeClr>
              </a:solid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35" name="AutoShape 20"/>
            <p:cNvSpPr>
              <a:spLocks/>
            </p:cNvSpPr>
            <p:nvPr/>
          </p:nvSpPr>
          <p:spPr bwMode="auto">
            <a:xfrm rot="7514950">
              <a:off x="318" y="417"/>
              <a:ext cx="98" cy="375"/>
            </a:xfrm>
            <a:custGeom>
              <a:avLst/>
              <a:gdLst>
                <a:gd name="T0" fmla="*/ 21408 w 21408"/>
                <a:gd name="T1" fmla="*/ 14 h 21586"/>
                <a:gd name="T2" fmla="*/ 0 w 21408"/>
                <a:gd name="T3" fmla="*/ 0 h 21586"/>
                <a:gd name="T4" fmla="*/ 192 w 21408"/>
                <a:gd name="T5" fmla="*/ 21586 h 21586"/>
                <a:gd name="T6" fmla="*/ 21600 w 21408"/>
                <a:gd name="T7" fmla="*/ 21600 h 21586"/>
                <a:gd name="T8" fmla="*/ 21408 w 21408"/>
                <a:gd name="T9" fmla="*/ 14 h 21586"/>
                <a:gd name="T10" fmla="*/ 21408 w 21408"/>
                <a:gd name="T11" fmla="*/ 14 h 21586"/>
              </a:gdLst>
              <a:ahLst/>
              <a:cxnLst>
                <a:cxn ang="0">
                  <a:pos x="T0" y="T1"/>
                </a:cxn>
                <a:cxn ang="0">
                  <a:pos x="T2" y="T3"/>
                </a:cxn>
                <a:cxn ang="0">
                  <a:pos x="T4" y="T5"/>
                </a:cxn>
                <a:cxn ang="0">
                  <a:pos x="T6" y="T7"/>
                </a:cxn>
                <a:cxn ang="0">
                  <a:pos x="T8" y="T9"/>
                </a:cxn>
                <a:cxn ang="0">
                  <a:pos x="T10" y="T11"/>
                </a:cxn>
              </a:cxnLst>
              <a:rect l="0" t="0" r="r" b="b"/>
              <a:pathLst>
                <a:path w="21408" h="21586">
                  <a:moveTo>
                    <a:pt x="21408" y="14"/>
                  </a:moveTo>
                  <a:lnTo>
                    <a:pt x="0" y="0"/>
                  </a:lnTo>
                  <a:lnTo>
                    <a:pt x="192" y="21586"/>
                  </a:lnTo>
                  <a:lnTo>
                    <a:pt x="21600" y="21600"/>
                  </a:lnTo>
                  <a:lnTo>
                    <a:pt x="21408" y="14"/>
                  </a:lnTo>
                  <a:close/>
                  <a:moveTo>
                    <a:pt x="21408" y="14"/>
                  </a:moveTo>
                </a:path>
              </a:pathLst>
            </a:custGeom>
            <a:grpFill/>
            <a:ln w="25400" cap="flat">
              <a:solidFill>
                <a:schemeClr val="tx1">
                  <a:alpha val="0"/>
                </a:schemeClr>
              </a:solidFill>
              <a:prstDash val="solid"/>
              <a:miter lim="800000"/>
              <a:headEnd type="none" w="med" len="med"/>
              <a:tailEnd type="none" w="med" len="med"/>
            </a:ln>
          </p:spPr>
          <p:txBody>
            <a:bodyPr lIns="0" tIns="0" rIns="0" bIns="0"/>
            <a:lstStyle/>
            <a:p>
              <a:endParaRPr lang="en-US" sz="1000">
                <a:solidFill>
                  <a:schemeClr val="bg1"/>
                </a:solidFill>
              </a:endParaRPr>
            </a:p>
          </p:txBody>
        </p:sp>
        <p:sp>
          <p:nvSpPr>
            <p:cNvPr id="36" name="AutoShape 21"/>
            <p:cNvSpPr>
              <a:spLocks/>
            </p:cNvSpPr>
            <p:nvPr/>
          </p:nvSpPr>
          <p:spPr bwMode="auto">
            <a:xfrm rot="2946192">
              <a:off x="380" y="590"/>
              <a:ext cx="245" cy="248"/>
            </a:xfrm>
            <a:custGeom>
              <a:avLst/>
              <a:gdLst>
                <a:gd name="T0" fmla="*/ 16778 w 19664"/>
                <a:gd name="T1" fmla="*/ 2838 h 19665"/>
                <a:gd name="T2" fmla="*/ 16743 w 19664"/>
                <a:gd name="T3" fmla="*/ 16743 h 19665"/>
                <a:gd name="T4" fmla="*/ 2838 w 19664"/>
                <a:gd name="T5" fmla="*/ 16778 h 19665"/>
                <a:gd name="T6" fmla="*/ 2873 w 19664"/>
                <a:gd name="T7" fmla="*/ 2873 h 19665"/>
                <a:gd name="T8" fmla="*/ 16778 w 19664"/>
                <a:gd name="T9" fmla="*/ 2838 h 19665"/>
              </a:gdLst>
              <a:ahLst/>
              <a:cxnLst>
                <a:cxn ang="0">
                  <a:pos x="T0" y="T1"/>
                </a:cxn>
                <a:cxn ang="0">
                  <a:pos x="T2" y="T3"/>
                </a:cxn>
                <a:cxn ang="0">
                  <a:pos x="T4" y="T5"/>
                </a:cxn>
                <a:cxn ang="0">
                  <a:pos x="T6" y="T7"/>
                </a:cxn>
                <a:cxn ang="0">
                  <a:pos x="T8" y="T9"/>
                </a:cxn>
              </a:cxnLst>
              <a:rect l="0" t="0" r="r" b="b"/>
              <a:pathLst>
                <a:path w="19664" h="19665">
                  <a:moveTo>
                    <a:pt x="16778" y="2838"/>
                  </a:moveTo>
                  <a:cubicBezTo>
                    <a:pt x="20608" y="6668"/>
                    <a:pt x="20592" y="12894"/>
                    <a:pt x="16743" y="16743"/>
                  </a:cubicBezTo>
                  <a:cubicBezTo>
                    <a:pt x="12894" y="20592"/>
                    <a:pt x="6668" y="20608"/>
                    <a:pt x="2838" y="16778"/>
                  </a:cubicBezTo>
                  <a:cubicBezTo>
                    <a:pt x="-992" y="12948"/>
                    <a:pt x="-976" y="6722"/>
                    <a:pt x="2873" y="2873"/>
                  </a:cubicBezTo>
                  <a:cubicBezTo>
                    <a:pt x="6722" y="-976"/>
                    <a:pt x="12948" y="-992"/>
                    <a:pt x="16778" y="2838"/>
                  </a:cubicBezTo>
                </a:path>
              </a:pathLst>
            </a:custGeom>
            <a:grpFill/>
            <a:ln w="25400" cap="flat">
              <a:solidFill>
                <a:schemeClr val="tx1">
                  <a:alpha val="0"/>
                </a:schemeClr>
              </a:solidFill>
              <a:prstDash val="solid"/>
              <a:miter lim="800000"/>
              <a:headEnd type="none" w="med" len="med"/>
              <a:tailEnd type="none" w="med" len="med"/>
            </a:ln>
          </p:spPr>
          <p:txBody>
            <a:bodyPr lIns="0" tIns="0" rIns="0" bIns="0"/>
            <a:lstStyle/>
            <a:p>
              <a:endParaRPr lang="en-US" sz="1000">
                <a:solidFill>
                  <a:schemeClr val="bg1"/>
                </a:solidFill>
              </a:endParaRPr>
            </a:p>
          </p:txBody>
        </p:sp>
      </p:grpSp>
    </p:spTree>
    <p:extLst>
      <p:ext uri="{BB962C8B-B14F-4D97-AF65-F5344CB8AC3E}">
        <p14:creationId xmlns:p14="http://schemas.microsoft.com/office/powerpoint/2010/main" val="337566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4</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AutoShape 3"/>
          <p:cNvSpPr>
            <a:spLocks/>
          </p:cNvSpPr>
          <p:nvPr/>
        </p:nvSpPr>
        <p:spPr bwMode="auto">
          <a:xfrm>
            <a:off x="795695" y="2002239"/>
            <a:ext cx="3267413" cy="4147101"/>
          </a:xfrm>
          <a:custGeom>
            <a:avLst/>
            <a:gdLst>
              <a:gd name="T0" fmla="*/ 1856 w 19952"/>
              <a:gd name="T1" fmla="*/ 0 h 21600"/>
              <a:gd name="T2" fmla="*/ 0 w 19952"/>
              <a:gd name="T3" fmla="*/ 1583 h 21600"/>
              <a:gd name="T4" fmla="*/ 0 w 19952"/>
              <a:gd name="T5" fmla="*/ 20017 h 21600"/>
              <a:gd name="T6" fmla="*/ 1856 w 19952"/>
              <a:gd name="T7" fmla="*/ 21600 h 21600"/>
              <a:gd name="T8" fmla="*/ 18096 w 19952"/>
              <a:gd name="T9" fmla="*/ 21600 h 21600"/>
              <a:gd name="T10" fmla="*/ 19952 w 19952"/>
              <a:gd name="T11" fmla="*/ 20017 h 21600"/>
              <a:gd name="T12" fmla="*/ 19952 w 19952"/>
              <a:gd name="T13" fmla="*/ 6957 h 21600"/>
              <a:gd name="T14" fmla="*/ 21600 w 19952"/>
              <a:gd name="T15" fmla="*/ 6098 h 21600"/>
              <a:gd name="T16" fmla="*/ 19952 w 19952"/>
              <a:gd name="T17" fmla="*/ 5240 h 21600"/>
              <a:gd name="T18" fmla="*/ 19952 w 19952"/>
              <a:gd name="T19" fmla="*/ 1583 h 21600"/>
              <a:gd name="T20" fmla="*/ 18096 w 19952"/>
              <a:gd name="T21" fmla="*/ 0 h 21600"/>
              <a:gd name="T22" fmla="*/ 1856 w 19952"/>
              <a:gd name="T23" fmla="*/ 0 h 21600"/>
              <a:gd name="T24" fmla="*/ 1856 w 19952"/>
              <a:gd name="T25"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52" h="21600">
                <a:moveTo>
                  <a:pt x="1856" y="0"/>
                </a:moveTo>
                <a:cubicBezTo>
                  <a:pt x="831" y="0"/>
                  <a:pt x="0" y="709"/>
                  <a:pt x="0" y="1583"/>
                </a:cubicBezTo>
                <a:lnTo>
                  <a:pt x="0" y="20017"/>
                </a:lnTo>
                <a:cubicBezTo>
                  <a:pt x="0" y="20891"/>
                  <a:pt x="831" y="21600"/>
                  <a:pt x="1856" y="21600"/>
                </a:cubicBezTo>
                <a:lnTo>
                  <a:pt x="18096" y="21600"/>
                </a:lnTo>
                <a:cubicBezTo>
                  <a:pt x="19121" y="21600"/>
                  <a:pt x="19952" y="20891"/>
                  <a:pt x="19952" y="20017"/>
                </a:cubicBezTo>
                <a:lnTo>
                  <a:pt x="19952" y="6957"/>
                </a:lnTo>
                <a:lnTo>
                  <a:pt x="21600" y="6098"/>
                </a:lnTo>
                <a:lnTo>
                  <a:pt x="19952" y="5240"/>
                </a:lnTo>
                <a:lnTo>
                  <a:pt x="19952" y="1583"/>
                </a:lnTo>
                <a:cubicBezTo>
                  <a:pt x="19952" y="709"/>
                  <a:pt x="19121" y="0"/>
                  <a:pt x="18096" y="0"/>
                </a:cubicBezTo>
                <a:lnTo>
                  <a:pt x="1856" y="0"/>
                </a:lnTo>
                <a:close/>
                <a:moveTo>
                  <a:pt x="1856" y="0"/>
                </a:moveTo>
              </a:path>
            </a:pathLst>
          </a:custGeom>
          <a:noFill/>
          <a:ln w="28575">
            <a:solidFill>
              <a:schemeClr val="bg1"/>
            </a:solidFill>
          </a:ln>
          <a:extLst/>
        </p:spPr>
        <p:txBody>
          <a:bodyPr lIns="0" tIns="0" rIns="0" bIns="0"/>
          <a:lstStyle/>
          <a:p>
            <a:endParaRPr lang="en-US" sz="1100"/>
          </a:p>
        </p:txBody>
      </p:sp>
      <p:sp>
        <p:nvSpPr>
          <p:cNvPr id="19" name="AutoShape 4"/>
          <p:cNvSpPr>
            <a:spLocks/>
          </p:cNvSpPr>
          <p:nvPr/>
        </p:nvSpPr>
        <p:spPr bwMode="auto">
          <a:xfrm>
            <a:off x="4462294" y="1943100"/>
            <a:ext cx="3267413" cy="4147101"/>
          </a:xfrm>
          <a:custGeom>
            <a:avLst/>
            <a:gdLst>
              <a:gd name="T0" fmla="*/ 1931 w 19952"/>
              <a:gd name="T1" fmla="*/ 0 h 21600"/>
              <a:gd name="T2" fmla="*/ 0 w 19952"/>
              <a:gd name="T3" fmla="*/ 1647 h 21600"/>
              <a:gd name="T4" fmla="*/ 0 w 19952"/>
              <a:gd name="T5" fmla="*/ 19953 h 21600"/>
              <a:gd name="T6" fmla="*/ 1931 w 19952"/>
              <a:gd name="T7" fmla="*/ 21600 h 21600"/>
              <a:gd name="T8" fmla="*/ 18021 w 19952"/>
              <a:gd name="T9" fmla="*/ 21600 h 21600"/>
              <a:gd name="T10" fmla="*/ 19952 w 19952"/>
              <a:gd name="T11" fmla="*/ 19953 h 21600"/>
              <a:gd name="T12" fmla="*/ 19952 w 19952"/>
              <a:gd name="T13" fmla="*/ 6957 h 21600"/>
              <a:gd name="T14" fmla="*/ 21600 w 19952"/>
              <a:gd name="T15" fmla="*/ 6098 h 21600"/>
              <a:gd name="T16" fmla="*/ 19952 w 19952"/>
              <a:gd name="T17" fmla="*/ 5240 h 21600"/>
              <a:gd name="T18" fmla="*/ 19952 w 19952"/>
              <a:gd name="T19" fmla="*/ 1647 h 21600"/>
              <a:gd name="T20" fmla="*/ 18021 w 19952"/>
              <a:gd name="T21" fmla="*/ 0 h 21600"/>
              <a:gd name="T22" fmla="*/ 1931 w 19952"/>
              <a:gd name="T23" fmla="*/ 0 h 21600"/>
              <a:gd name="T24" fmla="*/ 1931 w 19952"/>
              <a:gd name="T25"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52" h="21600">
                <a:moveTo>
                  <a:pt x="1931" y="0"/>
                </a:moveTo>
                <a:cubicBezTo>
                  <a:pt x="865" y="0"/>
                  <a:pt x="0" y="738"/>
                  <a:pt x="0" y="1647"/>
                </a:cubicBezTo>
                <a:lnTo>
                  <a:pt x="0" y="19953"/>
                </a:lnTo>
                <a:cubicBezTo>
                  <a:pt x="0" y="20862"/>
                  <a:pt x="865" y="21600"/>
                  <a:pt x="1931" y="21600"/>
                </a:cubicBezTo>
                <a:lnTo>
                  <a:pt x="18021" y="21600"/>
                </a:lnTo>
                <a:cubicBezTo>
                  <a:pt x="19088" y="21600"/>
                  <a:pt x="19952" y="20862"/>
                  <a:pt x="19952" y="19953"/>
                </a:cubicBezTo>
                <a:lnTo>
                  <a:pt x="19952" y="6957"/>
                </a:lnTo>
                <a:lnTo>
                  <a:pt x="21600" y="6098"/>
                </a:lnTo>
                <a:lnTo>
                  <a:pt x="19952" y="5240"/>
                </a:lnTo>
                <a:lnTo>
                  <a:pt x="19952" y="1647"/>
                </a:lnTo>
                <a:cubicBezTo>
                  <a:pt x="19952" y="738"/>
                  <a:pt x="19088" y="0"/>
                  <a:pt x="18021" y="0"/>
                </a:cubicBezTo>
                <a:lnTo>
                  <a:pt x="1931" y="0"/>
                </a:lnTo>
                <a:close/>
                <a:moveTo>
                  <a:pt x="1931" y="0"/>
                </a:moveTo>
              </a:path>
            </a:pathLst>
          </a:custGeom>
          <a:noFill/>
          <a:ln w="28575">
            <a:solidFill>
              <a:schemeClr val="bg1"/>
            </a:solidFill>
          </a:ln>
          <a:extLst/>
        </p:spPr>
        <p:txBody>
          <a:bodyPr lIns="0" tIns="0" rIns="0" bIns="0"/>
          <a:lstStyle/>
          <a:p>
            <a:endParaRPr lang="en-US" sz="1100"/>
          </a:p>
        </p:txBody>
      </p:sp>
      <p:sp>
        <p:nvSpPr>
          <p:cNvPr id="20" name="AutoShape 5"/>
          <p:cNvSpPr>
            <a:spLocks/>
          </p:cNvSpPr>
          <p:nvPr/>
        </p:nvSpPr>
        <p:spPr bwMode="auto">
          <a:xfrm>
            <a:off x="8128892" y="1943100"/>
            <a:ext cx="3267413" cy="4147101"/>
          </a:xfrm>
          <a:custGeom>
            <a:avLst/>
            <a:gdLst>
              <a:gd name="T0" fmla="*/ 0 w 21600"/>
              <a:gd name="T1" fmla="*/ 19956 h 21600"/>
              <a:gd name="T2" fmla="*/ 0 w 21600"/>
              <a:gd name="T3" fmla="*/ 1644 h 21600"/>
              <a:gd name="T4" fmla="*/ 2087 w 21600"/>
              <a:gd name="T5" fmla="*/ 0 h 21600"/>
              <a:gd name="T6" fmla="*/ 19513 w 21600"/>
              <a:gd name="T7" fmla="*/ 0 h 21600"/>
              <a:gd name="T8" fmla="*/ 21600 w 21600"/>
              <a:gd name="T9" fmla="*/ 1644 h 21600"/>
              <a:gd name="T10" fmla="*/ 21600 w 21600"/>
              <a:gd name="T11" fmla="*/ 19956 h 21600"/>
              <a:gd name="T12" fmla="*/ 19513 w 21600"/>
              <a:gd name="T13" fmla="*/ 21600 h 21600"/>
              <a:gd name="T14" fmla="*/ 2087 w 21600"/>
              <a:gd name="T15" fmla="*/ 21600 h 21600"/>
              <a:gd name="T16" fmla="*/ 0 w 21600"/>
              <a:gd name="T17" fmla="*/ 19956 h 21600"/>
              <a:gd name="T18" fmla="*/ 0 w 21600"/>
              <a:gd name="T19" fmla="*/ 1995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moveTo>
                  <a:pt x="0" y="19956"/>
                </a:moveTo>
              </a:path>
            </a:pathLst>
          </a:custGeom>
          <a:noFill/>
          <a:ln w="28575">
            <a:solidFill>
              <a:schemeClr val="bg1"/>
            </a:solidFill>
          </a:ln>
          <a:extLst/>
        </p:spPr>
        <p:txBody>
          <a:bodyPr lIns="0" tIns="0" rIns="0" bIns="0"/>
          <a:lstStyle/>
          <a:p>
            <a:endParaRPr lang="en-US" sz="1100"/>
          </a:p>
        </p:txBody>
      </p:sp>
      <p:sp>
        <p:nvSpPr>
          <p:cNvPr id="21" name="AutoShape 6"/>
          <p:cNvSpPr>
            <a:spLocks/>
          </p:cNvSpPr>
          <p:nvPr/>
        </p:nvSpPr>
        <p:spPr bwMode="auto">
          <a:xfrm>
            <a:off x="2243669" y="2621347"/>
            <a:ext cx="410275" cy="41397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100"/>
          </a:p>
        </p:txBody>
      </p:sp>
      <p:sp>
        <p:nvSpPr>
          <p:cNvPr id="22" name="AutoShape 7"/>
          <p:cNvSpPr>
            <a:spLocks/>
          </p:cNvSpPr>
          <p:nvPr/>
        </p:nvSpPr>
        <p:spPr bwMode="auto">
          <a:xfrm>
            <a:off x="2104138" y="3018685"/>
            <a:ext cx="694880" cy="445388"/>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solidFill>
            <a:schemeClr val="bg1">
              <a:alpha val="38000"/>
            </a:schemeClr>
          </a:solid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100"/>
          </a:p>
        </p:txBody>
      </p:sp>
      <p:sp>
        <p:nvSpPr>
          <p:cNvPr id="23" name="AutoShape 8"/>
          <p:cNvSpPr>
            <a:spLocks/>
          </p:cNvSpPr>
          <p:nvPr/>
        </p:nvSpPr>
        <p:spPr bwMode="auto">
          <a:xfrm>
            <a:off x="5385412" y="2637980"/>
            <a:ext cx="410275" cy="413047"/>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sp>
        <p:nvSpPr>
          <p:cNvPr id="24" name="AutoShape 9"/>
          <p:cNvSpPr>
            <a:spLocks/>
          </p:cNvSpPr>
          <p:nvPr/>
        </p:nvSpPr>
        <p:spPr bwMode="auto">
          <a:xfrm>
            <a:off x="5245881" y="3034394"/>
            <a:ext cx="694880" cy="445388"/>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sp>
        <p:nvSpPr>
          <p:cNvPr id="25" name="AutoShape 10"/>
          <p:cNvSpPr>
            <a:spLocks/>
          </p:cNvSpPr>
          <p:nvPr/>
        </p:nvSpPr>
        <p:spPr bwMode="auto">
          <a:xfrm>
            <a:off x="6449908" y="2645372"/>
            <a:ext cx="410275" cy="413047"/>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sp>
        <p:nvSpPr>
          <p:cNvPr id="26" name="AutoShape 11"/>
          <p:cNvSpPr>
            <a:spLocks/>
          </p:cNvSpPr>
          <p:nvPr/>
        </p:nvSpPr>
        <p:spPr bwMode="auto">
          <a:xfrm>
            <a:off x="6310378" y="3041786"/>
            <a:ext cx="694880" cy="445388"/>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sp>
        <p:nvSpPr>
          <p:cNvPr id="27" name="AutoShape 12"/>
          <p:cNvSpPr>
            <a:spLocks/>
          </p:cNvSpPr>
          <p:nvPr/>
        </p:nvSpPr>
        <p:spPr bwMode="auto">
          <a:xfrm>
            <a:off x="5910268" y="2704511"/>
            <a:ext cx="410275" cy="413047"/>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sp>
        <p:nvSpPr>
          <p:cNvPr id="28" name="AutoShape 13"/>
          <p:cNvSpPr>
            <a:spLocks/>
          </p:cNvSpPr>
          <p:nvPr/>
        </p:nvSpPr>
        <p:spPr bwMode="auto">
          <a:xfrm>
            <a:off x="5770737" y="3100925"/>
            <a:ext cx="694880" cy="445388"/>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solidFill>
            <a:schemeClr val="bg1">
              <a:alpha val="38000"/>
            </a:schemeClr>
          </a:solidFill>
          <a:ln w="28575" cap="flat">
            <a:noFill/>
            <a:prstDash val="solid"/>
            <a:miter lim="800000"/>
            <a:headEnd type="none" w="med" len="med"/>
            <a:tailEnd type="none" w="med" len="med"/>
          </a:ln>
        </p:spPr>
        <p:txBody>
          <a:bodyPr lIns="0" tIns="0" rIns="0" bIns="0"/>
          <a:lstStyle/>
          <a:p>
            <a:endParaRPr lang="en-US" sz="1100"/>
          </a:p>
        </p:txBody>
      </p:sp>
      <p:grpSp>
        <p:nvGrpSpPr>
          <p:cNvPr id="29" name="Group 32"/>
          <p:cNvGrpSpPr>
            <a:grpSpLocks/>
          </p:cNvGrpSpPr>
          <p:nvPr/>
        </p:nvGrpSpPr>
        <p:grpSpPr bwMode="auto">
          <a:xfrm>
            <a:off x="8602002" y="2364463"/>
            <a:ext cx="2321194" cy="1293659"/>
            <a:chOff x="0" y="0"/>
            <a:chExt cx="2512" cy="1400"/>
          </a:xfrm>
          <a:solidFill>
            <a:schemeClr val="bg1">
              <a:alpha val="38000"/>
            </a:schemeClr>
          </a:solidFill>
        </p:grpSpPr>
        <p:sp>
          <p:nvSpPr>
            <p:cNvPr id="30" name="AutoShape 14"/>
            <p:cNvSpPr>
              <a:spLocks/>
            </p:cNvSpPr>
            <p:nvPr/>
          </p:nvSpPr>
          <p:spPr bwMode="auto">
            <a:xfrm>
              <a:off x="98" y="759"/>
              <a:ext cx="290" cy="29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1" name="AutoShape 15"/>
            <p:cNvSpPr>
              <a:spLocks/>
            </p:cNvSpPr>
            <p:nvPr/>
          </p:nvSpPr>
          <p:spPr bwMode="auto">
            <a:xfrm>
              <a:off x="0" y="1039"/>
              <a:ext cx="489"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2" name="AutoShape 16"/>
            <p:cNvSpPr>
              <a:spLocks/>
            </p:cNvSpPr>
            <p:nvPr/>
          </p:nvSpPr>
          <p:spPr bwMode="auto">
            <a:xfrm>
              <a:off x="848" y="765"/>
              <a:ext cx="290" cy="29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3" name="AutoShape 17"/>
            <p:cNvSpPr>
              <a:spLocks/>
            </p:cNvSpPr>
            <p:nvPr/>
          </p:nvSpPr>
          <p:spPr bwMode="auto">
            <a:xfrm>
              <a:off x="750" y="1044"/>
              <a:ext cx="490"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4" name="AutoShape 18"/>
            <p:cNvSpPr>
              <a:spLocks/>
            </p:cNvSpPr>
            <p:nvPr/>
          </p:nvSpPr>
          <p:spPr bwMode="auto">
            <a:xfrm>
              <a:off x="468" y="806"/>
              <a:ext cx="290" cy="29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5" name="AutoShape 19"/>
            <p:cNvSpPr>
              <a:spLocks/>
            </p:cNvSpPr>
            <p:nvPr/>
          </p:nvSpPr>
          <p:spPr bwMode="auto">
            <a:xfrm>
              <a:off x="369" y="1086"/>
              <a:ext cx="490" cy="313"/>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6" name="AutoShape 20"/>
            <p:cNvSpPr>
              <a:spLocks/>
            </p:cNvSpPr>
            <p:nvPr/>
          </p:nvSpPr>
          <p:spPr bwMode="auto">
            <a:xfrm>
              <a:off x="1370" y="760"/>
              <a:ext cx="290" cy="29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7" name="AutoShape 21"/>
            <p:cNvSpPr>
              <a:spLocks/>
            </p:cNvSpPr>
            <p:nvPr/>
          </p:nvSpPr>
          <p:spPr bwMode="auto">
            <a:xfrm>
              <a:off x="1272" y="1039"/>
              <a:ext cx="489"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8" name="AutoShape 22"/>
            <p:cNvSpPr>
              <a:spLocks/>
            </p:cNvSpPr>
            <p:nvPr/>
          </p:nvSpPr>
          <p:spPr bwMode="auto">
            <a:xfrm>
              <a:off x="2120" y="765"/>
              <a:ext cx="290" cy="29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39" name="AutoShape 23"/>
            <p:cNvSpPr>
              <a:spLocks/>
            </p:cNvSpPr>
            <p:nvPr/>
          </p:nvSpPr>
          <p:spPr bwMode="auto">
            <a:xfrm>
              <a:off x="2022" y="1044"/>
              <a:ext cx="490"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0" name="AutoShape 24"/>
            <p:cNvSpPr>
              <a:spLocks/>
            </p:cNvSpPr>
            <p:nvPr/>
          </p:nvSpPr>
          <p:spPr bwMode="auto">
            <a:xfrm>
              <a:off x="1740" y="806"/>
              <a:ext cx="290" cy="29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1" name="AutoShape 25"/>
            <p:cNvSpPr>
              <a:spLocks/>
            </p:cNvSpPr>
            <p:nvPr/>
          </p:nvSpPr>
          <p:spPr bwMode="auto">
            <a:xfrm>
              <a:off x="1641" y="1086"/>
              <a:ext cx="490"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2" name="AutoShape 26"/>
            <p:cNvSpPr>
              <a:spLocks/>
            </p:cNvSpPr>
            <p:nvPr/>
          </p:nvSpPr>
          <p:spPr bwMode="auto">
            <a:xfrm>
              <a:off x="738" y="0"/>
              <a:ext cx="290" cy="29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3" name="AutoShape 27"/>
            <p:cNvSpPr>
              <a:spLocks/>
            </p:cNvSpPr>
            <p:nvPr/>
          </p:nvSpPr>
          <p:spPr bwMode="auto">
            <a:xfrm>
              <a:off x="640" y="279"/>
              <a:ext cx="489"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4" name="AutoShape 28"/>
            <p:cNvSpPr>
              <a:spLocks/>
            </p:cNvSpPr>
            <p:nvPr/>
          </p:nvSpPr>
          <p:spPr bwMode="auto">
            <a:xfrm>
              <a:off x="1488" y="5"/>
              <a:ext cx="290" cy="291"/>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5" name="AutoShape 29"/>
            <p:cNvSpPr>
              <a:spLocks/>
            </p:cNvSpPr>
            <p:nvPr/>
          </p:nvSpPr>
          <p:spPr bwMode="auto">
            <a:xfrm>
              <a:off x="1390" y="284"/>
              <a:ext cx="490" cy="314"/>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6" name="AutoShape 30"/>
            <p:cNvSpPr>
              <a:spLocks/>
            </p:cNvSpPr>
            <p:nvPr/>
          </p:nvSpPr>
          <p:spPr bwMode="auto">
            <a:xfrm>
              <a:off x="1108" y="46"/>
              <a:ext cx="290" cy="29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moveTo>
                    <a:pt x="21600" y="10800"/>
                  </a:moveTo>
                </a:path>
              </a:pathLst>
            </a:custGeom>
            <a:grpFill/>
            <a:ln w="28575" cap="flat">
              <a:noFill/>
              <a:prstDash val="solid"/>
              <a:miter lim="800000"/>
              <a:headEnd type="none" w="med" len="med"/>
              <a:tailEnd type="none" w="med" len="med"/>
            </a:ln>
          </p:spPr>
          <p:txBody>
            <a:bodyPr lIns="0" tIns="0" rIns="0" bIns="0"/>
            <a:lstStyle/>
            <a:p>
              <a:endParaRPr lang="en-US" sz="1100"/>
            </a:p>
          </p:txBody>
        </p:sp>
        <p:sp>
          <p:nvSpPr>
            <p:cNvPr id="47" name="AutoShape 31"/>
            <p:cNvSpPr>
              <a:spLocks/>
            </p:cNvSpPr>
            <p:nvPr/>
          </p:nvSpPr>
          <p:spPr bwMode="auto">
            <a:xfrm>
              <a:off x="1009" y="326"/>
              <a:ext cx="490" cy="313"/>
            </a:xfrm>
            <a:custGeom>
              <a:avLst/>
              <a:gdLst>
                <a:gd name="T0" fmla="*/ 16508 w 21600"/>
                <a:gd name="T1" fmla="*/ 0 h 21600"/>
                <a:gd name="T2" fmla="*/ 12017 w 21600"/>
                <a:gd name="T3" fmla="*/ 3525 h 21600"/>
                <a:gd name="T4" fmla="*/ 11146 w 21600"/>
                <a:gd name="T5" fmla="*/ 6372 h 21600"/>
                <a:gd name="T6" fmla="*/ 10454 w 21600"/>
                <a:gd name="T7" fmla="*/ 6372 h 21600"/>
                <a:gd name="T8" fmla="*/ 9583 w 21600"/>
                <a:gd name="T9" fmla="*/ 3525 h 21600"/>
                <a:gd name="T10" fmla="*/ 5092 w 21600"/>
                <a:gd name="T11" fmla="*/ 0 h 21600"/>
                <a:gd name="T12" fmla="*/ 0 w 21600"/>
                <a:gd name="T13" fmla="*/ 21387 h 21600"/>
                <a:gd name="T14" fmla="*/ 1 w 21600"/>
                <a:gd name="T15" fmla="*/ 21600 h 21600"/>
                <a:gd name="T16" fmla="*/ 21598 w 21600"/>
                <a:gd name="T17" fmla="*/ 21600 h 21600"/>
                <a:gd name="T18" fmla="*/ 21600 w 21600"/>
                <a:gd name="T19" fmla="*/ 21387 h 21600"/>
                <a:gd name="T20" fmla="*/ 16508 w 21600"/>
                <a:gd name="T21" fmla="*/ 0 h 21600"/>
                <a:gd name="T22" fmla="*/ 16508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6508" y="0"/>
                  </a:moveTo>
                  <a:cubicBezTo>
                    <a:pt x="15311" y="1845"/>
                    <a:pt x="13754" y="3116"/>
                    <a:pt x="12017" y="3525"/>
                  </a:cubicBezTo>
                  <a:lnTo>
                    <a:pt x="11146" y="6372"/>
                  </a:lnTo>
                  <a:cubicBezTo>
                    <a:pt x="10956" y="6994"/>
                    <a:pt x="10644" y="6994"/>
                    <a:pt x="10454" y="6372"/>
                  </a:cubicBezTo>
                  <a:lnTo>
                    <a:pt x="9583" y="3525"/>
                  </a:lnTo>
                  <a:cubicBezTo>
                    <a:pt x="7846" y="3117"/>
                    <a:pt x="6289" y="1845"/>
                    <a:pt x="5092" y="0"/>
                  </a:cubicBezTo>
                  <a:cubicBezTo>
                    <a:pt x="2035" y="4448"/>
                    <a:pt x="0" y="12362"/>
                    <a:pt x="0" y="21387"/>
                  </a:cubicBezTo>
                  <a:cubicBezTo>
                    <a:pt x="0" y="21458"/>
                    <a:pt x="1" y="21528"/>
                    <a:pt x="1" y="21600"/>
                  </a:cubicBezTo>
                  <a:lnTo>
                    <a:pt x="21598" y="21600"/>
                  </a:lnTo>
                  <a:cubicBezTo>
                    <a:pt x="21598" y="21528"/>
                    <a:pt x="21600" y="21458"/>
                    <a:pt x="21600" y="21387"/>
                  </a:cubicBezTo>
                  <a:cubicBezTo>
                    <a:pt x="21600" y="12362"/>
                    <a:pt x="19565" y="4448"/>
                    <a:pt x="16508" y="0"/>
                  </a:cubicBezTo>
                  <a:close/>
                  <a:moveTo>
                    <a:pt x="16508" y="0"/>
                  </a:moveTo>
                </a:path>
              </a:pathLst>
            </a:custGeom>
            <a:grpFill/>
            <a:ln w="28575" cap="flat">
              <a:noFill/>
              <a:prstDash val="solid"/>
              <a:miter lim="800000"/>
              <a:headEnd type="none" w="med" len="med"/>
              <a:tailEnd type="none" w="med" len="med"/>
            </a:ln>
          </p:spPr>
          <p:txBody>
            <a:bodyPr lIns="0" tIns="0" rIns="0" bIns="0"/>
            <a:lstStyle/>
            <a:p>
              <a:endParaRPr lang="en-US" sz="1100"/>
            </a:p>
          </p:txBody>
        </p:sp>
      </p:grpSp>
      <p:sp>
        <p:nvSpPr>
          <p:cNvPr id="48" name="Rectangle 33"/>
          <p:cNvSpPr>
            <a:spLocks/>
          </p:cNvSpPr>
          <p:nvPr/>
        </p:nvSpPr>
        <p:spPr bwMode="auto">
          <a:xfrm>
            <a:off x="1120958" y="4242117"/>
            <a:ext cx="2565141" cy="133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2000" dirty="0" err="1">
                <a:solidFill>
                  <a:schemeClr val="bg1"/>
                </a:solidFill>
                <a:latin typeface="Nexa Bold" charset="0"/>
                <a:ea typeface="ＭＳ Ｐゴシック" charset="0"/>
                <a:sym typeface="Nexa Bold" charset="0"/>
              </a:rPr>
              <a:t>Curabitur</a:t>
            </a:r>
            <a:r>
              <a:rPr lang="en-US" sz="2000" dirty="0">
                <a:solidFill>
                  <a:schemeClr val="bg1"/>
                </a:solidFill>
                <a:latin typeface="Nexa Bold" charset="0"/>
                <a:ea typeface="ＭＳ Ｐゴシック" charset="0"/>
                <a:sym typeface="Nexa Bold" charset="0"/>
              </a:rPr>
              <a:t> </a:t>
            </a:r>
            <a:r>
              <a:rPr lang="en-US" sz="2000" dirty="0" err="1">
                <a:solidFill>
                  <a:schemeClr val="bg1"/>
                </a:solidFill>
                <a:latin typeface="Nexa Bold" charset="0"/>
                <a:ea typeface="ＭＳ Ｐゴシック" charset="0"/>
                <a:sym typeface="Nexa Bold" charset="0"/>
              </a:rPr>
              <a:t>blandit</a:t>
            </a:r>
            <a:r>
              <a:rPr lang="en-US" sz="2000" dirty="0">
                <a:solidFill>
                  <a:schemeClr val="bg1"/>
                </a:solidFill>
                <a:latin typeface="Nexa Bold" charset="0"/>
                <a:ea typeface="ＭＳ Ｐゴシック" charset="0"/>
                <a:sym typeface="Nexa Bold" charset="0"/>
              </a:rPr>
              <a:t> tempus </a:t>
            </a:r>
            <a:r>
              <a:rPr lang="en-US" sz="2000" dirty="0" err="1">
                <a:solidFill>
                  <a:schemeClr val="bg1"/>
                </a:solidFill>
                <a:latin typeface="Nexa Bold" charset="0"/>
                <a:ea typeface="ＭＳ Ｐゴシック" charset="0"/>
                <a:sym typeface="Nexa Bold" charset="0"/>
              </a:rPr>
              <a:t>porttitor</a:t>
            </a:r>
            <a:r>
              <a:rPr lang="en-US" sz="2000" dirty="0">
                <a:solidFill>
                  <a:schemeClr val="bg1"/>
                </a:solidFill>
                <a:latin typeface="Nexa Bold" charset="0"/>
                <a:ea typeface="ＭＳ Ｐゴシック" charset="0"/>
                <a:sym typeface="Nexa Bold" charset="0"/>
              </a:rPr>
              <a:t>.</a:t>
            </a:r>
          </a:p>
          <a:p>
            <a:pPr algn="l"/>
            <a:r>
              <a:rPr lang="en-US" sz="2000" dirty="0" err="1">
                <a:solidFill>
                  <a:schemeClr val="bg1"/>
                </a:solidFill>
                <a:latin typeface="Nexa Bold" charset="0"/>
                <a:ea typeface="ＭＳ Ｐゴシック" charset="0"/>
                <a:sym typeface="Nexa Bold" charset="0"/>
              </a:rPr>
              <a:t>Curabitur</a:t>
            </a:r>
            <a:r>
              <a:rPr lang="en-US" sz="2000" dirty="0">
                <a:solidFill>
                  <a:schemeClr val="bg1"/>
                </a:solidFill>
                <a:latin typeface="Nexa Bold" charset="0"/>
                <a:ea typeface="ＭＳ Ｐゴシック" charset="0"/>
                <a:sym typeface="Nexa Bold" charset="0"/>
              </a:rPr>
              <a:t> </a:t>
            </a:r>
            <a:r>
              <a:rPr lang="en-US" sz="2000" dirty="0" err="1">
                <a:solidFill>
                  <a:schemeClr val="bg1"/>
                </a:solidFill>
                <a:latin typeface="Nexa Bold" charset="0"/>
                <a:ea typeface="ＭＳ Ｐゴシック" charset="0"/>
                <a:sym typeface="Nexa Bold" charset="0"/>
              </a:rPr>
              <a:t>blandit</a:t>
            </a:r>
            <a:r>
              <a:rPr lang="en-US" sz="2000" dirty="0">
                <a:solidFill>
                  <a:schemeClr val="bg1"/>
                </a:solidFill>
                <a:latin typeface="Nexa Bold" charset="0"/>
                <a:ea typeface="ＭＳ Ｐゴシック" charset="0"/>
                <a:sym typeface="Nexa Bold" charset="0"/>
              </a:rPr>
              <a:t> tempus </a:t>
            </a:r>
            <a:r>
              <a:rPr lang="en-US" sz="2000" dirty="0" err="1">
                <a:solidFill>
                  <a:schemeClr val="bg1"/>
                </a:solidFill>
                <a:latin typeface="Nexa Bold" charset="0"/>
                <a:ea typeface="ＭＳ Ｐゴシック" charset="0"/>
                <a:sym typeface="Nexa Bold" charset="0"/>
              </a:rPr>
              <a:t>porttitor</a:t>
            </a:r>
            <a:r>
              <a:rPr lang="en-US" sz="2000" dirty="0">
                <a:solidFill>
                  <a:schemeClr val="bg1"/>
                </a:solidFill>
                <a:latin typeface="Nexa Bold" charset="0"/>
                <a:ea typeface="ＭＳ Ｐゴシック" charset="0"/>
                <a:sym typeface="Nexa Bold" charset="0"/>
              </a:rPr>
              <a:t>.</a:t>
            </a:r>
          </a:p>
        </p:txBody>
      </p:sp>
      <p:sp>
        <p:nvSpPr>
          <p:cNvPr id="49" name="Rectangle 34"/>
          <p:cNvSpPr>
            <a:spLocks/>
          </p:cNvSpPr>
          <p:nvPr/>
        </p:nvSpPr>
        <p:spPr bwMode="auto">
          <a:xfrm>
            <a:off x="4787557" y="4242117"/>
            <a:ext cx="2565141" cy="133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2000">
                <a:solidFill>
                  <a:schemeClr val="bg1"/>
                </a:solidFill>
                <a:latin typeface="Nexa Bold" charset="0"/>
                <a:ea typeface="ＭＳ Ｐゴシック" charset="0"/>
                <a:sym typeface="Nexa Bold" charset="0"/>
              </a:rPr>
              <a:t>Praesent commodo cursus magna, vel scelerisque nisl consectetur et. </a:t>
            </a:r>
          </a:p>
        </p:txBody>
      </p:sp>
      <p:sp>
        <p:nvSpPr>
          <p:cNvPr id="50" name="Rectangle 35"/>
          <p:cNvSpPr>
            <a:spLocks/>
          </p:cNvSpPr>
          <p:nvPr/>
        </p:nvSpPr>
        <p:spPr bwMode="auto">
          <a:xfrm>
            <a:off x="8483725" y="4223636"/>
            <a:ext cx="2565141" cy="10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2000">
                <a:solidFill>
                  <a:schemeClr val="bg1"/>
                </a:solidFill>
                <a:latin typeface="Nexa Bold" charset="0"/>
                <a:ea typeface="ＭＳ Ｐゴシック" charset="0"/>
                <a:sym typeface="Nexa Bold" charset="0"/>
              </a:rPr>
              <a:t>Donec ullamcorper nulla non metus auctor fringilla.</a:t>
            </a:r>
          </a:p>
        </p:txBody>
      </p:sp>
      <p:sp>
        <p:nvSpPr>
          <p:cNvPr id="51" name="Line 36"/>
          <p:cNvSpPr>
            <a:spLocks noChangeShapeType="1"/>
          </p:cNvSpPr>
          <p:nvPr/>
        </p:nvSpPr>
        <p:spPr bwMode="auto">
          <a:xfrm>
            <a:off x="937074" y="3998170"/>
            <a:ext cx="2970795"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100"/>
          </a:p>
        </p:txBody>
      </p:sp>
      <p:sp>
        <p:nvSpPr>
          <p:cNvPr id="52" name="Line 37"/>
          <p:cNvSpPr>
            <a:spLocks noChangeShapeType="1"/>
          </p:cNvSpPr>
          <p:nvPr/>
        </p:nvSpPr>
        <p:spPr bwMode="auto">
          <a:xfrm>
            <a:off x="4602748" y="3998170"/>
            <a:ext cx="2969871"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100"/>
          </a:p>
        </p:txBody>
      </p:sp>
      <p:sp>
        <p:nvSpPr>
          <p:cNvPr id="53" name="Line 38"/>
          <p:cNvSpPr>
            <a:spLocks noChangeShapeType="1"/>
          </p:cNvSpPr>
          <p:nvPr/>
        </p:nvSpPr>
        <p:spPr bwMode="auto">
          <a:xfrm>
            <a:off x="8269347" y="3998170"/>
            <a:ext cx="2969871" cy="0"/>
          </a:xfrm>
          <a:prstGeom prst="line">
            <a:avLst/>
          </a:prstGeom>
          <a:noFill/>
          <a:ln w="19050">
            <a:solidFill>
              <a:schemeClr val="bg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100"/>
          </a:p>
        </p:txBody>
      </p:sp>
    </p:spTree>
    <p:extLst>
      <p:ext uri="{BB962C8B-B14F-4D97-AF65-F5344CB8AC3E}">
        <p14:creationId xmlns:p14="http://schemas.microsoft.com/office/powerpoint/2010/main" val="2553994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2450" y="1981200"/>
            <a:ext cx="4476750" cy="3154710"/>
          </a:xfrm>
          <a:prstGeom prst="rect">
            <a:avLst/>
          </a:prstGeom>
          <a:noFill/>
        </p:spPr>
        <p:txBody>
          <a:bodyPr wrap="square" rtlCol="0">
            <a:spAutoFit/>
          </a:bodyPr>
          <a:lstStyle/>
          <a:p>
            <a:pPr algn="ctr"/>
            <a:r>
              <a:rPr lang="en-US" altLang="zh-CN" sz="19900" b="1" dirty="0" smtClean="0">
                <a:solidFill>
                  <a:schemeClr val="bg1"/>
                </a:solidFill>
                <a:latin typeface="微软雅黑" panose="020B0503020204020204" pitchFamily="34" charset="-122"/>
                <a:ea typeface="微软雅黑" panose="020B0503020204020204" pitchFamily="34" charset="-122"/>
              </a:rPr>
              <a:t>4</a:t>
            </a:r>
            <a:endParaRPr lang="zh-CN" altLang="en-US" sz="199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3736975" y="3818500"/>
            <a:ext cx="530225" cy="576000"/>
          </a:xfrm>
          <a:prstGeom prst="rect">
            <a:avLst/>
          </a:prstGeom>
          <a:solidFill>
            <a:schemeClr val="bg1">
              <a:alpha val="38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ndParaRPr>
          </a:p>
        </p:txBody>
      </p:sp>
      <p:sp>
        <p:nvSpPr>
          <p:cNvPr id="6" name="矩形 5"/>
          <p:cNvSpPr/>
          <p:nvPr/>
        </p:nvSpPr>
        <p:spPr bwMode="auto">
          <a:xfrm>
            <a:off x="4498975" y="3818500"/>
            <a:ext cx="5540375" cy="496320"/>
          </a:xfrm>
          <a:prstGeom prst="rect">
            <a:avLst/>
          </a:prstGeom>
          <a:noFill/>
          <a:ln w="6350" cap="flat" cmpd="sng" algn="ctr">
            <a:solidFill>
              <a:schemeClr val="bg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8" name="椭圆 7"/>
          <p:cNvSpPr/>
          <p:nvPr/>
        </p:nvSpPr>
        <p:spPr>
          <a:xfrm>
            <a:off x="5260975" y="2229455"/>
            <a:ext cx="1714500" cy="17145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5981698" y="1174749"/>
            <a:ext cx="2571751" cy="2571751"/>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6903659" y="2761615"/>
            <a:ext cx="1261232" cy="126123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8420704" y="2763462"/>
            <a:ext cx="983038" cy="98303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8706743" y="2287500"/>
            <a:ext cx="410960" cy="41096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Tree>
    <p:extLst>
      <p:ext uri="{BB962C8B-B14F-4D97-AF65-F5344CB8AC3E}">
        <p14:creationId xmlns:p14="http://schemas.microsoft.com/office/powerpoint/2010/main" val="275121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1</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Line 4"/>
          <p:cNvSpPr>
            <a:spLocks noChangeShapeType="1"/>
          </p:cNvSpPr>
          <p:nvPr/>
        </p:nvSpPr>
        <p:spPr bwMode="auto">
          <a:xfrm rot="10800000" flipH="1">
            <a:off x="2589145" y="2181547"/>
            <a:ext cx="1598061" cy="1669134"/>
          </a:xfrm>
          <a:prstGeom prst="line">
            <a:avLst/>
          </a:prstGeom>
          <a:noFill/>
          <a:ln w="1143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1050">
              <a:solidFill>
                <a:schemeClr val="bg1"/>
              </a:solidFill>
            </a:endParaRPr>
          </a:p>
        </p:txBody>
      </p:sp>
      <p:sp>
        <p:nvSpPr>
          <p:cNvPr id="19" name="Line 5"/>
          <p:cNvSpPr>
            <a:spLocks noChangeShapeType="1"/>
          </p:cNvSpPr>
          <p:nvPr/>
        </p:nvSpPr>
        <p:spPr bwMode="auto">
          <a:xfrm rot="10800000" flipH="1">
            <a:off x="2547221" y="3014825"/>
            <a:ext cx="2118416" cy="877781"/>
          </a:xfrm>
          <a:prstGeom prst="line">
            <a:avLst/>
          </a:prstGeom>
          <a:noFill/>
          <a:ln w="1143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1050">
              <a:solidFill>
                <a:schemeClr val="bg1"/>
              </a:solidFill>
            </a:endParaRPr>
          </a:p>
        </p:txBody>
      </p:sp>
      <p:sp>
        <p:nvSpPr>
          <p:cNvPr id="20" name="Line 6"/>
          <p:cNvSpPr>
            <a:spLocks noChangeShapeType="1"/>
          </p:cNvSpPr>
          <p:nvPr/>
        </p:nvSpPr>
        <p:spPr bwMode="auto">
          <a:xfrm rot="10800000" flipH="1">
            <a:off x="2578459" y="3909047"/>
            <a:ext cx="2270495" cy="0"/>
          </a:xfrm>
          <a:prstGeom prst="line">
            <a:avLst/>
          </a:prstGeom>
          <a:noFill/>
          <a:ln w="1143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1050">
              <a:solidFill>
                <a:schemeClr val="bg1"/>
              </a:solidFill>
            </a:endParaRPr>
          </a:p>
        </p:txBody>
      </p:sp>
      <p:sp>
        <p:nvSpPr>
          <p:cNvPr id="21" name="Line 7"/>
          <p:cNvSpPr>
            <a:spLocks noChangeShapeType="1"/>
          </p:cNvSpPr>
          <p:nvPr/>
        </p:nvSpPr>
        <p:spPr bwMode="auto">
          <a:xfrm>
            <a:off x="2580925" y="3900005"/>
            <a:ext cx="2119686" cy="825879"/>
          </a:xfrm>
          <a:prstGeom prst="line">
            <a:avLst/>
          </a:prstGeom>
          <a:noFill/>
          <a:ln w="1143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1050">
              <a:solidFill>
                <a:schemeClr val="bg1"/>
              </a:solidFill>
            </a:endParaRPr>
          </a:p>
        </p:txBody>
      </p:sp>
      <p:sp>
        <p:nvSpPr>
          <p:cNvPr id="22" name="Line 8"/>
          <p:cNvSpPr>
            <a:spLocks noChangeShapeType="1"/>
          </p:cNvSpPr>
          <p:nvPr/>
        </p:nvSpPr>
        <p:spPr bwMode="auto">
          <a:xfrm>
            <a:off x="2591613" y="3898362"/>
            <a:ext cx="1510820" cy="1657626"/>
          </a:xfrm>
          <a:prstGeom prst="line">
            <a:avLst/>
          </a:prstGeom>
          <a:noFill/>
          <a:ln w="1143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1050">
              <a:solidFill>
                <a:schemeClr val="bg1"/>
              </a:solidFill>
            </a:endParaRPr>
          </a:p>
        </p:txBody>
      </p:sp>
      <p:sp>
        <p:nvSpPr>
          <p:cNvPr id="23" name="Oval 9"/>
          <p:cNvSpPr>
            <a:spLocks/>
          </p:cNvSpPr>
          <p:nvPr/>
        </p:nvSpPr>
        <p:spPr bwMode="auto">
          <a:xfrm>
            <a:off x="4015398" y="1494694"/>
            <a:ext cx="822047" cy="822048"/>
          </a:xfrm>
          <a:prstGeom prst="ellipse">
            <a:avLst/>
          </a:prstGeom>
          <a:noFill/>
          <a:ln w="25400" cap="flat">
            <a:solidFill>
              <a:schemeClr val="bg1">
                <a:lumMod val="65000"/>
              </a:schemeClr>
            </a:solid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4000" b="1">
                <a:solidFill>
                  <a:schemeClr val="bg1"/>
                </a:solidFill>
                <a:latin typeface="Source Sans Pro Semibold" charset="0"/>
                <a:ea typeface="ＭＳ Ｐゴシック" charset="0"/>
                <a:cs typeface="Source Sans Pro Semibold" charset="0"/>
                <a:sym typeface="Source Sans Pro Semibold" charset="0"/>
              </a:rPr>
              <a:t>1</a:t>
            </a:r>
          </a:p>
        </p:txBody>
      </p:sp>
      <p:sp>
        <p:nvSpPr>
          <p:cNvPr id="24" name="Oval 10"/>
          <p:cNvSpPr>
            <a:spLocks/>
          </p:cNvSpPr>
          <p:nvPr/>
        </p:nvSpPr>
        <p:spPr bwMode="auto">
          <a:xfrm>
            <a:off x="4606450" y="2431006"/>
            <a:ext cx="822047" cy="822048"/>
          </a:xfrm>
          <a:prstGeom prst="ellipse">
            <a:avLst/>
          </a:prstGeom>
          <a:noFill/>
          <a:ln w="25400" cap="flat">
            <a:solidFill>
              <a:schemeClr val="bg1">
                <a:lumMod val="65000"/>
              </a:schemeClr>
            </a:solid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4000" b="1">
                <a:solidFill>
                  <a:schemeClr val="bg1"/>
                </a:solidFill>
                <a:latin typeface="Source Sans Pro Semibold" charset="0"/>
                <a:ea typeface="ＭＳ Ｐゴシック" charset="0"/>
                <a:cs typeface="Source Sans Pro Semibold" charset="0"/>
                <a:sym typeface="Source Sans Pro Semibold" charset="0"/>
              </a:rPr>
              <a:t>2</a:t>
            </a:r>
          </a:p>
        </p:txBody>
      </p:sp>
      <p:sp>
        <p:nvSpPr>
          <p:cNvPr id="25" name="Oval 11"/>
          <p:cNvSpPr>
            <a:spLocks/>
          </p:cNvSpPr>
          <p:nvPr/>
        </p:nvSpPr>
        <p:spPr bwMode="auto">
          <a:xfrm>
            <a:off x="4849776" y="3456921"/>
            <a:ext cx="822047" cy="822048"/>
          </a:xfrm>
          <a:prstGeom prst="ellipse">
            <a:avLst/>
          </a:prstGeom>
          <a:noFill/>
          <a:ln w="25400" cap="flat">
            <a:solidFill>
              <a:schemeClr val="bg1">
                <a:lumMod val="65000"/>
              </a:schemeClr>
            </a:solid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4000" b="1">
                <a:solidFill>
                  <a:schemeClr val="bg1"/>
                </a:solidFill>
                <a:latin typeface="Source Sans Pro Semibold" charset="0"/>
                <a:ea typeface="ＭＳ Ｐゴシック" charset="0"/>
                <a:cs typeface="Source Sans Pro Semibold" charset="0"/>
                <a:sym typeface="Source Sans Pro Semibold" charset="0"/>
              </a:rPr>
              <a:t>3</a:t>
            </a:r>
          </a:p>
        </p:txBody>
      </p:sp>
      <p:sp>
        <p:nvSpPr>
          <p:cNvPr id="26" name="Oval 12"/>
          <p:cNvSpPr>
            <a:spLocks/>
          </p:cNvSpPr>
          <p:nvPr/>
        </p:nvSpPr>
        <p:spPr bwMode="auto">
          <a:xfrm>
            <a:off x="3942236" y="5416682"/>
            <a:ext cx="822047" cy="822048"/>
          </a:xfrm>
          <a:prstGeom prst="ellipse">
            <a:avLst/>
          </a:prstGeom>
          <a:noFill/>
          <a:ln w="25400" cap="flat">
            <a:solidFill>
              <a:schemeClr val="bg1">
                <a:lumMod val="65000"/>
              </a:schemeClr>
            </a:solid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4000" b="1">
                <a:solidFill>
                  <a:schemeClr val="bg1"/>
                </a:solidFill>
                <a:latin typeface="Source Sans Pro Semibold" charset="0"/>
                <a:ea typeface="ＭＳ Ｐゴシック" charset="0"/>
                <a:cs typeface="Source Sans Pro Semibold" charset="0"/>
                <a:sym typeface="Source Sans Pro Semibold" charset="0"/>
              </a:rPr>
              <a:t>5</a:t>
            </a:r>
          </a:p>
        </p:txBody>
      </p:sp>
      <p:sp>
        <p:nvSpPr>
          <p:cNvPr id="27" name="Oval 13"/>
          <p:cNvSpPr>
            <a:spLocks/>
          </p:cNvSpPr>
          <p:nvPr/>
        </p:nvSpPr>
        <p:spPr bwMode="auto">
          <a:xfrm>
            <a:off x="4665637" y="4482836"/>
            <a:ext cx="822047" cy="822048"/>
          </a:xfrm>
          <a:prstGeom prst="ellipse">
            <a:avLst/>
          </a:prstGeom>
          <a:noFill/>
          <a:ln w="25400" cap="flat">
            <a:solidFill>
              <a:schemeClr val="bg1">
                <a:lumMod val="65000"/>
              </a:schemeClr>
            </a:solid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4000" b="1">
                <a:solidFill>
                  <a:schemeClr val="bg1"/>
                </a:solidFill>
                <a:latin typeface="Source Sans Pro Semibold" charset="0"/>
                <a:ea typeface="ＭＳ Ｐゴシック" charset="0"/>
                <a:cs typeface="Source Sans Pro Semibold" charset="0"/>
                <a:sym typeface="Source Sans Pro Semibold" charset="0"/>
              </a:rPr>
              <a:t>4</a:t>
            </a:r>
          </a:p>
        </p:txBody>
      </p:sp>
      <p:sp>
        <p:nvSpPr>
          <p:cNvPr id="28" name="Oval 14"/>
          <p:cNvSpPr>
            <a:spLocks/>
          </p:cNvSpPr>
          <p:nvPr/>
        </p:nvSpPr>
        <p:spPr bwMode="auto">
          <a:xfrm>
            <a:off x="1318260" y="2619255"/>
            <a:ext cx="2499024" cy="2499024"/>
          </a:xfrm>
          <a:prstGeom prst="ellipse">
            <a:avLst/>
          </a:prstGeom>
          <a:solidFill>
            <a:schemeClr val="bg1"/>
          </a:solidFill>
          <a:ln w="25400" cap="flat">
            <a:noFill/>
            <a:prstDash val="solid"/>
            <a:miter lim="800000"/>
            <a:headEnd type="none" w="med" len="med"/>
            <a:tailEnd type="none" w="med" len="med"/>
          </a:ln>
          <a:effectLst>
            <a:outerShdw blurRad="12700" dist="114299" dir="5400000" algn="ctr" rotWithShape="0">
              <a:schemeClr val="bg2">
                <a:alpha val="9000"/>
              </a:schemeClr>
            </a:outerShdw>
          </a:effectLst>
        </p:spPr>
        <p:txBody>
          <a:bodyPr lIns="0" tIns="0" rIns="0" bIns="0" anchor="ctr"/>
          <a:lstStyle/>
          <a:p>
            <a:pPr algn="ctr">
              <a:defRPr/>
            </a:pPr>
            <a:r>
              <a:rPr lang="en-US" sz="2800" b="1" dirty="0" err="1">
                <a:solidFill>
                  <a:srgbClr val="7030A0"/>
                </a:solidFill>
                <a:latin typeface="Source Sans Pro Semibold" charset="0"/>
                <a:ea typeface="ＭＳ Ｐゴシック" charset="0"/>
                <a:cs typeface="Source Sans Pro Semibold" charset="0"/>
                <a:sym typeface="Source Sans Pro Semibold" charset="0"/>
              </a:rPr>
              <a:t>Tristique</a:t>
            </a:r>
            <a:r>
              <a:rPr lang="en-US" sz="2800" b="1" dirty="0">
                <a:solidFill>
                  <a:srgbClr val="7030A0"/>
                </a:solidFill>
                <a:latin typeface="Source Sans Pro Semibold" charset="0"/>
                <a:ea typeface="ＭＳ Ｐゴシック" charset="0"/>
                <a:cs typeface="Source Sans Pro Semibold" charset="0"/>
                <a:sym typeface="Source Sans Pro Semibold" charset="0"/>
              </a:rPr>
              <a:t> </a:t>
            </a:r>
          </a:p>
          <a:p>
            <a:pPr algn="ctr">
              <a:defRPr/>
            </a:pPr>
            <a:r>
              <a:rPr lang="en-US" sz="2800" b="1" dirty="0" err="1">
                <a:solidFill>
                  <a:srgbClr val="7030A0"/>
                </a:solidFill>
                <a:latin typeface="Source Sans Pro Semibold" charset="0"/>
                <a:ea typeface="ＭＳ Ｐゴシック" charset="0"/>
                <a:cs typeface="Source Sans Pro Semibold" charset="0"/>
                <a:sym typeface="Source Sans Pro Semibold" charset="0"/>
              </a:rPr>
              <a:t>Cras</a:t>
            </a:r>
            <a:r>
              <a:rPr lang="en-US" sz="2800" b="1" dirty="0">
                <a:solidFill>
                  <a:srgbClr val="7030A0"/>
                </a:solidFill>
                <a:latin typeface="Source Sans Pro Semibold" charset="0"/>
                <a:ea typeface="ＭＳ Ｐゴシック" charset="0"/>
                <a:cs typeface="Source Sans Pro Semibold" charset="0"/>
                <a:sym typeface="Source Sans Pro Semibold" charset="0"/>
              </a:rPr>
              <a:t> Cursus</a:t>
            </a:r>
          </a:p>
        </p:txBody>
      </p:sp>
      <p:sp>
        <p:nvSpPr>
          <p:cNvPr id="29" name="Line 15"/>
          <p:cNvSpPr>
            <a:spLocks noChangeShapeType="1"/>
          </p:cNvSpPr>
          <p:nvPr/>
        </p:nvSpPr>
        <p:spPr bwMode="auto">
          <a:xfrm rot="10800000" flipH="1">
            <a:off x="4848954" y="1920515"/>
            <a:ext cx="2121704" cy="0"/>
          </a:xfrm>
          <a:prstGeom prst="line">
            <a:avLst/>
          </a:prstGeom>
          <a:noFill/>
          <a:ln w="25400">
            <a:solidFill>
              <a:srgbClr val="808080"/>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sz="1050">
              <a:solidFill>
                <a:schemeClr val="bg1"/>
              </a:solidFill>
            </a:endParaRPr>
          </a:p>
        </p:txBody>
      </p:sp>
      <p:sp>
        <p:nvSpPr>
          <p:cNvPr id="30" name="Line 16"/>
          <p:cNvSpPr>
            <a:spLocks noChangeShapeType="1"/>
          </p:cNvSpPr>
          <p:nvPr/>
        </p:nvSpPr>
        <p:spPr bwMode="auto">
          <a:xfrm rot="10800000" flipH="1">
            <a:off x="5435074" y="2832165"/>
            <a:ext cx="1536407" cy="5755"/>
          </a:xfrm>
          <a:prstGeom prst="line">
            <a:avLst/>
          </a:prstGeom>
          <a:noFill/>
          <a:ln w="25400">
            <a:solidFill>
              <a:srgbClr val="808080"/>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sz="1050">
              <a:solidFill>
                <a:schemeClr val="bg1"/>
              </a:solidFill>
            </a:endParaRPr>
          </a:p>
        </p:txBody>
      </p:sp>
      <p:sp>
        <p:nvSpPr>
          <p:cNvPr id="31" name="Line 17"/>
          <p:cNvSpPr>
            <a:spLocks noChangeShapeType="1"/>
          </p:cNvSpPr>
          <p:nvPr/>
        </p:nvSpPr>
        <p:spPr bwMode="auto">
          <a:xfrm rot="10800000" flipH="1">
            <a:off x="5493439" y="4896327"/>
            <a:ext cx="1480507" cy="822"/>
          </a:xfrm>
          <a:prstGeom prst="line">
            <a:avLst/>
          </a:prstGeom>
          <a:noFill/>
          <a:ln w="25400">
            <a:solidFill>
              <a:srgbClr val="808080"/>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sz="1050">
              <a:solidFill>
                <a:schemeClr val="bg1"/>
              </a:solidFill>
            </a:endParaRPr>
          </a:p>
        </p:txBody>
      </p:sp>
      <p:sp>
        <p:nvSpPr>
          <p:cNvPr id="32" name="Line 18"/>
          <p:cNvSpPr>
            <a:spLocks noChangeShapeType="1"/>
          </p:cNvSpPr>
          <p:nvPr/>
        </p:nvSpPr>
        <p:spPr bwMode="auto">
          <a:xfrm rot="10800000" flipH="1">
            <a:off x="4770859" y="5843325"/>
            <a:ext cx="2203087" cy="822"/>
          </a:xfrm>
          <a:prstGeom prst="line">
            <a:avLst/>
          </a:prstGeom>
          <a:noFill/>
          <a:ln w="25400">
            <a:solidFill>
              <a:srgbClr val="808080"/>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sz="1050">
              <a:solidFill>
                <a:schemeClr val="bg1"/>
              </a:solidFill>
            </a:endParaRPr>
          </a:p>
        </p:txBody>
      </p:sp>
      <p:sp>
        <p:nvSpPr>
          <p:cNvPr id="33" name="Line 19"/>
          <p:cNvSpPr>
            <a:spLocks noChangeShapeType="1"/>
          </p:cNvSpPr>
          <p:nvPr/>
        </p:nvSpPr>
        <p:spPr bwMode="auto">
          <a:xfrm>
            <a:off x="5729367" y="3910691"/>
            <a:ext cx="1243758" cy="0"/>
          </a:xfrm>
          <a:prstGeom prst="line">
            <a:avLst/>
          </a:prstGeom>
          <a:noFill/>
          <a:ln w="25400">
            <a:solidFill>
              <a:srgbClr val="808080"/>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sz="1050">
              <a:solidFill>
                <a:schemeClr val="bg1"/>
              </a:solidFill>
            </a:endParaRPr>
          </a:p>
        </p:txBody>
      </p:sp>
      <p:sp>
        <p:nvSpPr>
          <p:cNvPr id="34" name="Rectangle 20"/>
          <p:cNvSpPr>
            <a:spLocks/>
          </p:cNvSpPr>
          <p:nvPr/>
        </p:nvSpPr>
        <p:spPr bwMode="auto">
          <a:xfrm>
            <a:off x="7046287" y="1569500"/>
            <a:ext cx="3827453" cy="72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400" b="1" dirty="0">
                <a:solidFill>
                  <a:schemeClr val="bg1"/>
                </a:solidFill>
                <a:latin typeface="Source Sans Pro Bold" charset="0"/>
                <a:ea typeface="ＭＳ Ｐゴシック" charset="0"/>
                <a:sym typeface="Source Sans Pro Bold" charset="0"/>
              </a:rPr>
              <a:t>Description</a:t>
            </a:r>
          </a:p>
          <a:p>
            <a:pPr algn="l"/>
            <a:r>
              <a:rPr lang="en-US" sz="1400" dirty="0">
                <a:solidFill>
                  <a:schemeClr val="bg1"/>
                </a:solidFill>
                <a:latin typeface="Source Sans Pro" charset="0"/>
                <a:ea typeface="ＭＳ Ｐゴシック" charset="0"/>
                <a:sym typeface="Source Sans Pro" charset="0"/>
              </a:rPr>
              <a:t>Maecenas </a:t>
            </a:r>
            <a:r>
              <a:rPr lang="en-US" sz="1400" dirty="0" err="1">
                <a:solidFill>
                  <a:schemeClr val="bg1"/>
                </a:solidFill>
                <a:latin typeface="Source Sans Pro" charset="0"/>
                <a:ea typeface="ＭＳ Ｐゴシック" charset="0"/>
                <a:sym typeface="Source Sans Pro" charset="0"/>
              </a:rPr>
              <a:t>faucibus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mollis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interdum</a:t>
            </a:r>
            <a:r>
              <a:rPr lang="en-US" sz="1400" dirty="0">
                <a:solidFill>
                  <a:schemeClr val="bg1"/>
                </a:solidFill>
                <a:latin typeface="Source Sans Pro" charset="0"/>
                <a:ea typeface="ＭＳ Ｐゴシック" charset="0"/>
                <a:sym typeface="Source Sans Pro" charset="0"/>
              </a:rPr>
              <a:t>. Cum </a:t>
            </a:r>
            <a:r>
              <a:rPr lang="en-US" sz="1400" dirty="0" err="1">
                <a:solidFill>
                  <a:schemeClr val="bg1"/>
                </a:solidFill>
                <a:latin typeface="Source Sans Pro" charset="0"/>
                <a:ea typeface="ＭＳ Ｐゴシック" charset="0"/>
                <a:sym typeface="Source Sans Pro" charset="0"/>
              </a:rPr>
              <a:t>sociis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natoque</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penatibus</a:t>
            </a:r>
            <a:r>
              <a:rPr lang="en-US" sz="1400" dirty="0">
                <a:solidFill>
                  <a:schemeClr val="bg1"/>
                </a:solidFill>
                <a:latin typeface="Source Sans Pro" charset="0"/>
                <a:ea typeface="ＭＳ Ｐゴシック" charset="0"/>
                <a:sym typeface="Source Sans Pro" charset="0"/>
              </a:rPr>
              <a:t> et </a:t>
            </a:r>
            <a:r>
              <a:rPr lang="en-US" sz="1400" dirty="0" err="1">
                <a:solidFill>
                  <a:schemeClr val="bg1"/>
                </a:solidFill>
                <a:latin typeface="Source Sans Pro" charset="0"/>
                <a:ea typeface="ＭＳ Ｐゴシック" charset="0"/>
                <a:sym typeface="Source Sans Pro" charset="0"/>
              </a:rPr>
              <a:t>magnis</a:t>
            </a:r>
            <a:r>
              <a:rPr lang="en-US" sz="1400" dirty="0">
                <a:solidFill>
                  <a:schemeClr val="bg1"/>
                </a:solidFill>
                <a:latin typeface="Source Sans Pro" charset="0"/>
                <a:ea typeface="ＭＳ Ｐゴシック" charset="0"/>
                <a:sym typeface="Source Sans Pro" charset="0"/>
              </a:rPr>
              <a:t> dis.</a:t>
            </a:r>
          </a:p>
        </p:txBody>
      </p:sp>
      <p:sp>
        <p:nvSpPr>
          <p:cNvPr id="35" name="Rectangle 21"/>
          <p:cNvSpPr>
            <a:spLocks/>
          </p:cNvSpPr>
          <p:nvPr/>
        </p:nvSpPr>
        <p:spPr bwMode="auto">
          <a:xfrm>
            <a:off x="7046287" y="2477041"/>
            <a:ext cx="3827453" cy="72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400" b="1" dirty="0">
                <a:solidFill>
                  <a:schemeClr val="bg1"/>
                </a:solidFill>
                <a:latin typeface="Source Sans Pro Bold" charset="0"/>
                <a:ea typeface="ＭＳ Ｐゴシック" charset="0"/>
                <a:sym typeface="Source Sans Pro Bold" charset="0"/>
              </a:rPr>
              <a:t>Description</a:t>
            </a:r>
          </a:p>
          <a:p>
            <a:pPr algn="l"/>
            <a:r>
              <a:rPr lang="en-US" sz="1400" dirty="0">
                <a:solidFill>
                  <a:schemeClr val="bg1"/>
                </a:solidFill>
                <a:latin typeface="Source Sans Pro" charset="0"/>
                <a:ea typeface="ＭＳ Ｐゴシック" charset="0"/>
                <a:sym typeface="Source Sans Pro" charset="0"/>
              </a:rPr>
              <a:t>Maecenas </a:t>
            </a:r>
            <a:r>
              <a:rPr lang="en-US" sz="1400" dirty="0" err="1">
                <a:solidFill>
                  <a:schemeClr val="bg1"/>
                </a:solidFill>
                <a:latin typeface="Source Sans Pro" charset="0"/>
                <a:ea typeface="ＭＳ Ｐゴシック" charset="0"/>
                <a:sym typeface="Source Sans Pro" charset="0"/>
              </a:rPr>
              <a:t>faucibus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mollis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interdum</a:t>
            </a:r>
            <a:r>
              <a:rPr lang="en-US" sz="1400" dirty="0">
                <a:solidFill>
                  <a:schemeClr val="bg1"/>
                </a:solidFill>
                <a:latin typeface="Source Sans Pro" charset="0"/>
                <a:ea typeface="ＭＳ Ｐゴシック" charset="0"/>
                <a:sym typeface="Source Sans Pro" charset="0"/>
              </a:rPr>
              <a:t>. Cum </a:t>
            </a:r>
            <a:r>
              <a:rPr lang="en-US" sz="1400" dirty="0" err="1">
                <a:solidFill>
                  <a:schemeClr val="bg1"/>
                </a:solidFill>
                <a:latin typeface="Source Sans Pro" charset="0"/>
                <a:ea typeface="ＭＳ Ｐゴシック" charset="0"/>
                <a:sym typeface="Source Sans Pro" charset="0"/>
              </a:rPr>
              <a:t>sociis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natoque</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penatibus</a:t>
            </a:r>
            <a:r>
              <a:rPr lang="en-US" sz="1400" dirty="0">
                <a:solidFill>
                  <a:schemeClr val="bg1"/>
                </a:solidFill>
                <a:latin typeface="Source Sans Pro" charset="0"/>
                <a:ea typeface="ＭＳ Ｐゴシック" charset="0"/>
                <a:sym typeface="Source Sans Pro" charset="0"/>
              </a:rPr>
              <a:t> et </a:t>
            </a:r>
            <a:r>
              <a:rPr lang="en-US" sz="1400" dirty="0" err="1">
                <a:solidFill>
                  <a:schemeClr val="bg1"/>
                </a:solidFill>
                <a:latin typeface="Source Sans Pro" charset="0"/>
                <a:ea typeface="ＭＳ Ｐゴシック" charset="0"/>
                <a:sym typeface="Source Sans Pro" charset="0"/>
              </a:rPr>
              <a:t>magnis</a:t>
            </a:r>
            <a:r>
              <a:rPr lang="en-US" sz="1400" dirty="0">
                <a:solidFill>
                  <a:schemeClr val="bg1"/>
                </a:solidFill>
                <a:latin typeface="Source Sans Pro" charset="0"/>
                <a:ea typeface="ＭＳ Ｐゴシック" charset="0"/>
                <a:sym typeface="Source Sans Pro" charset="0"/>
              </a:rPr>
              <a:t> dis.</a:t>
            </a:r>
          </a:p>
        </p:txBody>
      </p:sp>
      <p:sp>
        <p:nvSpPr>
          <p:cNvPr id="36" name="Rectangle 22"/>
          <p:cNvSpPr>
            <a:spLocks/>
          </p:cNvSpPr>
          <p:nvPr/>
        </p:nvSpPr>
        <p:spPr bwMode="auto">
          <a:xfrm>
            <a:off x="7046287" y="3509532"/>
            <a:ext cx="3827453" cy="72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400" b="1" dirty="0">
                <a:solidFill>
                  <a:schemeClr val="bg1"/>
                </a:solidFill>
                <a:latin typeface="Source Sans Pro Bold" charset="0"/>
                <a:ea typeface="ＭＳ Ｐゴシック" charset="0"/>
                <a:sym typeface="Source Sans Pro Bold" charset="0"/>
              </a:rPr>
              <a:t>Description</a:t>
            </a:r>
          </a:p>
          <a:p>
            <a:pPr algn="l"/>
            <a:r>
              <a:rPr lang="en-US" sz="1400" dirty="0">
                <a:solidFill>
                  <a:schemeClr val="bg1"/>
                </a:solidFill>
                <a:latin typeface="Source Sans Pro" charset="0"/>
                <a:ea typeface="ＭＳ Ｐゴシック" charset="0"/>
                <a:sym typeface="Source Sans Pro" charset="0"/>
              </a:rPr>
              <a:t>Maecenas </a:t>
            </a:r>
            <a:r>
              <a:rPr lang="en-US" sz="1400" dirty="0" err="1">
                <a:solidFill>
                  <a:schemeClr val="bg1"/>
                </a:solidFill>
                <a:latin typeface="Source Sans Pro" charset="0"/>
                <a:ea typeface="ＭＳ Ｐゴシック" charset="0"/>
                <a:sym typeface="Source Sans Pro" charset="0"/>
              </a:rPr>
              <a:t>faucibus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mollis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interdum</a:t>
            </a:r>
            <a:r>
              <a:rPr lang="en-US" sz="1400" dirty="0">
                <a:solidFill>
                  <a:schemeClr val="bg1"/>
                </a:solidFill>
                <a:latin typeface="Source Sans Pro" charset="0"/>
                <a:ea typeface="ＭＳ Ｐゴシック" charset="0"/>
                <a:sym typeface="Source Sans Pro" charset="0"/>
              </a:rPr>
              <a:t>. Cum </a:t>
            </a:r>
            <a:r>
              <a:rPr lang="en-US" sz="1400" dirty="0" err="1">
                <a:solidFill>
                  <a:schemeClr val="bg1"/>
                </a:solidFill>
                <a:latin typeface="Source Sans Pro" charset="0"/>
                <a:ea typeface="ＭＳ Ｐゴシック" charset="0"/>
                <a:sym typeface="Source Sans Pro" charset="0"/>
              </a:rPr>
              <a:t>sociis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natoque</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penatibus</a:t>
            </a:r>
            <a:r>
              <a:rPr lang="en-US" sz="1400" dirty="0">
                <a:solidFill>
                  <a:schemeClr val="bg1"/>
                </a:solidFill>
                <a:latin typeface="Source Sans Pro" charset="0"/>
                <a:ea typeface="ＭＳ Ｐゴシック" charset="0"/>
                <a:sym typeface="Source Sans Pro" charset="0"/>
              </a:rPr>
              <a:t> et </a:t>
            </a:r>
            <a:r>
              <a:rPr lang="en-US" sz="1400" dirty="0" err="1">
                <a:solidFill>
                  <a:schemeClr val="bg1"/>
                </a:solidFill>
                <a:latin typeface="Source Sans Pro" charset="0"/>
                <a:ea typeface="ＭＳ Ｐゴシック" charset="0"/>
                <a:sym typeface="Source Sans Pro" charset="0"/>
              </a:rPr>
              <a:t>magnis</a:t>
            </a:r>
            <a:r>
              <a:rPr lang="en-US" sz="1400" dirty="0">
                <a:solidFill>
                  <a:schemeClr val="bg1"/>
                </a:solidFill>
                <a:latin typeface="Source Sans Pro" charset="0"/>
                <a:ea typeface="ＭＳ Ｐゴシック" charset="0"/>
                <a:sym typeface="Source Sans Pro" charset="0"/>
              </a:rPr>
              <a:t> dis.</a:t>
            </a:r>
          </a:p>
        </p:txBody>
      </p:sp>
      <p:sp>
        <p:nvSpPr>
          <p:cNvPr id="37" name="Rectangle 23"/>
          <p:cNvSpPr>
            <a:spLocks/>
          </p:cNvSpPr>
          <p:nvPr/>
        </p:nvSpPr>
        <p:spPr bwMode="auto">
          <a:xfrm>
            <a:off x="7046287" y="4542024"/>
            <a:ext cx="3827453" cy="72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400" b="1" dirty="0">
                <a:solidFill>
                  <a:schemeClr val="bg1"/>
                </a:solidFill>
                <a:latin typeface="Source Sans Pro Bold" charset="0"/>
                <a:ea typeface="ＭＳ Ｐゴシック" charset="0"/>
                <a:sym typeface="Source Sans Pro Bold" charset="0"/>
              </a:rPr>
              <a:t>Description</a:t>
            </a:r>
          </a:p>
          <a:p>
            <a:pPr algn="l"/>
            <a:r>
              <a:rPr lang="en-US" sz="1400" dirty="0">
                <a:solidFill>
                  <a:schemeClr val="bg1"/>
                </a:solidFill>
                <a:latin typeface="Source Sans Pro" charset="0"/>
                <a:ea typeface="ＭＳ Ｐゴシック" charset="0"/>
                <a:sym typeface="Source Sans Pro" charset="0"/>
              </a:rPr>
              <a:t>Maecenas </a:t>
            </a:r>
            <a:r>
              <a:rPr lang="en-US" sz="1400" dirty="0" err="1">
                <a:solidFill>
                  <a:schemeClr val="bg1"/>
                </a:solidFill>
                <a:latin typeface="Source Sans Pro" charset="0"/>
                <a:ea typeface="ＭＳ Ｐゴシック" charset="0"/>
                <a:sym typeface="Source Sans Pro" charset="0"/>
              </a:rPr>
              <a:t>faucibus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mollis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interdum</a:t>
            </a:r>
            <a:r>
              <a:rPr lang="en-US" sz="1400" dirty="0">
                <a:solidFill>
                  <a:schemeClr val="bg1"/>
                </a:solidFill>
                <a:latin typeface="Source Sans Pro" charset="0"/>
                <a:ea typeface="ＭＳ Ｐゴシック" charset="0"/>
                <a:sym typeface="Source Sans Pro" charset="0"/>
              </a:rPr>
              <a:t>. Cum </a:t>
            </a:r>
            <a:r>
              <a:rPr lang="en-US" sz="1400" dirty="0" err="1">
                <a:solidFill>
                  <a:schemeClr val="bg1"/>
                </a:solidFill>
                <a:latin typeface="Source Sans Pro" charset="0"/>
                <a:ea typeface="ＭＳ Ｐゴシック" charset="0"/>
                <a:sym typeface="Source Sans Pro" charset="0"/>
              </a:rPr>
              <a:t>sociis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natoque</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penatibus</a:t>
            </a:r>
            <a:r>
              <a:rPr lang="en-US" sz="1400" dirty="0">
                <a:solidFill>
                  <a:schemeClr val="bg1"/>
                </a:solidFill>
                <a:latin typeface="Source Sans Pro" charset="0"/>
                <a:ea typeface="ＭＳ Ｐゴシック" charset="0"/>
                <a:sym typeface="Source Sans Pro" charset="0"/>
              </a:rPr>
              <a:t> et </a:t>
            </a:r>
            <a:r>
              <a:rPr lang="en-US" sz="1400" dirty="0" err="1">
                <a:solidFill>
                  <a:schemeClr val="bg1"/>
                </a:solidFill>
                <a:latin typeface="Source Sans Pro" charset="0"/>
                <a:ea typeface="ＭＳ Ｐゴシック" charset="0"/>
                <a:sym typeface="Source Sans Pro" charset="0"/>
              </a:rPr>
              <a:t>magnis</a:t>
            </a:r>
            <a:r>
              <a:rPr lang="en-US" sz="1400" dirty="0">
                <a:solidFill>
                  <a:schemeClr val="bg1"/>
                </a:solidFill>
                <a:latin typeface="Source Sans Pro" charset="0"/>
                <a:ea typeface="ＭＳ Ｐゴシック" charset="0"/>
                <a:sym typeface="Source Sans Pro" charset="0"/>
              </a:rPr>
              <a:t> dis.</a:t>
            </a:r>
          </a:p>
        </p:txBody>
      </p:sp>
      <p:sp>
        <p:nvSpPr>
          <p:cNvPr id="38" name="Rectangle 24"/>
          <p:cNvSpPr>
            <a:spLocks/>
          </p:cNvSpPr>
          <p:nvPr/>
        </p:nvSpPr>
        <p:spPr bwMode="auto">
          <a:xfrm>
            <a:off x="7046287" y="5482446"/>
            <a:ext cx="3827453" cy="72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400" b="1" dirty="0">
                <a:solidFill>
                  <a:schemeClr val="bg1"/>
                </a:solidFill>
                <a:latin typeface="Source Sans Pro Bold" charset="0"/>
                <a:ea typeface="ＭＳ Ｐゴシック" charset="0"/>
                <a:sym typeface="Source Sans Pro Bold" charset="0"/>
              </a:rPr>
              <a:t>Description</a:t>
            </a:r>
          </a:p>
          <a:p>
            <a:pPr algn="l"/>
            <a:r>
              <a:rPr lang="en-US" sz="1400" dirty="0">
                <a:solidFill>
                  <a:schemeClr val="bg1"/>
                </a:solidFill>
                <a:latin typeface="Source Sans Pro" charset="0"/>
                <a:ea typeface="ＭＳ Ｐゴシック" charset="0"/>
                <a:sym typeface="Source Sans Pro" charset="0"/>
              </a:rPr>
              <a:t>Maecenas </a:t>
            </a:r>
            <a:r>
              <a:rPr lang="en-US" sz="1400" dirty="0" err="1">
                <a:solidFill>
                  <a:schemeClr val="bg1"/>
                </a:solidFill>
                <a:latin typeface="Source Sans Pro" charset="0"/>
                <a:ea typeface="ＭＳ Ｐゴシック" charset="0"/>
                <a:sym typeface="Source Sans Pro" charset="0"/>
              </a:rPr>
              <a:t>faucibus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mollis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interdum</a:t>
            </a:r>
            <a:r>
              <a:rPr lang="en-US" sz="1400" dirty="0">
                <a:solidFill>
                  <a:schemeClr val="bg1"/>
                </a:solidFill>
                <a:latin typeface="Source Sans Pro" charset="0"/>
                <a:ea typeface="ＭＳ Ｐゴシック" charset="0"/>
                <a:sym typeface="Source Sans Pro" charset="0"/>
              </a:rPr>
              <a:t>. Cum </a:t>
            </a:r>
            <a:r>
              <a:rPr lang="en-US" sz="1400" dirty="0" err="1">
                <a:solidFill>
                  <a:schemeClr val="bg1"/>
                </a:solidFill>
                <a:latin typeface="Source Sans Pro" charset="0"/>
                <a:ea typeface="ＭＳ Ｐゴシック" charset="0"/>
                <a:sym typeface="Source Sans Pro" charset="0"/>
              </a:rPr>
              <a:t>sociis</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natoque</a:t>
            </a:r>
            <a:r>
              <a:rPr lang="en-US" sz="1400" dirty="0">
                <a:solidFill>
                  <a:schemeClr val="bg1"/>
                </a:solidFill>
                <a:latin typeface="Source Sans Pro" charset="0"/>
                <a:ea typeface="ＭＳ Ｐゴシック" charset="0"/>
                <a:sym typeface="Source Sans Pro" charset="0"/>
              </a:rPr>
              <a:t> </a:t>
            </a:r>
            <a:r>
              <a:rPr lang="en-US" sz="1400" dirty="0" err="1">
                <a:solidFill>
                  <a:schemeClr val="bg1"/>
                </a:solidFill>
                <a:latin typeface="Source Sans Pro" charset="0"/>
                <a:ea typeface="ＭＳ Ｐゴシック" charset="0"/>
                <a:sym typeface="Source Sans Pro" charset="0"/>
              </a:rPr>
              <a:t>penatibus</a:t>
            </a:r>
            <a:r>
              <a:rPr lang="en-US" sz="1400" dirty="0">
                <a:solidFill>
                  <a:schemeClr val="bg1"/>
                </a:solidFill>
                <a:latin typeface="Source Sans Pro" charset="0"/>
                <a:ea typeface="ＭＳ Ｐゴシック" charset="0"/>
                <a:sym typeface="Source Sans Pro" charset="0"/>
              </a:rPr>
              <a:t> et </a:t>
            </a:r>
            <a:r>
              <a:rPr lang="en-US" sz="1400" dirty="0" err="1">
                <a:solidFill>
                  <a:schemeClr val="bg1"/>
                </a:solidFill>
                <a:latin typeface="Source Sans Pro" charset="0"/>
                <a:ea typeface="ＭＳ Ｐゴシック" charset="0"/>
                <a:sym typeface="Source Sans Pro" charset="0"/>
              </a:rPr>
              <a:t>magnis</a:t>
            </a:r>
            <a:r>
              <a:rPr lang="en-US" sz="1400" dirty="0">
                <a:solidFill>
                  <a:schemeClr val="bg1"/>
                </a:solidFill>
                <a:latin typeface="Source Sans Pro" charset="0"/>
                <a:ea typeface="ＭＳ Ｐゴシック" charset="0"/>
                <a:sym typeface="Source Sans Pro" charset="0"/>
              </a:rPr>
              <a:t> dis.</a:t>
            </a:r>
          </a:p>
        </p:txBody>
      </p:sp>
    </p:spTree>
    <p:extLst>
      <p:ext uri="{BB962C8B-B14F-4D97-AF65-F5344CB8AC3E}">
        <p14:creationId xmlns:p14="http://schemas.microsoft.com/office/powerpoint/2010/main" val="205055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62200" y="-2990850"/>
            <a:ext cx="7734300" cy="77343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04950" y="2438400"/>
            <a:ext cx="2705100" cy="27051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333875" y="3333750"/>
            <a:ext cx="914400" cy="9144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621784"/>
            <a:ext cx="5103211" cy="1015663"/>
          </a:xfrm>
          <a:prstGeom prst="rect">
            <a:avLst/>
          </a:prstGeom>
          <a:noFill/>
        </p:spPr>
        <p:txBody>
          <a:bodyPr wrap="square">
            <a:spAutoFit/>
          </a:bodyPr>
          <a:lstStyle/>
          <a:p>
            <a:r>
              <a:rPr lang="en-US" altLang="zh-CN" sz="6000" b="1" cap="small" dirty="0" smtClean="0">
                <a:solidFill>
                  <a:schemeClr val="bg1"/>
                </a:solidFill>
                <a:latin typeface="微软雅黑" panose="020B0503020204020204" pitchFamily="34" charset="-122"/>
                <a:ea typeface="微软雅黑" panose="020B0503020204020204" pitchFamily="34" charset="-122"/>
              </a:rPr>
              <a:t>  CONTENTS</a:t>
            </a:r>
            <a:endParaRPr lang="zh-CN" altLang="en-US" sz="6000" dirty="0">
              <a:solidFill>
                <a:schemeClr val="bg1"/>
              </a:solidFill>
            </a:endParaRPr>
          </a:p>
        </p:txBody>
      </p:sp>
      <p:sp>
        <p:nvSpPr>
          <p:cNvPr id="7" name="Copyright Notice"/>
          <p:cNvSpPr>
            <a:spLocks/>
          </p:cNvSpPr>
          <p:nvPr/>
        </p:nvSpPr>
        <p:spPr bwMode="auto">
          <a:xfrm>
            <a:off x="6118301" y="1503759"/>
            <a:ext cx="6340399"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sz="2800" b="1" cap="small" dirty="0" smtClean="0">
                <a:solidFill>
                  <a:schemeClr val="bg1"/>
                </a:solidFill>
                <a:latin typeface="微软雅黑" panose="020B0503020204020204" pitchFamily="34" charset="-122"/>
                <a:ea typeface="微软雅黑" panose="020B0503020204020204" pitchFamily="34" charset="-122"/>
              </a:rPr>
              <a:t>POWER TEMPLATE</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8" name="Copyright Notice"/>
          <p:cNvSpPr>
            <a:spLocks/>
          </p:cNvSpPr>
          <p:nvPr/>
        </p:nvSpPr>
        <p:spPr bwMode="auto">
          <a:xfrm>
            <a:off x="6118301" y="2621813"/>
            <a:ext cx="6340399"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sz="2800" b="1" cap="small" dirty="0" smtClean="0">
                <a:solidFill>
                  <a:schemeClr val="bg1"/>
                </a:solidFill>
                <a:latin typeface="微软雅黑" panose="020B0503020204020204" pitchFamily="34" charset="-122"/>
                <a:ea typeface="微软雅黑" panose="020B0503020204020204" pitchFamily="34" charset="-122"/>
              </a:rPr>
              <a:t>POWER TEMPLATE</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9" name="Copyright Notice"/>
          <p:cNvSpPr>
            <a:spLocks/>
          </p:cNvSpPr>
          <p:nvPr/>
        </p:nvSpPr>
        <p:spPr bwMode="auto">
          <a:xfrm>
            <a:off x="6118301" y="3739867"/>
            <a:ext cx="6340399"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sz="2800" b="1" cap="small" dirty="0" smtClean="0">
                <a:solidFill>
                  <a:schemeClr val="bg1"/>
                </a:solidFill>
                <a:latin typeface="微软雅黑" panose="020B0503020204020204" pitchFamily="34" charset="-122"/>
                <a:ea typeface="微软雅黑" panose="020B0503020204020204" pitchFamily="34" charset="-122"/>
              </a:rPr>
              <a:t>POWER TEMPLATE</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10" name="Copyright Notice"/>
          <p:cNvSpPr>
            <a:spLocks/>
          </p:cNvSpPr>
          <p:nvPr/>
        </p:nvSpPr>
        <p:spPr bwMode="auto">
          <a:xfrm>
            <a:off x="6118301" y="4857922"/>
            <a:ext cx="6340399"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sz="2800" b="1" cap="small" dirty="0" smtClean="0">
                <a:solidFill>
                  <a:schemeClr val="bg1"/>
                </a:solidFill>
                <a:latin typeface="微软雅黑" panose="020B0503020204020204" pitchFamily="34" charset="-122"/>
                <a:ea typeface="微软雅黑" panose="020B0503020204020204" pitchFamily="34" charset="-122"/>
              </a:rPr>
              <a:t>POWER TEMPLATE</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963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2</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AutoShape 3"/>
          <p:cNvSpPr>
            <a:spLocks/>
          </p:cNvSpPr>
          <p:nvPr/>
        </p:nvSpPr>
        <p:spPr bwMode="auto">
          <a:xfrm rot="20054367">
            <a:off x="8357562" y="2371335"/>
            <a:ext cx="1848304" cy="1844263"/>
          </a:xfrm>
          <a:custGeom>
            <a:avLst/>
            <a:gdLst>
              <a:gd name="T0" fmla="*/ 16796 w 19677"/>
              <a:gd name="T1" fmla="*/ 2886 h 19677"/>
              <a:gd name="T2" fmla="*/ 16800 w 19677"/>
              <a:gd name="T3" fmla="*/ 16800 h 19677"/>
              <a:gd name="T4" fmla="*/ 2886 w 19677"/>
              <a:gd name="T5" fmla="*/ 16796 h 19677"/>
              <a:gd name="T6" fmla="*/ 2882 w 19677"/>
              <a:gd name="T7" fmla="*/ 2882 h 19677"/>
              <a:gd name="T8" fmla="*/ 16796 w 19677"/>
              <a:gd name="T9" fmla="*/ 2886 h 19677"/>
            </a:gdLst>
            <a:ahLst/>
            <a:cxnLst>
              <a:cxn ang="0">
                <a:pos x="T0" y="T1"/>
              </a:cxn>
              <a:cxn ang="0">
                <a:pos x="T2" y="T3"/>
              </a:cxn>
              <a:cxn ang="0">
                <a:pos x="T4" y="T5"/>
              </a:cxn>
              <a:cxn ang="0">
                <a:pos x="T6" y="T7"/>
              </a:cxn>
              <a:cxn ang="0">
                <a:pos x="T8" y="T9"/>
              </a:cxn>
            </a:cxnLst>
            <a:rect l="0" t="0" r="r" b="b"/>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chemeClr val="bg1"/>
          </a:solidFill>
          <a:ln w="28575">
            <a:noFill/>
          </a:ln>
          <a:extLst/>
        </p:spPr>
        <p:txBody>
          <a:bodyPr lIns="0" tIns="0" rIns="0" bIns="0"/>
          <a:lstStyle/>
          <a:p>
            <a:endParaRPr lang="en-US" sz="1000"/>
          </a:p>
        </p:txBody>
      </p:sp>
      <p:grpSp>
        <p:nvGrpSpPr>
          <p:cNvPr id="19" name="Group 7"/>
          <p:cNvGrpSpPr>
            <a:grpSpLocks/>
          </p:cNvGrpSpPr>
          <p:nvPr/>
        </p:nvGrpSpPr>
        <p:grpSpPr bwMode="auto">
          <a:xfrm>
            <a:off x="8721836" y="2915389"/>
            <a:ext cx="1117062" cy="822142"/>
            <a:chOff x="0" y="0"/>
            <a:chExt cx="1659" cy="1220"/>
          </a:xfrm>
          <a:solidFill>
            <a:srgbClr val="7030A0"/>
          </a:solidFill>
        </p:grpSpPr>
        <p:sp>
          <p:nvSpPr>
            <p:cNvPr id="20" name="AutoShape 4"/>
            <p:cNvSpPr>
              <a:spLocks/>
            </p:cNvSpPr>
            <p:nvPr/>
          </p:nvSpPr>
          <p:spPr bwMode="auto">
            <a:xfrm>
              <a:off x="0" y="330"/>
              <a:ext cx="1659" cy="890"/>
            </a:xfrm>
            <a:custGeom>
              <a:avLst/>
              <a:gdLst>
                <a:gd name="T0" fmla="*/ 20668 w 20701"/>
                <a:gd name="T1" fmla="*/ 37 h 20627"/>
                <a:gd name="T2" fmla="*/ 18371 w 20701"/>
                <a:gd name="T3" fmla="*/ 1837 h 20627"/>
                <a:gd name="T4" fmla="*/ 12570 w 20701"/>
                <a:gd name="T5" fmla="*/ 3637 h 20627"/>
                <a:gd name="T6" fmla="*/ 10515 w 20701"/>
                <a:gd name="T7" fmla="*/ 5437 h 20627"/>
                <a:gd name="T8" fmla="*/ 10262 w 20701"/>
                <a:gd name="T9" fmla="*/ 5874 h 20627"/>
                <a:gd name="T10" fmla="*/ 10187 w 20701"/>
                <a:gd name="T11" fmla="*/ 5662 h 20627"/>
                <a:gd name="T12" fmla="*/ 8132 w 20701"/>
                <a:gd name="T13" fmla="*/ 3862 h 20627"/>
                <a:gd name="T14" fmla="*/ 2331 w 20701"/>
                <a:gd name="T15" fmla="*/ 2062 h 20627"/>
                <a:gd name="T16" fmla="*/ 34 w 20701"/>
                <a:gd name="T17" fmla="*/ 262 h 20627"/>
                <a:gd name="T18" fmla="*/ 4385 w 20701"/>
                <a:gd name="T19" fmla="*/ 7462 h 20627"/>
                <a:gd name="T20" fmla="*/ 5111 w 20701"/>
                <a:gd name="T21" fmla="*/ 18487 h 20627"/>
                <a:gd name="T22" fmla="*/ 8736 w 20701"/>
                <a:gd name="T23" fmla="*/ 20287 h 20627"/>
                <a:gd name="T24" fmla="*/ 10066 w 20701"/>
                <a:gd name="T25" fmla="*/ 17812 h 20627"/>
                <a:gd name="T26" fmla="*/ 10066 w 20701"/>
                <a:gd name="T27" fmla="*/ 9487 h 20627"/>
                <a:gd name="T28" fmla="*/ 10623 w 20701"/>
                <a:gd name="T29" fmla="*/ 9257 h 20627"/>
                <a:gd name="T30" fmla="*/ 10636 w 20701"/>
                <a:gd name="T31" fmla="*/ 9262 h 20627"/>
                <a:gd name="T32" fmla="*/ 10636 w 20701"/>
                <a:gd name="T33" fmla="*/ 17587 h 20627"/>
                <a:gd name="T34" fmla="*/ 11966 w 20701"/>
                <a:gd name="T35" fmla="*/ 20062 h 20627"/>
                <a:gd name="T36" fmla="*/ 15591 w 20701"/>
                <a:gd name="T37" fmla="*/ 18262 h 20627"/>
                <a:gd name="T38" fmla="*/ 16317 w 20701"/>
                <a:gd name="T39" fmla="*/ 7237 h 20627"/>
                <a:gd name="T40" fmla="*/ 20668 w 20701"/>
                <a:gd name="T41" fmla="*/ 37 h 20627"/>
                <a:gd name="T42" fmla="*/ 20668 w 20701"/>
                <a:gd name="T43" fmla="*/ 37 h 20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701" h="20627">
                  <a:moveTo>
                    <a:pt x="20668" y="37"/>
                  </a:moveTo>
                  <a:cubicBezTo>
                    <a:pt x="20668" y="37"/>
                    <a:pt x="20668" y="-413"/>
                    <a:pt x="18371" y="1837"/>
                  </a:cubicBezTo>
                  <a:cubicBezTo>
                    <a:pt x="16075" y="4087"/>
                    <a:pt x="13899" y="3637"/>
                    <a:pt x="12570" y="3637"/>
                  </a:cubicBezTo>
                  <a:cubicBezTo>
                    <a:pt x="11240" y="3637"/>
                    <a:pt x="10757" y="4312"/>
                    <a:pt x="10515" y="5437"/>
                  </a:cubicBezTo>
                  <a:cubicBezTo>
                    <a:pt x="10473" y="5634"/>
                    <a:pt x="10382" y="5775"/>
                    <a:pt x="10262" y="5874"/>
                  </a:cubicBezTo>
                  <a:cubicBezTo>
                    <a:pt x="10230" y="5812"/>
                    <a:pt x="10204" y="5742"/>
                    <a:pt x="10187" y="5662"/>
                  </a:cubicBezTo>
                  <a:cubicBezTo>
                    <a:pt x="9945" y="4537"/>
                    <a:pt x="9462" y="3862"/>
                    <a:pt x="8132" y="3862"/>
                  </a:cubicBezTo>
                  <a:cubicBezTo>
                    <a:pt x="6803" y="3862"/>
                    <a:pt x="4627" y="4312"/>
                    <a:pt x="2331" y="2062"/>
                  </a:cubicBezTo>
                  <a:cubicBezTo>
                    <a:pt x="34" y="-188"/>
                    <a:pt x="34" y="262"/>
                    <a:pt x="34" y="262"/>
                  </a:cubicBezTo>
                  <a:cubicBezTo>
                    <a:pt x="-449" y="3862"/>
                    <a:pt x="4385" y="7462"/>
                    <a:pt x="4385" y="7462"/>
                  </a:cubicBezTo>
                  <a:cubicBezTo>
                    <a:pt x="4385" y="7462"/>
                    <a:pt x="3902" y="15787"/>
                    <a:pt x="5111" y="18487"/>
                  </a:cubicBezTo>
                  <a:cubicBezTo>
                    <a:pt x="6319" y="21187"/>
                    <a:pt x="7890" y="20737"/>
                    <a:pt x="8736" y="20287"/>
                  </a:cubicBezTo>
                  <a:cubicBezTo>
                    <a:pt x="9582" y="19837"/>
                    <a:pt x="10066" y="17812"/>
                    <a:pt x="10066" y="17812"/>
                  </a:cubicBezTo>
                  <a:lnTo>
                    <a:pt x="10066" y="9487"/>
                  </a:lnTo>
                  <a:lnTo>
                    <a:pt x="10623" y="9257"/>
                  </a:lnTo>
                  <a:lnTo>
                    <a:pt x="10636" y="9262"/>
                  </a:lnTo>
                  <a:lnTo>
                    <a:pt x="10636" y="17587"/>
                  </a:lnTo>
                  <a:cubicBezTo>
                    <a:pt x="10636" y="17587"/>
                    <a:pt x="11120" y="19612"/>
                    <a:pt x="11966" y="20062"/>
                  </a:cubicBezTo>
                  <a:cubicBezTo>
                    <a:pt x="12812" y="20512"/>
                    <a:pt x="14383" y="20962"/>
                    <a:pt x="15591" y="18262"/>
                  </a:cubicBezTo>
                  <a:cubicBezTo>
                    <a:pt x="16800" y="15562"/>
                    <a:pt x="16317" y="7237"/>
                    <a:pt x="16317" y="7237"/>
                  </a:cubicBezTo>
                  <a:cubicBezTo>
                    <a:pt x="16317" y="7237"/>
                    <a:pt x="21151" y="3637"/>
                    <a:pt x="20668" y="37"/>
                  </a:cubicBezTo>
                  <a:close/>
                  <a:moveTo>
                    <a:pt x="20668" y="37"/>
                  </a:moveTo>
                </a:path>
              </a:pathLst>
            </a:custGeom>
            <a:grp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000"/>
            </a:p>
          </p:txBody>
        </p:sp>
        <p:sp>
          <p:nvSpPr>
            <p:cNvPr id="21" name="AutoShape 5"/>
            <p:cNvSpPr>
              <a:spLocks/>
            </p:cNvSpPr>
            <p:nvPr/>
          </p:nvSpPr>
          <p:spPr bwMode="auto">
            <a:xfrm>
              <a:off x="376" y="0"/>
              <a:ext cx="417" cy="417"/>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4"/>
                    <a:pt x="16765" y="21600"/>
                    <a:pt x="10800" y="21600"/>
                  </a:cubicBezTo>
                  <a:cubicBezTo>
                    <a:pt x="4836" y="21600"/>
                    <a:pt x="0" y="16764"/>
                    <a:pt x="0" y="10800"/>
                  </a:cubicBezTo>
                  <a:cubicBezTo>
                    <a:pt x="0" y="4835"/>
                    <a:pt x="4836" y="0"/>
                    <a:pt x="10800" y="0"/>
                  </a:cubicBezTo>
                  <a:cubicBezTo>
                    <a:pt x="16765" y="0"/>
                    <a:pt x="21600" y="4835"/>
                    <a:pt x="21600" y="10800"/>
                  </a:cubicBezTo>
                  <a:close/>
                  <a:moveTo>
                    <a:pt x="21600" y="10800"/>
                  </a:moveTo>
                </a:path>
              </a:pathLst>
            </a:custGeom>
            <a:grp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000"/>
            </a:p>
          </p:txBody>
        </p:sp>
        <p:sp>
          <p:nvSpPr>
            <p:cNvPr id="22" name="AutoShape 6"/>
            <p:cNvSpPr>
              <a:spLocks/>
            </p:cNvSpPr>
            <p:nvPr/>
          </p:nvSpPr>
          <p:spPr bwMode="auto">
            <a:xfrm>
              <a:off x="870" y="0"/>
              <a:ext cx="417" cy="417"/>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4"/>
                    <a:pt x="16764" y="21600"/>
                    <a:pt x="10800" y="21600"/>
                  </a:cubicBezTo>
                  <a:cubicBezTo>
                    <a:pt x="4835" y="21600"/>
                    <a:pt x="0" y="16764"/>
                    <a:pt x="0" y="10800"/>
                  </a:cubicBezTo>
                  <a:cubicBezTo>
                    <a:pt x="0" y="4835"/>
                    <a:pt x="4835" y="0"/>
                    <a:pt x="10800" y="0"/>
                  </a:cubicBezTo>
                  <a:cubicBezTo>
                    <a:pt x="16764" y="0"/>
                    <a:pt x="21600" y="4835"/>
                    <a:pt x="21600" y="10800"/>
                  </a:cubicBezTo>
                  <a:close/>
                  <a:moveTo>
                    <a:pt x="21600" y="10800"/>
                  </a:moveTo>
                </a:path>
              </a:pathLst>
            </a:custGeom>
            <a:grpFill/>
            <a:ln w="28575">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1000"/>
            </a:p>
          </p:txBody>
        </p:sp>
      </p:grpSp>
      <p:sp>
        <p:nvSpPr>
          <p:cNvPr id="23" name="AutoShape 9"/>
          <p:cNvSpPr>
            <a:spLocks/>
          </p:cNvSpPr>
          <p:nvPr/>
        </p:nvSpPr>
        <p:spPr bwMode="auto">
          <a:xfrm rot="20054367">
            <a:off x="1973675" y="2367379"/>
            <a:ext cx="1848304" cy="1844768"/>
          </a:xfrm>
          <a:custGeom>
            <a:avLst/>
            <a:gdLst>
              <a:gd name="T0" fmla="*/ 16796 w 19677"/>
              <a:gd name="T1" fmla="*/ 2886 h 19677"/>
              <a:gd name="T2" fmla="*/ 16800 w 19677"/>
              <a:gd name="T3" fmla="*/ 16800 h 19677"/>
              <a:gd name="T4" fmla="*/ 2886 w 19677"/>
              <a:gd name="T5" fmla="*/ 16796 h 19677"/>
              <a:gd name="T6" fmla="*/ 2882 w 19677"/>
              <a:gd name="T7" fmla="*/ 2882 h 19677"/>
              <a:gd name="T8" fmla="*/ 16796 w 19677"/>
              <a:gd name="T9" fmla="*/ 2886 h 19677"/>
            </a:gdLst>
            <a:ahLst/>
            <a:cxnLst>
              <a:cxn ang="0">
                <a:pos x="T0" y="T1"/>
              </a:cxn>
              <a:cxn ang="0">
                <a:pos x="T2" y="T3"/>
              </a:cxn>
              <a:cxn ang="0">
                <a:pos x="T4" y="T5"/>
              </a:cxn>
              <a:cxn ang="0">
                <a:pos x="T6" y="T7"/>
              </a:cxn>
              <a:cxn ang="0">
                <a:pos x="T8" y="T9"/>
              </a:cxn>
            </a:cxnLst>
            <a:rect l="0" t="0" r="r" b="b"/>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chemeClr val="bg1"/>
          </a:solidFill>
          <a:ln w="28575">
            <a:noFill/>
          </a:ln>
          <a:extLst/>
        </p:spPr>
        <p:txBody>
          <a:bodyPr lIns="0" tIns="0" rIns="0" bIns="0"/>
          <a:lstStyle/>
          <a:p>
            <a:endParaRPr lang="en-US" sz="1000"/>
          </a:p>
        </p:txBody>
      </p:sp>
      <p:sp>
        <p:nvSpPr>
          <p:cNvPr id="24" name="AutoShape 10"/>
          <p:cNvSpPr>
            <a:spLocks/>
          </p:cNvSpPr>
          <p:nvPr/>
        </p:nvSpPr>
        <p:spPr bwMode="auto">
          <a:xfrm>
            <a:off x="2693470" y="2850292"/>
            <a:ext cx="408714" cy="882310"/>
          </a:xfrm>
          <a:custGeom>
            <a:avLst/>
            <a:gdLst>
              <a:gd name="T0" fmla="*/ 21600 w 21600"/>
              <a:gd name="T1" fmla="*/ 5 h 21437"/>
              <a:gd name="T2" fmla="*/ 21600 w 21600"/>
              <a:gd name="T3" fmla="*/ 3664 h 21437"/>
              <a:gd name="T4" fmla="*/ 14816 w 21600"/>
              <a:gd name="T5" fmla="*/ 4176 h 21437"/>
              <a:gd name="T6" fmla="*/ 14261 w 21600"/>
              <a:gd name="T7" fmla="*/ 7053 h 21437"/>
              <a:gd name="T8" fmla="*/ 21600 w 21600"/>
              <a:gd name="T9" fmla="*/ 7053 h 21437"/>
              <a:gd name="T10" fmla="*/ 20769 w 21600"/>
              <a:gd name="T11" fmla="*/ 10761 h 21437"/>
              <a:gd name="T12" fmla="*/ 14538 w 21600"/>
              <a:gd name="T13" fmla="*/ 10761 h 21437"/>
              <a:gd name="T14" fmla="*/ 14538 w 21600"/>
              <a:gd name="T15" fmla="*/ 21437 h 21437"/>
              <a:gd name="T16" fmla="*/ 4707 w 21600"/>
              <a:gd name="T17" fmla="*/ 21437 h 21437"/>
              <a:gd name="T18" fmla="*/ 4707 w 21600"/>
              <a:gd name="T19" fmla="*/ 10761 h 21437"/>
              <a:gd name="T20" fmla="*/ 0 w 21600"/>
              <a:gd name="T21" fmla="*/ 10761 h 21437"/>
              <a:gd name="T22" fmla="*/ 0 w 21600"/>
              <a:gd name="T23" fmla="*/ 7053 h 21437"/>
              <a:gd name="T24" fmla="*/ 4569 w 21600"/>
              <a:gd name="T25" fmla="*/ 7053 h 21437"/>
              <a:gd name="T26" fmla="*/ 7200 w 21600"/>
              <a:gd name="T27" fmla="*/ 1235 h 21437"/>
              <a:gd name="T28" fmla="*/ 21600 w 21600"/>
              <a:gd name="T29" fmla="*/ 5 h 21437"/>
              <a:gd name="T30" fmla="*/ 21600 w 21600"/>
              <a:gd name="T31" fmla="*/ 5 h 2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437">
                <a:moveTo>
                  <a:pt x="21600" y="5"/>
                </a:moveTo>
                <a:cubicBezTo>
                  <a:pt x="21600" y="1241"/>
                  <a:pt x="21600" y="3664"/>
                  <a:pt x="21600" y="3664"/>
                </a:cubicBezTo>
                <a:cubicBezTo>
                  <a:pt x="21600" y="3664"/>
                  <a:pt x="15693" y="3516"/>
                  <a:pt x="14816" y="4176"/>
                </a:cubicBezTo>
                <a:cubicBezTo>
                  <a:pt x="14095" y="4718"/>
                  <a:pt x="14328" y="5933"/>
                  <a:pt x="14261" y="7053"/>
                </a:cubicBezTo>
                <a:cubicBezTo>
                  <a:pt x="16662" y="7053"/>
                  <a:pt x="19200" y="7053"/>
                  <a:pt x="21600" y="7053"/>
                </a:cubicBezTo>
                <a:cubicBezTo>
                  <a:pt x="21438" y="8341"/>
                  <a:pt x="21132" y="9564"/>
                  <a:pt x="20769" y="10761"/>
                </a:cubicBezTo>
                <a:cubicBezTo>
                  <a:pt x="18692" y="10761"/>
                  <a:pt x="14538" y="10761"/>
                  <a:pt x="14538" y="10761"/>
                </a:cubicBezTo>
                <a:lnTo>
                  <a:pt x="14538" y="21437"/>
                </a:lnTo>
                <a:cubicBezTo>
                  <a:pt x="14538" y="21437"/>
                  <a:pt x="7938" y="21437"/>
                  <a:pt x="4707" y="21437"/>
                </a:cubicBezTo>
                <a:cubicBezTo>
                  <a:pt x="4709" y="18133"/>
                  <a:pt x="4705" y="14278"/>
                  <a:pt x="4707" y="10761"/>
                </a:cubicBezTo>
                <a:cubicBezTo>
                  <a:pt x="3137" y="10761"/>
                  <a:pt x="1568" y="10761"/>
                  <a:pt x="0" y="10761"/>
                </a:cubicBezTo>
                <a:cubicBezTo>
                  <a:pt x="0" y="9525"/>
                  <a:pt x="0" y="8288"/>
                  <a:pt x="0" y="7053"/>
                </a:cubicBezTo>
                <a:cubicBezTo>
                  <a:pt x="1522" y="7053"/>
                  <a:pt x="3046" y="7053"/>
                  <a:pt x="4569" y="7053"/>
                </a:cubicBezTo>
                <a:cubicBezTo>
                  <a:pt x="4787" y="4587"/>
                  <a:pt x="4552" y="2480"/>
                  <a:pt x="7200" y="1235"/>
                </a:cubicBezTo>
                <a:cubicBezTo>
                  <a:pt x="10176" y="-163"/>
                  <a:pt x="15466" y="8"/>
                  <a:pt x="21600" y="5"/>
                </a:cubicBezTo>
                <a:close/>
                <a:moveTo>
                  <a:pt x="21600" y="5"/>
                </a:moveTo>
              </a:path>
            </a:pathLst>
          </a:custGeom>
          <a:solidFill>
            <a:srgbClr val="7030A0"/>
          </a:solidFill>
          <a:ln w="28575">
            <a:noFill/>
          </a:ln>
          <a:extLst/>
        </p:spPr>
        <p:txBody>
          <a:bodyPr lIns="0" tIns="0" rIns="0" bIns="0"/>
          <a:lstStyle/>
          <a:p>
            <a:endParaRPr lang="en-US" sz="1000"/>
          </a:p>
        </p:txBody>
      </p:sp>
      <p:sp>
        <p:nvSpPr>
          <p:cNvPr id="25" name="AutoShape 13"/>
          <p:cNvSpPr>
            <a:spLocks/>
          </p:cNvSpPr>
          <p:nvPr/>
        </p:nvSpPr>
        <p:spPr bwMode="auto">
          <a:xfrm rot="20054367">
            <a:off x="5143735" y="2370072"/>
            <a:ext cx="1848304" cy="1844768"/>
          </a:xfrm>
          <a:custGeom>
            <a:avLst/>
            <a:gdLst>
              <a:gd name="T0" fmla="*/ 16796 w 19677"/>
              <a:gd name="T1" fmla="*/ 2886 h 19677"/>
              <a:gd name="T2" fmla="*/ 16800 w 19677"/>
              <a:gd name="T3" fmla="*/ 16800 h 19677"/>
              <a:gd name="T4" fmla="*/ 2886 w 19677"/>
              <a:gd name="T5" fmla="*/ 16796 h 19677"/>
              <a:gd name="T6" fmla="*/ 2882 w 19677"/>
              <a:gd name="T7" fmla="*/ 2882 h 19677"/>
              <a:gd name="T8" fmla="*/ 16796 w 19677"/>
              <a:gd name="T9" fmla="*/ 2886 h 19677"/>
            </a:gdLst>
            <a:ahLst/>
            <a:cxnLst>
              <a:cxn ang="0">
                <a:pos x="T0" y="T1"/>
              </a:cxn>
              <a:cxn ang="0">
                <a:pos x="T2" y="T3"/>
              </a:cxn>
              <a:cxn ang="0">
                <a:pos x="T4" y="T5"/>
              </a:cxn>
              <a:cxn ang="0">
                <a:pos x="T6" y="T7"/>
              </a:cxn>
              <a:cxn ang="0">
                <a:pos x="T8" y="T9"/>
              </a:cxn>
            </a:cxnLst>
            <a:rect l="0" t="0" r="r" b="b"/>
            <a:pathLst>
              <a:path w="19677" h="19677">
                <a:moveTo>
                  <a:pt x="16796" y="2886"/>
                </a:moveTo>
                <a:cubicBezTo>
                  <a:pt x="20639" y="6729"/>
                  <a:pt x="20641" y="12959"/>
                  <a:pt x="16800" y="16800"/>
                </a:cubicBezTo>
                <a:cubicBezTo>
                  <a:pt x="12959" y="20641"/>
                  <a:pt x="6729" y="20639"/>
                  <a:pt x="2886" y="16796"/>
                </a:cubicBezTo>
                <a:cubicBezTo>
                  <a:pt x="-957" y="12953"/>
                  <a:pt x="-959" y="6723"/>
                  <a:pt x="2882" y="2882"/>
                </a:cubicBezTo>
                <a:cubicBezTo>
                  <a:pt x="6723" y="-959"/>
                  <a:pt x="12953" y="-957"/>
                  <a:pt x="16796" y="2886"/>
                </a:cubicBezTo>
              </a:path>
            </a:pathLst>
          </a:custGeom>
          <a:solidFill>
            <a:schemeClr val="bg1"/>
          </a:solidFill>
          <a:ln w="28575">
            <a:noFill/>
          </a:ln>
          <a:extLst/>
        </p:spPr>
        <p:txBody>
          <a:bodyPr lIns="0" tIns="0" rIns="0" bIns="0"/>
          <a:lstStyle/>
          <a:p>
            <a:endParaRPr lang="en-US" sz="1000"/>
          </a:p>
        </p:txBody>
      </p:sp>
      <p:sp>
        <p:nvSpPr>
          <p:cNvPr id="26" name="AutoShape 14"/>
          <p:cNvSpPr>
            <a:spLocks/>
          </p:cNvSpPr>
          <p:nvPr/>
        </p:nvSpPr>
        <p:spPr bwMode="auto">
          <a:xfrm>
            <a:off x="5594196" y="2898784"/>
            <a:ext cx="950749" cy="788017"/>
          </a:xfrm>
          <a:custGeom>
            <a:avLst/>
            <a:gdLst>
              <a:gd name="T0" fmla="*/ 21590 w 21590"/>
              <a:gd name="T1" fmla="*/ 2038 h 16690"/>
              <a:gd name="T2" fmla="*/ 19593 w 21590"/>
              <a:gd name="T3" fmla="*/ 4132 h 16690"/>
              <a:gd name="T4" fmla="*/ 0 w 21590"/>
              <a:gd name="T5" fmla="*/ 14947 h 16690"/>
              <a:gd name="T6" fmla="*/ 6489 w 21590"/>
              <a:gd name="T7" fmla="*/ 13087 h 16690"/>
              <a:gd name="T8" fmla="*/ 2371 w 21590"/>
              <a:gd name="T9" fmla="*/ 10179 h 16690"/>
              <a:gd name="T10" fmla="*/ 4243 w 21590"/>
              <a:gd name="T11" fmla="*/ 10063 h 16690"/>
              <a:gd name="T12" fmla="*/ 749 w 21590"/>
              <a:gd name="T13" fmla="*/ 5992 h 16690"/>
              <a:gd name="T14" fmla="*/ 2621 w 21590"/>
              <a:gd name="T15" fmla="*/ 6341 h 16690"/>
              <a:gd name="T16" fmla="*/ 1248 w 21590"/>
              <a:gd name="T17" fmla="*/ 758 h 16690"/>
              <a:gd name="T18" fmla="*/ 10607 w 21590"/>
              <a:gd name="T19" fmla="*/ 5178 h 16690"/>
              <a:gd name="T20" fmla="*/ 18345 w 21590"/>
              <a:gd name="T21" fmla="*/ 1340 h 16690"/>
              <a:gd name="T22" fmla="*/ 21215 w 21590"/>
              <a:gd name="T23" fmla="*/ 409 h 16690"/>
              <a:gd name="T24" fmla="*/ 19343 w 21590"/>
              <a:gd name="T25" fmla="*/ 2619 h 16690"/>
              <a:gd name="T26" fmla="*/ 21590 w 21590"/>
              <a:gd name="T27" fmla="*/ 2038 h 16690"/>
              <a:gd name="T28" fmla="*/ 21590 w 21590"/>
              <a:gd name="T29" fmla="*/ 2038 h 16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rgbClr val="7030A0"/>
          </a:solidFill>
          <a:ln w="28575">
            <a:noFill/>
          </a:ln>
          <a:extLst/>
        </p:spPr>
        <p:txBody>
          <a:bodyPr lIns="0" tIns="0" rIns="0" bIns="0"/>
          <a:lstStyle/>
          <a:p>
            <a:endParaRPr lang="en-US" sz="1000"/>
          </a:p>
        </p:txBody>
      </p:sp>
      <p:graphicFrame>
        <p:nvGraphicFramePr>
          <p:cNvPr id="27" name="Chart 2"/>
          <p:cNvGraphicFramePr>
            <a:graphicFrameLocks/>
          </p:cNvGraphicFramePr>
          <p:nvPr>
            <p:extLst>
              <p:ext uri="{D42A27DB-BD31-4B8C-83A1-F6EECF244321}">
                <p14:modId xmlns:p14="http://schemas.microsoft.com/office/powerpoint/2010/main" val="3320957612"/>
              </p:ext>
            </p:extLst>
          </p:nvPr>
        </p:nvGraphicFramePr>
        <p:xfrm>
          <a:off x="1388965" y="4437307"/>
          <a:ext cx="3007624" cy="14017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hart 21"/>
          <p:cNvGraphicFramePr>
            <a:graphicFrameLocks/>
          </p:cNvGraphicFramePr>
          <p:nvPr>
            <p:extLst>
              <p:ext uri="{D42A27DB-BD31-4B8C-83A1-F6EECF244321}">
                <p14:modId xmlns:p14="http://schemas.microsoft.com/office/powerpoint/2010/main" val="167463172"/>
              </p:ext>
            </p:extLst>
          </p:nvPr>
        </p:nvGraphicFramePr>
        <p:xfrm>
          <a:off x="4616501" y="4353067"/>
          <a:ext cx="3009328" cy="1552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2"/>
          <p:cNvGraphicFramePr>
            <a:graphicFrameLocks/>
          </p:cNvGraphicFramePr>
          <p:nvPr>
            <p:extLst>
              <p:ext uri="{D42A27DB-BD31-4B8C-83A1-F6EECF244321}">
                <p14:modId xmlns:p14="http://schemas.microsoft.com/office/powerpoint/2010/main" val="343910234"/>
              </p:ext>
            </p:extLst>
          </p:nvPr>
        </p:nvGraphicFramePr>
        <p:xfrm>
          <a:off x="7771327" y="4362367"/>
          <a:ext cx="3009328" cy="15522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4332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3</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AutoShape 3"/>
          <p:cNvSpPr>
            <a:spLocks/>
          </p:cNvSpPr>
          <p:nvPr/>
        </p:nvSpPr>
        <p:spPr bwMode="auto">
          <a:xfrm rot="20054367">
            <a:off x="742950" y="2208760"/>
            <a:ext cx="3284245" cy="3277515"/>
          </a:xfrm>
          <a:custGeom>
            <a:avLst/>
            <a:gdLst>
              <a:gd name="T0" fmla="*/ 16797 w 19678"/>
              <a:gd name="T1" fmla="*/ 2885 h 19678"/>
              <a:gd name="T2" fmla="*/ 16800 w 19678"/>
              <a:gd name="T3" fmla="*/ 16800 h 19678"/>
              <a:gd name="T4" fmla="*/ 2885 w 19678"/>
              <a:gd name="T5" fmla="*/ 16797 h 19678"/>
              <a:gd name="T6" fmla="*/ 2882 w 19678"/>
              <a:gd name="T7" fmla="*/ 2882 h 19678"/>
              <a:gd name="T8" fmla="*/ 16797 w 19678"/>
              <a:gd name="T9" fmla="*/ 2885 h 19678"/>
            </a:gdLst>
            <a:ahLst/>
            <a:cxnLst>
              <a:cxn ang="0">
                <a:pos x="T0" y="T1"/>
              </a:cxn>
              <a:cxn ang="0">
                <a:pos x="T2" y="T3"/>
              </a:cxn>
              <a:cxn ang="0">
                <a:pos x="T4" y="T5"/>
              </a:cxn>
              <a:cxn ang="0">
                <a:pos x="T6" y="T7"/>
              </a:cxn>
              <a:cxn ang="0">
                <a:pos x="T8" y="T9"/>
              </a:cxn>
            </a:cxnLst>
            <a:rect l="0" t="0" r="r" b="b"/>
            <a:pathLst>
              <a:path w="19678" h="19678">
                <a:moveTo>
                  <a:pt x="16797" y="2885"/>
                </a:moveTo>
                <a:cubicBezTo>
                  <a:pt x="20640" y="6729"/>
                  <a:pt x="20641" y="12958"/>
                  <a:pt x="16800" y="16800"/>
                </a:cubicBezTo>
                <a:cubicBezTo>
                  <a:pt x="12958" y="20641"/>
                  <a:pt x="6729" y="20640"/>
                  <a:pt x="2885" y="16797"/>
                </a:cubicBezTo>
                <a:cubicBezTo>
                  <a:pt x="-958" y="12953"/>
                  <a:pt x="-959" y="6724"/>
                  <a:pt x="2882" y="2882"/>
                </a:cubicBezTo>
                <a:cubicBezTo>
                  <a:pt x="6724" y="-959"/>
                  <a:pt x="12953" y="-958"/>
                  <a:pt x="16797" y="2885"/>
                </a:cubicBezTo>
              </a:path>
            </a:pathLst>
          </a:custGeom>
          <a:solidFill>
            <a:schemeClr val="bg1">
              <a:alpha val="38000"/>
            </a:schemeClr>
          </a:solidFill>
          <a:ln w="28575">
            <a:noFill/>
          </a:ln>
          <a:extLst/>
        </p:spPr>
        <p:txBody>
          <a:bodyPr lIns="0" tIns="0" rIns="0" bIns="0"/>
          <a:lstStyle/>
          <a:p>
            <a:endParaRPr lang="en-US" sz="900">
              <a:solidFill>
                <a:schemeClr val="bg1"/>
              </a:solidFill>
            </a:endParaRPr>
          </a:p>
        </p:txBody>
      </p:sp>
      <p:sp>
        <p:nvSpPr>
          <p:cNvPr id="19" name="AutoShape 4"/>
          <p:cNvSpPr>
            <a:spLocks/>
          </p:cNvSpPr>
          <p:nvPr/>
        </p:nvSpPr>
        <p:spPr bwMode="auto">
          <a:xfrm rot="20054367">
            <a:off x="3392891" y="2206237"/>
            <a:ext cx="3284245" cy="3277515"/>
          </a:xfrm>
          <a:custGeom>
            <a:avLst/>
            <a:gdLst>
              <a:gd name="T0" fmla="*/ 16797 w 19678"/>
              <a:gd name="T1" fmla="*/ 2885 h 19678"/>
              <a:gd name="T2" fmla="*/ 16800 w 19678"/>
              <a:gd name="T3" fmla="*/ 16800 h 19678"/>
              <a:gd name="T4" fmla="*/ 2885 w 19678"/>
              <a:gd name="T5" fmla="*/ 16797 h 19678"/>
              <a:gd name="T6" fmla="*/ 2882 w 19678"/>
              <a:gd name="T7" fmla="*/ 2882 h 19678"/>
              <a:gd name="T8" fmla="*/ 16797 w 19678"/>
              <a:gd name="T9" fmla="*/ 2885 h 19678"/>
            </a:gdLst>
            <a:ahLst/>
            <a:cxnLst>
              <a:cxn ang="0">
                <a:pos x="T0" y="T1"/>
              </a:cxn>
              <a:cxn ang="0">
                <a:pos x="T2" y="T3"/>
              </a:cxn>
              <a:cxn ang="0">
                <a:pos x="T4" y="T5"/>
              </a:cxn>
              <a:cxn ang="0">
                <a:pos x="T6" y="T7"/>
              </a:cxn>
              <a:cxn ang="0">
                <a:pos x="T8" y="T9"/>
              </a:cxn>
            </a:cxnLst>
            <a:rect l="0" t="0" r="r" b="b"/>
            <a:pathLst>
              <a:path w="19678" h="19678">
                <a:moveTo>
                  <a:pt x="16797" y="2885"/>
                </a:moveTo>
                <a:cubicBezTo>
                  <a:pt x="20640" y="6729"/>
                  <a:pt x="20641" y="12958"/>
                  <a:pt x="16800" y="16800"/>
                </a:cubicBezTo>
                <a:cubicBezTo>
                  <a:pt x="12958" y="20641"/>
                  <a:pt x="6729" y="20640"/>
                  <a:pt x="2885" y="16797"/>
                </a:cubicBezTo>
                <a:cubicBezTo>
                  <a:pt x="-958" y="12953"/>
                  <a:pt x="-959" y="6724"/>
                  <a:pt x="2882" y="2882"/>
                </a:cubicBezTo>
                <a:cubicBezTo>
                  <a:pt x="6724" y="-959"/>
                  <a:pt x="12953" y="-958"/>
                  <a:pt x="16797" y="2885"/>
                </a:cubicBezTo>
              </a:path>
            </a:pathLst>
          </a:custGeom>
          <a:solidFill>
            <a:schemeClr val="bg1">
              <a:alpha val="38000"/>
            </a:schemeClr>
          </a:solidFill>
          <a:ln w="28575">
            <a:noFill/>
          </a:ln>
          <a:extLst/>
        </p:spPr>
        <p:txBody>
          <a:bodyPr lIns="0" tIns="0" rIns="0" bIns="0"/>
          <a:lstStyle/>
          <a:p>
            <a:endParaRPr lang="en-US" sz="900">
              <a:solidFill>
                <a:schemeClr val="bg1"/>
              </a:solidFill>
            </a:endParaRPr>
          </a:p>
        </p:txBody>
      </p:sp>
      <p:sp>
        <p:nvSpPr>
          <p:cNvPr id="20" name="Rectangle 5"/>
          <p:cNvSpPr>
            <a:spLocks/>
          </p:cNvSpPr>
          <p:nvPr/>
        </p:nvSpPr>
        <p:spPr bwMode="auto">
          <a:xfrm>
            <a:off x="4351918" y="3100770"/>
            <a:ext cx="16943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6600" b="1">
                <a:solidFill>
                  <a:schemeClr val="bg1"/>
                </a:solidFill>
                <a:latin typeface="Bebas" charset="0"/>
                <a:ea typeface="ＭＳ Ｐゴシック" charset="0"/>
                <a:sym typeface="Bebas" charset="0"/>
              </a:rPr>
              <a:t>28%</a:t>
            </a:r>
          </a:p>
        </p:txBody>
      </p:sp>
      <p:sp>
        <p:nvSpPr>
          <p:cNvPr id="21" name="Rectangle 6"/>
          <p:cNvSpPr>
            <a:spLocks/>
          </p:cNvSpPr>
          <p:nvPr/>
        </p:nvSpPr>
        <p:spPr bwMode="auto">
          <a:xfrm>
            <a:off x="1292287" y="3104135"/>
            <a:ext cx="16943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6600" b="1">
                <a:solidFill>
                  <a:schemeClr val="bg1"/>
                </a:solidFill>
                <a:latin typeface="Bebas" charset="0"/>
                <a:ea typeface="ＭＳ Ｐゴシック" charset="0"/>
                <a:sym typeface="Bebas" charset="0"/>
              </a:rPr>
              <a:t>32%</a:t>
            </a:r>
          </a:p>
        </p:txBody>
      </p:sp>
      <p:sp>
        <p:nvSpPr>
          <p:cNvPr id="22" name="Rectangle 7"/>
          <p:cNvSpPr>
            <a:spLocks/>
          </p:cNvSpPr>
          <p:nvPr/>
        </p:nvSpPr>
        <p:spPr bwMode="auto">
          <a:xfrm>
            <a:off x="4263586" y="4103258"/>
            <a:ext cx="1918053" cy="3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000">
                <a:solidFill>
                  <a:schemeClr val="bg1"/>
                </a:solidFill>
                <a:latin typeface="Nexa Bold" charset="0"/>
                <a:ea typeface="ＭＳ Ｐゴシック" charset="0"/>
                <a:sym typeface="Nexa Bold" charset="0"/>
              </a:rPr>
              <a:t>Other Business</a:t>
            </a:r>
          </a:p>
        </p:txBody>
      </p:sp>
      <p:sp>
        <p:nvSpPr>
          <p:cNvPr id="23" name="Rectangle 8"/>
          <p:cNvSpPr>
            <a:spLocks/>
          </p:cNvSpPr>
          <p:nvPr/>
        </p:nvSpPr>
        <p:spPr bwMode="auto">
          <a:xfrm>
            <a:off x="1141703" y="4167193"/>
            <a:ext cx="2019003" cy="3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000">
                <a:solidFill>
                  <a:schemeClr val="bg1"/>
                </a:solidFill>
                <a:latin typeface="Nexa Bold" charset="0"/>
                <a:ea typeface="ＭＳ Ｐゴシック" charset="0"/>
                <a:sym typeface="Nexa Bold" charset="0"/>
              </a:rPr>
              <a:t>Graphic Design</a:t>
            </a:r>
          </a:p>
        </p:txBody>
      </p:sp>
      <p:sp>
        <p:nvSpPr>
          <p:cNvPr id="24" name="Freeform 9"/>
          <p:cNvSpPr>
            <a:spLocks/>
          </p:cNvSpPr>
          <p:nvPr/>
        </p:nvSpPr>
        <p:spPr bwMode="auto">
          <a:xfrm>
            <a:off x="3711726" y="2191935"/>
            <a:ext cx="4357681" cy="3929485"/>
          </a:xfrm>
          <a:custGeom>
            <a:avLst/>
            <a:gdLst>
              <a:gd name="T0" fmla="*/ 0 w 21600"/>
              <a:gd name="T1" fmla="*/ 3565482 h 21600"/>
              <a:gd name="T2" fmla="*/ 0 w 21600"/>
              <a:gd name="T3" fmla="*/ 7415213 h 21600"/>
              <a:gd name="T4" fmla="*/ 6781516 w 21600"/>
              <a:gd name="T5" fmla="*/ 7415213 h 21600"/>
              <a:gd name="T6" fmla="*/ 6781516 w 21600"/>
              <a:gd name="T7" fmla="*/ 0 h 21600"/>
              <a:gd name="T8" fmla="*/ 822325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0386"/>
                </a:moveTo>
                <a:lnTo>
                  <a:pt x="0" y="21600"/>
                </a:lnTo>
                <a:lnTo>
                  <a:pt x="17813" y="21600"/>
                </a:lnTo>
                <a:lnTo>
                  <a:pt x="17813" y="0"/>
                </a:lnTo>
                <a:lnTo>
                  <a:pt x="21600" y="0"/>
                </a:lnTo>
              </a:path>
            </a:pathLst>
          </a:custGeom>
          <a:noFill/>
          <a:ln w="88900" cap="flat">
            <a:solidFill>
              <a:schemeClr val="bg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900">
              <a:solidFill>
                <a:schemeClr val="bg1"/>
              </a:solidFill>
            </a:endParaRPr>
          </a:p>
        </p:txBody>
      </p:sp>
      <p:sp>
        <p:nvSpPr>
          <p:cNvPr id="25" name="Rectangle 10"/>
          <p:cNvSpPr>
            <a:spLocks/>
          </p:cNvSpPr>
          <p:nvPr/>
        </p:nvSpPr>
        <p:spPr bwMode="auto">
          <a:xfrm>
            <a:off x="8147643" y="1912640"/>
            <a:ext cx="3566905" cy="285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a:solidFill>
                  <a:schemeClr val="bg1"/>
                </a:solidFill>
                <a:latin typeface="Nexa Bold" charset="0"/>
                <a:ea typeface="ＭＳ Ｐゴシック" charset="0"/>
                <a:sym typeface="Nexa Bold" charset="0"/>
              </a:rPr>
              <a:t>Social media allows us to behave in ways that we are hardwired for in the first place - as humans. We can get frank recommendations from other humans instead of from faceless companies.</a:t>
            </a:r>
          </a:p>
        </p:txBody>
      </p:sp>
    </p:spTree>
    <p:extLst>
      <p:ext uri="{BB962C8B-B14F-4D97-AF65-F5344CB8AC3E}">
        <p14:creationId xmlns:p14="http://schemas.microsoft.com/office/powerpoint/2010/main" val="130989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4</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任意多边形 17"/>
          <p:cNvSpPr>
            <a:spLocks/>
          </p:cNvSpPr>
          <p:nvPr/>
        </p:nvSpPr>
        <p:spPr bwMode="auto">
          <a:xfrm rot="14459580">
            <a:off x="4572671" y="2391890"/>
            <a:ext cx="714213" cy="997741"/>
          </a:xfrm>
          <a:custGeom>
            <a:avLst/>
            <a:gdLst>
              <a:gd name="connsiteX0" fmla="*/ 714213 w 714213"/>
              <a:gd name="connsiteY0" fmla="*/ 648783 h 997741"/>
              <a:gd name="connsiteX1" fmla="*/ 365790 w 714213"/>
              <a:gd name="connsiteY1" fmla="*/ 997741 h 997741"/>
              <a:gd name="connsiteX2" fmla="*/ 17418 w 714213"/>
              <a:gd name="connsiteY2" fmla="*/ 648783 h 997741"/>
              <a:gd name="connsiteX3" fmla="*/ 247000 w 714213"/>
              <a:gd name="connsiteY3" fmla="*/ 648783 h 997741"/>
              <a:gd name="connsiteX4" fmla="*/ 52667 w 714213"/>
              <a:gd name="connsiteY4" fmla="*/ 226685 h 997741"/>
              <a:gd name="connsiteX5" fmla="*/ 0 w 714213"/>
              <a:gd name="connsiteY5" fmla="*/ 184895 h 997741"/>
              <a:gd name="connsiteX6" fmla="*/ 100137 w 714213"/>
              <a:gd name="connsiteY6" fmla="*/ 100947 h 997741"/>
              <a:gd name="connsiteX7" fmla="*/ 182085 w 714213"/>
              <a:gd name="connsiteY7" fmla="*/ 0 h 997741"/>
              <a:gd name="connsiteX8" fmla="*/ 233594 w 714213"/>
              <a:gd name="connsiteY8" fmla="*/ 45473 h 997741"/>
              <a:gd name="connsiteX9" fmla="*/ 503012 w 714213"/>
              <a:gd name="connsiteY9" fmla="*/ 648783 h 997741"/>
              <a:gd name="connsiteX10" fmla="*/ 714213 w 714213"/>
              <a:gd name="connsiteY10" fmla="*/ 648783 h 99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213" h="997741">
                <a:moveTo>
                  <a:pt x="714213" y="648783"/>
                </a:moveTo>
                <a:lnTo>
                  <a:pt x="365790" y="997741"/>
                </a:lnTo>
                <a:lnTo>
                  <a:pt x="17418" y="648783"/>
                </a:lnTo>
                <a:lnTo>
                  <a:pt x="247000" y="648783"/>
                </a:lnTo>
                <a:cubicBezTo>
                  <a:pt x="237987" y="482985"/>
                  <a:pt x="165147" y="334215"/>
                  <a:pt x="52667" y="226685"/>
                </a:cubicBezTo>
                <a:lnTo>
                  <a:pt x="0" y="184895"/>
                </a:lnTo>
                <a:lnTo>
                  <a:pt x="100137" y="100947"/>
                </a:lnTo>
                <a:lnTo>
                  <a:pt x="182085" y="0"/>
                </a:lnTo>
                <a:lnTo>
                  <a:pt x="233594" y="45473"/>
                </a:lnTo>
                <a:cubicBezTo>
                  <a:pt x="392387" y="199370"/>
                  <a:pt x="493898" y="412203"/>
                  <a:pt x="503012" y="648783"/>
                </a:cubicBezTo>
                <a:cubicBezTo>
                  <a:pt x="503012" y="648783"/>
                  <a:pt x="714213" y="648783"/>
                  <a:pt x="714213" y="648783"/>
                </a:cubicBezTo>
                <a:close/>
              </a:path>
            </a:pathLst>
          </a:custGeom>
          <a:solidFill>
            <a:schemeClr val="bg1">
              <a:alpha val="38000"/>
            </a:scheme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oAutofit/>
          </a:bodyPr>
          <a:lstStyle/>
          <a:p>
            <a:endParaRPr lang="en-US" sz="1000">
              <a:solidFill>
                <a:schemeClr val="bg1"/>
              </a:solidFill>
            </a:endParaRPr>
          </a:p>
        </p:txBody>
      </p:sp>
      <p:sp>
        <p:nvSpPr>
          <p:cNvPr id="19" name="任意多边形 18"/>
          <p:cNvSpPr>
            <a:spLocks/>
          </p:cNvSpPr>
          <p:nvPr/>
        </p:nvSpPr>
        <p:spPr bwMode="auto">
          <a:xfrm rot="8884243">
            <a:off x="4761915" y="4549939"/>
            <a:ext cx="696794" cy="928043"/>
          </a:xfrm>
          <a:custGeom>
            <a:avLst/>
            <a:gdLst>
              <a:gd name="connsiteX0" fmla="*/ 348371 w 696794"/>
              <a:gd name="connsiteY0" fmla="*/ 928043 h 928043"/>
              <a:gd name="connsiteX1" fmla="*/ 0 w 696794"/>
              <a:gd name="connsiteY1" fmla="*/ 579085 h 928043"/>
              <a:gd name="connsiteX2" fmla="*/ 229580 w 696794"/>
              <a:gd name="connsiteY2" fmla="*/ 579085 h 928043"/>
              <a:gd name="connsiteX3" fmla="*/ 111798 w 696794"/>
              <a:gd name="connsiteY3" fmla="*/ 244989 h 928043"/>
              <a:gd name="connsiteX4" fmla="*/ 49923 w 696794"/>
              <a:gd name="connsiteY4" fmla="*/ 173858 h 928043"/>
              <a:gd name="connsiteX5" fmla="*/ 86227 w 696794"/>
              <a:gd name="connsiteY5" fmla="*/ 153241 h 928043"/>
              <a:gd name="connsiteX6" fmla="*/ 189587 w 696794"/>
              <a:gd name="connsiteY6" fmla="*/ 63912 h 928043"/>
              <a:gd name="connsiteX7" fmla="*/ 238952 w 696794"/>
              <a:gd name="connsiteY7" fmla="*/ 0 h 928043"/>
              <a:gd name="connsiteX8" fmla="*/ 272968 w 696794"/>
              <a:gd name="connsiteY8" fmla="*/ 36180 h 928043"/>
              <a:gd name="connsiteX9" fmla="*/ 485593 w 696794"/>
              <a:gd name="connsiteY9" fmla="*/ 579085 h 928043"/>
              <a:gd name="connsiteX10" fmla="*/ 696794 w 696794"/>
              <a:gd name="connsiteY10" fmla="*/ 579085 h 92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6794" h="928043">
                <a:moveTo>
                  <a:pt x="348371" y="928043"/>
                </a:moveTo>
                <a:lnTo>
                  <a:pt x="0" y="579085"/>
                </a:lnTo>
                <a:lnTo>
                  <a:pt x="229580" y="579085"/>
                </a:lnTo>
                <a:cubicBezTo>
                  <a:pt x="222821" y="454737"/>
                  <a:pt x="180159" y="339966"/>
                  <a:pt x="111798" y="244989"/>
                </a:cubicBezTo>
                <a:lnTo>
                  <a:pt x="49923" y="173858"/>
                </a:lnTo>
                <a:lnTo>
                  <a:pt x="86227" y="153241"/>
                </a:lnTo>
                <a:cubicBezTo>
                  <a:pt x="123135" y="127248"/>
                  <a:pt x="157802" y="97422"/>
                  <a:pt x="189587" y="63912"/>
                </a:cubicBezTo>
                <a:lnTo>
                  <a:pt x="238952" y="0"/>
                </a:lnTo>
                <a:lnTo>
                  <a:pt x="272968" y="36180"/>
                </a:lnTo>
                <a:cubicBezTo>
                  <a:pt x="398902" y="183251"/>
                  <a:pt x="477618" y="372077"/>
                  <a:pt x="485593" y="579085"/>
                </a:cubicBezTo>
                <a:cubicBezTo>
                  <a:pt x="485593" y="579085"/>
                  <a:pt x="696794" y="579085"/>
                  <a:pt x="696794" y="579085"/>
                </a:cubicBezTo>
                <a:close/>
              </a:path>
            </a:pathLst>
          </a:custGeom>
          <a:solidFill>
            <a:schemeClr val="bg1">
              <a:alpha val="38000"/>
            </a:scheme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oAutofit/>
          </a:bodyPr>
          <a:lstStyle/>
          <a:p>
            <a:endParaRPr lang="en-US" sz="1000">
              <a:solidFill>
                <a:schemeClr val="bg1"/>
              </a:solidFill>
            </a:endParaRPr>
          </a:p>
        </p:txBody>
      </p:sp>
      <p:sp>
        <p:nvSpPr>
          <p:cNvPr id="20" name="任意多边形 19"/>
          <p:cNvSpPr>
            <a:spLocks/>
          </p:cNvSpPr>
          <p:nvPr/>
        </p:nvSpPr>
        <p:spPr bwMode="auto">
          <a:xfrm rot="3659580">
            <a:off x="6892454" y="4523334"/>
            <a:ext cx="696795" cy="952235"/>
          </a:xfrm>
          <a:custGeom>
            <a:avLst/>
            <a:gdLst>
              <a:gd name="connsiteX0" fmla="*/ 7710 w 696795"/>
              <a:gd name="connsiteY0" fmla="*/ 159327 h 952235"/>
              <a:gd name="connsiteX1" fmla="*/ 50985 w 696795"/>
              <a:gd name="connsiteY1" fmla="*/ 139508 h 952235"/>
              <a:gd name="connsiteX2" fmla="*/ 164640 w 696795"/>
              <a:gd name="connsiteY2" fmla="*/ 56529 h 952235"/>
              <a:gd name="connsiteX3" fmla="*/ 216204 w 696795"/>
              <a:gd name="connsiteY3" fmla="*/ 0 h 952235"/>
              <a:gd name="connsiteX4" fmla="*/ 323982 w 696795"/>
              <a:gd name="connsiteY4" fmla="*/ 125890 h 952235"/>
              <a:gd name="connsiteX5" fmla="*/ 485595 w 696795"/>
              <a:gd name="connsiteY5" fmla="*/ 603277 h 952235"/>
              <a:gd name="connsiteX6" fmla="*/ 696795 w 696795"/>
              <a:gd name="connsiteY6" fmla="*/ 603277 h 952235"/>
              <a:gd name="connsiteX7" fmla="*/ 348372 w 696795"/>
              <a:gd name="connsiteY7" fmla="*/ 952235 h 952235"/>
              <a:gd name="connsiteX8" fmla="*/ 0 w 696795"/>
              <a:gd name="connsiteY8" fmla="*/ 603277 h 952235"/>
              <a:gd name="connsiteX9" fmla="*/ 229582 w 696795"/>
              <a:gd name="connsiteY9" fmla="*/ 603277 h 952235"/>
              <a:gd name="connsiteX10" fmla="*/ 35249 w 696795"/>
              <a:gd name="connsiteY10" fmla="*/ 181179 h 95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6795" h="952235">
                <a:moveTo>
                  <a:pt x="7710" y="159327"/>
                </a:moveTo>
                <a:lnTo>
                  <a:pt x="50985" y="139508"/>
                </a:lnTo>
                <a:cubicBezTo>
                  <a:pt x="92367" y="115255"/>
                  <a:pt x="130307" y="87382"/>
                  <a:pt x="164640" y="56529"/>
                </a:cubicBezTo>
                <a:lnTo>
                  <a:pt x="216204" y="0"/>
                </a:lnTo>
                <a:lnTo>
                  <a:pt x="323982" y="125890"/>
                </a:lnTo>
                <a:cubicBezTo>
                  <a:pt x="419950" y="261765"/>
                  <a:pt x="478759" y="425842"/>
                  <a:pt x="485595" y="603277"/>
                </a:cubicBezTo>
                <a:cubicBezTo>
                  <a:pt x="485595" y="603277"/>
                  <a:pt x="696795" y="603277"/>
                  <a:pt x="696795" y="603277"/>
                </a:cubicBezTo>
                <a:lnTo>
                  <a:pt x="348372" y="952235"/>
                </a:lnTo>
                <a:lnTo>
                  <a:pt x="0" y="603277"/>
                </a:lnTo>
                <a:lnTo>
                  <a:pt x="229582" y="603277"/>
                </a:lnTo>
                <a:cubicBezTo>
                  <a:pt x="220569" y="437479"/>
                  <a:pt x="147729" y="288709"/>
                  <a:pt x="35249" y="181179"/>
                </a:cubicBezTo>
                <a:close/>
              </a:path>
            </a:pathLst>
          </a:custGeom>
          <a:solidFill>
            <a:schemeClr val="bg1">
              <a:alpha val="38000"/>
            </a:scheme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oAutofit/>
          </a:bodyPr>
          <a:lstStyle/>
          <a:p>
            <a:endParaRPr lang="en-US" sz="1000">
              <a:solidFill>
                <a:schemeClr val="bg1"/>
              </a:solidFill>
            </a:endParaRPr>
          </a:p>
        </p:txBody>
      </p:sp>
      <p:sp>
        <p:nvSpPr>
          <p:cNvPr id="21" name="任意多边形 20"/>
          <p:cNvSpPr>
            <a:spLocks/>
          </p:cNvSpPr>
          <p:nvPr/>
        </p:nvSpPr>
        <p:spPr bwMode="auto">
          <a:xfrm rot="20186679">
            <a:off x="6878371" y="2279291"/>
            <a:ext cx="709809" cy="1030766"/>
          </a:xfrm>
          <a:custGeom>
            <a:avLst/>
            <a:gdLst>
              <a:gd name="connsiteX0" fmla="*/ 134634 w 709809"/>
              <a:gd name="connsiteY0" fmla="*/ 0 h 1030766"/>
              <a:gd name="connsiteX1" fmla="*/ 167026 w 709809"/>
              <a:gd name="connsiteY1" fmla="*/ 23618 h 1030766"/>
              <a:gd name="connsiteX2" fmla="*/ 498609 w 709809"/>
              <a:gd name="connsiteY2" fmla="*/ 681808 h 1030766"/>
              <a:gd name="connsiteX3" fmla="*/ 709809 w 709809"/>
              <a:gd name="connsiteY3" fmla="*/ 681808 h 1030766"/>
              <a:gd name="connsiteX4" fmla="*/ 361386 w 709809"/>
              <a:gd name="connsiteY4" fmla="*/ 1030766 h 1030766"/>
              <a:gd name="connsiteX5" fmla="*/ 13015 w 709809"/>
              <a:gd name="connsiteY5" fmla="*/ 681808 h 1030766"/>
              <a:gd name="connsiteX6" fmla="*/ 242596 w 709809"/>
              <a:gd name="connsiteY6" fmla="*/ 681808 h 1030766"/>
              <a:gd name="connsiteX7" fmla="*/ 48263 w 709809"/>
              <a:gd name="connsiteY7" fmla="*/ 259710 h 1030766"/>
              <a:gd name="connsiteX8" fmla="*/ 0 w 709809"/>
              <a:gd name="connsiteY8" fmla="*/ 221414 h 1030766"/>
              <a:gd name="connsiteX9" fmla="*/ 54213 w 709809"/>
              <a:gd name="connsiteY9" fmla="*/ 158588 h 1030766"/>
              <a:gd name="connsiteX10" fmla="*/ 123135 w 709809"/>
              <a:gd name="connsiteY10" fmla="*/ 35811 h 103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809" h="1030766">
                <a:moveTo>
                  <a:pt x="134634" y="0"/>
                </a:moveTo>
                <a:lnTo>
                  <a:pt x="167026" y="23618"/>
                </a:lnTo>
                <a:cubicBezTo>
                  <a:pt x="361161" y="179557"/>
                  <a:pt x="488355" y="415655"/>
                  <a:pt x="498609" y="681808"/>
                </a:cubicBezTo>
                <a:cubicBezTo>
                  <a:pt x="498609" y="681808"/>
                  <a:pt x="709809" y="681808"/>
                  <a:pt x="709809" y="681808"/>
                </a:cubicBezTo>
                <a:lnTo>
                  <a:pt x="361386" y="1030766"/>
                </a:lnTo>
                <a:lnTo>
                  <a:pt x="13015" y="681808"/>
                </a:lnTo>
                <a:lnTo>
                  <a:pt x="242596" y="681808"/>
                </a:lnTo>
                <a:cubicBezTo>
                  <a:pt x="233582" y="516010"/>
                  <a:pt x="160743" y="367240"/>
                  <a:pt x="48263" y="259710"/>
                </a:cubicBezTo>
                <a:lnTo>
                  <a:pt x="0" y="221414"/>
                </a:lnTo>
                <a:lnTo>
                  <a:pt x="54213" y="158588"/>
                </a:lnTo>
                <a:cubicBezTo>
                  <a:pt x="80779" y="120807"/>
                  <a:pt x="103957" y="79801"/>
                  <a:pt x="123135" y="35811"/>
                </a:cubicBezTo>
                <a:close/>
              </a:path>
            </a:pathLst>
          </a:custGeom>
          <a:solidFill>
            <a:schemeClr val="bg1">
              <a:alpha val="38000"/>
            </a:schemeClr>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square" lIns="0" tIns="0" rIns="0" bIns="0">
            <a:noAutofit/>
          </a:bodyPr>
          <a:lstStyle/>
          <a:p>
            <a:endParaRPr lang="en-US" sz="1000">
              <a:solidFill>
                <a:schemeClr val="bg1"/>
              </a:solidFill>
            </a:endParaRPr>
          </a:p>
        </p:txBody>
      </p:sp>
      <p:grpSp>
        <p:nvGrpSpPr>
          <p:cNvPr id="22" name="Group 9"/>
          <p:cNvGrpSpPr>
            <a:grpSpLocks/>
          </p:cNvGrpSpPr>
          <p:nvPr/>
        </p:nvGrpSpPr>
        <p:grpSpPr bwMode="auto">
          <a:xfrm>
            <a:off x="3574591" y="1752600"/>
            <a:ext cx="5121145" cy="4352119"/>
            <a:chOff x="0" y="0"/>
            <a:chExt cx="7191" cy="6111"/>
          </a:xfrm>
          <a:noFill/>
        </p:grpSpPr>
        <p:sp>
          <p:nvSpPr>
            <p:cNvPr id="23" name="AutoShape 5"/>
            <p:cNvSpPr>
              <a:spLocks/>
            </p:cNvSpPr>
            <p:nvPr/>
          </p:nvSpPr>
          <p:spPr bwMode="auto">
            <a:xfrm>
              <a:off x="2619" y="0"/>
              <a:ext cx="1951" cy="195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grpFill/>
            <a:ln w="28575">
              <a:solidFill>
                <a:schemeClr val="bg1"/>
              </a:solidFill>
            </a:ln>
            <a:extLst/>
          </p:spPr>
          <p:txBody>
            <a:bodyPr lIns="0" tIns="0" rIns="0" bIns="0"/>
            <a:lstStyle/>
            <a:p>
              <a:endParaRPr lang="en-US" sz="1000">
                <a:solidFill>
                  <a:schemeClr val="bg1"/>
                </a:solidFill>
              </a:endParaRPr>
            </a:p>
          </p:txBody>
        </p:sp>
        <p:sp>
          <p:nvSpPr>
            <p:cNvPr id="24" name="AutoShape 6"/>
            <p:cNvSpPr>
              <a:spLocks/>
            </p:cNvSpPr>
            <p:nvPr/>
          </p:nvSpPr>
          <p:spPr bwMode="auto">
            <a:xfrm rot="7235955">
              <a:off x="4879" y="2149"/>
              <a:ext cx="1952" cy="1951"/>
            </a:xfrm>
            <a:custGeom>
              <a:avLst/>
              <a:gdLst>
                <a:gd name="T0" fmla="*/ 21591 w 21595"/>
                <a:gd name="T1" fmla="*/ 10790 h 21595"/>
                <a:gd name="T2" fmla="*/ 10789 w 21595"/>
                <a:gd name="T3" fmla="*/ 21592 h 21595"/>
                <a:gd name="T4" fmla="*/ -5 w 21595"/>
                <a:gd name="T5" fmla="*/ 10798 h 21595"/>
                <a:gd name="T6" fmla="*/ 10797 w 21595"/>
                <a:gd name="T7" fmla="*/ -4 h 21595"/>
                <a:gd name="T8" fmla="*/ 21591 w 21595"/>
                <a:gd name="T9" fmla="*/ 10790 h 21595"/>
                <a:gd name="T10" fmla="*/ 21591 w 21595"/>
                <a:gd name="T11" fmla="*/ 10790 h 21595"/>
              </a:gdLst>
              <a:ahLst/>
              <a:cxnLst>
                <a:cxn ang="0">
                  <a:pos x="T0" y="T1"/>
                </a:cxn>
                <a:cxn ang="0">
                  <a:pos x="T2" y="T3"/>
                </a:cxn>
                <a:cxn ang="0">
                  <a:pos x="T4" y="T5"/>
                </a:cxn>
                <a:cxn ang="0">
                  <a:pos x="T6" y="T7"/>
                </a:cxn>
                <a:cxn ang="0">
                  <a:pos x="T8" y="T9"/>
                </a:cxn>
                <a:cxn ang="0">
                  <a:pos x="T10" y="T11"/>
                </a:cxn>
              </a:cxnLst>
              <a:rect l="0" t="0" r="r" b="b"/>
              <a:pathLst>
                <a:path w="21595" h="21595">
                  <a:moveTo>
                    <a:pt x="21591" y="10790"/>
                  </a:moveTo>
                  <a:cubicBezTo>
                    <a:pt x="21588" y="16753"/>
                    <a:pt x="16752" y="21589"/>
                    <a:pt x="10789" y="21592"/>
                  </a:cubicBezTo>
                  <a:cubicBezTo>
                    <a:pt x="4825" y="21594"/>
                    <a:pt x="-7" y="16762"/>
                    <a:pt x="-5" y="10798"/>
                  </a:cubicBezTo>
                  <a:cubicBezTo>
                    <a:pt x="-2" y="4835"/>
                    <a:pt x="4834" y="-1"/>
                    <a:pt x="10797" y="-4"/>
                  </a:cubicBezTo>
                  <a:cubicBezTo>
                    <a:pt x="16761" y="-6"/>
                    <a:pt x="21593" y="4826"/>
                    <a:pt x="21591" y="10790"/>
                  </a:cubicBezTo>
                  <a:close/>
                  <a:moveTo>
                    <a:pt x="21591" y="10790"/>
                  </a:moveTo>
                </a:path>
              </a:pathLst>
            </a:custGeom>
            <a:grpFill/>
            <a:ln w="28575">
              <a:solidFill>
                <a:schemeClr val="bg1"/>
              </a:solidFill>
            </a:ln>
            <a:extLst/>
          </p:spPr>
          <p:txBody>
            <a:bodyPr lIns="0" tIns="0" rIns="0" bIns="0"/>
            <a:lstStyle/>
            <a:p>
              <a:endParaRPr lang="en-US" sz="1000">
                <a:solidFill>
                  <a:schemeClr val="bg1"/>
                </a:solidFill>
              </a:endParaRPr>
            </a:p>
          </p:txBody>
        </p:sp>
        <p:sp>
          <p:nvSpPr>
            <p:cNvPr id="25" name="AutoShape 7"/>
            <p:cNvSpPr>
              <a:spLocks/>
            </p:cNvSpPr>
            <p:nvPr/>
          </p:nvSpPr>
          <p:spPr bwMode="auto">
            <a:xfrm rot="-7168499">
              <a:off x="352" y="2150"/>
              <a:ext cx="1952" cy="1951"/>
            </a:xfrm>
            <a:custGeom>
              <a:avLst/>
              <a:gdLst>
                <a:gd name="T0" fmla="*/ 21599 w 21597"/>
                <a:gd name="T1" fmla="*/ 10806 h 21596"/>
                <a:gd name="T2" fmla="*/ 10804 w 21597"/>
                <a:gd name="T3" fmla="*/ 21600 h 21596"/>
                <a:gd name="T4" fmla="*/ 3 w 21597"/>
                <a:gd name="T5" fmla="*/ 10798 h 21596"/>
                <a:gd name="T6" fmla="*/ 10798 w 21597"/>
                <a:gd name="T7" fmla="*/ 4 h 21596"/>
                <a:gd name="T8" fmla="*/ 21599 w 21597"/>
                <a:gd name="T9" fmla="*/ 10806 h 21596"/>
                <a:gd name="T10" fmla="*/ 21599 w 21597"/>
                <a:gd name="T11" fmla="*/ 10806 h 21596"/>
              </a:gdLst>
              <a:ahLst/>
              <a:cxnLst>
                <a:cxn ang="0">
                  <a:pos x="T0" y="T1"/>
                </a:cxn>
                <a:cxn ang="0">
                  <a:pos x="T2" y="T3"/>
                </a:cxn>
                <a:cxn ang="0">
                  <a:pos x="T4" y="T5"/>
                </a:cxn>
                <a:cxn ang="0">
                  <a:pos x="T6" y="T7"/>
                </a:cxn>
                <a:cxn ang="0">
                  <a:pos x="T8" y="T9"/>
                </a:cxn>
                <a:cxn ang="0">
                  <a:pos x="T10" y="T11"/>
                </a:cxn>
              </a:cxnLst>
              <a:rect l="0" t="0" r="r" b="b"/>
              <a:pathLst>
                <a:path w="21597" h="21596">
                  <a:moveTo>
                    <a:pt x="21599" y="10806"/>
                  </a:moveTo>
                  <a:cubicBezTo>
                    <a:pt x="21601" y="16769"/>
                    <a:pt x="16768" y="21602"/>
                    <a:pt x="10804" y="21600"/>
                  </a:cubicBezTo>
                  <a:cubicBezTo>
                    <a:pt x="4840" y="21598"/>
                    <a:pt x="4" y="16762"/>
                    <a:pt x="3" y="10798"/>
                  </a:cubicBezTo>
                  <a:cubicBezTo>
                    <a:pt x="1" y="4835"/>
                    <a:pt x="4834" y="2"/>
                    <a:pt x="10798" y="4"/>
                  </a:cubicBezTo>
                  <a:cubicBezTo>
                    <a:pt x="16762" y="6"/>
                    <a:pt x="21598" y="4842"/>
                    <a:pt x="21599" y="10806"/>
                  </a:cubicBezTo>
                  <a:close/>
                  <a:moveTo>
                    <a:pt x="21599" y="10806"/>
                  </a:moveTo>
                </a:path>
              </a:pathLst>
            </a:custGeom>
            <a:grpFill/>
            <a:ln w="28575">
              <a:solidFill>
                <a:schemeClr val="bg1"/>
              </a:solidFill>
            </a:ln>
            <a:extLst/>
          </p:spPr>
          <p:txBody>
            <a:bodyPr lIns="0" tIns="0" rIns="0" bIns="0"/>
            <a:lstStyle/>
            <a:p>
              <a:endParaRPr lang="en-US" sz="1000">
                <a:solidFill>
                  <a:schemeClr val="bg1"/>
                </a:solidFill>
              </a:endParaRPr>
            </a:p>
          </p:txBody>
        </p:sp>
        <p:sp>
          <p:nvSpPr>
            <p:cNvPr id="26" name="AutoShape 8"/>
            <p:cNvSpPr>
              <a:spLocks/>
            </p:cNvSpPr>
            <p:nvPr/>
          </p:nvSpPr>
          <p:spPr bwMode="auto">
            <a:xfrm>
              <a:off x="2623" y="4159"/>
              <a:ext cx="1951" cy="1952"/>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grpFill/>
            <a:ln w="28575">
              <a:solidFill>
                <a:schemeClr val="bg1"/>
              </a:solidFill>
            </a:ln>
            <a:extLst/>
          </p:spPr>
          <p:txBody>
            <a:bodyPr lIns="0" tIns="0" rIns="0" bIns="0"/>
            <a:lstStyle/>
            <a:p>
              <a:endParaRPr lang="en-US" sz="1000">
                <a:solidFill>
                  <a:schemeClr val="bg1"/>
                </a:solidFill>
              </a:endParaRPr>
            </a:p>
          </p:txBody>
        </p:sp>
      </p:grpSp>
      <p:sp>
        <p:nvSpPr>
          <p:cNvPr id="27" name="Rectangle 11"/>
          <p:cNvSpPr>
            <a:spLocks/>
          </p:cNvSpPr>
          <p:nvPr/>
        </p:nvSpPr>
        <p:spPr bwMode="auto">
          <a:xfrm>
            <a:off x="5483627" y="2166307"/>
            <a:ext cx="1287407" cy="5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b="1" dirty="0">
                <a:solidFill>
                  <a:schemeClr val="bg1"/>
                </a:solidFill>
                <a:latin typeface="Nexa Bold" charset="0"/>
                <a:ea typeface="ＭＳ Ｐゴシック" charset="0"/>
                <a:sym typeface="Nexa Bold" charset="0"/>
              </a:rPr>
              <a:t>Add your text here</a:t>
            </a:r>
          </a:p>
        </p:txBody>
      </p:sp>
      <p:sp>
        <p:nvSpPr>
          <p:cNvPr id="28" name="Rectangle 12"/>
          <p:cNvSpPr>
            <a:spLocks/>
          </p:cNvSpPr>
          <p:nvPr/>
        </p:nvSpPr>
        <p:spPr bwMode="auto">
          <a:xfrm>
            <a:off x="5492172" y="5185448"/>
            <a:ext cx="1287407" cy="5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b="1">
                <a:solidFill>
                  <a:schemeClr val="bg1"/>
                </a:solidFill>
                <a:latin typeface="Nexa Bold" charset="0"/>
                <a:ea typeface="ＭＳ Ｐゴシック" charset="0"/>
                <a:sym typeface="Nexa Bold" charset="0"/>
              </a:rPr>
              <a:t>Add your text here</a:t>
            </a:r>
          </a:p>
        </p:txBody>
      </p:sp>
      <p:sp>
        <p:nvSpPr>
          <p:cNvPr id="29" name="Rectangle 13"/>
          <p:cNvSpPr>
            <a:spLocks/>
          </p:cNvSpPr>
          <p:nvPr/>
        </p:nvSpPr>
        <p:spPr bwMode="auto">
          <a:xfrm>
            <a:off x="3874368" y="3721449"/>
            <a:ext cx="1287407" cy="5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b="1">
                <a:solidFill>
                  <a:schemeClr val="bg1"/>
                </a:solidFill>
                <a:latin typeface="Nexa Bold" charset="0"/>
                <a:ea typeface="ＭＳ Ｐゴシック" charset="0"/>
                <a:sym typeface="Nexa Bold" charset="0"/>
              </a:rPr>
              <a:t>Add your text here</a:t>
            </a:r>
          </a:p>
        </p:txBody>
      </p:sp>
      <p:sp>
        <p:nvSpPr>
          <p:cNvPr id="30" name="Rectangle 14"/>
          <p:cNvSpPr>
            <a:spLocks/>
          </p:cNvSpPr>
          <p:nvPr/>
        </p:nvSpPr>
        <p:spPr bwMode="auto">
          <a:xfrm>
            <a:off x="7087189" y="3692967"/>
            <a:ext cx="1287407" cy="5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ctr"/>
            <a:r>
              <a:rPr lang="en-US" b="1">
                <a:solidFill>
                  <a:schemeClr val="bg1"/>
                </a:solidFill>
                <a:latin typeface="Nexa Bold" charset="0"/>
                <a:ea typeface="ＭＳ Ｐゴシック" charset="0"/>
                <a:sym typeface="Nexa Bold" charset="0"/>
              </a:rPr>
              <a:t>Add your text here</a:t>
            </a:r>
          </a:p>
        </p:txBody>
      </p:sp>
      <p:sp>
        <p:nvSpPr>
          <p:cNvPr id="31" name="Rectangle 15"/>
          <p:cNvSpPr>
            <a:spLocks/>
          </p:cNvSpPr>
          <p:nvPr/>
        </p:nvSpPr>
        <p:spPr bwMode="auto">
          <a:xfrm>
            <a:off x="7844823" y="1864393"/>
            <a:ext cx="2010861" cy="7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dirty="0" err="1">
                <a:solidFill>
                  <a:schemeClr val="bg1"/>
                </a:solidFill>
                <a:latin typeface="Roboto Regular" charset="0"/>
                <a:ea typeface="ＭＳ Ｐゴシック" charset="0"/>
                <a:sym typeface="Roboto Regular" charset="0"/>
              </a:rPr>
              <a:t>Cras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mattis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consectetur</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purus</a:t>
            </a:r>
            <a:r>
              <a:rPr lang="en-US" sz="1600" dirty="0">
                <a:solidFill>
                  <a:schemeClr val="bg1"/>
                </a:solidFill>
                <a:latin typeface="Roboto Regular" charset="0"/>
                <a:ea typeface="ＭＳ Ｐゴシック" charset="0"/>
                <a:sym typeface="Roboto Regular" charset="0"/>
              </a:rPr>
              <a:t> sit </a:t>
            </a:r>
            <a:r>
              <a:rPr lang="en-US" sz="1600" dirty="0" err="1">
                <a:solidFill>
                  <a:schemeClr val="bg1"/>
                </a:solidFill>
                <a:latin typeface="Roboto Regular" charset="0"/>
                <a:ea typeface="ＭＳ Ｐゴシック" charset="0"/>
                <a:sym typeface="Roboto Regular" charset="0"/>
              </a:rPr>
              <a:t>amet</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fermentum</a:t>
            </a:r>
            <a:r>
              <a:rPr lang="en-US" sz="1600" dirty="0">
                <a:solidFill>
                  <a:schemeClr val="bg1"/>
                </a:solidFill>
                <a:latin typeface="Roboto Regular" charset="0"/>
                <a:ea typeface="ＭＳ Ｐゴシック" charset="0"/>
                <a:sym typeface="Roboto Regular" charset="0"/>
              </a:rPr>
              <a:t>.</a:t>
            </a:r>
          </a:p>
        </p:txBody>
      </p:sp>
      <p:sp>
        <p:nvSpPr>
          <p:cNvPr id="32" name="Rectangle 16"/>
          <p:cNvSpPr>
            <a:spLocks/>
          </p:cNvSpPr>
          <p:nvPr/>
        </p:nvSpPr>
        <p:spPr bwMode="auto">
          <a:xfrm>
            <a:off x="2444549" y="5242412"/>
            <a:ext cx="2010861" cy="7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1600" dirty="0" err="1">
                <a:solidFill>
                  <a:schemeClr val="bg1"/>
                </a:solidFill>
                <a:latin typeface="Roboto Regular" charset="0"/>
                <a:ea typeface="ＭＳ Ｐゴシック" charset="0"/>
                <a:sym typeface="Roboto Regular" charset="0"/>
              </a:rPr>
              <a:t>Cras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mattis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consectetur</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purus</a:t>
            </a:r>
            <a:r>
              <a:rPr lang="en-US" sz="1600" dirty="0">
                <a:solidFill>
                  <a:schemeClr val="bg1"/>
                </a:solidFill>
                <a:latin typeface="Roboto Regular" charset="0"/>
                <a:ea typeface="ＭＳ Ｐゴシック" charset="0"/>
                <a:sym typeface="Roboto Regular" charset="0"/>
              </a:rPr>
              <a:t> sit </a:t>
            </a:r>
            <a:r>
              <a:rPr lang="en-US" sz="1600" dirty="0" err="1">
                <a:solidFill>
                  <a:schemeClr val="bg1"/>
                </a:solidFill>
                <a:latin typeface="Roboto Regular" charset="0"/>
                <a:ea typeface="ＭＳ Ｐゴシック" charset="0"/>
                <a:sym typeface="Roboto Regular" charset="0"/>
              </a:rPr>
              <a:t>amet</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fermentum</a:t>
            </a:r>
            <a:r>
              <a:rPr lang="en-US" sz="1600" dirty="0">
                <a:solidFill>
                  <a:schemeClr val="bg1"/>
                </a:solidFill>
                <a:latin typeface="Roboto Regular" charset="0"/>
                <a:ea typeface="ＭＳ Ｐゴシック" charset="0"/>
                <a:sym typeface="Roboto Regular" charset="0"/>
              </a:rPr>
              <a:t>.</a:t>
            </a:r>
          </a:p>
        </p:txBody>
      </p:sp>
      <p:sp>
        <p:nvSpPr>
          <p:cNvPr id="33" name="Rectangle 17"/>
          <p:cNvSpPr>
            <a:spLocks/>
          </p:cNvSpPr>
          <p:nvPr/>
        </p:nvSpPr>
        <p:spPr bwMode="auto">
          <a:xfrm>
            <a:off x="9166409" y="3579037"/>
            <a:ext cx="2010861" cy="7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dirty="0" err="1">
                <a:solidFill>
                  <a:schemeClr val="bg1"/>
                </a:solidFill>
                <a:latin typeface="Roboto Regular" charset="0"/>
                <a:ea typeface="ＭＳ Ｐゴシック" charset="0"/>
                <a:sym typeface="Roboto Regular" charset="0"/>
              </a:rPr>
              <a:t>Cras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mattis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consectetur</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purus</a:t>
            </a:r>
            <a:r>
              <a:rPr lang="en-US" sz="1600" dirty="0">
                <a:solidFill>
                  <a:schemeClr val="bg1"/>
                </a:solidFill>
                <a:latin typeface="Roboto Regular" charset="0"/>
                <a:ea typeface="ＭＳ Ｐゴシック" charset="0"/>
                <a:sym typeface="Roboto Regular" charset="0"/>
              </a:rPr>
              <a:t> sit </a:t>
            </a:r>
            <a:r>
              <a:rPr lang="en-US" sz="1600" dirty="0" err="1">
                <a:solidFill>
                  <a:schemeClr val="bg1"/>
                </a:solidFill>
                <a:latin typeface="Roboto Regular" charset="0"/>
                <a:ea typeface="ＭＳ Ｐゴシック" charset="0"/>
                <a:sym typeface="Roboto Regular" charset="0"/>
              </a:rPr>
              <a:t>amet</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fermentum</a:t>
            </a:r>
            <a:r>
              <a:rPr lang="en-US" sz="1600" dirty="0">
                <a:solidFill>
                  <a:schemeClr val="bg1"/>
                </a:solidFill>
                <a:latin typeface="Roboto Regular" charset="0"/>
                <a:ea typeface="ＭＳ Ｐゴシック" charset="0"/>
                <a:sym typeface="Roboto Regular" charset="0"/>
              </a:rPr>
              <a:t>.</a:t>
            </a:r>
          </a:p>
        </p:txBody>
      </p:sp>
      <p:sp>
        <p:nvSpPr>
          <p:cNvPr id="34" name="Rectangle 18"/>
          <p:cNvSpPr>
            <a:spLocks/>
          </p:cNvSpPr>
          <p:nvPr/>
        </p:nvSpPr>
        <p:spPr bwMode="auto">
          <a:xfrm>
            <a:off x="1014730" y="3579037"/>
            <a:ext cx="2010861" cy="7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1600" dirty="0" err="1">
                <a:solidFill>
                  <a:schemeClr val="bg1"/>
                </a:solidFill>
                <a:latin typeface="Roboto Regular" charset="0"/>
                <a:ea typeface="ＭＳ Ｐゴシック" charset="0"/>
                <a:sym typeface="Roboto Regular" charset="0"/>
              </a:rPr>
              <a:t>Cras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mattis</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consectetur</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purus</a:t>
            </a:r>
            <a:r>
              <a:rPr lang="en-US" sz="1600" dirty="0">
                <a:solidFill>
                  <a:schemeClr val="bg1"/>
                </a:solidFill>
                <a:latin typeface="Roboto Regular" charset="0"/>
                <a:ea typeface="ＭＳ Ｐゴシック" charset="0"/>
                <a:sym typeface="Roboto Regular" charset="0"/>
              </a:rPr>
              <a:t> sit </a:t>
            </a:r>
            <a:r>
              <a:rPr lang="en-US" sz="1600" dirty="0" err="1">
                <a:solidFill>
                  <a:schemeClr val="bg1"/>
                </a:solidFill>
                <a:latin typeface="Roboto Regular" charset="0"/>
                <a:ea typeface="ＭＳ Ｐゴシック" charset="0"/>
                <a:sym typeface="Roboto Regular" charset="0"/>
              </a:rPr>
              <a:t>amet</a:t>
            </a:r>
            <a:r>
              <a:rPr lang="en-US" sz="1600" dirty="0">
                <a:solidFill>
                  <a:schemeClr val="bg1"/>
                </a:solidFill>
                <a:latin typeface="Roboto Regular" charset="0"/>
                <a:ea typeface="ＭＳ Ｐゴシック" charset="0"/>
                <a:sym typeface="Roboto Regular" charset="0"/>
              </a:rPr>
              <a:t> </a:t>
            </a:r>
            <a:r>
              <a:rPr lang="en-US" sz="1600" dirty="0" err="1">
                <a:solidFill>
                  <a:schemeClr val="bg1"/>
                </a:solidFill>
                <a:latin typeface="Roboto Regular" charset="0"/>
                <a:ea typeface="ＭＳ Ｐゴシック" charset="0"/>
                <a:sym typeface="Roboto Regular" charset="0"/>
              </a:rPr>
              <a:t>fermentum</a:t>
            </a:r>
            <a:r>
              <a:rPr lang="en-US" sz="1600" dirty="0">
                <a:solidFill>
                  <a:schemeClr val="bg1"/>
                </a:solidFill>
                <a:latin typeface="Roboto Regular" charset="0"/>
                <a:ea typeface="ＭＳ Ｐゴシック" charset="0"/>
                <a:sym typeface="Roboto Regular" charset="0"/>
              </a:rPr>
              <a:t>.</a:t>
            </a:r>
          </a:p>
        </p:txBody>
      </p:sp>
      <p:sp>
        <p:nvSpPr>
          <p:cNvPr id="35" name="Line 19"/>
          <p:cNvSpPr>
            <a:spLocks noChangeShapeType="1"/>
          </p:cNvSpPr>
          <p:nvPr/>
        </p:nvSpPr>
        <p:spPr bwMode="auto">
          <a:xfrm>
            <a:off x="6921279" y="2247482"/>
            <a:ext cx="826703" cy="0"/>
          </a:xfrm>
          <a:prstGeom prst="line">
            <a:avLst/>
          </a:prstGeom>
          <a:noFill/>
          <a:ln w="254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36" name="Line 20"/>
          <p:cNvSpPr>
            <a:spLocks noChangeShapeType="1"/>
          </p:cNvSpPr>
          <p:nvPr/>
        </p:nvSpPr>
        <p:spPr bwMode="auto">
          <a:xfrm>
            <a:off x="4552251" y="5629774"/>
            <a:ext cx="825991" cy="0"/>
          </a:xfrm>
          <a:prstGeom prst="line">
            <a:avLst/>
          </a:prstGeom>
          <a:noFill/>
          <a:ln w="254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37" name="Line 21"/>
          <p:cNvSpPr>
            <a:spLocks noChangeShapeType="1"/>
          </p:cNvSpPr>
          <p:nvPr/>
        </p:nvSpPr>
        <p:spPr bwMode="auto">
          <a:xfrm>
            <a:off x="3105342" y="4000577"/>
            <a:ext cx="631599" cy="0"/>
          </a:xfrm>
          <a:prstGeom prst="line">
            <a:avLst/>
          </a:prstGeom>
          <a:noFill/>
          <a:ln w="254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
        <p:nvSpPr>
          <p:cNvPr id="38" name="Line 22"/>
          <p:cNvSpPr>
            <a:spLocks noChangeShapeType="1"/>
          </p:cNvSpPr>
          <p:nvPr/>
        </p:nvSpPr>
        <p:spPr bwMode="auto">
          <a:xfrm>
            <a:off x="8488526" y="4000577"/>
            <a:ext cx="631599" cy="0"/>
          </a:xfrm>
          <a:prstGeom prst="line">
            <a:avLst/>
          </a:prstGeom>
          <a:noFill/>
          <a:ln w="25400">
            <a:solidFill>
              <a:schemeClr val="bg1">
                <a:lumMod val="65000"/>
              </a:schemeClr>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1000">
              <a:solidFill>
                <a:schemeClr val="bg1"/>
              </a:solidFill>
            </a:endParaRPr>
          </a:p>
        </p:txBody>
      </p:sp>
    </p:spTree>
    <p:extLst>
      <p:ext uri="{BB962C8B-B14F-4D97-AF65-F5344CB8AC3E}">
        <p14:creationId xmlns:p14="http://schemas.microsoft.com/office/powerpoint/2010/main" val="2646742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464001" y="2248808"/>
            <a:ext cx="3292928" cy="329292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84300" y="-825500"/>
            <a:ext cx="5384800" cy="53848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62200" y="-438150"/>
            <a:ext cx="7734300" cy="77343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69100" y="2696559"/>
            <a:ext cx="494242" cy="49424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5393" y="6034845"/>
            <a:ext cx="1373414" cy="1373414"/>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pyright Notice"/>
          <p:cNvSpPr>
            <a:spLocks/>
          </p:cNvSpPr>
          <p:nvPr/>
        </p:nvSpPr>
        <p:spPr bwMode="auto">
          <a:xfrm>
            <a:off x="7451801" y="1278848"/>
            <a:ext cx="4765599" cy="2773867"/>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8800" b="1" cap="small" dirty="0" smtClean="0">
                <a:solidFill>
                  <a:schemeClr val="bg1"/>
                </a:solidFill>
                <a:latin typeface="微软雅黑" panose="020B0503020204020204" pitchFamily="34" charset="-122"/>
                <a:ea typeface="微软雅黑" panose="020B0503020204020204" pitchFamily="34" charset="-122"/>
              </a:rPr>
              <a:t>THANK</a:t>
            </a:r>
          </a:p>
          <a:p>
            <a:r>
              <a:rPr lang="en-US" sz="8800" b="1" cap="small" dirty="0" smtClean="0">
                <a:solidFill>
                  <a:schemeClr val="bg1"/>
                </a:solidFill>
                <a:latin typeface="微软雅黑" panose="020B0503020204020204" pitchFamily="34" charset="-122"/>
                <a:ea typeface="微软雅黑" panose="020B0503020204020204" pitchFamily="34" charset="-122"/>
              </a:rPr>
              <a:t>YOU</a:t>
            </a:r>
            <a:endParaRPr lang="en-US" sz="8800" b="1" cap="small"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426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2450" y="1981200"/>
            <a:ext cx="4476750" cy="3154710"/>
          </a:xfrm>
          <a:prstGeom prst="rect">
            <a:avLst/>
          </a:prstGeom>
          <a:noFill/>
        </p:spPr>
        <p:txBody>
          <a:bodyPr wrap="square" rtlCol="0">
            <a:spAutoFit/>
          </a:bodyPr>
          <a:lstStyle/>
          <a:p>
            <a:pPr algn="ctr"/>
            <a:r>
              <a:rPr lang="en-US" altLang="zh-CN" sz="19900" b="1" dirty="0" smtClean="0">
                <a:solidFill>
                  <a:schemeClr val="bg1"/>
                </a:solidFill>
                <a:latin typeface="微软雅黑" panose="020B0503020204020204" pitchFamily="34" charset="-122"/>
                <a:ea typeface="微软雅黑" panose="020B0503020204020204" pitchFamily="34" charset="-122"/>
              </a:rPr>
              <a:t>1</a:t>
            </a:r>
            <a:endParaRPr lang="zh-CN" altLang="en-US" sz="199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3736975" y="3818500"/>
            <a:ext cx="530225" cy="576000"/>
          </a:xfrm>
          <a:prstGeom prst="rect">
            <a:avLst/>
          </a:prstGeom>
          <a:solidFill>
            <a:schemeClr val="bg1">
              <a:alpha val="38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p:cNvSpPr/>
          <p:nvPr/>
        </p:nvSpPr>
        <p:spPr bwMode="auto">
          <a:xfrm>
            <a:off x="4498975" y="3818500"/>
            <a:ext cx="5540375" cy="496320"/>
          </a:xfrm>
          <a:prstGeom prst="rect">
            <a:avLst/>
          </a:prstGeom>
          <a:noFill/>
          <a:ln w="6350" cap="flat" cmpd="sng" algn="ctr">
            <a:solidFill>
              <a:schemeClr val="bg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8" name="椭圆 7"/>
          <p:cNvSpPr/>
          <p:nvPr/>
        </p:nvSpPr>
        <p:spPr>
          <a:xfrm>
            <a:off x="5260975" y="2229455"/>
            <a:ext cx="1714500" cy="17145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981698" y="1174749"/>
            <a:ext cx="2571751" cy="2571751"/>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903659" y="2761615"/>
            <a:ext cx="1261232" cy="126123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8420704" y="2763462"/>
            <a:ext cx="983038" cy="98303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8706743" y="2287500"/>
            <a:ext cx="410960" cy="41096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1425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1</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Oval 34"/>
          <p:cNvSpPr/>
          <p:nvPr/>
        </p:nvSpPr>
        <p:spPr>
          <a:xfrm>
            <a:off x="6808787" y="1502880"/>
            <a:ext cx="3936852" cy="393685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9" name="Rectangle 6"/>
          <p:cNvSpPr/>
          <p:nvPr/>
        </p:nvSpPr>
        <p:spPr>
          <a:xfrm>
            <a:off x="784883" y="2170948"/>
            <a:ext cx="5631125" cy="210509"/>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20" name="Rectangle 7"/>
          <p:cNvSpPr/>
          <p:nvPr/>
        </p:nvSpPr>
        <p:spPr>
          <a:xfrm>
            <a:off x="784884" y="2170948"/>
            <a:ext cx="3862993" cy="210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21" name="Freeform 8"/>
          <p:cNvSpPr>
            <a:spLocks noEditPoints="1"/>
          </p:cNvSpPr>
          <p:nvPr/>
        </p:nvSpPr>
        <p:spPr bwMode="auto">
          <a:xfrm>
            <a:off x="784883" y="1839161"/>
            <a:ext cx="248015" cy="24255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alpha val="38000"/>
            </a:schemeClr>
          </a:solidFill>
          <a:ln>
            <a:noFill/>
          </a:ln>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22" name="TextBox 10"/>
          <p:cNvSpPr txBox="1"/>
          <p:nvPr/>
        </p:nvSpPr>
        <p:spPr>
          <a:xfrm>
            <a:off x="1030081" y="1810856"/>
            <a:ext cx="769763"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400" dirty="0">
                <a:solidFill>
                  <a:schemeClr val="bg1"/>
                </a:solidFill>
                <a:latin typeface="PT Sans" panose="020B0503020203020204" pitchFamily="34" charset="0"/>
              </a:rPr>
              <a:t>RESEARCH</a:t>
            </a:r>
          </a:p>
        </p:txBody>
      </p:sp>
      <p:sp>
        <p:nvSpPr>
          <p:cNvPr id="23" name="TextBox 34"/>
          <p:cNvSpPr txBox="1"/>
          <p:nvPr/>
        </p:nvSpPr>
        <p:spPr>
          <a:xfrm>
            <a:off x="6068047" y="1810856"/>
            <a:ext cx="461986"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solidFill>
                <a:latin typeface="PT Sans" panose="020B0503020203020204" pitchFamily="34" charset="0"/>
              </a:rPr>
              <a:t>70%</a:t>
            </a:r>
          </a:p>
        </p:txBody>
      </p:sp>
      <p:sp>
        <p:nvSpPr>
          <p:cNvPr id="24" name="Rectangle 11"/>
          <p:cNvSpPr/>
          <p:nvPr/>
        </p:nvSpPr>
        <p:spPr>
          <a:xfrm>
            <a:off x="784883" y="3051256"/>
            <a:ext cx="5631125" cy="210509"/>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25" name="Rectangle 12"/>
          <p:cNvSpPr/>
          <p:nvPr/>
        </p:nvSpPr>
        <p:spPr>
          <a:xfrm>
            <a:off x="784883" y="3049257"/>
            <a:ext cx="5336559" cy="212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26" name="TextBox 38"/>
          <p:cNvSpPr txBox="1"/>
          <p:nvPr/>
        </p:nvSpPr>
        <p:spPr>
          <a:xfrm>
            <a:off x="1030079" y="2691162"/>
            <a:ext cx="1119217"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400" dirty="0">
                <a:solidFill>
                  <a:schemeClr val="bg1"/>
                </a:solidFill>
                <a:latin typeface="PT Sans" panose="020B0503020203020204" pitchFamily="34" charset="0"/>
              </a:rPr>
              <a:t>GRAPHIC DESIGN</a:t>
            </a:r>
          </a:p>
        </p:txBody>
      </p:sp>
      <p:sp>
        <p:nvSpPr>
          <p:cNvPr id="27" name="TextBox 39"/>
          <p:cNvSpPr txBox="1"/>
          <p:nvPr/>
        </p:nvSpPr>
        <p:spPr>
          <a:xfrm>
            <a:off x="6066444" y="2691162"/>
            <a:ext cx="463588"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solidFill>
                <a:latin typeface="PT Sans" panose="020B0503020203020204" pitchFamily="34" charset="0"/>
              </a:rPr>
              <a:t>92%</a:t>
            </a:r>
          </a:p>
        </p:txBody>
      </p:sp>
      <p:sp>
        <p:nvSpPr>
          <p:cNvPr id="28" name="Rectangle 15"/>
          <p:cNvSpPr/>
          <p:nvPr/>
        </p:nvSpPr>
        <p:spPr>
          <a:xfrm>
            <a:off x="784883" y="3931563"/>
            <a:ext cx="5631125" cy="210509"/>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29" name="Rectangle 16"/>
          <p:cNvSpPr/>
          <p:nvPr/>
        </p:nvSpPr>
        <p:spPr>
          <a:xfrm>
            <a:off x="784881" y="3929565"/>
            <a:ext cx="4757067" cy="212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30" name="TextBox 43"/>
          <p:cNvSpPr txBox="1"/>
          <p:nvPr/>
        </p:nvSpPr>
        <p:spPr>
          <a:xfrm>
            <a:off x="1030079" y="3571469"/>
            <a:ext cx="1244251"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400" dirty="0">
                <a:solidFill>
                  <a:schemeClr val="bg1"/>
                </a:solidFill>
                <a:latin typeface="PT Sans" panose="020B0503020203020204" pitchFamily="34" charset="0"/>
              </a:rPr>
              <a:t>WEB DEVELOPMENT</a:t>
            </a:r>
          </a:p>
        </p:txBody>
      </p:sp>
      <p:sp>
        <p:nvSpPr>
          <p:cNvPr id="31" name="TextBox 44"/>
          <p:cNvSpPr txBox="1"/>
          <p:nvPr/>
        </p:nvSpPr>
        <p:spPr>
          <a:xfrm>
            <a:off x="6066444" y="3571469"/>
            <a:ext cx="463588"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solidFill>
                <a:latin typeface="PT Sans" panose="020B0503020203020204" pitchFamily="34" charset="0"/>
              </a:rPr>
              <a:t>87%</a:t>
            </a:r>
          </a:p>
        </p:txBody>
      </p:sp>
      <p:sp>
        <p:nvSpPr>
          <p:cNvPr id="32" name="Rectangle 19"/>
          <p:cNvSpPr/>
          <p:nvPr/>
        </p:nvSpPr>
        <p:spPr>
          <a:xfrm>
            <a:off x="784883" y="4811868"/>
            <a:ext cx="5631125" cy="210509"/>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33" name="Rectangle 20"/>
          <p:cNvSpPr/>
          <p:nvPr/>
        </p:nvSpPr>
        <p:spPr>
          <a:xfrm>
            <a:off x="784884" y="4809872"/>
            <a:ext cx="2915701" cy="212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400">
              <a:solidFill>
                <a:schemeClr val="bg1"/>
              </a:solidFill>
            </a:endParaRPr>
          </a:p>
        </p:txBody>
      </p:sp>
      <p:sp>
        <p:nvSpPr>
          <p:cNvPr id="34" name="TextBox 48"/>
          <p:cNvSpPr txBox="1"/>
          <p:nvPr/>
        </p:nvSpPr>
        <p:spPr>
          <a:xfrm>
            <a:off x="1030081" y="4451776"/>
            <a:ext cx="668773"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400" dirty="0">
                <a:solidFill>
                  <a:schemeClr val="bg1"/>
                </a:solidFill>
                <a:latin typeface="PT Sans" panose="020B0503020203020204" pitchFamily="34" charset="0"/>
              </a:rPr>
              <a:t>IDENTITY</a:t>
            </a:r>
          </a:p>
        </p:txBody>
      </p:sp>
      <p:sp>
        <p:nvSpPr>
          <p:cNvPr id="35" name="TextBox 49"/>
          <p:cNvSpPr txBox="1"/>
          <p:nvPr/>
        </p:nvSpPr>
        <p:spPr>
          <a:xfrm>
            <a:off x="6068046" y="4451776"/>
            <a:ext cx="461986"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solidFill>
                <a:latin typeface="PT Sans" panose="020B0503020203020204" pitchFamily="34" charset="0"/>
              </a:rPr>
              <a:t>52%</a:t>
            </a:r>
          </a:p>
        </p:txBody>
      </p:sp>
      <p:grpSp>
        <p:nvGrpSpPr>
          <p:cNvPr id="36" name="Group 23"/>
          <p:cNvGrpSpPr/>
          <p:nvPr/>
        </p:nvGrpSpPr>
        <p:grpSpPr>
          <a:xfrm>
            <a:off x="821953" y="2696784"/>
            <a:ext cx="173873" cy="265360"/>
            <a:chOff x="6553" y="1835403"/>
            <a:chExt cx="576263" cy="879476"/>
          </a:xfrm>
          <a:solidFill>
            <a:schemeClr val="bg1">
              <a:alpha val="38000"/>
            </a:schemeClr>
          </a:solidFill>
        </p:grpSpPr>
        <p:sp>
          <p:nvSpPr>
            <p:cNvPr id="37" name="Freeform 30"/>
            <p:cNvSpPr>
              <a:spLocks/>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noFill/>
              <a:prstDash val="solid"/>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38" name="Freeform 31"/>
            <p:cNvSpPr>
              <a:spLocks/>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noFill/>
              <a:prstDash val="solid"/>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39" name="Line 52"/>
            <p:cNvSpPr>
              <a:spLocks noChangeShapeType="1"/>
            </p:cNvSpPr>
            <p:nvPr/>
          </p:nvSpPr>
          <p:spPr bwMode="auto">
            <a:xfrm>
              <a:off x="292303" y="2291016"/>
              <a:ext cx="0" cy="423863"/>
            </a:xfrm>
            <a:prstGeom prst="line">
              <a:avLst/>
            </a:prstGeom>
            <a:grpFill/>
            <a:ln w="12700" cap="rnd">
              <a:noFill/>
              <a:prstDash val="solid"/>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40" name="Oval 33"/>
            <p:cNvSpPr>
              <a:spLocks noChangeArrowheads="1"/>
            </p:cNvSpPr>
            <p:nvPr/>
          </p:nvSpPr>
          <p:spPr bwMode="auto">
            <a:xfrm>
              <a:off x="216103" y="2138616"/>
              <a:ext cx="152400" cy="152400"/>
            </a:xfrm>
            <a:prstGeom prst="ellipse">
              <a:avLst/>
            </a:prstGeom>
            <a:grpFill/>
            <a:ln w="12700" cap="rnd">
              <a:noFill/>
              <a:prstDash val="solid"/>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grpSp>
      <p:grpSp>
        <p:nvGrpSpPr>
          <p:cNvPr id="41" name="Group 24"/>
          <p:cNvGrpSpPr/>
          <p:nvPr/>
        </p:nvGrpSpPr>
        <p:grpSpPr>
          <a:xfrm>
            <a:off x="777034" y="3576247"/>
            <a:ext cx="253047" cy="246533"/>
            <a:chOff x="-58217" y="2261763"/>
            <a:chExt cx="801688" cy="781051"/>
          </a:xfrm>
          <a:solidFill>
            <a:schemeClr val="bg1">
              <a:alpha val="38000"/>
            </a:schemeClr>
          </a:solidFill>
        </p:grpSpPr>
        <p:sp>
          <p:nvSpPr>
            <p:cNvPr id="42" name="Freeform 28"/>
            <p:cNvSpPr>
              <a:spLocks/>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43" name="Freeform 29"/>
            <p:cNvSpPr>
              <a:spLocks/>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grpSp>
      <p:sp>
        <p:nvSpPr>
          <p:cNvPr id="44" name="Freeform 25"/>
          <p:cNvSpPr>
            <a:spLocks noEditPoints="1"/>
          </p:cNvSpPr>
          <p:nvPr/>
        </p:nvSpPr>
        <p:spPr bwMode="auto">
          <a:xfrm>
            <a:off x="803485" y="4522609"/>
            <a:ext cx="225699" cy="196887"/>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chemeClr val="bg1">
              <a:alpha val="38000"/>
            </a:schemeClr>
          </a:solidFill>
          <a:ln>
            <a:noFill/>
          </a:ln>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
        <p:nvSpPr>
          <p:cNvPr id="45" name="Rectangle 26"/>
          <p:cNvSpPr/>
          <p:nvPr/>
        </p:nvSpPr>
        <p:spPr>
          <a:xfrm>
            <a:off x="6946374" y="2230724"/>
            <a:ext cx="3638017" cy="2585323"/>
          </a:xfrm>
          <a:prstGeom prst="rect">
            <a:avLst/>
          </a:prstGeom>
        </p:spPr>
        <p:txBody>
          <a:bodyPr wrap="square">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bg1"/>
                </a:solidFill>
              </a:rPr>
              <a:t>You will not believe </a:t>
            </a:r>
            <a:r>
              <a:rPr lang="en-US" dirty="0">
                <a:solidFill>
                  <a:schemeClr val="bg1"/>
                </a:solidFill>
              </a:rPr>
              <a:t>all of the elements in this slide are all editable without reducing the quality, unlimited color, and unlimited size, none of which use jpg or png. pure vector of powerpoint.</a:t>
            </a:r>
            <a:endParaRPr lang="id-ID" b="1" dirty="0">
              <a:solidFill>
                <a:schemeClr val="bg1"/>
              </a:solidFill>
            </a:endParaRPr>
          </a:p>
          <a:p>
            <a:pPr algn="ctr"/>
            <a:r>
              <a:rPr lang="en-US" dirty="0">
                <a:solidFill>
                  <a:schemeClr val="bg1"/>
                </a:solidFill>
              </a:rPr>
              <a:t> I am alone, and feel the charm of existence in this spot, which was created for the bliss</a:t>
            </a:r>
            <a:endParaRPr lang="id-ID" dirty="0">
              <a:solidFill>
                <a:schemeClr val="bg1"/>
              </a:solidFill>
            </a:endParaRPr>
          </a:p>
        </p:txBody>
      </p:sp>
      <p:sp>
        <p:nvSpPr>
          <p:cNvPr id="46" name="Freeform 27"/>
          <p:cNvSpPr>
            <a:spLocks noEditPoints="1"/>
          </p:cNvSpPr>
          <p:nvPr/>
        </p:nvSpPr>
        <p:spPr bwMode="auto">
          <a:xfrm>
            <a:off x="9601200" y="3677413"/>
            <a:ext cx="2670313" cy="3180587"/>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chemeClr val="bg1">
              <a:alpha val="38000"/>
            </a:schemeClr>
          </a:solidFill>
          <a:ln>
            <a:noFill/>
          </a:ln>
        </p:spPr>
        <p:txBody>
          <a:bodyPr vert="horz" wrap="square" lIns="121920" tIns="60960" rIns="121920" bIns="6096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400">
              <a:solidFill>
                <a:schemeClr val="bg1"/>
              </a:solidFill>
            </a:endParaRPr>
          </a:p>
        </p:txBody>
      </p:sp>
    </p:spTree>
    <p:extLst>
      <p:ext uri="{BB962C8B-B14F-4D97-AF65-F5344CB8AC3E}">
        <p14:creationId xmlns:p14="http://schemas.microsoft.com/office/powerpoint/2010/main" val="401338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53" presetClass="entr" presetSubtype="16"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 calcmode="lin" valueType="num">
                                      <p:cBhvr>
                                        <p:cTn id="70" dur="500" fill="hold"/>
                                        <p:tgtEl>
                                          <p:spTgt spid="44"/>
                                        </p:tgtEl>
                                        <p:attrNameLst>
                                          <p:attrName>ppt_w</p:attrName>
                                        </p:attrNameLst>
                                      </p:cBhvr>
                                      <p:tavLst>
                                        <p:tav tm="0">
                                          <p:val>
                                            <p:fltVal val="0"/>
                                          </p:val>
                                        </p:tav>
                                        <p:tav tm="100000">
                                          <p:val>
                                            <p:strVal val="#ppt_w"/>
                                          </p:val>
                                        </p:tav>
                                      </p:tavLst>
                                    </p:anim>
                                    <p:anim calcmode="lin" valueType="num">
                                      <p:cBhvr>
                                        <p:cTn id="71" dur="500" fill="hold"/>
                                        <p:tgtEl>
                                          <p:spTgt spid="44"/>
                                        </p:tgtEl>
                                        <p:attrNameLst>
                                          <p:attrName>ppt_h</p:attrName>
                                        </p:attrNameLst>
                                      </p:cBhvr>
                                      <p:tavLst>
                                        <p:tav tm="0">
                                          <p:val>
                                            <p:fltVal val="0"/>
                                          </p:val>
                                        </p:tav>
                                        <p:tav tm="100000">
                                          <p:val>
                                            <p:strVal val="#ppt_h"/>
                                          </p:val>
                                        </p:tav>
                                      </p:tavLst>
                                    </p:anim>
                                    <p:animEffect transition="in" filter="fade">
                                      <p:cBhvr>
                                        <p:cTn id="72" dur="500"/>
                                        <p:tgtEl>
                                          <p:spTgt spid="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500"/>
                                        <p:tgtEl>
                                          <p:spTgt spid="32"/>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left)">
                                      <p:cBhvr>
                                        <p:cTn id="83" dur="500"/>
                                        <p:tgtEl>
                                          <p:spTgt spid="33"/>
                                        </p:tgtEl>
                                      </p:cBhvr>
                                    </p:animEffect>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8000"/>
                            </p:stCondLst>
                            <p:childTnLst>
                              <p:par>
                                <p:cTn id="89" presetID="42"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anim calcmode="lin" valueType="num">
                                      <p:cBhvr>
                                        <p:cTn id="92" dur="500" fill="hold"/>
                                        <p:tgtEl>
                                          <p:spTgt spid="46"/>
                                        </p:tgtEl>
                                        <p:attrNameLst>
                                          <p:attrName>ppt_x</p:attrName>
                                        </p:attrNameLst>
                                      </p:cBhvr>
                                      <p:tavLst>
                                        <p:tav tm="0">
                                          <p:val>
                                            <p:strVal val="#ppt_x"/>
                                          </p:val>
                                        </p:tav>
                                        <p:tav tm="100000">
                                          <p:val>
                                            <p:strVal val="#ppt_x"/>
                                          </p:val>
                                        </p:tav>
                                      </p:tavLst>
                                    </p:anim>
                                    <p:anim calcmode="lin" valueType="num">
                                      <p:cBhvr>
                                        <p:cTn id="93" dur="500" fill="hold"/>
                                        <p:tgtEl>
                                          <p:spTgt spid="46"/>
                                        </p:tgtEl>
                                        <p:attrNameLst>
                                          <p:attrName>ppt_y</p:attrName>
                                        </p:attrNameLst>
                                      </p:cBhvr>
                                      <p:tavLst>
                                        <p:tav tm="0">
                                          <p:val>
                                            <p:strVal val="#ppt_y+.1"/>
                                          </p:val>
                                        </p:tav>
                                        <p:tav tm="100000">
                                          <p:val>
                                            <p:strVal val="#ppt_y"/>
                                          </p:val>
                                        </p:tav>
                                      </p:tavLst>
                                    </p:anim>
                                  </p:childTnLst>
                                </p:cTn>
                              </p:par>
                            </p:childTnLst>
                          </p:cTn>
                        </p:par>
                        <p:par>
                          <p:cTn id="94" fill="hold">
                            <p:stCondLst>
                              <p:cond delay="8500"/>
                            </p:stCondLst>
                            <p:childTnLst>
                              <p:par>
                                <p:cTn id="95" presetID="2" presetClass="entr" presetSubtype="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1+#ppt_w/2"/>
                                          </p:val>
                                        </p:tav>
                                        <p:tav tm="100000">
                                          <p:val>
                                            <p:strVal val="#ppt_x"/>
                                          </p:val>
                                        </p:tav>
                                      </p:tavLst>
                                    </p:anim>
                                    <p:anim calcmode="lin" valueType="num">
                                      <p:cBhvr additive="base">
                                        <p:cTn id="98" dur="500" fill="hold"/>
                                        <p:tgtEl>
                                          <p:spTgt spid="18"/>
                                        </p:tgtEl>
                                        <p:attrNameLst>
                                          <p:attrName>ppt_y</p:attrName>
                                        </p:attrNameLst>
                                      </p:cBhvr>
                                      <p:tavLst>
                                        <p:tav tm="0">
                                          <p:val>
                                            <p:strVal val="1+#ppt_h/2"/>
                                          </p:val>
                                        </p:tav>
                                        <p:tav tm="100000">
                                          <p:val>
                                            <p:strVal val="#ppt_y"/>
                                          </p:val>
                                        </p:tav>
                                      </p:tavLst>
                                    </p:anim>
                                  </p:childTnLst>
                                </p:cTn>
                              </p:par>
                            </p:childTnLst>
                          </p:cTn>
                        </p:par>
                        <p:par>
                          <p:cTn id="99" fill="hold">
                            <p:stCondLst>
                              <p:cond delay="9000"/>
                            </p:stCondLst>
                            <p:childTnLst>
                              <p:par>
                                <p:cTn id="100" presetID="10" presetClass="entr" presetSubtype="0" fill="hold" grpId="0" nodeType="after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p:bldP spid="23" grpId="0"/>
      <p:bldP spid="24" grpId="0" animBg="1"/>
      <p:bldP spid="25" grpId="0" animBg="1"/>
      <p:bldP spid="26" grpId="0"/>
      <p:bldP spid="27" grpId="0"/>
      <p:bldP spid="28" grpId="0" animBg="1"/>
      <p:bldP spid="29" grpId="0" animBg="1"/>
      <p:bldP spid="30" grpId="0"/>
      <p:bldP spid="31" grpId="0"/>
      <p:bldP spid="32" grpId="0" animBg="1"/>
      <p:bldP spid="33" grpId="0" animBg="1"/>
      <p:bldP spid="34" grpId="0"/>
      <p:bldP spid="35" grpId="0"/>
      <p:bldP spid="44" grpId="0" animBg="1"/>
      <p:bldP spid="45" grpId="0"/>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2</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Flowchart: Off-page Connector 45"/>
          <p:cNvSpPr/>
          <p:nvPr/>
        </p:nvSpPr>
        <p:spPr>
          <a:xfrm rot="16200000">
            <a:off x="4414722" y="4104675"/>
            <a:ext cx="658686" cy="1011340"/>
          </a:xfrm>
          <a:prstGeom prst="flowChartOffpageConnector">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任意多边形 18"/>
          <p:cNvSpPr/>
          <p:nvPr/>
        </p:nvSpPr>
        <p:spPr>
          <a:xfrm>
            <a:off x="3484489" y="2833255"/>
            <a:ext cx="8707511" cy="1191491"/>
          </a:xfrm>
          <a:custGeom>
            <a:avLst/>
            <a:gdLst>
              <a:gd name="connsiteX0" fmla="*/ 0 w 8707511"/>
              <a:gd name="connsiteY0" fmla="*/ 0 h 1191491"/>
              <a:gd name="connsiteX1" fmla="*/ 8707511 w 8707511"/>
              <a:gd name="connsiteY1" fmla="*/ 0 h 1191491"/>
              <a:gd name="connsiteX2" fmla="*/ 8707511 w 8707511"/>
              <a:gd name="connsiteY2" fmla="*/ 1191491 h 1191491"/>
              <a:gd name="connsiteX3" fmla="*/ 1 w 8707511"/>
              <a:gd name="connsiteY3" fmla="*/ 1191491 h 1191491"/>
              <a:gd name="connsiteX4" fmla="*/ 19407 w 8707511"/>
              <a:gd name="connsiteY4" fmla="*/ 1151206 h 1191491"/>
              <a:gd name="connsiteX5" fmla="*/ 131549 w 8707511"/>
              <a:gd name="connsiteY5" fmla="*/ 595746 h 1191491"/>
              <a:gd name="connsiteX6" fmla="*/ 19407 w 8707511"/>
              <a:gd name="connsiteY6" fmla="*/ 40286 h 1191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7511" h="1191491">
                <a:moveTo>
                  <a:pt x="0" y="0"/>
                </a:moveTo>
                <a:lnTo>
                  <a:pt x="8707511" y="0"/>
                </a:lnTo>
                <a:lnTo>
                  <a:pt x="8707511" y="1191491"/>
                </a:lnTo>
                <a:lnTo>
                  <a:pt x="1" y="1191491"/>
                </a:lnTo>
                <a:lnTo>
                  <a:pt x="19407" y="1151206"/>
                </a:lnTo>
                <a:cubicBezTo>
                  <a:pt x="91618" y="980480"/>
                  <a:pt x="131549" y="792776"/>
                  <a:pt x="131549" y="595746"/>
                </a:cubicBezTo>
                <a:cubicBezTo>
                  <a:pt x="131549" y="398716"/>
                  <a:pt x="91618" y="211012"/>
                  <a:pt x="19407" y="40286"/>
                </a:cubicBezTo>
                <a:close/>
              </a:path>
            </a:pathLst>
          </a:cu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20" name="Oval 8"/>
          <p:cNvSpPr/>
          <p:nvPr/>
        </p:nvSpPr>
        <p:spPr>
          <a:xfrm>
            <a:off x="762000" y="2001982"/>
            <a:ext cx="2854037" cy="285403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1" name="Group 20"/>
          <p:cNvGrpSpPr/>
          <p:nvPr/>
        </p:nvGrpSpPr>
        <p:grpSpPr>
          <a:xfrm>
            <a:off x="1602728" y="2867645"/>
            <a:ext cx="1140547" cy="1140547"/>
            <a:chOff x="6111586" y="318800"/>
            <a:chExt cx="490538" cy="490538"/>
          </a:xfrm>
          <a:solidFill>
            <a:schemeClr val="bg1"/>
          </a:solidFill>
        </p:grpSpPr>
        <p:sp>
          <p:nvSpPr>
            <p:cNvPr id="22"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5" name="TextBox 17"/>
          <p:cNvSpPr txBox="1"/>
          <p:nvPr/>
        </p:nvSpPr>
        <p:spPr>
          <a:xfrm>
            <a:off x="3949763" y="2129673"/>
            <a:ext cx="2742739" cy="646331"/>
          </a:xfrm>
          <a:prstGeom prst="rect">
            <a:avLst/>
          </a:prstGeom>
          <a:noFill/>
        </p:spPr>
        <p:txBody>
          <a:bodyPr wrap="none" rtlCol="0">
            <a:spAutoFit/>
          </a:bodyPr>
          <a:lstStyle/>
          <a:p>
            <a:r>
              <a:rPr lang="en-US" sz="3600" b="1" dirty="0" smtClean="0">
                <a:solidFill>
                  <a:schemeClr val="bg1"/>
                </a:solidFill>
                <a:latin typeface="Raleway" panose="020B0003030101060003" pitchFamily="34" charset="0"/>
              </a:rPr>
              <a:t>T</a:t>
            </a:r>
            <a:r>
              <a:rPr lang="id-ID" sz="3600" b="1" dirty="0" smtClean="0">
                <a:solidFill>
                  <a:schemeClr val="bg1"/>
                </a:solidFill>
                <a:latin typeface="Raleway" panose="020B0003030101060003" pitchFamily="34" charset="0"/>
              </a:rPr>
              <a:t>AKE CONTROL</a:t>
            </a:r>
            <a:endParaRPr lang="en-US" sz="3600" b="1" dirty="0">
              <a:solidFill>
                <a:schemeClr val="bg1"/>
              </a:solidFill>
              <a:latin typeface="Raleway" panose="020B0003030101060003" pitchFamily="34" charset="0"/>
            </a:endParaRPr>
          </a:p>
        </p:txBody>
      </p:sp>
      <p:sp>
        <p:nvSpPr>
          <p:cNvPr id="36" name="TextBox 18"/>
          <p:cNvSpPr txBox="1"/>
          <p:nvPr/>
        </p:nvSpPr>
        <p:spPr>
          <a:xfrm>
            <a:off x="3960521" y="3038300"/>
            <a:ext cx="6234675" cy="707886"/>
          </a:xfrm>
          <a:prstGeom prst="rect">
            <a:avLst/>
          </a:prstGeom>
          <a:noFill/>
        </p:spPr>
        <p:txBody>
          <a:bodyPr wrap="square" rtlCol="0">
            <a:spAutoFit/>
          </a:bodyPr>
          <a:lstStyle/>
          <a:p>
            <a:r>
              <a:rPr lang="en-US" sz="2000" dirty="0" smtClean="0">
                <a:solidFill>
                  <a:schemeClr val="bg1"/>
                </a:solidFill>
                <a:latin typeface="PT Sans" panose="020B0503020203020204" pitchFamily="34" charset="0"/>
              </a:rPr>
              <a:t>PASSION </a:t>
            </a:r>
            <a:r>
              <a:rPr lang="en-US" sz="2000" dirty="0">
                <a:solidFill>
                  <a:schemeClr val="bg1"/>
                </a:solidFill>
                <a:latin typeface="PT Sans" panose="020B0503020203020204" pitchFamily="34" charset="0"/>
              </a:rPr>
              <a:t>LEADS TO DESIGN, DESIGN LEADS TO PERFORMANCE, PERFORMANCE LEADS TO </a:t>
            </a:r>
            <a:r>
              <a:rPr lang="en-US" sz="2000" b="1" dirty="0" smtClean="0">
                <a:solidFill>
                  <a:schemeClr val="bg1"/>
                </a:solidFill>
                <a:latin typeface="PT Sans" panose="020B0503020203020204" pitchFamily="34" charset="0"/>
              </a:rPr>
              <a:t>SUCCESS</a:t>
            </a:r>
            <a:r>
              <a:rPr lang="id-ID" sz="2000" dirty="0" smtClean="0">
                <a:solidFill>
                  <a:schemeClr val="bg1"/>
                </a:solidFill>
                <a:latin typeface="PT Sans" panose="020B0503020203020204" pitchFamily="34" charset="0"/>
              </a:rPr>
              <a:t>!</a:t>
            </a:r>
            <a:endParaRPr lang="id-ID" sz="2000" dirty="0"/>
          </a:p>
        </p:txBody>
      </p:sp>
      <p:sp>
        <p:nvSpPr>
          <p:cNvPr id="37" name="TextBox 19"/>
          <p:cNvSpPr txBox="1"/>
          <p:nvPr/>
        </p:nvSpPr>
        <p:spPr>
          <a:xfrm>
            <a:off x="3618311" y="2858919"/>
            <a:ext cx="441146" cy="995209"/>
          </a:xfrm>
          <a:prstGeom prst="rect">
            <a:avLst/>
          </a:prstGeom>
          <a:noFill/>
        </p:spPr>
        <p:txBody>
          <a:bodyPr wrap="none" rtlCol="0">
            <a:spAutoFit/>
          </a:bodyPr>
          <a:lstStyle/>
          <a:p>
            <a:r>
              <a:rPr lang="id-ID" sz="5867" dirty="0">
                <a:solidFill>
                  <a:schemeClr val="bg1"/>
                </a:solidFill>
                <a:latin typeface="PT Sans" panose="020B0503020203020204" pitchFamily="34" charset="0"/>
              </a:rPr>
              <a:t>“</a:t>
            </a:r>
            <a:endParaRPr lang="id-ID" sz="5333" dirty="0">
              <a:solidFill>
                <a:schemeClr val="bg1"/>
              </a:solidFill>
            </a:endParaRPr>
          </a:p>
        </p:txBody>
      </p:sp>
      <p:sp>
        <p:nvSpPr>
          <p:cNvPr id="38" name="TextBox 21"/>
          <p:cNvSpPr txBox="1"/>
          <p:nvPr/>
        </p:nvSpPr>
        <p:spPr>
          <a:xfrm>
            <a:off x="9754050" y="3320805"/>
            <a:ext cx="441146" cy="995209"/>
          </a:xfrm>
          <a:prstGeom prst="rect">
            <a:avLst/>
          </a:prstGeom>
          <a:noFill/>
        </p:spPr>
        <p:txBody>
          <a:bodyPr wrap="none" rtlCol="0">
            <a:spAutoFit/>
          </a:bodyPr>
          <a:lstStyle/>
          <a:p>
            <a:r>
              <a:rPr lang="id-ID" sz="5867" dirty="0">
                <a:solidFill>
                  <a:schemeClr val="bg1"/>
                </a:solidFill>
                <a:latin typeface="PT Sans" panose="020B0503020203020204" pitchFamily="34" charset="0"/>
              </a:rPr>
              <a:t>”</a:t>
            </a:r>
            <a:endParaRPr lang="id-ID" sz="5333" dirty="0">
              <a:solidFill>
                <a:schemeClr val="bg1"/>
              </a:solidFill>
            </a:endParaRPr>
          </a:p>
        </p:txBody>
      </p:sp>
      <p:cxnSp>
        <p:nvCxnSpPr>
          <p:cNvPr id="39" name="Straight Connector 2"/>
          <p:cNvCxnSpPr/>
          <p:nvPr/>
        </p:nvCxnSpPr>
        <p:spPr>
          <a:xfrm>
            <a:off x="4227755" y="4024746"/>
            <a:ext cx="0" cy="914942"/>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6"/>
          <p:cNvCxnSpPr/>
          <p:nvPr/>
        </p:nvCxnSpPr>
        <p:spPr>
          <a:xfrm>
            <a:off x="6391497" y="4024746"/>
            <a:ext cx="0" cy="914942"/>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38"/>
          <p:cNvCxnSpPr/>
          <p:nvPr/>
        </p:nvCxnSpPr>
        <p:spPr>
          <a:xfrm>
            <a:off x="8555239" y="4024746"/>
            <a:ext cx="0" cy="914942"/>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42" name="Group 43"/>
          <p:cNvGrpSpPr/>
          <p:nvPr/>
        </p:nvGrpSpPr>
        <p:grpSpPr>
          <a:xfrm>
            <a:off x="4496242" y="4439500"/>
            <a:ext cx="386205" cy="363203"/>
            <a:chOff x="7811640" y="500139"/>
            <a:chExt cx="506412" cy="476250"/>
          </a:xfrm>
          <a:solidFill>
            <a:schemeClr val="bg1"/>
          </a:solidFill>
        </p:grpSpPr>
        <p:sp>
          <p:nvSpPr>
            <p:cNvPr id="43" name="Oval 5"/>
            <p:cNvSpPr>
              <a:spLocks noChangeArrowheads="1"/>
            </p:cNvSpPr>
            <p:nvPr/>
          </p:nvSpPr>
          <p:spPr bwMode="auto">
            <a:xfrm>
              <a:off x="8057702" y="760489"/>
              <a:ext cx="60325" cy="619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6"/>
            <p:cNvSpPr>
              <a:spLocks noEditPoints="1"/>
            </p:cNvSpPr>
            <p:nvPr/>
          </p:nvSpPr>
          <p:spPr bwMode="auto">
            <a:xfrm>
              <a:off x="7811640" y="50013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5" name="Flowchart: Off-page Connector 46"/>
          <p:cNvSpPr/>
          <p:nvPr/>
        </p:nvSpPr>
        <p:spPr>
          <a:xfrm rot="16200000">
            <a:off x="6567824" y="4104675"/>
            <a:ext cx="658686" cy="1011340"/>
          </a:xfrm>
          <a:prstGeom prst="flowChartOffpageConnector">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lowchart: Off-page Connector 47"/>
          <p:cNvSpPr/>
          <p:nvPr/>
        </p:nvSpPr>
        <p:spPr>
          <a:xfrm rot="16200000">
            <a:off x="8731565" y="4104675"/>
            <a:ext cx="658686" cy="1011340"/>
          </a:xfrm>
          <a:prstGeom prst="flowChartOffpageConnector">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10"/>
          <p:cNvSpPr>
            <a:spLocks noEditPoints="1"/>
          </p:cNvSpPr>
          <p:nvPr/>
        </p:nvSpPr>
        <p:spPr bwMode="auto">
          <a:xfrm rot="1041870">
            <a:off x="6591784" y="4383864"/>
            <a:ext cx="398608" cy="397323"/>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8" name="Group 59"/>
          <p:cNvGrpSpPr/>
          <p:nvPr/>
        </p:nvGrpSpPr>
        <p:grpSpPr>
          <a:xfrm>
            <a:off x="8780311" y="4337256"/>
            <a:ext cx="495301" cy="490538"/>
            <a:chOff x="8067675" y="690563"/>
            <a:chExt cx="495301" cy="490538"/>
          </a:xfrm>
          <a:solidFill>
            <a:schemeClr val="bg1"/>
          </a:solidFill>
        </p:grpSpPr>
        <p:sp>
          <p:nvSpPr>
            <p:cNvPr id="49" name="Freeform 14"/>
            <p:cNvSpPr>
              <a:spLocks noEditPoints="1"/>
            </p:cNvSpPr>
            <p:nvPr/>
          </p:nvSpPr>
          <p:spPr bwMode="auto">
            <a:xfrm>
              <a:off x="8067675" y="874713"/>
              <a:ext cx="495301" cy="306388"/>
            </a:xfrm>
            <a:custGeom>
              <a:avLst/>
              <a:gdLst>
                <a:gd name="T0" fmla="*/ 107 w 129"/>
                <a:gd name="T1" fmla="*/ 36 h 80"/>
                <a:gd name="T2" fmla="*/ 126 w 129"/>
                <a:gd name="T3" fmla="*/ 24 h 80"/>
                <a:gd name="T4" fmla="*/ 122 w 129"/>
                <a:gd name="T5" fmla="*/ 16 h 80"/>
                <a:gd name="T6" fmla="*/ 64 w 129"/>
                <a:gd name="T7" fmla="*/ 0 h 80"/>
                <a:gd name="T8" fmla="*/ 10 w 129"/>
                <a:gd name="T9" fmla="*/ 36 h 80"/>
                <a:gd name="T10" fmla="*/ 2 w 129"/>
                <a:gd name="T11" fmla="*/ 51 h 80"/>
                <a:gd name="T12" fmla="*/ 16 w 129"/>
                <a:gd name="T13" fmla="*/ 70 h 80"/>
                <a:gd name="T14" fmla="*/ 102 w 129"/>
                <a:gd name="T15" fmla="*/ 80 h 80"/>
                <a:gd name="T16" fmla="*/ 112 w 129"/>
                <a:gd name="T17" fmla="*/ 67 h 80"/>
                <a:gd name="T18" fmla="*/ 128 w 129"/>
                <a:gd name="T19" fmla="*/ 46 h 80"/>
                <a:gd name="T20" fmla="*/ 103 w 129"/>
                <a:gd name="T21" fmla="*/ 36 h 80"/>
                <a:gd name="T22" fmla="*/ 103 w 129"/>
                <a:gd name="T23" fmla="*/ 35 h 80"/>
                <a:gd name="T24" fmla="*/ 64 w 129"/>
                <a:gd name="T25" fmla="*/ 4 h 80"/>
                <a:gd name="T26" fmla="*/ 97 w 129"/>
                <a:gd name="T27" fmla="*/ 29 h 80"/>
                <a:gd name="T28" fmla="*/ 29 w 129"/>
                <a:gd name="T29" fmla="*/ 36 h 80"/>
                <a:gd name="T30" fmla="*/ 64 w 129"/>
                <a:gd name="T31" fmla="*/ 4 h 80"/>
                <a:gd name="T32" fmla="*/ 64 w 129"/>
                <a:gd name="T33" fmla="*/ 24 h 80"/>
                <a:gd name="T34" fmla="*/ 41 w 129"/>
                <a:gd name="T35" fmla="*/ 36 h 80"/>
                <a:gd name="T36" fmla="*/ 86 w 129"/>
                <a:gd name="T37" fmla="*/ 35 h 80"/>
                <a:gd name="T38" fmla="*/ 82 w 129"/>
                <a:gd name="T39" fmla="*/ 36 h 80"/>
                <a:gd name="T40" fmla="*/ 55 w 129"/>
                <a:gd name="T41" fmla="*/ 36 h 80"/>
                <a:gd name="T42" fmla="*/ 64 w 129"/>
                <a:gd name="T43" fmla="*/ 28 h 80"/>
                <a:gd name="T44" fmla="*/ 73 w 129"/>
                <a:gd name="T45" fmla="*/ 36 h 80"/>
                <a:gd name="T46" fmla="*/ 64 w 129"/>
                <a:gd name="T47" fmla="*/ 16 h 80"/>
                <a:gd name="T48" fmla="*/ 33 w 129"/>
                <a:gd name="T49" fmla="*/ 36 h 80"/>
                <a:gd name="T50" fmla="*/ 93 w 129"/>
                <a:gd name="T51" fmla="*/ 31 h 80"/>
                <a:gd name="T52" fmla="*/ 64 w 129"/>
                <a:gd name="T53" fmla="*/ 16 h 80"/>
                <a:gd name="T54" fmla="*/ 104 w 129"/>
                <a:gd name="T55" fmla="*/ 70 h 80"/>
                <a:gd name="T56" fmla="*/ 26 w 129"/>
                <a:gd name="T57" fmla="*/ 72 h 80"/>
                <a:gd name="T58" fmla="*/ 24 w 129"/>
                <a:gd name="T59" fmla="*/ 64 h 80"/>
                <a:gd name="T60" fmla="*/ 10 w 129"/>
                <a:gd name="T61" fmla="*/ 44 h 80"/>
                <a:gd name="T62" fmla="*/ 24 w 129"/>
                <a:gd name="T63" fmla="*/ 44 h 80"/>
                <a:gd name="T64" fmla="*/ 32 w 129"/>
                <a:gd name="T65" fmla="*/ 44 h 80"/>
                <a:gd name="T66" fmla="*/ 40 w 129"/>
                <a:gd name="T67" fmla="*/ 44 h 80"/>
                <a:gd name="T68" fmla="*/ 48 w 129"/>
                <a:gd name="T69" fmla="*/ 44 h 80"/>
                <a:gd name="T70" fmla="*/ 76 w 129"/>
                <a:gd name="T71" fmla="*/ 44 h 80"/>
                <a:gd name="T72" fmla="*/ 84 w 129"/>
                <a:gd name="T73" fmla="*/ 44 h 80"/>
                <a:gd name="T74" fmla="*/ 92 w 129"/>
                <a:gd name="T75" fmla="*/ 44 h 80"/>
                <a:gd name="T76" fmla="*/ 100 w 129"/>
                <a:gd name="T77" fmla="*/ 44 h 80"/>
                <a:gd name="T78" fmla="*/ 108 w 129"/>
                <a:gd name="T79" fmla="*/ 44 h 80"/>
                <a:gd name="T80" fmla="*/ 120 w 129"/>
                <a:gd name="T81"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0">
                  <a:moveTo>
                    <a:pt x="118" y="36"/>
                  </a:moveTo>
                  <a:cubicBezTo>
                    <a:pt x="107" y="36"/>
                    <a:pt x="107" y="36"/>
                    <a:pt x="107" y="36"/>
                  </a:cubicBezTo>
                  <a:cubicBezTo>
                    <a:pt x="107" y="35"/>
                    <a:pt x="107" y="34"/>
                    <a:pt x="107" y="33"/>
                  </a:cubicBezTo>
                  <a:cubicBezTo>
                    <a:pt x="126" y="24"/>
                    <a:pt x="126" y="24"/>
                    <a:pt x="126" y="24"/>
                  </a:cubicBezTo>
                  <a:cubicBezTo>
                    <a:pt x="128" y="23"/>
                    <a:pt x="129" y="20"/>
                    <a:pt x="128" y="18"/>
                  </a:cubicBezTo>
                  <a:cubicBezTo>
                    <a:pt x="127" y="16"/>
                    <a:pt x="124" y="15"/>
                    <a:pt x="122" y="16"/>
                  </a:cubicBezTo>
                  <a:cubicBezTo>
                    <a:pt x="104" y="26"/>
                    <a:pt x="104" y="26"/>
                    <a:pt x="104" y="26"/>
                  </a:cubicBezTo>
                  <a:cubicBezTo>
                    <a:pt x="97" y="11"/>
                    <a:pt x="82" y="0"/>
                    <a:pt x="64" y="0"/>
                  </a:cubicBezTo>
                  <a:cubicBezTo>
                    <a:pt x="42" y="0"/>
                    <a:pt x="25" y="16"/>
                    <a:pt x="21" y="36"/>
                  </a:cubicBezTo>
                  <a:cubicBezTo>
                    <a:pt x="10" y="36"/>
                    <a:pt x="10" y="36"/>
                    <a:pt x="10" y="36"/>
                  </a:cubicBezTo>
                  <a:cubicBezTo>
                    <a:pt x="4" y="36"/>
                    <a:pt x="0" y="40"/>
                    <a:pt x="0" y="46"/>
                  </a:cubicBezTo>
                  <a:cubicBezTo>
                    <a:pt x="0" y="48"/>
                    <a:pt x="1" y="50"/>
                    <a:pt x="2" y="51"/>
                  </a:cubicBezTo>
                  <a:cubicBezTo>
                    <a:pt x="16" y="67"/>
                    <a:pt x="16" y="67"/>
                    <a:pt x="16" y="67"/>
                  </a:cubicBezTo>
                  <a:cubicBezTo>
                    <a:pt x="16" y="70"/>
                    <a:pt x="16" y="70"/>
                    <a:pt x="16" y="70"/>
                  </a:cubicBezTo>
                  <a:cubicBezTo>
                    <a:pt x="16" y="76"/>
                    <a:pt x="20" y="80"/>
                    <a:pt x="26" y="80"/>
                  </a:cubicBezTo>
                  <a:cubicBezTo>
                    <a:pt x="102" y="80"/>
                    <a:pt x="102" y="80"/>
                    <a:pt x="102" y="80"/>
                  </a:cubicBezTo>
                  <a:cubicBezTo>
                    <a:pt x="108" y="80"/>
                    <a:pt x="112" y="76"/>
                    <a:pt x="112" y="70"/>
                  </a:cubicBezTo>
                  <a:cubicBezTo>
                    <a:pt x="112" y="67"/>
                    <a:pt x="112" y="67"/>
                    <a:pt x="112" y="67"/>
                  </a:cubicBezTo>
                  <a:cubicBezTo>
                    <a:pt x="126" y="51"/>
                    <a:pt x="126" y="51"/>
                    <a:pt x="126" y="51"/>
                  </a:cubicBezTo>
                  <a:cubicBezTo>
                    <a:pt x="127" y="50"/>
                    <a:pt x="128" y="48"/>
                    <a:pt x="128" y="46"/>
                  </a:cubicBezTo>
                  <a:cubicBezTo>
                    <a:pt x="128" y="40"/>
                    <a:pt x="124" y="36"/>
                    <a:pt x="118" y="36"/>
                  </a:cubicBezTo>
                  <a:close/>
                  <a:moveTo>
                    <a:pt x="103" y="36"/>
                  </a:moveTo>
                  <a:cubicBezTo>
                    <a:pt x="101" y="36"/>
                    <a:pt x="101" y="36"/>
                    <a:pt x="101" y="36"/>
                  </a:cubicBezTo>
                  <a:cubicBezTo>
                    <a:pt x="103" y="35"/>
                    <a:pt x="103" y="35"/>
                    <a:pt x="103" y="35"/>
                  </a:cubicBezTo>
                  <a:cubicBezTo>
                    <a:pt x="103" y="35"/>
                    <a:pt x="103" y="36"/>
                    <a:pt x="103" y="36"/>
                  </a:cubicBezTo>
                  <a:close/>
                  <a:moveTo>
                    <a:pt x="64" y="4"/>
                  </a:moveTo>
                  <a:cubicBezTo>
                    <a:pt x="80" y="4"/>
                    <a:pt x="94" y="14"/>
                    <a:pt x="100" y="27"/>
                  </a:cubicBezTo>
                  <a:cubicBezTo>
                    <a:pt x="97" y="29"/>
                    <a:pt x="97" y="29"/>
                    <a:pt x="97" y="29"/>
                  </a:cubicBezTo>
                  <a:cubicBezTo>
                    <a:pt x="91" y="17"/>
                    <a:pt x="79" y="8"/>
                    <a:pt x="64" y="8"/>
                  </a:cubicBezTo>
                  <a:cubicBezTo>
                    <a:pt x="47" y="8"/>
                    <a:pt x="33" y="20"/>
                    <a:pt x="29" y="36"/>
                  </a:cubicBezTo>
                  <a:cubicBezTo>
                    <a:pt x="25" y="36"/>
                    <a:pt x="25" y="36"/>
                    <a:pt x="25" y="36"/>
                  </a:cubicBezTo>
                  <a:cubicBezTo>
                    <a:pt x="29" y="18"/>
                    <a:pt x="45" y="4"/>
                    <a:pt x="64" y="4"/>
                  </a:cubicBezTo>
                  <a:close/>
                  <a:moveTo>
                    <a:pt x="82" y="36"/>
                  </a:moveTo>
                  <a:cubicBezTo>
                    <a:pt x="79" y="29"/>
                    <a:pt x="72" y="24"/>
                    <a:pt x="64" y="24"/>
                  </a:cubicBezTo>
                  <a:cubicBezTo>
                    <a:pt x="56" y="24"/>
                    <a:pt x="49" y="29"/>
                    <a:pt x="46" y="36"/>
                  </a:cubicBezTo>
                  <a:cubicBezTo>
                    <a:pt x="41" y="36"/>
                    <a:pt x="41" y="36"/>
                    <a:pt x="41" y="36"/>
                  </a:cubicBezTo>
                  <a:cubicBezTo>
                    <a:pt x="45" y="27"/>
                    <a:pt x="54" y="20"/>
                    <a:pt x="64" y="20"/>
                  </a:cubicBezTo>
                  <a:cubicBezTo>
                    <a:pt x="74" y="20"/>
                    <a:pt x="82" y="26"/>
                    <a:pt x="86" y="35"/>
                  </a:cubicBezTo>
                  <a:cubicBezTo>
                    <a:pt x="83" y="36"/>
                    <a:pt x="83" y="36"/>
                    <a:pt x="83" y="36"/>
                  </a:cubicBezTo>
                  <a:lnTo>
                    <a:pt x="82" y="36"/>
                  </a:lnTo>
                  <a:close/>
                  <a:moveTo>
                    <a:pt x="64" y="32"/>
                  </a:moveTo>
                  <a:cubicBezTo>
                    <a:pt x="60" y="32"/>
                    <a:pt x="57" y="34"/>
                    <a:pt x="55" y="36"/>
                  </a:cubicBezTo>
                  <a:cubicBezTo>
                    <a:pt x="50" y="36"/>
                    <a:pt x="50" y="36"/>
                    <a:pt x="50" y="36"/>
                  </a:cubicBezTo>
                  <a:cubicBezTo>
                    <a:pt x="53" y="31"/>
                    <a:pt x="58" y="28"/>
                    <a:pt x="64" y="28"/>
                  </a:cubicBezTo>
                  <a:cubicBezTo>
                    <a:pt x="70" y="28"/>
                    <a:pt x="75" y="31"/>
                    <a:pt x="78" y="36"/>
                  </a:cubicBezTo>
                  <a:cubicBezTo>
                    <a:pt x="73" y="36"/>
                    <a:pt x="73" y="36"/>
                    <a:pt x="73" y="36"/>
                  </a:cubicBezTo>
                  <a:cubicBezTo>
                    <a:pt x="71" y="34"/>
                    <a:pt x="68" y="32"/>
                    <a:pt x="64" y="32"/>
                  </a:cubicBezTo>
                  <a:close/>
                  <a:moveTo>
                    <a:pt x="64" y="16"/>
                  </a:moveTo>
                  <a:cubicBezTo>
                    <a:pt x="51" y="16"/>
                    <a:pt x="41" y="24"/>
                    <a:pt x="37" y="36"/>
                  </a:cubicBezTo>
                  <a:cubicBezTo>
                    <a:pt x="33" y="36"/>
                    <a:pt x="33" y="36"/>
                    <a:pt x="33" y="36"/>
                  </a:cubicBezTo>
                  <a:cubicBezTo>
                    <a:pt x="37" y="22"/>
                    <a:pt x="49" y="12"/>
                    <a:pt x="64" y="12"/>
                  </a:cubicBezTo>
                  <a:cubicBezTo>
                    <a:pt x="77" y="12"/>
                    <a:pt x="88" y="20"/>
                    <a:pt x="93" y="31"/>
                  </a:cubicBezTo>
                  <a:cubicBezTo>
                    <a:pt x="90" y="33"/>
                    <a:pt x="90" y="33"/>
                    <a:pt x="90" y="33"/>
                  </a:cubicBezTo>
                  <a:cubicBezTo>
                    <a:pt x="85" y="23"/>
                    <a:pt x="75" y="16"/>
                    <a:pt x="64" y="16"/>
                  </a:cubicBezTo>
                  <a:close/>
                  <a:moveTo>
                    <a:pt x="104" y="64"/>
                  </a:moveTo>
                  <a:cubicBezTo>
                    <a:pt x="104" y="70"/>
                    <a:pt x="104" y="70"/>
                    <a:pt x="104" y="70"/>
                  </a:cubicBezTo>
                  <a:cubicBezTo>
                    <a:pt x="104" y="71"/>
                    <a:pt x="103" y="72"/>
                    <a:pt x="102" y="72"/>
                  </a:cubicBezTo>
                  <a:cubicBezTo>
                    <a:pt x="26" y="72"/>
                    <a:pt x="26" y="72"/>
                    <a:pt x="26" y="72"/>
                  </a:cubicBezTo>
                  <a:cubicBezTo>
                    <a:pt x="25" y="72"/>
                    <a:pt x="24" y="71"/>
                    <a:pt x="24" y="70"/>
                  </a:cubicBezTo>
                  <a:cubicBezTo>
                    <a:pt x="24" y="64"/>
                    <a:pt x="24" y="64"/>
                    <a:pt x="24" y="64"/>
                  </a:cubicBezTo>
                  <a:cubicBezTo>
                    <a:pt x="8" y="46"/>
                    <a:pt x="8" y="46"/>
                    <a:pt x="8" y="46"/>
                  </a:cubicBezTo>
                  <a:cubicBezTo>
                    <a:pt x="8" y="45"/>
                    <a:pt x="9" y="44"/>
                    <a:pt x="10" y="44"/>
                  </a:cubicBezTo>
                  <a:cubicBezTo>
                    <a:pt x="20" y="44"/>
                    <a:pt x="20" y="44"/>
                    <a:pt x="20" y="44"/>
                  </a:cubicBezTo>
                  <a:cubicBezTo>
                    <a:pt x="24" y="44"/>
                    <a:pt x="24" y="44"/>
                    <a:pt x="24" y="44"/>
                  </a:cubicBezTo>
                  <a:cubicBezTo>
                    <a:pt x="28" y="44"/>
                    <a:pt x="28" y="44"/>
                    <a:pt x="28" y="44"/>
                  </a:cubicBezTo>
                  <a:cubicBezTo>
                    <a:pt x="32" y="44"/>
                    <a:pt x="32" y="44"/>
                    <a:pt x="32" y="44"/>
                  </a:cubicBezTo>
                  <a:cubicBezTo>
                    <a:pt x="36" y="44"/>
                    <a:pt x="36" y="44"/>
                    <a:pt x="36" y="44"/>
                  </a:cubicBezTo>
                  <a:cubicBezTo>
                    <a:pt x="40" y="44"/>
                    <a:pt x="40" y="44"/>
                    <a:pt x="40" y="44"/>
                  </a:cubicBezTo>
                  <a:cubicBezTo>
                    <a:pt x="44" y="44"/>
                    <a:pt x="44" y="44"/>
                    <a:pt x="44" y="44"/>
                  </a:cubicBezTo>
                  <a:cubicBezTo>
                    <a:pt x="48" y="44"/>
                    <a:pt x="48" y="44"/>
                    <a:pt x="48" y="44"/>
                  </a:cubicBezTo>
                  <a:cubicBezTo>
                    <a:pt x="52" y="44"/>
                    <a:pt x="52" y="44"/>
                    <a:pt x="52" y="44"/>
                  </a:cubicBezTo>
                  <a:cubicBezTo>
                    <a:pt x="76" y="44"/>
                    <a:pt x="76" y="44"/>
                    <a:pt x="76" y="44"/>
                  </a:cubicBezTo>
                  <a:cubicBezTo>
                    <a:pt x="80" y="44"/>
                    <a:pt x="80" y="44"/>
                    <a:pt x="80" y="44"/>
                  </a:cubicBezTo>
                  <a:cubicBezTo>
                    <a:pt x="84" y="44"/>
                    <a:pt x="84" y="44"/>
                    <a:pt x="84" y="44"/>
                  </a:cubicBezTo>
                  <a:cubicBezTo>
                    <a:pt x="88" y="44"/>
                    <a:pt x="88" y="44"/>
                    <a:pt x="88" y="44"/>
                  </a:cubicBezTo>
                  <a:cubicBezTo>
                    <a:pt x="92" y="44"/>
                    <a:pt x="92" y="44"/>
                    <a:pt x="92" y="44"/>
                  </a:cubicBezTo>
                  <a:cubicBezTo>
                    <a:pt x="96" y="44"/>
                    <a:pt x="96" y="44"/>
                    <a:pt x="96" y="44"/>
                  </a:cubicBezTo>
                  <a:cubicBezTo>
                    <a:pt x="100" y="44"/>
                    <a:pt x="100" y="44"/>
                    <a:pt x="100" y="44"/>
                  </a:cubicBezTo>
                  <a:cubicBezTo>
                    <a:pt x="104" y="44"/>
                    <a:pt x="104" y="44"/>
                    <a:pt x="104" y="44"/>
                  </a:cubicBezTo>
                  <a:cubicBezTo>
                    <a:pt x="108" y="44"/>
                    <a:pt x="108" y="44"/>
                    <a:pt x="108" y="44"/>
                  </a:cubicBezTo>
                  <a:cubicBezTo>
                    <a:pt x="118" y="44"/>
                    <a:pt x="118" y="44"/>
                    <a:pt x="118" y="44"/>
                  </a:cubicBezTo>
                  <a:cubicBezTo>
                    <a:pt x="119" y="44"/>
                    <a:pt x="120" y="45"/>
                    <a:pt x="120" y="46"/>
                  </a:cubicBezTo>
                  <a:lnTo>
                    <a:pt x="104"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5"/>
            <p:cNvSpPr>
              <a:spLocks/>
            </p:cNvSpPr>
            <p:nvPr/>
          </p:nvSpPr>
          <p:spPr bwMode="auto">
            <a:xfrm>
              <a:off x="8181975" y="758826"/>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7 h 30"/>
                <a:gd name="T12" fmla="*/ 6 w 11"/>
                <a:gd name="T13" fmla="*/ 27 h 30"/>
                <a:gd name="T14" fmla="*/ 7 w 11"/>
                <a:gd name="T15" fmla="*/ 16 h 30"/>
                <a:gd name="T16" fmla="*/ 9 w 11"/>
                <a:gd name="T17" fmla="*/ 1 h 30"/>
                <a:gd name="T18" fmla="*/ 7 w 11"/>
                <a:gd name="T19" fmla="*/ 0 h 30"/>
                <a:gd name="T20" fmla="*/ 5 w 11"/>
                <a:gd name="T21" fmla="*/ 2 h 30"/>
                <a:gd name="T22" fmla="*/ 5 w 11"/>
                <a:gd name="T23" fmla="*/ 3 h 30"/>
                <a:gd name="T24" fmla="*/ 5 w 11"/>
                <a:gd name="T25" fmla="*/ 3 h 30"/>
                <a:gd name="T26" fmla="*/ 5 w 11"/>
                <a:gd name="T27" fmla="*/ 3 h 30"/>
                <a:gd name="T28" fmla="*/ 5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7"/>
                  </a:cubicBezTo>
                  <a:cubicBezTo>
                    <a:pt x="6" y="27"/>
                    <a:pt x="6" y="27"/>
                    <a:pt x="6" y="27"/>
                  </a:cubicBezTo>
                  <a:cubicBezTo>
                    <a:pt x="4" y="24"/>
                    <a:pt x="6" y="20"/>
                    <a:pt x="7" y="16"/>
                  </a:cubicBezTo>
                  <a:cubicBezTo>
                    <a:pt x="9" y="11"/>
                    <a:pt x="11" y="6"/>
                    <a:pt x="9" y="1"/>
                  </a:cubicBezTo>
                  <a:cubicBezTo>
                    <a:pt x="9" y="1"/>
                    <a:pt x="8" y="0"/>
                    <a:pt x="7" y="0"/>
                  </a:cubicBezTo>
                  <a:cubicBezTo>
                    <a:pt x="6" y="0"/>
                    <a:pt x="5" y="1"/>
                    <a:pt x="5" y="2"/>
                  </a:cubicBezTo>
                  <a:cubicBezTo>
                    <a:pt x="5" y="2"/>
                    <a:pt x="5" y="2"/>
                    <a:pt x="5" y="3"/>
                  </a:cubicBezTo>
                  <a:cubicBezTo>
                    <a:pt x="5" y="3"/>
                    <a:pt x="5" y="3"/>
                    <a:pt x="5" y="3"/>
                  </a:cubicBezTo>
                  <a:cubicBezTo>
                    <a:pt x="5" y="3"/>
                    <a:pt x="5" y="3"/>
                    <a:pt x="5" y="3"/>
                  </a:cubicBezTo>
                  <a:cubicBezTo>
                    <a:pt x="5" y="3"/>
                    <a:pt x="5" y="3"/>
                    <a:pt x="5" y="3"/>
                  </a:cubicBezTo>
                  <a:cubicBezTo>
                    <a:pt x="7" y="6"/>
                    <a:pt x="5"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6"/>
            <p:cNvSpPr>
              <a:spLocks/>
            </p:cNvSpPr>
            <p:nvPr/>
          </p:nvSpPr>
          <p:spPr bwMode="auto">
            <a:xfrm>
              <a:off x="8366125" y="755651"/>
              <a:ext cx="46038" cy="115888"/>
            </a:xfrm>
            <a:custGeom>
              <a:avLst/>
              <a:gdLst>
                <a:gd name="T0" fmla="*/ 3 w 12"/>
                <a:gd name="T1" fmla="*/ 29 h 30"/>
                <a:gd name="T2" fmla="*/ 3 w 12"/>
                <a:gd name="T3" fmla="*/ 29 h 30"/>
                <a:gd name="T4" fmla="*/ 3 w 12"/>
                <a:gd name="T5" fmla="*/ 29 h 30"/>
                <a:gd name="T6" fmla="*/ 4 w 12"/>
                <a:gd name="T7" fmla="*/ 30 h 30"/>
                <a:gd name="T8" fmla="*/ 6 w 12"/>
                <a:gd name="T9" fmla="*/ 28 h 30"/>
                <a:gd name="T10" fmla="*/ 6 w 12"/>
                <a:gd name="T11" fmla="*/ 28 h 30"/>
                <a:gd name="T12" fmla="*/ 6 w 12"/>
                <a:gd name="T13" fmla="*/ 28 h 30"/>
                <a:gd name="T14" fmla="*/ 8 w 12"/>
                <a:gd name="T15" fmla="*/ 16 h 30"/>
                <a:gd name="T16" fmla="*/ 10 w 12"/>
                <a:gd name="T17" fmla="*/ 2 h 30"/>
                <a:gd name="T18" fmla="*/ 8 w 12"/>
                <a:gd name="T19" fmla="*/ 0 h 30"/>
                <a:gd name="T20" fmla="*/ 6 w 12"/>
                <a:gd name="T21" fmla="*/ 2 h 30"/>
                <a:gd name="T22" fmla="*/ 6 w 12"/>
                <a:gd name="T23" fmla="*/ 3 h 30"/>
                <a:gd name="T24" fmla="*/ 6 w 12"/>
                <a:gd name="T25" fmla="*/ 3 h 30"/>
                <a:gd name="T26" fmla="*/ 6 w 12"/>
                <a:gd name="T27" fmla="*/ 3 h 30"/>
                <a:gd name="T28" fmla="*/ 6 w 12"/>
                <a:gd name="T29" fmla="*/ 3 h 30"/>
                <a:gd name="T30" fmla="*/ 4 w 12"/>
                <a:gd name="T31" fmla="*/ 15 h 30"/>
                <a:gd name="T32" fmla="*/ 3 w 12"/>
                <a:gd name="T33" fmla="*/ 29 h 30"/>
                <a:gd name="T34" fmla="*/ 3 w 12"/>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0">
                  <a:moveTo>
                    <a:pt x="3" y="29"/>
                  </a:moveTo>
                  <a:cubicBezTo>
                    <a:pt x="3" y="29"/>
                    <a:pt x="3" y="29"/>
                    <a:pt x="3" y="29"/>
                  </a:cubicBezTo>
                  <a:cubicBezTo>
                    <a:pt x="3" y="29"/>
                    <a:pt x="3" y="29"/>
                    <a:pt x="3" y="29"/>
                  </a:cubicBezTo>
                  <a:cubicBezTo>
                    <a:pt x="3" y="30"/>
                    <a:pt x="4" y="30"/>
                    <a:pt x="4" y="30"/>
                  </a:cubicBezTo>
                  <a:cubicBezTo>
                    <a:pt x="6" y="30"/>
                    <a:pt x="6" y="30"/>
                    <a:pt x="6" y="28"/>
                  </a:cubicBezTo>
                  <a:cubicBezTo>
                    <a:pt x="6" y="28"/>
                    <a:pt x="6" y="28"/>
                    <a:pt x="6" y="28"/>
                  </a:cubicBezTo>
                  <a:cubicBezTo>
                    <a:pt x="6" y="28"/>
                    <a:pt x="6" y="28"/>
                    <a:pt x="6" y="28"/>
                  </a:cubicBezTo>
                  <a:cubicBezTo>
                    <a:pt x="5" y="24"/>
                    <a:pt x="6" y="20"/>
                    <a:pt x="8" y="16"/>
                  </a:cubicBezTo>
                  <a:cubicBezTo>
                    <a:pt x="10" y="12"/>
                    <a:pt x="12" y="7"/>
                    <a:pt x="10" y="2"/>
                  </a:cubicBezTo>
                  <a:cubicBezTo>
                    <a:pt x="9" y="1"/>
                    <a:pt x="9" y="0"/>
                    <a:pt x="8" y="0"/>
                  </a:cubicBezTo>
                  <a:cubicBezTo>
                    <a:pt x="7" y="0"/>
                    <a:pt x="6" y="1"/>
                    <a:pt x="6" y="2"/>
                  </a:cubicBezTo>
                  <a:cubicBezTo>
                    <a:pt x="6" y="3"/>
                    <a:pt x="6" y="3"/>
                    <a:pt x="6" y="3"/>
                  </a:cubicBezTo>
                  <a:cubicBezTo>
                    <a:pt x="6" y="3"/>
                    <a:pt x="6" y="3"/>
                    <a:pt x="6" y="3"/>
                  </a:cubicBezTo>
                  <a:cubicBezTo>
                    <a:pt x="6" y="3"/>
                    <a:pt x="6" y="3"/>
                    <a:pt x="6" y="3"/>
                  </a:cubicBezTo>
                  <a:cubicBezTo>
                    <a:pt x="6" y="3"/>
                    <a:pt x="6" y="3"/>
                    <a:pt x="6" y="3"/>
                  </a:cubicBezTo>
                  <a:cubicBezTo>
                    <a:pt x="8" y="7"/>
                    <a:pt x="6" y="11"/>
                    <a:pt x="4" y="15"/>
                  </a:cubicBezTo>
                  <a:cubicBezTo>
                    <a:pt x="3" y="19"/>
                    <a:pt x="0" y="24"/>
                    <a:pt x="3" y="29"/>
                  </a:cubicBezTo>
                  <a:cubicBezTo>
                    <a:pt x="3" y="29"/>
                    <a:pt x="3" y="29"/>
                    <a:pt x="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17"/>
            <p:cNvSpPr>
              <a:spLocks/>
            </p:cNvSpPr>
            <p:nvPr/>
          </p:nvSpPr>
          <p:spPr bwMode="auto">
            <a:xfrm>
              <a:off x="8289925" y="690563"/>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8 h 30"/>
                <a:gd name="T12" fmla="*/ 6 w 11"/>
                <a:gd name="T13" fmla="*/ 28 h 30"/>
                <a:gd name="T14" fmla="*/ 8 w 11"/>
                <a:gd name="T15" fmla="*/ 16 h 30"/>
                <a:gd name="T16" fmla="*/ 9 w 11"/>
                <a:gd name="T17" fmla="*/ 1 h 30"/>
                <a:gd name="T18" fmla="*/ 7 w 11"/>
                <a:gd name="T19" fmla="*/ 0 h 30"/>
                <a:gd name="T20" fmla="*/ 5 w 11"/>
                <a:gd name="T21" fmla="*/ 2 h 30"/>
                <a:gd name="T22" fmla="*/ 6 w 11"/>
                <a:gd name="T23" fmla="*/ 3 h 30"/>
                <a:gd name="T24" fmla="*/ 6 w 11"/>
                <a:gd name="T25" fmla="*/ 3 h 30"/>
                <a:gd name="T26" fmla="*/ 6 w 11"/>
                <a:gd name="T27" fmla="*/ 3 h 30"/>
                <a:gd name="T28" fmla="*/ 6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8"/>
                  </a:cubicBezTo>
                  <a:cubicBezTo>
                    <a:pt x="6" y="28"/>
                    <a:pt x="6" y="28"/>
                    <a:pt x="6" y="28"/>
                  </a:cubicBezTo>
                  <a:cubicBezTo>
                    <a:pt x="4" y="24"/>
                    <a:pt x="6" y="20"/>
                    <a:pt x="8" y="16"/>
                  </a:cubicBezTo>
                  <a:cubicBezTo>
                    <a:pt x="9" y="11"/>
                    <a:pt x="11" y="6"/>
                    <a:pt x="9" y="1"/>
                  </a:cubicBezTo>
                  <a:cubicBezTo>
                    <a:pt x="9" y="1"/>
                    <a:pt x="8" y="0"/>
                    <a:pt x="7" y="0"/>
                  </a:cubicBezTo>
                  <a:cubicBezTo>
                    <a:pt x="6" y="0"/>
                    <a:pt x="5" y="1"/>
                    <a:pt x="5" y="2"/>
                  </a:cubicBezTo>
                  <a:cubicBezTo>
                    <a:pt x="5" y="2"/>
                    <a:pt x="5" y="3"/>
                    <a:pt x="6" y="3"/>
                  </a:cubicBezTo>
                  <a:cubicBezTo>
                    <a:pt x="6" y="3"/>
                    <a:pt x="6" y="3"/>
                    <a:pt x="6" y="3"/>
                  </a:cubicBezTo>
                  <a:cubicBezTo>
                    <a:pt x="6" y="3"/>
                    <a:pt x="6" y="3"/>
                    <a:pt x="6" y="3"/>
                  </a:cubicBezTo>
                  <a:cubicBezTo>
                    <a:pt x="6" y="3"/>
                    <a:pt x="6" y="3"/>
                    <a:pt x="6" y="3"/>
                  </a:cubicBezTo>
                  <a:cubicBezTo>
                    <a:pt x="7" y="7"/>
                    <a:pt x="6"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3" name="TextBox 76"/>
          <p:cNvSpPr txBox="1"/>
          <p:nvPr/>
        </p:nvSpPr>
        <p:spPr>
          <a:xfrm>
            <a:off x="4151622" y="5138239"/>
            <a:ext cx="1816320" cy="60016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100" dirty="0">
                <a:solidFill>
                  <a:schemeClr val="bg1"/>
                </a:solidFill>
              </a:rPr>
              <a:t>Suitable for all category</a:t>
            </a:r>
            <a:r>
              <a:rPr lang="en-US" sz="1100" dirty="0">
                <a:solidFill>
                  <a:schemeClr val="bg1"/>
                </a:solidFill>
              </a:rPr>
              <a:t>, </a:t>
            </a:r>
            <a:r>
              <a:rPr lang="id-ID" sz="1100" dirty="0" smtClean="0">
                <a:solidFill>
                  <a:schemeClr val="bg1"/>
                </a:solidFill>
              </a:rPr>
              <a:t>l</a:t>
            </a:r>
            <a:r>
              <a:rPr lang="en-US" sz="1100" dirty="0" smtClean="0">
                <a:solidFill>
                  <a:schemeClr val="bg1"/>
                </a:solidFill>
              </a:rPr>
              <a:t>orem </a:t>
            </a:r>
            <a:r>
              <a:rPr lang="en-US" sz="1100" dirty="0">
                <a:solidFill>
                  <a:schemeClr val="bg1"/>
                </a:solidFill>
              </a:rPr>
              <a:t>Ipsum is not simply random</a:t>
            </a:r>
            <a:endParaRPr lang="en-US" sz="1100" b="1" dirty="0">
              <a:solidFill>
                <a:schemeClr val="bg1"/>
              </a:solidFill>
              <a:latin typeface="Signika Negative" pitchFamily="2" charset="0"/>
            </a:endParaRPr>
          </a:p>
        </p:txBody>
      </p:sp>
      <p:sp>
        <p:nvSpPr>
          <p:cNvPr id="54" name="TextBox 76"/>
          <p:cNvSpPr txBox="1"/>
          <p:nvPr/>
        </p:nvSpPr>
        <p:spPr>
          <a:xfrm>
            <a:off x="6305436" y="5138239"/>
            <a:ext cx="1816320" cy="60016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100" dirty="0">
                <a:solidFill>
                  <a:schemeClr val="bg1"/>
                </a:solidFill>
              </a:rPr>
              <a:t>Suitable for all category</a:t>
            </a:r>
            <a:r>
              <a:rPr lang="en-US" sz="1100" dirty="0">
                <a:solidFill>
                  <a:schemeClr val="bg1"/>
                </a:solidFill>
              </a:rPr>
              <a:t>, </a:t>
            </a:r>
            <a:r>
              <a:rPr lang="id-ID" sz="1100" dirty="0" smtClean="0">
                <a:solidFill>
                  <a:schemeClr val="bg1"/>
                </a:solidFill>
              </a:rPr>
              <a:t>l</a:t>
            </a:r>
            <a:r>
              <a:rPr lang="en-US" sz="1100" dirty="0" smtClean="0">
                <a:solidFill>
                  <a:schemeClr val="bg1"/>
                </a:solidFill>
              </a:rPr>
              <a:t>orem </a:t>
            </a:r>
            <a:r>
              <a:rPr lang="en-US" sz="1100" dirty="0">
                <a:solidFill>
                  <a:schemeClr val="bg1"/>
                </a:solidFill>
              </a:rPr>
              <a:t>Ipsum is not simply random</a:t>
            </a:r>
            <a:endParaRPr lang="en-US" sz="1100" b="1" dirty="0">
              <a:solidFill>
                <a:schemeClr val="bg1"/>
              </a:solidFill>
              <a:latin typeface="Signika Negative" pitchFamily="2" charset="0"/>
            </a:endParaRPr>
          </a:p>
        </p:txBody>
      </p:sp>
      <p:sp>
        <p:nvSpPr>
          <p:cNvPr id="55" name="TextBox 76"/>
          <p:cNvSpPr txBox="1"/>
          <p:nvPr/>
        </p:nvSpPr>
        <p:spPr>
          <a:xfrm>
            <a:off x="8460703" y="5138239"/>
            <a:ext cx="1816320" cy="60016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100" dirty="0">
                <a:solidFill>
                  <a:schemeClr val="bg1"/>
                </a:solidFill>
              </a:rPr>
              <a:t>Suitable for all category</a:t>
            </a:r>
            <a:r>
              <a:rPr lang="en-US" sz="1100" dirty="0">
                <a:solidFill>
                  <a:schemeClr val="bg1"/>
                </a:solidFill>
              </a:rPr>
              <a:t>, </a:t>
            </a:r>
            <a:r>
              <a:rPr lang="id-ID" sz="1100" dirty="0" smtClean="0">
                <a:solidFill>
                  <a:schemeClr val="bg1"/>
                </a:solidFill>
              </a:rPr>
              <a:t>l</a:t>
            </a:r>
            <a:r>
              <a:rPr lang="en-US" sz="1100" dirty="0" smtClean="0">
                <a:solidFill>
                  <a:schemeClr val="bg1"/>
                </a:solidFill>
              </a:rPr>
              <a:t>orem </a:t>
            </a:r>
            <a:r>
              <a:rPr lang="en-US" sz="1100" dirty="0">
                <a:solidFill>
                  <a:schemeClr val="bg1"/>
                </a:solidFill>
              </a:rPr>
              <a:t>Ipsum is not simply random</a:t>
            </a:r>
            <a:endParaRPr lang="en-US" sz="1100" b="1" dirty="0">
              <a:solidFill>
                <a:schemeClr val="bg1"/>
              </a:solidFill>
              <a:latin typeface="Signika Negative" pitchFamily="2" charset="0"/>
            </a:endParaRPr>
          </a:p>
        </p:txBody>
      </p:sp>
    </p:spTree>
    <p:extLst>
      <p:ext uri="{BB962C8B-B14F-4D97-AF65-F5344CB8AC3E}">
        <p14:creationId xmlns:p14="http://schemas.microsoft.com/office/powerpoint/2010/main" val="32280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4500"/>
                            </p:stCondLst>
                            <p:childTnLst>
                              <p:par>
                                <p:cTn id="48" presetID="22" presetClass="entr" presetSubtype="1"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left)">
                                      <p:cBhvr>
                                        <p:cTn id="54" dur="500"/>
                                        <p:tgtEl>
                                          <p:spTgt spid="45"/>
                                        </p:tgtEl>
                                      </p:cBhvr>
                                    </p:animEffect>
                                  </p:childTnLst>
                                </p:cTn>
                              </p:par>
                            </p:childTnLst>
                          </p:cTn>
                        </p:par>
                        <p:par>
                          <p:cTn id="55" fill="hold">
                            <p:stCondLst>
                              <p:cond delay="5500"/>
                            </p:stCondLst>
                            <p:childTnLst>
                              <p:par>
                                <p:cTn id="56" presetID="53" presetClass="entr" presetSubtype="16"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p:cTn id="58" dur="500" fill="hold"/>
                                        <p:tgtEl>
                                          <p:spTgt spid="47"/>
                                        </p:tgtEl>
                                        <p:attrNameLst>
                                          <p:attrName>ppt_w</p:attrName>
                                        </p:attrNameLst>
                                      </p:cBhvr>
                                      <p:tavLst>
                                        <p:tav tm="0">
                                          <p:val>
                                            <p:fltVal val="0"/>
                                          </p:val>
                                        </p:tav>
                                        <p:tav tm="100000">
                                          <p:val>
                                            <p:strVal val="#ppt_w"/>
                                          </p:val>
                                        </p:tav>
                                      </p:tavLst>
                                    </p:anim>
                                    <p:anim calcmode="lin" valueType="num">
                                      <p:cBhvr>
                                        <p:cTn id="59" dur="500" fill="hold"/>
                                        <p:tgtEl>
                                          <p:spTgt spid="47"/>
                                        </p:tgtEl>
                                        <p:attrNameLst>
                                          <p:attrName>ppt_h</p:attrName>
                                        </p:attrNameLst>
                                      </p:cBhvr>
                                      <p:tavLst>
                                        <p:tav tm="0">
                                          <p:val>
                                            <p:fltVal val="0"/>
                                          </p:val>
                                        </p:tav>
                                        <p:tav tm="100000">
                                          <p:val>
                                            <p:strVal val="#ppt_h"/>
                                          </p:val>
                                        </p:tav>
                                      </p:tavLst>
                                    </p:anim>
                                    <p:animEffect transition="in" filter="fade">
                                      <p:cBhvr>
                                        <p:cTn id="60" dur="500"/>
                                        <p:tgtEl>
                                          <p:spTgt spid="47"/>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6500"/>
                            </p:stCondLst>
                            <p:childTnLst>
                              <p:par>
                                <p:cTn id="66" presetID="22" presetClass="entr" presetSubtype="1"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up)">
                                      <p:cBhvr>
                                        <p:cTn id="68" dur="500"/>
                                        <p:tgtEl>
                                          <p:spTgt spid="41"/>
                                        </p:tgtEl>
                                      </p:cBhvr>
                                    </p:animEffect>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7500"/>
                            </p:stCondLst>
                            <p:childTnLst>
                              <p:par>
                                <p:cTn id="74" presetID="53" presetClass="entr" presetSubtype="16" fill="hold" nodeType="afterEffect">
                                  <p:stCondLst>
                                    <p:cond delay="0"/>
                                  </p:stCondLst>
                                  <p:childTnLst>
                                    <p:set>
                                      <p:cBhvr>
                                        <p:cTn id="75" dur="1" fill="hold">
                                          <p:stCondLst>
                                            <p:cond delay="0"/>
                                          </p:stCondLst>
                                        </p:cTn>
                                        <p:tgtEl>
                                          <p:spTgt spid="48"/>
                                        </p:tgtEl>
                                        <p:attrNameLst>
                                          <p:attrName>style.visibility</p:attrName>
                                        </p:attrNameLst>
                                      </p:cBhvr>
                                      <p:to>
                                        <p:strVal val="visible"/>
                                      </p:to>
                                    </p:set>
                                    <p:anim calcmode="lin" valueType="num">
                                      <p:cBhvr>
                                        <p:cTn id="76" dur="500" fill="hold"/>
                                        <p:tgtEl>
                                          <p:spTgt spid="48"/>
                                        </p:tgtEl>
                                        <p:attrNameLst>
                                          <p:attrName>ppt_w</p:attrName>
                                        </p:attrNameLst>
                                      </p:cBhvr>
                                      <p:tavLst>
                                        <p:tav tm="0">
                                          <p:val>
                                            <p:fltVal val="0"/>
                                          </p:val>
                                        </p:tav>
                                        <p:tav tm="100000">
                                          <p:val>
                                            <p:strVal val="#ppt_w"/>
                                          </p:val>
                                        </p:tav>
                                      </p:tavLst>
                                    </p:anim>
                                    <p:anim calcmode="lin" valueType="num">
                                      <p:cBhvr>
                                        <p:cTn id="77" dur="500" fill="hold"/>
                                        <p:tgtEl>
                                          <p:spTgt spid="48"/>
                                        </p:tgtEl>
                                        <p:attrNameLst>
                                          <p:attrName>ppt_h</p:attrName>
                                        </p:attrNameLst>
                                      </p:cBhvr>
                                      <p:tavLst>
                                        <p:tav tm="0">
                                          <p:val>
                                            <p:fltVal val="0"/>
                                          </p:val>
                                        </p:tav>
                                        <p:tav tm="100000">
                                          <p:val>
                                            <p:strVal val="#ppt_h"/>
                                          </p:val>
                                        </p:tav>
                                      </p:tavLst>
                                    </p:anim>
                                    <p:animEffect transition="in" filter="fade">
                                      <p:cBhvr>
                                        <p:cTn id="78" dur="500"/>
                                        <p:tgtEl>
                                          <p:spTgt spid="48"/>
                                        </p:tgtEl>
                                      </p:cBhvr>
                                    </p:animEffect>
                                  </p:childTnLst>
                                </p:cTn>
                              </p:par>
                            </p:childTnLst>
                          </p:cTn>
                        </p:par>
                        <p:par>
                          <p:cTn id="79" fill="hold">
                            <p:stCondLst>
                              <p:cond delay="80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35" grpId="0"/>
      <p:bldP spid="36" grpId="0"/>
      <p:bldP spid="37" grpId="0"/>
      <p:bldP spid="38" grpId="0"/>
      <p:bldP spid="45" grpId="0" animBg="1"/>
      <p:bldP spid="46" grpId="0" animBg="1"/>
      <p:bldP spid="47" grpId="0" animBg="1"/>
      <p:bldP spid="53"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3</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82" name="Oval 79"/>
          <p:cNvSpPr/>
          <p:nvPr/>
        </p:nvSpPr>
        <p:spPr>
          <a:xfrm rot="13500000">
            <a:off x="5099653" y="4000111"/>
            <a:ext cx="659342" cy="659342"/>
          </a:xfrm>
          <a:prstGeom prst="ellipse">
            <a:avLst/>
          </a:prstGeom>
          <a:solidFill>
            <a:srgbClr val="F9F9F9"/>
          </a:solidFill>
          <a:ln w="133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83" name="Freeform 9"/>
          <p:cNvSpPr>
            <a:spLocks/>
          </p:cNvSpPr>
          <p:nvPr/>
        </p:nvSpPr>
        <p:spPr bwMode="auto">
          <a:xfrm rot="2700000">
            <a:off x="123002" y="2044445"/>
            <a:ext cx="2865532" cy="2865530"/>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4" name="Freeform 9"/>
          <p:cNvSpPr>
            <a:spLocks/>
          </p:cNvSpPr>
          <p:nvPr/>
        </p:nvSpPr>
        <p:spPr bwMode="auto">
          <a:xfrm rot="13500000">
            <a:off x="1691775" y="3569785"/>
            <a:ext cx="2865532" cy="286553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bg1">
              <a:alpha val="38000"/>
            </a:schemeClr>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85" name="Oval 84"/>
          <p:cNvSpPr/>
          <p:nvPr/>
        </p:nvSpPr>
        <p:spPr>
          <a:xfrm rot="13500000">
            <a:off x="2794871" y="6020914"/>
            <a:ext cx="659342" cy="659342"/>
          </a:xfrm>
          <a:prstGeom prst="ellipse">
            <a:avLst/>
          </a:prstGeom>
          <a:solidFill>
            <a:srgbClr val="F9F9F9"/>
          </a:solidFill>
          <a:ln w="133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86" name="Oval 85"/>
          <p:cNvSpPr/>
          <p:nvPr/>
        </p:nvSpPr>
        <p:spPr>
          <a:xfrm rot="13500000">
            <a:off x="1226098" y="1799505"/>
            <a:ext cx="659342" cy="659342"/>
          </a:xfrm>
          <a:prstGeom prst="ellipse">
            <a:avLst/>
          </a:prstGeom>
          <a:solidFill>
            <a:srgbClr val="F9F9F9"/>
          </a:solidFill>
          <a:ln w="133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87" name="Freeform 101"/>
          <p:cNvSpPr/>
          <p:nvPr/>
        </p:nvSpPr>
        <p:spPr>
          <a:xfrm>
            <a:off x="-12083" y="3989433"/>
            <a:ext cx="1426095" cy="2445656"/>
          </a:xfrm>
          <a:custGeom>
            <a:avLst/>
            <a:gdLst>
              <a:gd name="connsiteX0" fmla="*/ 825115 w 1169415"/>
              <a:gd name="connsiteY0" fmla="*/ 0 h 2005467"/>
              <a:gd name="connsiteX1" fmla="*/ 1169415 w 1169415"/>
              <a:gd name="connsiteY1" fmla="*/ 828820 h 2005467"/>
              <a:gd name="connsiteX2" fmla="*/ 823972 w 1169415"/>
              <a:gd name="connsiteY2" fmla="*/ 1662681 h 2005467"/>
              <a:gd name="connsiteX3" fmla="*/ 109526 w 1169415"/>
              <a:gd name="connsiteY3" fmla="*/ 2000123 h 2005467"/>
              <a:gd name="connsiteX4" fmla="*/ 0 w 1169415"/>
              <a:gd name="connsiteY4" fmla="*/ 2005467 h 2005467"/>
              <a:gd name="connsiteX5" fmla="*/ 0 w 1169415"/>
              <a:gd name="connsiteY5" fmla="*/ 1452354 h 2005467"/>
              <a:gd name="connsiteX6" fmla="*/ 115260 w 1169415"/>
              <a:gd name="connsiteY6" fmla="*/ 1439917 h 2005467"/>
              <a:gd name="connsiteX7" fmla="*/ 431411 w 1169415"/>
              <a:gd name="connsiteY7" fmla="*/ 1270120 h 2005467"/>
              <a:gd name="connsiteX8" fmla="*/ 614425 w 1169415"/>
              <a:gd name="connsiteY8" fmla="*/ 831485 h 2005467"/>
              <a:gd name="connsiteX9" fmla="*/ 434299 w 1169415"/>
              <a:gd name="connsiteY9" fmla="*/ 390816 h 2005467"/>
              <a:gd name="connsiteX10" fmla="*/ 825115 w 1169415"/>
              <a:gd name="connsiteY10" fmla="*/ 0 h 200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415" h="2005467">
                <a:moveTo>
                  <a:pt x="825115" y="0"/>
                </a:moveTo>
                <a:cubicBezTo>
                  <a:pt x="1046501" y="221386"/>
                  <a:pt x="1167346" y="515926"/>
                  <a:pt x="1169415" y="828820"/>
                </a:cubicBezTo>
                <a:cubicBezTo>
                  <a:pt x="1169198" y="1143998"/>
                  <a:pt x="1047949" y="1438705"/>
                  <a:pt x="823972" y="1662681"/>
                </a:cubicBezTo>
                <a:cubicBezTo>
                  <a:pt x="629993" y="1856661"/>
                  <a:pt x="380111" y="1973740"/>
                  <a:pt x="109526" y="2000123"/>
                </a:cubicBezTo>
                <a:lnTo>
                  <a:pt x="0" y="2005467"/>
                </a:lnTo>
                <a:lnTo>
                  <a:pt x="0" y="1452354"/>
                </a:lnTo>
                <a:lnTo>
                  <a:pt x="115260" y="1439917"/>
                </a:lnTo>
                <a:cubicBezTo>
                  <a:pt x="234753" y="1415426"/>
                  <a:pt x="343992" y="1357539"/>
                  <a:pt x="431411" y="1270120"/>
                </a:cubicBezTo>
                <a:cubicBezTo>
                  <a:pt x="550256" y="1151275"/>
                  <a:pt x="614312" y="995926"/>
                  <a:pt x="614425" y="831485"/>
                </a:cubicBezTo>
                <a:cubicBezTo>
                  <a:pt x="616823" y="664759"/>
                  <a:pt x="550698" y="507215"/>
                  <a:pt x="434299" y="390816"/>
                </a:cubicBezTo>
                <a:cubicBezTo>
                  <a:pt x="434299" y="390816"/>
                  <a:pt x="434299" y="390816"/>
                  <a:pt x="825115" y="0"/>
                </a:cubicBezTo>
                <a:close/>
              </a:path>
            </a:pathLst>
          </a:cu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88" name="Group 114"/>
          <p:cNvGrpSpPr/>
          <p:nvPr/>
        </p:nvGrpSpPr>
        <p:grpSpPr>
          <a:xfrm>
            <a:off x="1291149" y="3169657"/>
            <a:ext cx="529236" cy="529236"/>
            <a:chOff x="3263900" y="4037013"/>
            <a:chExt cx="879475" cy="879475"/>
          </a:xfrm>
        </p:grpSpPr>
        <p:sp>
          <p:nvSpPr>
            <p:cNvPr id="89" name="Rectangle 20"/>
            <p:cNvSpPr>
              <a:spLocks noChangeArrowheads="1"/>
            </p:cNvSpPr>
            <p:nvPr/>
          </p:nvSpPr>
          <p:spPr bwMode="auto">
            <a:xfrm>
              <a:off x="3263900" y="4037013"/>
              <a:ext cx="879475" cy="879475"/>
            </a:xfrm>
            <a:prstGeom prst="rect">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0" name="Line 21"/>
            <p:cNvSpPr>
              <a:spLocks noChangeShapeType="1"/>
            </p:cNvSpPr>
            <p:nvPr/>
          </p:nvSpPr>
          <p:spPr bwMode="auto">
            <a:xfrm flipV="1">
              <a:off x="3719513" y="4310063"/>
              <a:ext cx="0" cy="26193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1" name="Line 22"/>
            <p:cNvSpPr>
              <a:spLocks noChangeShapeType="1"/>
            </p:cNvSpPr>
            <p:nvPr/>
          </p:nvSpPr>
          <p:spPr bwMode="auto">
            <a:xfrm flipV="1">
              <a:off x="3900488" y="4492626"/>
              <a:ext cx="0" cy="79375"/>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2" name="Line 23"/>
            <p:cNvSpPr>
              <a:spLocks noChangeShapeType="1"/>
            </p:cNvSpPr>
            <p:nvPr/>
          </p:nvSpPr>
          <p:spPr bwMode="auto">
            <a:xfrm flipV="1">
              <a:off x="3506788" y="4149726"/>
              <a:ext cx="0" cy="220663"/>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3" name="Line 24"/>
            <p:cNvSpPr>
              <a:spLocks noChangeShapeType="1"/>
            </p:cNvSpPr>
            <p:nvPr/>
          </p:nvSpPr>
          <p:spPr bwMode="auto">
            <a:xfrm flipV="1">
              <a:off x="3506788" y="4430713"/>
              <a:ext cx="0" cy="14128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4" name="Line 25"/>
            <p:cNvSpPr>
              <a:spLocks noChangeShapeType="1"/>
            </p:cNvSpPr>
            <p:nvPr/>
          </p:nvSpPr>
          <p:spPr bwMode="auto">
            <a:xfrm flipV="1">
              <a:off x="3900488" y="4149726"/>
              <a:ext cx="0" cy="280988"/>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5" name="Line 26"/>
            <p:cNvSpPr>
              <a:spLocks noChangeShapeType="1"/>
            </p:cNvSpPr>
            <p:nvPr/>
          </p:nvSpPr>
          <p:spPr bwMode="auto">
            <a:xfrm flipV="1">
              <a:off x="3719513" y="4149726"/>
              <a:ext cx="0" cy="98425"/>
            </a:xfrm>
            <a:prstGeom prst="line">
              <a:avLst/>
            </a:prstGeom>
            <a:noFill/>
            <a:ln w="1587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6" name="Rectangle 27"/>
            <p:cNvSpPr>
              <a:spLocks noChangeArrowheads="1"/>
            </p:cNvSpPr>
            <p:nvPr/>
          </p:nvSpPr>
          <p:spPr bwMode="auto">
            <a:xfrm>
              <a:off x="3840163" y="4430713"/>
              <a:ext cx="122238" cy="61913"/>
            </a:xfrm>
            <a:prstGeom prst="rect">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7" name="Rectangle 28"/>
            <p:cNvSpPr>
              <a:spLocks noChangeArrowheads="1"/>
            </p:cNvSpPr>
            <p:nvPr/>
          </p:nvSpPr>
          <p:spPr bwMode="auto">
            <a:xfrm>
              <a:off x="3657600" y="4248151"/>
              <a:ext cx="122238" cy="61913"/>
            </a:xfrm>
            <a:prstGeom prst="rect">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8" name="Rectangle 29"/>
            <p:cNvSpPr>
              <a:spLocks noChangeArrowheads="1"/>
            </p:cNvSpPr>
            <p:nvPr/>
          </p:nvSpPr>
          <p:spPr bwMode="auto">
            <a:xfrm>
              <a:off x="3444875" y="4370388"/>
              <a:ext cx="122238" cy="60325"/>
            </a:xfrm>
            <a:prstGeom prst="rect">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99" name="Oval 30"/>
            <p:cNvSpPr>
              <a:spLocks noChangeArrowheads="1"/>
            </p:cNvSpPr>
            <p:nvPr/>
          </p:nvSpPr>
          <p:spPr bwMode="auto">
            <a:xfrm>
              <a:off x="3840163" y="4673601"/>
              <a:ext cx="122238" cy="122238"/>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0" name="Oval 31"/>
            <p:cNvSpPr>
              <a:spLocks noChangeArrowheads="1"/>
            </p:cNvSpPr>
            <p:nvPr/>
          </p:nvSpPr>
          <p:spPr bwMode="auto">
            <a:xfrm>
              <a:off x="3657600" y="4673601"/>
              <a:ext cx="122238" cy="122238"/>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1" name="Oval 32"/>
            <p:cNvSpPr>
              <a:spLocks noChangeArrowheads="1"/>
            </p:cNvSpPr>
            <p:nvPr/>
          </p:nvSpPr>
          <p:spPr bwMode="auto">
            <a:xfrm>
              <a:off x="3444875" y="4673601"/>
              <a:ext cx="122238" cy="122238"/>
            </a:xfrm>
            <a:prstGeom prst="ellipse">
              <a:avLst/>
            </a:pr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grpSp>
      <p:grpSp>
        <p:nvGrpSpPr>
          <p:cNvPr id="102" name="Group 150"/>
          <p:cNvGrpSpPr/>
          <p:nvPr/>
        </p:nvGrpSpPr>
        <p:grpSpPr>
          <a:xfrm>
            <a:off x="2856503" y="4829794"/>
            <a:ext cx="536075" cy="526398"/>
            <a:chOff x="1614488" y="3721100"/>
            <a:chExt cx="879475" cy="863601"/>
          </a:xfrm>
        </p:grpSpPr>
        <p:sp>
          <p:nvSpPr>
            <p:cNvPr id="103" name="Freeform 10"/>
            <p:cNvSpPr>
              <a:spLocks/>
            </p:cNvSpPr>
            <p:nvPr/>
          </p:nvSpPr>
          <p:spPr bwMode="auto">
            <a:xfrm>
              <a:off x="1887538" y="3721100"/>
              <a:ext cx="393700" cy="166688"/>
            </a:xfrm>
            <a:custGeom>
              <a:avLst/>
              <a:gdLst>
                <a:gd name="T0" fmla="*/ 0 w 248"/>
                <a:gd name="T1" fmla="*/ 105 h 105"/>
                <a:gd name="T2" fmla="*/ 124 w 248"/>
                <a:gd name="T3" fmla="*/ 0 h 105"/>
                <a:gd name="T4" fmla="*/ 248 w 248"/>
                <a:gd name="T5" fmla="*/ 105 h 105"/>
              </a:gdLst>
              <a:ahLst/>
              <a:cxnLst>
                <a:cxn ang="0">
                  <a:pos x="T0" y="T1"/>
                </a:cxn>
                <a:cxn ang="0">
                  <a:pos x="T2" y="T3"/>
                </a:cxn>
                <a:cxn ang="0">
                  <a:pos x="T4" y="T5"/>
                </a:cxn>
              </a:cxnLst>
              <a:rect l="0" t="0" r="r" b="b"/>
              <a:pathLst>
                <a:path w="248" h="105">
                  <a:moveTo>
                    <a:pt x="0" y="105"/>
                  </a:moveTo>
                  <a:lnTo>
                    <a:pt x="124" y="0"/>
                  </a:lnTo>
                  <a:lnTo>
                    <a:pt x="248" y="105"/>
                  </a:ln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4" name="Rectangle 11"/>
            <p:cNvSpPr>
              <a:spLocks noChangeArrowheads="1"/>
            </p:cNvSpPr>
            <p:nvPr/>
          </p:nvSpPr>
          <p:spPr bwMode="auto">
            <a:xfrm>
              <a:off x="1614488" y="3887788"/>
              <a:ext cx="879475" cy="696913"/>
            </a:xfrm>
            <a:prstGeom prst="rect">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5" name="Rectangle 12"/>
            <p:cNvSpPr>
              <a:spLocks noChangeArrowheads="1"/>
            </p:cNvSpPr>
            <p:nvPr/>
          </p:nvSpPr>
          <p:spPr bwMode="auto">
            <a:xfrm>
              <a:off x="1704976" y="3978275"/>
              <a:ext cx="698500" cy="515938"/>
            </a:xfrm>
            <a:prstGeom prst="rect">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6" name="Freeform 13"/>
            <p:cNvSpPr>
              <a:spLocks/>
            </p:cNvSpPr>
            <p:nvPr/>
          </p:nvSpPr>
          <p:spPr bwMode="auto">
            <a:xfrm>
              <a:off x="1765301" y="4076700"/>
              <a:ext cx="349250" cy="417513"/>
            </a:xfrm>
            <a:custGeom>
              <a:avLst/>
              <a:gdLst>
                <a:gd name="T0" fmla="*/ 92 w 92"/>
                <a:gd name="T1" fmla="*/ 110 h 110"/>
                <a:gd name="T2" fmla="*/ 46 w 92"/>
                <a:gd name="T3" fmla="*/ 0 h 110"/>
                <a:gd name="T4" fmla="*/ 0 w 92"/>
                <a:gd name="T5" fmla="*/ 110 h 110"/>
              </a:gdLst>
              <a:ahLst/>
              <a:cxnLst>
                <a:cxn ang="0">
                  <a:pos x="T0" y="T1"/>
                </a:cxn>
                <a:cxn ang="0">
                  <a:pos x="T2" y="T3"/>
                </a:cxn>
                <a:cxn ang="0">
                  <a:pos x="T4" y="T5"/>
                </a:cxn>
              </a:cxnLst>
              <a:rect l="0" t="0" r="r" b="b"/>
              <a:pathLst>
                <a:path w="92" h="110">
                  <a:moveTo>
                    <a:pt x="92" y="110"/>
                  </a:moveTo>
                  <a:cubicBezTo>
                    <a:pt x="92" y="110"/>
                    <a:pt x="46" y="56"/>
                    <a:pt x="46" y="0"/>
                  </a:cubicBezTo>
                  <a:cubicBezTo>
                    <a:pt x="46" y="56"/>
                    <a:pt x="0" y="110"/>
                    <a:pt x="0" y="110"/>
                  </a:cubicBez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7" name="Line 14"/>
            <p:cNvSpPr>
              <a:spLocks noChangeShapeType="1"/>
            </p:cNvSpPr>
            <p:nvPr/>
          </p:nvSpPr>
          <p:spPr bwMode="auto">
            <a:xfrm>
              <a:off x="1849438" y="4373563"/>
              <a:ext cx="182563" cy="0"/>
            </a:xfrm>
            <a:prstGeom prst="line">
              <a:avLst/>
            </a:prstGeom>
            <a:noFill/>
            <a:ln w="1587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8" name="Freeform 15"/>
            <p:cNvSpPr>
              <a:spLocks/>
            </p:cNvSpPr>
            <p:nvPr/>
          </p:nvSpPr>
          <p:spPr bwMode="auto">
            <a:xfrm>
              <a:off x="2220913" y="4376738"/>
              <a:ext cx="92075" cy="117475"/>
            </a:xfrm>
            <a:custGeom>
              <a:avLst/>
              <a:gdLst>
                <a:gd name="T0" fmla="*/ 0 w 58"/>
                <a:gd name="T1" fmla="*/ 74 h 74"/>
                <a:gd name="T2" fmla="*/ 0 w 58"/>
                <a:gd name="T3" fmla="*/ 0 h 74"/>
                <a:gd name="T4" fmla="*/ 58 w 58"/>
                <a:gd name="T5" fmla="*/ 0 h 74"/>
                <a:gd name="T6" fmla="*/ 58 w 58"/>
                <a:gd name="T7" fmla="*/ 74 h 74"/>
              </a:gdLst>
              <a:ahLst/>
              <a:cxnLst>
                <a:cxn ang="0">
                  <a:pos x="T0" y="T1"/>
                </a:cxn>
                <a:cxn ang="0">
                  <a:pos x="T2" y="T3"/>
                </a:cxn>
                <a:cxn ang="0">
                  <a:pos x="T4" y="T5"/>
                </a:cxn>
                <a:cxn ang="0">
                  <a:pos x="T6" y="T7"/>
                </a:cxn>
              </a:cxnLst>
              <a:rect l="0" t="0" r="r" b="b"/>
              <a:pathLst>
                <a:path w="58" h="74">
                  <a:moveTo>
                    <a:pt x="0" y="74"/>
                  </a:moveTo>
                  <a:lnTo>
                    <a:pt x="0" y="0"/>
                  </a:lnTo>
                  <a:lnTo>
                    <a:pt x="58" y="0"/>
                  </a:lnTo>
                  <a:lnTo>
                    <a:pt x="58" y="74"/>
                  </a:ln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09" name="Freeform 16"/>
            <p:cNvSpPr>
              <a:spLocks/>
            </p:cNvSpPr>
            <p:nvPr/>
          </p:nvSpPr>
          <p:spPr bwMode="auto">
            <a:xfrm>
              <a:off x="2312988" y="4251325"/>
              <a:ext cx="90488" cy="125413"/>
            </a:xfrm>
            <a:custGeom>
              <a:avLst/>
              <a:gdLst>
                <a:gd name="T0" fmla="*/ 0 w 57"/>
                <a:gd name="T1" fmla="*/ 79 h 79"/>
                <a:gd name="T2" fmla="*/ 0 w 57"/>
                <a:gd name="T3" fmla="*/ 0 h 79"/>
                <a:gd name="T4" fmla="*/ 57 w 57"/>
                <a:gd name="T5" fmla="*/ 0 h 79"/>
              </a:gdLst>
              <a:ahLst/>
              <a:cxnLst>
                <a:cxn ang="0">
                  <a:pos x="T0" y="T1"/>
                </a:cxn>
                <a:cxn ang="0">
                  <a:pos x="T2" y="T3"/>
                </a:cxn>
                <a:cxn ang="0">
                  <a:pos x="T4" y="T5"/>
                </a:cxn>
              </a:cxnLst>
              <a:rect l="0" t="0" r="r" b="b"/>
              <a:pathLst>
                <a:path w="57" h="79">
                  <a:moveTo>
                    <a:pt x="0" y="79"/>
                  </a:moveTo>
                  <a:lnTo>
                    <a:pt x="0" y="0"/>
                  </a:lnTo>
                  <a:lnTo>
                    <a:pt x="57" y="0"/>
                  </a:ln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grpSp>
      <p:grpSp>
        <p:nvGrpSpPr>
          <p:cNvPr id="110" name="Group 158"/>
          <p:cNvGrpSpPr/>
          <p:nvPr/>
        </p:nvGrpSpPr>
        <p:grpSpPr>
          <a:xfrm>
            <a:off x="4436698" y="3171077"/>
            <a:ext cx="526400" cy="526398"/>
            <a:chOff x="4033838" y="4086226"/>
            <a:chExt cx="881063" cy="881062"/>
          </a:xfrm>
        </p:grpSpPr>
        <p:sp>
          <p:nvSpPr>
            <p:cNvPr id="111" name="Freeform 36"/>
            <p:cNvSpPr>
              <a:spLocks/>
            </p:cNvSpPr>
            <p:nvPr/>
          </p:nvSpPr>
          <p:spPr bwMode="auto">
            <a:xfrm>
              <a:off x="4033838" y="4086226"/>
              <a:ext cx="881063" cy="728663"/>
            </a:xfrm>
            <a:custGeom>
              <a:avLst/>
              <a:gdLst>
                <a:gd name="T0" fmla="*/ 186 w 232"/>
                <a:gd name="T1" fmla="*/ 192 h 192"/>
                <a:gd name="T2" fmla="*/ 216 w 232"/>
                <a:gd name="T3" fmla="*/ 192 h 192"/>
                <a:gd name="T4" fmla="*/ 232 w 232"/>
                <a:gd name="T5" fmla="*/ 176 h 192"/>
                <a:gd name="T6" fmla="*/ 232 w 232"/>
                <a:gd name="T7" fmla="*/ 141 h 192"/>
                <a:gd name="T8" fmla="*/ 216 w 232"/>
                <a:gd name="T9" fmla="*/ 120 h 192"/>
                <a:gd name="T10" fmla="*/ 216 w 232"/>
                <a:gd name="T11" fmla="*/ 32 h 192"/>
                <a:gd name="T12" fmla="*/ 188 w 232"/>
                <a:gd name="T13" fmla="*/ 0 h 192"/>
                <a:gd name="T14" fmla="*/ 48 w 232"/>
                <a:gd name="T15" fmla="*/ 0 h 192"/>
                <a:gd name="T16" fmla="*/ 16 w 232"/>
                <a:gd name="T17" fmla="*/ 32 h 192"/>
                <a:gd name="T18" fmla="*/ 16 w 232"/>
                <a:gd name="T19" fmla="*/ 120 h 192"/>
                <a:gd name="T20" fmla="*/ 0 w 232"/>
                <a:gd name="T21" fmla="*/ 141 h 192"/>
                <a:gd name="T22" fmla="*/ 0 w 232"/>
                <a:gd name="T23" fmla="*/ 176 h 192"/>
                <a:gd name="T24" fmla="*/ 16 w 232"/>
                <a:gd name="T25" fmla="*/ 192 h 192"/>
                <a:gd name="T26" fmla="*/ 45 w 232"/>
                <a:gd name="T2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192">
                  <a:moveTo>
                    <a:pt x="186" y="192"/>
                  </a:moveTo>
                  <a:cubicBezTo>
                    <a:pt x="216" y="192"/>
                    <a:pt x="216" y="192"/>
                    <a:pt x="216" y="192"/>
                  </a:cubicBezTo>
                  <a:cubicBezTo>
                    <a:pt x="224" y="192"/>
                    <a:pt x="232" y="184"/>
                    <a:pt x="232" y="176"/>
                  </a:cubicBezTo>
                  <a:cubicBezTo>
                    <a:pt x="232" y="141"/>
                    <a:pt x="232" y="141"/>
                    <a:pt x="232" y="141"/>
                  </a:cubicBezTo>
                  <a:cubicBezTo>
                    <a:pt x="216" y="120"/>
                    <a:pt x="216" y="120"/>
                    <a:pt x="216" y="120"/>
                  </a:cubicBezTo>
                  <a:cubicBezTo>
                    <a:pt x="216" y="32"/>
                    <a:pt x="216" y="32"/>
                    <a:pt x="216" y="32"/>
                  </a:cubicBezTo>
                  <a:cubicBezTo>
                    <a:pt x="216" y="14"/>
                    <a:pt x="205" y="0"/>
                    <a:pt x="188" y="0"/>
                  </a:cubicBezTo>
                  <a:cubicBezTo>
                    <a:pt x="48" y="0"/>
                    <a:pt x="48" y="0"/>
                    <a:pt x="48" y="0"/>
                  </a:cubicBezTo>
                  <a:cubicBezTo>
                    <a:pt x="31" y="0"/>
                    <a:pt x="16" y="14"/>
                    <a:pt x="16" y="32"/>
                  </a:cubicBezTo>
                  <a:cubicBezTo>
                    <a:pt x="16" y="120"/>
                    <a:pt x="16" y="120"/>
                    <a:pt x="16" y="120"/>
                  </a:cubicBezTo>
                  <a:cubicBezTo>
                    <a:pt x="0" y="141"/>
                    <a:pt x="0" y="141"/>
                    <a:pt x="0" y="141"/>
                  </a:cubicBezTo>
                  <a:cubicBezTo>
                    <a:pt x="0" y="176"/>
                    <a:pt x="0" y="176"/>
                    <a:pt x="0" y="176"/>
                  </a:cubicBezTo>
                  <a:cubicBezTo>
                    <a:pt x="0" y="184"/>
                    <a:pt x="8" y="192"/>
                    <a:pt x="16" y="192"/>
                  </a:cubicBezTo>
                  <a:cubicBezTo>
                    <a:pt x="45" y="192"/>
                    <a:pt x="45" y="192"/>
                    <a:pt x="45" y="19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2" name="Freeform 37"/>
            <p:cNvSpPr>
              <a:spLocks/>
            </p:cNvSpPr>
            <p:nvPr/>
          </p:nvSpPr>
          <p:spPr bwMode="auto">
            <a:xfrm>
              <a:off x="4110038" y="4694238"/>
              <a:ext cx="728663" cy="273050"/>
            </a:xfrm>
            <a:custGeom>
              <a:avLst/>
              <a:gdLst>
                <a:gd name="T0" fmla="*/ 192 w 192"/>
                <a:gd name="T1" fmla="*/ 72 h 72"/>
                <a:gd name="T2" fmla="*/ 0 w 192"/>
                <a:gd name="T3" fmla="*/ 72 h 72"/>
                <a:gd name="T4" fmla="*/ 32 w 192"/>
                <a:gd name="T5" fmla="*/ 0 h 72"/>
                <a:gd name="T6" fmla="*/ 160 w 192"/>
                <a:gd name="T7" fmla="*/ 0 h 72"/>
                <a:gd name="T8" fmla="*/ 192 w 192"/>
                <a:gd name="T9" fmla="*/ 72 h 72"/>
              </a:gdLst>
              <a:ahLst/>
              <a:cxnLst>
                <a:cxn ang="0">
                  <a:pos x="T0" y="T1"/>
                </a:cxn>
                <a:cxn ang="0">
                  <a:pos x="T2" y="T3"/>
                </a:cxn>
                <a:cxn ang="0">
                  <a:pos x="T4" y="T5"/>
                </a:cxn>
                <a:cxn ang="0">
                  <a:pos x="T6" y="T7"/>
                </a:cxn>
                <a:cxn ang="0">
                  <a:pos x="T8" y="T9"/>
                </a:cxn>
              </a:cxnLst>
              <a:rect l="0" t="0" r="r" b="b"/>
              <a:pathLst>
                <a:path w="192" h="72">
                  <a:moveTo>
                    <a:pt x="192" y="72"/>
                  </a:moveTo>
                  <a:cubicBezTo>
                    <a:pt x="172" y="72"/>
                    <a:pt x="15" y="72"/>
                    <a:pt x="0" y="72"/>
                  </a:cubicBezTo>
                  <a:cubicBezTo>
                    <a:pt x="30" y="42"/>
                    <a:pt x="32" y="0"/>
                    <a:pt x="32" y="0"/>
                  </a:cubicBezTo>
                  <a:cubicBezTo>
                    <a:pt x="160" y="0"/>
                    <a:pt x="160" y="0"/>
                    <a:pt x="160" y="0"/>
                  </a:cubicBezTo>
                  <a:cubicBezTo>
                    <a:pt x="160" y="0"/>
                    <a:pt x="162" y="47"/>
                    <a:pt x="192" y="72"/>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3" name="Oval 38"/>
            <p:cNvSpPr>
              <a:spLocks noChangeArrowheads="1"/>
            </p:cNvSpPr>
            <p:nvPr/>
          </p:nvSpPr>
          <p:spPr bwMode="auto">
            <a:xfrm>
              <a:off x="4352925" y="4176713"/>
              <a:ext cx="242888" cy="244475"/>
            </a:xfrm>
            <a:prstGeom prst="ellipse">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4" name="Oval 39"/>
            <p:cNvSpPr>
              <a:spLocks noChangeArrowheads="1"/>
            </p:cNvSpPr>
            <p:nvPr/>
          </p:nvSpPr>
          <p:spPr bwMode="auto">
            <a:xfrm>
              <a:off x="4216400" y="4405313"/>
              <a:ext cx="30163" cy="30163"/>
            </a:xfrm>
            <a:prstGeom prst="ellipse">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5" name="Rectangle 40"/>
            <p:cNvSpPr>
              <a:spLocks noChangeArrowheads="1"/>
            </p:cNvSpPr>
            <p:nvPr/>
          </p:nvSpPr>
          <p:spPr bwMode="auto">
            <a:xfrm>
              <a:off x="4672013" y="4176713"/>
              <a:ext cx="90488" cy="92075"/>
            </a:xfrm>
            <a:prstGeom prst="rect">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6" name="Line 41"/>
            <p:cNvSpPr>
              <a:spLocks noChangeShapeType="1"/>
            </p:cNvSpPr>
            <p:nvPr/>
          </p:nvSpPr>
          <p:spPr bwMode="auto">
            <a:xfrm flipV="1">
              <a:off x="4429125" y="4086226"/>
              <a:ext cx="0" cy="98425"/>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7" name="Line 42"/>
            <p:cNvSpPr>
              <a:spLocks noChangeShapeType="1"/>
            </p:cNvSpPr>
            <p:nvPr/>
          </p:nvSpPr>
          <p:spPr bwMode="auto">
            <a:xfrm flipV="1">
              <a:off x="4519613" y="4086226"/>
              <a:ext cx="0" cy="98425"/>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8" name="Line 43"/>
            <p:cNvSpPr>
              <a:spLocks noChangeShapeType="1"/>
            </p:cNvSpPr>
            <p:nvPr/>
          </p:nvSpPr>
          <p:spPr bwMode="auto">
            <a:xfrm flipV="1">
              <a:off x="4429125" y="4413251"/>
              <a:ext cx="0" cy="128588"/>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19" name="Line 44"/>
            <p:cNvSpPr>
              <a:spLocks noChangeShapeType="1"/>
            </p:cNvSpPr>
            <p:nvPr/>
          </p:nvSpPr>
          <p:spPr bwMode="auto">
            <a:xfrm flipV="1">
              <a:off x="4519613" y="4413251"/>
              <a:ext cx="0" cy="128588"/>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20" name="Line 45"/>
            <p:cNvSpPr>
              <a:spLocks noChangeShapeType="1"/>
            </p:cNvSpPr>
            <p:nvPr/>
          </p:nvSpPr>
          <p:spPr bwMode="auto">
            <a:xfrm>
              <a:off x="4094163" y="4541838"/>
              <a:ext cx="760413"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21" name="Line 46"/>
            <p:cNvSpPr>
              <a:spLocks noChangeShapeType="1"/>
            </p:cNvSpPr>
            <p:nvPr/>
          </p:nvSpPr>
          <p:spPr bwMode="auto">
            <a:xfrm>
              <a:off x="4033838" y="4621213"/>
              <a:ext cx="881063"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22" name="Line 47"/>
            <p:cNvSpPr>
              <a:spLocks noChangeShapeType="1"/>
            </p:cNvSpPr>
            <p:nvPr/>
          </p:nvSpPr>
          <p:spPr bwMode="auto">
            <a:xfrm>
              <a:off x="4079875" y="4694238"/>
              <a:ext cx="788988"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sp>
          <p:nvSpPr>
            <p:cNvPr id="123" name="Line 48"/>
            <p:cNvSpPr>
              <a:spLocks noChangeShapeType="1"/>
            </p:cNvSpPr>
            <p:nvPr/>
          </p:nvSpPr>
          <p:spPr bwMode="auto">
            <a:xfrm>
              <a:off x="4159250" y="4906963"/>
              <a:ext cx="627063" cy="0"/>
            </a:xfrm>
            <a:prstGeom prst="line">
              <a:avLst/>
            </a:prstGeom>
            <a:noFill/>
            <a:ln w="158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schemeClr val="bg1"/>
                </a:solidFill>
              </a:endParaRPr>
            </a:p>
          </p:txBody>
        </p:sp>
      </p:grpSp>
      <p:sp>
        <p:nvSpPr>
          <p:cNvPr id="124" name="TextBox 172"/>
          <p:cNvSpPr txBox="1"/>
          <p:nvPr/>
        </p:nvSpPr>
        <p:spPr>
          <a:xfrm>
            <a:off x="5018264" y="4074978"/>
            <a:ext cx="802382" cy="523220"/>
          </a:xfrm>
          <a:prstGeom prst="rect">
            <a:avLst/>
          </a:prstGeom>
          <a:noFill/>
        </p:spPr>
        <p:txBody>
          <a:bodyPr wrap="square" rtlCol="0">
            <a:spAutoFit/>
          </a:bodyPr>
          <a:lstStyle/>
          <a:p>
            <a:pPr algn="ctr"/>
            <a:r>
              <a:rPr lang="id-ID" sz="2800" b="1" dirty="0" smtClean="0">
                <a:solidFill>
                  <a:srgbClr val="7030A0"/>
                </a:solidFill>
                <a:latin typeface="Raleway" panose="020B0003030101060003" pitchFamily="34" charset="0"/>
              </a:rPr>
              <a:t>01</a:t>
            </a:r>
            <a:endParaRPr lang="id-ID" sz="2800" b="1" dirty="0">
              <a:solidFill>
                <a:srgbClr val="7030A0"/>
              </a:solidFill>
              <a:latin typeface="Raleway" panose="020B0003030101060003" pitchFamily="34" charset="0"/>
            </a:endParaRPr>
          </a:p>
        </p:txBody>
      </p:sp>
      <p:sp>
        <p:nvSpPr>
          <p:cNvPr id="125" name="TextBox 173"/>
          <p:cNvSpPr txBox="1"/>
          <p:nvPr/>
        </p:nvSpPr>
        <p:spPr>
          <a:xfrm>
            <a:off x="2709802" y="6106619"/>
            <a:ext cx="802382" cy="523220"/>
          </a:xfrm>
          <a:prstGeom prst="rect">
            <a:avLst/>
          </a:prstGeom>
          <a:noFill/>
        </p:spPr>
        <p:txBody>
          <a:bodyPr wrap="square" rtlCol="0">
            <a:spAutoFit/>
          </a:bodyPr>
          <a:lstStyle/>
          <a:p>
            <a:pPr algn="ctr"/>
            <a:r>
              <a:rPr lang="id-ID" sz="2800" b="1" dirty="0" smtClean="0">
                <a:solidFill>
                  <a:srgbClr val="7030A0"/>
                </a:solidFill>
                <a:latin typeface="Raleway" panose="020B0003030101060003" pitchFamily="34" charset="0"/>
              </a:rPr>
              <a:t>02</a:t>
            </a:r>
            <a:endParaRPr lang="id-ID" sz="2800" b="1" dirty="0">
              <a:solidFill>
                <a:srgbClr val="7030A0"/>
              </a:solidFill>
              <a:latin typeface="Raleway" panose="020B0003030101060003" pitchFamily="34" charset="0"/>
            </a:endParaRPr>
          </a:p>
        </p:txBody>
      </p:sp>
      <p:sp>
        <p:nvSpPr>
          <p:cNvPr id="126" name="TextBox 174"/>
          <p:cNvSpPr txBox="1"/>
          <p:nvPr/>
        </p:nvSpPr>
        <p:spPr>
          <a:xfrm>
            <a:off x="1141500" y="1857075"/>
            <a:ext cx="802382" cy="523220"/>
          </a:xfrm>
          <a:prstGeom prst="rect">
            <a:avLst/>
          </a:prstGeom>
          <a:noFill/>
        </p:spPr>
        <p:txBody>
          <a:bodyPr wrap="square" rtlCol="0">
            <a:spAutoFit/>
          </a:bodyPr>
          <a:lstStyle/>
          <a:p>
            <a:pPr algn="ctr"/>
            <a:r>
              <a:rPr lang="id-ID" sz="2800" b="1" dirty="0" smtClean="0">
                <a:solidFill>
                  <a:srgbClr val="7030A0"/>
                </a:solidFill>
                <a:latin typeface="Raleway" panose="020B0003030101060003" pitchFamily="34" charset="0"/>
              </a:rPr>
              <a:t>03</a:t>
            </a:r>
            <a:endParaRPr lang="id-ID" sz="2800" b="1" dirty="0">
              <a:solidFill>
                <a:srgbClr val="7030A0"/>
              </a:solidFill>
              <a:latin typeface="Raleway" panose="020B0003030101060003" pitchFamily="34" charset="0"/>
            </a:endParaRPr>
          </a:p>
        </p:txBody>
      </p:sp>
      <p:sp>
        <p:nvSpPr>
          <p:cNvPr id="127" name="Rectangle 175"/>
          <p:cNvSpPr/>
          <p:nvPr/>
        </p:nvSpPr>
        <p:spPr>
          <a:xfrm>
            <a:off x="7031859" y="3786047"/>
            <a:ext cx="249237" cy="249237"/>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28" name="Rectangle 176"/>
          <p:cNvSpPr/>
          <p:nvPr/>
        </p:nvSpPr>
        <p:spPr>
          <a:xfrm>
            <a:off x="7031859" y="4547658"/>
            <a:ext cx="249237" cy="249237"/>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29" name="Rectangle 177"/>
          <p:cNvSpPr/>
          <p:nvPr/>
        </p:nvSpPr>
        <p:spPr>
          <a:xfrm>
            <a:off x="7031859" y="5234947"/>
            <a:ext cx="249237" cy="249237"/>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30" name="Group 179"/>
          <p:cNvGrpSpPr/>
          <p:nvPr/>
        </p:nvGrpSpPr>
        <p:grpSpPr>
          <a:xfrm>
            <a:off x="7480868" y="3741764"/>
            <a:ext cx="305291" cy="300429"/>
            <a:chOff x="6297613" y="1392238"/>
            <a:chExt cx="498475" cy="490537"/>
          </a:xfrm>
          <a:solidFill>
            <a:schemeClr val="bg1"/>
          </a:solidFill>
        </p:grpSpPr>
        <p:sp>
          <p:nvSpPr>
            <p:cNvPr id="131" name="Freeform 180"/>
            <p:cNvSpPr>
              <a:spLocks/>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2" name="Freeform 181"/>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3" name="Freeform 182"/>
            <p:cNvSpPr>
              <a:spLocks/>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4" name="Group 183"/>
          <p:cNvGrpSpPr/>
          <p:nvPr/>
        </p:nvGrpSpPr>
        <p:grpSpPr>
          <a:xfrm>
            <a:off x="7492049" y="4499967"/>
            <a:ext cx="282929" cy="300430"/>
            <a:chOff x="6881813" y="2154238"/>
            <a:chExt cx="461963" cy="490538"/>
          </a:xfrm>
          <a:solidFill>
            <a:schemeClr val="bg1"/>
          </a:solidFill>
        </p:grpSpPr>
        <p:sp>
          <p:nvSpPr>
            <p:cNvPr id="135"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6"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7"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138" name="Freeform 28"/>
          <p:cNvSpPr>
            <a:spLocks noEditPoints="1"/>
          </p:cNvSpPr>
          <p:nvPr/>
        </p:nvSpPr>
        <p:spPr bwMode="auto">
          <a:xfrm>
            <a:off x="7482812" y="5161105"/>
            <a:ext cx="301402" cy="301402"/>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39" name="TextBox 195"/>
          <p:cNvSpPr txBox="1"/>
          <p:nvPr/>
        </p:nvSpPr>
        <p:spPr>
          <a:xfrm>
            <a:off x="7852759" y="3560520"/>
            <a:ext cx="915635" cy="307777"/>
          </a:xfrm>
          <a:prstGeom prst="rect">
            <a:avLst/>
          </a:prstGeom>
          <a:noFill/>
        </p:spPr>
        <p:txBody>
          <a:bodyPr wrap="none" rtlCol="0">
            <a:spAutoFit/>
          </a:bodyPr>
          <a:lstStyle/>
          <a:p>
            <a:r>
              <a:rPr lang="id-ID" sz="1400" dirty="0" smtClean="0">
                <a:solidFill>
                  <a:schemeClr val="bg1"/>
                </a:solidFill>
                <a:latin typeface="Raleway" panose="020B0003030101060003" pitchFamily="34" charset="0"/>
              </a:rPr>
              <a:t>Content</a:t>
            </a:r>
            <a:r>
              <a:rPr lang="id-ID" sz="1400" b="1" dirty="0" smtClean="0">
                <a:solidFill>
                  <a:schemeClr val="bg1"/>
                </a:solidFill>
                <a:latin typeface="Raleway" panose="020B0003030101060003" pitchFamily="34" charset="0"/>
              </a:rPr>
              <a:t> 01</a:t>
            </a:r>
            <a:endParaRPr lang="id-ID" sz="1400" b="1" dirty="0">
              <a:solidFill>
                <a:schemeClr val="bg1"/>
              </a:solidFill>
              <a:latin typeface="Raleway" panose="020B0003030101060003" pitchFamily="34" charset="0"/>
            </a:endParaRPr>
          </a:p>
        </p:txBody>
      </p:sp>
      <p:sp>
        <p:nvSpPr>
          <p:cNvPr id="140" name="TextBox 196"/>
          <p:cNvSpPr txBox="1"/>
          <p:nvPr/>
        </p:nvSpPr>
        <p:spPr>
          <a:xfrm>
            <a:off x="7852759" y="3775262"/>
            <a:ext cx="2251637" cy="430887"/>
          </a:xfrm>
          <a:prstGeom prst="rect">
            <a:avLst/>
          </a:prstGeom>
          <a:noFill/>
        </p:spPr>
        <p:txBody>
          <a:bodyPr wrap="square" rtlCol="0">
            <a:spAutoFit/>
          </a:bodyPr>
          <a:lstStyle/>
          <a:p>
            <a:r>
              <a:rPr lang="id-ID" sz="1100" dirty="0">
                <a:solidFill>
                  <a:schemeClr val="bg1"/>
                </a:solidFill>
              </a:rPr>
              <a:t>Suitable for all category</a:t>
            </a:r>
            <a:r>
              <a:rPr lang="en-US" sz="1100" dirty="0">
                <a:solidFill>
                  <a:schemeClr val="bg1"/>
                </a:solidFill>
              </a:rPr>
              <a:t>, Lorem Ipsum is not simply random text</a:t>
            </a:r>
            <a:r>
              <a:rPr lang="en-US" sz="1100" dirty="0" smtClean="0">
                <a:solidFill>
                  <a:schemeClr val="bg1"/>
                </a:solidFill>
              </a:rPr>
              <a:t>.</a:t>
            </a:r>
            <a:endParaRPr lang="en-US" sz="1100" b="1" dirty="0">
              <a:solidFill>
                <a:schemeClr val="bg1"/>
              </a:solidFill>
              <a:latin typeface="Signika Negative" pitchFamily="2" charset="0"/>
            </a:endParaRPr>
          </a:p>
        </p:txBody>
      </p:sp>
      <p:sp>
        <p:nvSpPr>
          <p:cNvPr id="141" name="TextBox 197"/>
          <p:cNvSpPr txBox="1"/>
          <p:nvPr/>
        </p:nvSpPr>
        <p:spPr>
          <a:xfrm>
            <a:off x="7852759" y="4239881"/>
            <a:ext cx="915635" cy="307777"/>
          </a:xfrm>
          <a:prstGeom prst="rect">
            <a:avLst/>
          </a:prstGeom>
          <a:noFill/>
        </p:spPr>
        <p:txBody>
          <a:bodyPr wrap="none" rtlCol="0">
            <a:spAutoFit/>
          </a:bodyPr>
          <a:lstStyle/>
          <a:p>
            <a:r>
              <a:rPr lang="id-ID" sz="1400" dirty="0" smtClean="0">
                <a:solidFill>
                  <a:schemeClr val="bg1"/>
                </a:solidFill>
                <a:latin typeface="Raleway" panose="020B0003030101060003" pitchFamily="34" charset="0"/>
              </a:rPr>
              <a:t>Content</a:t>
            </a:r>
            <a:r>
              <a:rPr lang="id-ID" sz="1400" b="1" dirty="0" smtClean="0">
                <a:solidFill>
                  <a:schemeClr val="bg1"/>
                </a:solidFill>
                <a:latin typeface="Raleway" panose="020B0003030101060003" pitchFamily="34" charset="0"/>
              </a:rPr>
              <a:t> 02</a:t>
            </a:r>
            <a:endParaRPr lang="id-ID" sz="1400" b="1" dirty="0">
              <a:solidFill>
                <a:schemeClr val="bg1"/>
              </a:solidFill>
              <a:latin typeface="Raleway" panose="020B0003030101060003" pitchFamily="34" charset="0"/>
            </a:endParaRPr>
          </a:p>
        </p:txBody>
      </p:sp>
      <p:sp>
        <p:nvSpPr>
          <p:cNvPr id="142" name="TextBox 198"/>
          <p:cNvSpPr txBox="1"/>
          <p:nvPr/>
        </p:nvSpPr>
        <p:spPr>
          <a:xfrm>
            <a:off x="7852759" y="4454623"/>
            <a:ext cx="2251637" cy="430887"/>
          </a:xfrm>
          <a:prstGeom prst="rect">
            <a:avLst/>
          </a:prstGeom>
          <a:noFill/>
        </p:spPr>
        <p:txBody>
          <a:bodyPr wrap="square" rtlCol="0">
            <a:spAutoFit/>
          </a:bodyPr>
          <a:lstStyle/>
          <a:p>
            <a:r>
              <a:rPr lang="id-ID" sz="1100" dirty="0">
                <a:solidFill>
                  <a:schemeClr val="bg1"/>
                </a:solidFill>
              </a:rPr>
              <a:t>Suitable for all category</a:t>
            </a:r>
            <a:r>
              <a:rPr lang="en-US" sz="1100" dirty="0">
                <a:solidFill>
                  <a:schemeClr val="bg1"/>
                </a:solidFill>
              </a:rPr>
              <a:t>, Lorem Ipsum is not simply random text</a:t>
            </a:r>
            <a:r>
              <a:rPr lang="en-US" sz="1100" dirty="0" smtClean="0">
                <a:solidFill>
                  <a:schemeClr val="bg1"/>
                </a:solidFill>
              </a:rPr>
              <a:t>.</a:t>
            </a:r>
            <a:endParaRPr lang="en-US" sz="1100" b="1" dirty="0">
              <a:solidFill>
                <a:schemeClr val="bg1"/>
              </a:solidFill>
              <a:latin typeface="Signika Negative" pitchFamily="2" charset="0"/>
            </a:endParaRPr>
          </a:p>
        </p:txBody>
      </p:sp>
      <p:sp>
        <p:nvSpPr>
          <p:cNvPr id="143" name="TextBox 199"/>
          <p:cNvSpPr txBox="1"/>
          <p:nvPr/>
        </p:nvSpPr>
        <p:spPr>
          <a:xfrm>
            <a:off x="7852759" y="4946363"/>
            <a:ext cx="915635" cy="307777"/>
          </a:xfrm>
          <a:prstGeom prst="rect">
            <a:avLst/>
          </a:prstGeom>
          <a:noFill/>
        </p:spPr>
        <p:txBody>
          <a:bodyPr wrap="none" rtlCol="0">
            <a:spAutoFit/>
          </a:bodyPr>
          <a:lstStyle/>
          <a:p>
            <a:r>
              <a:rPr lang="id-ID" sz="1400" dirty="0" smtClean="0">
                <a:solidFill>
                  <a:schemeClr val="bg1"/>
                </a:solidFill>
                <a:latin typeface="Raleway" panose="020B0003030101060003" pitchFamily="34" charset="0"/>
              </a:rPr>
              <a:t>Content</a:t>
            </a:r>
            <a:r>
              <a:rPr lang="id-ID" sz="1400" b="1" dirty="0" smtClean="0">
                <a:solidFill>
                  <a:schemeClr val="bg1"/>
                </a:solidFill>
                <a:latin typeface="Raleway" panose="020B0003030101060003" pitchFamily="34" charset="0"/>
              </a:rPr>
              <a:t> 03</a:t>
            </a:r>
            <a:endParaRPr lang="id-ID" sz="1400" b="1" dirty="0">
              <a:solidFill>
                <a:schemeClr val="bg1"/>
              </a:solidFill>
              <a:latin typeface="Raleway" panose="020B0003030101060003" pitchFamily="34" charset="0"/>
            </a:endParaRPr>
          </a:p>
        </p:txBody>
      </p:sp>
      <p:sp>
        <p:nvSpPr>
          <p:cNvPr id="144" name="TextBox 200"/>
          <p:cNvSpPr txBox="1"/>
          <p:nvPr/>
        </p:nvSpPr>
        <p:spPr>
          <a:xfrm>
            <a:off x="7852759" y="5161105"/>
            <a:ext cx="2251637" cy="430887"/>
          </a:xfrm>
          <a:prstGeom prst="rect">
            <a:avLst/>
          </a:prstGeom>
          <a:noFill/>
        </p:spPr>
        <p:txBody>
          <a:bodyPr wrap="square" rtlCol="0">
            <a:spAutoFit/>
          </a:bodyPr>
          <a:lstStyle/>
          <a:p>
            <a:r>
              <a:rPr lang="id-ID" sz="1100" dirty="0">
                <a:solidFill>
                  <a:schemeClr val="bg1"/>
                </a:solidFill>
              </a:rPr>
              <a:t>Suitable for all category</a:t>
            </a:r>
            <a:r>
              <a:rPr lang="en-US" sz="1100" dirty="0">
                <a:solidFill>
                  <a:schemeClr val="bg1"/>
                </a:solidFill>
              </a:rPr>
              <a:t>, Lorem Ipsum is not simply random text</a:t>
            </a:r>
            <a:r>
              <a:rPr lang="en-US" sz="1100" dirty="0" smtClean="0">
                <a:solidFill>
                  <a:schemeClr val="bg1"/>
                </a:solidFill>
              </a:rPr>
              <a:t>.</a:t>
            </a:r>
            <a:endParaRPr lang="en-US" sz="1100" b="1" dirty="0">
              <a:solidFill>
                <a:schemeClr val="bg1"/>
              </a:solidFill>
              <a:latin typeface="Signika Negative" pitchFamily="2" charset="0"/>
            </a:endParaRPr>
          </a:p>
        </p:txBody>
      </p:sp>
      <p:sp>
        <p:nvSpPr>
          <p:cNvPr id="145" name="TextBox 203"/>
          <p:cNvSpPr txBox="1"/>
          <p:nvPr/>
        </p:nvSpPr>
        <p:spPr>
          <a:xfrm>
            <a:off x="6874734" y="2178095"/>
            <a:ext cx="2445028" cy="646331"/>
          </a:xfrm>
          <a:prstGeom prst="rect">
            <a:avLst/>
          </a:prstGeom>
          <a:noFill/>
        </p:spPr>
        <p:txBody>
          <a:bodyPr wrap="none" rtlCol="0">
            <a:spAutoFit/>
          </a:bodyPr>
          <a:lstStyle/>
          <a:p>
            <a:r>
              <a:rPr lang="id-ID" sz="3600" b="1" dirty="0" smtClean="0">
                <a:solidFill>
                  <a:schemeClr val="bg1"/>
                </a:solidFill>
                <a:latin typeface="Raleway" panose="020B0003030101060003" pitchFamily="34" charset="0"/>
              </a:rPr>
              <a:t>Snake Words</a:t>
            </a:r>
            <a:endParaRPr lang="id-ID" sz="3600" b="1" dirty="0">
              <a:solidFill>
                <a:schemeClr val="bg1"/>
              </a:solidFill>
              <a:latin typeface="Raleway" panose="020B0003030101060003" pitchFamily="34" charset="0"/>
            </a:endParaRPr>
          </a:p>
        </p:txBody>
      </p:sp>
      <p:sp>
        <p:nvSpPr>
          <p:cNvPr id="146" name="Rectangle 204"/>
          <p:cNvSpPr/>
          <p:nvPr/>
        </p:nvSpPr>
        <p:spPr>
          <a:xfrm>
            <a:off x="6874734" y="2743722"/>
            <a:ext cx="4318869" cy="830997"/>
          </a:xfrm>
          <a:prstGeom prst="rect">
            <a:avLst/>
          </a:prstGeom>
        </p:spPr>
        <p:txBody>
          <a:bodyPr wrap="square">
            <a:spAutoFit/>
          </a:bodyPr>
          <a:lstStyle/>
          <a:p>
            <a:pPr algn="just"/>
            <a:r>
              <a:rPr lang="id-ID" sz="1200" b="1" dirty="0">
                <a:solidFill>
                  <a:schemeClr val="bg1"/>
                </a:solidFill>
                <a:latin typeface="PT Sans" panose="020B0503020203020204" pitchFamily="34" charset="0"/>
              </a:rPr>
              <a:t>Suitable for all categories </a:t>
            </a:r>
            <a:r>
              <a:rPr lang="id-ID" sz="1200" dirty="0">
                <a:solidFill>
                  <a:schemeClr val="bg1"/>
                </a:solidFill>
                <a:latin typeface="PT Sans" panose="020B0503020203020204" pitchFamily="34" charset="0"/>
              </a:rPr>
              <a:t>business and personal presentation, eaque ipsa quae ab illo inventore veritatis et quasi architecto beatae business and personal presentation</a:t>
            </a:r>
            <a:r>
              <a:rPr lang="id-ID" sz="1200" dirty="0" smtClean="0">
                <a:solidFill>
                  <a:schemeClr val="bg1"/>
                </a:solidFill>
                <a:latin typeface="PT Sans" panose="020B0503020203020204" pitchFamily="34" charset="0"/>
              </a:rPr>
              <a:t>,</a:t>
            </a:r>
            <a:endParaRPr lang="id-ID" sz="1200" dirty="0">
              <a:solidFill>
                <a:schemeClr val="bg1"/>
              </a:solidFill>
              <a:latin typeface="PT Sans" panose="020B0503020203020204" pitchFamily="34" charset="0"/>
            </a:endParaRPr>
          </a:p>
          <a:p>
            <a:pPr algn="just"/>
            <a:endParaRPr lang="id-ID" sz="1200" dirty="0">
              <a:solidFill>
                <a:schemeClr val="bg1"/>
              </a:solidFill>
              <a:latin typeface="PT Sans" panose="020B0503020203020204" pitchFamily="34" charset="0"/>
            </a:endParaRPr>
          </a:p>
        </p:txBody>
      </p:sp>
    </p:spTree>
    <p:extLst>
      <p:ext uri="{BB962C8B-B14F-4D97-AF65-F5344CB8AC3E}">
        <p14:creationId xmlns:p14="http://schemas.microsoft.com/office/powerpoint/2010/main" val="39972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27"/>
                                        </p:tgtEl>
                                        <p:attrNameLst>
                                          <p:attrName>style.visibility</p:attrName>
                                        </p:attrNameLst>
                                      </p:cBhvr>
                                      <p:to>
                                        <p:strVal val="visible"/>
                                      </p:to>
                                    </p:set>
                                    <p:anim calcmode="lin" valueType="num">
                                      <p:cBhvr>
                                        <p:cTn id="14" dur="500" fill="hold"/>
                                        <p:tgtEl>
                                          <p:spTgt spid="127"/>
                                        </p:tgtEl>
                                        <p:attrNameLst>
                                          <p:attrName>ppt_w</p:attrName>
                                        </p:attrNameLst>
                                      </p:cBhvr>
                                      <p:tavLst>
                                        <p:tav tm="0">
                                          <p:val>
                                            <p:fltVal val="0"/>
                                          </p:val>
                                        </p:tav>
                                        <p:tav tm="100000">
                                          <p:val>
                                            <p:strVal val="#ppt_w"/>
                                          </p:val>
                                        </p:tav>
                                      </p:tavLst>
                                    </p:anim>
                                    <p:anim calcmode="lin" valueType="num">
                                      <p:cBhvr>
                                        <p:cTn id="15" dur="500" fill="hold"/>
                                        <p:tgtEl>
                                          <p:spTgt spid="127"/>
                                        </p:tgtEl>
                                        <p:attrNameLst>
                                          <p:attrName>ppt_h</p:attrName>
                                        </p:attrNameLst>
                                      </p:cBhvr>
                                      <p:tavLst>
                                        <p:tav tm="0">
                                          <p:val>
                                            <p:fltVal val="0"/>
                                          </p:val>
                                        </p:tav>
                                        <p:tav tm="100000">
                                          <p:val>
                                            <p:strVal val="#ppt_h"/>
                                          </p:val>
                                        </p:tav>
                                      </p:tavLst>
                                    </p:anim>
                                    <p:animEffect transition="in" filter="fade">
                                      <p:cBhvr>
                                        <p:cTn id="16" dur="500"/>
                                        <p:tgtEl>
                                          <p:spTgt spid="12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30"/>
                                        </p:tgtEl>
                                        <p:attrNameLst>
                                          <p:attrName>style.visibility</p:attrName>
                                        </p:attrNameLst>
                                      </p:cBhvr>
                                      <p:to>
                                        <p:strVal val="visible"/>
                                      </p:to>
                                    </p:set>
                                    <p:animEffect transition="in" filter="fade">
                                      <p:cBhvr>
                                        <p:cTn id="20" dur="500"/>
                                        <p:tgtEl>
                                          <p:spTgt spid="1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fade">
                                      <p:cBhvr>
                                        <p:cTn id="27" dur="500"/>
                                        <p:tgtEl>
                                          <p:spTgt spid="140"/>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8"/>
                                        </p:tgtEl>
                                        <p:attrNameLst>
                                          <p:attrName>style.visibility</p:attrName>
                                        </p:attrNameLst>
                                      </p:cBhvr>
                                      <p:to>
                                        <p:strVal val="visible"/>
                                      </p:to>
                                    </p:set>
                                    <p:anim calcmode="lin" valueType="num">
                                      <p:cBhvr>
                                        <p:cTn id="31" dur="500" fill="hold"/>
                                        <p:tgtEl>
                                          <p:spTgt spid="128"/>
                                        </p:tgtEl>
                                        <p:attrNameLst>
                                          <p:attrName>ppt_w</p:attrName>
                                        </p:attrNameLst>
                                      </p:cBhvr>
                                      <p:tavLst>
                                        <p:tav tm="0">
                                          <p:val>
                                            <p:fltVal val="0"/>
                                          </p:val>
                                        </p:tav>
                                        <p:tav tm="100000">
                                          <p:val>
                                            <p:strVal val="#ppt_w"/>
                                          </p:val>
                                        </p:tav>
                                      </p:tavLst>
                                    </p:anim>
                                    <p:anim calcmode="lin" valueType="num">
                                      <p:cBhvr>
                                        <p:cTn id="32" dur="500" fill="hold"/>
                                        <p:tgtEl>
                                          <p:spTgt spid="128"/>
                                        </p:tgtEl>
                                        <p:attrNameLst>
                                          <p:attrName>ppt_h</p:attrName>
                                        </p:attrNameLst>
                                      </p:cBhvr>
                                      <p:tavLst>
                                        <p:tav tm="0">
                                          <p:val>
                                            <p:fltVal val="0"/>
                                          </p:val>
                                        </p:tav>
                                        <p:tav tm="100000">
                                          <p:val>
                                            <p:strVal val="#ppt_h"/>
                                          </p:val>
                                        </p:tav>
                                      </p:tavLst>
                                    </p:anim>
                                    <p:animEffect transition="in" filter="fade">
                                      <p:cBhvr>
                                        <p:cTn id="33" dur="500"/>
                                        <p:tgtEl>
                                          <p:spTgt spid="128"/>
                                        </p:tgtEl>
                                      </p:cBhvr>
                                    </p:animEffect>
                                  </p:childTnLst>
                                </p:cTn>
                              </p:par>
                              <p:par>
                                <p:cTn id="34" presetID="10" presetClass="entr" presetSubtype="0" fill="hold" nodeType="withEffect">
                                  <p:stCondLst>
                                    <p:cond delay="0"/>
                                  </p:stCondLst>
                                  <p:childTnLst>
                                    <p:set>
                                      <p:cBhvr>
                                        <p:cTn id="35" dur="1" fill="hold">
                                          <p:stCondLst>
                                            <p:cond delay="0"/>
                                          </p:stCondLst>
                                        </p:cTn>
                                        <p:tgtEl>
                                          <p:spTgt spid="134"/>
                                        </p:tgtEl>
                                        <p:attrNameLst>
                                          <p:attrName>style.visibility</p:attrName>
                                        </p:attrNameLst>
                                      </p:cBhvr>
                                      <p:to>
                                        <p:strVal val="visible"/>
                                      </p:to>
                                    </p:set>
                                    <p:animEffect transition="in" filter="fade">
                                      <p:cBhvr>
                                        <p:cTn id="36" dur="500"/>
                                        <p:tgtEl>
                                          <p:spTgt spid="134"/>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fade">
                                      <p:cBhvr>
                                        <p:cTn id="40" dur="500"/>
                                        <p:tgtEl>
                                          <p:spTgt spid="1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animEffect transition="in" filter="fade">
                                      <p:cBhvr>
                                        <p:cTn id="43" dur="500"/>
                                        <p:tgtEl>
                                          <p:spTgt spid="142"/>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29"/>
                                        </p:tgtEl>
                                        <p:attrNameLst>
                                          <p:attrName>style.visibility</p:attrName>
                                        </p:attrNameLst>
                                      </p:cBhvr>
                                      <p:to>
                                        <p:strVal val="visible"/>
                                      </p:to>
                                    </p:set>
                                    <p:anim calcmode="lin" valueType="num">
                                      <p:cBhvr>
                                        <p:cTn id="47" dur="500" fill="hold"/>
                                        <p:tgtEl>
                                          <p:spTgt spid="129"/>
                                        </p:tgtEl>
                                        <p:attrNameLst>
                                          <p:attrName>ppt_w</p:attrName>
                                        </p:attrNameLst>
                                      </p:cBhvr>
                                      <p:tavLst>
                                        <p:tav tm="0">
                                          <p:val>
                                            <p:fltVal val="0"/>
                                          </p:val>
                                        </p:tav>
                                        <p:tav tm="100000">
                                          <p:val>
                                            <p:strVal val="#ppt_w"/>
                                          </p:val>
                                        </p:tav>
                                      </p:tavLst>
                                    </p:anim>
                                    <p:anim calcmode="lin" valueType="num">
                                      <p:cBhvr>
                                        <p:cTn id="48" dur="500" fill="hold"/>
                                        <p:tgtEl>
                                          <p:spTgt spid="129"/>
                                        </p:tgtEl>
                                        <p:attrNameLst>
                                          <p:attrName>ppt_h</p:attrName>
                                        </p:attrNameLst>
                                      </p:cBhvr>
                                      <p:tavLst>
                                        <p:tav tm="0">
                                          <p:val>
                                            <p:fltVal val="0"/>
                                          </p:val>
                                        </p:tav>
                                        <p:tav tm="100000">
                                          <p:val>
                                            <p:strVal val="#ppt_h"/>
                                          </p:val>
                                        </p:tav>
                                      </p:tavLst>
                                    </p:anim>
                                    <p:animEffect transition="in" filter="fade">
                                      <p:cBhvr>
                                        <p:cTn id="49" dur="500"/>
                                        <p:tgtEl>
                                          <p:spTgt spid="1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500"/>
                                        <p:tgtEl>
                                          <p:spTgt spid="138"/>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43"/>
                                        </p:tgtEl>
                                        <p:attrNameLst>
                                          <p:attrName>style.visibility</p:attrName>
                                        </p:attrNameLst>
                                      </p:cBhvr>
                                      <p:to>
                                        <p:strVal val="visible"/>
                                      </p:to>
                                    </p:set>
                                    <p:animEffect transition="in" filter="fade">
                                      <p:cBhvr>
                                        <p:cTn id="56" dur="500"/>
                                        <p:tgtEl>
                                          <p:spTgt spid="1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4"/>
                                        </p:tgtEl>
                                        <p:attrNameLst>
                                          <p:attrName>style.visibility</p:attrName>
                                        </p:attrNameLst>
                                      </p:cBhvr>
                                      <p:to>
                                        <p:strVal val="visible"/>
                                      </p:to>
                                    </p:set>
                                    <p:animEffect transition="in" filter="fade">
                                      <p:cBhvr>
                                        <p:cTn id="59"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P spid="138" grpId="0" animBg="1"/>
      <p:bldP spid="139" grpId="0"/>
      <p:bldP spid="140" grpId="0"/>
      <p:bldP spid="141" grpId="0"/>
      <p:bldP spid="142" grpId="0"/>
      <p:bldP spid="143" grpId="0"/>
      <p:bldP spid="144" grpId="0"/>
      <p:bldP spid="145" grpId="0"/>
      <p:bldP spid="1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4</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AutoShape 3"/>
          <p:cNvSpPr>
            <a:spLocks/>
          </p:cNvSpPr>
          <p:nvPr/>
        </p:nvSpPr>
        <p:spPr bwMode="auto">
          <a:xfrm rot="20054367">
            <a:off x="7990480" y="3529968"/>
            <a:ext cx="1115854" cy="1120351"/>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19" name="AutoShape 4"/>
          <p:cNvSpPr>
            <a:spLocks/>
          </p:cNvSpPr>
          <p:nvPr/>
        </p:nvSpPr>
        <p:spPr bwMode="auto">
          <a:xfrm rot="20054367">
            <a:off x="6948816" y="3533715"/>
            <a:ext cx="1116604" cy="1120351"/>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20" name="Rectangle 5"/>
          <p:cNvSpPr>
            <a:spLocks/>
          </p:cNvSpPr>
          <p:nvPr/>
        </p:nvSpPr>
        <p:spPr bwMode="auto">
          <a:xfrm>
            <a:off x="6334308" y="2057400"/>
            <a:ext cx="5269771"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Venenatis Euismod Ridiculus Mollis Amet</a:t>
            </a:r>
          </a:p>
        </p:txBody>
      </p:sp>
      <p:sp>
        <p:nvSpPr>
          <p:cNvPr id="21" name="Rectangle 6"/>
          <p:cNvSpPr>
            <a:spLocks/>
          </p:cNvSpPr>
          <p:nvPr/>
        </p:nvSpPr>
        <p:spPr bwMode="auto">
          <a:xfrm>
            <a:off x="6334308" y="2971666"/>
            <a:ext cx="5269771"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Venenatis Dapibus Vestibulum Fringilla</a:t>
            </a:r>
          </a:p>
        </p:txBody>
      </p:sp>
      <p:sp>
        <p:nvSpPr>
          <p:cNvPr id="22" name="AutoShape 7"/>
          <p:cNvSpPr>
            <a:spLocks/>
          </p:cNvSpPr>
          <p:nvPr/>
        </p:nvSpPr>
        <p:spPr bwMode="auto">
          <a:xfrm rot="20054367">
            <a:off x="2836866" y="3535214"/>
            <a:ext cx="1115854" cy="1120351"/>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23" name="Freeform 8"/>
          <p:cNvSpPr>
            <a:spLocks/>
          </p:cNvSpPr>
          <p:nvPr/>
        </p:nvSpPr>
        <p:spPr bwMode="auto">
          <a:xfrm>
            <a:off x="3584765" y="2198287"/>
            <a:ext cx="2535965" cy="1374397"/>
          </a:xfrm>
          <a:custGeom>
            <a:avLst/>
            <a:gdLst>
              <a:gd name="T0" fmla="*/ 0 w 21600"/>
              <a:gd name="T1" fmla="*/ 1834 h 21600"/>
              <a:gd name="T2" fmla="*/ 687 w 21600"/>
              <a:gd name="T3" fmla="*/ 0 h 21600"/>
              <a:gd name="T4" fmla="*/ 3384 w 21600"/>
              <a:gd name="T5" fmla="*/ 1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4385" y="0"/>
                </a:lnTo>
                <a:lnTo>
                  <a:pt x="21600" y="121"/>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24" name="Rectangle 9"/>
          <p:cNvSpPr>
            <a:spLocks/>
          </p:cNvSpPr>
          <p:nvPr/>
        </p:nvSpPr>
        <p:spPr bwMode="auto">
          <a:xfrm>
            <a:off x="3041451" y="3849169"/>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32%</a:t>
            </a:r>
          </a:p>
        </p:txBody>
      </p:sp>
      <p:sp>
        <p:nvSpPr>
          <p:cNvPr id="25" name="AutoShape 10"/>
          <p:cNvSpPr>
            <a:spLocks/>
          </p:cNvSpPr>
          <p:nvPr/>
        </p:nvSpPr>
        <p:spPr bwMode="auto">
          <a:xfrm rot="20054367">
            <a:off x="4863239" y="3535964"/>
            <a:ext cx="1115854" cy="1120351"/>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26" name="Freeform 11"/>
          <p:cNvSpPr>
            <a:spLocks/>
          </p:cNvSpPr>
          <p:nvPr/>
        </p:nvSpPr>
        <p:spPr bwMode="auto">
          <a:xfrm>
            <a:off x="5633621" y="3132787"/>
            <a:ext cx="484111" cy="437649"/>
          </a:xfrm>
          <a:custGeom>
            <a:avLst/>
            <a:gdLst>
              <a:gd name="T0" fmla="*/ 0 w 21600"/>
              <a:gd name="T1" fmla="*/ 584 h 21600"/>
              <a:gd name="T2" fmla="*/ 178 w 21600"/>
              <a:gd name="T3" fmla="*/ 0 h 21600"/>
              <a:gd name="T4" fmla="*/ 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954" y="0"/>
                </a:lnTo>
                <a:lnTo>
                  <a:pt x="21600" y="0"/>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27" name="AutoShape 12"/>
          <p:cNvSpPr>
            <a:spLocks/>
          </p:cNvSpPr>
          <p:nvPr/>
        </p:nvSpPr>
        <p:spPr bwMode="auto">
          <a:xfrm rot="20054367">
            <a:off x="3847804" y="3531467"/>
            <a:ext cx="1115854" cy="1119602"/>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28" name="Rectangle 13"/>
          <p:cNvSpPr>
            <a:spLocks/>
          </p:cNvSpPr>
          <p:nvPr/>
        </p:nvSpPr>
        <p:spPr bwMode="auto">
          <a:xfrm>
            <a:off x="6334308" y="2492051"/>
            <a:ext cx="5269771"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600">
                <a:solidFill>
                  <a:schemeClr val="bg1"/>
                </a:solidFill>
                <a:latin typeface="Nexa Bold" charset="0"/>
                <a:ea typeface="ＭＳ Ｐゴシック" charset="0"/>
                <a:sym typeface="Nexa Bold" charset="0"/>
              </a:rPr>
              <a:t>Cras Sit Adipiscing Commodo Nibh</a:t>
            </a:r>
          </a:p>
        </p:txBody>
      </p:sp>
      <p:sp>
        <p:nvSpPr>
          <p:cNvPr id="29" name="Freeform 14"/>
          <p:cNvSpPr>
            <a:spLocks/>
          </p:cNvSpPr>
          <p:nvPr/>
        </p:nvSpPr>
        <p:spPr bwMode="auto">
          <a:xfrm>
            <a:off x="4609193" y="2671907"/>
            <a:ext cx="1521279" cy="884290"/>
          </a:xfrm>
          <a:custGeom>
            <a:avLst/>
            <a:gdLst>
              <a:gd name="T0" fmla="*/ 0 w 21600"/>
              <a:gd name="T1" fmla="*/ 1180 h 21600"/>
              <a:gd name="T2" fmla="*/ 458 w 21600"/>
              <a:gd name="T3" fmla="*/ 0 h 21600"/>
              <a:gd name="T4" fmla="*/ 203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4877" y="0"/>
                </a:lnTo>
                <a:lnTo>
                  <a:pt x="21600" y="0"/>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30" name="Rectangle 15"/>
          <p:cNvSpPr>
            <a:spLocks/>
          </p:cNvSpPr>
          <p:nvPr/>
        </p:nvSpPr>
        <p:spPr bwMode="auto">
          <a:xfrm>
            <a:off x="4098853" y="3849169"/>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21%</a:t>
            </a:r>
          </a:p>
        </p:txBody>
      </p:sp>
      <p:sp>
        <p:nvSpPr>
          <p:cNvPr id="31" name="Rectangle 16"/>
          <p:cNvSpPr>
            <a:spLocks/>
          </p:cNvSpPr>
          <p:nvPr/>
        </p:nvSpPr>
        <p:spPr bwMode="auto">
          <a:xfrm>
            <a:off x="5063329" y="3849169"/>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34%</a:t>
            </a:r>
          </a:p>
        </p:txBody>
      </p:sp>
      <p:sp>
        <p:nvSpPr>
          <p:cNvPr id="32" name="AutoShape 17"/>
          <p:cNvSpPr>
            <a:spLocks/>
          </p:cNvSpPr>
          <p:nvPr/>
        </p:nvSpPr>
        <p:spPr bwMode="auto">
          <a:xfrm rot="20054367">
            <a:off x="5913896" y="3530718"/>
            <a:ext cx="1115854" cy="1120351"/>
          </a:xfrm>
          <a:custGeom>
            <a:avLst/>
            <a:gdLst>
              <a:gd name="T0" fmla="*/ 16780 w 19666"/>
              <a:gd name="T1" fmla="*/ 2843 h 19666"/>
              <a:gd name="T2" fmla="*/ 16749 w 19666"/>
              <a:gd name="T3" fmla="*/ 16749 h 19666"/>
              <a:gd name="T4" fmla="*/ 2842 w 19666"/>
              <a:gd name="T5" fmla="*/ 16779 h 19666"/>
              <a:gd name="T6" fmla="*/ 2873 w 19666"/>
              <a:gd name="T7" fmla="*/ 2873 h 19666"/>
              <a:gd name="T8" fmla="*/ 16780 w 19666"/>
              <a:gd name="T9" fmla="*/ 2843 h 19666"/>
            </a:gdLst>
            <a:ahLst/>
            <a:cxnLst>
              <a:cxn ang="0">
                <a:pos x="T0" y="T1"/>
              </a:cxn>
              <a:cxn ang="0">
                <a:pos x="T2" y="T3"/>
              </a:cxn>
              <a:cxn ang="0">
                <a:pos x="T4" y="T5"/>
              </a:cxn>
              <a:cxn ang="0">
                <a:pos x="T6" y="T7"/>
              </a:cxn>
              <a:cxn ang="0">
                <a:pos x="T8" y="T9"/>
              </a:cxn>
            </a:cxnLst>
            <a:rect l="0" t="0" r="r" b="b"/>
            <a:pathLst>
              <a:path w="19666" h="19666">
                <a:moveTo>
                  <a:pt x="16780" y="2843"/>
                </a:moveTo>
                <a:cubicBezTo>
                  <a:pt x="20611" y="6674"/>
                  <a:pt x="20597" y="12900"/>
                  <a:pt x="16749" y="16749"/>
                </a:cubicBezTo>
                <a:cubicBezTo>
                  <a:pt x="12900" y="20597"/>
                  <a:pt x="6674" y="20611"/>
                  <a:pt x="2842" y="16779"/>
                </a:cubicBezTo>
                <a:cubicBezTo>
                  <a:pt x="-989" y="12948"/>
                  <a:pt x="-975" y="6722"/>
                  <a:pt x="2873" y="2873"/>
                </a:cubicBezTo>
                <a:cubicBezTo>
                  <a:pt x="6722" y="-975"/>
                  <a:pt x="12948" y="-989"/>
                  <a:pt x="16780" y="2843"/>
                </a:cubicBezTo>
              </a:path>
            </a:pathLst>
          </a:custGeom>
          <a:noFill/>
          <a:ln w="28575" cap="flat">
            <a:solidFill>
              <a:schemeClr val="bg1">
                <a:alpha val="90000"/>
              </a:schemeClr>
            </a:solidFill>
            <a:prstDash val="solid"/>
            <a:miter lim="800000"/>
            <a:headEnd type="none" w="med" len="med"/>
            <a:tailEnd type="none" w="med" len="med"/>
          </a:ln>
        </p:spPr>
        <p:txBody>
          <a:bodyPr lIns="0" tIns="0" rIns="0" bIns="0"/>
          <a:lstStyle/>
          <a:p>
            <a:endParaRPr lang="en-US" sz="1050">
              <a:solidFill>
                <a:schemeClr val="bg1"/>
              </a:solidFill>
            </a:endParaRPr>
          </a:p>
        </p:txBody>
      </p:sp>
      <p:sp>
        <p:nvSpPr>
          <p:cNvPr id="33" name="Freeform 18"/>
          <p:cNvSpPr>
            <a:spLocks/>
          </p:cNvSpPr>
          <p:nvPr/>
        </p:nvSpPr>
        <p:spPr bwMode="auto">
          <a:xfrm rot="10800000">
            <a:off x="5850197" y="4628587"/>
            <a:ext cx="484111" cy="436899"/>
          </a:xfrm>
          <a:custGeom>
            <a:avLst/>
            <a:gdLst>
              <a:gd name="T0" fmla="*/ 0 w 21600"/>
              <a:gd name="T1" fmla="*/ 583 h 21600"/>
              <a:gd name="T2" fmla="*/ 247 w 21600"/>
              <a:gd name="T3" fmla="*/ 3 h 21600"/>
              <a:gd name="T4" fmla="*/ 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8244" y="106"/>
                </a:lnTo>
                <a:lnTo>
                  <a:pt x="21600" y="0"/>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34" name="Rectangle 19"/>
          <p:cNvSpPr>
            <a:spLocks/>
          </p:cNvSpPr>
          <p:nvPr/>
        </p:nvSpPr>
        <p:spPr bwMode="auto">
          <a:xfrm>
            <a:off x="579677" y="4908112"/>
            <a:ext cx="5083920"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1600">
                <a:solidFill>
                  <a:schemeClr val="bg1"/>
                </a:solidFill>
                <a:latin typeface="Nexa Bold" charset="0"/>
                <a:ea typeface="ＭＳ Ｐゴシック" charset="0"/>
                <a:sym typeface="Nexa Bold" charset="0"/>
              </a:rPr>
              <a:t>Amet Egestas Ullamcorper Pharetra</a:t>
            </a:r>
          </a:p>
        </p:txBody>
      </p:sp>
      <p:sp>
        <p:nvSpPr>
          <p:cNvPr id="35" name="Rectangle 20"/>
          <p:cNvSpPr>
            <a:spLocks/>
          </p:cNvSpPr>
          <p:nvPr/>
        </p:nvSpPr>
        <p:spPr bwMode="auto">
          <a:xfrm>
            <a:off x="6116234" y="3852166"/>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43%</a:t>
            </a:r>
          </a:p>
        </p:txBody>
      </p:sp>
      <p:sp>
        <p:nvSpPr>
          <p:cNvPr id="36" name="Freeform 21"/>
          <p:cNvSpPr>
            <a:spLocks/>
          </p:cNvSpPr>
          <p:nvPr/>
        </p:nvSpPr>
        <p:spPr bwMode="auto">
          <a:xfrm rot="10800000">
            <a:off x="5861438" y="4642076"/>
            <a:ext cx="1521279" cy="884290"/>
          </a:xfrm>
          <a:custGeom>
            <a:avLst/>
            <a:gdLst>
              <a:gd name="T0" fmla="*/ 0 w 21600"/>
              <a:gd name="T1" fmla="*/ 1180 h 21600"/>
              <a:gd name="T2" fmla="*/ 458 w 21600"/>
              <a:gd name="T3" fmla="*/ 0 h 21600"/>
              <a:gd name="T4" fmla="*/ 203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4877" y="0"/>
                </a:lnTo>
                <a:lnTo>
                  <a:pt x="21600" y="0"/>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37" name="Rectangle 22"/>
          <p:cNvSpPr>
            <a:spLocks/>
          </p:cNvSpPr>
          <p:nvPr/>
        </p:nvSpPr>
        <p:spPr bwMode="auto">
          <a:xfrm>
            <a:off x="579677" y="5381732"/>
            <a:ext cx="5083920"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1600">
                <a:solidFill>
                  <a:schemeClr val="bg1"/>
                </a:solidFill>
                <a:latin typeface="Nexa Bold" charset="0"/>
                <a:ea typeface="ＭＳ Ｐゴシック" charset="0"/>
                <a:sym typeface="Nexa Bold" charset="0"/>
              </a:rPr>
              <a:t>Porta Ridiculus Mattis Nibh Consectetur</a:t>
            </a:r>
          </a:p>
        </p:txBody>
      </p:sp>
      <p:sp>
        <p:nvSpPr>
          <p:cNvPr id="38" name="Rectangle 23"/>
          <p:cNvSpPr>
            <a:spLocks/>
          </p:cNvSpPr>
          <p:nvPr/>
        </p:nvSpPr>
        <p:spPr bwMode="auto">
          <a:xfrm>
            <a:off x="7199864" y="3852166"/>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12%</a:t>
            </a:r>
          </a:p>
        </p:txBody>
      </p:sp>
      <p:sp>
        <p:nvSpPr>
          <p:cNvPr id="39" name="Rectangle 24"/>
          <p:cNvSpPr>
            <a:spLocks/>
          </p:cNvSpPr>
          <p:nvPr/>
        </p:nvSpPr>
        <p:spPr bwMode="auto">
          <a:xfrm>
            <a:off x="549701" y="5855352"/>
            <a:ext cx="5083920" cy="27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r"/>
            <a:r>
              <a:rPr lang="en-US" sz="1600">
                <a:solidFill>
                  <a:schemeClr val="bg1"/>
                </a:solidFill>
                <a:latin typeface="Nexa Bold" charset="0"/>
                <a:ea typeface="ＭＳ Ｐゴシック" charset="0"/>
                <a:sym typeface="Nexa Bold" charset="0"/>
              </a:rPr>
              <a:t>Consectetur Fringilla Inceptos Pharetra Lorem</a:t>
            </a:r>
          </a:p>
        </p:txBody>
      </p:sp>
      <p:sp>
        <p:nvSpPr>
          <p:cNvPr id="40" name="Freeform 25"/>
          <p:cNvSpPr>
            <a:spLocks/>
          </p:cNvSpPr>
          <p:nvPr/>
        </p:nvSpPr>
        <p:spPr bwMode="auto">
          <a:xfrm rot="10800000">
            <a:off x="5865185" y="4620343"/>
            <a:ext cx="2535965" cy="1366903"/>
          </a:xfrm>
          <a:custGeom>
            <a:avLst/>
            <a:gdLst>
              <a:gd name="T0" fmla="*/ 0 w 21600"/>
              <a:gd name="T1" fmla="*/ 1824 h 21600"/>
              <a:gd name="T2" fmla="*/ 645 w 21600"/>
              <a:gd name="T3" fmla="*/ 0 h 21600"/>
              <a:gd name="T4" fmla="*/ 3384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4119" y="0"/>
                </a:lnTo>
                <a:lnTo>
                  <a:pt x="21600" y="0"/>
                </a:lnTo>
              </a:path>
            </a:pathLst>
          </a:custGeom>
          <a:noFill/>
          <a:ln w="76200" cap="flat">
            <a:solidFill>
              <a:schemeClr val="bg1"/>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050">
              <a:solidFill>
                <a:schemeClr val="bg1"/>
              </a:solidFill>
            </a:endParaRPr>
          </a:p>
        </p:txBody>
      </p:sp>
      <p:sp>
        <p:nvSpPr>
          <p:cNvPr id="41" name="Rectangle 26"/>
          <p:cNvSpPr>
            <a:spLocks/>
          </p:cNvSpPr>
          <p:nvPr/>
        </p:nvSpPr>
        <p:spPr bwMode="auto">
          <a:xfrm>
            <a:off x="8193567" y="3846171"/>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a:solidFill>
                  <a:schemeClr val="bg1"/>
                </a:solidFill>
                <a:latin typeface="Nexa Bold" charset="0"/>
                <a:ea typeface="ＭＳ Ｐゴシック" charset="0"/>
                <a:sym typeface="Nexa Bold" charset="0"/>
              </a:rPr>
              <a:t>22%</a:t>
            </a:r>
          </a:p>
        </p:txBody>
      </p:sp>
    </p:spTree>
    <p:extLst>
      <p:ext uri="{BB962C8B-B14F-4D97-AF65-F5344CB8AC3E}">
        <p14:creationId xmlns:p14="http://schemas.microsoft.com/office/powerpoint/2010/main" val="51881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2450" y="1981200"/>
            <a:ext cx="4476750" cy="3154710"/>
          </a:xfrm>
          <a:prstGeom prst="rect">
            <a:avLst/>
          </a:prstGeom>
          <a:noFill/>
        </p:spPr>
        <p:txBody>
          <a:bodyPr wrap="square" rtlCol="0">
            <a:spAutoFit/>
          </a:bodyPr>
          <a:lstStyle/>
          <a:p>
            <a:pPr algn="ctr"/>
            <a:r>
              <a:rPr lang="en-US" altLang="zh-CN" sz="19900" b="1" dirty="0" smtClean="0">
                <a:solidFill>
                  <a:schemeClr val="bg1"/>
                </a:solidFill>
                <a:latin typeface="微软雅黑" panose="020B0503020204020204" pitchFamily="34" charset="-122"/>
                <a:ea typeface="微软雅黑" panose="020B0503020204020204" pitchFamily="34" charset="-122"/>
              </a:rPr>
              <a:t>2</a:t>
            </a:r>
            <a:endParaRPr lang="zh-CN" altLang="en-US" sz="199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3736975" y="3818500"/>
            <a:ext cx="530225" cy="576000"/>
          </a:xfrm>
          <a:prstGeom prst="rect">
            <a:avLst/>
          </a:prstGeom>
          <a:solidFill>
            <a:schemeClr val="bg1">
              <a:alpha val="38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ndParaRPr>
          </a:p>
        </p:txBody>
      </p:sp>
      <p:sp>
        <p:nvSpPr>
          <p:cNvPr id="6" name="矩形 5"/>
          <p:cNvSpPr/>
          <p:nvPr/>
        </p:nvSpPr>
        <p:spPr bwMode="auto">
          <a:xfrm>
            <a:off x="4498975" y="3818500"/>
            <a:ext cx="5540375" cy="496320"/>
          </a:xfrm>
          <a:prstGeom prst="rect">
            <a:avLst/>
          </a:prstGeom>
          <a:noFill/>
          <a:ln w="6350" cap="flat" cmpd="sng" algn="ctr">
            <a:solidFill>
              <a:schemeClr val="bg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8" name="椭圆 7"/>
          <p:cNvSpPr/>
          <p:nvPr/>
        </p:nvSpPr>
        <p:spPr>
          <a:xfrm>
            <a:off x="5260975" y="2229455"/>
            <a:ext cx="1714500" cy="171450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椭圆 8"/>
          <p:cNvSpPr/>
          <p:nvPr/>
        </p:nvSpPr>
        <p:spPr>
          <a:xfrm>
            <a:off x="5981698" y="1174749"/>
            <a:ext cx="2571751" cy="2571751"/>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0" name="椭圆 9"/>
          <p:cNvSpPr/>
          <p:nvPr/>
        </p:nvSpPr>
        <p:spPr>
          <a:xfrm>
            <a:off x="6903659" y="2761615"/>
            <a:ext cx="1261232" cy="1261232"/>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1" name="椭圆 10"/>
          <p:cNvSpPr/>
          <p:nvPr/>
        </p:nvSpPr>
        <p:spPr>
          <a:xfrm>
            <a:off x="8420704" y="2763462"/>
            <a:ext cx="983038" cy="983038"/>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12" name="椭圆 11"/>
          <p:cNvSpPr/>
          <p:nvPr/>
        </p:nvSpPr>
        <p:spPr>
          <a:xfrm>
            <a:off x="8706743" y="2287500"/>
            <a:ext cx="410960" cy="410960"/>
          </a:xfrm>
          <a:prstGeom prst="ellipse">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Tree>
    <p:extLst>
      <p:ext uri="{BB962C8B-B14F-4D97-AF65-F5344CB8AC3E}">
        <p14:creationId xmlns:p14="http://schemas.microsoft.com/office/powerpoint/2010/main" val="138990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597875" y="341019"/>
            <a:ext cx="1090248" cy="1087732"/>
            <a:chOff x="1665768" y="1460500"/>
            <a:chExt cx="1773864" cy="1769769"/>
          </a:xfrm>
        </p:grpSpPr>
        <p:sp>
          <p:nvSpPr>
            <p:cNvPr id="2" name="椭圆 1"/>
            <p:cNvSpPr/>
            <p:nvPr/>
          </p:nvSpPr>
          <p:spPr>
            <a:xfrm>
              <a:off x="1866900" y="1460500"/>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1976758"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p:cNvSpPr/>
            <p:nvPr/>
          </p:nvSpPr>
          <p:spPr>
            <a:xfrm>
              <a:off x="2051737"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2068032"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2020468"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1924148"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1809652" y="1858669"/>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1713332" y="179676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665768" y="169261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682063" y="1579288"/>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1757042" y="1492757"/>
              <a:ext cx="1371600" cy="1371600"/>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126999" y="530942"/>
            <a:ext cx="2032000" cy="707886"/>
          </a:xfrm>
          <a:prstGeom prst="rect">
            <a:avLst/>
          </a:prstGeom>
          <a:noFill/>
        </p:spPr>
        <p:txBody>
          <a:bodyPr wrap="square" rtlCol="0">
            <a:spAutoFit/>
          </a:bodyPr>
          <a:lstStyle/>
          <a:p>
            <a:pPr algn="ctr"/>
            <a:r>
              <a:rPr lang="en-US" altLang="zh-CN" sz="4000" b="1" cap="small" dirty="0" smtClean="0">
                <a:solidFill>
                  <a:srgbClr val="7030A0"/>
                </a:solidFill>
                <a:latin typeface="微软雅黑" panose="020B0503020204020204" pitchFamily="34" charset="-122"/>
                <a:ea typeface="微软雅黑" panose="020B0503020204020204" pitchFamily="34" charset="-122"/>
              </a:rPr>
              <a:t>1</a:t>
            </a:r>
            <a:endParaRPr lang="zh-CN" altLang="en-US" sz="4000" b="1" cap="small" dirty="0" smtClean="0">
              <a:solidFill>
                <a:srgbClr val="7030A0"/>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2028370" y="596885"/>
            <a:ext cx="5540375" cy="496320"/>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en-US" altLang="zh-CN" sz="2800" b="1" cap="small" dirty="0" smtClean="0">
                <a:solidFill>
                  <a:schemeClr val="bg1"/>
                </a:solidFill>
                <a:latin typeface="微软雅黑" panose="020B0503020204020204" pitchFamily="34" charset="-122"/>
                <a:ea typeface="微软雅黑" panose="020B0503020204020204" pitchFamily="34" charset="-122"/>
              </a:rPr>
              <a:t>XIAOZ </a:t>
            </a:r>
            <a:r>
              <a:rPr lang="en-US" altLang="zh-CN" sz="2800" b="1" cap="small" dirty="0" smtClean="0">
                <a:solidFill>
                  <a:schemeClr val="bg1"/>
                </a:solidFill>
                <a:latin typeface="微软雅黑" panose="020B0503020204020204" pitchFamily="34" charset="-122"/>
                <a:ea typeface="微软雅黑" panose="020B0503020204020204" pitchFamily="34" charset="-122"/>
              </a:rPr>
              <a:t>POWER TEMPLATE</a:t>
            </a:r>
          </a:p>
        </p:txBody>
      </p:sp>
      <p:sp>
        <p:nvSpPr>
          <p:cNvPr id="18" name="右箭头 17"/>
          <p:cNvSpPr/>
          <p:nvPr/>
        </p:nvSpPr>
        <p:spPr>
          <a:xfrm>
            <a:off x="1619250" y="1790700"/>
            <a:ext cx="2286000" cy="1619250"/>
          </a:xfrm>
          <a:prstGeom prst="rightArrow">
            <a:avLst>
              <a:gd name="adj1" fmla="val 100000"/>
              <a:gd name="adj2" fmla="val 50000"/>
            </a:avLst>
          </a:prstGeom>
          <a:solidFill>
            <a:schemeClr val="bg1">
              <a:alpha val="3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4800" b="1" dirty="0" smtClean="0">
                <a:solidFill>
                  <a:schemeClr val="bg1"/>
                </a:solidFill>
              </a:rPr>
              <a:t>86%</a:t>
            </a:r>
            <a:endParaRPr lang="zh-CN" altLang="en-US" sz="4800" b="1" dirty="0">
              <a:solidFill>
                <a:schemeClr val="bg1"/>
              </a:solidFill>
            </a:endParaRPr>
          </a:p>
        </p:txBody>
      </p:sp>
      <p:sp>
        <p:nvSpPr>
          <p:cNvPr id="19" name="右箭头 18"/>
          <p:cNvSpPr/>
          <p:nvPr/>
        </p:nvSpPr>
        <p:spPr>
          <a:xfrm>
            <a:off x="3905250" y="3409950"/>
            <a:ext cx="2286000" cy="1619250"/>
          </a:xfrm>
          <a:prstGeom prst="rightArrow">
            <a:avLst>
              <a:gd name="adj1" fmla="val 100000"/>
              <a:gd name="adj2" fmla="val 50000"/>
            </a:avLst>
          </a:prstGeom>
          <a:solidFill>
            <a:schemeClr val="bg1">
              <a:alpha val="3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4800" b="1">
                <a:solidFill>
                  <a:schemeClr val="bg1"/>
                </a:solidFill>
              </a:rPr>
              <a:t>86%</a:t>
            </a:r>
            <a:endParaRPr lang="zh-CN" altLang="en-US" sz="4800" b="1" dirty="0">
              <a:solidFill>
                <a:schemeClr val="bg1"/>
              </a:solidFill>
            </a:endParaRPr>
          </a:p>
        </p:txBody>
      </p:sp>
      <p:sp>
        <p:nvSpPr>
          <p:cNvPr id="20" name="右箭头 19"/>
          <p:cNvSpPr/>
          <p:nvPr/>
        </p:nvSpPr>
        <p:spPr>
          <a:xfrm>
            <a:off x="6191250" y="1790700"/>
            <a:ext cx="2286000" cy="1619250"/>
          </a:xfrm>
          <a:prstGeom prst="rightArrow">
            <a:avLst>
              <a:gd name="adj1" fmla="val 100000"/>
              <a:gd name="adj2" fmla="val 50000"/>
            </a:avLst>
          </a:prstGeom>
          <a:solidFill>
            <a:schemeClr val="bg1">
              <a:alpha val="3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4800" b="1">
                <a:solidFill>
                  <a:schemeClr val="bg1"/>
                </a:solidFill>
              </a:rPr>
              <a:t>86%</a:t>
            </a:r>
            <a:endParaRPr lang="zh-CN" altLang="en-US" sz="4800" b="1" dirty="0">
              <a:solidFill>
                <a:schemeClr val="bg1"/>
              </a:solidFill>
            </a:endParaRPr>
          </a:p>
        </p:txBody>
      </p:sp>
      <p:sp>
        <p:nvSpPr>
          <p:cNvPr id="21" name="右箭头 20"/>
          <p:cNvSpPr/>
          <p:nvPr/>
        </p:nvSpPr>
        <p:spPr>
          <a:xfrm>
            <a:off x="8477250" y="3409950"/>
            <a:ext cx="2286000" cy="1619250"/>
          </a:xfrm>
          <a:prstGeom prst="rightArrow">
            <a:avLst>
              <a:gd name="adj1" fmla="val 100000"/>
              <a:gd name="adj2" fmla="val 50000"/>
            </a:avLst>
          </a:prstGeom>
          <a:solidFill>
            <a:schemeClr val="bg1">
              <a:alpha val="3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4800" b="1">
                <a:solidFill>
                  <a:schemeClr val="bg1"/>
                </a:solidFill>
              </a:rPr>
              <a:t>86%</a:t>
            </a:r>
            <a:endParaRPr lang="zh-CN" altLang="en-US" sz="4800" b="1" dirty="0">
              <a:solidFill>
                <a:schemeClr val="bg1"/>
              </a:solidFill>
            </a:endParaRPr>
          </a:p>
        </p:txBody>
      </p:sp>
      <p:sp>
        <p:nvSpPr>
          <p:cNvPr id="22" name="Content Placeholder 2"/>
          <p:cNvSpPr txBox="1">
            <a:spLocks/>
          </p:cNvSpPr>
          <p:nvPr/>
        </p:nvSpPr>
        <p:spPr>
          <a:xfrm>
            <a:off x="3905250" y="189307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solidFill>
              </a:rPr>
              <a:t>Lorem ipsum dolor sit amet, consectetur adipiscing elit. Curabitur elementum posuere pretium. </a:t>
            </a:r>
            <a:endParaRPr lang="en-US" sz="1600" dirty="0">
              <a:solidFill>
                <a:schemeClr val="bg1"/>
              </a:solidFill>
            </a:endParaRPr>
          </a:p>
        </p:txBody>
      </p:sp>
      <p:sp>
        <p:nvSpPr>
          <p:cNvPr id="23" name="Content Placeholder 2"/>
          <p:cNvSpPr txBox="1">
            <a:spLocks/>
          </p:cNvSpPr>
          <p:nvPr/>
        </p:nvSpPr>
        <p:spPr>
          <a:xfrm>
            <a:off x="8477250" y="189307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solidFill>
              </a:rPr>
              <a:t>Lorem ipsum dolor sit amet, consectetur adipiscing elit. Curabitur elementum posuere pretium. </a:t>
            </a:r>
            <a:endParaRPr lang="en-US" sz="1600" dirty="0">
              <a:solidFill>
                <a:schemeClr val="bg1"/>
              </a:solidFill>
            </a:endParaRPr>
          </a:p>
        </p:txBody>
      </p:sp>
      <p:sp>
        <p:nvSpPr>
          <p:cNvPr id="24" name="Content Placeholder 2"/>
          <p:cNvSpPr txBox="1">
            <a:spLocks/>
          </p:cNvSpPr>
          <p:nvPr/>
        </p:nvSpPr>
        <p:spPr>
          <a:xfrm>
            <a:off x="1619250" y="370578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solidFill>
              </a:rPr>
              <a:t>Lorem ipsum dolor sit amet, consectetur adipiscing elit. Curabitur elementum posuere pretium. </a:t>
            </a:r>
            <a:endParaRPr lang="en-US" sz="1600" dirty="0">
              <a:solidFill>
                <a:schemeClr val="bg1"/>
              </a:solidFill>
            </a:endParaRPr>
          </a:p>
        </p:txBody>
      </p:sp>
      <p:sp>
        <p:nvSpPr>
          <p:cNvPr id="25" name="Content Placeholder 2"/>
          <p:cNvSpPr txBox="1">
            <a:spLocks/>
          </p:cNvSpPr>
          <p:nvPr/>
        </p:nvSpPr>
        <p:spPr>
          <a:xfrm>
            <a:off x="6191250" y="370578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solidFill>
              </a:rPr>
              <a:t>Lorem ipsum dolor sit amet, consectetur adipiscing elit. Curabitur elementum posuere pretium. </a:t>
            </a:r>
            <a:endParaRPr lang="en-US" sz="1600" dirty="0">
              <a:solidFill>
                <a:schemeClr val="bg1"/>
              </a:solidFill>
            </a:endParaRPr>
          </a:p>
        </p:txBody>
      </p:sp>
      <p:sp>
        <p:nvSpPr>
          <p:cNvPr id="26" name="Content Placeholder 2"/>
          <p:cNvSpPr txBox="1">
            <a:spLocks/>
          </p:cNvSpPr>
          <p:nvPr/>
        </p:nvSpPr>
        <p:spPr>
          <a:xfrm>
            <a:off x="1428751" y="5571426"/>
            <a:ext cx="93345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bg1"/>
                </a:solidFill>
              </a:rPr>
              <a:t>Lorem ipsum dolor sit amet, consectetur adipiscing elit. Curabitur elementum posuere pretium. Quisque nibh dolor, dignissim ac dignissim ut, luctus ac urna. </a:t>
            </a:r>
            <a:endParaRPr lang="en-US" sz="1800" dirty="0">
              <a:solidFill>
                <a:schemeClr val="bg1"/>
              </a:solidFill>
            </a:endParaRPr>
          </a:p>
        </p:txBody>
      </p:sp>
    </p:spTree>
    <p:extLst>
      <p:ext uri="{BB962C8B-B14F-4D97-AF65-F5344CB8AC3E}">
        <p14:creationId xmlns:p14="http://schemas.microsoft.com/office/powerpoint/2010/main" val="3396914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38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b="1" cap="small" dirty="0" smtClean="0">
            <a:solidFill>
              <a:srgbClr val="F59F14"/>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1036</Words>
  <Application>Microsoft Office PowerPoint</Application>
  <PresentationFormat>自定义</PresentationFormat>
  <Paragraphs>204</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MOMODA素材</dc:creator>
  <cp:lastModifiedBy>Administrator</cp:lastModifiedBy>
  <cp:revision>74</cp:revision>
  <dcterms:created xsi:type="dcterms:W3CDTF">2014-10-21T05:13:22Z</dcterms:created>
  <dcterms:modified xsi:type="dcterms:W3CDTF">2016-02-20T14:19:01Z</dcterms:modified>
</cp:coreProperties>
</file>