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3"/>
    <p:sldId id="26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-1290" y="-7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694420E8-F754-4D80-B13A-BB3C6D89F36A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A654ED7A-02D6-4F7F-BD57-B15729FCAD5B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AC8E2D-8AD4-4313-8DC5-E1457A7D524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14B98D-4464-475F-8B5D-DDCC7B8FB79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Tm="300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C2D8D-5BB2-4742-BBE6-E66C4E60D53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448F8E-CA61-4AEF-9CF8-56FC78B39F1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Tm="300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1681B-5235-4C77-A486-59B83A10C79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3AD56C-911E-40DC-8DBD-C1BE2917342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Tm="300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E6A0E3-9552-4CC8-AF1F-147120B5B81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2F1780-4218-4E2F-83DD-809B3D4642E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Tm="300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4FD347-C5EA-4C06-8770-F67BA741417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296D00-4045-43F4-B8A4-F5E362E2384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Tm="300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D4F682-8D1E-4611-8B25-6F91E4A2009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05D4C4-5617-4EB8-9900-0F069A05FCC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Tm="300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DBA482-F615-45F8-8AB4-7D9E6FFFC510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C7BF11-D7B1-4D3D-80BC-FDB848EB4DD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Tm="300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E19B77-0EAC-43F9-A076-7B339CC2B70D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08AB2-095F-4442-B5B3-1158FC17DAE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Tm="300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3A405B-2453-4EBC-952B-3DAFCF0F2EB1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89B0C-67B8-4A24-AB4E-678D638EFB2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Tm="300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1F67F0-D89F-4E42-A79F-CCE8D9551236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442C38-F133-4034-A839-D6A586D3966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Tm="300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8C5FC3-927A-4B83-8EE0-1C1645055C14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9D7B0C-D934-4E5A-BE69-CFD86CF6B07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Tm="3000"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2A269E6-7990-473E-B136-1AAF85FF306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F05857C-CF05-48EF-8124-8BEE6D5E4532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Tm="3000">
    <p:fade/>
  </p:transition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文本框 3"/>
          <p:cNvSpPr txBox="1">
            <a:spLocks noChangeArrowheads="1"/>
          </p:cNvSpPr>
          <p:nvPr/>
        </p:nvSpPr>
        <p:spPr bwMode="auto">
          <a:xfrm>
            <a:off x="2513126" y="4240709"/>
            <a:ext cx="7165748" cy="76944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 smtClean="0">
                <a:solidFill>
                  <a:schemeClr val="bg1"/>
                </a:solidFill>
                <a:latin typeface="Arial" panose="020B0604020202020204" pitchFamily="34" charset="0"/>
                <a:ea typeface="Roboto Th"/>
                <a:cs typeface="Arial" panose="020B0604020202020204" pitchFamily="34" charset="0"/>
              </a:rPr>
              <a:t>XIAOZ POWERPOINT</a:t>
            </a:r>
            <a:endParaRPr lang="zh-CN" altLang="en-US" sz="4400" dirty="0">
              <a:solidFill>
                <a:schemeClr val="bg1"/>
              </a:solidFill>
              <a:latin typeface="Arial" panose="020B0604020202020204" pitchFamily="34" charset="0"/>
              <a:ea typeface="GulimChe" panose="020B0609000101010101" pitchFamily="49" charset="-127"/>
            </a:endParaRPr>
          </a:p>
        </p:txBody>
      </p:sp>
      <p:sp>
        <p:nvSpPr>
          <p:cNvPr id="14339" name="文本框 5"/>
          <p:cNvSpPr txBox="1">
            <a:spLocks noChangeArrowheads="1"/>
          </p:cNvSpPr>
          <p:nvPr/>
        </p:nvSpPr>
        <p:spPr bwMode="auto">
          <a:xfrm>
            <a:off x="4375150" y="5010150"/>
            <a:ext cx="34417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Arial" panose="020B0604020202020204" pitchFamily="34" charset="0"/>
                <a:ea typeface="GulimChe" panose="020B0609000101010101" pitchFamily="49" charset="-127"/>
              </a:rPr>
              <a:t>XIAOZSUCAI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ea typeface="GulimChe" panose="020B0609000101010101" pitchFamily="49" charset="-127"/>
            </a:endParaRPr>
          </a:p>
        </p:txBody>
      </p:sp>
      <p:sp>
        <p:nvSpPr>
          <p:cNvPr id="10" name="矩形 9"/>
          <p:cNvSpPr/>
          <p:nvPr/>
        </p:nvSpPr>
        <p:spPr>
          <a:xfrm rot="16200000">
            <a:off x="4449043" y="-390523"/>
            <a:ext cx="3247043" cy="5766964"/>
          </a:xfrm>
          <a:prstGeom prst="rect">
            <a:avLst/>
          </a:prstGeom>
          <a:ln>
            <a:noFill/>
          </a:ln>
        </p:spPr>
        <p:txBody>
          <a:bodyPr vert="eaVert"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900" dirty="0" smtClean="0">
                <a:solidFill>
                  <a:schemeClr val="bg1">
                    <a:alpha val="36000"/>
                  </a:schemeClr>
                </a:solidFill>
                <a:latin typeface="Arial" panose="020B0604020202020204" pitchFamily="34" charset="0"/>
                <a:ea typeface="Roboto Th" pitchFamily="2" charset="0"/>
              </a:rPr>
              <a:t>2016</a:t>
            </a:r>
            <a:endParaRPr lang="zh-CN" altLang="en-US" sz="19900" dirty="0">
              <a:solidFill>
                <a:schemeClr val="bg1">
                  <a:alpha val="36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 rot="16200000">
            <a:off x="4410017" y="-405012"/>
            <a:ext cx="3244850" cy="5712460"/>
          </a:xfrm>
          <a:prstGeom prst="rect">
            <a:avLst/>
          </a:prstGeom>
          <a:ln>
            <a:noFill/>
          </a:ln>
        </p:spPr>
        <p:txBody>
          <a:bodyPr vert="eaVert"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900" dirty="0" smtClean="0">
                <a:solidFill>
                  <a:schemeClr val="bg1">
                    <a:alpha val="36000"/>
                  </a:schemeClr>
                </a:solidFill>
                <a:latin typeface="Arial" panose="020B0604020202020204" pitchFamily="34" charset="0"/>
                <a:ea typeface="Roboto Th" pitchFamily="2" charset="0"/>
              </a:rPr>
              <a:t>2018</a:t>
            </a:r>
            <a:endParaRPr lang="zh-CN" altLang="en-US" sz="19900" dirty="0">
              <a:solidFill>
                <a:schemeClr val="bg1">
                  <a:alpha val="36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3000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481138" y="871538"/>
            <a:ext cx="9172575" cy="914400"/>
          </a:xfrm>
          <a:prstGeom prst="roundRect">
            <a:avLst/>
          </a:prstGeom>
          <a:noFill/>
          <a:ln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554" name="文本框 4"/>
          <p:cNvSpPr txBox="1">
            <a:spLocks noChangeArrowheads="1"/>
          </p:cNvSpPr>
          <p:nvPr/>
        </p:nvSpPr>
        <p:spPr bwMode="auto">
          <a:xfrm>
            <a:off x="3570288" y="1004888"/>
            <a:ext cx="4992687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ea typeface="Roboto Th"/>
                <a:cs typeface="Arial" panose="020B0604020202020204" pitchFamily="34" charset="0"/>
              </a:rPr>
              <a:t>YOUR TITLE HERE 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ea typeface="GulimChe" panose="020B0609000101010101" pitchFamily="49" charset="-127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55825" y="3541713"/>
            <a:ext cx="7823200" cy="1030287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556" name="文本框 5"/>
          <p:cNvSpPr txBox="1">
            <a:spLocks noChangeArrowheads="1"/>
          </p:cNvSpPr>
          <p:nvPr/>
        </p:nvSpPr>
        <p:spPr bwMode="auto">
          <a:xfrm>
            <a:off x="3570288" y="3702050"/>
            <a:ext cx="4992687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ea typeface="Roboto Th"/>
                <a:cs typeface="Arial" panose="020B0604020202020204" pitchFamily="34" charset="0"/>
              </a:rPr>
              <a:t>YOUR TITLE HERE 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ea typeface="GulimChe" panose="020B0609000101010101" pitchFamily="49" charset="-127"/>
            </a:endParaRPr>
          </a:p>
        </p:txBody>
      </p:sp>
      <p:sp>
        <p:nvSpPr>
          <p:cNvPr id="23557" name="文本框 6"/>
          <p:cNvSpPr txBox="1">
            <a:spLocks noChangeArrowheads="1"/>
          </p:cNvSpPr>
          <p:nvPr/>
        </p:nvSpPr>
        <p:spPr bwMode="auto">
          <a:xfrm>
            <a:off x="3570288" y="4921250"/>
            <a:ext cx="4992687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Roboto Th"/>
                <a:cs typeface="Arial" panose="020B0604020202020204" pitchFamily="34" charset="0"/>
              </a:rPr>
              <a:t>YOUR TITLE HERE 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GulimChe" panose="020B0609000101010101" pitchFamily="49" charset="-127"/>
            </a:endParaRPr>
          </a:p>
        </p:txBody>
      </p:sp>
      <p:sp>
        <p:nvSpPr>
          <p:cNvPr id="23558" name="文本框 7"/>
          <p:cNvSpPr txBox="1">
            <a:spLocks noChangeArrowheads="1"/>
          </p:cNvSpPr>
          <p:nvPr/>
        </p:nvSpPr>
        <p:spPr bwMode="auto">
          <a:xfrm>
            <a:off x="3570288" y="2668588"/>
            <a:ext cx="4992687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Roboto Th"/>
                <a:cs typeface="Arial" panose="020B0604020202020204" pitchFamily="34" charset="0"/>
              </a:rPr>
              <a:t>YOUR TITLE HERE 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GulimChe" panose="020B0609000101010101" pitchFamily="49" charset="-127"/>
            </a:endParaRPr>
          </a:p>
        </p:txBody>
      </p:sp>
    </p:spTree>
  </p:cSld>
  <p:clrMapOvr>
    <a:masterClrMapping/>
  </p:clrMapOvr>
  <p:transition spd="slow" advTm="3000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481138" y="871538"/>
            <a:ext cx="9172575" cy="914400"/>
          </a:xfrm>
          <a:prstGeom prst="roundRect">
            <a:avLst/>
          </a:prstGeom>
          <a:noFill/>
          <a:ln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578" name="文本框 4"/>
          <p:cNvSpPr txBox="1">
            <a:spLocks noChangeArrowheads="1"/>
          </p:cNvSpPr>
          <p:nvPr/>
        </p:nvSpPr>
        <p:spPr bwMode="auto">
          <a:xfrm>
            <a:off x="3570288" y="1004888"/>
            <a:ext cx="4992687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ea typeface="Roboto Th"/>
                <a:cs typeface="Arial" panose="020B0604020202020204" pitchFamily="34" charset="0"/>
              </a:rPr>
              <a:t>YOUR TITLE HERE 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ea typeface="GulimChe" panose="020B0609000101010101" pitchFamily="49" charset="-127"/>
            </a:endParaRPr>
          </a:p>
        </p:txBody>
      </p:sp>
      <p:sp>
        <p:nvSpPr>
          <p:cNvPr id="2" name="剪去对角的矩形 1"/>
          <p:cNvSpPr/>
          <p:nvPr/>
        </p:nvSpPr>
        <p:spPr>
          <a:xfrm>
            <a:off x="1873250" y="2263775"/>
            <a:ext cx="2103438" cy="3803650"/>
          </a:xfrm>
          <a:prstGeom prst="snip2Diag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剪去对角的矩形 7"/>
          <p:cNvSpPr/>
          <p:nvPr/>
        </p:nvSpPr>
        <p:spPr>
          <a:xfrm>
            <a:off x="5014913" y="2263775"/>
            <a:ext cx="2103437" cy="3803650"/>
          </a:xfrm>
          <a:prstGeom prst="snip2Diag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剪去对角的矩形 8"/>
          <p:cNvSpPr/>
          <p:nvPr/>
        </p:nvSpPr>
        <p:spPr>
          <a:xfrm>
            <a:off x="8156575" y="2263775"/>
            <a:ext cx="2105025" cy="3803650"/>
          </a:xfrm>
          <a:prstGeom prst="snip2Diag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582" name="文本框 11"/>
          <p:cNvSpPr txBox="1">
            <a:spLocks noChangeArrowheads="1"/>
          </p:cNvSpPr>
          <p:nvPr/>
        </p:nvSpPr>
        <p:spPr bwMode="auto">
          <a:xfrm>
            <a:off x="5127625" y="3303588"/>
            <a:ext cx="1919288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Roboto Th"/>
                <a:cs typeface="Arial" panose="020B0604020202020204" pitchFamily="34" charset="0"/>
              </a:rPr>
              <a:t>TITLE TITEXT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4583" name="文本框 12"/>
          <p:cNvSpPr txBox="1">
            <a:spLocks noChangeArrowheads="1"/>
          </p:cNvSpPr>
          <p:nvPr/>
        </p:nvSpPr>
        <p:spPr bwMode="auto">
          <a:xfrm>
            <a:off x="5132388" y="3760788"/>
            <a:ext cx="1914525" cy="1600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Roboto Th"/>
                <a:cs typeface="Arial" panose="020B0604020202020204" pitchFamily="34" charset="0"/>
              </a:rPr>
              <a:t>Lorem ipsum dolor sit amet, consectetuer adipiscing elit, sed diam nonummy nibh euismod tincidunt ut laoreet dolore magna aliquam erat volutpat. 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4584" name="文本框 13"/>
          <p:cNvSpPr txBox="1">
            <a:spLocks noChangeArrowheads="1"/>
          </p:cNvSpPr>
          <p:nvPr/>
        </p:nvSpPr>
        <p:spPr bwMode="auto">
          <a:xfrm>
            <a:off x="8340725" y="3303588"/>
            <a:ext cx="1920875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Roboto Th"/>
                <a:cs typeface="Arial" panose="020B0604020202020204" pitchFamily="34" charset="0"/>
              </a:rPr>
              <a:t>TITLE TITEXT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4585" name="文本框 14"/>
          <p:cNvSpPr txBox="1">
            <a:spLocks noChangeArrowheads="1"/>
          </p:cNvSpPr>
          <p:nvPr/>
        </p:nvSpPr>
        <p:spPr bwMode="auto">
          <a:xfrm>
            <a:off x="8345488" y="3760788"/>
            <a:ext cx="1916112" cy="1600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Roboto Th"/>
                <a:cs typeface="Arial" panose="020B0604020202020204" pitchFamily="34" charset="0"/>
              </a:rPr>
              <a:t>Lorem ipsum dolor sit amet, consectetuer adipiscing elit, sed diam nonummy nibh euismod tincidunt ut laoreet dolore magna aliquam erat volutpat. 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4586" name="文本框 15"/>
          <p:cNvSpPr txBox="1">
            <a:spLocks noChangeArrowheads="1"/>
          </p:cNvSpPr>
          <p:nvPr/>
        </p:nvSpPr>
        <p:spPr bwMode="auto">
          <a:xfrm>
            <a:off x="1960563" y="3303588"/>
            <a:ext cx="1919287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Roboto Th"/>
                <a:cs typeface="Arial" panose="020B0604020202020204" pitchFamily="34" charset="0"/>
              </a:rPr>
              <a:t>TITLE TITEXT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4587" name="文本框 16"/>
          <p:cNvSpPr txBox="1">
            <a:spLocks noChangeArrowheads="1"/>
          </p:cNvSpPr>
          <p:nvPr/>
        </p:nvSpPr>
        <p:spPr bwMode="auto">
          <a:xfrm>
            <a:off x="1963738" y="3760788"/>
            <a:ext cx="1916112" cy="1600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Roboto Th"/>
                <a:cs typeface="Arial" panose="020B0604020202020204" pitchFamily="34" charset="0"/>
              </a:rPr>
              <a:t>Lorem ipsum dolor sit amet, consectetuer adipiscing elit, sed diam nonummy nibh euismod tincidunt ut laoreet dolore magna aliquam erat volutpat. 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3000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1" name="组合 5"/>
          <p:cNvGrpSpPr/>
          <p:nvPr/>
        </p:nvGrpSpPr>
        <p:grpSpPr bwMode="auto">
          <a:xfrm>
            <a:off x="3171825" y="1736725"/>
            <a:ext cx="6140450" cy="2617788"/>
            <a:chOff x="3171393" y="1736045"/>
            <a:chExt cx="6140925" cy="2618071"/>
          </a:xfrm>
        </p:grpSpPr>
        <p:sp>
          <p:nvSpPr>
            <p:cNvPr id="25604" name="文本框 6"/>
            <p:cNvSpPr txBox="1">
              <a:spLocks noChangeArrowheads="1"/>
            </p:cNvSpPr>
            <p:nvPr/>
          </p:nvSpPr>
          <p:spPr bwMode="auto">
            <a:xfrm>
              <a:off x="3171393" y="3246120"/>
              <a:ext cx="4968240" cy="110799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6600" dirty="0">
                  <a:solidFill>
                    <a:schemeClr val="bg1"/>
                  </a:solidFill>
                  <a:latin typeface="Arial" panose="020B0604020202020204" pitchFamily="34" charset="0"/>
                  <a:ea typeface="Roboto Th"/>
                  <a:cs typeface="Arial" panose="020B0604020202020204" pitchFamily="34" charset="0"/>
                </a:rPr>
                <a:t>THANKS</a:t>
              </a:r>
              <a:endParaRPr lang="zh-CN" altLang="en-US" sz="6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5605" name="Freeform 5"/>
            <p:cNvSpPr/>
            <p:nvPr/>
          </p:nvSpPr>
          <p:spPr bwMode="auto">
            <a:xfrm>
              <a:off x="7245393" y="1736045"/>
              <a:ext cx="2066925" cy="1820863"/>
            </a:xfrm>
            <a:custGeom>
              <a:avLst/>
              <a:gdLst>
                <a:gd name="T0" fmla="*/ 1033463 w 56"/>
                <a:gd name="T1" fmla="*/ 1635061 h 49"/>
                <a:gd name="T2" fmla="*/ 664369 w 56"/>
                <a:gd name="T3" fmla="*/ 1560740 h 49"/>
                <a:gd name="T4" fmla="*/ 147638 w 56"/>
                <a:gd name="T5" fmla="*/ 1820863 h 49"/>
                <a:gd name="T6" fmla="*/ 258366 w 56"/>
                <a:gd name="T7" fmla="*/ 1374938 h 49"/>
                <a:gd name="T8" fmla="*/ 0 w 56"/>
                <a:gd name="T9" fmla="*/ 817530 h 49"/>
                <a:gd name="T10" fmla="*/ 1033463 w 56"/>
                <a:gd name="T11" fmla="*/ 0 h 49"/>
                <a:gd name="T12" fmla="*/ 2066925 w 56"/>
                <a:gd name="T13" fmla="*/ 817530 h 49"/>
                <a:gd name="T14" fmla="*/ 1033463 w 56"/>
                <a:gd name="T15" fmla="*/ 1635061 h 4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49"/>
                <a:gd name="T26" fmla="*/ 56 w 56"/>
                <a:gd name="T27" fmla="*/ 49 h 4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49">
                  <a:moveTo>
                    <a:pt x="28" y="44"/>
                  </a:moveTo>
                  <a:cubicBezTo>
                    <a:pt x="24" y="44"/>
                    <a:pt x="21" y="43"/>
                    <a:pt x="18" y="42"/>
                  </a:cubicBezTo>
                  <a:cubicBezTo>
                    <a:pt x="14" y="45"/>
                    <a:pt x="9" y="49"/>
                    <a:pt x="4" y="49"/>
                  </a:cubicBezTo>
                  <a:cubicBezTo>
                    <a:pt x="6" y="46"/>
                    <a:pt x="7" y="41"/>
                    <a:pt x="7" y="37"/>
                  </a:cubicBezTo>
                  <a:cubicBezTo>
                    <a:pt x="3" y="33"/>
                    <a:pt x="0" y="28"/>
                    <a:pt x="0" y="22"/>
                  </a:cubicBezTo>
                  <a:cubicBezTo>
                    <a:pt x="0" y="10"/>
                    <a:pt x="13" y="0"/>
                    <a:pt x="28" y="0"/>
                  </a:cubicBezTo>
                  <a:cubicBezTo>
                    <a:pt x="43" y="0"/>
                    <a:pt x="56" y="10"/>
                    <a:pt x="56" y="22"/>
                  </a:cubicBezTo>
                  <a:cubicBezTo>
                    <a:pt x="56" y="34"/>
                    <a:pt x="43" y="44"/>
                    <a:pt x="28" y="44"/>
                  </a:cubicBezTo>
                  <a:close/>
                </a:path>
              </a:pathLst>
            </a:custGeom>
            <a:noFill/>
            <a:ln w="9525">
              <a:solidFill>
                <a:schemeClr val="bg1">
                  <a:alpha val="36078"/>
                </a:schemeClr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06" name="文本框 8"/>
            <p:cNvSpPr txBox="1">
              <a:spLocks noChangeArrowheads="1"/>
            </p:cNvSpPr>
            <p:nvPr/>
          </p:nvSpPr>
          <p:spPr bwMode="auto">
            <a:xfrm>
              <a:off x="7365883" y="2292533"/>
              <a:ext cx="1825943" cy="7079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Arial" panose="020B0604020202020204" pitchFamily="34" charset="0"/>
                  <a:ea typeface="Roboto Th"/>
                  <a:cs typeface="Arial" panose="020B0604020202020204" pitchFamily="34" charset="0"/>
                </a:rPr>
                <a:t>XIAOZ</a:t>
              </a:r>
              <a:endParaRPr lang="en-US" altLang="zh-CN" sz="2000" dirty="0" smtClean="0">
                <a:solidFill>
                  <a:schemeClr val="bg1"/>
                </a:solidFill>
                <a:latin typeface="Arial" panose="020B0604020202020204" pitchFamily="34" charset="0"/>
                <a:ea typeface="Roboto Th"/>
                <a:cs typeface="Arial" panose="020B0604020202020204" pitchFamily="34" charset="0"/>
              </a:endParaRPr>
            </a:p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Arial" panose="020B0604020202020204" pitchFamily="34" charset="0"/>
                  <a:ea typeface="Roboto Th"/>
                  <a:cs typeface="Arial" panose="020B0604020202020204" pitchFamily="34" charset="0"/>
                </a:rPr>
                <a:t>SUCAI</a:t>
              </a:r>
              <a:endParaRPr lang="en-US" altLang="zh-CN" sz="20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3557588" y="4354513"/>
            <a:ext cx="4195762" cy="46037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373115" y="4557486"/>
            <a:ext cx="6564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http</a:t>
            </a:r>
            <a:r>
              <a:rPr lang="en-US" altLang="zh-CN" dirty="0" smtClean="0">
                <a:solidFill>
                  <a:schemeClr val="bg1"/>
                </a:solidFill>
              </a:rPr>
              <a:t>://XIAOZsucai.taobao.com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Tm="3000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73333" y="1266870"/>
            <a:ext cx="1107996" cy="4324261"/>
          </a:xfrm>
          <a:prstGeom prst="rect">
            <a:avLst/>
          </a:prstGeom>
          <a:ln>
            <a:solidFill>
              <a:schemeClr val="bg1">
                <a:alpha val="36000"/>
              </a:schemeClr>
            </a:solidFill>
          </a:ln>
        </p:spPr>
        <p:txBody>
          <a:bodyPr vert="eaVert"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b="1" dirty="0">
                <a:solidFill>
                  <a:schemeClr val="bg1">
                    <a:alpha val="36000"/>
                  </a:schemeClr>
                </a:solidFill>
                <a:latin typeface="Arial" panose="020B0604020202020204" pitchFamily="34" charset="0"/>
                <a:ea typeface="Roboto Th" pitchFamily="2" charset="0"/>
              </a:rPr>
              <a:t>CONTENTS</a:t>
            </a:r>
            <a:endParaRPr lang="zh-CN" altLang="en-US" sz="6000" b="1" dirty="0">
              <a:solidFill>
                <a:schemeClr val="bg1">
                  <a:alpha val="36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六边形 4"/>
          <p:cNvSpPr/>
          <p:nvPr/>
        </p:nvSpPr>
        <p:spPr bwMode="auto">
          <a:xfrm>
            <a:off x="5559425" y="1519238"/>
            <a:ext cx="347663" cy="300037"/>
          </a:xfrm>
          <a:prstGeom prst="hexagon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/>
          <p:nvPr/>
        </p:nvSpPr>
        <p:spPr bwMode="auto">
          <a:xfrm>
            <a:off x="5907696" y="1438275"/>
            <a:ext cx="50360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bg1">
                    <a:alpha val="36000"/>
                  </a:schemeClr>
                </a:solidFill>
                <a:latin typeface="Arial" panose="020B0604020202020204" pitchFamily="34" charset="0"/>
                <a:ea typeface="Roboto Th" pitchFamily="2" charset="0"/>
              </a:rPr>
              <a:t>ADD YOUR TITLE HERE </a:t>
            </a:r>
            <a:endParaRPr lang="zh-CN" altLang="en-US" sz="2800" dirty="0">
              <a:solidFill>
                <a:schemeClr val="bg1">
                  <a:alpha val="36000"/>
                </a:schemeClr>
              </a:solidFill>
              <a:latin typeface="Arial" panose="020B0604020202020204" pitchFamily="34" charset="0"/>
              <a:ea typeface="GulimChe" panose="020B0609000101010101" pitchFamily="49" charset="-127"/>
            </a:endParaRPr>
          </a:p>
        </p:txBody>
      </p:sp>
      <p:sp>
        <p:nvSpPr>
          <p:cNvPr id="19" name="六边形 18"/>
          <p:cNvSpPr/>
          <p:nvPr/>
        </p:nvSpPr>
        <p:spPr bwMode="auto">
          <a:xfrm>
            <a:off x="5559425" y="2670176"/>
            <a:ext cx="347663" cy="300038"/>
          </a:xfrm>
          <a:prstGeom prst="hexagon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 bwMode="auto">
          <a:xfrm>
            <a:off x="5907696" y="2589214"/>
            <a:ext cx="50360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bg1">
                    <a:alpha val="36000"/>
                  </a:schemeClr>
                </a:solidFill>
                <a:latin typeface="Arial" panose="020B0604020202020204" pitchFamily="34" charset="0"/>
                <a:ea typeface="Roboto Th" pitchFamily="2" charset="0"/>
              </a:rPr>
              <a:t>ADD YOUR TITLE HERE </a:t>
            </a:r>
            <a:endParaRPr lang="zh-CN" altLang="en-US" sz="2800" dirty="0">
              <a:solidFill>
                <a:schemeClr val="bg1">
                  <a:alpha val="36000"/>
                </a:schemeClr>
              </a:solidFill>
              <a:latin typeface="Arial" panose="020B0604020202020204" pitchFamily="34" charset="0"/>
              <a:ea typeface="GulimChe" panose="020B0609000101010101" pitchFamily="49" charset="-127"/>
            </a:endParaRPr>
          </a:p>
        </p:txBody>
      </p:sp>
      <p:sp>
        <p:nvSpPr>
          <p:cNvPr id="22" name="六边形 21"/>
          <p:cNvSpPr/>
          <p:nvPr/>
        </p:nvSpPr>
        <p:spPr bwMode="auto">
          <a:xfrm>
            <a:off x="5559425" y="3897313"/>
            <a:ext cx="347663" cy="300037"/>
          </a:xfrm>
          <a:prstGeom prst="hexagon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 bwMode="auto">
          <a:xfrm>
            <a:off x="5907696" y="3816350"/>
            <a:ext cx="50360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bg1">
                    <a:alpha val="36000"/>
                  </a:schemeClr>
                </a:solidFill>
                <a:latin typeface="Arial" panose="020B0604020202020204" pitchFamily="34" charset="0"/>
                <a:ea typeface="Roboto Th" pitchFamily="2" charset="0"/>
              </a:rPr>
              <a:t>ADD YOUR TITLE HERE </a:t>
            </a:r>
            <a:endParaRPr lang="zh-CN" altLang="en-US" sz="2800" dirty="0">
              <a:solidFill>
                <a:schemeClr val="bg1">
                  <a:alpha val="36000"/>
                </a:schemeClr>
              </a:solidFill>
              <a:latin typeface="Arial" panose="020B0604020202020204" pitchFamily="34" charset="0"/>
              <a:ea typeface="GulimChe" panose="020B0609000101010101" pitchFamily="49" charset="-127"/>
            </a:endParaRPr>
          </a:p>
        </p:txBody>
      </p:sp>
      <p:sp>
        <p:nvSpPr>
          <p:cNvPr id="25" name="六边形 24"/>
          <p:cNvSpPr/>
          <p:nvPr/>
        </p:nvSpPr>
        <p:spPr bwMode="auto">
          <a:xfrm>
            <a:off x="5559425" y="5065711"/>
            <a:ext cx="347663" cy="300036"/>
          </a:xfrm>
          <a:prstGeom prst="hexagon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 bwMode="auto">
          <a:xfrm>
            <a:off x="5907696" y="4984749"/>
            <a:ext cx="50360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bg1">
                    <a:alpha val="36000"/>
                  </a:schemeClr>
                </a:solidFill>
                <a:latin typeface="Arial" panose="020B0604020202020204" pitchFamily="34" charset="0"/>
                <a:ea typeface="Roboto Th" pitchFamily="2" charset="0"/>
              </a:rPr>
              <a:t>ADD YOUR TITLE HERE </a:t>
            </a:r>
            <a:endParaRPr lang="zh-CN" altLang="en-US" sz="2800" dirty="0">
              <a:solidFill>
                <a:schemeClr val="bg1">
                  <a:alpha val="36000"/>
                </a:schemeClr>
              </a:solidFill>
              <a:latin typeface="Arial" panose="020B0604020202020204" pitchFamily="34" charset="0"/>
              <a:ea typeface="GulimChe" panose="020B0609000101010101" pitchFamily="49" charset="-127"/>
            </a:endParaRPr>
          </a:p>
        </p:txBody>
      </p:sp>
      <p:sp>
        <p:nvSpPr>
          <p:cNvPr id="15" name="六边形 14"/>
          <p:cNvSpPr/>
          <p:nvPr/>
        </p:nvSpPr>
        <p:spPr bwMode="auto">
          <a:xfrm>
            <a:off x="5483225" y="1519238"/>
            <a:ext cx="347663" cy="300037"/>
          </a:xfrm>
          <a:prstGeom prst="hexagon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六边形 15"/>
          <p:cNvSpPr/>
          <p:nvPr/>
        </p:nvSpPr>
        <p:spPr bwMode="auto">
          <a:xfrm>
            <a:off x="5483225" y="2670176"/>
            <a:ext cx="347663" cy="300038"/>
          </a:xfrm>
          <a:prstGeom prst="hexagon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六边形 16"/>
          <p:cNvSpPr/>
          <p:nvPr/>
        </p:nvSpPr>
        <p:spPr bwMode="auto">
          <a:xfrm>
            <a:off x="5483225" y="3897313"/>
            <a:ext cx="347663" cy="300037"/>
          </a:xfrm>
          <a:prstGeom prst="hexagon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六边形 17"/>
          <p:cNvSpPr/>
          <p:nvPr/>
        </p:nvSpPr>
        <p:spPr bwMode="auto">
          <a:xfrm>
            <a:off x="5483225" y="5065711"/>
            <a:ext cx="347663" cy="300036"/>
          </a:xfrm>
          <a:prstGeom prst="hexagon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六边形 20"/>
          <p:cNvSpPr/>
          <p:nvPr/>
        </p:nvSpPr>
        <p:spPr bwMode="auto">
          <a:xfrm>
            <a:off x="5657056" y="1519238"/>
            <a:ext cx="347663" cy="300037"/>
          </a:xfrm>
          <a:prstGeom prst="hexagon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六边形 23"/>
          <p:cNvSpPr/>
          <p:nvPr/>
        </p:nvSpPr>
        <p:spPr bwMode="auto">
          <a:xfrm>
            <a:off x="5657056" y="2670176"/>
            <a:ext cx="347663" cy="300038"/>
          </a:xfrm>
          <a:prstGeom prst="hexagon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" name="六边形 26"/>
          <p:cNvSpPr/>
          <p:nvPr/>
        </p:nvSpPr>
        <p:spPr bwMode="auto">
          <a:xfrm>
            <a:off x="5657056" y="3897313"/>
            <a:ext cx="347663" cy="300037"/>
          </a:xfrm>
          <a:prstGeom prst="hexagon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" name="六边形 27"/>
          <p:cNvSpPr/>
          <p:nvPr/>
        </p:nvSpPr>
        <p:spPr bwMode="auto">
          <a:xfrm>
            <a:off x="5657056" y="5065711"/>
            <a:ext cx="347663" cy="300036"/>
          </a:xfrm>
          <a:prstGeom prst="hexagon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ransition spd="slow" advTm="3000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481138" y="871538"/>
            <a:ext cx="9172575" cy="914400"/>
          </a:xfrm>
          <a:prstGeom prst="roundRect">
            <a:avLst/>
          </a:prstGeom>
          <a:noFill/>
          <a:ln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386" name="文本框 4"/>
          <p:cNvSpPr txBox="1">
            <a:spLocks noChangeArrowheads="1"/>
          </p:cNvSpPr>
          <p:nvPr/>
        </p:nvSpPr>
        <p:spPr bwMode="auto">
          <a:xfrm>
            <a:off x="3570288" y="1004888"/>
            <a:ext cx="4992687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ea typeface="Roboto Th"/>
                <a:cs typeface="Arial" panose="020B0604020202020204" pitchFamily="34" charset="0"/>
              </a:rPr>
              <a:t>YOUR TITLE HERE 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ea typeface="GulimChe" panose="020B0609000101010101" pitchFamily="49" charset="-127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889125" y="2619375"/>
            <a:ext cx="2179638" cy="3382963"/>
          </a:xfrm>
          <a:prstGeom prst="roundRect">
            <a:avLst>
              <a:gd name="adj" fmla="val 6667"/>
            </a:avLst>
          </a:prstGeom>
          <a:noFill/>
          <a:ln>
            <a:solidFill>
              <a:schemeClr val="bg1">
                <a:alpha val="3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1889125" y="2619375"/>
            <a:ext cx="2179638" cy="944563"/>
          </a:xfrm>
          <a:prstGeom prst="roundRect">
            <a:avLst>
              <a:gd name="adj" fmla="val 6667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6389" name="组合 8"/>
          <p:cNvGrpSpPr/>
          <p:nvPr/>
        </p:nvGrpSpPr>
        <p:grpSpPr bwMode="auto">
          <a:xfrm>
            <a:off x="4999038" y="2619375"/>
            <a:ext cx="2179637" cy="3382963"/>
            <a:chOff x="1981200" y="2545080"/>
            <a:chExt cx="2179320" cy="3383280"/>
          </a:xfrm>
        </p:grpSpPr>
        <p:sp>
          <p:nvSpPr>
            <p:cNvPr id="10" name="圆角矩形 9"/>
            <p:cNvSpPr/>
            <p:nvPr/>
          </p:nvSpPr>
          <p:spPr>
            <a:xfrm>
              <a:off x="1981200" y="2545080"/>
              <a:ext cx="2179320" cy="3383280"/>
            </a:xfrm>
            <a:prstGeom prst="roundRect">
              <a:avLst>
                <a:gd name="adj" fmla="val 6667"/>
              </a:avLst>
            </a:prstGeom>
            <a:noFill/>
            <a:ln>
              <a:solidFill>
                <a:schemeClr val="bg1">
                  <a:alpha val="3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1981200" y="2545080"/>
              <a:ext cx="2179320" cy="944652"/>
            </a:xfrm>
            <a:prstGeom prst="roundRect">
              <a:avLst>
                <a:gd name="adj" fmla="val 6667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3" name="圆角矩形 12"/>
          <p:cNvSpPr/>
          <p:nvPr/>
        </p:nvSpPr>
        <p:spPr>
          <a:xfrm>
            <a:off x="8107363" y="2619375"/>
            <a:ext cx="2179637" cy="3382963"/>
          </a:xfrm>
          <a:prstGeom prst="roundRect">
            <a:avLst>
              <a:gd name="adj" fmla="val 6667"/>
            </a:avLst>
          </a:prstGeom>
          <a:noFill/>
          <a:ln>
            <a:solidFill>
              <a:schemeClr val="bg1">
                <a:alpha val="3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8107363" y="2619375"/>
            <a:ext cx="2179637" cy="944563"/>
          </a:xfrm>
          <a:prstGeom prst="roundRect">
            <a:avLst>
              <a:gd name="adj" fmla="val 6667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392" name="Freeform 27"/>
          <p:cNvSpPr>
            <a:spLocks noEditPoints="1"/>
          </p:cNvSpPr>
          <p:nvPr/>
        </p:nvSpPr>
        <p:spPr bwMode="auto">
          <a:xfrm>
            <a:off x="5922963" y="2979738"/>
            <a:ext cx="331787" cy="222250"/>
          </a:xfrm>
          <a:custGeom>
            <a:avLst/>
            <a:gdLst>
              <a:gd name="T0" fmla="*/ 331787 w 87"/>
              <a:gd name="T1" fmla="*/ 188347 h 59"/>
              <a:gd name="T2" fmla="*/ 331787 w 87"/>
              <a:gd name="T3" fmla="*/ 203415 h 59"/>
              <a:gd name="T4" fmla="*/ 305092 w 87"/>
              <a:gd name="T5" fmla="*/ 222250 h 59"/>
              <a:gd name="T6" fmla="*/ 26696 w 87"/>
              <a:gd name="T7" fmla="*/ 222250 h 59"/>
              <a:gd name="T8" fmla="*/ 0 w 87"/>
              <a:gd name="T9" fmla="*/ 203415 h 59"/>
              <a:gd name="T10" fmla="*/ 0 w 87"/>
              <a:gd name="T11" fmla="*/ 188347 h 59"/>
              <a:gd name="T12" fmla="*/ 26696 w 87"/>
              <a:gd name="T13" fmla="*/ 188347 h 59"/>
              <a:gd name="T14" fmla="*/ 305092 w 87"/>
              <a:gd name="T15" fmla="*/ 188347 h 59"/>
              <a:gd name="T16" fmla="*/ 331787 w 87"/>
              <a:gd name="T17" fmla="*/ 188347 h 59"/>
              <a:gd name="T18" fmla="*/ 41950 w 87"/>
              <a:gd name="T19" fmla="*/ 150678 h 59"/>
              <a:gd name="T20" fmla="*/ 41950 w 87"/>
              <a:gd name="T21" fmla="*/ 30136 h 59"/>
              <a:gd name="T22" fmla="*/ 72459 w 87"/>
              <a:gd name="T23" fmla="*/ 0 h 59"/>
              <a:gd name="T24" fmla="*/ 259328 w 87"/>
              <a:gd name="T25" fmla="*/ 0 h 59"/>
              <a:gd name="T26" fmla="*/ 289837 w 87"/>
              <a:gd name="T27" fmla="*/ 30136 h 59"/>
              <a:gd name="T28" fmla="*/ 289837 w 87"/>
              <a:gd name="T29" fmla="*/ 150678 h 59"/>
              <a:gd name="T30" fmla="*/ 259328 w 87"/>
              <a:gd name="T31" fmla="*/ 177047 h 59"/>
              <a:gd name="T32" fmla="*/ 72459 w 87"/>
              <a:gd name="T33" fmla="*/ 177047 h 59"/>
              <a:gd name="T34" fmla="*/ 41950 w 87"/>
              <a:gd name="T35" fmla="*/ 150678 h 59"/>
              <a:gd name="T36" fmla="*/ 64832 w 87"/>
              <a:gd name="T37" fmla="*/ 150678 h 59"/>
              <a:gd name="T38" fmla="*/ 72459 w 87"/>
              <a:gd name="T39" fmla="*/ 154445 h 59"/>
              <a:gd name="T40" fmla="*/ 259328 w 87"/>
              <a:gd name="T41" fmla="*/ 154445 h 59"/>
              <a:gd name="T42" fmla="*/ 266955 w 87"/>
              <a:gd name="T43" fmla="*/ 150678 h 59"/>
              <a:gd name="T44" fmla="*/ 266955 w 87"/>
              <a:gd name="T45" fmla="*/ 30136 h 59"/>
              <a:gd name="T46" fmla="*/ 259328 w 87"/>
              <a:gd name="T47" fmla="*/ 22602 h 59"/>
              <a:gd name="T48" fmla="*/ 72459 w 87"/>
              <a:gd name="T49" fmla="*/ 22602 h 59"/>
              <a:gd name="T50" fmla="*/ 64832 w 87"/>
              <a:gd name="T51" fmla="*/ 30136 h 59"/>
              <a:gd name="T52" fmla="*/ 64832 w 87"/>
              <a:gd name="T53" fmla="*/ 150678 h 59"/>
              <a:gd name="T54" fmla="*/ 183055 w 87"/>
              <a:gd name="T55" fmla="*/ 203415 h 59"/>
              <a:gd name="T56" fmla="*/ 179241 w 87"/>
              <a:gd name="T57" fmla="*/ 199648 h 59"/>
              <a:gd name="T58" fmla="*/ 152546 w 87"/>
              <a:gd name="T59" fmla="*/ 199648 h 59"/>
              <a:gd name="T60" fmla="*/ 148732 w 87"/>
              <a:gd name="T61" fmla="*/ 203415 h 59"/>
              <a:gd name="T62" fmla="*/ 152546 w 87"/>
              <a:gd name="T63" fmla="*/ 203415 h 59"/>
              <a:gd name="T64" fmla="*/ 179241 w 87"/>
              <a:gd name="T65" fmla="*/ 203415 h 59"/>
              <a:gd name="T66" fmla="*/ 183055 w 87"/>
              <a:gd name="T67" fmla="*/ 203415 h 59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87"/>
              <a:gd name="T103" fmla="*/ 0 h 59"/>
              <a:gd name="T104" fmla="*/ 87 w 87"/>
              <a:gd name="T105" fmla="*/ 59 h 59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87" h="59">
                <a:moveTo>
                  <a:pt x="87" y="50"/>
                </a:moveTo>
                <a:cubicBezTo>
                  <a:pt x="87" y="54"/>
                  <a:pt x="87" y="54"/>
                  <a:pt x="87" y="54"/>
                </a:cubicBezTo>
                <a:cubicBezTo>
                  <a:pt x="87" y="57"/>
                  <a:pt x="84" y="59"/>
                  <a:pt x="80" y="59"/>
                </a:cubicBezTo>
                <a:cubicBezTo>
                  <a:pt x="7" y="59"/>
                  <a:pt x="7" y="59"/>
                  <a:pt x="7" y="59"/>
                </a:cubicBezTo>
                <a:cubicBezTo>
                  <a:pt x="3" y="59"/>
                  <a:pt x="0" y="57"/>
                  <a:pt x="0" y="54"/>
                </a:cubicBezTo>
                <a:cubicBezTo>
                  <a:pt x="0" y="50"/>
                  <a:pt x="0" y="50"/>
                  <a:pt x="0" y="50"/>
                </a:cubicBezTo>
                <a:cubicBezTo>
                  <a:pt x="7" y="50"/>
                  <a:pt x="7" y="50"/>
                  <a:pt x="7" y="50"/>
                </a:cubicBezTo>
                <a:cubicBezTo>
                  <a:pt x="80" y="50"/>
                  <a:pt x="80" y="50"/>
                  <a:pt x="80" y="50"/>
                </a:cubicBezTo>
                <a:lnTo>
                  <a:pt x="87" y="50"/>
                </a:lnTo>
                <a:close/>
                <a:moveTo>
                  <a:pt x="11" y="40"/>
                </a:moveTo>
                <a:cubicBezTo>
                  <a:pt x="11" y="8"/>
                  <a:pt x="11" y="8"/>
                  <a:pt x="11" y="8"/>
                </a:cubicBezTo>
                <a:cubicBezTo>
                  <a:pt x="11" y="4"/>
                  <a:pt x="15" y="0"/>
                  <a:pt x="19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72" y="0"/>
                  <a:pt x="76" y="4"/>
                  <a:pt x="76" y="8"/>
                </a:cubicBezTo>
                <a:cubicBezTo>
                  <a:pt x="76" y="40"/>
                  <a:pt x="76" y="40"/>
                  <a:pt x="76" y="40"/>
                </a:cubicBezTo>
                <a:cubicBezTo>
                  <a:pt x="76" y="44"/>
                  <a:pt x="72" y="47"/>
                  <a:pt x="68" y="47"/>
                </a:cubicBezTo>
                <a:cubicBezTo>
                  <a:pt x="19" y="47"/>
                  <a:pt x="19" y="47"/>
                  <a:pt x="19" y="47"/>
                </a:cubicBezTo>
                <a:cubicBezTo>
                  <a:pt x="15" y="47"/>
                  <a:pt x="11" y="44"/>
                  <a:pt x="11" y="40"/>
                </a:cubicBezTo>
                <a:close/>
                <a:moveTo>
                  <a:pt x="17" y="40"/>
                </a:moveTo>
                <a:cubicBezTo>
                  <a:pt x="17" y="41"/>
                  <a:pt x="18" y="41"/>
                  <a:pt x="19" y="41"/>
                </a:cubicBezTo>
                <a:cubicBezTo>
                  <a:pt x="68" y="41"/>
                  <a:pt x="68" y="41"/>
                  <a:pt x="68" y="41"/>
                </a:cubicBezTo>
                <a:cubicBezTo>
                  <a:pt x="69" y="41"/>
                  <a:pt x="70" y="41"/>
                  <a:pt x="70" y="40"/>
                </a:cubicBezTo>
                <a:cubicBezTo>
                  <a:pt x="70" y="8"/>
                  <a:pt x="70" y="8"/>
                  <a:pt x="70" y="8"/>
                </a:cubicBezTo>
                <a:cubicBezTo>
                  <a:pt x="70" y="7"/>
                  <a:pt x="69" y="6"/>
                  <a:pt x="68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8" y="6"/>
                  <a:pt x="17" y="7"/>
                  <a:pt x="17" y="8"/>
                </a:cubicBezTo>
                <a:lnTo>
                  <a:pt x="17" y="40"/>
                </a:lnTo>
                <a:close/>
                <a:moveTo>
                  <a:pt x="48" y="54"/>
                </a:moveTo>
                <a:cubicBezTo>
                  <a:pt x="48" y="53"/>
                  <a:pt x="48" y="53"/>
                  <a:pt x="47" y="53"/>
                </a:cubicBezTo>
                <a:cubicBezTo>
                  <a:pt x="40" y="53"/>
                  <a:pt x="40" y="53"/>
                  <a:pt x="40" y="53"/>
                </a:cubicBezTo>
                <a:cubicBezTo>
                  <a:pt x="39" y="53"/>
                  <a:pt x="39" y="53"/>
                  <a:pt x="39" y="54"/>
                </a:cubicBezTo>
                <a:cubicBezTo>
                  <a:pt x="39" y="54"/>
                  <a:pt x="39" y="54"/>
                  <a:pt x="40" y="54"/>
                </a:cubicBezTo>
                <a:cubicBezTo>
                  <a:pt x="47" y="54"/>
                  <a:pt x="47" y="54"/>
                  <a:pt x="47" y="54"/>
                </a:cubicBezTo>
                <a:cubicBezTo>
                  <a:pt x="48" y="54"/>
                  <a:pt x="48" y="54"/>
                  <a:pt x="48" y="54"/>
                </a:cubicBezTo>
                <a:close/>
              </a:path>
            </a:pathLst>
          </a:custGeom>
          <a:noFill/>
          <a:ln w="9525">
            <a:solidFill>
              <a:schemeClr val="bg1">
                <a:alpha val="70195"/>
              </a:schemeClr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93" name="Freeform 29"/>
          <p:cNvSpPr>
            <a:spLocks noEditPoints="1"/>
          </p:cNvSpPr>
          <p:nvPr/>
        </p:nvSpPr>
        <p:spPr bwMode="auto">
          <a:xfrm>
            <a:off x="9028113" y="2925763"/>
            <a:ext cx="339725" cy="255587"/>
          </a:xfrm>
          <a:custGeom>
            <a:avLst/>
            <a:gdLst>
              <a:gd name="T0" fmla="*/ 328274 w 89"/>
              <a:gd name="T1" fmla="*/ 210484 h 68"/>
              <a:gd name="T2" fmla="*/ 282468 w 89"/>
              <a:gd name="T3" fmla="*/ 255588 h 68"/>
              <a:gd name="T4" fmla="*/ 45806 w 89"/>
              <a:gd name="T5" fmla="*/ 255588 h 68"/>
              <a:gd name="T6" fmla="*/ 0 w 89"/>
              <a:gd name="T7" fmla="*/ 210484 h 68"/>
              <a:gd name="T8" fmla="*/ 328274 w 89"/>
              <a:gd name="T9" fmla="*/ 210484 h 68"/>
              <a:gd name="T10" fmla="*/ 271017 w 89"/>
              <a:gd name="T11" fmla="*/ 139070 h 68"/>
              <a:gd name="T12" fmla="*/ 259565 w 89"/>
              <a:gd name="T13" fmla="*/ 139070 h 68"/>
              <a:gd name="T14" fmla="*/ 259565 w 89"/>
              <a:gd name="T15" fmla="*/ 146587 h 68"/>
              <a:gd name="T16" fmla="*/ 217577 w 89"/>
              <a:gd name="T17" fmla="*/ 187932 h 68"/>
              <a:gd name="T18" fmla="*/ 87794 w 89"/>
              <a:gd name="T19" fmla="*/ 187932 h 68"/>
              <a:gd name="T20" fmla="*/ 45806 w 89"/>
              <a:gd name="T21" fmla="*/ 146587 h 68"/>
              <a:gd name="T22" fmla="*/ 45806 w 89"/>
              <a:gd name="T23" fmla="*/ 11276 h 68"/>
              <a:gd name="T24" fmla="*/ 57257 w 89"/>
              <a:gd name="T25" fmla="*/ 0 h 68"/>
              <a:gd name="T26" fmla="*/ 271017 w 89"/>
              <a:gd name="T27" fmla="*/ 0 h 68"/>
              <a:gd name="T28" fmla="*/ 339725 w 89"/>
              <a:gd name="T29" fmla="*/ 71414 h 68"/>
              <a:gd name="T30" fmla="*/ 271017 w 89"/>
              <a:gd name="T31" fmla="*/ 139070 h 68"/>
              <a:gd name="T32" fmla="*/ 271017 w 89"/>
              <a:gd name="T33" fmla="*/ 37586 h 68"/>
              <a:gd name="T34" fmla="*/ 259565 w 89"/>
              <a:gd name="T35" fmla="*/ 37586 h 68"/>
              <a:gd name="T36" fmla="*/ 259565 w 89"/>
              <a:gd name="T37" fmla="*/ 105242 h 68"/>
              <a:gd name="T38" fmla="*/ 271017 w 89"/>
              <a:gd name="T39" fmla="*/ 105242 h 68"/>
              <a:gd name="T40" fmla="*/ 305371 w 89"/>
              <a:gd name="T41" fmla="*/ 71414 h 68"/>
              <a:gd name="T42" fmla="*/ 271017 w 89"/>
              <a:gd name="T43" fmla="*/ 37586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89"/>
              <a:gd name="T67" fmla="*/ 0 h 68"/>
              <a:gd name="T68" fmla="*/ 89 w 89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89" h="68">
                <a:moveTo>
                  <a:pt x="86" y="56"/>
                </a:moveTo>
                <a:cubicBezTo>
                  <a:pt x="86" y="63"/>
                  <a:pt x="81" y="68"/>
                  <a:pt x="74" y="68"/>
                </a:cubicBezTo>
                <a:cubicBezTo>
                  <a:pt x="12" y="68"/>
                  <a:pt x="12" y="68"/>
                  <a:pt x="12" y="68"/>
                </a:cubicBezTo>
                <a:cubicBezTo>
                  <a:pt x="5" y="68"/>
                  <a:pt x="0" y="63"/>
                  <a:pt x="0" y="56"/>
                </a:cubicBezTo>
                <a:lnTo>
                  <a:pt x="86" y="56"/>
                </a:lnTo>
                <a:close/>
                <a:moveTo>
                  <a:pt x="71" y="37"/>
                </a:moveTo>
                <a:cubicBezTo>
                  <a:pt x="68" y="37"/>
                  <a:pt x="68" y="37"/>
                  <a:pt x="68" y="37"/>
                </a:cubicBezTo>
                <a:cubicBezTo>
                  <a:pt x="68" y="39"/>
                  <a:pt x="68" y="39"/>
                  <a:pt x="68" y="39"/>
                </a:cubicBezTo>
                <a:cubicBezTo>
                  <a:pt x="68" y="45"/>
                  <a:pt x="63" y="50"/>
                  <a:pt x="57" y="50"/>
                </a:cubicBezTo>
                <a:cubicBezTo>
                  <a:pt x="23" y="50"/>
                  <a:pt x="23" y="50"/>
                  <a:pt x="23" y="50"/>
                </a:cubicBezTo>
                <a:cubicBezTo>
                  <a:pt x="17" y="50"/>
                  <a:pt x="12" y="45"/>
                  <a:pt x="12" y="39"/>
                </a:cubicBezTo>
                <a:cubicBezTo>
                  <a:pt x="12" y="3"/>
                  <a:pt x="12" y="3"/>
                  <a:pt x="12" y="3"/>
                </a:cubicBezTo>
                <a:cubicBezTo>
                  <a:pt x="12" y="2"/>
                  <a:pt x="13" y="0"/>
                  <a:pt x="15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81" y="0"/>
                  <a:pt x="89" y="9"/>
                  <a:pt x="89" y="19"/>
                </a:cubicBezTo>
                <a:cubicBezTo>
                  <a:pt x="89" y="29"/>
                  <a:pt x="81" y="37"/>
                  <a:pt x="71" y="37"/>
                </a:cubicBezTo>
                <a:close/>
                <a:moveTo>
                  <a:pt x="71" y="10"/>
                </a:moveTo>
                <a:cubicBezTo>
                  <a:pt x="68" y="10"/>
                  <a:pt x="68" y="10"/>
                  <a:pt x="68" y="10"/>
                </a:cubicBezTo>
                <a:cubicBezTo>
                  <a:pt x="68" y="28"/>
                  <a:pt x="68" y="28"/>
                  <a:pt x="68" y="28"/>
                </a:cubicBezTo>
                <a:cubicBezTo>
                  <a:pt x="71" y="28"/>
                  <a:pt x="71" y="28"/>
                  <a:pt x="71" y="28"/>
                </a:cubicBezTo>
                <a:cubicBezTo>
                  <a:pt x="76" y="28"/>
                  <a:pt x="80" y="24"/>
                  <a:pt x="80" y="19"/>
                </a:cubicBezTo>
                <a:cubicBezTo>
                  <a:pt x="80" y="14"/>
                  <a:pt x="76" y="10"/>
                  <a:pt x="71" y="10"/>
                </a:cubicBezTo>
                <a:close/>
              </a:path>
            </a:pathLst>
          </a:custGeom>
          <a:noFill/>
          <a:ln w="9525">
            <a:solidFill>
              <a:schemeClr val="bg1">
                <a:alpha val="70195"/>
              </a:schemeClr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94" name="Freeform 99"/>
          <p:cNvSpPr>
            <a:spLocks noEditPoints="1"/>
          </p:cNvSpPr>
          <p:nvPr/>
        </p:nvSpPr>
        <p:spPr bwMode="auto">
          <a:xfrm>
            <a:off x="2879725" y="2925763"/>
            <a:ext cx="201613" cy="330200"/>
          </a:xfrm>
          <a:custGeom>
            <a:avLst/>
            <a:gdLst>
              <a:gd name="T0" fmla="*/ 201612 w 53"/>
              <a:gd name="T1" fmla="*/ 296430 h 88"/>
              <a:gd name="T2" fmla="*/ 167376 w 53"/>
              <a:gd name="T3" fmla="*/ 330200 h 88"/>
              <a:gd name="T4" fmla="*/ 34236 w 53"/>
              <a:gd name="T5" fmla="*/ 330200 h 88"/>
              <a:gd name="T6" fmla="*/ 0 w 53"/>
              <a:gd name="T7" fmla="*/ 296430 h 88"/>
              <a:gd name="T8" fmla="*/ 0 w 53"/>
              <a:gd name="T9" fmla="*/ 33770 h 88"/>
              <a:gd name="T10" fmla="*/ 34236 w 53"/>
              <a:gd name="T11" fmla="*/ 0 h 88"/>
              <a:gd name="T12" fmla="*/ 167376 w 53"/>
              <a:gd name="T13" fmla="*/ 0 h 88"/>
              <a:gd name="T14" fmla="*/ 201612 w 53"/>
              <a:gd name="T15" fmla="*/ 33770 h 88"/>
              <a:gd name="T16" fmla="*/ 201612 w 53"/>
              <a:gd name="T17" fmla="*/ 296430 h 88"/>
              <a:gd name="T18" fmla="*/ 174984 w 53"/>
              <a:gd name="T19" fmla="*/ 75045 h 88"/>
              <a:gd name="T20" fmla="*/ 167376 w 53"/>
              <a:gd name="T21" fmla="*/ 63789 h 88"/>
              <a:gd name="T22" fmla="*/ 34236 w 53"/>
              <a:gd name="T23" fmla="*/ 63789 h 88"/>
              <a:gd name="T24" fmla="*/ 26628 w 53"/>
              <a:gd name="T25" fmla="*/ 75045 h 88"/>
              <a:gd name="T26" fmla="*/ 26628 w 53"/>
              <a:gd name="T27" fmla="*/ 255155 h 88"/>
              <a:gd name="T28" fmla="*/ 34236 w 53"/>
              <a:gd name="T29" fmla="*/ 262659 h 88"/>
              <a:gd name="T30" fmla="*/ 167376 w 53"/>
              <a:gd name="T31" fmla="*/ 262659 h 88"/>
              <a:gd name="T32" fmla="*/ 174984 w 53"/>
              <a:gd name="T33" fmla="*/ 255155 h 88"/>
              <a:gd name="T34" fmla="*/ 174984 w 53"/>
              <a:gd name="T35" fmla="*/ 75045 h 88"/>
              <a:gd name="T36" fmla="*/ 121728 w 53"/>
              <a:gd name="T37" fmla="*/ 33770 h 88"/>
              <a:gd name="T38" fmla="*/ 79884 w 53"/>
              <a:gd name="T39" fmla="*/ 33770 h 88"/>
              <a:gd name="T40" fmla="*/ 76080 w 53"/>
              <a:gd name="T41" fmla="*/ 37523 h 88"/>
              <a:gd name="T42" fmla="*/ 79884 w 53"/>
              <a:gd name="T43" fmla="*/ 41275 h 88"/>
              <a:gd name="T44" fmla="*/ 121728 w 53"/>
              <a:gd name="T45" fmla="*/ 41275 h 88"/>
              <a:gd name="T46" fmla="*/ 125532 w 53"/>
              <a:gd name="T47" fmla="*/ 37523 h 88"/>
              <a:gd name="T48" fmla="*/ 121728 w 53"/>
              <a:gd name="T49" fmla="*/ 33770 h 88"/>
              <a:gd name="T50" fmla="*/ 102708 w 53"/>
              <a:gd name="T51" fmla="*/ 277668 h 88"/>
              <a:gd name="T52" fmla="*/ 79884 w 53"/>
              <a:gd name="T53" fmla="*/ 296430 h 88"/>
              <a:gd name="T54" fmla="*/ 102708 w 53"/>
              <a:gd name="T55" fmla="*/ 318943 h 88"/>
              <a:gd name="T56" fmla="*/ 121728 w 53"/>
              <a:gd name="T57" fmla="*/ 296430 h 88"/>
              <a:gd name="T58" fmla="*/ 102708 w 53"/>
              <a:gd name="T59" fmla="*/ 277668 h 88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53"/>
              <a:gd name="T91" fmla="*/ 0 h 88"/>
              <a:gd name="T92" fmla="*/ 53 w 53"/>
              <a:gd name="T93" fmla="*/ 88 h 88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53" h="88">
                <a:moveTo>
                  <a:pt x="53" y="79"/>
                </a:moveTo>
                <a:cubicBezTo>
                  <a:pt x="53" y="84"/>
                  <a:pt x="49" y="88"/>
                  <a:pt x="44" y="88"/>
                </a:cubicBezTo>
                <a:cubicBezTo>
                  <a:pt x="9" y="88"/>
                  <a:pt x="9" y="88"/>
                  <a:pt x="9" y="88"/>
                </a:cubicBezTo>
                <a:cubicBezTo>
                  <a:pt x="4" y="88"/>
                  <a:pt x="0" y="84"/>
                  <a:pt x="0" y="7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4" y="0"/>
                  <a:pt x="9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9" y="0"/>
                  <a:pt x="53" y="4"/>
                  <a:pt x="53" y="9"/>
                </a:cubicBezTo>
                <a:lnTo>
                  <a:pt x="53" y="79"/>
                </a:lnTo>
                <a:close/>
                <a:moveTo>
                  <a:pt x="46" y="20"/>
                </a:moveTo>
                <a:cubicBezTo>
                  <a:pt x="46" y="18"/>
                  <a:pt x="45" y="17"/>
                  <a:pt x="44" y="17"/>
                </a:cubicBezTo>
                <a:cubicBezTo>
                  <a:pt x="9" y="17"/>
                  <a:pt x="9" y="17"/>
                  <a:pt x="9" y="17"/>
                </a:cubicBezTo>
                <a:cubicBezTo>
                  <a:pt x="8" y="17"/>
                  <a:pt x="7" y="18"/>
                  <a:pt x="7" y="20"/>
                </a:cubicBezTo>
                <a:cubicBezTo>
                  <a:pt x="7" y="68"/>
                  <a:pt x="7" y="68"/>
                  <a:pt x="7" y="68"/>
                </a:cubicBezTo>
                <a:cubicBezTo>
                  <a:pt x="7" y="69"/>
                  <a:pt x="8" y="70"/>
                  <a:pt x="9" y="70"/>
                </a:cubicBezTo>
                <a:cubicBezTo>
                  <a:pt x="44" y="70"/>
                  <a:pt x="44" y="70"/>
                  <a:pt x="44" y="70"/>
                </a:cubicBezTo>
                <a:cubicBezTo>
                  <a:pt x="45" y="70"/>
                  <a:pt x="46" y="69"/>
                  <a:pt x="46" y="68"/>
                </a:cubicBezTo>
                <a:lnTo>
                  <a:pt x="46" y="20"/>
                </a:lnTo>
                <a:close/>
                <a:moveTo>
                  <a:pt x="32" y="9"/>
                </a:moveTo>
                <a:cubicBezTo>
                  <a:pt x="21" y="9"/>
                  <a:pt x="21" y="9"/>
                  <a:pt x="21" y="9"/>
                </a:cubicBezTo>
                <a:cubicBezTo>
                  <a:pt x="20" y="9"/>
                  <a:pt x="20" y="9"/>
                  <a:pt x="20" y="10"/>
                </a:cubicBezTo>
                <a:cubicBezTo>
                  <a:pt x="20" y="10"/>
                  <a:pt x="20" y="11"/>
                  <a:pt x="21" y="11"/>
                </a:cubicBezTo>
                <a:cubicBezTo>
                  <a:pt x="32" y="11"/>
                  <a:pt x="32" y="11"/>
                  <a:pt x="32" y="11"/>
                </a:cubicBezTo>
                <a:cubicBezTo>
                  <a:pt x="33" y="11"/>
                  <a:pt x="33" y="10"/>
                  <a:pt x="33" y="10"/>
                </a:cubicBezTo>
                <a:cubicBezTo>
                  <a:pt x="33" y="9"/>
                  <a:pt x="33" y="9"/>
                  <a:pt x="32" y="9"/>
                </a:cubicBezTo>
                <a:close/>
                <a:moveTo>
                  <a:pt x="27" y="74"/>
                </a:moveTo>
                <a:cubicBezTo>
                  <a:pt x="24" y="74"/>
                  <a:pt x="21" y="76"/>
                  <a:pt x="21" y="79"/>
                </a:cubicBezTo>
                <a:cubicBezTo>
                  <a:pt x="21" y="82"/>
                  <a:pt x="24" y="85"/>
                  <a:pt x="27" y="85"/>
                </a:cubicBezTo>
                <a:cubicBezTo>
                  <a:pt x="30" y="85"/>
                  <a:pt x="32" y="82"/>
                  <a:pt x="32" y="79"/>
                </a:cubicBezTo>
                <a:cubicBezTo>
                  <a:pt x="32" y="76"/>
                  <a:pt x="30" y="74"/>
                  <a:pt x="27" y="74"/>
                </a:cubicBezTo>
                <a:close/>
              </a:path>
            </a:pathLst>
          </a:custGeom>
          <a:noFill/>
          <a:ln w="9525">
            <a:solidFill>
              <a:schemeClr val="bg1">
                <a:alpha val="70195"/>
              </a:schemeClr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95" name="文本框 17"/>
          <p:cNvSpPr txBox="1">
            <a:spLocks noChangeArrowheads="1"/>
          </p:cNvSpPr>
          <p:nvPr/>
        </p:nvSpPr>
        <p:spPr bwMode="auto">
          <a:xfrm>
            <a:off x="2019300" y="3681413"/>
            <a:ext cx="1920875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Roboto Th"/>
                <a:cs typeface="Arial" panose="020B0604020202020204" pitchFamily="34" charset="0"/>
              </a:rPr>
              <a:t>TITLE TITEXT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6396" name="文本框 18"/>
          <p:cNvSpPr txBox="1">
            <a:spLocks noChangeArrowheads="1"/>
          </p:cNvSpPr>
          <p:nvPr/>
        </p:nvSpPr>
        <p:spPr bwMode="auto">
          <a:xfrm>
            <a:off x="2024063" y="4138613"/>
            <a:ext cx="1916112" cy="1600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Roboto Th"/>
                <a:cs typeface="Arial" panose="020B0604020202020204" pitchFamily="34" charset="0"/>
              </a:rPr>
              <a:t>Lorem ipsum dolor sit amet, consectetuer adipiscing elit, sed diam nonummy nibh euismod tincidunt ut laoreet dolore magna aliquam erat volutpat. 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397" name="文本框 19"/>
          <p:cNvSpPr txBox="1">
            <a:spLocks noChangeArrowheads="1"/>
          </p:cNvSpPr>
          <p:nvPr/>
        </p:nvSpPr>
        <p:spPr bwMode="auto">
          <a:xfrm>
            <a:off x="5116513" y="3676650"/>
            <a:ext cx="1919287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Roboto Th"/>
                <a:cs typeface="Arial" panose="020B0604020202020204" pitchFamily="34" charset="0"/>
              </a:rPr>
              <a:t>TITLE TITEXT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6398" name="文本框 20"/>
          <p:cNvSpPr txBox="1">
            <a:spLocks noChangeArrowheads="1"/>
          </p:cNvSpPr>
          <p:nvPr/>
        </p:nvSpPr>
        <p:spPr bwMode="auto">
          <a:xfrm>
            <a:off x="5121275" y="4133850"/>
            <a:ext cx="1914525" cy="1600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Roboto Th"/>
                <a:cs typeface="Arial" panose="020B0604020202020204" pitchFamily="34" charset="0"/>
              </a:rPr>
              <a:t>Lorem ipsum dolor sit amet, consectetuer adipiscing elit, sed diam nonummy nibh euismod tincidunt ut laoreet dolore magna aliquam erat volutpat. 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399" name="文本框 21"/>
          <p:cNvSpPr txBox="1">
            <a:spLocks noChangeArrowheads="1"/>
          </p:cNvSpPr>
          <p:nvPr/>
        </p:nvSpPr>
        <p:spPr bwMode="auto">
          <a:xfrm>
            <a:off x="8229600" y="3676650"/>
            <a:ext cx="1920875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Roboto Th"/>
                <a:cs typeface="Arial" panose="020B0604020202020204" pitchFamily="34" charset="0"/>
              </a:rPr>
              <a:t>TITLE TITEXT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6400" name="文本框 22"/>
          <p:cNvSpPr txBox="1">
            <a:spLocks noChangeArrowheads="1"/>
          </p:cNvSpPr>
          <p:nvPr/>
        </p:nvSpPr>
        <p:spPr bwMode="auto">
          <a:xfrm>
            <a:off x="8234363" y="4133850"/>
            <a:ext cx="1916112" cy="1600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Roboto Th"/>
                <a:cs typeface="Arial" panose="020B0604020202020204" pitchFamily="34" charset="0"/>
              </a:rPr>
              <a:t>Lorem ipsum dolor sit amet, consectetuer adipiscing elit, sed diam nonummy nibh euismod tincidunt ut laoreet dolore magna aliquam erat volutpat. 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3000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481138" y="871538"/>
            <a:ext cx="9172575" cy="914400"/>
          </a:xfrm>
          <a:prstGeom prst="roundRect">
            <a:avLst/>
          </a:prstGeom>
          <a:noFill/>
          <a:ln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410" name="文本框 4"/>
          <p:cNvSpPr txBox="1">
            <a:spLocks noChangeArrowheads="1"/>
          </p:cNvSpPr>
          <p:nvPr/>
        </p:nvSpPr>
        <p:spPr bwMode="auto">
          <a:xfrm>
            <a:off x="3570288" y="1004888"/>
            <a:ext cx="4992687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ea typeface="Roboto Th"/>
                <a:cs typeface="Arial" panose="020B0604020202020204" pitchFamily="34" charset="0"/>
              </a:rPr>
              <a:t>YOUR TITLE HERE 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ea typeface="GulimChe" panose="020B0609000101010101" pitchFamily="49" charset="-127"/>
            </a:endParaRPr>
          </a:p>
        </p:txBody>
      </p:sp>
      <p:grpSp>
        <p:nvGrpSpPr>
          <p:cNvPr id="17411" name="组合 21"/>
          <p:cNvGrpSpPr/>
          <p:nvPr/>
        </p:nvGrpSpPr>
        <p:grpSpPr bwMode="auto">
          <a:xfrm>
            <a:off x="2071688" y="2413453"/>
            <a:ext cx="1920875" cy="1630363"/>
            <a:chOff x="1777687" y="2504594"/>
            <a:chExt cx="1920240" cy="1630445"/>
          </a:xfrm>
        </p:grpSpPr>
        <p:grpSp>
          <p:nvGrpSpPr>
            <p:cNvPr id="17425" name="组合 10"/>
            <p:cNvGrpSpPr/>
            <p:nvPr/>
          </p:nvGrpSpPr>
          <p:grpSpPr bwMode="auto">
            <a:xfrm>
              <a:off x="1792149" y="2504594"/>
              <a:ext cx="1891317" cy="1630445"/>
              <a:chOff x="1408177" y="1698082"/>
              <a:chExt cx="1431102" cy="1233708"/>
            </a:xfrm>
          </p:grpSpPr>
          <p:sp>
            <p:nvSpPr>
              <p:cNvPr id="18" name="六边形 17"/>
              <p:cNvSpPr/>
              <p:nvPr/>
            </p:nvSpPr>
            <p:spPr>
              <a:xfrm>
                <a:off x="1538930" y="1779769"/>
                <a:ext cx="1169595" cy="1007869"/>
              </a:xfrm>
              <a:prstGeom prst="hexagon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9" name="六边形 18"/>
              <p:cNvSpPr/>
              <p:nvPr/>
            </p:nvSpPr>
            <p:spPr>
              <a:xfrm>
                <a:off x="1408041" y="1698082"/>
                <a:ext cx="1431373" cy="1233708"/>
              </a:xfrm>
              <a:prstGeom prst="hexagon">
                <a:avLst/>
              </a:prstGeom>
              <a:noFill/>
              <a:ln>
                <a:solidFill>
                  <a:schemeClr val="bg1">
                    <a:alpha val="36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7426" name="文本框 7"/>
            <p:cNvSpPr txBox="1">
              <a:spLocks noChangeArrowheads="1"/>
            </p:cNvSpPr>
            <p:nvPr/>
          </p:nvSpPr>
          <p:spPr bwMode="auto">
            <a:xfrm>
              <a:off x="1777687" y="3129316"/>
              <a:ext cx="1920240" cy="3810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Arial" panose="020B0604020202020204" pitchFamily="34" charset="0"/>
                  <a:ea typeface="Roboto Th"/>
                  <a:cs typeface="Arial" panose="020B0604020202020204" pitchFamily="34" charset="0"/>
                </a:rPr>
                <a:t>TITLE TITEXT</a:t>
              </a:r>
              <a:endParaRPr lang="zh-CN" altLang="en-US" b="1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7412" name="组合 20"/>
          <p:cNvGrpSpPr/>
          <p:nvPr/>
        </p:nvGrpSpPr>
        <p:grpSpPr bwMode="auto">
          <a:xfrm>
            <a:off x="8140700" y="2372178"/>
            <a:ext cx="1920875" cy="1630363"/>
            <a:chOff x="8141266" y="2545850"/>
            <a:chExt cx="1920240" cy="1630445"/>
          </a:xfrm>
        </p:grpSpPr>
        <p:grpSp>
          <p:nvGrpSpPr>
            <p:cNvPr id="17421" name="组合 11"/>
            <p:cNvGrpSpPr/>
            <p:nvPr/>
          </p:nvGrpSpPr>
          <p:grpSpPr bwMode="auto">
            <a:xfrm>
              <a:off x="8141266" y="2545850"/>
              <a:ext cx="1891317" cy="1630445"/>
              <a:chOff x="1408177" y="1698082"/>
              <a:chExt cx="1431102" cy="1233708"/>
            </a:xfrm>
          </p:grpSpPr>
          <p:sp>
            <p:nvSpPr>
              <p:cNvPr id="16" name="六边形 15"/>
              <p:cNvSpPr/>
              <p:nvPr/>
            </p:nvSpPr>
            <p:spPr>
              <a:xfrm>
                <a:off x="1539066" y="1779769"/>
                <a:ext cx="1169595" cy="1007869"/>
              </a:xfrm>
              <a:prstGeom prst="hexagon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7" name="六边形 16"/>
              <p:cNvSpPr/>
              <p:nvPr/>
            </p:nvSpPr>
            <p:spPr>
              <a:xfrm>
                <a:off x="1408177" y="1698082"/>
                <a:ext cx="1431373" cy="1233708"/>
              </a:xfrm>
              <a:prstGeom prst="hexagon">
                <a:avLst/>
              </a:prstGeom>
              <a:noFill/>
              <a:ln>
                <a:solidFill>
                  <a:schemeClr val="bg1">
                    <a:alpha val="36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7422" name="文本框 8"/>
            <p:cNvSpPr txBox="1">
              <a:spLocks noChangeArrowheads="1"/>
            </p:cNvSpPr>
            <p:nvPr/>
          </p:nvSpPr>
          <p:spPr bwMode="auto">
            <a:xfrm>
              <a:off x="8141266" y="3170573"/>
              <a:ext cx="1920240" cy="3810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Arial" panose="020B0604020202020204" pitchFamily="34" charset="0"/>
                  <a:ea typeface="Roboto Th"/>
                  <a:cs typeface="Arial" panose="020B0604020202020204" pitchFamily="34" charset="0"/>
                </a:rPr>
                <a:t>TITLE TITEXT</a:t>
              </a:r>
              <a:endParaRPr lang="zh-CN" altLang="en-US" b="1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7413" name="组合 19"/>
          <p:cNvGrpSpPr/>
          <p:nvPr/>
        </p:nvGrpSpPr>
        <p:grpSpPr bwMode="auto">
          <a:xfrm>
            <a:off x="5106988" y="2330903"/>
            <a:ext cx="1920875" cy="1630363"/>
            <a:chOff x="4336451" y="4068481"/>
            <a:chExt cx="1920240" cy="1630445"/>
          </a:xfrm>
        </p:grpSpPr>
        <p:grpSp>
          <p:nvGrpSpPr>
            <p:cNvPr id="17417" name="组合 12"/>
            <p:cNvGrpSpPr/>
            <p:nvPr/>
          </p:nvGrpSpPr>
          <p:grpSpPr bwMode="auto">
            <a:xfrm>
              <a:off x="4336451" y="4068481"/>
              <a:ext cx="1891317" cy="1630445"/>
              <a:chOff x="1408177" y="1698082"/>
              <a:chExt cx="1431102" cy="1233708"/>
            </a:xfrm>
          </p:grpSpPr>
          <p:sp>
            <p:nvSpPr>
              <p:cNvPr id="14" name="六边形 13"/>
              <p:cNvSpPr/>
              <p:nvPr/>
            </p:nvSpPr>
            <p:spPr>
              <a:xfrm>
                <a:off x="1539066" y="1779769"/>
                <a:ext cx="1169595" cy="1007869"/>
              </a:xfrm>
              <a:prstGeom prst="hexagon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5" name="六边形 14"/>
              <p:cNvSpPr/>
              <p:nvPr/>
            </p:nvSpPr>
            <p:spPr>
              <a:xfrm>
                <a:off x="1408177" y="1698082"/>
                <a:ext cx="1431373" cy="1233708"/>
              </a:xfrm>
              <a:prstGeom prst="hexagon">
                <a:avLst/>
              </a:prstGeom>
              <a:noFill/>
              <a:ln>
                <a:solidFill>
                  <a:schemeClr val="bg1">
                    <a:alpha val="36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7418" name="文本框 9"/>
            <p:cNvSpPr txBox="1">
              <a:spLocks noChangeArrowheads="1"/>
            </p:cNvSpPr>
            <p:nvPr/>
          </p:nvSpPr>
          <p:spPr bwMode="auto">
            <a:xfrm>
              <a:off x="4336451" y="4745452"/>
              <a:ext cx="1920240" cy="3810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Arial" panose="020B0604020202020204" pitchFamily="34" charset="0"/>
                  <a:ea typeface="Roboto Th"/>
                  <a:cs typeface="Arial" panose="020B0604020202020204" pitchFamily="34" charset="0"/>
                </a:rPr>
                <a:t>TITLE TITEXT</a:t>
              </a:r>
              <a:endParaRPr lang="zh-CN" altLang="en-US" b="1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7414" name="文本框 22"/>
          <p:cNvSpPr txBox="1">
            <a:spLocks noChangeArrowheads="1"/>
          </p:cNvSpPr>
          <p:nvPr/>
        </p:nvSpPr>
        <p:spPr bwMode="auto">
          <a:xfrm>
            <a:off x="2062163" y="4325938"/>
            <a:ext cx="1916112" cy="1600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Roboto Th"/>
                <a:cs typeface="Arial" panose="020B0604020202020204" pitchFamily="34" charset="0"/>
              </a:rPr>
              <a:t>Lorem ipsum dolor sit amet, consectetuer adipiscing elit, sed diam nonummy nibh euismod tincidunt ut laoreet dolore magna aliquam erat volutpat. 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415" name="文本框 23"/>
          <p:cNvSpPr txBox="1">
            <a:spLocks noChangeArrowheads="1"/>
          </p:cNvSpPr>
          <p:nvPr/>
        </p:nvSpPr>
        <p:spPr bwMode="auto">
          <a:xfrm>
            <a:off x="5106988" y="4325938"/>
            <a:ext cx="1916112" cy="1600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Roboto Th"/>
                <a:cs typeface="Arial" panose="020B0604020202020204" pitchFamily="34" charset="0"/>
              </a:rPr>
              <a:t>Lorem ipsum dolor sit amet, consectetuer adipiscing elit, sed diam nonummy nibh euismod tincidunt ut laoreet dolore magna aliquam erat volutpat. 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416" name="文本框 24"/>
          <p:cNvSpPr txBox="1">
            <a:spLocks noChangeArrowheads="1"/>
          </p:cNvSpPr>
          <p:nvPr/>
        </p:nvSpPr>
        <p:spPr bwMode="auto">
          <a:xfrm>
            <a:off x="8151813" y="4325938"/>
            <a:ext cx="1914525" cy="1600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Roboto Th"/>
                <a:cs typeface="Arial" panose="020B0604020202020204" pitchFamily="34" charset="0"/>
              </a:rPr>
              <a:t>Lorem ipsum dolor sit amet, consectetuer adipiscing elit, sed diam nonummy nibh euismod tincidunt ut laoreet dolore magna aliquam erat volutpat. 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3000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481138" y="871538"/>
            <a:ext cx="9172575" cy="914400"/>
          </a:xfrm>
          <a:prstGeom prst="roundRect">
            <a:avLst/>
          </a:prstGeom>
          <a:noFill/>
          <a:ln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434" name="文本框 4"/>
          <p:cNvSpPr txBox="1">
            <a:spLocks noChangeArrowheads="1"/>
          </p:cNvSpPr>
          <p:nvPr/>
        </p:nvSpPr>
        <p:spPr bwMode="auto">
          <a:xfrm>
            <a:off x="3570288" y="1004888"/>
            <a:ext cx="4992687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ea typeface="Roboto Th"/>
                <a:cs typeface="Arial" panose="020B0604020202020204" pitchFamily="34" charset="0"/>
              </a:rPr>
              <a:t>YOUR TITLE HERE 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ea typeface="GulimChe" panose="020B0609000101010101" pitchFamily="49" charset="-127"/>
            </a:endParaRPr>
          </a:p>
        </p:txBody>
      </p:sp>
      <p:grpSp>
        <p:nvGrpSpPr>
          <p:cNvPr id="18435" name="组合 2"/>
          <p:cNvGrpSpPr/>
          <p:nvPr/>
        </p:nvGrpSpPr>
        <p:grpSpPr bwMode="auto">
          <a:xfrm>
            <a:off x="1724025" y="2720975"/>
            <a:ext cx="8686800" cy="2757488"/>
            <a:chOff x="1632857" y="2750458"/>
            <a:chExt cx="8686800" cy="2757714"/>
          </a:xfrm>
        </p:grpSpPr>
        <p:sp>
          <p:nvSpPr>
            <p:cNvPr id="2" name="正五边形 1"/>
            <p:cNvSpPr/>
            <p:nvPr/>
          </p:nvSpPr>
          <p:spPr>
            <a:xfrm>
              <a:off x="4528457" y="2750458"/>
              <a:ext cx="2895600" cy="2757714"/>
            </a:xfrm>
            <a:prstGeom prst="pentagon">
              <a:avLst/>
            </a:prstGeom>
            <a:noFill/>
            <a:ln>
              <a:solidFill>
                <a:schemeClr val="bg1">
                  <a:alpha val="3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正五边形 6"/>
            <p:cNvSpPr/>
            <p:nvPr/>
          </p:nvSpPr>
          <p:spPr>
            <a:xfrm>
              <a:off x="1632857" y="2750458"/>
              <a:ext cx="2895600" cy="2757714"/>
            </a:xfrm>
            <a:prstGeom prst="pentagon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正五边形 7"/>
            <p:cNvSpPr/>
            <p:nvPr/>
          </p:nvSpPr>
          <p:spPr>
            <a:xfrm>
              <a:off x="7424057" y="2750458"/>
              <a:ext cx="2895600" cy="2757714"/>
            </a:xfrm>
            <a:prstGeom prst="pentagon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8436" name="文本框 8"/>
          <p:cNvSpPr txBox="1">
            <a:spLocks noChangeArrowheads="1"/>
          </p:cNvSpPr>
          <p:nvPr/>
        </p:nvSpPr>
        <p:spPr bwMode="auto">
          <a:xfrm>
            <a:off x="2225675" y="3303588"/>
            <a:ext cx="1920875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Roboto Th"/>
                <a:cs typeface="Arial" panose="020B0604020202020204" pitchFamily="34" charset="0"/>
              </a:rPr>
              <a:t>TITLE TITEXT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8437" name="文本框 9"/>
          <p:cNvSpPr txBox="1">
            <a:spLocks noChangeArrowheads="1"/>
          </p:cNvSpPr>
          <p:nvPr/>
        </p:nvSpPr>
        <p:spPr bwMode="auto">
          <a:xfrm>
            <a:off x="2230438" y="3760788"/>
            <a:ext cx="1916112" cy="1600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Roboto Th"/>
                <a:cs typeface="Arial" panose="020B0604020202020204" pitchFamily="34" charset="0"/>
              </a:rPr>
              <a:t>Lorem ipsum dolor sit amet, consectetuer adipiscing elit, sed diam nonummy nibh euismod tincidunt ut laoreet dolore magna aliquam erat volutpat. 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438" name="文本框 10"/>
          <p:cNvSpPr txBox="1">
            <a:spLocks noChangeArrowheads="1"/>
          </p:cNvSpPr>
          <p:nvPr/>
        </p:nvSpPr>
        <p:spPr bwMode="auto">
          <a:xfrm>
            <a:off x="5127625" y="3303588"/>
            <a:ext cx="1919288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Roboto Th"/>
                <a:cs typeface="Arial" panose="020B0604020202020204" pitchFamily="34" charset="0"/>
              </a:rPr>
              <a:t>TITLE TITEXT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8439" name="文本框 11"/>
          <p:cNvSpPr txBox="1">
            <a:spLocks noChangeArrowheads="1"/>
          </p:cNvSpPr>
          <p:nvPr/>
        </p:nvSpPr>
        <p:spPr bwMode="auto">
          <a:xfrm>
            <a:off x="5132388" y="3760788"/>
            <a:ext cx="1914525" cy="1600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Roboto Th"/>
                <a:cs typeface="Arial" panose="020B0604020202020204" pitchFamily="34" charset="0"/>
              </a:rPr>
              <a:t>Lorem ipsum dolor sit amet, consectetuer adipiscing elit, sed diam nonummy nibh euismod tincidunt ut laoreet dolore magna aliquam erat volutpat. 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440" name="文本框 12"/>
          <p:cNvSpPr txBox="1">
            <a:spLocks noChangeArrowheads="1"/>
          </p:cNvSpPr>
          <p:nvPr/>
        </p:nvSpPr>
        <p:spPr bwMode="auto">
          <a:xfrm>
            <a:off x="8027988" y="3303588"/>
            <a:ext cx="1920875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Roboto Th"/>
                <a:cs typeface="Arial" panose="020B0604020202020204" pitchFamily="34" charset="0"/>
              </a:rPr>
              <a:t>TITLE TITEXT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8441" name="文本框 13"/>
          <p:cNvSpPr txBox="1">
            <a:spLocks noChangeArrowheads="1"/>
          </p:cNvSpPr>
          <p:nvPr/>
        </p:nvSpPr>
        <p:spPr bwMode="auto">
          <a:xfrm>
            <a:off x="8032750" y="3760788"/>
            <a:ext cx="1916113" cy="1600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Roboto Th"/>
                <a:cs typeface="Arial" panose="020B0604020202020204" pitchFamily="34" charset="0"/>
              </a:rPr>
              <a:t>Lorem ipsum dolor sit amet, consectetuer adipiscing elit, sed diam nonummy nibh euismod tincidunt ut laoreet dolore magna aliquam erat volutpat. 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3000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481138" y="871538"/>
            <a:ext cx="9172575" cy="914400"/>
          </a:xfrm>
          <a:prstGeom prst="roundRect">
            <a:avLst/>
          </a:prstGeom>
          <a:noFill/>
          <a:ln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458" name="文本框 4"/>
          <p:cNvSpPr txBox="1">
            <a:spLocks noChangeArrowheads="1"/>
          </p:cNvSpPr>
          <p:nvPr/>
        </p:nvSpPr>
        <p:spPr bwMode="auto">
          <a:xfrm>
            <a:off x="3570288" y="1004888"/>
            <a:ext cx="4992687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ea typeface="Roboto Th"/>
                <a:cs typeface="Arial" panose="020B0604020202020204" pitchFamily="34" charset="0"/>
              </a:rPr>
              <a:t>YOUR TITLE HERE 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ea typeface="GulimChe" panose="020B0609000101010101" pitchFamily="49" charset="-127"/>
            </a:endParaRPr>
          </a:p>
        </p:txBody>
      </p:sp>
      <p:sp>
        <p:nvSpPr>
          <p:cNvPr id="9" name="六边形 8"/>
          <p:cNvSpPr/>
          <p:nvPr/>
        </p:nvSpPr>
        <p:spPr>
          <a:xfrm>
            <a:off x="7453313" y="2476500"/>
            <a:ext cx="3714750" cy="3203575"/>
          </a:xfrm>
          <a:prstGeom prst="hexagon">
            <a:avLst/>
          </a:prstGeom>
          <a:noFill/>
          <a:ln>
            <a:solidFill>
              <a:schemeClr val="bg1">
                <a:alpha val="3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六边形 9"/>
          <p:cNvSpPr/>
          <p:nvPr/>
        </p:nvSpPr>
        <p:spPr>
          <a:xfrm>
            <a:off x="1004888" y="2476500"/>
            <a:ext cx="3716337" cy="3203575"/>
          </a:xfrm>
          <a:prstGeom prst="hexagon">
            <a:avLst/>
          </a:prstGeom>
          <a:noFill/>
          <a:ln>
            <a:solidFill>
              <a:schemeClr val="bg1">
                <a:alpha val="3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462" name="文本框 10"/>
          <p:cNvSpPr txBox="1">
            <a:spLocks noChangeArrowheads="1"/>
          </p:cNvSpPr>
          <p:nvPr/>
        </p:nvSpPr>
        <p:spPr bwMode="auto">
          <a:xfrm>
            <a:off x="1882775" y="3032125"/>
            <a:ext cx="1920875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Roboto Th"/>
                <a:cs typeface="Arial" panose="020B0604020202020204" pitchFamily="34" charset="0"/>
              </a:rPr>
              <a:t>TITLE TITEXT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9463" name="文本框 11"/>
          <p:cNvSpPr txBox="1">
            <a:spLocks noChangeArrowheads="1"/>
          </p:cNvSpPr>
          <p:nvPr/>
        </p:nvSpPr>
        <p:spPr bwMode="auto">
          <a:xfrm>
            <a:off x="1887538" y="3489325"/>
            <a:ext cx="1916112" cy="1600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Roboto Th"/>
                <a:cs typeface="Arial" panose="020B0604020202020204" pitchFamily="34" charset="0"/>
              </a:rPr>
              <a:t>Lorem ipsum dolor sit amet, consectetuer adipiscing elit, sed diam nonummy nibh euismod tincidunt ut laoreet dolore magna aliquam erat volutpat. 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464" name="文本框 12"/>
          <p:cNvSpPr txBox="1">
            <a:spLocks noChangeArrowheads="1"/>
          </p:cNvSpPr>
          <p:nvPr/>
        </p:nvSpPr>
        <p:spPr bwMode="auto">
          <a:xfrm>
            <a:off x="8366125" y="3032125"/>
            <a:ext cx="1920875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Roboto Th"/>
                <a:cs typeface="Arial" panose="020B0604020202020204" pitchFamily="34" charset="0"/>
              </a:rPr>
              <a:t>TITLE TITEXT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9465" name="文本框 13"/>
          <p:cNvSpPr txBox="1">
            <a:spLocks noChangeArrowheads="1"/>
          </p:cNvSpPr>
          <p:nvPr/>
        </p:nvSpPr>
        <p:spPr bwMode="auto">
          <a:xfrm>
            <a:off x="8370888" y="3489325"/>
            <a:ext cx="1916112" cy="1600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Roboto Th"/>
                <a:cs typeface="Arial" panose="020B0604020202020204" pitchFamily="34" charset="0"/>
              </a:rPr>
              <a:t>Lorem ipsum dolor sit amet, consectetuer adipiscing elit, sed diam nonummy nibh euismod tincidunt ut laoreet dolore magna aliquam erat volutpat. 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六边形 1"/>
          <p:cNvSpPr/>
          <p:nvPr/>
        </p:nvSpPr>
        <p:spPr>
          <a:xfrm>
            <a:off x="4208463" y="2549525"/>
            <a:ext cx="3716337" cy="3203575"/>
          </a:xfrm>
          <a:prstGeom prst="hexagon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50"/>
          </a:p>
        </p:txBody>
      </p:sp>
      <p:sp>
        <p:nvSpPr>
          <p:cNvPr id="19459" name="文本框 5"/>
          <p:cNvSpPr txBox="1">
            <a:spLocks noChangeArrowheads="1"/>
          </p:cNvSpPr>
          <p:nvPr/>
        </p:nvSpPr>
        <p:spPr bwMode="auto">
          <a:xfrm>
            <a:off x="4168775" y="3612703"/>
            <a:ext cx="3795713" cy="10772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ea typeface="Roboto Th"/>
                <a:cs typeface="Arial" panose="020B0604020202020204" pitchFamily="34" charset="0"/>
              </a:rPr>
              <a:t>YOUR TITLE HERE </a:t>
            </a:r>
            <a:endParaRPr lang="zh-CN" altLang="en-US" sz="3200" dirty="0">
              <a:solidFill>
                <a:schemeClr val="bg1"/>
              </a:solidFill>
              <a:latin typeface="Arial" panose="020B0604020202020204" pitchFamily="34" charset="0"/>
              <a:ea typeface="GulimChe" panose="020B0609000101010101" pitchFamily="49" charset="-127"/>
            </a:endParaRPr>
          </a:p>
        </p:txBody>
      </p:sp>
    </p:spTree>
  </p:cSld>
  <p:clrMapOvr>
    <a:masterClrMapping/>
  </p:clrMapOvr>
  <p:transition spd="slow" advTm="3000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481138" y="871538"/>
            <a:ext cx="9172575" cy="914400"/>
          </a:xfrm>
          <a:prstGeom prst="roundRect">
            <a:avLst/>
          </a:prstGeom>
          <a:noFill/>
          <a:ln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482" name="文本框 4"/>
          <p:cNvSpPr txBox="1">
            <a:spLocks noChangeArrowheads="1"/>
          </p:cNvSpPr>
          <p:nvPr/>
        </p:nvSpPr>
        <p:spPr bwMode="auto">
          <a:xfrm>
            <a:off x="3570288" y="1004888"/>
            <a:ext cx="4992687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ea typeface="Roboto Th"/>
                <a:cs typeface="Arial" panose="020B0604020202020204" pitchFamily="34" charset="0"/>
              </a:rPr>
              <a:t>YOUR TITLE HERE 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ea typeface="GulimChe" panose="020B0609000101010101" pitchFamily="49" charset="-127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4470400" y="2598738"/>
            <a:ext cx="3192463" cy="3192462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662863" y="3005138"/>
            <a:ext cx="2381250" cy="2379662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090738" y="3005138"/>
            <a:ext cx="2379662" cy="2379662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486" name="文本框 7"/>
          <p:cNvSpPr txBox="1">
            <a:spLocks noChangeArrowheads="1"/>
          </p:cNvSpPr>
          <p:nvPr/>
        </p:nvSpPr>
        <p:spPr bwMode="auto">
          <a:xfrm>
            <a:off x="4165600" y="3532188"/>
            <a:ext cx="3802063" cy="1323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ea typeface="Roboto Th"/>
                <a:cs typeface="Arial" panose="020B0604020202020204" pitchFamily="34" charset="0"/>
              </a:rPr>
              <a:t>YOUR TITLE HERE 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ea typeface="GulimChe" panose="020B0609000101010101" pitchFamily="49" charset="-127"/>
            </a:endParaRPr>
          </a:p>
        </p:txBody>
      </p:sp>
      <p:sp>
        <p:nvSpPr>
          <p:cNvPr id="20487" name="文本框 8"/>
          <p:cNvSpPr txBox="1">
            <a:spLocks noChangeArrowheads="1"/>
          </p:cNvSpPr>
          <p:nvPr/>
        </p:nvSpPr>
        <p:spPr bwMode="auto">
          <a:xfrm>
            <a:off x="2322513" y="3394075"/>
            <a:ext cx="1916112" cy="1600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Roboto Th"/>
                <a:cs typeface="Arial" panose="020B0604020202020204" pitchFamily="34" charset="0"/>
              </a:rPr>
              <a:t>Lorem ipsum dolor sit amet, consectetuer adipiscing elit, sed diam nonummy nibh euismod tincidunt ut laoreet dolore magna aliquam erat volutpat. 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488" name="文本框 9"/>
          <p:cNvSpPr txBox="1">
            <a:spLocks noChangeArrowheads="1"/>
          </p:cNvSpPr>
          <p:nvPr/>
        </p:nvSpPr>
        <p:spPr bwMode="auto">
          <a:xfrm>
            <a:off x="7896225" y="3394075"/>
            <a:ext cx="1916113" cy="1600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Roboto Th"/>
                <a:cs typeface="Arial" panose="020B0604020202020204" pitchFamily="34" charset="0"/>
              </a:rPr>
              <a:t>Lorem ipsum dolor sit amet, consectetuer adipiscing elit, sed diam nonummy nibh euismod tincidunt ut laoreet dolore magna aliquam erat volutpat. 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3000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481138" y="871538"/>
            <a:ext cx="9172575" cy="914400"/>
          </a:xfrm>
          <a:prstGeom prst="roundRect">
            <a:avLst/>
          </a:prstGeom>
          <a:noFill/>
          <a:ln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506" name="文本框 4"/>
          <p:cNvSpPr txBox="1">
            <a:spLocks noChangeArrowheads="1"/>
          </p:cNvSpPr>
          <p:nvPr/>
        </p:nvSpPr>
        <p:spPr bwMode="auto">
          <a:xfrm>
            <a:off x="3570288" y="1004888"/>
            <a:ext cx="4992687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ea typeface="Roboto Th"/>
                <a:cs typeface="Arial" panose="020B0604020202020204" pitchFamily="34" charset="0"/>
              </a:rPr>
              <a:t>YOUR TITLE HERE 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ea typeface="GulimChe" panose="020B0609000101010101" pitchFamily="49" charset="-127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52463" y="2212975"/>
            <a:ext cx="10668000" cy="4173538"/>
          </a:xfrm>
          <a:prstGeom prst="roundRect">
            <a:avLst/>
          </a:prstGeom>
          <a:noFill/>
          <a:ln>
            <a:solidFill>
              <a:schemeClr val="bg1">
                <a:alpha val="3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1508" name="组合 6"/>
          <p:cNvGrpSpPr/>
          <p:nvPr/>
        </p:nvGrpSpPr>
        <p:grpSpPr bwMode="auto">
          <a:xfrm>
            <a:off x="2387600" y="3028950"/>
            <a:ext cx="7191375" cy="1419224"/>
            <a:chOff x="2552618" y="2281887"/>
            <a:chExt cx="7190862" cy="1419395"/>
          </a:xfrm>
        </p:grpSpPr>
        <p:grpSp>
          <p:nvGrpSpPr>
            <p:cNvPr id="21512" name="组合 7"/>
            <p:cNvGrpSpPr/>
            <p:nvPr/>
          </p:nvGrpSpPr>
          <p:grpSpPr bwMode="auto">
            <a:xfrm>
              <a:off x="5484280" y="2281887"/>
              <a:ext cx="1371939" cy="1371941"/>
              <a:chOff x="5135463" y="2241141"/>
              <a:chExt cx="1371939" cy="1371941"/>
            </a:xfrm>
          </p:grpSpPr>
          <p:sp>
            <p:nvSpPr>
              <p:cNvPr id="18" name="空心弧 17"/>
              <p:cNvSpPr/>
              <p:nvPr/>
            </p:nvSpPr>
            <p:spPr bwMode="auto">
              <a:xfrm rot="10553107">
                <a:off x="5135705" y="2241141"/>
                <a:ext cx="1371502" cy="1371765"/>
              </a:xfrm>
              <a:prstGeom prst="blockArc">
                <a:avLst>
                  <a:gd name="adj1" fmla="val 10800000"/>
                  <a:gd name="adj2" fmla="val 6764416"/>
                  <a:gd name="adj3" fmla="val 10387"/>
                </a:avLst>
              </a:prstGeom>
              <a:noFill/>
              <a:ln>
                <a:solidFill>
                  <a:schemeClr val="bg1">
                    <a:alpha val="3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520" name="TextBox 78"/>
              <p:cNvSpPr txBox="1">
                <a:spLocks noChangeArrowheads="1"/>
              </p:cNvSpPr>
              <p:nvPr/>
            </p:nvSpPr>
            <p:spPr bwMode="auto">
              <a:xfrm>
                <a:off x="5180007" y="2676718"/>
                <a:ext cx="1293244" cy="52322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sz="28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Roboto Th"/>
                    <a:cs typeface="Verdana" panose="020B0604030504040204" pitchFamily="34" charset="0"/>
                  </a:rPr>
                  <a:t>80%</a:t>
                </a:r>
                <a:endParaRPr lang="zh-CN" altLang="en-US" sz="28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Verdana" panose="020B0604030504040204" pitchFamily="34" charset="0"/>
                </a:endParaRPr>
              </a:p>
            </p:txBody>
          </p:sp>
        </p:grpSp>
        <p:grpSp>
          <p:nvGrpSpPr>
            <p:cNvPr id="21513" name="组合 8"/>
            <p:cNvGrpSpPr/>
            <p:nvPr/>
          </p:nvGrpSpPr>
          <p:grpSpPr bwMode="auto">
            <a:xfrm>
              <a:off x="2552618" y="2288171"/>
              <a:ext cx="1405070" cy="1381805"/>
              <a:chOff x="2826938" y="2237486"/>
              <a:chExt cx="1405070" cy="1381805"/>
            </a:xfrm>
          </p:grpSpPr>
          <p:sp>
            <p:nvSpPr>
              <p:cNvPr id="16" name="空心弧 15"/>
              <p:cNvSpPr/>
              <p:nvPr/>
            </p:nvSpPr>
            <p:spPr bwMode="auto">
              <a:xfrm rot="10623553">
                <a:off x="2826938" y="2237553"/>
                <a:ext cx="1381027" cy="1381291"/>
              </a:xfrm>
              <a:prstGeom prst="blockArc">
                <a:avLst>
                  <a:gd name="adj1" fmla="val 12161371"/>
                  <a:gd name="adj2" fmla="val 6764416"/>
                  <a:gd name="adj3" fmla="val 10387"/>
                </a:avLst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>
                  <a:solidFill>
                    <a:schemeClr val="bg1"/>
                  </a:solidFill>
                  <a:latin typeface="Valiant" panose="02000500000000000000" pitchFamily="2" charset="0"/>
                </a:endParaRPr>
              </a:p>
            </p:txBody>
          </p:sp>
          <p:sp>
            <p:nvSpPr>
              <p:cNvPr id="21518" name="TextBox 79"/>
              <p:cNvSpPr txBox="1">
                <a:spLocks noChangeArrowheads="1"/>
              </p:cNvSpPr>
              <p:nvPr/>
            </p:nvSpPr>
            <p:spPr bwMode="auto">
              <a:xfrm>
                <a:off x="2886816" y="2676718"/>
                <a:ext cx="1345192" cy="52322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sz="28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Roboto Th"/>
                    <a:cs typeface="Arial" panose="020B0604020202020204" pitchFamily="34" charset="0"/>
                  </a:rPr>
                  <a:t>70%</a:t>
                </a:r>
                <a:endParaRPr lang="zh-CN" altLang="en-US" sz="28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1514" name="组合 9"/>
            <p:cNvGrpSpPr/>
            <p:nvPr/>
          </p:nvGrpSpPr>
          <p:grpSpPr bwMode="auto">
            <a:xfrm>
              <a:off x="8371978" y="2329517"/>
              <a:ext cx="1371502" cy="1371765"/>
              <a:chOff x="8297497" y="2282060"/>
              <a:chExt cx="1371502" cy="1371765"/>
            </a:xfrm>
          </p:grpSpPr>
          <p:sp>
            <p:nvSpPr>
              <p:cNvPr id="21515" name="TextBox 80"/>
              <p:cNvSpPr txBox="1">
                <a:spLocks noChangeArrowheads="1"/>
              </p:cNvSpPr>
              <p:nvPr/>
            </p:nvSpPr>
            <p:spPr bwMode="auto">
              <a:xfrm>
                <a:off x="8572650" y="2717464"/>
                <a:ext cx="1064598" cy="52328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sz="28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Roboto Th"/>
                    <a:cs typeface="Arial" panose="020B0604020202020204" pitchFamily="34" charset="0"/>
                  </a:rPr>
                  <a:t>50%</a:t>
                </a:r>
                <a:endParaRPr lang="zh-CN" altLang="en-US" sz="28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空心弧 14"/>
              <p:cNvSpPr/>
              <p:nvPr/>
            </p:nvSpPr>
            <p:spPr bwMode="auto">
              <a:xfrm rot="7711357">
                <a:off x="8297365" y="2282192"/>
                <a:ext cx="1371765" cy="1371502"/>
              </a:xfrm>
              <a:prstGeom prst="blockArc">
                <a:avLst>
                  <a:gd name="adj1" fmla="val 16955309"/>
                  <a:gd name="adj2" fmla="val 6764416"/>
                  <a:gd name="adj3" fmla="val 10387"/>
                </a:avLst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2" name="文本框 21"/>
          <p:cNvSpPr txBox="1"/>
          <p:nvPr/>
        </p:nvSpPr>
        <p:spPr>
          <a:xfrm>
            <a:off x="1080544" y="4879293"/>
            <a:ext cx="4078514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bg1">
                    <a:alpha val="36000"/>
                  </a:schemeClr>
                </a:solidFill>
                <a:latin typeface="Arial" panose="020B0604020202020204" pitchFamily="34" charset="0"/>
                <a:ea typeface="Roboto Th" pitchFamily="2" charset="0"/>
              </a:rPr>
              <a:t> YOUR TITLE HERE </a:t>
            </a:r>
            <a:endParaRPr lang="zh-CN" altLang="en-US" sz="2400" dirty="0">
              <a:solidFill>
                <a:schemeClr val="bg1">
                  <a:alpha val="36000"/>
                </a:schemeClr>
              </a:solidFill>
              <a:latin typeface="Arial" panose="020B0604020202020204" pitchFamily="34" charset="0"/>
              <a:ea typeface="GulimChe" panose="020B0609000101010101" pitchFamily="49" charset="-127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027713" y="4876063"/>
            <a:ext cx="4078514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bg1">
                    <a:alpha val="36000"/>
                  </a:schemeClr>
                </a:solidFill>
                <a:latin typeface="Arial" panose="020B0604020202020204" pitchFamily="34" charset="0"/>
                <a:ea typeface="Roboto Th" pitchFamily="2" charset="0"/>
              </a:rPr>
              <a:t> YOUR TITLE HERE </a:t>
            </a:r>
            <a:endParaRPr lang="zh-CN" altLang="en-US" sz="2400" dirty="0">
              <a:solidFill>
                <a:schemeClr val="bg1">
                  <a:alpha val="36000"/>
                </a:schemeClr>
              </a:solidFill>
              <a:latin typeface="Arial" panose="020B0604020202020204" pitchFamily="34" charset="0"/>
              <a:ea typeface="GulimChe" panose="020B0609000101010101" pitchFamily="49" charset="-127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974882" y="4872833"/>
            <a:ext cx="4078514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bg1">
                    <a:alpha val="36000"/>
                  </a:schemeClr>
                </a:solidFill>
                <a:latin typeface="Arial" panose="020B0604020202020204" pitchFamily="34" charset="0"/>
                <a:ea typeface="Roboto Th" pitchFamily="2" charset="0"/>
              </a:rPr>
              <a:t> YOUR TITLE HERE </a:t>
            </a:r>
            <a:endParaRPr lang="zh-CN" altLang="en-US" sz="2400" dirty="0">
              <a:solidFill>
                <a:schemeClr val="bg1">
                  <a:alpha val="36000"/>
                </a:schemeClr>
              </a:solidFill>
              <a:latin typeface="Arial" panose="020B0604020202020204" pitchFamily="34" charset="0"/>
              <a:ea typeface="GulimChe" panose="020B0609000101010101" pitchFamily="49" charset="-127"/>
            </a:endParaRPr>
          </a:p>
        </p:txBody>
      </p:sp>
    </p:spTree>
  </p:cSld>
  <p:clrMapOvr>
    <a:masterClrMapping/>
  </p:clrMapOvr>
  <p:transition spd="slow" advTm="3000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481138" y="871538"/>
            <a:ext cx="9172575" cy="914400"/>
          </a:xfrm>
          <a:prstGeom prst="roundRect">
            <a:avLst/>
          </a:prstGeom>
          <a:noFill/>
          <a:ln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530" name="文本框 4"/>
          <p:cNvSpPr txBox="1">
            <a:spLocks noChangeArrowheads="1"/>
          </p:cNvSpPr>
          <p:nvPr/>
        </p:nvSpPr>
        <p:spPr bwMode="auto">
          <a:xfrm>
            <a:off x="3570288" y="1004888"/>
            <a:ext cx="4992687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ea typeface="Roboto Th"/>
                <a:cs typeface="Arial" panose="020B0604020202020204" pitchFamily="34" charset="0"/>
              </a:rPr>
              <a:t>YOUR TITLE HERE 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ea typeface="GulimChe" panose="020B0609000101010101" pitchFamily="49" charset="-127"/>
            </a:endParaRPr>
          </a:p>
        </p:txBody>
      </p:sp>
      <p:grpSp>
        <p:nvGrpSpPr>
          <p:cNvPr id="22531" name="组合 23"/>
          <p:cNvGrpSpPr/>
          <p:nvPr/>
        </p:nvGrpSpPr>
        <p:grpSpPr bwMode="auto">
          <a:xfrm>
            <a:off x="1592263" y="2328863"/>
            <a:ext cx="8950325" cy="2997200"/>
            <a:chOff x="3102868" y="3066858"/>
            <a:chExt cx="5928204" cy="1985906"/>
          </a:xfrm>
        </p:grpSpPr>
        <p:grpSp>
          <p:nvGrpSpPr>
            <p:cNvPr id="22533" name="组合 22"/>
            <p:cNvGrpSpPr/>
            <p:nvPr/>
          </p:nvGrpSpPr>
          <p:grpSpPr bwMode="auto">
            <a:xfrm>
              <a:off x="3102868" y="3066858"/>
              <a:ext cx="2303777" cy="1985906"/>
              <a:chOff x="2806943" y="2164591"/>
              <a:chExt cx="2303777" cy="1985906"/>
            </a:xfrm>
          </p:grpSpPr>
          <p:sp>
            <p:nvSpPr>
              <p:cNvPr id="8" name="等腰三角形 7"/>
              <p:cNvSpPr/>
              <p:nvPr/>
            </p:nvSpPr>
            <p:spPr>
              <a:xfrm>
                <a:off x="2806943" y="2164591"/>
                <a:ext cx="2303777" cy="1985906"/>
              </a:xfrm>
              <a:prstGeom prst="triangle">
                <a:avLst/>
              </a:prstGeom>
              <a:noFill/>
              <a:ln>
                <a:solidFill>
                  <a:schemeClr val="bg1">
                    <a:alpha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/>
              </a:p>
            </p:txBody>
          </p:sp>
          <p:sp>
            <p:nvSpPr>
              <p:cNvPr id="22543" name="Freeform 73"/>
              <p:cNvSpPr>
                <a:spLocks noEditPoints="1"/>
              </p:cNvSpPr>
              <p:nvPr/>
            </p:nvSpPr>
            <p:spPr bwMode="auto">
              <a:xfrm>
                <a:off x="3791288" y="2794012"/>
                <a:ext cx="334963" cy="260350"/>
              </a:xfrm>
              <a:custGeom>
                <a:avLst/>
                <a:gdLst>
                  <a:gd name="T0" fmla="*/ 262641 w 88"/>
                  <a:gd name="T1" fmla="*/ 207525 h 69"/>
                  <a:gd name="T2" fmla="*/ 209352 w 88"/>
                  <a:gd name="T3" fmla="*/ 260350 h 69"/>
                  <a:gd name="T4" fmla="*/ 53290 w 88"/>
                  <a:gd name="T5" fmla="*/ 260350 h 69"/>
                  <a:gd name="T6" fmla="*/ 0 w 88"/>
                  <a:gd name="T7" fmla="*/ 207525 h 69"/>
                  <a:gd name="T8" fmla="*/ 0 w 88"/>
                  <a:gd name="T9" fmla="*/ 52825 h 69"/>
                  <a:gd name="T10" fmla="*/ 53290 w 88"/>
                  <a:gd name="T11" fmla="*/ 0 h 69"/>
                  <a:gd name="T12" fmla="*/ 209352 w 88"/>
                  <a:gd name="T13" fmla="*/ 0 h 69"/>
                  <a:gd name="T14" fmla="*/ 228384 w 88"/>
                  <a:gd name="T15" fmla="*/ 3773 h 69"/>
                  <a:gd name="T16" fmla="*/ 232190 w 88"/>
                  <a:gd name="T17" fmla="*/ 7546 h 69"/>
                  <a:gd name="T18" fmla="*/ 232190 w 88"/>
                  <a:gd name="T19" fmla="*/ 15093 h 69"/>
                  <a:gd name="T20" fmla="*/ 224577 w 88"/>
                  <a:gd name="T21" fmla="*/ 22639 h 69"/>
                  <a:gd name="T22" fmla="*/ 216965 w 88"/>
                  <a:gd name="T23" fmla="*/ 26412 h 69"/>
                  <a:gd name="T24" fmla="*/ 209352 w 88"/>
                  <a:gd name="T25" fmla="*/ 22639 h 69"/>
                  <a:gd name="T26" fmla="*/ 53290 w 88"/>
                  <a:gd name="T27" fmla="*/ 22639 h 69"/>
                  <a:gd name="T28" fmla="*/ 22838 w 88"/>
                  <a:gd name="T29" fmla="*/ 52825 h 69"/>
                  <a:gd name="T30" fmla="*/ 22838 w 88"/>
                  <a:gd name="T31" fmla="*/ 207525 h 69"/>
                  <a:gd name="T32" fmla="*/ 53290 w 88"/>
                  <a:gd name="T33" fmla="*/ 237711 h 69"/>
                  <a:gd name="T34" fmla="*/ 209352 w 88"/>
                  <a:gd name="T35" fmla="*/ 237711 h 69"/>
                  <a:gd name="T36" fmla="*/ 239803 w 88"/>
                  <a:gd name="T37" fmla="*/ 207525 h 69"/>
                  <a:gd name="T38" fmla="*/ 239803 w 88"/>
                  <a:gd name="T39" fmla="*/ 184886 h 69"/>
                  <a:gd name="T40" fmla="*/ 239803 w 88"/>
                  <a:gd name="T41" fmla="*/ 181113 h 69"/>
                  <a:gd name="T42" fmla="*/ 251222 w 88"/>
                  <a:gd name="T43" fmla="*/ 169793 h 69"/>
                  <a:gd name="T44" fmla="*/ 258835 w 88"/>
                  <a:gd name="T45" fmla="*/ 166020 h 69"/>
                  <a:gd name="T46" fmla="*/ 262641 w 88"/>
                  <a:gd name="T47" fmla="*/ 173567 h 69"/>
                  <a:gd name="T48" fmla="*/ 262641 w 88"/>
                  <a:gd name="T49" fmla="*/ 207525 h 69"/>
                  <a:gd name="T50" fmla="*/ 296899 w 88"/>
                  <a:gd name="T51" fmla="*/ 90557 h 69"/>
                  <a:gd name="T52" fmla="*/ 171288 w 88"/>
                  <a:gd name="T53" fmla="*/ 215072 h 69"/>
                  <a:gd name="T54" fmla="*/ 117998 w 88"/>
                  <a:gd name="T55" fmla="*/ 215072 h 69"/>
                  <a:gd name="T56" fmla="*/ 117998 w 88"/>
                  <a:gd name="T57" fmla="*/ 158474 h 69"/>
                  <a:gd name="T58" fmla="*/ 243609 w 88"/>
                  <a:gd name="T59" fmla="*/ 37732 h 69"/>
                  <a:gd name="T60" fmla="*/ 296899 w 88"/>
                  <a:gd name="T61" fmla="*/ 90557 h 69"/>
                  <a:gd name="T62" fmla="*/ 186513 w 88"/>
                  <a:gd name="T63" fmla="*/ 173567 h 69"/>
                  <a:gd name="T64" fmla="*/ 159869 w 88"/>
                  <a:gd name="T65" fmla="*/ 147154 h 69"/>
                  <a:gd name="T66" fmla="*/ 137030 w 88"/>
                  <a:gd name="T67" fmla="*/ 166020 h 69"/>
                  <a:gd name="T68" fmla="*/ 137030 w 88"/>
                  <a:gd name="T69" fmla="*/ 177340 h 69"/>
                  <a:gd name="T70" fmla="*/ 156062 w 88"/>
                  <a:gd name="T71" fmla="*/ 177340 h 69"/>
                  <a:gd name="T72" fmla="*/ 156062 w 88"/>
                  <a:gd name="T73" fmla="*/ 196206 h 69"/>
                  <a:gd name="T74" fmla="*/ 163675 w 88"/>
                  <a:gd name="T75" fmla="*/ 196206 h 69"/>
                  <a:gd name="T76" fmla="*/ 186513 w 88"/>
                  <a:gd name="T77" fmla="*/ 173567 h 69"/>
                  <a:gd name="T78" fmla="*/ 239803 w 88"/>
                  <a:gd name="T79" fmla="*/ 64144 h 69"/>
                  <a:gd name="T80" fmla="*/ 175094 w 88"/>
                  <a:gd name="T81" fmla="*/ 128288 h 69"/>
                  <a:gd name="T82" fmla="*/ 175094 w 88"/>
                  <a:gd name="T83" fmla="*/ 132062 h 69"/>
                  <a:gd name="T84" fmla="*/ 182707 w 88"/>
                  <a:gd name="T85" fmla="*/ 132062 h 69"/>
                  <a:gd name="T86" fmla="*/ 247416 w 88"/>
                  <a:gd name="T87" fmla="*/ 67917 h 69"/>
                  <a:gd name="T88" fmla="*/ 247416 w 88"/>
                  <a:gd name="T89" fmla="*/ 64144 h 69"/>
                  <a:gd name="T90" fmla="*/ 239803 w 88"/>
                  <a:gd name="T91" fmla="*/ 64144 h 69"/>
                  <a:gd name="T92" fmla="*/ 308318 w 88"/>
                  <a:gd name="T93" fmla="*/ 75464 h 69"/>
                  <a:gd name="T94" fmla="*/ 255029 w 88"/>
                  <a:gd name="T95" fmla="*/ 22639 h 69"/>
                  <a:gd name="T96" fmla="*/ 274061 w 88"/>
                  <a:gd name="T97" fmla="*/ 7546 h 69"/>
                  <a:gd name="T98" fmla="*/ 296899 w 88"/>
                  <a:gd name="T99" fmla="*/ 7546 h 69"/>
                  <a:gd name="T100" fmla="*/ 327350 w 88"/>
                  <a:gd name="T101" fmla="*/ 33959 h 69"/>
                  <a:gd name="T102" fmla="*/ 327350 w 88"/>
                  <a:gd name="T103" fmla="*/ 60371 h 69"/>
                  <a:gd name="T104" fmla="*/ 308318 w 88"/>
                  <a:gd name="T105" fmla="*/ 75464 h 69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88"/>
                  <a:gd name="T160" fmla="*/ 0 h 69"/>
                  <a:gd name="T161" fmla="*/ 88 w 88"/>
                  <a:gd name="T162" fmla="*/ 69 h 69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88" h="69">
                    <a:moveTo>
                      <a:pt x="69" y="55"/>
                    </a:moveTo>
                    <a:cubicBezTo>
                      <a:pt x="69" y="63"/>
                      <a:pt x="63" y="69"/>
                      <a:pt x="55" y="69"/>
                    </a:cubicBezTo>
                    <a:cubicBezTo>
                      <a:pt x="14" y="69"/>
                      <a:pt x="14" y="69"/>
                      <a:pt x="14" y="69"/>
                    </a:cubicBezTo>
                    <a:cubicBezTo>
                      <a:pt x="6" y="69"/>
                      <a:pt x="0" y="63"/>
                      <a:pt x="0" y="55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57" y="0"/>
                      <a:pt x="59" y="0"/>
                      <a:pt x="60" y="1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1" y="3"/>
                      <a:pt x="61" y="3"/>
                      <a:pt x="61" y="4"/>
                    </a:cubicBezTo>
                    <a:cubicBezTo>
                      <a:pt x="59" y="6"/>
                      <a:pt x="59" y="6"/>
                      <a:pt x="59" y="6"/>
                    </a:cubicBezTo>
                    <a:cubicBezTo>
                      <a:pt x="58" y="7"/>
                      <a:pt x="57" y="7"/>
                      <a:pt x="57" y="7"/>
                    </a:cubicBezTo>
                    <a:cubicBezTo>
                      <a:pt x="56" y="6"/>
                      <a:pt x="55" y="6"/>
                      <a:pt x="55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0" y="6"/>
                      <a:pt x="6" y="10"/>
                      <a:pt x="6" y="14"/>
                    </a:cubicBezTo>
                    <a:cubicBezTo>
                      <a:pt x="6" y="55"/>
                      <a:pt x="6" y="55"/>
                      <a:pt x="6" y="55"/>
                    </a:cubicBezTo>
                    <a:cubicBezTo>
                      <a:pt x="6" y="59"/>
                      <a:pt x="10" y="63"/>
                      <a:pt x="14" y="63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59" y="63"/>
                      <a:pt x="63" y="59"/>
                      <a:pt x="63" y="55"/>
                    </a:cubicBezTo>
                    <a:cubicBezTo>
                      <a:pt x="63" y="49"/>
                      <a:pt x="63" y="49"/>
                      <a:pt x="63" y="49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6" y="45"/>
                      <a:pt x="66" y="45"/>
                      <a:pt x="66" y="45"/>
                    </a:cubicBezTo>
                    <a:cubicBezTo>
                      <a:pt x="67" y="44"/>
                      <a:pt x="67" y="44"/>
                      <a:pt x="68" y="44"/>
                    </a:cubicBezTo>
                    <a:cubicBezTo>
                      <a:pt x="68" y="44"/>
                      <a:pt x="69" y="45"/>
                      <a:pt x="69" y="46"/>
                    </a:cubicBezTo>
                    <a:lnTo>
                      <a:pt x="69" y="55"/>
                    </a:lnTo>
                    <a:close/>
                    <a:moveTo>
                      <a:pt x="78" y="24"/>
                    </a:moveTo>
                    <a:cubicBezTo>
                      <a:pt x="45" y="57"/>
                      <a:pt x="45" y="57"/>
                      <a:pt x="45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1" y="42"/>
                      <a:pt x="31" y="42"/>
                      <a:pt x="31" y="42"/>
                    </a:cubicBezTo>
                    <a:cubicBezTo>
                      <a:pt x="64" y="10"/>
                      <a:pt x="64" y="10"/>
                      <a:pt x="64" y="10"/>
                    </a:cubicBezTo>
                    <a:lnTo>
                      <a:pt x="78" y="24"/>
                    </a:lnTo>
                    <a:close/>
                    <a:moveTo>
                      <a:pt x="49" y="46"/>
                    </a:moveTo>
                    <a:cubicBezTo>
                      <a:pt x="42" y="39"/>
                      <a:pt x="42" y="39"/>
                      <a:pt x="42" y="39"/>
                    </a:cubicBezTo>
                    <a:cubicBezTo>
                      <a:pt x="36" y="44"/>
                      <a:pt x="36" y="44"/>
                      <a:pt x="36" y="44"/>
                    </a:cubicBezTo>
                    <a:cubicBezTo>
                      <a:pt x="36" y="47"/>
                      <a:pt x="36" y="47"/>
                      <a:pt x="36" y="47"/>
                    </a:cubicBezTo>
                    <a:cubicBezTo>
                      <a:pt x="41" y="47"/>
                      <a:pt x="41" y="47"/>
                      <a:pt x="41" y="47"/>
                    </a:cubicBezTo>
                    <a:cubicBezTo>
                      <a:pt x="41" y="52"/>
                      <a:pt x="41" y="52"/>
                      <a:pt x="41" y="52"/>
                    </a:cubicBezTo>
                    <a:cubicBezTo>
                      <a:pt x="43" y="52"/>
                      <a:pt x="43" y="52"/>
                      <a:pt x="43" y="52"/>
                    </a:cubicBezTo>
                    <a:lnTo>
                      <a:pt x="49" y="46"/>
                    </a:lnTo>
                    <a:close/>
                    <a:moveTo>
                      <a:pt x="63" y="17"/>
                    </a:moveTo>
                    <a:cubicBezTo>
                      <a:pt x="46" y="34"/>
                      <a:pt x="46" y="34"/>
                      <a:pt x="46" y="34"/>
                    </a:cubicBezTo>
                    <a:cubicBezTo>
                      <a:pt x="46" y="34"/>
                      <a:pt x="46" y="35"/>
                      <a:pt x="46" y="35"/>
                    </a:cubicBezTo>
                    <a:cubicBezTo>
                      <a:pt x="47" y="36"/>
                      <a:pt x="47" y="36"/>
                      <a:pt x="48" y="35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5" y="18"/>
                      <a:pt x="65" y="17"/>
                      <a:pt x="65" y="17"/>
                    </a:cubicBezTo>
                    <a:cubicBezTo>
                      <a:pt x="64" y="16"/>
                      <a:pt x="64" y="16"/>
                      <a:pt x="63" y="17"/>
                    </a:cubicBezTo>
                    <a:close/>
                    <a:moveTo>
                      <a:pt x="81" y="20"/>
                    </a:moveTo>
                    <a:cubicBezTo>
                      <a:pt x="67" y="6"/>
                      <a:pt x="67" y="6"/>
                      <a:pt x="67" y="6"/>
                    </a:cubicBezTo>
                    <a:cubicBezTo>
                      <a:pt x="72" y="2"/>
                      <a:pt x="72" y="2"/>
                      <a:pt x="72" y="2"/>
                    </a:cubicBezTo>
                    <a:cubicBezTo>
                      <a:pt x="74" y="0"/>
                      <a:pt x="77" y="0"/>
                      <a:pt x="78" y="2"/>
                    </a:cubicBezTo>
                    <a:cubicBezTo>
                      <a:pt x="86" y="9"/>
                      <a:pt x="86" y="9"/>
                      <a:pt x="86" y="9"/>
                    </a:cubicBezTo>
                    <a:cubicBezTo>
                      <a:pt x="88" y="11"/>
                      <a:pt x="88" y="14"/>
                      <a:pt x="86" y="16"/>
                    </a:cubicBezTo>
                    <a:lnTo>
                      <a:pt x="81" y="20"/>
                    </a:lnTo>
                    <a:close/>
                  </a:path>
                </a:pathLst>
              </a:custGeom>
              <a:solidFill>
                <a:srgbClr val="FFFFFF">
                  <a:alpha val="34901"/>
                </a:srgbClr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44" name="文本框 13"/>
              <p:cNvSpPr txBox="1">
                <a:spLocks noChangeArrowheads="1"/>
              </p:cNvSpPr>
              <p:nvPr/>
            </p:nvSpPr>
            <p:spPr bwMode="auto">
              <a:xfrm>
                <a:off x="2998649" y="3425426"/>
                <a:ext cx="1920240" cy="24471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bg1"/>
                    </a:solidFill>
                    <a:latin typeface="Arial" panose="020B0604020202020204" pitchFamily="34" charset="0"/>
                    <a:ea typeface="Roboto Th"/>
                    <a:cs typeface="Arial" panose="020B0604020202020204" pitchFamily="34" charset="0"/>
                  </a:rPr>
                  <a:t>TITLE TITEXT</a:t>
                </a:r>
                <a:endParaRPr lang="zh-CN" altLang="en-US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2534" name="组合 1"/>
            <p:cNvGrpSpPr/>
            <p:nvPr/>
          </p:nvGrpSpPr>
          <p:grpSpPr bwMode="auto">
            <a:xfrm>
              <a:off x="4915607" y="3066858"/>
              <a:ext cx="2302725" cy="1985906"/>
              <a:chOff x="5132714" y="2166972"/>
              <a:chExt cx="2302725" cy="1985906"/>
            </a:xfrm>
          </p:grpSpPr>
          <p:sp>
            <p:nvSpPr>
              <p:cNvPr id="22539" name="Freeform 66"/>
              <p:cNvSpPr>
                <a:spLocks noEditPoints="1"/>
              </p:cNvSpPr>
              <p:nvPr/>
            </p:nvSpPr>
            <p:spPr bwMode="auto">
              <a:xfrm>
                <a:off x="6115008" y="2720987"/>
                <a:ext cx="338138" cy="333375"/>
              </a:xfrm>
              <a:custGeom>
                <a:avLst/>
                <a:gdLst>
                  <a:gd name="T0" fmla="*/ 338138 w 89"/>
                  <a:gd name="T1" fmla="*/ 168560 h 89"/>
                  <a:gd name="T2" fmla="*/ 170969 w 89"/>
                  <a:gd name="T3" fmla="*/ 333375 h 89"/>
                  <a:gd name="T4" fmla="*/ 0 w 89"/>
                  <a:gd name="T5" fmla="*/ 168560 h 89"/>
                  <a:gd name="T6" fmla="*/ 170969 w 89"/>
                  <a:gd name="T7" fmla="*/ 0 h 89"/>
                  <a:gd name="T8" fmla="*/ 338138 w 89"/>
                  <a:gd name="T9" fmla="*/ 168560 h 89"/>
                  <a:gd name="T10" fmla="*/ 288747 w 89"/>
                  <a:gd name="T11" fmla="*/ 168560 h 89"/>
                  <a:gd name="T12" fmla="*/ 170969 w 89"/>
                  <a:gd name="T13" fmla="*/ 48695 h 89"/>
                  <a:gd name="T14" fmla="*/ 49391 w 89"/>
                  <a:gd name="T15" fmla="*/ 168560 h 89"/>
                  <a:gd name="T16" fmla="*/ 170969 w 89"/>
                  <a:gd name="T17" fmla="*/ 284680 h 89"/>
                  <a:gd name="T18" fmla="*/ 288747 w 89"/>
                  <a:gd name="T19" fmla="*/ 168560 h 89"/>
                  <a:gd name="T20" fmla="*/ 239356 w 89"/>
                  <a:gd name="T21" fmla="*/ 179798 h 89"/>
                  <a:gd name="T22" fmla="*/ 239356 w 89"/>
                  <a:gd name="T23" fmla="*/ 202272 h 89"/>
                  <a:gd name="T24" fmla="*/ 224159 w 89"/>
                  <a:gd name="T25" fmla="*/ 213510 h 89"/>
                  <a:gd name="T26" fmla="*/ 132976 w 89"/>
                  <a:gd name="T27" fmla="*/ 213510 h 89"/>
                  <a:gd name="T28" fmla="*/ 121578 w 89"/>
                  <a:gd name="T29" fmla="*/ 202272 h 89"/>
                  <a:gd name="T30" fmla="*/ 121578 w 89"/>
                  <a:gd name="T31" fmla="*/ 97390 h 89"/>
                  <a:gd name="T32" fmla="*/ 132976 w 89"/>
                  <a:gd name="T33" fmla="*/ 86153 h 89"/>
                  <a:gd name="T34" fmla="*/ 155771 w 89"/>
                  <a:gd name="T35" fmla="*/ 86153 h 89"/>
                  <a:gd name="T36" fmla="*/ 170969 w 89"/>
                  <a:gd name="T37" fmla="*/ 97390 h 89"/>
                  <a:gd name="T38" fmla="*/ 170969 w 89"/>
                  <a:gd name="T39" fmla="*/ 168560 h 89"/>
                  <a:gd name="T40" fmla="*/ 224159 w 89"/>
                  <a:gd name="T41" fmla="*/ 168560 h 89"/>
                  <a:gd name="T42" fmla="*/ 239356 w 89"/>
                  <a:gd name="T43" fmla="*/ 179798 h 89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89"/>
                  <a:gd name="T67" fmla="*/ 0 h 89"/>
                  <a:gd name="T68" fmla="*/ 89 w 89"/>
                  <a:gd name="T69" fmla="*/ 89 h 89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89" h="89">
                    <a:moveTo>
                      <a:pt x="89" y="45"/>
                    </a:moveTo>
                    <a:cubicBezTo>
                      <a:pt x="89" y="69"/>
                      <a:pt x="69" y="89"/>
                      <a:pt x="45" y="89"/>
                    </a:cubicBezTo>
                    <a:cubicBezTo>
                      <a:pt x="20" y="89"/>
                      <a:pt x="0" y="69"/>
                      <a:pt x="0" y="45"/>
                    </a:cubicBezTo>
                    <a:cubicBezTo>
                      <a:pt x="0" y="20"/>
                      <a:pt x="20" y="0"/>
                      <a:pt x="45" y="0"/>
                    </a:cubicBezTo>
                    <a:cubicBezTo>
                      <a:pt x="69" y="0"/>
                      <a:pt x="89" y="20"/>
                      <a:pt x="89" y="45"/>
                    </a:cubicBezTo>
                    <a:close/>
                    <a:moveTo>
                      <a:pt x="76" y="45"/>
                    </a:moveTo>
                    <a:cubicBezTo>
                      <a:pt x="76" y="27"/>
                      <a:pt x="62" y="13"/>
                      <a:pt x="45" y="13"/>
                    </a:cubicBezTo>
                    <a:cubicBezTo>
                      <a:pt x="27" y="13"/>
                      <a:pt x="13" y="27"/>
                      <a:pt x="13" y="45"/>
                    </a:cubicBezTo>
                    <a:cubicBezTo>
                      <a:pt x="13" y="62"/>
                      <a:pt x="27" y="76"/>
                      <a:pt x="45" y="76"/>
                    </a:cubicBezTo>
                    <a:cubicBezTo>
                      <a:pt x="62" y="76"/>
                      <a:pt x="76" y="62"/>
                      <a:pt x="76" y="45"/>
                    </a:cubicBezTo>
                    <a:close/>
                    <a:moveTo>
                      <a:pt x="63" y="48"/>
                    </a:moveTo>
                    <a:cubicBezTo>
                      <a:pt x="63" y="54"/>
                      <a:pt x="63" y="54"/>
                      <a:pt x="63" y="54"/>
                    </a:cubicBezTo>
                    <a:cubicBezTo>
                      <a:pt x="63" y="56"/>
                      <a:pt x="61" y="57"/>
                      <a:pt x="59" y="57"/>
                    </a:cubicBezTo>
                    <a:cubicBezTo>
                      <a:pt x="35" y="57"/>
                      <a:pt x="35" y="57"/>
                      <a:pt x="35" y="57"/>
                    </a:cubicBezTo>
                    <a:cubicBezTo>
                      <a:pt x="33" y="57"/>
                      <a:pt x="32" y="56"/>
                      <a:pt x="32" y="54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2" y="24"/>
                      <a:pt x="33" y="23"/>
                      <a:pt x="35" y="23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43" y="23"/>
                      <a:pt x="45" y="24"/>
                      <a:pt x="45" y="26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61" y="45"/>
                      <a:pt x="63" y="46"/>
                      <a:pt x="63" y="48"/>
                    </a:cubicBezTo>
                    <a:close/>
                  </a:path>
                </a:pathLst>
              </a:custGeom>
              <a:solidFill>
                <a:srgbClr val="FFFFFF">
                  <a:alpha val="70195"/>
                </a:srgbClr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40" name="文本框 14"/>
              <p:cNvSpPr txBox="1">
                <a:spLocks noChangeArrowheads="1"/>
              </p:cNvSpPr>
              <p:nvPr/>
            </p:nvSpPr>
            <p:spPr bwMode="auto">
              <a:xfrm>
                <a:off x="5323957" y="3425426"/>
                <a:ext cx="1920240" cy="24471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bg1"/>
                    </a:solidFill>
                    <a:latin typeface="Arial" panose="020B0604020202020204" pitchFamily="34" charset="0"/>
                    <a:ea typeface="Roboto Th"/>
                    <a:cs typeface="Arial" panose="020B0604020202020204" pitchFamily="34" charset="0"/>
                  </a:rPr>
                  <a:t>TITLE TITEXT</a:t>
                </a:r>
                <a:endParaRPr lang="zh-CN" altLang="en-US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" name="等腰三角形 9"/>
              <p:cNvSpPr/>
              <p:nvPr/>
            </p:nvSpPr>
            <p:spPr>
              <a:xfrm>
                <a:off x="5132714" y="2166972"/>
                <a:ext cx="2302725" cy="1985906"/>
              </a:xfrm>
              <a:prstGeom prst="triangl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/>
              </a:p>
            </p:txBody>
          </p:sp>
        </p:grpSp>
        <p:grpSp>
          <p:nvGrpSpPr>
            <p:cNvPr id="22535" name="组合 2"/>
            <p:cNvGrpSpPr/>
            <p:nvPr/>
          </p:nvGrpSpPr>
          <p:grpSpPr bwMode="auto">
            <a:xfrm>
              <a:off x="6727295" y="3066858"/>
              <a:ext cx="2303777" cy="1985906"/>
              <a:chOff x="3975538" y="4177490"/>
              <a:chExt cx="2303777" cy="1985906"/>
            </a:xfrm>
          </p:grpSpPr>
          <p:sp>
            <p:nvSpPr>
              <p:cNvPr id="9" name="等腰三角形 8"/>
              <p:cNvSpPr/>
              <p:nvPr/>
            </p:nvSpPr>
            <p:spPr>
              <a:xfrm>
                <a:off x="3975538" y="4177490"/>
                <a:ext cx="2303777" cy="1985906"/>
              </a:xfrm>
              <a:prstGeom prst="triangle">
                <a:avLst/>
              </a:prstGeom>
              <a:noFill/>
              <a:ln>
                <a:solidFill>
                  <a:schemeClr val="bg1">
                    <a:alpha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/>
              </a:p>
            </p:txBody>
          </p:sp>
          <p:grpSp>
            <p:nvGrpSpPr>
              <p:cNvPr id="12" name="组合 11"/>
              <p:cNvGrpSpPr/>
              <p:nvPr/>
            </p:nvGrpSpPr>
            <p:grpSpPr>
              <a:xfrm>
                <a:off x="4958197" y="4664818"/>
                <a:ext cx="304800" cy="319088"/>
                <a:chOff x="9353233" y="3586162"/>
                <a:chExt cx="304800" cy="319088"/>
              </a:xfrm>
              <a:solidFill>
                <a:srgbClr val="FFFFFF">
                  <a:alpha val="35000"/>
                </a:srgbClr>
              </a:solidFill>
            </p:grpSpPr>
            <p:sp>
              <p:nvSpPr>
                <p:cNvPr id="17" name="Freeform 57"/>
                <p:cNvSpPr/>
                <p:nvPr/>
              </p:nvSpPr>
              <p:spPr bwMode="auto">
                <a:xfrm>
                  <a:off x="9353233" y="3586162"/>
                  <a:ext cx="136525" cy="173038"/>
                </a:xfrm>
                <a:custGeom>
                  <a:avLst/>
                  <a:gdLst>
                    <a:gd name="T0" fmla="*/ 36 w 36"/>
                    <a:gd name="T1" fmla="*/ 40 h 46"/>
                    <a:gd name="T2" fmla="*/ 17 w 36"/>
                    <a:gd name="T3" fmla="*/ 0 h 46"/>
                    <a:gd name="T4" fmla="*/ 5 w 36"/>
                    <a:gd name="T5" fmla="*/ 0 h 46"/>
                    <a:gd name="T6" fmla="*/ 36 w 36"/>
                    <a:gd name="T7" fmla="*/ 46 h 46"/>
                    <a:gd name="T8" fmla="*/ 36 w 36"/>
                    <a:gd name="T9" fmla="*/ 40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46">
                      <a:moveTo>
                        <a:pt x="36" y="40"/>
                      </a:moveTo>
                      <a:cubicBezTo>
                        <a:pt x="36" y="40"/>
                        <a:pt x="10" y="27"/>
                        <a:pt x="17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0" y="32"/>
                        <a:pt x="36" y="46"/>
                      </a:cubicBezTo>
                      <a:cubicBezTo>
                        <a:pt x="36" y="40"/>
                        <a:pt x="36" y="40"/>
                        <a:pt x="36" y="4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18" name="Freeform 58"/>
                <p:cNvSpPr/>
                <p:nvPr/>
              </p:nvSpPr>
              <p:spPr bwMode="auto">
                <a:xfrm>
                  <a:off x="9521508" y="3586162"/>
                  <a:ext cx="136525" cy="173038"/>
                </a:xfrm>
                <a:custGeom>
                  <a:avLst/>
                  <a:gdLst>
                    <a:gd name="T0" fmla="*/ 0 w 36"/>
                    <a:gd name="T1" fmla="*/ 40 h 46"/>
                    <a:gd name="T2" fmla="*/ 18 w 36"/>
                    <a:gd name="T3" fmla="*/ 0 h 46"/>
                    <a:gd name="T4" fmla="*/ 30 w 36"/>
                    <a:gd name="T5" fmla="*/ 0 h 46"/>
                    <a:gd name="T6" fmla="*/ 0 w 36"/>
                    <a:gd name="T7" fmla="*/ 46 h 46"/>
                    <a:gd name="T8" fmla="*/ 0 w 36"/>
                    <a:gd name="T9" fmla="*/ 40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46">
                      <a:moveTo>
                        <a:pt x="0" y="40"/>
                      </a:moveTo>
                      <a:cubicBezTo>
                        <a:pt x="0" y="40"/>
                        <a:pt x="24" y="27"/>
                        <a:pt x="18" y="0"/>
                      </a:cubicBezTo>
                      <a:cubicBezTo>
                        <a:pt x="29" y="0"/>
                        <a:pt x="30" y="0"/>
                        <a:pt x="30" y="0"/>
                      </a:cubicBezTo>
                      <a:cubicBezTo>
                        <a:pt x="30" y="0"/>
                        <a:pt x="36" y="32"/>
                        <a:pt x="0" y="46"/>
                      </a:cubicBezTo>
                      <a:cubicBezTo>
                        <a:pt x="0" y="40"/>
                        <a:pt x="0" y="40"/>
                        <a:pt x="0" y="4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19" name="Freeform 59"/>
                <p:cNvSpPr/>
                <p:nvPr/>
              </p:nvSpPr>
              <p:spPr bwMode="auto">
                <a:xfrm>
                  <a:off x="9372283" y="3586162"/>
                  <a:ext cx="261938" cy="44450"/>
                </a:xfrm>
                <a:custGeom>
                  <a:avLst/>
                  <a:gdLst>
                    <a:gd name="T0" fmla="*/ 139 w 165"/>
                    <a:gd name="T1" fmla="*/ 28 h 28"/>
                    <a:gd name="T2" fmla="*/ 82 w 165"/>
                    <a:gd name="T3" fmla="*/ 28 h 28"/>
                    <a:gd name="T4" fmla="*/ 26 w 165"/>
                    <a:gd name="T5" fmla="*/ 28 h 28"/>
                    <a:gd name="T6" fmla="*/ 0 w 165"/>
                    <a:gd name="T7" fmla="*/ 0 h 28"/>
                    <a:gd name="T8" fmla="*/ 165 w 165"/>
                    <a:gd name="T9" fmla="*/ 0 h 28"/>
                    <a:gd name="T10" fmla="*/ 139 w 165"/>
                    <a:gd name="T11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5" h="28">
                      <a:moveTo>
                        <a:pt x="139" y="28"/>
                      </a:moveTo>
                      <a:lnTo>
                        <a:pt x="82" y="28"/>
                      </a:lnTo>
                      <a:lnTo>
                        <a:pt x="26" y="28"/>
                      </a:lnTo>
                      <a:lnTo>
                        <a:pt x="0" y="0"/>
                      </a:lnTo>
                      <a:lnTo>
                        <a:pt x="165" y="0"/>
                      </a:lnTo>
                      <a:lnTo>
                        <a:pt x="139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20" name="Freeform 60"/>
                <p:cNvSpPr/>
                <p:nvPr/>
              </p:nvSpPr>
              <p:spPr bwMode="auto">
                <a:xfrm>
                  <a:off x="9353233" y="3736975"/>
                  <a:ext cx="136525" cy="168275"/>
                </a:xfrm>
                <a:custGeom>
                  <a:avLst/>
                  <a:gdLst>
                    <a:gd name="T0" fmla="*/ 36 w 36"/>
                    <a:gd name="T1" fmla="*/ 6 h 45"/>
                    <a:gd name="T2" fmla="*/ 17 w 36"/>
                    <a:gd name="T3" fmla="*/ 45 h 45"/>
                    <a:gd name="T4" fmla="*/ 5 w 36"/>
                    <a:gd name="T5" fmla="*/ 45 h 45"/>
                    <a:gd name="T6" fmla="*/ 36 w 36"/>
                    <a:gd name="T7" fmla="*/ 0 h 45"/>
                    <a:gd name="T8" fmla="*/ 36 w 36"/>
                    <a:gd name="T9" fmla="*/ 6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45">
                      <a:moveTo>
                        <a:pt x="36" y="6"/>
                      </a:moveTo>
                      <a:cubicBezTo>
                        <a:pt x="36" y="6"/>
                        <a:pt x="10" y="18"/>
                        <a:pt x="17" y="45"/>
                      </a:cubicBezTo>
                      <a:cubicBezTo>
                        <a:pt x="5" y="45"/>
                        <a:pt x="5" y="45"/>
                        <a:pt x="5" y="45"/>
                      </a:cubicBezTo>
                      <a:cubicBezTo>
                        <a:pt x="5" y="45"/>
                        <a:pt x="0" y="14"/>
                        <a:pt x="36" y="0"/>
                      </a:cubicBezTo>
                      <a:cubicBezTo>
                        <a:pt x="36" y="6"/>
                        <a:pt x="36" y="6"/>
                        <a:pt x="36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21" name="Freeform 61"/>
                <p:cNvSpPr/>
                <p:nvPr/>
              </p:nvSpPr>
              <p:spPr bwMode="auto">
                <a:xfrm>
                  <a:off x="9521508" y="3736975"/>
                  <a:ext cx="136525" cy="168275"/>
                </a:xfrm>
                <a:custGeom>
                  <a:avLst/>
                  <a:gdLst>
                    <a:gd name="T0" fmla="*/ 0 w 36"/>
                    <a:gd name="T1" fmla="*/ 6 h 45"/>
                    <a:gd name="T2" fmla="*/ 18 w 36"/>
                    <a:gd name="T3" fmla="*/ 45 h 45"/>
                    <a:gd name="T4" fmla="*/ 30 w 36"/>
                    <a:gd name="T5" fmla="*/ 45 h 45"/>
                    <a:gd name="T6" fmla="*/ 0 w 36"/>
                    <a:gd name="T7" fmla="*/ 0 h 45"/>
                    <a:gd name="T8" fmla="*/ 0 w 36"/>
                    <a:gd name="T9" fmla="*/ 6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45">
                      <a:moveTo>
                        <a:pt x="0" y="6"/>
                      </a:moveTo>
                      <a:cubicBezTo>
                        <a:pt x="0" y="6"/>
                        <a:pt x="24" y="18"/>
                        <a:pt x="18" y="45"/>
                      </a:cubicBezTo>
                      <a:cubicBezTo>
                        <a:pt x="29" y="45"/>
                        <a:pt x="30" y="45"/>
                        <a:pt x="30" y="45"/>
                      </a:cubicBezTo>
                      <a:cubicBezTo>
                        <a:pt x="30" y="45"/>
                        <a:pt x="36" y="14"/>
                        <a:pt x="0" y="0"/>
                      </a:cubicBezTo>
                      <a:cubicBezTo>
                        <a:pt x="0" y="6"/>
                        <a:pt x="0" y="6"/>
                        <a:pt x="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22" name="Freeform 62"/>
                <p:cNvSpPr/>
                <p:nvPr/>
              </p:nvSpPr>
              <p:spPr bwMode="auto">
                <a:xfrm>
                  <a:off x="9372283" y="3863975"/>
                  <a:ext cx="261938" cy="41275"/>
                </a:xfrm>
                <a:custGeom>
                  <a:avLst/>
                  <a:gdLst>
                    <a:gd name="T0" fmla="*/ 139 w 165"/>
                    <a:gd name="T1" fmla="*/ 0 h 26"/>
                    <a:gd name="T2" fmla="*/ 82 w 165"/>
                    <a:gd name="T3" fmla="*/ 0 h 26"/>
                    <a:gd name="T4" fmla="*/ 26 w 165"/>
                    <a:gd name="T5" fmla="*/ 0 h 26"/>
                    <a:gd name="T6" fmla="*/ 0 w 165"/>
                    <a:gd name="T7" fmla="*/ 26 h 26"/>
                    <a:gd name="T8" fmla="*/ 165 w 165"/>
                    <a:gd name="T9" fmla="*/ 26 h 26"/>
                    <a:gd name="T10" fmla="*/ 139 w 165"/>
                    <a:gd name="T11" fmla="*/ 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5" h="26">
                      <a:moveTo>
                        <a:pt x="139" y="0"/>
                      </a:moveTo>
                      <a:lnTo>
                        <a:pt x="82" y="0"/>
                      </a:lnTo>
                      <a:lnTo>
                        <a:pt x="26" y="0"/>
                      </a:lnTo>
                      <a:lnTo>
                        <a:pt x="0" y="26"/>
                      </a:lnTo>
                      <a:lnTo>
                        <a:pt x="165" y="26"/>
                      </a:lnTo>
                      <a:lnTo>
                        <a:pt x="139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</p:grpSp>
          <p:sp>
            <p:nvSpPr>
              <p:cNvPr id="22538" name="文本框 15"/>
              <p:cNvSpPr txBox="1">
                <a:spLocks noChangeArrowheads="1"/>
              </p:cNvSpPr>
              <p:nvPr/>
            </p:nvSpPr>
            <p:spPr bwMode="auto">
              <a:xfrm>
                <a:off x="4151112" y="5411332"/>
                <a:ext cx="1920240" cy="24471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bg1"/>
                    </a:solidFill>
                    <a:latin typeface="Arial" panose="020B0604020202020204" pitchFamily="34" charset="0"/>
                    <a:ea typeface="Roboto Th"/>
                    <a:cs typeface="Arial" panose="020B0604020202020204" pitchFamily="34" charset="0"/>
                  </a:rPr>
                  <a:t>TITLE TITEXT</a:t>
                </a:r>
                <a:endParaRPr lang="zh-CN" altLang="en-US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22532" name="文本框 27"/>
          <p:cNvSpPr txBox="1">
            <a:spLocks noChangeArrowheads="1"/>
          </p:cNvSpPr>
          <p:nvPr/>
        </p:nvSpPr>
        <p:spPr bwMode="auto">
          <a:xfrm>
            <a:off x="3582988" y="5532438"/>
            <a:ext cx="4992687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ea typeface="Roboto Th"/>
                <a:cs typeface="Arial" panose="020B0604020202020204" pitchFamily="34" charset="0"/>
              </a:rPr>
              <a:t>YOUR TITLE HERE 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ea typeface="GulimChe" panose="020B0609000101010101" pitchFamily="49" charset="-127"/>
            </a:endParaRPr>
          </a:p>
        </p:txBody>
      </p:sp>
    </p:spTree>
  </p:cSld>
  <p:clrMapOvr>
    <a:masterClrMapping/>
  </p:clrMapOvr>
  <p:transition spd="slow" advTm="3000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2991</Words>
  <Application>WPS 演示</Application>
  <PresentationFormat>自定义</PresentationFormat>
  <Paragraphs>133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7" baseType="lpstr">
      <vt:lpstr>Arial</vt:lpstr>
      <vt:lpstr>宋体</vt:lpstr>
      <vt:lpstr>Wingdings</vt:lpstr>
      <vt:lpstr>Calibri Light</vt:lpstr>
      <vt:lpstr>Roboto Th</vt:lpstr>
      <vt:lpstr>GulimChe</vt:lpstr>
      <vt:lpstr>Roboto Th</vt:lpstr>
      <vt:lpstr>微软雅黑</vt:lpstr>
      <vt:lpstr>Verdana</vt:lpstr>
      <vt:lpstr>Valiant</vt:lpstr>
      <vt:lpstr>Arial Unicode MS</vt:lpstr>
      <vt:lpstr>Calibri</vt:lpstr>
      <vt:lpstr>Roboto</vt:lpstr>
      <vt:lpstr>Vrinda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保尔</cp:lastModifiedBy>
  <cp:revision>32</cp:revision>
  <dcterms:created xsi:type="dcterms:W3CDTF">2014-07-22T14:15:00Z</dcterms:created>
  <dcterms:modified xsi:type="dcterms:W3CDTF">2019-01-06T06:37:12Z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2052-11.1.0.8205</vt:lpwstr>
  </property>
</Properties>
</file>