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4" r:id="rId7"/>
    <p:sldId id="265" r:id="rId8"/>
    <p:sldId id="259" r:id="rId9"/>
    <p:sldId id="266" r:id="rId10"/>
    <p:sldId id="267" r:id="rId11"/>
    <p:sldId id="268" r:id="rId12"/>
    <p:sldId id="269" r:id="rId13"/>
    <p:sldId id="260" r:id="rId14"/>
    <p:sldId id="270" r:id="rId15"/>
    <p:sldId id="271" r:id="rId16"/>
    <p:sldId id="272" r:id="rId17"/>
    <p:sldId id="273" r:id="rId18"/>
    <p:sldId id="261" r:id="rId19"/>
    <p:sldId id="274" r:id="rId20"/>
    <p:sldId id="275" r:id="rId21"/>
    <p:sldId id="276" r:id="rId22"/>
    <p:sldId id="277" r:id="rId23"/>
    <p:sldId id="27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D9D9"/>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504" y="-198"/>
      </p:cViewPr>
      <p:guideLst>
        <p:guide orient="horz" pos="2160"/>
        <p:guide pos="3840"/>
      </p:guideLst>
    </p:cSldViewPr>
  </p:slideViewPr>
  <p:notesTextViewPr>
    <p:cViewPr>
      <p:scale>
        <a:sx n="1" d="1"/>
        <a:sy n="1" d="1"/>
      </p:scale>
      <p:origin x="0" y="0"/>
    </p:cViewPr>
  </p:notesTextViewPr>
  <p:sorterViewPr>
    <p:cViewPr>
      <p:scale>
        <a:sx n="100" d="100"/>
        <a:sy n="100" d="100"/>
      </p:scale>
      <p:origin x="0" y="-64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F:\S%20&#35774;&#35745;&#21046;&#20316;\PPT\&#21407;&#21019;PPT&#27169;&#29256;\&#24037;&#20316;&#31807;2.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___1.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数据!$I$7</c:f>
              <c:strCache>
                <c:ptCount val="1"/>
                <c:pt idx="0">
                  <c:v>百分比</c:v>
                </c:pt>
              </c:strCache>
            </c:strRef>
          </c:tx>
          <c:spPr>
            <a:ln>
              <a:noFill/>
            </a:ln>
          </c:spPr>
          <c:dPt>
            <c:idx val="0"/>
            <c:bubble3D val="0"/>
            <c:spPr>
              <a:solidFill>
                <a:schemeClr val="tx1"/>
              </a:solidFill>
              <a:ln w="19050">
                <a:noFill/>
              </a:ln>
              <a:effectLst/>
            </c:spPr>
          </c:dPt>
          <c:dPt>
            <c:idx val="1"/>
            <c:bubble3D val="0"/>
            <c:spPr>
              <a:solidFill>
                <a:schemeClr val="tx1">
                  <a:lumMod val="65000"/>
                  <a:lumOff val="35000"/>
                </a:schemeClr>
              </a:solidFill>
              <a:ln w="19050">
                <a:noFill/>
              </a:ln>
              <a:effectLst/>
            </c:spPr>
          </c:dPt>
          <c:dPt>
            <c:idx val="2"/>
            <c:bubble3D val="0"/>
            <c:spPr>
              <a:solidFill>
                <a:schemeClr val="bg1">
                  <a:lumMod val="50000"/>
                </a:schemeClr>
              </a:solidFill>
              <a:ln w="19050">
                <a:noFill/>
              </a:ln>
              <a:effectLst/>
            </c:spPr>
          </c:dPt>
          <c:dPt>
            <c:idx val="3"/>
            <c:bubble3D val="0"/>
            <c:spPr>
              <a:solidFill>
                <a:schemeClr val="bg1">
                  <a:lumMod val="85000"/>
                </a:schemeClr>
              </a:solidFill>
              <a:ln w="19050">
                <a:noFill/>
              </a:ln>
              <a:effectLst/>
            </c:spPr>
          </c:dPt>
          <c:cat>
            <c:strRef>
              <c:f>数据!$H$8:$H$11</c:f>
              <c:strCache>
                <c:ptCount val="4"/>
                <c:pt idx="0">
                  <c:v>a</c:v>
                </c:pt>
                <c:pt idx="1">
                  <c:v>b</c:v>
                </c:pt>
                <c:pt idx="2">
                  <c:v>c</c:v>
                </c:pt>
                <c:pt idx="3">
                  <c:v>d</c:v>
                </c:pt>
              </c:strCache>
            </c:strRef>
          </c:cat>
          <c:val>
            <c:numRef>
              <c:f>数据!$I$8:$I$11</c:f>
              <c:numCache>
                <c:formatCode>0%</c:formatCode>
                <c:ptCount val="4"/>
                <c:pt idx="0">
                  <c:v>0.59</c:v>
                </c:pt>
                <c:pt idx="1">
                  <c:v>0.11</c:v>
                </c:pt>
                <c:pt idx="2">
                  <c:v>0.15</c:v>
                </c:pt>
                <c:pt idx="3">
                  <c:v>0.15</c:v>
                </c:pt>
              </c:numCache>
            </c:numRef>
          </c:val>
        </c:ser>
        <c:dLbls>
          <c:showLegendKey val="0"/>
          <c:showVal val="0"/>
          <c:showCatName val="0"/>
          <c:showSerName val="0"/>
          <c:showPercent val="0"/>
          <c:showBubbleSize val="0"/>
          <c:showLeaderLines val="1"/>
        </c:dLbls>
        <c:firstSliceAng val="118"/>
      </c:pie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solidFill>
              <a:schemeClr val="tx1"/>
            </a:solidFill>
            <a:ln>
              <a:noFill/>
            </a:ln>
          </c:spPr>
          <c:dPt>
            <c:idx val="0"/>
            <c:bubble3D val="0"/>
            <c:spPr>
              <a:solidFill>
                <a:schemeClr val="tx1"/>
              </a:solidFill>
              <a:ln w="19050">
                <a:noFill/>
              </a:ln>
              <a:effectLst/>
            </c:spPr>
          </c:dPt>
          <c:dPt>
            <c:idx val="1"/>
            <c:bubble3D val="0"/>
            <c:spPr>
              <a:solidFill>
                <a:schemeClr val="tx1">
                  <a:lumMod val="65000"/>
                  <a:lumOff val="35000"/>
                </a:schemeClr>
              </a:solidFill>
              <a:ln w="19050">
                <a:noFill/>
              </a:ln>
              <a:effectLst/>
            </c:spPr>
          </c:dPt>
          <c:dPt>
            <c:idx val="2"/>
            <c:bubble3D val="0"/>
            <c:spPr>
              <a:solidFill>
                <a:schemeClr val="bg1">
                  <a:lumMod val="85000"/>
                </a:schemeClr>
              </a:solidFill>
              <a:ln w="19050">
                <a:noFill/>
              </a:ln>
              <a:effectLst/>
            </c:spPr>
          </c:dPt>
          <c:dPt>
            <c:idx val="3"/>
            <c:bubble3D val="0"/>
            <c:spPr>
              <a:solidFill>
                <a:schemeClr val="tx1"/>
              </a:solidFill>
              <a:ln w="19050">
                <a:noFill/>
              </a:ln>
              <a:effectLst/>
            </c:spPr>
          </c:dPt>
          <c:cat>
            <c:strRef>
              <c:f>Sheet1!$A$2:$A$5</c:f>
              <c:strCache>
                <c:ptCount val="3"/>
                <c:pt idx="0">
                  <c:v>广东</c:v>
                </c:pt>
                <c:pt idx="1">
                  <c:v>上海</c:v>
                </c:pt>
                <c:pt idx="2">
                  <c:v>北京</c:v>
                </c:pt>
              </c:strCache>
            </c:strRef>
          </c:cat>
          <c:val>
            <c:numRef>
              <c:f>Sheet1!$B$2:$B$5</c:f>
              <c:numCache>
                <c:formatCode>General</c:formatCode>
                <c:ptCount val="4"/>
                <c:pt idx="0">
                  <c:v>52</c:v>
                </c:pt>
                <c:pt idx="1">
                  <c:v>26</c:v>
                </c:pt>
                <c:pt idx="2">
                  <c:v>22</c:v>
                </c:pt>
              </c:numCache>
            </c:numRef>
          </c:val>
        </c:ser>
        <c:dLbls>
          <c:showLegendKey val="0"/>
          <c:showVal val="0"/>
          <c:showCatName val="0"/>
          <c:showSerName val="0"/>
          <c:showPercent val="0"/>
          <c:showBubbleSize val="0"/>
          <c:showLeaderLines val="1"/>
        </c:dLbls>
        <c:firstSliceAng val="162"/>
      </c:pie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187500000000001E-2"/>
          <c:y val="3.2812497981514643E-2"/>
          <c:w val="0.96562499999999996"/>
          <c:h val="0.80158557216492821"/>
        </c:manualLayout>
      </c:layout>
      <c:barChart>
        <c:barDir val="col"/>
        <c:grouping val="clustered"/>
        <c:varyColors val="0"/>
        <c:ser>
          <c:idx val="0"/>
          <c:order val="0"/>
          <c:tx>
            <c:strRef>
              <c:f>Sheet1!$B$1</c:f>
              <c:strCache>
                <c:ptCount val="1"/>
                <c:pt idx="0">
                  <c:v>系列 1</c:v>
                </c:pt>
              </c:strCache>
            </c:strRef>
          </c:tx>
          <c:spPr>
            <a:solidFill>
              <a:schemeClr val="tx1">
                <a:lumMod val="95000"/>
                <a:lumOff val="5000"/>
              </a:schemeClr>
            </a:solidFill>
            <a:ln>
              <a:noFill/>
            </a:ln>
            <a:effectLst/>
          </c:spPr>
          <c:invertIfNegative val="0"/>
          <c:cat>
            <c:strRef>
              <c:f>Sheet1!$A$2:$A$5</c:f>
              <c:strCache>
                <c:ptCount val="4"/>
                <c:pt idx="0">
                  <c:v>A</c:v>
                </c:pt>
                <c:pt idx="1">
                  <c:v>B</c:v>
                </c:pt>
                <c:pt idx="2">
                  <c:v>C</c:v>
                </c:pt>
                <c:pt idx="3">
                  <c:v>D</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tx1">
                <a:lumMod val="50000"/>
                <a:lumOff val="50000"/>
              </a:schemeClr>
            </a:solidFill>
            <a:ln>
              <a:noFill/>
            </a:ln>
            <a:effectLst/>
          </c:spPr>
          <c:invertIfNegative val="0"/>
          <c:cat>
            <c:strRef>
              <c:f>Sheet1!$A$2:$A$5</c:f>
              <c:strCache>
                <c:ptCount val="4"/>
                <c:pt idx="0">
                  <c:v>A</c:v>
                </c:pt>
                <c:pt idx="1">
                  <c:v>B</c:v>
                </c:pt>
                <c:pt idx="2">
                  <c:v>C</c:v>
                </c:pt>
                <c:pt idx="3">
                  <c:v>D</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系列 3</c:v>
                </c:pt>
              </c:strCache>
            </c:strRef>
          </c:tx>
          <c:spPr>
            <a:solidFill>
              <a:schemeClr val="bg1">
                <a:lumMod val="85000"/>
              </a:schemeClr>
            </a:solidFill>
            <a:ln>
              <a:noFill/>
            </a:ln>
            <a:effectLst/>
          </c:spPr>
          <c:invertIfNegative val="0"/>
          <c:cat>
            <c:strRef>
              <c:f>Sheet1!$A$2:$A$5</c:f>
              <c:strCache>
                <c:ptCount val="4"/>
                <c:pt idx="0">
                  <c:v>A</c:v>
                </c:pt>
                <c:pt idx="1">
                  <c:v>B</c:v>
                </c:pt>
                <c:pt idx="2">
                  <c:v>C</c:v>
                </c:pt>
                <c:pt idx="3">
                  <c:v>D</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128101760"/>
        <c:axId val="128111744"/>
      </c:barChart>
      <c:catAx>
        <c:axId val="128101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Nexa Light" panose="02000000000000000000" pitchFamily="50" charset="0"/>
                <a:ea typeface="+mn-ea"/>
                <a:cs typeface="+mn-cs"/>
              </a:defRPr>
            </a:pPr>
            <a:endParaRPr lang="zh-CN"/>
          </a:p>
        </c:txPr>
        <c:crossAx val="128111744"/>
        <c:crosses val="autoZero"/>
        <c:auto val="1"/>
        <c:lblAlgn val="ctr"/>
        <c:lblOffset val="100"/>
        <c:noMultiLvlLbl val="0"/>
      </c:catAx>
      <c:valAx>
        <c:axId val="128111744"/>
        <c:scaling>
          <c:orientation val="minMax"/>
        </c:scaling>
        <c:delete val="1"/>
        <c:axPos val="l"/>
        <c:majorGridlines>
          <c:spPr>
            <a:ln w="9525" cap="flat" cmpd="sng" algn="ctr">
              <a:solidFill>
                <a:srgbClr val="F2F2F2"/>
              </a:solidFill>
              <a:round/>
            </a:ln>
            <a:effectLst/>
          </c:spPr>
        </c:majorGridlines>
        <c:numFmt formatCode="General" sourceLinked="1"/>
        <c:majorTickMark val="none"/>
        <c:minorTickMark val="none"/>
        <c:tickLblPos val="nextTo"/>
        <c:crossAx val="1281017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7F14C9D-4C0D-4472-AE75-C7D0372CBDB7}" type="datetimeFigureOut">
              <a:rPr lang="zh-CN" altLang="en-US" smtClean="0"/>
              <a:t>2016-6-14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7552A-FC76-4CE8-B2DB-7E656B645C1B}" type="slidenum">
              <a:rPr lang="zh-CN" altLang="en-US" smtClean="0"/>
              <a:t>‹#›</a:t>
            </a:fld>
            <a:endParaRPr lang="zh-CN" altLang="en-US"/>
          </a:p>
        </p:txBody>
      </p:sp>
    </p:spTree>
    <p:extLst>
      <p:ext uri="{BB962C8B-B14F-4D97-AF65-F5344CB8AC3E}">
        <p14:creationId xmlns:p14="http://schemas.microsoft.com/office/powerpoint/2010/main" val="3207383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F14C9D-4C0D-4472-AE75-C7D0372CBDB7}" type="datetimeFigureOut">
              <a:rPr lang="zh-CN" altLang="en-US" smtClean="0"/>
              <a:t>2016-6-14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7552A-FC76-4CE8-B2DB-7E656B645C1B}" type="slidenum">
              <a:rPr lang="zh-CN" altLang="en-US" smtClean="0"/>
              <a:t>‹#›</a:t>
            </a:fld>
            <a:endParaRPr lang="zh-CN" altLang="en-US"/>
          </a:p>
        </p:txBody>
      </p:sp>
    </p:spTree>
    <p:extLst>
      <p:ext uri="{BB962C8B-B14F-4D97-AF65-F5344CB8AC3E}">
        <p14:creationId xmlns:p14="http://schemas.microsoft.com/office/powerpoint/2010/main" val="2800468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F14C9D-4C0D-4472-AE75-C7D0372CBDB7}" type="datetimeFigureOut">
              <a:rPr lang="zh-CN" altLang="en-US" smtClean="0"/>
              <a:t>2016-6-14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7552A-FC76-4CE8-B2DB-7E656B645C1B}" type="slidenum">
              <a:rPr lang="zh-CN" altLang="en-US" smtClean="0"/>
              <a:t>‹#›</a:t>
            </a:fld>
            <a:endParaRPr lang="zh-CN" altLang="en-US"/>
          </a:p>
        </p:txBody>
      </p:sp>
    </p:spTree>
    <p:extLst>
      <p:ext uri="{BB962C8B-B14F-4D97-AF65-F5344CB8AC3E}">
        <p14:creationId xmlns:p14="http://schemas.microsoft.com/office/powerpoint/2010/main" val="330342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F14C9D-4C0D-4472-AE75-C7D0372CBDB7}" type="datetimeFigureOut">
              <a:rPr lang="zh-CN" altLang="en-US" smtClean="0"/>
              <a:t>2016-6-14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7552A-FC76-4CE8-B2DB-7E656B645C1B}" type="slidenum">
              <a:rPr lang="zh-CN" altLang="en-US" smtClean="0"/>
              <a:t>‹#›</a:t>
            </a:fld>
            <a:endParaRPr lang="zh-CN" altLang="en-US"/>
          </a:p>
        </p:txBody>
      </p:sp>
    </p:spTree>
    <p:extLst>
      <p:ext uri="{BB962C8B-B14F-4D97-AF65-F5344CB8AC3E}">
        <p14:creationId xmlns:p14="http://schemas.microsoft.com/office/powerpoint/2010/main" val="196357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7F14C9D-4C0D-4472-AE75-C7D0372CBDB7}" type="datetimeFigureOut">
              <a:rPr lang="zh-CN" altLang="en-US" smtClean="0"/>
              <a:t>2016-6-14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7552A-FC76-4CE8-B2DB-7E656B645C1B}" type="slidenum">
              <a:rPr lang="zh-CN" altLang="en-US" smtClean="0"/>
              <a:t>‹#›</a:t>
            </a:fld>
            <a:endParaRPr lang="zh-CN" altLang="en-US"/>
          </a:p>
        </p:txBody>
      </p:sp>
    </p:spTree>
    <p:extLst>
      <p:ext uri="{BB962C8B-B14F-4D97-AF65-F5344CB8AC3E}">
        <p14:creationId xmlns:p14="http://schemas.microsoft.com/office/powerpoint/2010/main" val="3281933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7F14C9D-4C0D-4472-AE75-C7D0372CBDB7}" type="datetimeFigureOut">
              <a:rPr lang="zh-CN" altLang="en-US" smtClean="0"/>
              <a:t>2016-6-14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77552A-FC76-4CE8-B2DB-7E656B645C1B}" type="slidenum">
              <a:rPr lang="zh-CN" altLang="en-US" smtClean="0"/>
              <a:t>‹#›</a:t>
            </a:fld>
            <a:endParaRPr lang="zh-CN" altLang="en-US"/>
          </a:p>
        </p:txBody>
      </p:sp>
    </p:spTree>
    <p:extLst>
      <p:ext uri="{BB962C8B-B14F-4D97-AF65-F5344CB8AC3E}">
        <p14:creationId xmlns:p14="http://schemas.microsoft.com/office/powerpoint/2010/main" val="1748167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7F14C9D-4C0D-4472-AE75-C7D0372CBDB7}" type="datetimeFigureOut">
              <a:rPr lang="zh-CN" altLang="en-US" smtClean="0"/>
              <a:t>2016-6-14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C77552A-FC76-4CE8-B2DB-7E656B645C1B}" type="slidenum">
              <a:rPr lang="zh-CN" altLang="en-US" smtClean="0"/>
              <a:t>‹#›</a:t>
            </a:fld>
            <a:endParaRPr lang="zh-CN" altLang="en-US"/>
          </a:p>
        </p:txBody>
      </p:sp>
    </p:spTree>
    <p:extLst>
      <p:ext uri="{BB962C8B-B14F-4D97-AF65-F5344CB8AC3E}">
        <p14:creationId xmlns:p14="http://schemas.microsoft.com/office/powerpoint/2010/main" val="274975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7F14C9D-4C0D-4472-AE75-C7D0372CBDB7}" type="datetimeFigureOut">
              <a:rPr lang="zh-CN" altLang="en-US" smtClean="0"/>
              <a:t>2016-6-14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C77552A-FC76-4CE8-B2DB-7E656B645C1B}" type="slidenum">
              <a:rPr lang="zh-CN" altLang="en-US" smtClean="0"/>
              <a:t>‹#›</a:t>
            </a:fld>
            <a:endParaRPr lang="zh-CN" altLang="en-US"/>
          </a:p>
        </p:txBody>
      </p:sp>
    </p:spTree>
    <p:extLst>
      <p:ext uri="{BB962C8B-B14F-4D97-AF65-F5344CB8AC3E}">
        <p14:creationId xmlns:p14="http://schemas.microsoft.com/office/powerpoint/2010/main" val="2971298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F14C9D-4C0D-4472-AE75-C7D0372CBDB7}" type="datetimeFigureOut">
              <a:rPr lang="zh-CN" altLang="en-US" smtClean="0"/>
              <a:t>2016-6-14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C77552A-FC76-4CE8-B2DB-7E656B645C1B}" type="slidenum">
              <a:rPr lang="zh-CN" altLang="en-US" smtClean="0"/>
              <a:t>‹#›</a:t>
            </a:fld>
            <a:endParaRPr lang="zh-CN" altLang="en-US"/>
          </a:p>
        </p:txBody>
      </p:sp>
      <p:pic>
        <p:nvPicPr>
          <p:cNvPr id="5" name="图片 4"/>
          <p:cNvPicPr>
            <a:picLocks noChangeAspect="1"/>
          </p:cNvPicPr>
          <p:nvPr userDrawn="1"/>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tretch>
            <a:fillRect/>
          </a:stretch>
        </p:blipFill>
        <p:spPr>
          <a:xfrm>
            <a:off x="0" y="-297"/>
            <a:ext cx="12192000" cy="6858594"/>
          </a:xfrm>
          <a:prstGeom prst="rect">
            <a:avLst/>
          </a:prstGeom>
        </p:spPr>
      </p:pic>
      <p:sp>
        <p:nvSpPr>
          <p:cNvPr id="6" name="矩形 5"/>
          <p:cNvSpPr/>
          <p:nvPr userDrawn="1"/>
        </p:nvSpPr>
        <p:spPr>
          <a:xfrm>
            <a:off x="0" y="-297"/>
            <a:ext cx="12192000" cy="6858594"/>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53517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7F14C9D-4C0D-4472-AE75-C7D0372CBDB7}" type="datetimeFigureOut">
              <a:rPr lang="zh-CN" altLang="en-US" smtClean="0"/>
              <a:t>2016-6-14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77552A-FC76-4CE8-B2DB-7E656B645C1B}" type="slidenum">
              <a:rPr lang="zh-CN" altLang="en-US" smtClean="0"/>
              <a:t>‹#›</a:t>
            </a:fld>
            <a:endParaRPr lang="zh-CN" altLang="en-US"/>
          </a:p>
        </p:txBody>
      </p:sp>
    </p:spTree>
    <p:extLst>
      <p:ext uri="{BB962C8B-B14F-4D97-AF65-F5344CB8AC3E}">
        <p14:creationId xmlns:p14="http://schemas.microsoft.com/office/powerpoint/2010/main" val="313462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7F14C9D-4C0D-4472-AE75-C7D0372CBDB7}" type="datetimeFigureOut">
              <a:rPr lang="zh-CN" altLang="en-US" smtClean="0"/>
              <a:t>2016-6-14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77552A-FC76-4CE8-B2DB-7E656B645C1B}" type="slidenum">
              <a:rPr lang="zh-CN" altLang="en-US" smtClean="0"/>
              <a:t>‹#›</a:t>
            </a:fld>
            <a:endParaRPr lang="zh-CN" altLang="en-US"/>
          </a:p>
        </p:txBody>
      </p:sp>
    </p:spTree>
    <p:extLst>
      <p:ext uri="{BB962C8B-B14F-4D97-AF65-F5344CB8AC3E}">
        <p14:creationId xmlns:p14="http://schemas.microsoft.com/office/powerpoint/2010/main" val="2551748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14C9D-4C0D-4472-AE75-C7D0372CBDB7}" type="datetimeFigureOut">
              <a:rPr lang="zh-CN" altLang="en-US" smtClean="0"/>
              <a:t>2016-6-14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77552A-FC76-4CE8-B2DB-7E656B645C1B}" type="slidenum">
              <a:rPr lang="zh-CN" altLang="en-US" smtClean="0"/>
              <a:t>‹#›</a:t>
            </a:fld>
            <a:endParaRPr lang="zh-CN" altLang="en-US"/>
          </a:p>
        </p:txBody>
      </p:sp>
    </p:spTree>
    <p:extLst>
      <p:ext uri="{BB962C8B-B14F-4D97-AF65-F5344CB8AC3E}">
        <p14:creationId xmlns:p14="http://schemas.microsoft.com/office/powerpoint/2010/main" val="93489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chart" Target="../charts/chart1.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五边形 9"/>
          <p:cNvSpPr/>
          <p:nvPr/>
        </p:nvSpPr>
        <p:spPr>
          <a:xfrm flipV="1">
            <a:off x="-506546"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正五边形 10"/>
          <p:cNvSpPr/>
          <p:nvPr/>
        </p:nvSpPr>
        <p:spPr>
          <a:xfrm flipV="1">
            <a:off x="0"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正五边形 12"/>
          <p:cNvSpPr/>
          <p:nvPr/>
        </p:nvSpPr>
        <p:spPr>
          <a:xfrm flipV="1">
            <a:off x="1137192" y="-130627"/>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正五边形 13"/>
          <p:cNvSpPr/>
          <p:nvPr/>
        </p:nvSpPr>
        <p:spPr>
          <a:xfrm flipV="1">
            <a:off x="1514565" y="-341083"/>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正五边形 15"/>
          <p:cNvSpPr/>
          <p:nvPr/>
        </p:nvSpPr>
        <p:spPr>
          <a:xfrm flipV="1">
            <a:off x="4225819" y="-478744"/>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正五边形 16"/>
          <p:cNvSpPr/>
          <p:nvPr/>
        </p:nvSpPr>
        <p:spPr>
          <a:xfrm flipV="1">
            <a:off x="2838256"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正五边形 18"/>
          <p:cNvSpPr/>
          <p:nvPr/>
        </p:nvSpPr>
        <p:spPr>
          <a:xfrm flipV="1">
            <a:off x="3786047" y="-558345"/>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正五边形 19"/>
          <p:cNvSpPr/>
          <p:nvPr/>
        </p:nvSpPr>
        <p:spPr>
          <a:xfrm>
            <a:off x="1210916" y="1757138"/>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649063" y="1222037"/>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816043" y="2508003"/>
            <a:ext cx="2080629" cy="1107996"/>
          </a:xfrm>
          <a:prstGeom prst="rect">
            <a:avLst/>
          </a:prstGeom>
          <a:noFill/>
        </p:spPr>
        <p:txBody>
          <a:bodyPr wrap="square" rtlCol="0">
            <a:spAutoFit/>
          </a:bodyPr>
          <a:lstStyle/>
          <a:p>
            <a:pPr algn="ctr"/>
            <a:r>
              <a:rPr lang="en-US" altLang="zh-CN" sz="6600" b="1" dirty="0" smtClean="0"/>
              <a:t>2015</a:t>
            </a:r>
            <a:endParaRPr lang="zh-CN" altLang="en-US" sz="6600" b="1" dirty="0"/>
          </a:p>
        </p:txBody>
      </p:sp>
      <p:sp>
        <p:nvSpPr>
          <p:cNvPr id="26" name="文本框 25"/>
          <p:cNvSpPr txBox="1"/>
          <p:nvPr/>
        </p:nvSpPr>
        <p:spPr>
          <a:xfrm>
            <a:off x="1816043" y="3615999"/>
            <a:ext cx="2080629" cy="1077218"/>
          </a:xfrm>
          <a:prstGeom prst="rect">
            <a:avLst/>
          </a:prstGeom>
          <a:noFill/>
        </p:spPr>
        <p:txBody>
          <a:bodyPr wrap="square" rtlCol="0">
            <a:spAutoFit/>
          </a:bodyPr>
          <a:lstStyle/>
          <a:p>
            <a:pPr algn="ctr"/>
            <a:r>
              <a:rPr lang="en-US" altLang="zh-CN" sz="3200" dirty="0" smtClean="0"/>
              <a:t>ADD TEXT HERE</a:t>
            </a:r>
            <a:endParaRPr lang="zh-CN" altLang="en-US" sz="3200" dirty="0"/>
          </a:p>
        </p:txBody>
      </p:sp>
      <p:sp>
        <p:nvSpPr>
          <p:cNvPr id="27" name="正五边形 26"/>
          <p:cNvSpPr/>
          <p:nvPr/>
        </p:nvSpPr>
        <p:spPr>
          <a:xfrm>
            <a:off x="6609591" y="5919787"/>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正五边形 27"/>
          <p:cNvSpPr/>
          <p:nvPr/>
        </p:nvSpPr>
        <p:spPr>
          <a:xfrm>
            <a:off x="6169819" y="5840186"/>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正五边形 28"/>
          <p:cNvSpPr/>
          <p:nvPr/>
        </p:nvSpPr>
        <p:spPr>
          <a:xfrm>
            <a:off x="7735592" y="5622835"/>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正五边形 29"/>
          <p:cNvSpPr/>
          <p:nvPr/>
        </p:nvSpPr>
        <p:spPr>
          <a:xfrm>
            <a:off x="7295820" y="5543234"/>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正五边形 30"/>
          <p:cNvSpPr/>
          <p:nvPr/>
        </p:nvSpPr>
        <p:spPr>
          <a:xfrm>
            <a:off x="9256973" y="599938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正五边形 31"/>
          <p:cNvSpPr/>
          <p:nvPr/>
        </p:nvSpPr>
        <p:spPr>
          <a:xfrm>
            <a:off x="8817201" y="591978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正五边形 32"/>
          <p:cNvSpPr/>
          <p:nvPr/>
        </p:nvSpPr>
        <p:spPr>
          <a:xfrm>
            <a:off x="10585039" y="657333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正五边形 33"/>
          <p:cNvSpPr/>
          <p:nvPr/>
        </p:nvSpPr>
        <p:spPr>
          <a:xfrm>
            <a:off x="10145267" y="649373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正五边形 34"/>
          <p:cNvSpPr/>
          <p:nvPr/>
        </p:nvSpPr>
        <p:spPr>
          <a:xfrm>
            <a:off x="5318745" y="628758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正五边形 35"/>
          <p:cNvSpPr/>
          <p:nvPr/>
        </p:nvSpPr>
        <p:spPr>
          <a:xfrm>
            <a:off x="4878973" y="620798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Copyright Notice"/>
          <p:cNvSpPr>
            <a:spLocks/>
          </p:cNvSpPr>
          <p:nvPr/>
        </p:nvSpPr>
        <p:spPr bwMode="auto">
          <a:xfrm>
            <a:off x="7052171" y="2629135"/>
            <a:ext cx="4453893" cy="141965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sz="4400" b="1" cap="small" dirty="0" smtClean="0">
                <a:solidFill>
                  <a:schemeClr val="tx1"/>
                </a:solidFill>
                <a:latin typeface="微软雅黑" panose="020B0503020204020204" pitchFamily="34" charset="-122"/>
                <a:ea typeface="微软雅黑" panose="020B0503020204020204" pitchFamily="34" charset="-122"/>
              </a:rPr>
              <a:t>XIAOZ POWER </a:t>
            </a:r>
          </a:p>
          <a:p>
            <a:pPr algn="r"/>
            <a:r>
              <a:rPr lang="en-US" sz="4400" b="1" cap="small" dirty="0" smtClean="0">
                <a:solidFill>
                  <a:schemeClr val="tx1"/>
                </a:solidFill>
                <a:latin typeface="微软雅黑" panose="020B0503020204020204" pitchFamily="34" charset="-122"/>
                <a:ea typeface="微软雅黑" panose="020B0503020204020204" pitchFamily="34" charset="-122"/>
              </a:rPr>
              <a:t>TEMPLATE</a:t>
            </a:r>
            <a:endParaRPr lang="en-US" sz="4400" b="1" cap="small" dirty="0">
              <a:solidFill>
                <a:schemeClr val="tx1"/>
              </a:solidFill>
              <a:latin typeface="微软雅黑" panose="020B0503020204020204" pitchFamily="34" charset="-122"/>
              <a:ea typeface="微软雅黑" panose="020B0503020204020204" pitchFamily="34" charset="-122"/>
            </a:endParaRPr>
          </a:p>
        </p:txBody>
      </p:sp>
      <p:sp>
        <p:nvSpPr>
          <p:cNvPr id="37" name="Copyright Notice"/>
          <p:cNvSpPr>
            <a:spLocks/>
          </p:cNvSpPr>
          <p:nvPr/>
        </p:nvSpPr>
        <p:spPr bwMode="auto">
          <a:xfrm>
            <a:off x="9730020" y="4024134"/>
            <a:ext cx="1776044" cy="3424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cap="small" dirty="0" smtClean="0">
                <a:solidFill>
                  <a:schemeClr val="tx1"/>
                </a:solidFill>
                <a:latin typeface="微软雅黑" panose="020B0503020204020204" pitchFamily="34" charset="-122"/>
                <a:ea typeface="微软雅黑" panose="020B0503020204020204" pitchFamily="34" charset="-122"/>
              </a:rPr>
              <a:t>XIAOZ DESIGN</a:t>
            </a:r>
            <a:endParaRPr lang="en-US" cap="small"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5417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2915860" y="600074"/>
            <a:ext cx="54663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XIAOZ POWER 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3525540" y="2421126"/>
            <a:ext cx="2327787" cy="646656"/>
          </a:xfrm>
          <a:prstGeom prst="rect">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矩形 8"/>
          <p:cNvSpPr/>
          <p:nvPr/>
        </p:nvSpPr>
        <p:spPr>
          <a:xfrm>
            <a:off x="6370836" y="4040376"/>
            <a:ext cx="2327787" cy="646656"/>
          </a:xfrm>
          <a:prstGeom prst="rect">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矩形 9"/>
          <p:cNvSpPr/>
          <p:nvPr/>
        </p:nvSpPr>
        <p:spPr>
          <a:xfrm>
            <a:off x="9232232" y="2425857"/>
            <a:ext cx="2327787" cy="646656"/>
          </a:xfrm>
          <a:prstGeom prst="rect">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矩形 10"/>
          <p:cNvSpPr/>
          <p:nvPr/>
        </p:nvSpPr>
        <p:spPr>
          <a:xfrm>
            <a:off x="622971" y="4040376"/>
            <a:ext cx="2327787" cy="646656"/>
          </a:xfrm>
          <a:prstGeom prst="rect">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矩形 11"/>
          <p:cNvSpPr/>
          <p:nvPr/>
        </p:nvSpPr>
        <p:spPr>
          <a:xfrm>
            <a:off x="331543" y="2506997"/>
            <a:ext cx="2839360" cy="1077218"/>
          </a:xfrm>
          <a:prstGeom prst="rect">
            <a:avLst/>
          </a:prstGeom>
        </p:spPr>
        <p:txBody>
          <a:bodyPr wrap="square">
            <a:spAutoFit/>
          </a:bodyPr>
          <a:lstStyle/>
          <a:p>
            <a:r>
              <a:rPr lang="en-US" altLang="zh-CN" sz="1600" dirty="0">
                <a:latin typeface="+mj-ea"/>
              </a:rPr>
              <a:t>When you project your presentation to a second screen, your slides and </a:t>
            </a:r>
            <a:r>
              <a:rPr lang="en-US" altLang="zh-CN" sz="1600" dirty="0" smtClean="0">
                <a:latin typeface="+mj-ea"/>
              </a:rPr>
              <a:t>Presenter.</a:t>
            </a:r>
            <a:endParaRPr lang="zh-CN" altLang="en-US" sz="1600" dirty="0">
              <a:latin typeface="+mj-ea"/>
            </a:endParaRPr>
          </a:p>
        </p:txBody>
      </p:sp>
      <p:sp>
        <p:nvSpPr>
          <p:cNvPr id="13" name="矩形 12"/>
          <p:cNvSpPr/>
          <p:nvPr/>
        </p:nvSpPr>
        <p:spPr>
          <a:xfrm>
            <a:off x="331543" y="1978650"/>
            <a:ext cx="3444044" cy="646331"/>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Auto</a:t>
            </a:r>
            <a:r>
              <a:rPr lang="zh-CN" altLang="en-US" sz="3600" b="1" dirty="0" smtClean="0">
                <a:latin typeface="微软雅黑" panose="020B0503020204020204" pitchFamily="34" charset="-122"/>
                <a:ea typeface="微软雅黑" panose="020B0503020204020204" pitchFamily="34" charset="-122"/>
              </a:rPr>
              <a:t>-extend</a:t>
            </a:r>
            <a:endParaRPr lang="en-US" altLang="zh-CN" sz="3600" b="1" dirty="0">
              <a:latin typeface="微软雅黑" panose="020B0503020204020204" pitchFamily="34" charset="-122"/>
              <a:ea typeface="微软雅黑" panose="020B0503020204020204" pitchFamily="34" charset="-122"/>
            </a:endParaRPr>
          </a:p>
        </p:txBody>
      </p:sp>
      <p:sp>
        <p:nvSpPr>
          <p:cNvPr id="14" name="矩形 13"/>
          <p:cNvSpPr/>
          <p:nvPr/>
        </p:nvSpPr>
        <p:spPr>
          <a:xfrm>
            <a:off x="622971" y="4040376"/>
            <a:ext cx="2327787" cy="23277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矩形 14"/>
          <p:cNvSpPr/>
          <p:nvPr/>
        </p:nvSpPr>
        <p:spPr>
          <a:xfrm>
            <a:off x="3517490" y="2421126"/>
            <a:ext cx="2327787" cy="23277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矩形 15"/>
          <p:cNvSpPr/>
          <p:nvPr/>
        </p:nvSpPr>
        <p:spPr>
          <a:xfrm>
            <a:off x="6370836" y="4040376"/>
            <a:ext cx="2327787" cy="23277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矩形 16"/>
          <p:cNvSpPr/>
          <p:nvPr/>
        </p:nvSpPr>
        <p:spPr>
          <a:xfrm>
            <a:off x="9224182" y="2421126"/>
            <a:ext cx="2327787" cy="23277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8" name="直接连接符 17"/>
          <p:cNvCxnSpPr>
            <a:stCxn id="14" idx="1"/>
          </p:cNvCxnSpPr>
          <p:nvPr/>
        </p:nvCxnSpPr>
        <p:spPr>
          <a:xfrm flipH="1" flipV="1">
            <a:off x="0" y="5202426"/>
            <a:ext cx="622971" cy="18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14" idx="3"/>
            <a:endCxn id="15" idx="1"/>
          </p:cNvCxnSpPr>
          <p:nvPr/>
        </p:nvCxnSpPr>
        <p:spPr>
          <a:xfrm flipV="1">
            <a:off x="2950758" y="3585020"/>
            <a:ext cx="566732" cy="1619250"/>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15" idx="3"/>
            <a:endCxn id="16" idx="1"/>
          </p:cNvCxnSpPr>
          <p:nvPr/>
        </p:nvCxnSpPr>
        <p:spPr>
          <a:xfrm>
            <a:off x="5845277" y="3585020"/>
            <a:ext cx="525559" cy="1619250"/>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16" idx="3"/>
            <a:endCxn id="17" idx="1"/>
          </p:cNvCxnSpPr>
          <p:nvPr/>
        </p:nvCxnSpPr>
        <p:spPr>
          <a:xfrm flipV="1">
            <a:off x="8698623" y="3585020"/>
            <a:ext cx="525559" cy="1619250"/>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7" idx="3"/>
          </p:cNvCxnSpPr>
          <p:nvPr/>
        </p:nvCxnSpPr>
        <p:spPr>
          <a:xfrm>
            <a:off x="11551969" y="3585020"/>
            <a:ext cx="64003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64144" y="4040376"/>
            <a:ext cx="1146468" cy="584775"/>
          </a:xfrm>
          <a:prstGeom prst="rect">
            <a:avLst/>
          </a:prstGeom>
          <a:noFill/>
        </p:spPr>
        <p:txBody>
          <a:bodyPr wrap="none" rtlCol="0">
            <a:spAutoFit/>
          </a:bodyPr>
          <a:lstStyle/>
          <a:p>
            <a:r>
              <a:rPr lang="en-US" altLang="zh-CN" sz="3200" dirty="0" smtClean="0">
                <a:solidFill>
                  <a:srgbClr val="FCF6E6"/>
                </a:solidFill>
                <a:latin typeface="+mj-ea"/>
                <a:ea typeface="+mj-ea"/>
              </a:rPr>
              <a:t>2010</a:t>
            </a:r>
            <a:endParaRPr lang="zh-CN" altLang="en-US" sz="3200" dirty="0">
              <a:solidFill>
                <a:srgbClr val="FCF6E6"/>
              </a:solidFill>
              <a:latin typeface="+mj-ea"/>
              <a:ea typeface="+mj-ea"/>
            </a:endParaRPr>
          </a:p>
        </p:txBody>
      </p:sp>
      <p:sp>
        <p:nvSpPr>
          <p:cNvPr id="24" name="文本框 23"/>
          <p:cNvSpPr txBox="1"/>
          <p:nvPr/>
        </p:nvSpPr>
        <p:spPr>
          <a:xfrm>
            <a:off x="3592065" y="2471446"/>
            <a:ext cx="1146468" cy="584775"/>
          </a:xfrm>
          <a:prstGeom prst="rect">
            <a:avLst/>
          </a:prstGeom>
          <a:noFill/>
        </p:spPr>
        <p:txBody>
          <a:bodyPr wrap="none" rtlCol="0">
            <a:spAutoFit/>
          </a:bodyPr>
          <a:lstStyle/>
          <a:p>
            <a:r>
              <a:rPr lang="en-US" altLang="zh-CN" sz="3200" dirty="0" smtClean="0">
                <a:solidFill>
                  <a:srgbClr val="FCF6E6"/>
                </a:solidFill>
                <a:latin typeface="+mj-ea"/>
                <a:ea typeface="+mj-ea"/>
              </a:rPr>
              <a:t>2011</a:t>
            </a:r>
            <a:endParaRPr lang="zh-CN" altLang="en-US" sz="3200" dirty="0">
              <a:solidFill>
                <a:srgbClr val="FCF6E6"/>
              </a:solidFill>
              <a:latin typeface="+mj-ea"/>
              <a:ea typeface="+mj-ea"/>
            </a:endParaRPr>
          </a:p>
        </p:txBody>
      </p:sp>
      <p:sp>
        <p:nvSpPr>
          <p:cNvPr id="25" name="文本框 24"/>
          <p:cNvSpPr txBox="1"/>
          <p:nvPr/>
        </p:nvSpPr>
        <p:spPr>
          <a:xfrm>
            <a:off x="6435936" y="4045107"/>
            <a:ext cx="1146468" cy="584775"/>
          </a:xfrm>
          <a:prstGeom prst="rect">
            <a:avLst/>
          </a:prstGeom>
          <a:noFill/>
        </p:spPr>
        <p:txBody>
          <a:bodyPr wrap="none" rtlCol="0">
            <a:spAutoFit/>
          </a:bodyPr>
          <a:lstStyle/>
          <a:p>
            <a:r>
              <a:rPr lang="en-US" altLang="zh-CN" sz="3200" dirty="0" smtClean="0">
                <a:solidFill>
                  <a:srgbClr val="FCF6E6"/>
                </a:solidFill>
                <a:latin typeface="+mj-ea"/>
                <a:ea typeface="+mj-ea"/>
              </a:rPr>
              <a:t>2012</a:t>
            </a:r>
            <a:endParaRPr lang="zh-CN" altLang="en-US" sz="3200" dirty="0">
              <a:solidFill>
                <a:srgbClr val="FCF6E6"/>
              </a:solidFill>
              <a:latin typeface="+mj-ea"/>
              <a:ea typeface="+mj-ea"/>
            </a:endParaRPr>
          </a:p>
        </p:txBody>
      </p:sp>
      <p:sp>
        <p:nvSpPr>
          <p:cNvPr id="26" name="文本框 25"/>
          <p:cNvSpPr txBox="1"/>
          <p:nvPr/>
        </p:nvSpPr>
        <p:spPr>
          <a:xfrm>
            <a:off x="9279707" y="2477232"/>
            <a:ext cx="1146468" cy="584775"/>
          </a:xfrm>
          <a:prstGeom prst="rect">
            <a:avLst/>
          </a:prstGeom>
          <a:noFill/>
        </p:spPr>
        <p:txBody>
          <a:bodyPr wrap="none" rtlCol="0">
            <a:spAutoFit/>
          </a:bodyPr>
          <a:lstStyle/>
          <a:p>
            <a:r>
              <a:rPr lang="en-US" altLang="zh-CN" sz="3200" dirty="0" smtClean="0">
                <a:solidFill>
                  <a:srgbClr val="FCF6E6"/>
                </a:solidFill>
                <a:latin typeface="+mj-ea"/>
                <a:ea typeface="+mj-ea"/>
              </a:rPr>
              <a:t>2013</a:t>
            </a:r>
            <a:endParaRPr lang="zh-CN" altLang="en-US" sz="3200" dirty="0">
              <a:solidFill>
                <a:srgbClr val="FCF6E6"/>
              </a:solidFill>
              <a:latin typeface="+mj-ea"/>
              <a:ea typeface="+mj-ea"/>
            </a:endParaRPr>
          </a:p>
        </p:txBody>
      </p:sp>
      <p:sp>
        <p:nvSpPr>
          <p:cNvPr id="27" name="矩形 26"/>
          <p:cNvSpPr/>
          <p:nvPr/>
        </p:nvSpPr>
        <p:spPr>
          <a:xfrm>
            <a:off x="607531" y="4653663"/>
            <a:ext cx="2458632" cy="1754326"/>
          </a:xfrm>
          <a:prstGeom prst="rect">
            <a:avLst/>
          </a:prstGeom>
        </p:spPr>
        <p:txBody>
          <a:bodyPr wrap="square">
            <a:spAutoFit/>
          </a:bodyPr>
          <a:lstStyle/>
          <a:p>
            <a:r>
              <a:rPr lang="en-US" altLang="zh-CN" dirty="0">
                <a:latin typeface="+mj-ea"/>
              </a:rPr>
              <a:t>Quickly switch slides—in or out of sequence—from a visual grid viewable at a glance. </a:t>
            </a:r>
            <a:endParaRPr lang="zh-CN" altLang="en-US" dirty="0">
              <a:latin typeface="+mj-ea"/>
            </a:endParaRPr>
          </a:p>
        </p:txBody>
      </p:sp>
      <p:sp>
        <p:nvSpPr>
          <p:cNvPr id="28" name="矩形 27"/>
          <p:cNvSpPr/>
          <p:nvPr/>
        </p:nvSpPr>
        <p:spPr>
          <a:xfrm>
            <a:off x="3525542" y="3037285"/>
            <a:ext cx="2495231" cy="1754326"/>
          </a:xfrm>
          <a:prstGeom prst="rect">
            <a:avLst/>
          </a:prstGeom>
        </p:spPr>
        <p:txBody>
          <a:bodyPr wrap="square">
            <a:spAutoFit/>
          </a:bodyPr>
          <a:lstStyle/>
          <a:p>
            <a:r>
              <a:rPr lang="zh-CN" altLang="en-US" dirty="0" smtClean="0">
                <a:latin typeface="+mj-ea"/>
                <a:ea typeface="+mj-ea"/>
              </a:rPr>
              <a:t>Stay </a:t>
            </a:r>
            <a:r>
              <a:rPr lang="zh-CN" altLang="en-US" dirty="0">
                <a:latin typeface="+mj-ea"/>
                <a:ea typeface="+mj-ea"/>
              </a:rPr>
              <a:t>organized with new behind-the-scenes tools</a:t>
            </a:r>
            <a:r>
              <a:rPr lang="en-US" altLang="zh-CN" dirty="0" smtClean="0">
                <a:latin typeface="+mj-ea"/>
                <a:ea typeface="+mj-ea"/>
              </a:rPr>
              <a:t>.</a:t>
            </a:r>
            <a:r>
              <a:rPr lang="zh-CN" altLang="en-US" dirty="0">
                <a:latin typeface="+mj-ea"/>
                <a:ea typeface="+mj-ea"/>
              </a:rPr>
              <a:t> , so you can keep your presentation </a:t>
            </a:r>
            <a:r>
              <a:rPr lang="zh-CN" altLang="en-US" dirty="0" smtClean="0">
                <a:latin typeface="+mj-ea"/>
                <a:ea typeface="+mj-ea"/>
              </a:rPr>
              <a:t>focused</a:t>
            </a:r>
            <a:r>
              <a:rPr lang="en-US" altLang="zh-CN" dirty="0" smtClean="0">
                <a:latin typeface="+mj-ea"/>
                <a:ea typeface="+mj-ea"/>
              </a:rPr>
              <a:t>.</a:t>
            </a:r>
            <a:endParaRPr lang="zh-CN" altLang="en-US" dirty="0">
              <a:latin typeface="+mj-ea"/>
              <a:ea typeface="+mj-ea"/>
            </a:endParaRPr>
          </a:p>
        </p:txBody>
      </p:sp>
      <p:sp>
        <p:nvSpPr>
          <p:cNvPr id="29" name="矩形 28"/>
          <p:cNvSpPr/>
          <p:nvPr/>
        </p:nvSpPr>
        <p:spPr>
          <a:xfrm>
            <a:off x="6382363" y="4683191"/>
            <a:ext cx="2304731" cy="1754326"/>
          </a:xfrm>
          <a:prstGeom prst="rect">
            <a:avLst/>
          </a:prstGeom>
        </p:spPr>
        <p:txBody>
          <a:bodyPr wrap="square">
            <a:spAutoFit/>
          </a:bodyPr>
          <a:lstStyle/>
          <a:p>
            <a:r>
              <a:rPr lang="en-US" altLang="zh-CN" dirty="0">
                <a:latin typeface="+mj-ea"/>
              </a:rPr>
              <a:t>When you project your presentation to a second screen, your slides and </a:t>
            </a:r>
            <a:r>
              <a:rPr lang="en-US" altLang="zh-CN" dirty="0" smtClean="0">
                <a:latin typeface="+mj-ea"/>
              </a:rPr>
              <a:t>Presenter</a:t>
            </a:r>
            <a:endParaRPr lang="zh-CN" altLang="en-US" dirty="0">
              <a:latin typeface="+mj-ea"/>
            </a:endParaRPr>
          </a:p>
        </p:txBody>
      </p:sp>
      <p:sp>
        <p:nvSpPr>
          <p:cNvPr id="30" name="矩形 29"/>
          <p:cNvSpPr/>
          <p:nvPr/>
        </p:nvSpPr>
        <p:spPr>
          <a:xfrm>
            <a:off x="9235709" y="3087161"/>
            <a:ext cx="2324310" cy="1477328"/>
          </a:xfrm>
          <a:prstGeom prst="rect">
            <a:avLst/>
          </a:prstGeom>
        </p:spPr>
        <p:txBody>
          <a:bodyPr wrap="square">
            <a:spAutoFit/>
          </a:bodyPr>
          <a:lstStyle/>
          <a:p>
            <a:r>
              <a:rPr lang="en-US" altLang="zh-CN" dirty="0">
                <a:latin typeface="+mj-ea"/>
              </a:rPr>
              <a:t>Direct your audience’s attention right to your point. Zoom in on a </a:t>
            </a:r>
            <a:r>
              <a:rPr lang="en-US" altLang="zh-CN" dirty="0" smtClean="0">
                <a:latin typeface="+mj-ea"/>
              </a:rPr>
              <a:t>diagram</a:t>
            </a:r>
            <a:endParaRPr lang="zh-CN" altLang="en-US" dirty="0">
              <a:latin typeface="+mj-ea"/>
            </a:endParaRPr>
          </a:p>
        </p:txBody>
      </p:sp>
    </p:spTree>
    <p:extLst>
      <p:ext uri="{BB962C8B-B14F-4D97-AF65-F5344CB8AC3E}">
        <p14:creationId xmlns:p14="http://schemas.microsoft.com/office/powerpoint/2010/main" val="3314174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2915860" y="600074"/>
            <a:ext cx="54663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XIAOZ POWER 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608329" y="5187593"/>
            <a:ext cx="1901483" cy="461665"/>
          </a:xfrm>
          <a:prstGeom prst="rect">
            <a:avLst/>
          </a:prstGeom>
          <a:noFill/>
        </p:spPr>
        <p:txBody>
          <a:bodyPr wrap="none" rtlCol="0">
            <a:spAutoFit/>
          </a:bodyPr>
          <a:lstStyle/>
          <a:p>
            <a:r>
              <a:rPr lang="en-US" altLang="zh-CN" sz="2400" b="1" dirty="0" smtClean="0">
                <a:latin typeface="Nexa Light" panose="02000000000000000000" pitchFamily="50" charset="0"/>
              </a:rPr>
              <a:t>TEXT HERE</a:t>
            </a:r>
            <a:endParaRPr lang="zh-CN" altLang="en-US" sz="2400" b="1" dirty="0">
              <a:latin typeface="Nexa Light" panose="02000000000000000000" pitchFamily="50" charset="0"/>
            </a:endParaRPr>
          </a:p>
        </p:txBody>
      </p:sp>
      <p:sp>
        <p:nvSpPr>
          <p:cNvPr id="9" name="文本框 8"/>
          <p:cNvSpPr txBox="1"/>
          <p:nvPr/>
        </p:nvSpPr>
        <p:spPr>
          <a:xfrm>
            <a:off x="5037608" y="5187592"/>
            <a:ext cx="1901483" cy="461665"/>
          </a:xfrm>
          <a:prstGeom prst="rect">
            <a:avLst/>
          </a:prstGeom>
          <a:noFill/>
        </p:spPr>
        <p:txBody>
          <a:bodyPr wrap="none" rtlCol="0">
            <a:spAutoFit/>
          </a:bodyPr>
          <a:lstStyle/>
          <a:p>
            <a:r>
              <a:rPr lang="en-US" altLang="zh-CN" sz="2400" b="1" dirty="0" smtClean="0">
                <a:latin typeface="Nexa Light" panose="02000000000000000000" pitchFamily="50" charset="0"/>
              </a:rPr>
              <a:t>TEXT HERE</a:t>
            </a:r>
            <a:endParaRPr lang="zh-CN" altLang="en-US" sz="2400" b="1" dirty="0">
              <a:latin typeface="Nexa Light" panose="02000000000000000000" pitchFamily="50" charset="0"/>
            </a:endParaRPr>
          </a:p>
        </p:txBody>
      </p:sp>
      <p:sp>
        <p:nvSpPr>
          <p:cNvPr id="10" name="矩形 9"/>
          <p:cNvSpPr/>
          <p:nvPr/>
        </p:nvSpPr>
        <p:spPr>
          <a:xfrm>
            <a:off x="1501880" y="5631838"/>
            <a:ext cx="2114380" cy="738664"/>
          </a:xfrm>
          <a:prstGeom prst="rect">
            <a:avLst/>
          </a:prstGeom>
          <a:noFill/>
        </p:spPr>
        <p:txBody>
          <a:bodyPr wrap="square">
            <a:spAutoFit/>
          </a:bodyPr>
          <a:lstStyle/>
          <a:p>
            <a:r>
              <a:rPr lang="en-US" altLang="zh-CN" sz="1400" dirty="0" smtClean="0">
                <a:solidFill>
                  <a:srgbClr val="000000"/>
                </a:solidFill>
                <a:cs typeface="Arial" pitchFamily="34" charset="0"/>
              </a:rPr>
              <a:t>Please click here to modify the text for example, the text here.</a:t>
            </a:r>
            <a:endParaRPr lang="zh-CN" altLang="en-US" sz="1400" dirty="0">
              <a:solidFill>
                <a:srgbClr val="000000"/>
              </a:solidFill>
              <a:cs typeface="Arial" pitchFamily="34" charset="0"/>
            </a:endParaRPr>
          </a:p>
        </p:txBody>
      </p:sp>
      <p:sp>
        <p:nvSpPr>
          <p:cNvPr id="11" name="文本框 10"/>
          <p:cNvSpPr txBox="1"/>
          <p:nvPr/>
        </p:nvSpPr>
        <p:spPr>
          <a:xfrm>
            <a:off x="8495296" y="5187591"/>
            <a:ext cx="1901483" cy="461665"/>
          </a:xfrm>
          <a:prstGeom prst="rect">
            <a:avLst/>
          </a:prstGeom>
          <a:noFill/>
        </p:spPr>
        <p:txBody>
          <a:bodyPr wrap="none" rtlCol="0">
            <a:spAutoFit/>
          </a:bodyPr>
          <a:lstStyle/>
          <a:p>
            <a:r>
              <a:rPr lang="en-US" altLang="zh-CN" sz="2400" b="1" dirty="0" smtClean="0">
                <a:latin typeface="Nexa Light" panose="02000000000000000000" pitchFamily="50" charset="0"/>
              </a:rPr>
              <a:t>TEXT HERE</a:t>
            </a:r>
            <a:endParaRPr lang="zh-CN" altLang="en-US" sz="2400" b="1" dirty="0">
              <a:latin typeface="Nexa Light" panose="02000000000000000000" pitchFamily="50" charset="0"/>
            </a:endParaRPr>
          </a:p>
        </p:txBody>
      </p:sp>
      <p:sp>
        <p:nvSpPr>
          <p:cNvPr id="12" name="矩形 11"/>
          <p:cNvSpPr/>
          <p:nvPr/>
        </p:nvSpPr>
        <p:spPr>
          <a:xfrm>
            <a:off x="4938952" y="5631838"/>
            <a:ext cx="2114380" cy="738664"/>
          </a:xfrm>
          <a:prstGeom prst="rect">
            <a:avLst/>
          </a:prstGeom>
          <a:noFill/>
        </p:spPr>
        <p:txBody>
          <a:bodyPr wrap="square">
            <a:spAutoFit/>
          </a:bodyPr>
          <a:lstStyle/>
          <a:p>
            <a:r>
              <a:rPr lang="en-US" altLang="zh-CN" sz="1400" dirty="0" smtClean="0">
                <a:solidFill>
                  <a:srgbClr val="000000"/>
                </a:solidFill>
                <a:cs typeface="Arial" pitchFamily="34" charset="0"/>
              </a:rPr>
              <a:t>Please click here to modify the text for example, the text here.</a:t>
            </a:r>
            <a:endParaRPr lang="zh-CN" altLang="en-US" sz="1400" dirty="0">
              <a:solidFill>
                <a:srgbClr val="000000"/>
              </a:solidFill>
              <a:cs typeface="Arial" pitchFamily="34" charset="0"/>
            </a:endParaRPr>
          </a:p>
        </p:txBody>
      </p:sp>
      <p:sp>
        <p:nvSpPr>
          <p:cNvPr id="13" name="矩形 12"/>
          <p:cNvSpPr/>
          <p:nvPr/>
        </p:nvSpPr>
        <p:spPr>
          <a:xfrm>
            <a:off x="8495296" y="5631838"/>
            <a:ext cx="2114380" cy="738664"/>
          </a:xfrm>
          <a:prstGeom prst="rect">
            <a:avLst/>
          </a:prstGeom>
          <a:noFill/>
        </p:spPr>
        <p:txBody>
          <a:bodyPr wrap="square">
            <a:spAutoFit/>
          </a:bodyPr>
          <a:lstStyle/>
          <a:p>
            <a:r>
              <a:rPr lang="en-US" altLang="zh-CN" sz="1400" dirty="0" smtClean="0">
                <a:solidFill>
                  <a:srgbClr val="000000"/>
                </a:solidFill>
                <a:cs typeface="Arial" pitchFamily="34" charset="0"/>
              </a:rPr>
              <a:t>Please click here to modify the text for example, the text here.</a:t>
            </a:r>
            <a:endParaRPr lang="zh-CN" altLang="en-US" sz="1400" dirty="0">
              <a:solidFill>
                <a:srgbClr val="000000"/>
              </a:solidFill>
              <a:cs typeface="Arial" pitchFamily="34" charset="0"/>
            </a:endParaRPr>
          </a:p>
        </p:txBody>
      </p:sp>
      <p:grpSp>
        <p:nvGrpSpPr>
          <p:cNvPr id="14" name="组合 13"/>
          <p:cNvGrpSpPr/>
          <p:nvPr/>
        </p:nvGrpSpPr>
        <p:grpSpPr>
          <a:xfrm>
            <a:off x="2333289" y="1707919"/>
            <a:ext cx="6707537" cy="1107996"/>
            <a:chOff x="512162" y="2418093"/>
            <a:chExt cx="6707537" cy="1107996"/>
          </a:xfrm>
        </p:grpSpPr>
        <p:sp>
          <p:nvSpPr>
            <p:cNvPr id="15" name="矩形 14"/>
            <p:cNvSpPr/>
            <p:nvPr/>
          </p:nvSpPr>
          <p:spPr>
            <a:xfrm>
              <a:off x="544923" y="2787425"/>
              <a:ext cx="6674776" cy="738664"/>
            </a:xfrm>
            <a:prstGeom prst="rect">
              <a:avLst/>
            </a:prstGeom>
            <a:noFill/>
          </p:spPr>
          <p:txBody>
            <a:bodyPr wrap="square">
              <a:spAutoFit/>
            </a:bodyPr>
            <a:lstStyle/>
            <a:p>
              <a:r>
                <a:rPr lang="en-US" altLang="zh-CN" sz="1400" dirty="0">
                  <a:solidFill>
                    <a:srgbClr val="000000"/>
                  </a:solidFill>
                  <a:cs typeface="Arial" pitchFamily="34" charset="0"/>
                </a:rPr>
                <a:t>Please click here to modify the text for example, the text here, you may post texts. Please click here to modify the text for example, the text here, you may post texts. Please click here to modify the text for example, the text here, you may post texts.</a:t>
              </a:r>
              <a:endParaRPr lang="zh-CN" altLang="en-US" sz="1400" dirty="0">
                <a:solidFill>
                  <a:srgbClr val="000000"/>
                </a:solidFill>
                <a:cs typeface="Arial" pitchFamily="34" charset="0"/>
              </a:endParaRPr>
            </a:p>
          </p:txBody>
        </p:sp>
        <p:sp>
          <p:nvSpPr>
            <p:cNvPr id="16" name="文本框 15"/>
            <p:cNvSpPr txBox="1"/>
            <p:nvPr/>
          </p:nvSpPr>
          <p:spPr>
            <a:xfrm>
              <a:off x="544923" y="2418093"/>
              <a:ext cx="2436886" cy="400110"/>
            </a:xfrm>
            <a:prstGeom prst="rect">
              <a:avLst/>
            </a:prstGeom>
            <a:noFill/>
          </p:spPr>
          <p:txBody>
            <a:bodyPr wrap="none" rtlCol="0">
              <a:spAutoFit/>
            </a:bodyPr>
            <a:lstStyle/>
            <a:p>
              <a:r>
                <a:rPr lang="en-US" altLang="zh-CN" sz="2000" b="1" dirty="0">
                  <a:latin typeface="Nexa Light" panose="02000000000000000000" pitchFamily="50" charset="0"/>
                </a:rPr>
                <a:t>YOUR TEXT HERE</a:t>
              </a:r>
              <a:endParaRPr lang="zh-CN" altLang="en-US" sz="2000" b="1" dirty="0">
                <a:latin typeface="Nexa Light" panose="02000000000000000000" pitchFamily="50" charset="0"/>
              </a:endParaRPr>
            </a:p>
          </p:txBody>
        </p:sp>
        <p:cxnSp>
          <p:nvCxnSpPr>
            <p:cNvPr id="17" name="直接连接符 16"/>
            <p:cNvCxnSpPr/>
            <p:nvPr/>
          </p:nvCxnSpPr>
          <p:spPr>
            <a:xfrm>
              <a:off x="512162" y="2562109"/>
              <a:ext cx="0" cy="86028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六边形 18"/>
          <p:cNvSpPr/>
          <p:nvPr/>
        </p:nvSpPr>
        <p:spPr>
          <a:xfrm rot="5400000">
            <a:off x="8591240" y="3390903"/>
            <a:ext cx="1683949" cy="1451679"/>
          </a:xfrm>
          <a:prstGeom prst="hexagon">
            <a:avLst/>
          </a:prstGeom>
          <a:noFill/>
          <a:ln w="3810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9076556" y="3750954"/>
            <a:ext cx="713315" cy="619852"/>
            <a:chOff x="635000" y="2039937"/>
            <a:chExt cx="3486613" cy="3029773"/>
          </a:xfrm>
          <a:solidFill>
            <a:srgbClr val="00B050"/>
          </a:solidFill>
        </p:grpSpPr>
        <p:sp>
          <p:nvSpPr>
            <p:cNvPr id="21" name="Freeform 5"/>
            <p:cNvSpPr>
              <a:spLocks noEditPoints="1"/>
            </p:cNvSpPr>
            <p:nvPr/>
          </p:nvSpPr>
          <p:spPr bwMode="auto">
            <a:xfrm>
              <a:off x="635000" y="2039937"/>
              <a:ext cx="3486613" cy="3029773"/>
            </a:xfrm>
            <a:custGeom>
              <a:avLst/>
              <a:gdLst>
                <a:gd name="T0" fmla="*/ 89 w 96"/>
                <a:gd name="T1" fmla="*/ 0 h 83"/>
                <a:gd name="T2" fmla="*/ 7 w 96"/>
                <a:gd name="T3" fmla="*/ 0 h 83"/>
                <a:gd name="T4" fmla="*/ 0 w 96"/>
                <a:gd name="T5" fmla="*/ 7 h 83"/>
                <a:gd name="T6" fmla="*/ 0 w 96"/>
                <a:gd name="T7" fmla="*/ 76 h 83"/>
                <a:gd name="T8" fmla="*/ 7 w 96"/>
                <a:gd name="T9" fmla="*/ 83 h 83"/>
                <a:gd name="T10" fmla="*/ 89 w 96"/>
                <a:gd name="T11" fmla="*/ 83 h 83"/>
                <a:gd name="T12" fmla="*/ 96 w 96"/>
                <a:gd name="T13" fmla="*/ 76 h 83"/>
                <a:gd name="T14" fmla="*/ 96 w 96"/>
                <a:gd name="T15" fmla="*/ 7 h 83"/>
                <a:gd name="T16" fmla="*/ 89 w 96"/>
                <a:gd name="T17" fmla="*/ 0 h 83"/>
                <a:gd name="T18" fmla="*/ 33 w 96"/>
                <a:gd name="T19" fmla="*/ 5 h 83"/>
                <a:gd name="T20" fmla="*/ 36 w 96"/>
                <a:gd name="T21" fmla="*/ 9 h 83"/>
                <a:gd name="T22" fmla="*/ 33 w 96"/>
                <a:gd name="T23" fmla="*/ 12 h 83"/>
                <a:gd name="T24" fmla="*/ 29 w 96"/>
                <a:gd name="T25" fmla="*/ 9 h 83"/>
                <a:gd name="T26" fmla="*/ 33 w 96"/>
                <a:gd name="T27" fmla="*/ 5 h 83"/>
                <a:gd name="T28" fmla="*/ 22 w 96"/>
                <a:gd name="T29" fmla="*/ 5 h 83"/>
                <a:gd name="T30" fmla="*/ 26 w 96"/>
                <a:gd name="T31" fmla="*/ 9 h 83"/>
                <a:gd name="T32" fmla="*/ 22 w 96"/>
                <a:gd name="T33" fmla="*/ 12 h 83"/>
                <a:gd name="T34" fmla="*/ 19 w 96"/>
                <a:gd name="T35" fmla="*/ 9 h 83"/>
                <a:gd name="T36" fmla="*/ 22 w 96"/>
                <a:gd name="T37" fmla="*/ 5 h 83"/>
                <a:gd name="T38" fmla="*/ 12 w 96"/>
                <a:gd name="T39" fmla="*/ 5 h 83"/>
                <a:gd name="T40" fmla="*/ 15 w 96"/>
                <a:gd name="T41" fmla="*/ 9 h 83"/>
                <a:gd name="T42" fmla="*/ 12 w 96"/>
                <a:gd name="T43" fmla="*/ 12 h 83"/>
                <a:gd name="T44" fmla="*/ 8 w 96"/>
                <a:gd name="T45" fmla="*/ 9 h 83"/>
                <a:gd name="T46" fmla="*/ 12 w 96"/>
                <a:gd name="T47" fmla="*/ 5 h 83"/>
                <a:gd name="T48" fmla="*/ 89 w 96"/>
                <a:gd name="T49" fmla="*/ 76 h 83"/>
                <a:gd name="T50" fmla="*/ 7 w 96"/>
                <a:gd name="T51" fmla="*/ 76 h 83"/>
                <a:gd name="T52" fmla="*/ 7 w 96"/>
                <a:gd name="T53" fmla="*/ 18 h 83"/>
                <a:gd name="T54" fmla="*/ 89 w 96"/>
                <a:gd name="T55" fmla="*/ 18 h 83"/>
                <a:gd name="T56" fmla="*/ 89 w 96"/>
                <a:gd name="T57" fmla="*/ 76 h 83"/>
                <a:gd name="T58" fmla="*/ 89 w 96"/>
                <a:gd name="T59" fmla="*/ 11 h 83"/>
                <a:gd name="T60" fmla="*/ 41 w 96"/>
                <a:gd name="T61" fmla="*/ 11 h 83"/>
                <a:gd name="T62" fmla="*/ 41 w 96"/>
                <a:gd name="T63" fmla="*/ 7 h 83"/>
                <a:gd name="T64" fmla="*/ 89 w 96"/>
                <a:gd name="T65" fmla="*/ 7 h 83"/>
                <a:gd name="T66" fmla="*/ 89 w 96"/>
                <a:gd name="T67" fmla="*/ 1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6" h="83">
                  <a:moveTo>
                    <a:pt x="89" y="0"/>
                  </a:moveTo>
                  <a:cubicBezTo>
                    <a:pt x="7" y="0"/>
                    <a:pt x="7" y="0"/>
                    <a:pt x="7" y="0"/>
                  </a:cubicBezTo>
                  <a:cubicBezTo>
                    <a:pt x="3" y="0"/>
                    <a:pt x="0" y="3"/>
                    <a:pt x="0" y="7"/>
                  </a:cubicBezTo>
                  <a:cubicBezTo>
                    <a:pt x="0" y="76"/>
                    <a:pt x="0" y="76"/>
                    <a:pt x="0" y="76"/>
                  </a:cubicBezTo>
                  <a:cubicBezTo>
                    <a:pt x="0" y="79"/>
                    <a:pt x="3" y="83"/>
                    <a:pt x="7" y="83"/>
                  </a:cubicBezTo>
                  <a:cubicBezTo>
                    <a:pt x="89" y="83"/>
                    <a:pt x="89" y="83"/>
                    <a:pt x="89" y="83"/>
                  </a:cubicBezTo>
                  <a:cubicBezTo>
                    <a:pt x="93" y="83"/>
                    <a:pt x="96" y="79"/>
                    <a:pt x="96" y="76"/>
                  </a:cubicBezTo>
                  <a:cubicBezTo>
                    <a:pt x="96" y="7"/>
                    <a:pt x="96" y="7"/>
                    <a:pt x="96" y="7"/>
                  </a:cubicBezTo>
                  <a:cubicBezTo>
                    <a:pt x="96" y="3"/>
                    <a:pt x="93" y="0"/>
                    <a:pt x="89" y="0"/>
                  </a:cubicBezTo>
                  <a:moveTo>
                    <a:pt x="33" y="5"/>
                  </a:moveTo>
                  <a:cubicBezTo>
                    <a:pt x="35" y="5"/>
                    <a:pt x="36" y="7"/>
                    <a:pt x="36" y="9"/>
                  </a:cubicBezTo>
                  <a:cubicBezTo>
                    <a:pt x="36" y="11"/>
                    <a:pt x="35" y="12"/>
                    <a:pt x="33" y="12"/>
                  </a:cubicBezTo>
                  <a:cubicBezTo>
                    <a:pt x="31" y="12"/>
                    <a:pt x="29" y="11"/>
                    <a:pt x="29" y="9"/>
                  </a:cubicBezTo>
                  <a:cubicBezTo>
                    <a:pt x="29" y="7"/>
                    <a:pt x="31" y="5"/>
                    <a:pt x="33" y="5"/>
                  </a:cubicBezTo>
                  <a:moveTo>
                    <a:pt x="22" y="5"/>
                  </a:moveTo>
                  <a:cubicBezTo>
                    <a:pt x="24" y="5"/>
                    <a:pt x="26" y="7"/>
                    <a:pt x="26" y="9"/>
                  </a:cubicBezTo>
                  <a:cubicBezTo>
                    <a:pt x="26" y="11"/>
                    <a:pt x="24" y="12"/>
                    <a:pt x="22" y="12"/>
                  </a:cubicBezTo>
                  <a:cubicBezTo>
                    <a:pt x="20" y="12"/>
                    <a:pt x="19" y="11"/>
                    <a:pt x="19" y="9"/>
                  </a:cubicBezTo>
                  <a:cubicBezTo>
                    <a:pt x="19" y="7"/>
                    <a:pt x="20" y="5"/>
                    <a:pt x="22" y="5"/>
                  </a:cubicBezTo>
                  <a:moveTo>
                    <a:pt x="12" y="5"/>
                  </a:moveTo>
                  <a:cubicBezTo>
                    <a:pt x="14" y="5"/>
                    <a:pt x="15" y="7"/>
                    <a:pt x="15" y="9"/>
                  </a:cubicBezTo>
                  <a:cubicBezTo>
                    <a:pt x="15" y="11"/>
                    <a:pt x="14" y="12"/>
                    <a:pt x="12" y="12"/>
                  </a:cubicBezTo>
                  <a:cubicBezTo>
                    <a:pt x="10" y="12"/>
                    <a:pt x="8" y="11"/>
                    <a:pt x="8" y="9"/>
                  </a:cubicBezTo>
                  <a:cubicBezTo>
                    <a:pt x="8" y="7"/>
                    <a:pt x="10" y="5"/>
                    <a:pt x="12" y="5"/>
                  </a:cubicBezTo>
                  <a:moveTo>
                    <a:pt x="89" y="76"/>
                  </a:moveTo>
                  <a:cubicBezTo>
                    <a:pt x="7" y="76"/>
                    <a:pt x="7" y="76"/>
                    <a:pt x="7" y="76"/>
                  </a:cubicBezTo>
                  <a:cubicBezTo>
                    <a:pt x="7" y="18"/>
                    <a:pt x="7" y="18"/>
                    <a:pt x="7" y="18"/>
                  </a:cubicBezTo>
                  <a:cubicBezTo>
                    <a:pt x="89" y="18"/>
                    <a:pt x="89" y="18"/>
                    <a:pt x="89" y="18"/>
                  </a:cubicBezTo>
                  <a:lnTo>
                    <a:pt x="89" y="76"/>
                  </a:lnTo>
                  <a:close/>
                  <a:moveTo>
                    <a:pt x="89" y="11"/>
                  </a:moveTo>
                  <a:cubicBezTo>
                    <a:pt x="41" y="11"/>
                    <a:pt x="41" y="11"/>
                    <a:pt x="41" y="11"/>
                  </a:cubicBezTo>
                  <a:cubicBezTo>
                    <a:pt x="41" y="7"/>
                    <a:pt x="41" y="7"/>
                    <a:pt x="41" y="7"/>
                  </a:cubicBezTo>
                  <a:cubicBezTo>
                    <a:pt x="89" y="7"/>
                    <a:pt x="89" y="7"/>
                    <a:pt x="89" y="7"/>
                  </a:cubicBezTo>
                  <a:lnTo>
                    <a:pt x="89" y="11"/>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2" name="椭圆 21"/>
            <p:cNvSpPr/>
            <p:nvPr/>
          </p:nvSpPr>
          <p:spPr>
            <a:xfrm>
              <a:off x="883920" y="2202180"/>
              <a:ext cx="297180" cy="29718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a:off x="1281430" y="2202180"/>
              <a:ext cx="297180" cy="29718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椭圆 23"/>
            <p:cNvSpPr/>
            <p:nvPr/>
          </p:nvSpPr>
          <p:spPr>
            <a:xfrm>
              <a:off x="1549531" y="2264639"/>
              <a:ext cx="425922" cy="234722"/>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6" name="六边形 25"/>
          <p:cNvSpPr/>
          <p:nvPr/>
        </p:nvSpPr>
        <p:spPr>
          <a:xfrm rot="5400000">
            <a:off x="5146376" y="3390902"/>
            <a:ext cx="1683949" cy="1451679"/>
          </a:xfrm>
          <a:prstGeom prst="hexagon">
            <a:avLst/>
          </a:prstGeom>
          <a:noFill/>
          <a:ln w="3810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Group 10"/>
          <p:cNvGrpSpPr>
            <a:grpSpLocks noChangeAspect="1"/>
          </p:cNvGrpSpPr>
          <p:nvPr/>
        </p:nvGrpSpPr>
        <p:grpSpPr bwMode="auto">
          <a:xfrm>
            <a:off x="5620423" y="3710797"/>
            <a:ext cx="751438" cy="751437"/>
            <a:chOff x="6494" y="821"/>
            <a:chExt cx="381" cy="381"/>
          </a:xfrm>
          <a:solidFill>
            <a:srgbClr val="00B050"/>
          </a:solidFill>
        </p:grpSpPr>
        <p:sp>
          <p:nvSpPr>
            <p:cNvPr id="28" name="Freeform 11"/>
            <p:cNvSpPr>
              <a:spLocks/>
            </p:cNvSpPr>
            <p:nvPr/>
          </p:nvSpPr>
          <p:spPr bwMode="auto">
            <a:xfrm>
              <a:off x="6494" y="844"/>
              <a:ext cx="362" cy="358"/>
            </a:xfrm>
            <a:custGeom>
              <a:avLst/>
              <a:gdLst>
                <a:gd name="T0" fmla="*/ 47 w 95"/>
                <a:gd name="T1" fmla="*/ 0 h 94"/>
                <a:gd name="T2" fmla="*/ 0 w 95"/>
                <a:gd name="T3" fmla="*/ 47 h 94"/>
                <a:gd name="T4" fmla="*/ 47 w 95"/>
                <a:gd name="T5" fmla="*/ 94 h 94"/>
                <a:gd name="T6" fmla="*/ 95 w 95"/>
                <a:gd name="T7" fmla="*/ 47 h 94"/>
                <a:gd name="T8" fmla="*/ 47 w 95"/>
                <a:gd name="T9" fmla="*/ 47 h 94"/>
                <a:gd name="T10" fmla="*/ 47 w 95"/>
                <a:gd name="T11" fmla="*/ 0 h 94"/>
              </a:gdLst>
              <a:ahLst/>
              <a:cxnLst>
                <a:cxn ang="0">
                  <a:pos x="T0" y="T1"/>
                </a:cxn>
                <a:cxn ang="0">
                  <a:pos x="T2" y="T3"/>
                </a:cxn>
                <a:cxn ang="0">
                  <a:pos x="T4" y="T5"/>
                </a:cxn>
                <a:cxn ang="0">
                  <a:pos x="T6" y="T7"/>
                </a:cxn>
                <a:cxn ang="0">
                  <a:pos x="T8" y="T9"/>
                </a:cxn>
                <a:cxn ang="0">
                  <a:pos x="T10" y="T11"/>
                </a:cxn>
              </a:cxnLst>
              <a:rect l="0" t="0" r="r" b="b"/>
              <a:pathLst>
                <a:path w="95" h="94">
                  <a:moveTo>
                    <a:pt x="47" y="0"/>
                  </a:moveTo>
                  <a:cubicBezTo>
                    <a:pt x="21" y="0"/>
                    <a:pt x="0" y="21"/>
                    <a:pt x="0" y="47"/>
                  </a:cubicBezTo>
                  <a:cubicBezTo>
                    <a:pt x="0" y="73"/>
                    <a:pt x="21" y="94"/>
                    <a:pt x="47" y="94"/>
                  </a:cubicBezTo>
                  <a:cubicBezTo>
                    <a:pt x="73" y="94"/>
                    <a:pt x="95" y="73"/>
                    <a:pt x="95" y="47"/>
                  </a:cubicBezTo>
                  <a:cubicBezTo>
                    <a:pt x="47" y="47"/>
                    <a:pt x="47" y="47"/>
                    <a:pt x="47" y="47"/>
                  </a:cubicBezTo>
                  <a:lnTo>
                    <a:pt x="47" y="0"/>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9" name="Freeform 12"/>
            <p:cNvSpPr>
              <a:spLocks/>
            </p:cNvSpPr>
            <p:nvPr/>
          </p:nvSpPr>
          <p:spPr bwMode="auto">
            <a:xfrm>
              <a:off x="6696" y="821"/>
              <a:ext cx="179" cy="179"/>
            </a:xfrm>
            <a:custGeom>
              <a:avLst/>
              <a:gdLst>
                <a:gd name="T0" fmla="*/ 0 w 47"/>
                <a:gd name="T1" fmla="*/ 0 h 47"/>
                <a:gd name="T2" fmla="*/ 0 w 47"/>
                <a:gd name="T3" fmla="*/ 47 h 47"/>
                <a:gd name="T4" fmla="*/ 47 w 47"/>
                <a:gd name="T5" fmla="*/ 47 h 47"/>
                <a:gd name="T6" fmla="*/ 0 w 47"/>
                <a:gd name="T7" fmla="*/ 0 h 47"/>
              </a:gdLst>
              <a:ahLst/>
              <a:cxnLst>
                <a:cxn ang="0">
                  <a:pos x="T0" y="T1"/>
                </a:cxn>
                <a:cxn ang="0">
                  <a:pos x="T2" y="T3"/>
                </a:cxn>
                <a:cxn ang="0">
                  <a:pos x="T4" y="T5"/>
                </a:cxn>
                <a:cxn ang="0">
                  <a:pos x="T6" y="T7"/>
                </a:cxn>
              </a:cxnLst>
              <a:rect l="0" t="0" r="r" b="b"/>
              <a:pathLst>
                <a:path w="47" h="47">
                  <a:moveTo>
                    <a:pt x="0" y="0"/>
                  </a:moveTo>
                  <a:cubicBezTo>
                    <a:pt x="0" y="47"/>
                    <a:pt x="0" y="47"/>
                    <a:pt x="0" y="47"/>
                  </a:cubicBezTo>
                  <a:cubicBezTo>
                    <a:pt x="47" y="47"/>
                    <a:pt x="47" y="47"/>
                    <a:pt x="47" y="47"/>
                  </a:cubicBezTo>
                  <a:cubicBezTo>
                    <a:pt x="47" y="21"/>
                    <a:pt x="26" y="0"/>
                    <a:pt x="0" y="0"/>
                  </a:cubicBezTo>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sp>
        <p:nvSpPr>
          <p:cNvPr id="31" name="六边形 30"/>
          <p:cNvSpPr/>
          <p:nvPr/>
        </p:nvSpPr>
        <p:spPr>
          <a:xfrm rot="5400000">
            <a:off x="1701512" y="3390901"/>
            <a:ext cx="1683949" cy="1451679"/>
          </a:xfrm>
          <a:prstGeom prst="hexagon">
            <a:avLst/>
          </a:prstGeom>
          <a:noFill/>
          <a:ln w="3810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Group 4"/>
          <p:cNvGrpSpPr>
            <a:grpSpLocks noChangeAspect="1"/>
          </p:cNvGrpSpPr>
          <p:nvPr/>
        </p:nvGrpSpPr>
        <p:grpSpPr bwMode="auto">
          <a:xfrm>
            <a:off x="2116786" y="3771245"/>
            <a:ext cx="797128" cy="690989"/>
            <a:chOff x="794" y="1854"/>
            <a:chExt cx="736" cy="638"/>
          </a:xfrm>
          <a:solidFill>
            <a:srgbClr val="00B050"/>
          </a:solidFill>
        </p:grpSpPr>
        <p:sp>
          <p:nvSpPr>
            <p:cNvPr id="33" name="Oval 5"/>
            <p:cNvSpPr>
              <a:spLocks noChangeArrowheads="1"/>
            </p:cNvSpPr>
            <p:nvPr/>
          </p:nvSpPr>
          <p:spPr bwMode="auto">
            <a:xfrm>
              <a:off x="1316" y="2406"/>
              <a:ext cx="86" cy="86"/>
            </a:xfrm>
            <a:prstGeom prst="ellipse">
              <a:avLst/>
            </a:pr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4" name="Oval 6"/>
            <p:cNvSpPr>
              <a:spLocks noChangeArrowheads="1"/>
            </p:cNvSpPr>
            <p:nvPr/>
          </p:nvSpPr>
          <p:spPr bwMode="auto">
            <a:xfrm>
              <a:off x="1044" y="2406"/>
              <a:ext cx="86" cy="86"/>
            </a:xfrm>
            <a:prstGeom prst="ellipse">
              <a:avLst/>
            </a:pr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5" name="Freeform 7"/>
            <p:cNvSpPr>
              <a:spLocks/>
            </p:cNvSpPr>
            <p:nvPr/>
          </p:nvSpPr>
          <p:spPr bwMode="auto">
            <a:xfrm>
              <a:off x="794" y="1854"/>
              <a:ext cx="651" cy="516"/>
            </a:xfrm>
            <a:custGeom>
              <a:avLst/>
              <a:gdLst>
                <a:gd name="T0" fmla="*/ 27 w 91"/>
                <a:gd name="T1" fmla="*/ 57 h 72"/>
                <a:gd name="T2" fmla="*/ 22 w 91"/>
                <a:gd name="T3" fmla="*/ 21 h 72"/>
                <a:gd name="T4" fmla="*/ 0 w 91"/>
                <a:gd name="T5" fmla="*/ 0 h 72"/>
                <a:gd name="T6" fmla="*/ 0 w 91"/>
                <a:gd name="T7" fmla="*/ 5 h 72"/>
                <a:gd name="T8" fmla="*/ 16 w 91"/>
                <a:gd name="T9" fmla="*/ 22 h 72"/>
                <a:gd name="T10" fmla="*/ 22 w 91"/>
                <a:gd name="T11" fmla="*/ 58 h 72"/>
                <a:gd name="T12" fmla="*/ 36 w 91"/>
                <a:gd name="T13" fmla="*/ 72 h 72"/>
                <a:gd name="T14" fmla="*/ 91 w 91"/>
                <a:gd name="T15" fmla="*/ 72 h 72"/>
                <a:gd name="T16" fmla="*/ 91 w 91"/>
                <a:gd name="T17" fmla="*/ 66 h 72"/>
                <a:gd name="T18" fmla="*/ 36 w 91"/>
                <a:gd name="T19" fmla="*/ 66 h 72"/>
                <a:gd name="T20" fmla="*/ 27 w 91"/>
                <a:gd name="T21" fmla="*/ 5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2">
                  <a:moveTo>
                    <a:pt x="27" y="57"/>
                  </a:moveTo>
                  <a:cubicBezTo>
                    <a:pt x="22" y="21"/>
                    <a:pt x="22" y="21"/>
                    <a:pt x="22" y="21"/>
                  </a:cubicBezTo>
                  <a:cubicBezTo>
                    <a:pt x="18" y="0"/>
                    <a:pt x="0" y="0"/>
                    <a:pt x="0" y="0"/>
                  </a:cubicBezTo>
                  <a:cubicBezTo>
                    <a:pt x="0" y="5"/>
                    <a:pt x="0" y="5"/>
                    <a:pt x="0" y="5"/>
                  </a:cubicBezTo>
                  <a:cubicBezTo>
                    <a:pt x="0" y="5"/>
                    <a:pt x="13" y="6"/>
                    <a:pt x="16" y="22"/>
                  </a:cubicBezTo>
                  <a:cubicBezTo>
                    <a:pt x="22" y="58"/>
                    <a:pt x="22" y="58"/>
                    <a:pt x="22" y="58"/>
                  </a:cubicBezTo>
                  <a:cubicBezTo>
                    <a:pt x="22" y="63"/>
                    <a:pt x="25" y="72"/>
                    <a:pt x="36" y="72"/>
                  </a:cubicBezTo>
                  <a:cubicBezTo>
                    <a:pt x="91" y="72"/>
                    <a:pt x="91" y="72"/>
                    <a:pt x="91" y="72"/>
                  </a:cubicBezTo>
                  <a:cubicBezTo>
                    <a:pt x="91" y="66"/>
                    <a:pt x="91" y="66"/>
                    <a:pt x="91" y="66"/>
                  </a:cubicBezTo>
                  <a:cubicBezTo>
                    <a:pt x="36" y="66"/>
                    <a:pt x="36" y="66"/>
                    <a:pt x="36" y="66"/>
                  </a:cubicBezTo>
                  <a:cubicBezTo>
                    <a:pt x="28" y="66"/>
                    <a:pt x="28" y="58"/>
                    <a:pt x="27" y="57"/>
                  </a:cubicBezTo>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6" name="Freeform 8"/>
            <p:cNvSpPr>
              <a:spLocks/>
            </p:cNvSpPr>
            <p:nvPr/>
          </p:nvSpPr>
          <p:spPr bwMode="auto">
            <a:xfrm>
              <a:off x="973" y="1933"/>
              <a:ext cx="557" cy="366"/>
            </a:xfrm>
            <a:custGeom>
              <a:avLst/>
              <a:gdLst>
                <a:gd name="T0" fmla="*/ 68 w 78"/>
                <a:gd name="T1" fmla="*/ 8 h 51"/>
                <a:gd name="T2" fmla="*/ 11 w 78"/>
                <a:gd name="T3" fmla="*/ 2 h 51"/>
                <a:gd name="T4" fmla="*/ 2 w 78"/>
                <a:gd name="T5" fmla="*/ 12 h 51"/>
                <a:gd name="T6" fmla="*/ 7 w 78"/>
                <a:gd name="T7" fmla="*/ 41 h 51"/>
                <a:gd name="T8" fmla="*/ 19 w 78"/>
                <a:gd name="T9" fmla="*/ 51 h 51"/>
                <a:gd name="T10" fmla="*/ 58 w 78"/>
                <a:gd name="T11" fmla="*/ 51 h 51"/>
                <a:gd name="T12" fmla="*/ 70 w 78"/>
                <a:gd name="T13" fmla="*/ 40 h 51"/>
                <a:gd name="T14" fmla="*/ 75 w 78"/>
                <a:gd name="T15" fmla="*/ 17 h 51"/>
                <a:gd name="T16" fmla="*/ 68 w 78"/>
                <a:gd name="T17" fmla="*/ 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51">
                  <a:moveTo>
                    <a:pt x="68" y="8"/>
                  </a:moveTo>
                  <a:cubicBezTo>
                    <a:pt x="57" y="8"/>
                    <a:pt x="11" y="2"/>
                    <a:pt x="11" y="2"/>
                  </a:cubicBezTo>
                  <a:cubicBezTo>
                    <a:pt x="11" y="2"/>
                    <a:pt x="0" y="0"/>
                    <a:pt x="2" y="12"/>
                  </a:cubicBezTo>
                  <a:cubicBezTo>
                    <a:pt x="4" y="24"/>
                    <a:pt x="7" y="41"/>
                    <a:pt x="7" y="41"/>
                  </a:cubicBezTo>
                  <a:cubicBezTo>
                    <a:pt x="7" y="41"/>
                    <a:pt x="9" y="51"/>
                    <a:pt x="19" y="51"/>
                  </a:cubicBezTo>
                  <a:cubicBezTo>
                    <a:pt x="58" y="51"/>
                    <a:pt x="58" y="51"/>
                    <a:pt x="58" y="51"/>
                  </a:cubicBezTo>
                  <a:cubicBezTo>
                    <a:pt x="67" y="51"/>
                    <a:pt x="70" y="40"/>
                    <a:pt x="70" y="40"/>
                  </a:cubicBezTo>
                  <a:cubicBezTo>
                    <a:pt x="75" y="17"/>
                    <a:pt x="75" y="17"/>
                    <a:pt x="75" y="17"/>
                  </a:cubicBezTo>
                  <a:cubicBezTo>
                    <a:pt x="75" y="17"/>
                    <a:pt x="78" y="8"/>
                    <a:pt x="68" y="8"/>
                  </a:cubicBezTo>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spTree>
    <p:extLst>
      <p:ext uri="{BB962C8B-B14F-4D97-AF65-F5344CB8AC3E}">
        <p14:creationId xmlns:p14="http://schemas.microsoft.com/office/powerpoint/2010/main" val="211511958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38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38000">
                                          <p:cBhvr additive="base">
                                            <p:cTn id="7" dur="500" fill="hold"/>
                                            <p:tgtEl>
                                              <p:spTgt spid="8"/>
                                            </p:tgtEl>
                                            <p:attrNameLst>
                                              <p:attrName>ppt_x</p:attrName>
                                            </p:attrNameLst>
                                          </p:cBhvr>
                                          <p:tavLst>
                                            <p:tav tm="0">
                                              <p:val>
                                                <p:strVal val="#ppt_x"/>
                                              </p:val>
                                            </p:tav>
                                            <p:tav tm="100000">
                                              <p:val>
                                                <p:strVal val="#ppt_x"/>
                                              </p:val>
                                            </p:tav>
                                          </p:tavLst>
                                        </p:anim>
                                        <p:anim calcmode="lin" valueType="num" p14:bounceEnd="38000">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38000">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14:bounceEnd="38000">
                                          <p:cBhvr additive="base">
                                            <p:cTn id="11" dur="500" fill="hold"/>
                                            <p:tgtEl>
                                              <p:spTgt spid="10"/>
                                            </p:tgtEl>
                                            <p:attrNameLst>
                                              <p:attrName>ppt_x</p:attrName>
                                            </p:attrNameLst>
                                          </p:cBhvr>
                                          <p:tavLst>
                                            <p:tav tm="0">
                                              <p:val>
                                                <p:strVal val="#ppt_x"/>
                                              </p:val>
                                            </p:tav>
                                            <p:tav tm="100000">
                                              <p:val>
                                                <p:strVal val="#ppt_x"/>
                                              </p:val>
                                            </p:tav>
                                          </p:tavLst>
                                        </p:anim>
                                        <p:anim calcmode="lin" valueType="num" p14:bounceEnd="38000">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48000">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14:bounceEnd="48000">
                                          <p:cBhvr additive="base">
                                            <p:cTn id="15" dur="500" fill="hold"/>
                                            <p:tgtEl>
                                              <p:spTgt spid="9"/>
                                            </p:tgtEl>
                                            <p:attrNameLst>
                                              <p:attrName>ppt_x</p:attrName>
                                            </p:attrNameLst>
                                          </p:cBhvr>
                                          <p:tavLst>
                                            <p:tav tm="0">
                                              <p:val>
                                                <p:strVal val="#ppt_x"/>
                                              </p:val>
                                            </p:tav>
                                            <p:tav tm="100000">
                                              <p:val>
                                                <p:strVal val="#ppt_x"/>
                                              </p:val>
                                            </p:tav>
                                          </p:tavLst>
                                        </p:anim>
                                        <p:anim calcmode="lin" valueType="num" p14:bounceEnd="48000">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48000">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14:bounceEnd="48000">
                                          <p:cBhvr additive="base">
                                            <p:cTn id="19" dur="500" fill="hold"/>
                                            <p:tgtEl>
                                              <p:spTgt spid="12"/>
                                            </p:tgtEl>
                                            <p:attrNameLst>
                                              <p:attrName>ppt_x</p:attrName>
                                            </p:attrNameLst>
                                          </p:cBhvr>
                                          <p:tavLst>
                                            <p:tav tm="0">
                                              <p:val>
                                                <p:strVal val="#ppt_x"/>
                                              </p:val>
                                            </p:tav>
                                            <p:tav tm="100000">
                                              <p:val>
                                                <p:strVal val="#ppt_x"/>
                                              </p:val>
                                            </p:tav>
                                          </p:tavLst>
                                        </p:anim>
                                        <p:anim calcmode="lin" valueType="num" p14:bounceEnd="48000">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48000">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14:bounceEnd="48000">
                                          <p:cBhvr additive="base">
                                            <p:cTn id="23" dur="500" fill="hold"/>
                                            <p:tgtEl>
                                              <p:spTgt spid="11"/>
                                            </p:tgtEl>
                                            <p:attrNameLst>
                                              <p:attrName>ppt_x</p:attrName>
                                            </p:attrNameLst>
                                          </p:cBhvr>
                                          <p:tavLst>
                                            <p:tav tm="0">
                                              <p:val>
                                                <p:strVal val="#ppt_x"/>
                                              </p:val>
                                            </p:tav>
                                            <p:tav tm="100000">
                                              <p:val>
                                                <p:strVal val="#ppt_x"/>
                                              </p:val>
                                            </p:tav>
                                          </p:tavLst>
                                        </p:anim>
                                        <p:anim calcmode="lin" valueType="num" p14:bounceEnd="48000">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48000">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14:bounceEnd="48000">
                                          <p:cBhvr additive="base">
                                            <p:cTn id="27" dur="500" fill="hold"/>
                                            <p:tgtEl>
                                              <p:spTgt spid="13"/>
                                            </p:tgtEl>
                                            <p:attrNameLst>
                                              <p:attrName>ppt_x</p:attrName>
                                            </p:attrNameLst>
                                          </p:cBhvr>
                                          <p:tavLst>
                                            <p:tav tm="0">
                                              <p:val>
                                                <p:strVal val="#ppt_x"/>
                                              </p:val>
                                            </p:tav>
                                            <p:tav tm="100000">
                                              <p:val>
                                                <p:strVal val="#ppt_x"/>
                                              </p:val>
                                            </p:tav>
                                          </p:tavLst>
                                        </p:anim>
                                        <p:anim calcmode="lin" valueType="num" p14:bounceEnd="48000">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37" presetClass="entr" presetSubtype="0"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900" decel="100000" fill="hold"/>
                                            <p:tgtEl>
                                              <p:spTgt spid="14"/>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37" presetClass="entr" presetSubtype="0"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900" decel="100000" fill="hold"/>
                                            <p:tgtEl>
                                              <p:spTgt spid="14"/>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2915860" y="600074"/>
            <a:ext cx="54663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XIAOZ POWER 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sp>
        <p:nvSpPr>
          <p:cNvPr id="9" name="六边形 8"/>
          <p:cNvSpPr/>
          <p:nvPr/>
        </p:nvSpPr>
        <p:spPr>
          <a:xfrm rot="5400000">
            <a:off x="1599249" y="2746611"/>
            <a:ext cx="1478904" cy="1274916"/>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922561" y="2887334"/>
            <a:ext cx="832279" cy="461665"/>
          </a:xfrm>
          <a:prstGeom prst="rect">
            <a:avLst/>
          </a:prstGeom>
          <a:noFill/>
        </p:spPr>
        <p:txBody>
          <a:bodyPr wrap="none" rtlCol="0">
            <a:spAutoFit/>
          </a:bodyPr>
          <a:lstStyle/>
          <a:p>
            <a:r>
              <a:rPr lang="en-US" altLang="zh-CN" sz="2400" b="1" dirty="0" smtClean="0">
                <a:latin typeface="Nexa Light" panose="02000000000000000000" pitchFamily="50" charset="0"/>
              </a:rPr>
              <a:t>53%</a:t>
            </a:r>
            <a:endParaRPr lang="zh-CN" altLang="en-US" sz="2400" b="1" dirty="0">
              <a:latin typeface="Nexa Light" panose="02000000000000000000" pitchFamily="50" charset="0"/>
            </a:endParaRPr>
          </a:p>
        </p:txBody>
      </p:sp>
      <p:sp>
        <p:nvSpPr>
          <p:cNvPr id="12" name="六边形 11"/>
          <p:cNvSpPr/>
          <p:nvPr/>
        </p:nvSpPr>
        <p:spPr>
          <a:xfrm rot="5400000">
            <a:off x="1347429" y="3982268"/>
            <a:ext cx="1317244" cy="1135554"/>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文本框 12"/>
          <p:cNvSpPr txBox="1"/>
          <p:nvPr/>
        </p:nvSpPr>
        <p:spPr>
          <a:xfrm>
            <a:off x="1474934" y="4239359"/>
            <a:ext cx="832279" cy="461665"/>
          </a:xfrm>
          <a:prstGeom prst="rect">
            <a:avLst/>
          </a:prstGeom>
          <a:noFill/>
        </p:spPr>
        <p:txBody>
          <a:bodyPr wrap="none" rtlCol="0">
            <a:spAutoFit/>
          </a:bodyPr>
          <a:lstStyle/>
          <a:p>
            <a:r>
              <a:rPr lang="en-US" altLang="zh-CN" sz="2400" b="1" dirty="0" smtClean="0">
                <a:latin typeface="Nexa Light" panose="02000000000000000000" pitchFamily="50" charset="0"/>
              </a:rPr>
              <a:t>63%</a:t>
            </a:r>
            <a:endParaRPr lang="zh-CN" altLang="en-US" sz="2400" b="1" dirty="0">
              <a:latin typeface="Nexa Light" panose="02000000000000000000" pitchFamily="50" charset="0"/>
            </a:endParaRPr>
          </a:p>
        </p:txBody>
      </p:sp>
      <p:sp>
        <p:nvSpPr>
          <p:cNvPr id="15" name="六边形 14"/>
          <p:cNvSpPr/>
          <p:nvPr/>
        </p:nvSpPr>
        <p:spPr>
          <a:xfrm rot="5400000">
            <a:off x="4007721" y="3323309"/>
            <a:ext cx="1111070" cy="957818"/>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文本框 15"/>
          <p:cNvSpPr txBox="1"/>
          <p:nvPr/>
        </p:nvSpPr>
        <p:spPr>
          <a:xfrm>
            <a:off x="4123589" y="3559858"/>
            <a:ext cx="832279" cy="461665"/>
          </a:xfrm>
          <a:prstGeom prst="rect">
            <a:avLst/>
          </a:prstGeom>
          <a:noFill/>
        </p:spPr>
        <p:txBody>
          <a:bodyPr wrap="none" rtlCol="0">
            <a:spAutoFit/>
          </a:bodyPr>
          <a:lstStyle/>
          <a:p>
            <a:r>
              <a:rPr lang="en-US" altLang="zh-CN" sz="2400" b="1" dirty="0" smtClean="0">
                <a:latin typeface="Nexa Light" panose="02000000000000000000" pitchFamily="50" charset="0"/>
              </a:rPr>
              <a:t>73%</a:t>
            </a:r>
            <a:endParaRPr lang="zh-CN" altLang="en-US" sz="2400" b="1" dirty="0">
              <a:latin typeface="Nexa Light" panose="02000000000000000000" pitchFamily="50" charset="0"/>
            </a:endParaRPr>
          </a:p>
        </p:txBody>
      </p:sp>
      <p:sp>
        <p:nvSpPr>
          <p:cNvPr id="17" name="六边形 16"/>
          <p:cNvSpPr/>
          <p:nvPr/>
        </p:nvSpPr>
        <p:spPr>
          <a:xfrm rot="5400000">
            <a:off x="6198562" y="2227937"/>
            <a:ext cx="708242" cy="610553"/>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六边形 17"/>
          <p:cNvSpPr/>
          <p:nvPr/>
        </p:nvSpPr>
        <p:spPr>
          <a:xfrm rot="5400000">
            <a:off x="6198562" y="3302824"/>
            <a:ext cx="708242" cy="610553"/>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六边形 18"/>
          <p:cNvSpPr/>
          <p:nvPr/>
        </p:nvSpPr>
        <p:spPr>
          <a:xfrm rot="5400000">
            <a:off x="6198562" y="4374163"/>
            <a:ext cx="708242" cy="610553"/>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六边形 19"/>
          <p:cNvSpPr/>
          <p:nvPr/>
        </p:nvSpPr>
        <p:spPr>
          <a:xfrm rot="5400000">
            <a:off x="6198562" y="5445502"/>
            <a:ext cx="708242" cy="610553"/>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文本框 20"/>
          <p:cNvSpPr txBox="1"/>
          <p:nvPr/>
        </p:nvSpPr>
        <p:spPr>
          <a:xfrm>
            <a:off x="7091229" y="2171700"/>
            <a:ext cx="1550424" cy="400110"/>
          </a:xfrm>
          <a:prstGeom prst="rect">
            <a:avLst/>
          </a:prstGeom>
          <a:noFill/>
        </p:spPr>
        <p:txBody>
          <a:bodyPr wrap="none" rtlCol="0">
            <a:spAutoFit/>
          </a:bodyPr>
          <a:lstStyle/>
          <a:p>
            <a:r>
              <a:rPr lang="en-US" altLang="zh-CN" sz="2000" dirty="0" smtClean="0">
                <a:latin typeface="Nexa Light" panose="02000000000000000000" pitchFamily="50" charset="0"/>
              </a:rPr>
              <a:t>TEXT HERE</a:t>
            </a:r>
            <a:endParaRPr lang="zh-CN" altLang="en-US" sz="2000" dirty="0">
              <a:latin typeface="Nexa Light" panose="02000000000000000000" pitchFamily="50" charset="0"/>
            </a:endParaRPr>
          </a:p>
        </p:txBody>
      </p:sp>
      <p:sp>
        <p:nvSpPr>
          <p:cNvPr id="22" name="矩形 21"/>
          <p:cNvSpPr/>
          <p:nvPr/>
        </p:nvSpPr>
        <p:spPr>
          <a:xfrm>
            <a:off x="7091229" y="2481437"/>
            <a:ext cx="4109874" cy="523220"/>
          </a:xfrm>
          <a:prstGeom prst="rect">
            <a:avLst/>
          </a:prstGeom>
          <a:noFill/>
        </p:spPr>
        <p:txBody>
          <a:bodyPr wrap="square">
            <a:spAutoFit/>
          </a:bodyPr>
          <a:lstStyle/>
          <a:p>
            <a:r>
              <a:rPr lang="en-US" altLang="zh-CN" sz="1400" dirty="0" smtClean="0">
                <a:solidFill>
                  <a:srgbClr val="000000"/>
                </a:solidFill>
                <a:cs typeface="Arial" pitchFamily="34" charset="0"/>
              </a:rPr>
              <a:t>Please click here to modify the text for example, the text here.</a:t>
            </a:r>
            <a:endParaRPr lang="zh-CN" altLang="en-US" sz="1400" dirty="0">
              <a:solidFill>
                <a:srgbClr val="000000"/>
              </a:solidFill>
              <a:cs typeface="Arial" pitchFamily="34" charset="0"/>
            </a:endParaRPr>
          </a:p>
        </p:txBody>
      </p:sp>
      <p:sp>
        <p:nvSpPr>
          <p:cNvPr id="23" name="文本框 22"/>
          <p:cNvSpPr txBox="1"/>
          <p:nvPr/>
        </p:nvSpPr>
        <p:spPr>
          <a:xfrm>
            <a:off x="7091229" y="3185540"/>
            <a:ext cx="1550424" cy="400110"/>
          </a:xfrm>
          <a:prstGeom prst="rect">
            <a:avLst/>
          </a:prstGeom>
          <a:noFill/>
        </p:spPr>
        <p:txBody>
          <a:bodyPr wrap="none" rtlCol="0">
            <a:spAutoFit/>
          </a:bodyPr>
          <a:lstStyle/>
          <a:p>
            <a:r>
              <a:rPr lang="en-US" altLang="zh-CN" sz="2000" dirty="0" smtClean="0">
                <a:latin typeface="Nexa Light" panose="02000000000000000000" pitchFamily="50" charset="0"/>
              </a:rPr>
              <a:t>TEXT HERE</a:t>
            </a:r>
            <a:endParaRPr lang="zh-CN" altLang="en-US" sz="2000" dirty="0">
              <a:latin typeface="Nexa Light" panose="02000000000000000000" pitchFamily="50" charset="0"/>
            </a:endParaRPr>
          </a:p>
        </p:txBody>
      </p:sp>
      <p:sp>
        <p:nvSpPr>
          <p:cNvPr id="24" name="矩形 23"/>
          <p:cNvSpPr/>
          <p:nvPr/>
        </p:nvSpPr>
        <p:spPr>
          <a:xfrm>
            <a:off x="7091229" y="3495277"/>
            <a:ext cx="4109874" cy="523220"/>
          </a:xfrm>
          <a:prstGeom prst="rect">
            <a:avLst/>
          </a:prstGeom>
          <a:noFill/>
        </p:spPr>
        <p:txBody>
          <a:bodyPr wrap="square">
            <a:spAutoFit/>
          </a:bodyPr>
          <a:lstStyle/>
          <a:p>
            <a:r>
              <a:rPr lang="en-US" altLang="zh-CN" sz="1400" dirty="0" smtClean="0">
                <a:solidFill>
                  <a:srgbClr val="000000"/>
                </a:solidFill>
                <a:cs typeface="Arial" pitchFamily="34" charset="0"/>
              </a:rPr>
              <a:t>Please click here to modify the text for example, the text here.</a:t>
            </a:r>
            <a:endParaRPr lang="zh-CN" altLang="en-US" sz="1400" dirty="0">
              <a:solidFill>
                <a:srgbClr val="000000"/>
              </a:solidFill>
              <a:cs typeface="Arial" pitchFamily="34" charset="0"/>
            </a:endParaRPr>
          </a:p>
        </p:txBody>
      </p:sp>
      <p:sp>
        <p:nvSpPr>
          <p:cNvPr id="25" name="文本框 24"/>
          <p:cNvSpPr txBox="1"/>
          <p:nvPr/>
        </p:nvSpPr>
        <p:spPr>
          <a:xfrm>
            <a:off x="7091229" y="4196579"/>
            <a:ext cx="1550424" cy="400110"/>
          </a:xfrm>
          <a:prstGeom prst="rect">
            <a:avLst/>
          </a:prstGeom>
          <a:noFill/>
        </p:spPr>
        <p:txBody>
          <a:bodyPr wrap="none" rtlCol="0">
            <a:spAutoFit/>
          </a:bodyPr>
          <a:lstStyle/>
          <a:p>
            <a:r>
              <a:rPr lang="en-US" altLang="zh-CN" sz="2000" dirty="0" smtClean="0">
                <a:latin typeface="Nexa Light" panose="02000000000000000000" pitchFamily="50" charset="0"/>
              </a:rPr>
              <a:t>TEXT HERE</a:t>
            </a:r>
            <a:endParaRPr lang="zh-CN" altLang="en-US" sz="2000" dirty="0">
              <a:latin typeface="Nexa Light" panose="02000000000000000000" pitchFamily="50" charset="0"/>
            </a:endParaRPr>
          </a:p>
        </p:txBody>
      </p:sp>
      <p:sp>
        <p:nvSpPr>
          <p:cNvPr id="26" name="矩形 25"/>
          <p:cNvSpPr/>
          <p:nvPr/>
        </p:nvSpPr>
        <p:spPr>
          <a:xfrm>
            <a:off x="7091229" y="4506316"/>
            <a:ext cx="4109874" cy="523220"/>
          </a:xfrm>
          <a:prstGeom prst="rect">
            <a:avLst/>
          </a:prstGeom>
          <a:noFill/>
        </p:spPr>
        <p:txBody>
          <a:bodyPr wrap="square">
            <a:spAutoFit/>
          </a:bodyPr>
          <a:lstStyle/>
          <a:p>
            <a:r>
              <a:rPr lang="en-US" altLang="zh-CN" sz="1400" dirty="0" smtClean="0">
                <a:solidFill>
                  <a:srgbClr val="000000"/>
                </a:solidFill>
                <a:cs typeface="Arial" pitchFamily="34" charset="0"/>
              </a:rPr>
              <a:t>Please click here to modify the text for example, the text here.</a:t>
            </a:r>
            <a:endParaRPr lang="zh-CN" altLang="en-US" sz="1400" dirty="0">
              <a:solidFill>
                <a:srgbClr val="000000"/>
              </a:solidFill>
              <a:cs typeface="Arial" pitchFamily="34" charset="0"/>
            </a:endParaRPr>
          </a:p>
        </p:txBody>
      </p:sp>
      <p:sp>
        <p:nvSpPr>
          <p:cNvPr id="27" name="文本框 26"/>
          <p:cNvSpPr txBox="1"/>
          <p:nvPr/>
        </p:nvSpPr>
        <p:spPr>
          <a:xfrm>
            <a:off x="7091229" y="5341789"/>
            <a:ext cx="1550424" cy="400110"/>
          </a:xfrm>
          <a:prstGeom prst="rect">
            <a:avLst/>
          </a:prstGeom>
          <a:noFill/>
        </p:spPr>
        <p:txBody>
          <a:bodyPr wrap="none" rtlCol="0">
            <a:spAutoFit/>
          </a:bodyPr>
          <a:lstStyle/>
          <a:p>
            <a:r>
              <a:rPr lang="en-US" altLang="zh-CN" sz="2000" dirty="0" smtClean="0">
                <a:latin typeface="Nexa Light" panose="02000000000000000000" pitchFamily="50" charset="0"/>
              </a:rPr>
              <a:t>TEXT HERE</a:t>
            </a:r>
            <a:endParaRPr lang="zh-CN" altLang="en-US" sz="2000" dirty="0">
              <a:latin typeface="Nexa Light" panose="02000000000000000000" pitchFamily="50" charset="0"/>
            </a:endParaRPr>
          </a:p>
        </p:txBody>
      </p:sp>
      <p:sp>
        <p:nvSpPr>
          <p:cNvPr id="28" name="矩形 27"/>
          <p:cNvSpPr/>
          <p:nvPr/>
        </p:nvSpPr>
        <p:spPr>
          <a:xfrm>
            <a:off x="7091229" y="5651526"/>
            <a:ext cx="4109874" cy="523220"/>
          </a:xfrm>
          <a:prstGeom prst="rect">
            <a:avLst/>
          </a:prstGeom>
          <a:noFill/>
        </p:spPr>
        <p:txBody>
          <a:bodyPr wrap="square">
            <a:spAutoFit/>
          </a:bodyPr>
          <a:lstStyle/>
          <a:p>
            <a:r>
              <a:rPr lang="en-US" altLang="zh-CN" sz="1400" dirty="0" smtClean="0">
                <a:solidFill>
                  <a:srgbClr val="000000"/>
                </a:solidFill>
                <a:cs typeface="Arial" pitchFamily="34" charset="0"/>
              </a:rPr>
              <a:t>Please click here to modify the text for example, the text here.</a:t>
            </a:r>
            <a:endParaRPr lang="zh-CN" altLang="en-US" sz="1400" dirty="0">
              <a:solidFill>
                <a:srgbClr val="000000"/>
              </a:solidFill>
              <a:cs typeface="Arial" pitchFamily="34" charset="0"/>
            </a:endParaRPr>
          </a:p>
        </p:txBody>
      </p:sp>
      <p:sp>
        <p:nvSpPr>
          <p:cNvPr id="30" name="六边形 29"/>
          <p:cNvSpPr/>
          <p:nvPr/>
        </p:nvSpPr>
        <p:spPr>
          <a:xfrm rot="5400000">
            <a:off x="2171135" y="3172223"/>
            <a:ext cx="2429692" cy="2094560"/>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文本框 30"/>
          <p:cNvSpPr txBox="1"/>
          <p:nvPr/>
        </p:nvSpPr>
        <p:spPr>
          <a:xfrm>
            <a:off x="2435239" y="4434385"/>
            <a:ext cx="1901483" cy="461665"/>
          </a:xfrm>
          <a:prstGeom prst="rect">
            <a:avLst/>
          </a:prstGeom>
          <a:noFill/>
        </p:spPr>
        <p:txBody>
          <a:bodyPr wrap="none" rtlCol="0">
            <a:spAutoFit/>
          </a:bodyPr>
          <a:lstStyle/>
          <a:p>
            <a:r>
              <a:rPr lang="en-US" altLang="zh-CN" sz="2400" b="1" dirty="0" smtClean="0">
                <a:solidFill>
                  <a:schemeClr val="bg1"/>
                </a:solidFill>
                <a:latin typeface="Nexa Light" panose="02000000000000000000" pitchFamily="50" charset="0"/>
              </a:rPr>
              <a:t>TEXT HERE</a:t>
            </a:r>
            <a:endParaRPr lang="zh-CN" altLang="en-US" sz="2400" b="1" dirty="0">
              <a:solidFill>
                <a:schemeClr val="bg1"/>
              </a:solidFill>
              <a:latin typeface="Nexa Light" panose="02000000000000000000" pitchFamily="50" charset="0"/>
            </a:endParaRPr>
          </a:p>
        </p:txBody>
      </p:sp>
      <p:sp>
        <p:nvSpPr>
          <p:cNvPr id="32" name="文本框 31"/>
          <p:cNvSpPr txBox="1"/>
          <p:nvPr/>
        </p:nvSpPr>
        <p:spPr>
          <a:xfrm>
            <a:off x="3039135" y="3817288"/>
            <a:ext cx="832279" cy="461665"/>
          </a:xfrm>
          <a:prstGeom prst="rect">
            <a:avLst/>
          </a:prstGeom>
          <a:noFill/>
        </p:spPr>
        <p:txBody>
          <a:bodyPr wrap="none" rtlCol="0">
            <a:spAutoFit/>
          </a:bodyPr>
          <a:lstStyle/>
          <a:p>
            <a:r>
              <a:rPr lang="en-US" altLang="zh-CN" sz="2400" b="1" dirty="0" smtClean="0">
                <a:solidFill>
                  <a:schemeClr val="bg1"/>
                </a:solidFill>
                <a:latin typeface="Nexa Light" panose="02000000000000000000" pitchFamily="50" charset="0"/>
              </a:rPr>
              <a:t>23%</a:t>
            </a:r>
            <a:endParaRPr lang="zh-CN" altLang="en-US" sz="2400" b="1" dirty="0">
              <a:solidFill>
                <a:schemeClr val="bg1"/>
              </a:solidFill>
              <a:latin typeface="Nexa Light" panose="02000000000000000000" pitchFamily="50" charset="0"/>
            </a:endParaRPr>
          </a:p>
        </p:txBody>
      </p:sp>
    </p:spTree>
    <p:extLst>
      <p:ext uri="{BB962C8B-B14F-4D97-AF65-F5344CB8AC3E}">
        <p14:creationId xmlns:p14="http://schemas.microsoft.com/office/powerpoint/2010/main" val="104316203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38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38000">
                                          <p:cBhvr additive="base">
                                            <p:cTn id="7" dur="500" fill="hold"/>
                                            <p:tgtEl>
                                              <p:spTgt spid="17"/>
                                            </p:tgtEl>
                                            <p:attrNameLst>
                                              <p:attrName>ppt_x</p:attrName>
                                            </p:attrNameLst>
                                          </p:cBhvr>
                                          <p:tavLst>
                                            <p:tav tm="0">
                                              <p:val>
                                                <p:strVal val="#ppt_x"/>
                                              </p:val>
                                            </p:tav>
                                            <p:tav tm="100000">
                                              <p:val>
                                                <p:strVal val="#ppt_x"/>
                                              </p:val>
                                            </p:tav>
                                          </p:tavLst>
                                        </p:anim>
                                        <p:anim calcmode="lin" valueType="num" p14:bounceEnd="38000">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38000">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14:bounceEnd="38000">
                                          <p:cBhvr additive="base">
                                            <p:cTn id="11" dur="500" fill="hold"/>
                                            <p:tgtEl>
                                              <p:spTgt spid="21"/>
                                            </p:tgtEl>
                                            <p:attrNameLst>
                                              <p:attrName>ppt_x</p:attrName>
                                            </p:attrNameLst>
                                          </p:cBhvr>
                                          <p:tavLst>
                                            <p:tav tm="0">
                                              <p:val>
                                                <p:strVal val="#ppt_x"/>
                                              </p:val>
                                            </p:tav>
                                            <p:tav tm="100000">
                                              <p:val>
                                                <p:strVal val="#ppt_x"/>
                                              </p:val>
                                            </p:tav>
                                          </p:tavLst>
                                        </p:anim>
                                        <p:anim calcmode="lin" valueType="num" p14:bounceEnd="38000">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38000">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14:bounceEnd="38000">
                                          <p:cBhvr additive="base">
                                            <p:cTn id="15" dur="500" fill="hold"/>
                                            <p:tgtEl>
                                              <p:spTgt spid="22"/>
                                            </p:tgtEl>
                                            <p:attrNameLst>
                                              <p:attrName>ppt_x</p:attrName>
                                            </p:attrNameLst>
                                          </p:cBhvr>
                                          <p:tavLst>
                                            <p:tav tm="0">
                                              <p:val>
                                                <p:strVal val="#ppt_x"/>
                                              </p:val>
                                            </p:tav>
                                            <p:tav tm="100000">
                                              <p:val>
                                                <p:strVal val="#ppt_x"/>
                                              </p:val>
                                            </p:tav>
                                          </p:tavLst>
                                        </p:anim>
                                        <p:anim calcmode="lin" valueType="num" p14:bounceEnd="38000">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14:presetBounceEnd="38000">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14:bounceEnd="38000">
                                          <p:cBhvr additive="base">
                                            <p:cTn id="20" dur="500" fill="hold"/>
                                            <p:tgtEl>
                                              <p:spTgt spid="18"/>
                                            </p:tgtEl>
                                            <p:attrNameLst>
                                              <p:attrName>ppt_x</p:attrName>
                                            </p:attrNameLst>
                                          </p:cBhvr>
                                          <p:tavLst>
                                            <p:tav tm="0">
                                              <p:val>
                                                <p:strVal val="#ppt_x"/>
                                              </p:val>
                                            </p:tav>
                                            <p:tav tm="100000">
                                              <p:val>
                                                <p:strVal val="#ppt_x"/>
                                              </p:val>
                                            </p:tav>
                                          </p:tavLst>
                                        </p:anim>
                                        <p:anim calcmode="lin" valueType="num" p14:bounceEnd="38000">
                                          <p:cBhvr additive="base">
                                            <p:cTn id="21" dur="500" fill="hold"/>
                                            <p:tgtEl>
                                              <p:spTgt spid="1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14:presetBounceEnd="38000">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14:bounceEnd="38000">
                                          <p:cBhvr additive="base">
                                            <p:cTn id="24" dur="500" fill="hold"/>
                                            <p:tgtEl>
                                              <p:spTgt spid="23"/>
                                            </p:tgtEl>
                                            <p:attrNameLst>
                                              <p:attrName>ppt_x</p:attrName>
                                            </p:attrNameLst>
                                          </p:cBhvr>
                                          <p:tavLst>
                                            <p:tav tm="0">
                                              <p:val>
                                                <p:strVal val="#ppt_x"/>
                                              </p:val>
                                            </p:tav>
                                            <p:tav tm="100000">
                                              <p:val>
                                                <p:strVal val="#ppt_x"/>
                                              </p:val>
                                            </p:tav>
                                          </p:tavLst>
                                        </p:anim>
                                        <p:anim calcmode="lin" valueType="num" p14:bounceEnd="38000">
                                          <p:cBhvr additive="base">
                                            <p:cTn id="25" dur="500" fill="hold"/>
                                            <p:tgtEl>
                                              <p:spTgt spid="2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14:presetBounceEnd="38000">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14:bounceEnd="38000">
                                          <p:cBhvr additive="base">
                                            <p:cTn id="28" dur="500" fill="hold"/>
                                            <p:tgtEl>
                                              <p:spTgt spid="24"/>
                                            </p:tgtEl>
                                            <p:attrNameLst>
                                              <p:attrName>ppt_x</p:attrName>
                                            </p:attrNameLst>
                                          </p:cBhvr>
                                          <p:tavLst>
                                            <p:tav tm="0">
                                              <p:val>
                                                <p:strVal val="#ppt_x"/>
                                              </p:val>
                                            </p:tav>
                                            <p:tav tm="100000">
                                              <p:val>
                                                <p:strVal val="#ppt_x"/>
                                              </p:val>
                                            </p:tav>
                                          </p:tavLst>
                                        </p:anim>
                                        <p:anim calcmode="lin" valueType="num" p14:bounceEnd="38000">
                                          <p:cBhvr additive="base">
                                            <p:cTn id="29" dur="500" fill="hold"/>
                                            <p:tgtEl>
                                              <p:spTgt spid="24"/>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grpId="0" nodeType="afterEffect" p14:presetBounceEnd="38000">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14:bounceEnd="38000">
                                          <p:cBhvr additive="base">
                                            <p:cTn id="33" dur="500" fill="hold"/>
                                            <p:tgtEl>
                                              <p:spTgt spid="19"/>
                                            </p:tgtEl>
                                            <p:attrNameLst>
                                              <p:attrName>ppt_x</p:attrName>
                                            </p:attrNameLst>
                                          </p:cBhvr>
                                          <p:tavLst>
                                            <p:tav tm="0">
                                              <p:val>
                                                <p:strVal val="#ppt_x"/>
                                              </p:val>
                                            </p:tav>
                                            <p:tav tm="100000">
                                              <p:val>
                                                <p:strVal val="#ppt_x"/>
                                              </p:val>
                                            </p:tav>
                                          </p:tavLst>
                                        </p:anim>
                                        <p:anim calcmode="lin" valueType="num" p14:bounceEnd="38000">
                                          <p:cBhvr additive="base">
                                            <p:cTn id="34" dur="500" fill="hold"/>
                                            <p:tgtEl>
                                              <p:spTgt spid="1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14:presetBounceEnd="38000">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14:bounceEnd="38000">
                                          <p:cBhvr additive="base">
                                            <p:cTn id="37" dur="500" fill="hold"/>
                                            <p:tgtEl>
                                              <p:spTgt spid="25"/>
                                            </p:tgtEl>
                                            <p:attrNameLst>
                                              <p:attrName>ppt_x</p:attrName>
                                            </p:attrNameLst>
                                          </p:cBhvr>
                                          <p:tavLst>
                                            <p:tav tm="0">
                                              <p:val>
                                                <p:strVal val="#ppt_x"/>
                                              </p:val>
                                            </p:tav>
                                            <p:tav tm="100000">
                                              <p:val>
                                                <p:strVal val="#ppt_x"/>
                                              </p:val>
                                            </p:tav>
                                          </p:tavLst>
                                        </p:anim>
                                        <p:anim calcmode="lin" valueType="num" p14:bounceEnd="38000">
                                          <p:cBhvr additive="base">
                                            <p:cTn id="38" dur="500" fill="hold"/>
                                            <p:tgtEl>
                                              <p:spTgt spid="2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14:presetBounceEnd="38000">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14:bounceEnd="38000">
                                          <p:cBhvr additive="base">
                                            <p:cTn id="41" dur="500" fill="hold"/>
                                            <p:tgtEl>
                                              <p:spTgt spid="26"/>
                                            </p:tgtEl>
                                            <p:attrNameLst>
                                              <p:attrName>ppt_x</p:attrName>
                                            </p:attrNameLst>
                                          </p:cBhvr>
                                          <p:tavLst>
                                            <p:tav tm="0">
                                              <p:val>
                                                <p:strVal val="#ppt_x"/>
                                              </p:val>
                                            </p:tav>
                                            <p:tav tm="100000">
                                              <p:val>
                                                <p:strVal val="#ppt_x"/>
                                              </p:val>
                                            </p:tav>
                                          </p:tavLst>
                                        </p:anim>
                                        <p:anim calcmode="lin" valueType="num" p14:bounceEnd="38000">
                                          <p:cBhvr additive="base">
                                            <p:cTn id="42" dur="500" fill="hold"/>
                                            <p:tgtEl>
                                              <p:spTgt spid="26"/>
                                            </p:tgtEl>
                                            <p:attrNameLst>
                                              <p:attrName>ppt_y</p:attrName>
                                            </p:attrNameLst>
                                          </p:cBhvr>
                                          <p:tavLst>
                                            <p:tav tm="0">
                                              <p:val>
                                                <p:strVal val="1+#ppt_h/2"/>
                                              </p:val>
                                            </p:tav>
                                            <p:tav tm="100000">
                                              <p:val>
                                                <p:strVal val="#ppt_y"/>
                                              </p:val>
                                            </p:tav>
                                          </p:tavLst>
                                        </p:anim>
                                      </p:childTnLst>
                                    </p:cTn>
                                  </p:par>
                                </p:childTnLst>
                              </p:cTn>
                            </p:par>
                            <p:par>
                              <p:cTn id="43" fill="hold">
                                <p:stCondLst>
                                  <p:cond delay="1500"/>
                                </p:stCondLst>
                                <p:childTnLst>
                                  <p:par>
                                    <p:cTn id="44" presetID="2" presetClass="entr" presetSubtype="4" fill="hold" grpId="0" nodeType="afterEffect" p14:presetBounceEnd="38000">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14:bounceEnd="38000">
                                          <p:cBhvr additive="base">
                                            <p:cTn id="46" dur="500" fill="hold"/>
                                            <p:tgtEl>
                                              <p:spTgt spid="20"/>
                                            </p:tgtEl>
                                            <p:attrNameLst>
                                              <p:attrName>ppt_x</p:attrName>
                                            </p:attrNameLst>
                                          </p:cBhvr>
                                          <p:tavLst>
                                            <p:tav tm="0">
                                              <p:val>
                                                <p:strVal val="#ppt_x"/>
                                              </p:val>
                                            </p:tav>
                                            <p:tav tm="100000">
                                              <p:val>
                                                <p:strVal val="#ppt_x"/>
                                              </p:val>
                                            </p:tav>
                                          </p:tavLst>
                                        </p:anim>
                                        <p:anim calcmode="lin" valueType="num" p14:bounceEnd="38000">
                                          <p:cBhvr additive="base">
                                            <p:cTn id="47" dur="500" fill="hold"/>
                                            <p:tgtEl>
                                              <p:spTgt spid="20"/>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14:presetBounceEnd="38000">
                                      <p:stCondLst>
                                        <p:cond delay="0"/>
                                      </p:stCondLst>
                                      <p:childTnLst>
                                        <p:set>
                                          <p:cBhvr>
                                            <p:cTn id="49" dur="1" fill="hold">
                                              <p:stCondLst>
                                                <p:cond delay="0"/>
                                              </p:stCondLst>
                                            </p:cTn>
                                            <p:tgtEl>
                                              <p:spTgt spid="27"/>
                                            </p:tgtEl>
                                            <p:attrNameLst>
                                              <p:attrName>style.visibility</p:attrName>
                                            </p:attrNameLst>
                                          </p:cBhvr>
                                          <p:to>
                                            <p:strVal val="visible"/>
                                          </p:to>
                                        </p:set>
                                        <p:anim calcmode="lin" valueType="num" p14:bounceEnd="38000">
                                          <p:cBhvr additive="base">
                                            <p:cTn id="50" dur="500" fill="hold"/>
                                            <p:tgtEl>
                                              <p:spTgt spid="27"/>
                                            </p:tgtEl>
                                            <p:attrNameLst>
                                              <p:attrName>ppt_x</p:attrName>
                                            </p:attrNameLst>
                                          </p:cBhvr>
                                          <p:tavLst>
                                            <p:tav tm="0">
                                              <p:val>
                                                <p:strVal val="#ppt_x"/>
                                              </p:val>
                                            </p:tav>
                                            <p:tav tm="100000">
                                              <p:val>
                                                <p:strVal val="#ppt_x"/>
                                              </p:val>
                                            </p:tav>
                                          </p:tavLst>
                                        </p:anim>
                                        <p:anim calcmode="lin" valueType="num" p14:bounceEnd="38000">
                                          <p:cBhvr additive="base">
                                            <p:cTn id="51" dur="500" fill="hold"/>
                                            <p:tgtEl>
                                              <p:spTgt spid="27"/>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14:presetBounceEnd="38000">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14:bounceEnd="38000">
                                          <p:cBhvr additive="base">
                                            <p:cTn id="54" dur="500" fill="hold"/>
                                            <p:tgtEl>
                                              <p:spTgt spid="28"/>
                                            </p:tgtEl>
                                            <p:attrNameLst>
                                              <p:attrName>ppt_x</p:attrName>
                                            </p:attrNameLst>
                                          </p:cBhvr>
                                          <p:tavLst>
                                            <p:tav tm="0">
                                              <p:val>
                                                <p:strVal val="#ppt_x"/>
                                              </p:val>
                                            </p:tav>
                                            <p:tav tm="100000">
                                              <p:val>
                                                <p:strVal val="#ppt_x"/>
                                              </p:val>
                                            </p:tav>
                                          </p:tavLst>
                                        </p:anim>
                                        <p:anim calcmode="lin" valueType="num" p14:bounceEnd="38000">
                                          <p:cBhvr additive="base">
                                            <p:cTn id="55"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p:bldP spid="22" grpId="0"/>
          <p:bldP spid="23" grpId="0"/>
          <p:bldP spid="24" grpId="0"/>
          <p:bldP spid="25" grpId="0"/>
          <p:bldP spid="26" grpId="0"/>
          <p:bldP spid="27" grpId="0"/>
          <p:bldP spid="2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ppt_x"/>
                                              </p:val>
                                            </p:tav>
                                            <p:tav tm="100000">
                                              <p:val>
                                                <p:strVal val="#ppt_x"/>
                                              </p:val>
                                            </p:tav>
                                          </p:tavLst>
                                        </p:anim>
                                        <p:anim calcmode="lin" valueType="num">
                                          <p:cBhvr additive="base">
                                            <p:cTn id="21" dur="500" fill="hold"/>
                                            <p:tgtEl>
                                              <p:spTgt spid="1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fill="hold"/>
                                            <p:tgtEl>
                                              <p:spTgt spid="23"/>
                                            </p:tgtEl>
                                            <p:attrNameLst>
                                              <p:attrName>ppt_x</p:attrName>
                                            </p:attrNameLst>
                                          </p:cBhvr>
                                          <p:tavLst>
                                            <p:tav tm="0">
                                              <p:val>
                                                <p:strVal val="#ppt_x"/>
                                              </p:val>
                                            </p:tav>
                                            <p:tav tm="100000">
                                              <p:val>
                                                <p:strVal val="#ppt_x"/>
                                              </p:val>
                                            </p:tav>
                                          </p:tavLst>
                                        </p:anim>
                                        <p:anim calcmode="lin" valueType="num">
                                          <p:cBhvr additive="base">
                                            <p:cTn id="25" dur="500" fill="hold"/>
                                            <p:tgtEl>
                                              <p:spTgt spid="2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fill="hold"/>
                                            <p:tgtEl>
                                              <p:spTgt spid="24"/>
                                            </p:tgtEl>
                                            <p:attrNameLst>
                                              <p:attrName>ppt_x</p:attrName>
                                            </p:attrNameLst>
                                          </p:cBhvr>
                                          <p:tavLst>
                                            <p:tav tm="0">
                                              <p:val>
                                                <p:strVal val="#ppt_x"/>
                                              </p:val>
                                            </p:tav>
                                            <p:tav tm="100000">
                                              <p:val>
                                                <p:strVal val="#ppt_x"/>
                                              </p:val>
                                            </p:tav>
                                          </p:tavLst>
                                        </p:anim>
                                        <p:anim calcmode="lin" valueType="num">
                                          <p:cBhvr additive="base">
                                            <p:cTn id="29" dur="500" fill="hold"/>
                                            <p:tgtEl>
                                              <p:spTgt spid="24"/>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ppt_x"/>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childTnLst>
                              </p:cTn>
                            </p:par>
                            <p:par>
                              <p:cTn id="43" fill="hold">
                                <p:stCondLst>
                                  <p:cond delay="1500"/>
                                </p:stCondLst>
                                <p:childTnLst>
                                  <p:par>
                                    <p:cTn id="44" presetID="2" presetClass="entr" presetSubtype="4"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500" fill="hold"/>
                                            <p:tgtEl>
                                              <p:spTgt spid="20"/>
                                            </p:tgtEl>
                                            <p:attrNameLst>
                                              <p:attrName>ppt_x</p:attrName>
                                            </p:attrNameLst>
                                          </p:cBhvr>
                                          <p:tavLst>
                                            <p:tav tm="0">
                                              <p:val>
                                                <p:strVal val="#ppt_x"/>
                                              </p:val>
                                            </p:tav>
                                            <p:tav tm="100000">
                                              <p:val>
                                                <p:strVal val="#ppt_x"/>
                                              </p:val>
                                            </p:tav>
                                          </p:tavLst>
                                        </p:anim>
                                        <p:anim calcmode="lin" valueType="num">
                                          <p:cBhvr additive="base">
                                            <p:cTn id="47" dur="500" fill="hold"/>
                                            <p:tgtEl>
                                              <p:spTgt spid="20"/>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 calcmode="lin" valueType="num">
                                          <p:cBhvr additive="base">
                                            <p:cTn id="50" dur="500" fill="hold"/>
                                            <p:tgtEl>
                                              <p:spTgt spid="27"/>
                                            </p:tgtEl>
                                            <p:attrNameLst>
                                              <p:attrName>ppt_x</p:attrName>
                                            </p:attrNameLst>
                                          </p:cBhvr>
                                          <p:tavLst>
                                            <p:tav tm="0">
                                              <p:val>
                                                <p:strVal val="#ppt_x"/>
                                              </p:val>
                                            </p:tav>
                                            <p:tav tm="100000">
                                              <p:val>
                                                <p:strVal val="#ppt_x"/>
                                              </p:val>
                                            </p:tav>
                                          </p:tavLst>
                                        </p:anim>
                                        <p:anim calcmode="lin" valueType="num">
                                          <p:cBhvr additive="base">
                                            <p:cTn id="51" dur="500" fill="hold"/>
                                            <p:tgtEl>
                                              <p:spTgt spid="27"/>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additive="base">
                                            <p:cTn id="54" dur="500" fill="hold"/>
                                            <p:tgtEl>
                                              <p:spTgt spid="28"/>
                                            </p:tgtEl>
                                            <p:attrNameLst>
                                              <p:attrName>ppt_x</p:attrName>
                                            </p:attrNameLst>
                                          </p:cBhvr>
                                          <p:tavLst>
                                            <p:tav tm="0">
                                              <p:val>
                                                <p:strVal val="#ppt_x"/>
                                              </p:val>
                                            </p:tav>
                                            <p:tav tm="100000">
                                              <p:val>
                                                <p:strVal val="#ppt_x"/>
                                              </p:val>
                                            </p:tav>
                                          </p:tavLst>
                                        </p:anim>
                                        <p:anim calcmode="lin" valueType="num">
                                          <p:cBhvr additive="base">
                                            <p:cTn id="55"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p:bldP spid="22" grpId="0"/>
          <p:bldP spid="23" grpId="0"/>
          <p:bldP spid="24" grpId="0"/>
          <p:bldP spid="25" grpId="0"/>
          <p:bldP spid="26" grpId="0"/>
          <p:bldP spid="27" grpId="0"/>
          <p:bldP spid="28"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4450558" y="1861915"/>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888705" y="1326814"/>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55685" y="2612780"/>
            <a:ext cx="2080629" cy="2123658"/>
          </a:xfrm>
          <a:prstGeom prst="rect">
            <a:avLst/>
          </a:prstGeom>
          <a:noFill/>
        </p:spPr>
        <p:txBody>
          <a:bodyPr wrap="square" rtlCol="0">
            <a:spAutoFit/>
          </a:bodyPr>
          <a:lstStyle/>
          <a:p>
            <a:pPr algn="ctr"/>
            <a:r>
              <a:rPr lang="en-US" altLang="zh-CN" sz="6600" b="1" dirty="0" smtClean="0"/>
              <a:t>PART</a:t>
            </a:r>
          </a:p>
          <a:p>
            <a:pPr algn="ctr"/>
            <a:r>
              <a:rPr lang="en-US" altLang="zh-CN" sz="6600" b="1" dirty="0" smtClean="0"/>
              <a:t>ONE</a:t>
            </a:r>
            <a:endParaRPr lang="zh-CN" altLang="en-US" sz="6600" b="1" dirty="0"/>
          </a:p>
        </p:txBody>
      </p:sp>
      <p:sp>
        <p:nvSpPr>
          <p:cNvPr id="7" name="正五边形 6"/>
          <p:cNvSpPr/>
          <p:nvPr/>
        </p:nvSpPr>
        <p:spPr>
          <a:xfrm>
            <a:off x="7326491" y="1682490"/>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3</a:t>
            </a:r>
            <a:endParaRPr lang="zh-CN" altLang="en-US" sz="4400" b="1" dirty="0">
              <a:solidFill>
                <a:schemeClr val="tx1"/>
              </a:solidFill>
            </a:endParaRPr>
          </a:p>
        </p:txBody>
      </p:sp>
    </p:spTree>
    <p:extLst>
      <p:ext uri="{BB962C8B-B14F-4D97-AF65-F5344CB8AC3E}">
        <p14:creationId xmlns:p14="http://schemas.microsoft.com/office/powerpoint/2010/main" val="2882447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2915860" y="600074"/>
            <a:ext cx="54663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XIAOZ POWER 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2842007" y="3124106"/>
            <a:ext cx="25202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菱形 32"/>
          <p:cNvSpPr/>
          <p:nvPr/>
        </p:nvSpPr>
        <p:spPr>
          <a:xfrm>
            <a:off x="4493906" y="2816813"/>
            <a:ext cx="1253852" cy="1253852"/>
          </a:xfrm>
          <a:prstGeom prst="diamond">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菱形 33"/>
          <p:cNvSpPr/>
          <p:nvPr/>
        </p:nvSpPr>
        <p:spPr>
          <a:xfrm>
            <a:off x="4807369" y="4084754"/>
            <a:ext cx="1253852" cy="1253852"/>
          </a:xfrm>
          <a:prstGeom prst="diamond">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菱形 34"/>
          <p:cNvSpPr/>
          <p:nvPr/>
        </p:nvSpPr>
        <p:spPr>
          <a:xfrm>
            <a:off x="5434295" y="4056576"/>
            <a:ext cx="1253852" cy="1253852"/>
          </a:xfrm>
          <a:prstGeom prst="diamond">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菱形 35"/>
          <p:cNvSpPr/>
          <p:nvPr/>
        </p:nvSpPr>
        <p:spPr>
          <a:xfrm>
            <a:off x="5434295" y="2497180"/>
            <a:ext cx="1253852" cy="1253852"/>
          </a:xfrm>
          <a:prstGeom prst="diamond">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37" name="直接连接符 36"/>
          <p:cNvCxnSpPr/>
          <p:nvPr/>
        </p:nvCxnSpPr>
        <p:spPr>
          <a:xfrm>
            <a:off x="6298391" y="2816813"/>
            <a:ext cx="25202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226383" y="5089468"/>
            <a:ext cx="25202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781688" y="5089468"/>
            <a:ext cx="25202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流程图: 联系 39"/>
          <p:cNvSpPr/>
          <p:nvPr/>
        </p:nvSpPr>
        <p:spPr>
          <a:xfrm>
            <a:off x="8530639" y="2353164"/>
            <a:ext cx="504056" cy="504056"/>
          </a:xfrm>
          <a:prstGeom prst="flowChartConnector">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B</a:t>
            </a:r>
            <a:endParaRPr lang="zh-CN" altLang="en-US" dirty="0"/>
          </a:p>
        </p:txBody>
      </p:sp>
      <p:sp>
        <p:nvSpPr>
          <p:cNvPr id="41" name="流程图: 联系 40"/>
          <p:cNvSpPr/>
          <p:nvPr/>
        </p:nvSpPr>
        <p:spPr>
          <a:xfrm>
            <a:off x="8458631" y="4620672"/>
            <a:ext cx="504056" cy="504056"/>
          </a:xfrm>
          <a:prstGeom prst="flowChartConnector">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D</a:t>
            </a:r>
            <a:endParaRPr lang="zh-CN" altLang="en-US" dirty="0"/>
          </a:p>
        </p:txBody>
      </p:sp>
      <p:sp>
        <p:nvSpPr>
          <p:cNvPr id="42" name="流程图: 联系 41"/>
          <p:cNvSpPr/>
          <p:nvPr/>
        </p:nvSpPr>
        <p:spPr>
          <a:xfrm>
            <a:off x="2676845" y="4620672"/>
            <a:ext cx="504056" cy="504056"/>
          </a:xfrm>
          <a:prstGeom prst="flowChartConnector">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a:t>
            </a:r>
            <a:endParaRPr lang="zh-CN" altLang="en-US" dirty="0"/>
          </a:p>
        </p:txBody>
      </p:sp>
      <p:sp>
        <p:nvSpPr>
          <p:cNvPr id="43" name="流程图: 联系 42"/>
          <p:cNvSpPr/>
          <p:nvPr/>
        </p:nvSpPr>
        <p:spPr>
          <a:xfrm>
            <a:off x="2676845" y="2641196"/>
            <a:ext cx="504056" cy="504056"/>
          </a:xfrm>
          <a:prstGeom prst="flowChartConnector">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A</a:t>
            </a:r>
            <a:endParaRPr lang="zh-CN" altLang="en-US" dirty="0"/>
          </a:p>
        </p:txBody>
      </p:sp>
      <p:sp>
        <p:nvSpPr>
          <p:cNvPr id="44" name="文本框 43"/>
          <p:cNvSpPr txBox="1"/>
          <p:nvPr/>
        </p:nvSpPr>
        <p:spPr>
          <a:xfrm>
            <a:off x="7259694" y="2493405"/>
            <a:ext cx="1282723" cy="338554"/>
          </a:xfrm>
          <a:prstGeom prst="rect">
            <a:avLst/>
          </a:prstGeom>
          <a:noFill/>
        </p:spPr>
        <p:txBody>
          <a:bodyPr wrap="none" rtlCol="0">
            <a:spAutoFit/>
          </a:bodyPr>
          <a:lstStyle/>
          <a:p>
            <a:r>
              <a:rPr lang="en-US" altLang="zh-CN" sz="1600" dirty="0" smtClean="0">
                <a:latin typeface="Nexa Light" panose="02000000000000000000" pitchFamily="50" charset="0"/>
              </a:rPr>
              <a:t>TEXT HERE</a:t>
            </a:r>
            <a:endParaRPr lang="zh-CN" altLang="en-US" sz="1600" dirty="0">
              <a:latin typeface="Nexa Light" panose="02000000000000000000" pitchFamily="50" charset="0"/>
            </a:endParaRPr>
          </a:p>
        </p:txBody>
      </p:sp>
      <p:sp>
        <p:nvSpPr>
          <p:cNvPr id="45" name="文本框 44"/>
          <p:cNvSpPr txBox="1"/>
          <p:nvPr/>
        </p:nvSpPr>
        <p:spPr>
          <a:xfrm>
            <a:off x="7115353" y="4719103"/>
            <a:ext cx="1282723" cy="338554"/>
          </a:xfrm>
          <a:prstGeom prst="rect">
            <a:avLst/>
          </a:prstGeom>
          <a:noFill/>
        </p:spPr>
        <p:txBody>
          <a:bodyPr wrap="none" rtlCol="0">
            <a:spAutoFit/>
          </a:bodyPr>
          <a:lstStyle/>
          <a:p>
            <a:r>
              <a:rPr lang="en-US" altLang="zh-CN" sz="1600" dirty="0" smtClean="0">
                <a:latin typeface="Nexa Light" panose="02000000000000000000" pitchFamily="50" charset="0"/>
              </a:rPr>
              <a:t>TEXT HERE</a:t>
            </a:r>
            <a:endParaRPr lang="zh-CN" altLang="en-US" sz="1600" dirty="0">
              <a:latin typeface="Nexa Light" panose="02000000000000000000" pitchFamily="50" charset="0"/>
            </a:endParaRPr>
          </a:p>
        </p:txBody>
      </p:sp>
      <p:sp>
        <p:nvSpPr>
          <p:cNvPr id="46" name="文本框 45"/>
          <p:cNvSpPr txBox="1"/>
          <p:nvPr/>
        </p:nvSpPr>
        <p:spPr>
          <a:xfrm>
            <a:off x="3173401" y="4719103"/>
            <a:ext cx="1282723" cy="338554"/>
          </a:xfrm>
          <a:prstGeom prst="rect">
            <a:avLst/>
          </a:prstGeom>
          <a:noFill/>
        </p:spPr>
        <p:txBody>
          <a:bodyPr wrap="none" rtlCol="0">
            <a:spAutoFit/>
          </a:bodyPr>
          <a:lstStyle/>
          <a:p>
            <a:r>
              <a:rPr lang="en-US" altLang="zh-CN" sz="1600" dirty="0" smtClean="0">
                <a:latin typeface="Nexa Light" panose="02000000000000000000" pitchFamily="50" charset="0"/>
              </a:rPr>
              <a:t>TEXT HERE</a:t>
            </a:r>
            <a:endParaRPr lang="zh-CN" altLang="en-US" sz="1600" dirty="0">
              <a:latin typeface="Nexa Light" panose="02000000000000000000" pitchFamily="50" charset="0"/>
            </a:endParaRPr>
          </a:p>
        </p:txBody>
      </p:sp>
      <p:sp>
        <p:nvSpPr>
          <p:cNvPr id="47" name="文本框 46"/>
          <p:cNvSpPr txBox="1"/>
          <p:nvPr/>
        </p:nvSpPr>
        <p:spPr>
          <a:xfrm>
            <a:off x="3173401" y="2759312"/>
            <a:ext cx="1282723" cy="338554"/>
          </a:xfrm>
          <a:prstGeom prst="rect">
            <a:avLst/>
          </a:prstGeom>
          <a:noFill/>
        </p:spPr>
        <p:txBody>
          <a:bodyPr wrap="none" rtlCol="0">
            <a:spAutoFit/>
          </a:bodyPr>
          <a:lstStyle/>
          <a:p>
            <a:r>
              <a:rPr lang="en-US" altLang="zh-CN" sz="1600" dirty="0" smtClean="0">
                <a:latin typeface="Nexa Light" panose="02000000000000000000" pitchFamily="50" charset="0"/>
              </a:rPr>
              <a:t>TEXT HERE</a:t>
            </a:r>
            <a:endParaRPr lang="zh-CN" altLang="en-US" sz="1600" dirty="0">
              <a:latin typeface="Nexa Light" panose="02000000000000000000" pitchFamily="50" charset="0"/>
            </a:endParaRPr>
          </a:p>
        </p:txBody>
      </p:sp>
      <p:sp>
        <p:nvSpPr>
          <p:cNvPr id="48" name="矩形 47"/>
          <p:cNvSpPr/>
          <p:nvPr/>
        </p:nvSpPr>
        <p:spPr>
          <a:xfrm>
            <a:off x="7352844" y="2849889"/>
            <a:ext cx="2274590" cy="738664"/>
          </a:xfrm>
          <a:prstGeom prst="rect">
            <a:avLst/>
          </a:prstGeom>
          <a:noFill/>
        </p:spPr>
        <p:txBody>
          <a:bodyPr wrap="square">
            <a:spAutoFit/>
          </a:bodyPr>
          <a:lstStyle/>
          <a:p>
            <a:r>
              <a:rPr lang="en-US" altLang="zh-CN" sz="1400" dirty="0" smtClean="0">
                <a:solidFill>
                  <a:srgbClr val="000000"/>
                </a:solidFill>
                <a:cs typeface="Arial" pitchFamily="34" charset="0"/>
              </a:rPr>
              <a:t>Please click here to modify the text for example, the text here.</a:t>
            </a:r>
            <a:endParaRPr lang="zh-CN" altLang="en-US" sz="1400" dirty="0">
              <a:solidFill>
                <a:srgbClr val="000000"/>
              </a:solidFill>
              <a:cs typeface="Arial" pitchFamily="34" charset="0"/>
            </a:endParaRPr>
          </a:p>
        </p:txBody>
      </p:sp>
      <p:sp>
        <p:nvSpPr>
          <p:cNvPr id="49" name="矩形 48"/>
          <p:cNvSpPr/>
          <p:nvPr/>
        </p:nvSpPr>
        <p:spPr>
          <a:xfrm>
            <a:off x="7192153" y="5089468"/>
            <a:ext cx="2274590" cy="738664"/>
          </a:xfrm>
          <a:prstGeom prst="rect">
            <a:avLst/>
          </a:prstGeom>
          <a:noFill/>
        </p:spPr>
        <p:txBody>
          <a:bodyPr wrap="square">
            <a:spAutoFit/>
          </a:bodyPr>
          <a:lstStyle/>
          <a:p>
            <a:r>
              <a:rPr lang="en-US" altLang="zh-CN" sz="1400" dirty="0" smtClean="0">
                <a:solidFill>
                  <a:srgbClr val="000000"/>
                </a:solidFill>
                <a:cs typeface="Arial" pitchFamily="34" charset="0"/>
              </a:rPr>
              <a:t>Please click here to modify the text for example, the text here.</a:t>
            </a:r>
            <a:endParaRPr lang="zh-CN" altLang="en-US" sz="1400" dirty="0">
              <a:solidFill>
                <a:srgbClr val="000000"/>
              </a:solidFill>
              <a:cs typeface="Arial" pitchFamily="34" charset="0"/>
            </a:endParaRPr>
          </a:p>
        </p:txBody>
      </p:sp>
      <p:sp>
        <p:nvSpPr>
          <p:cNvPr id="50" name="矩形 49"/>
          <p:cNvSpPr/>
          <p:nvPr/>
        </p:nvSpPr>
        <p:spPr>
          <a:xfrm>
            <a:off x="2307348" y="5089468"/>
            <a:ext cx="2148776" cy="738664"/>
          </a:xfrm>
          <a:prstGeom prst="rect">
            <a:avLst/>
          </a:prstGeom>
          <a:noFill/>
        </p:spPr>
        <p:txBody>
          <a:bodyPr wrap="square">
            <a:spAutoFit/>
          </a:bodyPr>
          <a:lstStyle/>
          <a:p>
            <a:r>
              <a:rPr lang="en-US" altLang="zh-CN" sz="1400" dirty="0" smtClean="0">
                <a:solidFill>
                  <a:srgbClr val="000000"/>
                </a:solidFill>
                <a:cs typeface="Arial" pitchFamily="34" charset="0"/>
              </a:rPr>
              <a:t>Please click here to modify the text for example, the text here.</a:t>
            </a:r>
            <a:endParaRPr lang="zh-CN" altLang="en-US" sz="1400" dirty="0">
              <a:solidFill>
                <a:srgbClr val="000000"/>
              </a:solidFill>
              <a:cs typeface="Arial" pitchFamily="34" charset="0"/>
            </a:endParaRPr>
          </a:p>
        </p:txBody>
      </p:sp>
      <p:sp>
        <p:nvSpPr>
          <p:cNvPr id="51" name="矩形 50"/>
          <p:cNvSpPr/>
          <p:nvPr/>
        </p:nvSpPr>
        <p:spPr>
          <a:xfrm>
            <a:off x="2307348" y="3147348"/>
            <a:ext cx="2148776" cy="738664"/>
          </a:xfrm>
          <a:prstGeom prst="rect">
            <a:avLst/>
          </a:prstGeom>
          <a:noFill/>
        </p:spPr>
        <p:txBody>
          <a:bodyPr wrap="square">
            <a:spAutoFit/>
          </a:bodyPr>
          <a:lstStyle/>
          <a:p>
            <a:r>
              <a:rPr lang="en-US" altLang="zh-CN" sz="1400" dirty="0" smtClean="0">
                <a:solidFill>
                  <a:srgbClr val="000000"/>
                </a:solidFill>
                <a:cs typeface="Arial" pitchFamily="34" charset="0"/>
              </a:rPr>
              <a:t>Please click here to modify the text for example, the text here.</a:t>
            </a:r>
            <a:endParaRPr lang="zh-CN" altLang="en-US" sz="1400" dirty="0">
              <a:solidFill>
                <a:srgbClr val="000000"/>
              </a:solidFill>
              <a:cs typeface="Arial" pitchFamily="34" charset="0"/>
            </a:endParaRPr>
          </a:p>
        </p:txBody>
      </p:sp>
      <p:sp>
        <p:nvSpPr>
          <p:cNvPr id="53" name="菱形 52"/>
          <p:cNvSpPr/>
          <p:nvPr/>
        </p:nvSpPr>
        <p:spPr>
          <a:xfrm>
            <a:off x="4282167" y="2497180"/>
            <a:ext cx="2880320" cy="2880320"/>
          </a:xfrm>
          <a:prstGeom prst="diamond">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文本框 53"/>
          <p:cNvSpPr txBox="1"/>
          <p:nvPr/>
        </p:nvSpPr>
        <p:spPr>
          <a:xfrm>
            <a:off x="5023979" y="3639535"/>
            <a:ext cx="1480726" cy="584775"/>
          </a:xfrm>
          <a:prstGeom prst="rect">
            <a:avLst/>
          </a:prstGeom>
          <a:noFill/>
        </p:spPr>
        <p:txBody>
          <a:bodyPr wrap="none" rtlCol="0">
            <a:spAutoFit/>
          </a:bodyPr>
          <a:lstStyle/>
          <a:p>
            <a:pPr algn="ctr"/>
            <a:r>
              <a:rPr lang="en-US" altLang="zh-CN" sz="3200" b="1" dirty="0" smtClean="0">
                <a:latin typeface="Nexa Light" panose="02000000000000000000" pitchFamily="50" charset="0"/>
                <a:ea typeface="方正正纤黑简体" panose="02000000000000000000" pitchFamily="2" charset="-122"/>
              </a:rPr>
              <a:t>SWOT</a:t>
            </a:r>
            <a:endParaRPr lang="zh-CN" altLang="en-US" sz="3200" b="1" dirty="0">
              <a:latin typeface="Nexa Light" panose="02000000000000000000" pitchFamily="50" charset="0"/>
              <a:ea typeface="方正正纤黑简体" panose="02000000000000000000" pitchFamily="2" charset="-122"/>
            </a:endParaRPr>
          </a:p>
        </p:txBody>
      </p:sp>
    </p:spTree>
    <p:extLst>
      <p:ext uri="{BB962C8B-B14F-4D97-AF65-F5344CB8AC3E}">
        <p14:creationId xmlns:p14="http://schemas.microsoft.com/office/powerpoint/2010/main" val="269912568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300"/>
                                            <p:tgtEl>
                                              <p:spTgt spid="36"/>
                                            </p:tgtEl>
                                          </p:cBhvr>
                                        </p:animEffect>
                                        <p:anim calcmode="lin" valueType="num">
                                          <p:cBhvr>
                                            <p:cTn id="8" dur="300" fill="hold"/>
                                            <p:tgtEl>
                                              <p:spTgt spid="36"/>
                                            </p:tgtEl>
                                            <p:attrNameLst>
                                              <p:attrName>ppt_x</p:attrName>
                                            </p:attrNameLst>
                                          </p:cBhvr>
                                          <p:tavLst>
                                            <p:tav tm="0">
                                              <p:val>
                                                <p:strVal val="#ppt_x"/>
                                              </p:val>
                                            </p:tav>
                                            <p:tav tm="100000">
                                              <p:val>
                                                <p:strVal val="#ppt_x"/>
                                              </p:val>
                                            </p:tav>
                                          </p:tavLst>
                                        </p:anim>
                                        <p:anim calcmode="lin" valueType="num">
                                          <p:cBhvr>
                                            <p:cTn id="9" dur="270" decel="100000" fill="hold"/>
                                            <p:tgtEl>
                                              <p:spTgt spid="36"/>
                                            </p:tgtEl>
                                            <p:attrNameLst>
                                              <p:attrName>ppt_y</p:attrName>
                                            </p:attrNameLst>
                                          </p:cBhvr>
                                          <p:tavLst>
                                            <p:tav tm="0">
                                              <p:val>
                                                <p:strVal val="#ppt_y+1"/>
                                              </p:val>
                                            </p:tav>
                                            <p:tav tm="100000">
                                              <p:val>
                                                <p:strVal val="#ppt_y-.03"/>
                                              </p:val>
                                            </p:tav>
                                          </p:tavLst>
                                        </p:anim>
                                        <p:anim calcmode="lin" valueType="num">
                                          <p:cBhvr>
                                            <p:cTn id="10" dur="30" accel="100000" fill="hold">
                                              <p:stCondLst>
                                                <p:cond delay="270"/>
                                              </p:stCondLst>
                                            </p:cTn>
                                            <p:tgtEl>
                                              <p:spTgt spid="36"/>
                                            </p:tgtEl>
                                            <p:attrNameLst>
                                              <p:attrName>ppt_y</p:attrName>
                                            </p:attrNameLst>
                                          </p:cBhvr>
                                          <p:tavLst>
                                            <p:tav tm="0">
                                              <p:val>
                                                <p:strVal val="#ppt_y-.03"/>
                                              </p:val>
                                            </p:tav>
                                            <p:tav tm="100000">
                                              <p:val>
                                                <p:strVal val="#ppt_y"/>
                                              </p:val>
                                            </p:tav>
                                          </p:tavLst>
                                        </p:anim>
                                      </p:childTnLst>
                                    </p:cTn>
                                  </p:par>
                                </p:childTnLst>
                              </p:cTn>
                            </p:par>
                            <p:par>
                              <p:cTn id="11" fill="hold">
                                <p:stCondLst>
                                  <p:cond delay="300"/>
                                </p:stCondLst>
                                <p:childTnLst>
                                  <p:par>
                                    <p:cTn id="12" presetID="37" presetClass="entr" presetSubtype="0"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300"/>
                                            <p:tgtEl>
                                              <p:spTgt spid="33"/>
                                            </p:tgtEl>
                                          </p:cBhvr>
                                        </p:animEffect>
                                        <p:anim calcmode="lin" valueType="num">
                                          <p:cBhvr>
                                            <p:cTn id="15" dur="300" fill="hold"/>
                                            <p:tgtEl>
                                              <p:spTgt spid="33"/>
                                            </p:tgtEl>
                                            <p:attrNameLst>
                                              <p:attrName>ppt_x</p:attrName>
                                            </p:attrNameLst>
                                          </p:cBhvr>
                                          <p:tavLst>
                                            <p:tav tm="0">
                                              <p:val>
                                                <p:strVal val="#ppt_x"/>
                                              </p:val>
                                            </p:tav>
                                            <p:tav tm="100000">
                                              <p:val>
                                                <p:strVal val="#ppt_x"/>
                                              </p:val>
                                            </p:tav>
                                          </p:tavLst>
                                        </p:anim>
                                        <p:anim calcmode="lin" valueType="num">
                                          <p:cBhvr>
                                            <p:cTn id="16" dur="270" decel="100000" fill="hold"/>
                                            <p:tgtEl>
                                              <p:spTgt spid="33"/>
                                            </p:tgtEl>
                                            <p:attrNameLst>
                                              <p:attrName>ppt_y</p:attrName>
                                            </p:attrNameLst>
                                          </p:cBhvr>
                                          <p:tavLst>
                                            <p:tav tm="0">
                                              <p:val>
                                                <p:strVal val="#ppt_y+1"/>
                                              </p:val>
                                            </p:tav>
                                            <p:tav tm="100000">
                                              <p:val>
                                                <p:strVal val="#ppt_y-.03"/>
                                              </p:val>
                                            </p:tav>
                                          </p:tavLst>
                                        </p:anim>
                                        <p:anim calcmode="lin" valueType="num">
                                          <p:cBhvr>
                                            <p:cTn id="17" dur="30" accel="100000" fill="hold">
                                              <p:stCondLst>
                                                <p:cond delay="270"/>
                                              </p:stCondLst>
                                            </p:cTn>
                                            <p:tgtEl>
                                              <p:spTgt spid="33"/>
                                            </p:tgtEl>
                                            <p:attrNameLst>
                                              <p:attrName>ppt_y</p:attrName>
                                            </p:attrNameLst>
                                          </p:cBhvr>
                                          <p:tavLst>
                                            <p:tav tm="0">
                                              <p:val>
                                                <p:strVal val="#ppt_y-.03"/>
                                              </p:val>
                                            </p:tav>
                                            <p:tav tm="100000">
                                              <p:val>
                                                <p:strVal val="#ppt_y"/>
                                              </p:val>
                                            </p:tav>
                                          </p:tavLst>
                                        </p:anim>
                                      </p:childTnLst>
                                    </p:cTn>
                                  </p:par>
                                </p:childTnLst>
                              </p:cTn>
                            </p:par>
                            <p:par>
                              <p:cTn id="18" fill="hold">
                                <p:stCondLst>
                                  <p:cond delay="600"/>
                                </p:stCondLst>
                                <p:childTnLst>
                                  <p:par>
                                    <p:cTn id="19" presetID="37" presetClass="entr" presetSubtype="0"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300"/>
                                            <p:tgtEl>
                                              <p:spTgt spid="34"/>
                                            </p:tgtEl>
                                          </p:cBhvr>
                                        </p:animEffect>
                                        <p:anim calcmode="lin" valueType="num">
                                          <p:cBhvr>
                                            <p:cTn id="22" dur="300" fill="hold"/>
                                            <p:tgtEl>
                                              <p:spTgt spid="34"/>
                                            </p:tgtEl>
                                            <p:attrNameLst>
                                              <p:attrName>ppt_x</p:attrName>
                                            </p:attrNameLst>
                                          </p:cBhvr>
                                          <p:tavLst>
                                            <p:tav tm="0">
                                              <p:val>
                                                <p:strVal val="#ppt_x"/>
                                              </p:val>
                                            </p:tav>
                                            <p:tav tm="100000">
                                              <p:val>
                                                <p:strVal val="#ppt_x"/>
                                              </p:val>
                                            </p:tav>
                                          </p:tavLst>
                                        </p:anim>
                                        <p:anim calcmode="lin" valueType="num">
                                          <p:cBhvr>
                                            <p:cTn id="23" dur="270" decel="100000" fill="hold"/>
                                            <p:tgtEl>
                                              <p:spTgt spid="34"/>
                                            </p:tgtEl>
                                            <p:attrNameLst>
                                              <p:attrName>ppt_y</p:attrName>
                                            </p:attrNameLst>
                                          </p:cBhvr>
                                          <p:tavLst>
                                            <p:tav tm="0">
                                              <p:val>
                                                <p:strVal val="#ppt_y+1"/>
                                              </p:val>
                                            </p:tav>
                                            <p:tav tm="100000">
                                              <p:val>
                                                <p:strVal val="#ppt_y-.03"/>
                                              </p:val>
                                            </p:tav>
                                          </p:tavLst>
                                        </p:anim>
                                        <p:anim calcmode="lin" valueType="num">
                                          <p:cBhvr>
                                            <p:cTn id="24" dur="30" accel="100000" fill="hold">
                                              <p:stCondLst>
                                                <p:cond delay="270"/>
                                              </p:stCondLst>
                                            </p:cTn>
                                            <p:tgtEl>
                                              <p:spTgt spid="34"/>
                                            </p:tgtEl>
                                            <p:attrNameLst>
                                              <p:attrName>ppt_y</p:attrName>
                                            </p:attrNameLst>
                                          </p:cBhvr>
                                          <p:tavLst>
                                            <p:tav tm="0">
                                              <p:val>
                                                <p:strVal val="#ppt_y-.03"/>
                                              </p:val>
                                            </p:tav>
                                            <p:tav tm="100000">
                                              <p:val>
                                                <p:strVal val="#ppt_y"/>
                                              </p:val>
                                            </p:tav>
                                          </p:tavLst>
                                        </p:anim>
                                      </p:childTnLst>
                                    </p:cTn>
                                  </p:par>
                                </p:childTnLst>
                              </p:cTn>
                            </p:par>
                            <p:par>
                              <p:cTn id="25" fill="hold">
                                <p:stCondLst>
                                  <p:cond delay="900"/>
                                </p:stCondLst>
                                <p:childTnLst>
                                  <p:par>
                                    <p:cTn id="26" presetID="37" presetClass="entr" presetSubtype="0"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300"/>
                                            <p:tgtEl>
                                              <p:spTgt spid="35"/>
                                            </p:tgtEl>
                                          </p:cBhvr>
                                        </p:animEffect>
                                        <p:anim calcmode="lin" valueType="num">
                                          <p:cBhvr>
                                            <p:cTn id="29" dur="300" fill="hold"/>
                                            <p:tgtEl>
                                              <p:spTgt spid="35"/>
                                            </p:tgtEl>
                                            <p:attrNameLst>
                                              <p:attrName>ppt_x</p:attrName>
                                            </p:attrNameLst>
                                          </p:cBhvr>
                                          <p:tavLst>
                                            <p:tav tm="0">
                                              <p:val>
                                                <p:strVal val="#ppt_x"/>
                                              </p:val>
                                            </p:tav>
                                            <p:tav tm="100000">
                                              <p:val>
                                                <p:strVal val="#ppt_x"/>
                                              </p:val>
                                            </p:tav>
                                          </p:tavLst>
                                        </p:anim>
                                        <p:anim calcmode="lin" valueType="num">
                                          <p:cBhvr>
                                            <p:cTn id="30" dur="270" decel="100000" fill="hold"/>
                                            <p:tgtEl>
                                              <p:spTgt spid="35"/>
                                            </p:tgtEl>
                                            <p:attrNameLst>
                                              <p:attrName>ppt_y</p:attrName>
                                            </p:attrNameLst>
                                          </p:cBhvr>
                                          <p:tavLst>
                                            <p:tav tm="0">
                                              <p:val>
                                                <p:strVal val="#ppt_y+1"/>
                                              </p:val>
                                            </p:tav>
                                            <p:tav tm="100000">
                                              <p:val>
                                                <p:strVal val="#ppt_y-.03"/>
                                              </p:val>
                                            </p:tav>
                                          </p:tavLst>
                                        </p:anim>
                                        <p:anim calcmode="lin" valueType="num">
                                          <p:cBhvr>
                                            <p:cTn id="31" dur="30" accel="100000" fill="hold">
                                              <p:stCondLst>
                                                <p:cond delay="270"/>
                                              </p:stCondLst>
                                            </p:cTn>
                                            <p:tgtEl>
                                              <p:spTgt spid="35"/>
                                            </p:tgtEl>
                                            <p:attrNameLst>
                                              <p:attrName>ppt_y</p:attrName>
                                            </p:attrNameLst>
                                          </p:cBhvr>
                                          <p:tavLst>
                                            <p:tav tm="0">
                                              <p:val>
                                                <p:strVal val="#ppt_y-.03"/>
                                              </p:val>
                                            </p:tav>
                                            <p:tav tm="100000">
                                              <p:val>
                                                <p:strVal val="#ppt_y"/>
                                              </p:val>
                                            </p:tav>
                                          </p:tavLst>
                                        </p:anim>
                                      </p:childTnLst>
                                    </p:cTn>
                                  </p:par>
                                </p:childTnLst>
                              </p:cTn>
                            </p:par>
                            <p:par>
                              <p:cTn id="32" fill="hold">
                                <p:stCondLst>
                                  <p:cond delay="1200"/>
                                </p:stCondLst>
                                <p:childTnLst>
                                  <p:par>
                                    <p:cTn id="33" presetID="22" presetClass="entr" presetSubtype="8" fill="hold"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wipe(left)">
                                          <p:cBhvr>
                                            <p:cTn id="35" dur="500"/>
                                            <p:tgtEl>
                                              <p:spTgt spid="37"/>
                                            </p:tgtEl>
                                          </p:cBhvr>
                                        </p:animEffect>
                                      </p:childTnLst>
                                    </p:cTn>
                                  </p:par>
                                  <p:par>
                                    <p:cTn id="36" presetID="2" presetClass="entr" presetSubtype="8" fill="hold" grpId="0" nodeType="withEffect" p14:presetBounceEnd="64000">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14:bounceEnd="64000">
                                          <p:cBhvr additive="base">
                                            <p:cTn id="38" dur="500" fill="hold"/>
                                            <p:tgtEl>
                                              <p:spTgt spid="43"/>
                                            </p:tgtEl>
                                            <p:attrNameLst>
                                              <p:attrName>ppt_x</p:attrName>
                                            </p:attrNameLst>
                                          </p:cBhvr>
                                          <p:tavLst>
                                            <p:tav tm="0">
                                              <p:val>
                                                <p:strVal val="0-#ppt_w/2"/>
                                              </p:val>
                                            </p:tav>
                                            <p:tav tm="100000">
                                              <p:val>
                                                <p:strVal val="#ppt_x"/>
                                              </p:val>
                                            </p:tav>
                                          </p:tavLst>
                                        </p:anim>
                                        <p:anim calcmode="lin" valueType="num" p14:bounceEnd="64000">
                                          <p:cBhvr additive="base">
                                            <p:cTn id="39" dur="500" fill="hold"/>
                                            <p:tgtEl>
                                              <p:spTgt spid="43"/>
                                            </p:tgtEl>
                                            <p:attrNameLst>
                                              <p:attrName>ppt_y</p:attrName>
                                            </p:attrNameLst>
                                          </p:cBhvr>
                                          <p:tavLst>
                                            <p:tav tm="0">
                                              <p:val>
                                                <p:strVal val="#ppt_y"/>
                                              </p:val>
                                            </p:tav>
                                            <p:tav tm="100000">
                                              <p:val>
                                                <p:strVal val="#ppt_y"/>
                                              </p:val>
                                            </p:tav>
                                          </p:tavLst>
                                        </p:anim>
                                      </p:childTnLst>
                                    </p:cTn>
                                  </p:par>
                                  <p:par>
                                    <p:cTn id="40" presetID="22" presetClass="entr" presetSubtype="8"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par>
                                    <p:cTn id="43" presetID="2" presetClass="entr" presetSubtype="2" fill="hold" grpId="0" nodeType="withEffect" p14:presetBounceEnd="54000">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14:bounceEnd="54000">
                                          <p:cBhvr additive="base">
                                            <p:cTn id="45" dur="500" fill="hold"/>
                                            <p:tgtEl>
                                              <p:spTgt spid="40"/>
                                            </p:tgtEl>
                                            <p:attrNameLst>
                                              <p:attrName>ppt_x</p:attrName>
                                            </p:attrNameLst>
                                          </p:cBhvr>
                                          <p:tavLst>
                                            <p:tav tm="0">
                                              <p:val>
                                                <p:strVal val="1+#ppt_w/2"/>
                                              </p:val>
                                            </p:tav>
                                            <p:tav tm="100000">
                                              <p:val>
                                                <p:strVal val="#ppt_x"/>
                                              </p:val>
                                            </p:tav>
                                          </p:tavLst>
                                        </p:anim>
                                        <p:anim calcmode="lin" valueType="num" p14:bounceEnd="54000">
                                          <p:cBhvr additive="base">
                                            <p:cTn id="46" dur="500" fill="hold"/>
                                            <p:tgtEl>
                                              <p:spTgt spid="40"/>
                                            </p:tgtEl>
                                            <p:attrNameLst>
                                              <p:attrName>ppt_y</p:attrName>
                                            </p:attrNameLst>
                                          </p:cBhvr>
                                          <p:tavLst>
                                            <p:tav tm="0">
                                              <p:val>
                                                <p:strVal val="#ppt_y"/>
                                              </p:val>
                                            </p:tav>
                                            <p:tav tm="100000">
                                              <p:val>
                                                <p:strVal val="#ppt_y"/>
                                              </p:val>
                                            </p:tav>
                                          </p:tavLst>
                                        </p:anim>
                                      </p:childTnLst>
                                    </p:cTn>
                                  </p:par>
                                  <p:par>
                                    <p:cTn id="47" presetID="22" presetClass="entr" presetSubtype="2"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wipe(right)">
                                          <p:cBhvr>
                                            <p:cTn id="49" dur="500"/>
                                            <p:tgtEl>
                                              <p:spTgt spid="39"/>
                                            </p:tgtEl>
                                          </p:cBhvr>
                                        </p:animEffect>
                                      </p:childTnLst>
                                    </p:cTn>
                                  </p:par>
                                  <p:par>
                                    <p:cTn id="50" presetID="2" presetClass="entr" presetSubtype="8" fill="hold" grpId="0" nodeType="withEffect" p14:presetBounceEnd="64000">
                                      <p:stCondLst>
                                        <p:cond delay="0"/>
                                      </p:stCondLst>
                                      <p:childTnLst>
                                        <p:set>
                                          <p:cBhvr>
                                            <p:cTn id="51" dur="1" fill="hold">
                                              <p:stCondLst>
                                                <p:cond delay="0"/>
                                              </p:stCondLst>
                                            </p:cTn>
                                            <p:tgtEl>
                                              <p:spTgt spid="42"/>
                                            </p:tgtEl>
                                            <p:attrNameLst>
                                              <p:attrName>style.visibility</p:attrName>
                                            </p:attrNameLst>
                                          </p:cBhvr>
                                          <p:to>
                                            <p:strVal val="visible"/>
                                          </p:to>
                                        </p:set>
                                        <p:anim calcmode="lin" valueType="num" p14:bounceEnd="64000">
                                          <p:cBhvr additive="base">
                                            <p:cTn id="52" dur="500" fill="hold"/>
                                            <p:tgtEl>
                                              <p:spTgt spid="42"/>
                                            </p:tgtEl>
                                            <p:attrNameLst>
                                              <p:attrName>ppt_x</p:attrName>
                                            </p:attrNameLst>
                                          </p:cBhvr>
                                          <p:tavLst>
                                            <p:tav tm="0">
                                              <p:val>
                                                <p:strVal val="0-#ppt_w/2"/>
                                              </p:val>
                                            </p:tav>
                                            <p:tav tm="100000">
                                              <p:val>
                                                <p:strVal val="#ppt_x"/>
                                              </p:val>
                                            </p:tav>
                                          </p:tavLst>
                                        </p:anim>
                                        <p:anim calcmode="lin" valueType="num" p14:bounceEnd="64000">
                                          <p:cBhvr additive="base">
                                            <p:cTn id="53" dur="500" fill="hold"/>
                                            <p:tgtEl>
                                              <p:spTgt spid="42"/>
                                            </p:tgtEl>
                                            <p:attrNameLst>
                                              <p:attrName>ppt_y</p:attrName>
                                            </p:attrNameLst>
                                          </p:cBhvr>
                                          <p:tavLst>
                                            <p:tav tm="0">
                                              <p:val>
                                                <p:strVal val="#ppt_y"/>
                                              </p:val>
                                            </p:tav>
                                            <p:tav tm="100000">
                                              <p:val>
                                                <p:strVal val="#ppt_y"/>
                                              </p:val>
                                            </p:tav>
                                          </p:tavLst>
                                        </p:anim>
                                      </p:childTnLst>
                                    </p:cTn>
                                  </p:par>
                                  <p:par>
                                    <p:cTn id="54" presetID="22" presetClass="entr" presetSubtype="2" fill="hold"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right)">
                                          <p:cBhvr>
                                            <p:cTn id="56" dur="500"/>
                                            <p:tgtEl>
                                              <p:spTgt spid="29"/>
                                            </p:tgtEl>
                                          </p:cBhvr>
                                        </p:animEffect>
                                      </p:childTnLst>
                                    </p:cTn>
                                  </p:par>
                                  <p:par>
                                    <p:cTn id="57" presetID="2" presetClass="entr" presetSubtype="2" fill="hold" grpId="0" nodeType="withEffect" p14:presetBounceEnd="54000">
                                      <p:stCondLst>
                                        <p:cond delay="0"/>
                                      </p:stCondLst>
                                      <p:childTnLst>
                                        <p:set>
                                          <p:cBhvr>
                                            <p:cTn id="58" dur="1" fill="hold">
                                              <p:stCondLst>
                                                <p:cond delay="0"/>
                                              </p:stCondLst>
                                            </p:cTn>
                                            <p:tgtEl>
                                              <p:spTgt spid="41"/>
                                            </p:tgtEl>
                                            <p:attrNameLst>
                                              <p:attrName>style.visibility</p:attrName>
                                            </p:attrNameLst>
                                          </p:cBhvr>
                                          <p:to>
                                            <p:strVal val="visible"/>
                                          </p:to>
                                        </p:set>
                                        <p:anim calcmode="lin" valueType="num" p14:bounceEnd="54000">
                                          <p:cBhvr additive="base">
                                            <p:cTn id="59" dur="500" fill="hold"/>
                                            <p:tgtEl>
                                              <p:spTgt spid="41"/>
                                            </p:tgtEl>
                                            <p:attrNameLst>
                                              <p:attrName>ppt_x</p:attrName>
                                            </p:attrNameLst>
                                          </p:cBhvr>
                                          <p:tavLst>
                                            <p:tav tm="0">
                                              <p:val>
                                                <p:strVal val="1+#ppt_w/2"/>
                                              </p:val>
                                            </p:tav>
                                            <p:tav tm="100000">
                                              <p:val>
                                                <p:strVal val="#ppt_x"/>
                                              </p:val>
                                            </p:tav>
                                          </p:tavLst>
                                        </p:anim>
                                        <p:anim calcmode="lin" valueType="num" p14:bounceEnd="54000">
                                          <p:cBhvr additive="base">
                                            <p:cTn id="60" dur="500" fill="hold"/>
                                            <p:tgtEl>
                                              <p:spTgt spid="41"/>
                                            </p:tgtEl>
                                            <p:attrNameLst>
                                              <p:attrName>ppt_y</p:attrName>
                                            </p:attrNameLst>
                                          </p:cBhvr>
                                          <p:tavLst>
                                            <p:tav tm="0">
                                              <p:val>
                                                <p:strVal val="#ppt_y"/>
                                              </p:val>
                                            </p:tav>
                                            <p:tav tm="100000">
                                              <p:val>
                                                <p:strVal val="#ppt_y"/>
                                              </p:val>
                                            </p:tav>
                                          </p:tavLst>
                                        </p:anim>
                                      </p:childTnLst>
                                    </p:cTn>
                                  </p:par>
                                </p:childTnLst>
                              </p:cTn>
                            </p:par>
                            <p:par>
                              <p:cTn id="61" fill="hold">
                                <p:stCondLst>
                                  <p:cond delay="1700"/>
                                </p:stCondLst>
                                <p:childTnLst>
                                  <p:par>
                                    <p:cTn id="62" presetID="10" presetClass="entr" presetSubtype="0" fill="hold" grpId="0" nodeType="after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500"/>
                                            <p:tgtEl>
                                              <p:spTgt spid="4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fade">
                                          <p:cBhvr>
                                            <p:cTn id="67" dur="500"/>
                                            <p:tgtEl>
                                              <p:spTgt spid="5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fade">
                                          <p:cBhvr>
                                            <p:cTn id="70" dur="500"/>
                                            <p:tgtEl>
                                              <p:spTgt spid="4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fade">
                                          <p:cBhvr>
                                            <p:cTn id="73" dur="500"/>
                                            <p:tgtEl>
                                              <p:spTgt spid="4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fade">
                                          <p:cBhvr>
                                            <p:cTn id="76" dur="500"/>
                                            <p:tgtEl>
                                              <p:spTgt spid="4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fade">
                                          <p:cBhvr>
                                            <p:cTn id="79" dur="500"/>
                                            <p:tgtEl>
                                              <p:spTgt spid="5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500"/>
                                            <p:tgtEl>
                                              <p:spTgt spid="4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9"/>
                                            </p:tgtEl>
                                            <p:attrNameLst>
                                              <p:attrName>style.visibility</p:attrName>
                                            </p:attrNameLst>
                                          </p:cBhvr>
                                          <p:to>
                                            <p:strVal val="visible"/>
                                          </p:to>
                                        </p:set>
                                        <p:animEffect transition="in" filter="fade">
                                          <p:cBhvr>
                                            <p:cTn id="8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40" grpId="0" animBg="1"/>
          <p:bldP spid="41" grpId="0" animBg="1"/>
          <p:bldP spid="42" grpId="0" animBg="1"/>
          <p:bldP spid="43" grpId="0" animBg="1"/>
          <p:bldP spid="44" grpId="0"/>
          <p:bldP spid="45" grpId="0"/>
          <p:bldP spid="46" grpId="0"/>
          <p:bldP spid="47" grpId="0"/>
          <p:bldP spid="48" grpId="0"/>
          <p:bldP spid="49" grpId="0"/>
          <p:bldP spid="50" grpId="0"/>
          <p:bldP spid="5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300"/>
                                            <p:tgtEl>
                                              <p:spTgt spid="36"/>
                                            </p:tgtEl>
                                          </p:cBhvr>
                                        </p:animEffect>
                                        <p:anim calcmode="lin" valueType="num">
                                          <p:cBhvr>
                                            <p:cTn id="8" dur="300" fill="hold"/>
                                            <p:tgtEl>
                                              <p:spTgt spid="36"/>
                                            </p:tgtEl>
                                            <p:attrNameLst>
                                              <p:attrName>ppt_x</p:attrName>
                                            </p:attrNameLst>
                                          </p:cBhvr>
                                          <p:tavLst>
                                            <p:tav tm="0">
                                              <p:val>
                                                <p:strVal val="#ppt_x"/>
                                              </p:val>
                                            </p:tav>
                                            <p:tav tm="100000">
                                              <p:val>
                                                <p:strVal val="#ppt_x"/>
                                              </p:val>
                                            </p:tav>
                                          </p:tavLst>
                                        </p:anim>
                                        <p:anim calcmode="lin" valueType="num">
                                          <p:cBhvr>
                                            <p:cTn id="9" dur="270" decel="100000" fill="hold"/>
                                            <p:tgtEl>
                                              <p:spTgt spid="36"/>
                                            </p:tgtEl>
                                            <p:attrNameLst>
                                              <p:attrName>ppt_y</p:attrName>
                                            </p:attrNameLst>
                                          </p:cBhvr>
                                          <p:tavLst>
                                            <p:tav tm="0">
                                              <p:val>
                                                <p:strVal val="#ppt_y+1"/>
                                              </p:val>
                                            </p:tav>
                                            <p:tav tm="100000">
                                              <p:val>
                                                <p:strVal val="#ppt_y-.03"/>
                                              </p:val>
                                            </p:tav>
                                          </p:tavLst>
                                        </p:anim>
                                        <p:anim calcmode="lin" valueType="num">
                                          <p:cBhvr>
                                            <p:cTn id="10" dur="30" accel="100000" fill="hold">
                                              <p:stCondLst>
                                                <p:cond delay="270"/>
                                              </p:stCondLst>
                                            </p:cTn>
                                            <p:tgtEl>
                                              <p:spTgt spid="36"/>
                                            </p:tgtEl>
                                            <p:attrNameLst>
                                              <p:attrName>ppt_y</p:attrName>
                                            </p:attrNameLst>
                                          </p:cBhvr>
                                          <p:tavLst>
                                            <p:tav tm="0">
                                              <p:val>
                                                <p:strVal val="#ppt_y-.03"/>
                                              </p:val>
                                            </p:tav>
                                            <p:tav tm="100000">
                                              <p:val>
                                                <p:strVal val="#ppt_y"/>
                                              </p:val>
                                            </p:tav>
                                          </p:tavLst>
                                        </p:anim>
                                      </p:childTnLst>
                                    </p:cTn>
                                  </p:par>
                                </p:childTnLst>
                              </p:cTn>
                            </p:par>
                            <p:par>
                              <p:cTn id="11" fill="hold">
                                <p:stCondLst>
                                  <p:cond delay="300"/>
                                </p:stCondLst>
                                <p:childTnLst>
                                  <p:par>
                                    <p:cTn id="12" presetID="37" presetClass="entr" presetSubtype="0"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300"/>
                                            <p:tgtEl>
                                              <p:spTgt spid="33"/>
                                            </p:tgtEl>
                                          </p:cBhvr>
                                        </p:animEffect>
                                        <p:anim calcmode="lin" valueType="num">
                                          <p:cBhvr>
                                            <p:cTn id="15" dur="300" fill="hold"/>
                                            <p:tgtEl>
                                              <p:spTgt spid="33"/>
                                            </p:tgtEl>
                                            <p:attrNameLst>
                                              <p:attrName>ppt_x</p:attrName>
                                            </p:attrNameLst>
                                          </p:cBhvr>
                                          <p:tavLst>
                                            <p:tav tm="0">
                                              <p:val>
                                                <p:strVal val="#ppt_x"/>
                                              </p:val>
                                            </p:tav>
                                            <p:tav tm="100000">
                                              <p:val>
                                                <p:strVal val="#ppt_x"/>
                                              </p:val>
                                            </p:tav>
                                          </p:tavLst>
                                        </p:anim>
                                        <p:anim calcmode="lin" valueType="num">
                                          <p:cBhvr>
                                            <p:cTn id="16" dur="270" decel="100000" fill="hold"/>
                                            <p:tgtEl>
                                              <p:spTgt spid="33"/>
                                            </p:tgtEl>
                                            <p:attrNameLst>
                                              <p:attrName>ppt_y</p:attrName>
                                            </p:attrNameLst>
                                          </p:cBhvr>
                                          <p:tavLst>
                                            <p:tav tm="0">
                                              <p:val>
                                                <p:strVal val="#ppt_y+1"/>
                                              </p:val>
                                            </p:tav>
                                            <p:tav tm="100000">
                                              <p:val>
                                                <p:strVal val="#ppt_y-.03"/>
                                              </p:val>
                                            </p:tav>
                                          </p:tavLst>
                                        </p:anim>
                                        <p:anim calcmode="lin" valueType="num">
                                          <p:cBhvr>
                                            <p:cTn id="17" dur="30" accel="100000" fill="hold">
                                              <p:stCondLst>
                                                <p:cond delay="270"/>
                                              </p:stCondLst>
                                            </p:cTn>
                                            <p:tgtEl>
                                              <p:spTgt spid="33"/>
                                            </p:tgtEl>
                                            <p:attrNameLst>
                                              <p:attrName>ppt_y</p:attrName>
                                            </p:attrNameLst>
                                          </p:cBhvr>
                                          <p:tavLst>
                                            <p:tav tm="0">
                                              <p:val>
                                                <p:strVal val="#ppt_y-.03"/>
                                              </p:val>
                                            </p:tav>
                                            <p:tav tm="100000">
                                              <p:val>
                                                <p:strVal val="#ppt_y"/>
                                              </p:val>
                                            </p:tav>
                                          </p:tavLst>
                                        </p:anim>
                                      </p:childTnLst>
                                    </p:cTn>
                                  </p:par>
                                </p:childTnLst>
                              </p:cTn>
                            </p:par>
                            <p:par>
                              <p:cTn id="18" fill="hold">
                                <p:stCondLst>
                                  <p:cond delay="600"/>
                                </p:stCondLst>
                                <p:childTnLst>
                                  <p:par>
                                    <p:cTn id="19" presetID="37" presetClass="entr" presetSubtype="0"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300"/>
                                            <p:tgtEl>
                                              <p:spTgt spid="34"/>
                                            </p:tgtEl>
                                          </p:cBhvr>
                                        </p:animEffect>
                                        <p:anim calcmode="lin" valueType="num">
                                          <p:cBhvr>
                                            <p:cTn id="22" dur="300" fill="hold"/>
                                            <p:tgtEl>
                                              <p:spTgt spid="34"/>
                                            </p:tgtEl>
                                            <p:attrNameLst>
                                              <p:attrName>ppt_x</p:attrName>
                                            </p:attrNameLst>
                                          </p:cBhvr>
                                          <p:tavLst>
                                            <p:tav tm="0">
                                              <p:val>
                                                <p:strVal val="#ppt_x"/>
                                              </p:val>
                                            </p:tav>
                                            <p:tav tm="100000">
                                              <p:val>
                                                <p:strVal val="#ppt_x"/>
                                              </p:val>
                                            </p:tav>
                                          </p:tavLst>
                                        </p:anim>
                                        <p:anim calcmode="lin" valueType="num">
                                          <p:cBhvr>
                                            <p:cTn id="23" dur="270" decel="100000" fill="hold"/>
                                            <p:tgtEl>
                                              <p:spTgt spid="34"/>
                                            </p:tgtEl>
                                            <p:attrNameLst>
                                              <p:attrName>ppt_y</p:attrName>
                                            </p:attrNameLst>
                                          </p:cBhvr>
                                          <p:tavLst>
                                            <p:tav tm="0">
                                              <p:val>
                                                <p:strVal val="#ppt_y+1"/>
                                              </p:val>
                                            </p:tav>
                                            <p:tav tm="100000">
                                              <p:val>
                                                <p:strVal val="#ppt_y-.03"/>
                                              </p:val>
                                            </p:tav>
                                          </p:tavLst>
                                        </p:anim>
                                        <p:anim calcmode="lin" valueType="num">
                                          <p:cBhvr>
                                            <p:cTn id="24" dur="30" accel="100000" fill="hold">
                                              <p:stCondLst>
                                                <p:cond delay="270"/>
                                              </p:stCondLst>
                                            </p:cTn>
                                            <p:tgtEl>
                                              <p:spTgt spid="34"/>
                                            </p:tgtEl>
                                            <p:attrNameLst>
                                              <p:attrName>ppt_y</p:attrName>
                                            </p:attrNameLst>
                                          </p:cBhvr>
                                          <p:tavLst>
                                            <p:tav tm="0">
                                              <p:val>
                                                <p:strVal val="#ppt_y-.03"/>
                                              </p:val>
                                            </p:tav>
                                            <p:tav tm="100000">
                                              <p:val>
                                                <p:strVal val="#ppt_y"/>
                                              </p:val>
                                            </p:tav>
                                          </p:tavLst>
                                        </p:anim>
                                      </p:childTnLst>
                                    </p:cTn>
                                  </p:par>
                                </p:childTnLst>
                              </p:cTn>
                            </p:par>
                            <p:par>
                              <p:cTn id="25" fill="hold">
                                <p:stCondLst>
                                  <p:cond delay="900"/>
                                </p:stCondLst>
                                <p:childTnLst>
                                  <p:par>
                                    <p:cTn id="26" presetID="37" presetClass="entr" presetSubtype="0"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300"/>
                                            <p:tgtEl>
                                              <p:spTgt spid="35"/>
                                            </p:tgtEl>
                                          </p:cBhvr>
                                        </p:animEffect>
                                        <p:anim calcmode="lin" valueType="num">
                                          <p:cBhvr>
                                            <p:cTn id="29" dur="300" fill="hold"/>
                                            <p:tgtEl>
                                              <p:spTgt spid="35"/>
                                            </p:tgtEl>
                                            <p:attrNameLst>
                                              <p:attrName>ppt_x</p:attrName>
                                            </p:attrNameLst>
                                          </p:cBhvr>
                                          <p:tavLst>
                                            <p:tav tm="0">
                                              <p:val>
                                                <p:strVal val="#ppt_x"/>
                                              </p:val>
                                            </p:tav>
                                            <p:tav tm="100000">
                                              <p:val>
                                                <p:strVal val="#ppt_x"/>
                                              </p:val>
                                            </p:tav>
                                          </p:tavLst>
                                        </p:anim>
                                        <p:anim calcmode="lin" valueType="num">
                                          <p:cBhvr>
                                            <p:cTn id="30" dur="270" decel="100000" fill="hold"/>
                                            <p:tgtEl>
                                              <p:spTgt spid="35"/>
                                            </p:tgtEl>
                                            <p:attrNameLst>
                                              <p:attrName>ppt_y</p:attrName>
                                            </p:attrNameLst>
                                          </p:cBhvr>
                                          <p:tavLst>
                                            <p:tav tm="0">
                                              <p:val>
                                                <p:strVal val="#ppt_y+1"/>
                                              </p:val>
                                            </p:tav>
                                            <p:tav tm="100000">
                                              <p:val>
                                                <p:strVal val="#ppt_y-.03"/>
                                              </p:val>
                                            </p:tav>
                                          </p:tavLst>
                                        </p:anim>
                                        <p:anim calcmode="lin" valueType="num">
                                          <p:cBhvr>
                                            <p:cTn id="31" dur="30" accel="100000" fill="hold">
                                              <p:stCondLst>
                                                <p:cond delay="270"/>
                                              </p:stCondLst>
                                            </p:cTn>
                                            <p:tgtEl>
                                              <p:spTgt spid="35"/>
                                            </p:tgtEl>
                                            <p:attrNameLst>
                                              <p:attrName>ppt_y</p:attrName>
                                            </p:attrNameLst>
                                          </p:cBhvr>
                                          <p:tavLst>
                                            <p:tav tm="0">
                                              <p:val>
                                                <p:strVal val="#ppt_y-.03"/>
                                              </p:val>
                                            </p:tav>
                                            <p:tav tm="100000">
                                              <p:val>
                                                <p:strVal val="#ppt_y"/>
                                              </p:val>
                                            </p:tav>
                                          </p:tavLst>
                                        </p:anim>
                                      </p:childTnLst>
                                    </p:cTn>
                                  </p:par>
                                </p:childTnLst>
                              </p:cTn>
                            </p:par>
                            <p:par>
                              <p:cTn id="32" fill="hold">
                                <p:stCondLst>
                                  <p:cond delay="1200"/>
                                </p:stCondLst>
                                <p:childTnLst>
                                  <p:par>
                                    <p:cTn id="33" presetID="22" presetClass="entr" presetSubtype="8" fill="hold"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wipe(left)">
                                          <p:cBhvr>
                                            <p:cTn id="35" dur="500"/>
                                            <p:tgtEl>
                                              <p:spTgt spid="37"/>
                                            </p:tgtEl>
                                          </p:cBhvr>
                                        </p:animEffect>
                                      </p:childTnLst>
                                    </p:cTn>
                                  </p:par>
                                  <p:par>
                                    <p:cTn id="36" presetID="2" presetClass="entr" presetSubtype="8" fill="hold" grpId="0" nodeType="with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additive="base">
                                            <p:cTn id="38" dur="500" fill="hold"/>
                                            <p:tgtEl>
                                              <p:spTgt spid="43"/>
                                            </p:tgtEl>
                                            <p:attrNameLst>
                                              <p:attrName>ppt_x</p:attrName>
                                            </p:attrNameLst>
                                          </p:cBhvr>
                                          <p:tavLst>
                                            <p:tav tm="0">
                                              <p:val>
                                                <p:strVal val="0-#ppt_w/2"/>
                                              </p:val>
                                            </p:tav>
                                            <p:tav tm="100000">
                                              <p:val>
                                                <p:strVal val="#ppt_x"/>
                                              </p:val>
                                            </p:tav>
                                          </p:tavLst>
                                        </p:anim>
                                        <p:anim calcmode="lin" valueType="num">
                                          <p:cBhvr additive="base">
                                            <p:cTn id="39" dur="500" fill="hold"/>
                                            <p:tgtEl>
                                              <p:spTgt spid="43"/>
                                            </p:tgtEl>
                                            <p:attrNameLst>
                                              <p:attrName>ppt_y</p:attrName>
                                            </p:attrNameLst>
                                          </p:cBhvr>
                                          <p:tavLst>
                                            <p:tav tm="0">
                                              <p:val>
                                                <p:strVal val="#ppt_y"/>
                                              </p:val>
                                            </p:tav>
                                            <p:tav tm="100000">
                                              <p:val>
                                                <p:strVal val="#ppt_y"/>
                                              </p:val>
                                            </p:tav>
                                          </p:tavLst>
                                        </p:anim>
                                      </p:childTnLst>
                                    </p:cTn>
                                  </p:par>
                                  <p:par>
                                    <p:cTn id="40" presetID="22" presetClass="entr" presetSubtype="8"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par>
                                    <p:cTn id="43" presetID="2" presetClass="entr" presetSubtype="2"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additive="base">
                                            <p:cTn id="45" dur="500" fill="hold"/>
                                            <p:tgtEl>
                                              <p:spTgt spid="40"/>
                                            </p:tgtEl>
                                            <p:attrNameLst>
                                              <p:attrName>ppt_x</p:attrName>
                                            </p:attrNameLst>
                                          </p:cBhvr>
                                          <p:tavLst>
                                            <p:tav tm="0">
                                              <p:val>
                                                <p:strVal val="1+#ppt_w/2"/>
                                              </p:val>
                                            </p:tav>
                                            <p:tav tm="100000">
                                              <p:val>
                                                <p:strVal val="#ppt_x"/>
                                              </p:val>
                                            </p:tav>
                                          </p:tavLst>
                                        </p:anim>
                                        <p:anim calcmode="lin" valueType="num">
                                          <p:cBhvr additive="base">
                                            <p:cTn id="46" dur="500" fill="hold"/>
                                            <p:tgtEl>
                                              <p:spTgt spid="40"/>
                                            </p:tgtEl>
                                            <p:attrNameLst>
                                              <p:attrName>ppt_y</p:attrName>
                                            </p:attrNameLst>
                                          </p:cBhvr>
                                          <p:tavLst>
                                            <p:tav tm="0">
                                              <p:val>
                                                <p:strVal val="#ppt_y"/>
                                              </p:val>
                                            </p:tav>
                                            <p:tav tm="100000">
                                              <p:val>
                                                <p:strVal val="#ppt_y"/>
                                              </p:val>
                                            </p:tav>
                                          </p:tavLst>
                                        </p:anim>
                                      </p:childTnLst>
                                    </p:cTn>
                                  </p:par>
                                  <p:par>
                                    <p:cTn id="47" presetID="22" presetClass="entr" presetSubtype="2"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wipe(right)">
                                          <p:cBhvr>
                                            <p:cTn id="49" dur="500"/>
                                            <p:tgtEl>
                                              <p:spTgt spid="39"/>
                                            </p:tgtEl>
                                          </p:cBhvr>
                                        </p:animEffect>
                                      </p:childTnLst>
                                    </p:cTn>
                                  </p:par>
                                  <p:par>
                                    <p:cTn id="50" presetID="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500" fill="hold"/>
                                            <p:tgtEl>
                                              <p:spTgt spid="42"/>
                                            </p:tgtEl>
                                            <p:attrNameLst>
                                              <p:attrName>ppt_x</p:attrName>
                                            </p:attrNameLst>
                                          </p:cBhvr>
                                          <p:tavLst>
                                            <p:tav tm="0">
                                              <p:val>
                                                <p:strVal val="0-#ppt_w/2"/>
                                              </p:val>
                                            </p:tav>
                                            <p:tav tm="100000">
                                              <p:val>
                                                <p:strVal val="#ppt_x"/>
                                              </p:val>
                                            </p:tav>
                                          </p:tavLst>
                                        </p:anim>
                                        <p:anim calcmode="lin" valueType="num">
                                          <p:cBhvr additive="base">
                                            <p:cTn id="53" dur="500" fill="hold"/>
                                            <p:tgtEl>
                                              <p:spTgt spid="42"/>
                                            </p:tgtEl>
                                            <p:attrNameLst>
                                              <p:attrName>ppt_y</p:attrName>
                                            </p:attrNameLst>
                                          </p:cBhvr>
                                          <p:tavLst>
                                            <p:tav tm="0">
                                              <p:val>
                                                <p:strVal val="#ppt_y"/>
                                              </p:val>
                                            </p:tav>
                                            <p:tav tm="100000">
                                              <p:val>
                                                <p:strVal val="#ppt_y"/>
                                              </p:val>
                                            </p:tav>
                                          </p:tavLst>
                                        </p:anim>
                                      </p:childTnLst>
                                    </p:cTn>
                                  </p:par>
                                  <p:par>
                                    <p:cTn id="54" presetID="22" presetClass="entr" presetSubtype="2" fill="hold"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right)">
                                          <p:cBhvr>
                                            <p:cTn id="56" dur="500"/>
                                            <p:tgtEl>
                                              <p:spTgt spid="29"/>
                                            </p:tgtEl>
                                          </p:cBhvr>
                                        </p:animEffect>
                                      </p:childTnLst>
                                    </p:cTn>
                                  </p:par>
                                  <p:par>
                                    <p:cTn id="57" presetID="2" presetClass="entr" presetSubtype="2"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anim calcmode="lin" valueType="num">
                                          <p:cBhvr additive="base">
                                            <p:cTn id="59" dur="500" fill="hold"/>
                                            <p:tgtEl>
                                              <p:spTgt spid="41"/>
                                            </p:tgtEl>
                                            <p:attrNameLst>
                                              <p:attrName>ppt_x</p:attrName>
                                            </p:attrNameLst>
                                          </p:cBhvr>
                                          <p:tavLst>
                                            <p:tav tm="0">
                                              <p:val>
                                                <p:strVal val="1+#ppt_w/2"/>
                                              </p:val>
                                            </p:tav>
                                            <p:tav tm="100000">
                                              <p:val>
                                                <p:strVal val="#ppt_x"/>
                                              </p:val>
                                            </p:tav>
                                          </p:tavLst>
                                        </p:anim>
                                        <p:anim calcmode="lin" valueType="num">
                                          <p:cBhvr additive="base">
                                            <p:cTn id="60" dur="500" fill="hold"/>
                                            <p:tgtEl>
                                              <p:spTgt spid="41"/>
                                            </p:tgtEl>
                                            <p:attrNameLst>
                                              <p:attrName>ppt_y</p:attrName>
                                            </p:attrNameLst>
                                          </p:cBhvr>
                                          <p:tavLst>
                                            <p:tav tm="0">
                                              <p:val>
                                                <p:strVal val="#ppt_y"/>
                                              </p:val>
                                            </p:tav>
                                            <p:tav tm="100000">
                                              <p:val>
                                                <p:strVal val="#ppt_y"/>
                                              </p:val>
                                            </p:tav>
                                          </p:tavLst>
                                        </p:anim>
                                      </p:childTnLst>
                                    </p:cTn>
                                  </p:par>
                                </p:childTnLst>
                              </p:cTn>
                            </p:par>
                            <p:par>
                              <p:cTn id="61" fill="hold">
                                <p:stCondLst>
                                  <p:cond delay="1700"/>
                                </p:stCondLst>
                                <p:childTnLst>
                                  <p:par>
                                    <p:cTn id="62" presetID="10" presetClass="entr" presetSubtype="0" fill="hold" grpId="0" nodeType="after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500"/>
                                            <p:tgtEl>
                                              <p:spTgt spid="4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fade">
                                          <p:cBhvr>
                                            <p:cTn id="67" dur="500"/>
                                            <p:tgtEl>
                                              <p:spTgt spid="5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fade">
                                          <p:cBhvr>
                                            <p:cTn id="70" dur="500"/>
                                            <p:tgtEl>
                                              <p:spTgt spid="4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fade">
                                          <p:cBhvr>
                                            <p:cTn id="73" dur="500"/>
                                            <p:tgtEl>
                                              <p:spTgt spid="4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fade">
                                          <p:cBhvr>
                                            <p:cTn id="76" dur="500"/>
                                            <p:tgtEl>
                                              <p:spTgt spid="4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fade">
                                          <p:cBhvr>
                                            <p:cTn id="79" dur="500"/>
                                            <p:tgtEl>
                                              <p:spTgt spid="5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500"/>
                                            <p:tgtEl>
                                              <p:spTgt spid="4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9"/>
                                            </p:tgtEl>
                                            <p:attrNameLst>
                                              <p:attrName>style.visibility</p:attrName>
                                            </p:attrNameLst>
                                          </p:cBhvr>
                                          <p:to>
                                            <p:strVal val="visible"/>
                                          </p:to>
                                        </p:set>
                                        <p:animEffect transition="in" filter="fade">
                                          <p:cBhvr>
                                            <p:cTn id="8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40" grpId="0" animBg="1"/>
          <p:bldP spid="41" grpId="0" animBg="1"/>
          <p:bldP spid="42" grpId="0" animBg="1"/>
          <p:bldP spid="43" grpId="0" animBg="1"/>
          <p:bldP spid="44" grpId="0"/>
          <p:bldP spid="45" grpId="0"/>
          <p:bldP spid="46" grpId="0"/>
          <p:bldP spid="47" grpId="0"/>
          <p:bldP spid="48" grpId="0"/>
          <p:bldP spid="49" grpId="0"/>
          <p:bldP spid="50" grpId="0"/>
          <p:bldP spid="51"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2915860" y="600074"/>
            <a:ext cx="54663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XIAOZ POWER 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sp>
        <p:nvSpPr>
          <p:cNvPr id="8" name="饼形 7"/>
          <p:cNvSpPr/>
          <p:nvPr/>
        </p:nvSpPr>
        <p:spPr>
          <a:xfrm rot="10800000">
            <a:off x="-2832992" y="1340768"/>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文本框 8"/>
          <p:cNvSpPr txBox="1"/>
          <p:nvPr/>
        </p:nvSpPr>
        <p:spPr>
          <a:xfrm>
            <a:off x="247635" y="3284984"/>
            <a:ext cx="2670550" cy="1446550"/>
          </a:xfrm>
          <a:prstGeom prst="rect">
            <a:avLst/>
          </a:prstGeom>
          <a:noFill/>
        </p:spPr>
        <p:txBody>
          <a:bodyPr wrap="square" rtlCol="0">
            <a:spAutoFit/>
          </a:bodyPr>
          <a:lstStyle/>
          <a:p>
            <a:r>
              <a:rPr lang="en-US" altLang="zh-CN" sz="4400" b="1" dirty="0" smtClean="0">
                <a:solidFill>
                  <a:schemeClr val="bg1"/>
                </a:solidFill>
                <a:latin typeface="Nexa Light" panose="02000000000000000000" pitchFamily="50" charset="0"/>
              </a:rPr>
              <a:t>TEXT </a:t>
            </a:r>
          </a:p>
          <a:p>
            <a:r>
              <a:rPr lang="en-US" altLang="zh-CN" sz="4400" b="1" dirty="0" smtClean="0">
                <a:solidFill>
                  <a:schemeClr val="bg1"/>
                </a:solidFill>
                <a:latin typeface="Nexa Light" panose="02000000000000000000" pitchFamily="50" charset="0"/>
              </a:rPr>
              <a:t>HERE</a:t>
            </a:r>
            <a:endParaRPr lang="zh-CN" altLang="en-US" sz="4400" b="1" dirty="0">
              <a:solidFill>
                <a:schemeClr val="bg1"/>
              </a:solidFill>
              <a:latin typeface="Nexa Light" panose="02000000000000000000" pitchFamily="50" charset="0"/>
            </a:endParaRPr>
          </a:p>
        </p:txBody>
      </p:sp>
      <p:cxnSp>
        <p:nvCxnSpPr>
          <p:cNvPr id="10" name="直接连接符 9"/>
          <p:cNvCxnSpPr/>
          <p:nvPr/>
        </p:nvCxnSpPr>
        <p:spPr>
          <a:xfrm>
            <a:off x="2629434" y="4008259"/>
            <a:ext cx="956256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六边形 10"/>
          <p:cNvSpPr/>
          <p:nvPr/>
        </p:nvSpPr>
        <p:spPr>
          <a:xfrm rot="5400000">
            <a:off x="3823604" y="3757337"/>
            <a:ext cx="582140" cy="501845"/>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六边形 11"/>
          <p:cNvSpPr/>
          <p:nvPr/>
        </p:nvSpPr>
        <p:spPr>
          <a:xfrm rot="5400000">
            <a:off x="6000642" y="3757339"/>
            <a:ext cx="582140" cy="501845"/>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六边形 12"/>
          <p:cNvSpPr/>
          <p:nvPr/>
        </p:nvSpPr>
        <p:spPr>
          <a:xfrm rot="5400000">
            <a:off x="8177679" y="3757340"/>
            <a:ext cx="582140" cy="501845"/>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六边形 13"/>
          <p:cNvSpPr/>
          <p:nvPr/>
        </p:nvSpPr>
        <p:spPr>
          <a:xfrm rot="5400000">
            <a:off x="10354715" y="3757341"/>
            <a:ext cx="582140" cy="501845"/>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5" name="组合 14"/>
          <p:cNvGrpSpPr/>
          <p:nvPr/>
        </p:nvGrpSpPr>
        <p:grpSpPr>
          <a:xfrm>
            <a:off x="3576196" y="1605424"/>
            <a:ext cx="6707537" cy="1107996"/>
            <a:chOff x="512162" y="2418093"/>
            <a:chExt cx="6707537" cy="1107996"/>
          </a:xfrm>
        </p:grpSpPr>
        <p:sp>
          <p:nvSpPr>
            <p:cNvPr id="16" name="矩形 15"/>
            <p:cNvSpPr/>
            <p:nvPr/>
          </p:nvSpPr>
          <p:spPr>
            <a:xfrm>
              <a:off x="544923" y="2787425"/>
              <a:ext cx="6674776" cy="738664"/>
            </a:xfrm>
            <a:prstGeom prst="rect">
              <a:avLst/>
            </a:prstGeom>
            <a:noFill/>
          </p:spPr>
          <p:txBody>
            <a:bodyPr wrap="square">
              <a:spAutoFit/>
            </a:bodyPr>
            <a:lstStyle/>
            <a:p>
              <a:r>
                <a:rPr lang="en-US" altLang="zh-CN" sz="1400" dirty="0">
                  <a:solidFill>
                    <a:srgbClr val="000000"/>
                  </a:solidFill>
                  <a:cs typeface="Arial" pitchFamily="34" charset="0"/>
                </a:rPr>
                <a:t>Please click here to modify the text for example, the text here, you may post texts. Please click here to modify the text for example, the text here, you may post texts. Please click here to modify the text for example, the text here, you may post texts.</a:t>
              </a:r>
              <a:endParaRPr lang="zh-CN" altLang="en-US" sz="1400" dirty="0">
                <a:solidFill>
                  <a:srgbClr val="000000"/>
                </a:solidFill>
                <a:cs typeface="Arial" pitchFamily="34" charset="0"/>
              </a:endParaRPr>
            </a:p>
          </p:txBody>
        </p:sp>
        <p:sp>
          <p:nvSpPr>
            <p:cNvPr id="17" name="文本框 16"/>
            <p:cNvSpPr txBox="1"/>
            <p:nvPr/>
          </p:nvSpPr>
          <p:spPr>
            <a:xfrm>
              <a:off x="544923" y="2418093"/>
              <a:ext cx="2436886" cy="400110"/>
            </a:xfrm>
            <a:prstGeom prst="rect">
              <a:avLst/>
            </a:prstGeom>
            <a:noFill/>
          </p:spPr>
          <p:txBody>
            <a:bodyPr wrap="none" rtlCol="0">
              <a:spAutoFit/>
            </a:bodyPr>
            <a:lstStyle/>
            <a:p>
              <a:r>
                <a:rPr lang="en-US" altLang="zh-CN" sz="2000" b="1" dirty="0">
                  <a:latin typeface="Nexa Light" panose="02000000000000000000" pitchFamily="50" charset="0"/>
                </a:rPr>
                <a:t>YOUR TEXT HERE</a:t>
              </a:r>
              <a:endParaRPr lang="zh-CN" altLang="en-US" sz="2000" b="1" dirty="0">
                <a:latin typeface="Nexa Light" panose="02000000000000000000" pitchFamily="50" charset="0"/>
              </a:endParaRPr>
            </a:p>
          </p:txBody>
        </p:sp>
        <p:cxnSp>
          <p:nvCxnSpPr>
            <p:cNvPr id="18" name="直接连接符 17"/>
            <p:cNvCxnSpPr/>
            <p:nvPr/>
          </p:nvCxnSpPr>
          <p:spPr>
            <a:xfrm>
              <a:off x="512162" y="2562109"/>
              <a:ext cx="0" cy="86028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3486820" y="4331424"/>
            <a:ext cx="1282723" cy="338554"/>
          </a:xfrm>
          <a:prstGeom prst="rect">
            <a:avLst/>
          </a:prstGeom>
          <a:noFill/>
        </p:spPr>
        <p:txBody>
          <a:bodyPr wrap="none" rtlCol="0">
            <a:spAutoFit/>
          </a:bodyPr>
          <a:lstStyle/>
          <a:p>
            <a:r>
              <a:rPr lang="en-US" altLang="zh-CN" sz="1600" dirty="0" smtClean="0">
                <a:latin typeface="Nexa Light" panose="02000000000000000000" pitchFamily="50" charset="0"/>
              </a:rPr>
              <a:t>TEXT </a:t>
            </a:r>
            <a:r>
              <a:rPr lang="en-US" altLang="zh-CN" sz="1600" dirty="0">
                <a:latin typeface="Nexa Light" panose="02000000000000000000" pitchFamily="50" charset="0"/>
              </a:rPr>
              <a:t>HERE</a:t>
            </a:r>
            <a:endParaRPr lang="zh-CN" altLang="en-US" sz="1600" dirty="0">
              <a:latin typeface="Nexa Light" panose="02000000000000000000" pitchFamily="50" charset="0"/>
            </a:endParaRPr>
          </a:p>
        </p:txBody>
      </p:sp>
      <p:sp>
        <p:nvSpPr>
          <p:cNvPr id="20" name="文本框 19"/>
          <p:cNvSpPr txBox="1"/>
          <p:nvPr/>
        </p:nvSpPr>
        <p:spPr>
          <a:xfrm>
            <a:off x="5681167" y="4331424"/>
            <a:ext cx="1282723" cy="338554"/>
          </a:xfrm>
          <a:prstGeom prst="rect">
            <a:avLst/>
          </a:prstGeom>
          <a:noFill/>
        </p:spPr>
        <p:txBody>
          <a:bodyPr wrap="none" rtlCol="0">
            <a:spAutoFit/>
          </a:bodyPr>
          <a:lstStyle/>
          <a:p>
            <a:r>
              <a:rPr lang="en-US" altLang="zh-CN" sz="1600" dirty="0" smtClean="0">
                <a:latin typeface="Nexa Light" panose="02000000000000000000" pitchFamily="50" charset="0"/>
              </a:rPr>
              <a:t>TEXT </a:t>
            </a:r>
            <a:r>
              <a:rPr lang="en-US" altLang="zh-CN" sz="1600" dirty="0">
                <a:latin typeface="Nexa Light" panose="02000000000000000000" pitchFamily="50" charset="0"/>
              </a:rPr>
              <a:t>HERE</a:t>
            </a:r>
            <a:endParaRPr lang="zh-CN" altLang="en-US" sz="1600" dirty="0">
              <a:latin typeface="Nexa Light" panose="02000000000000000000" pitchFamily="50" charset="0"/>
            </a:endParaRPr>
          </a:p>
        </p:txBody>
      </p:sp>
      <p:sp>
        <p:nvSpPr>
          <p:cNvPr id="21" name="文本框 20"/>
          <p:cNvSpPr txBox="1"/>
          <p:nvPr/>
        </p:nvSpPr>
        <p:spPr>
          <a:xfrm>
            <a:off x="7875514" y="4331424"/>
            <a:ext cx="1282723" cy="338554"/>
          </a:xfrm>
          <a:prstGeom prst="rect">
            <a:avLst/>
          </a:prstGeom>
          <a:noFill/>
        </p:spPr>
        <p:txBody>
          <a:bodyPr wrap="none" rtlCol="0">
            <a:spAutoFit/>
          </a:bodyPr>
          <a:lstStyle/>
          <a:p>
            <a:r>
              <a:rPr lang="en-US" altLang="zh-CN" sz="1600" dirty="0" smtClean="0">
                <a:latin typeface="Nexa Light" panose="02000000000000000000" pitchFamily="50" charset="0"/>
              </a:rPr>
              <a:t>TEXT </a:t>
            </a:r>
            <a:r>
              <a:rPr lang="en-US" altLang="zh-CN" sz="1600" dirty="0">
                <a:latin typeface="Nexa Light" panose="02000000000000000000" pitchFamily="50" charset="0"/>
              </a:rPr>
              <a:t>HERE</a:t>
            </a:r>
            <a:endParaRPr lang="zh-CN" altLang="en-US" sz="1600" dirty="0">
              <a:latin typeface="Nexa Light" panose="02000000000000000000" pitchFamily="50" charset="0"/>
            </a:endParaRPr>
          </a:p>
        </p:txBody>
      </p:sp>
      <p:sp>
        <p:nvSpPr>
          <p:cNvPr id="22" name="文本框 21"/>
          <p:cNvSpPr txBox="1"/>
          <p:nvPr/>
        </p:nvSpPr>
        <p:spPr>
          <a:xfrm>
            <a:off x="10069861" y="4331424"/>
            <a:ext cx="1282723" cy="338554"/>
          </a:xfrm>
          <a:prstGeom prst="rect">
            <a:avLst/>
          </a:prstGeom>
          <a:noFill/>
        </p:spPr>
        <p:txBody>
          <a:bodyPr wrap="none" rtlCol="0">
            <a:spAutoFit/>
          </a:bodyPr>
          <a:lstStyle/>
          <a:p>
            <a:r>
              <a:rPr lang="en-US" altLang="zh-CN" sz="1600" dirty="0" smtClean="0">
                <a:latin typeface="Nexa Light" panose="02000000000000000000" pitchFamily="50" charset="0"/>
              </a:rPr>
              <a:t>TEXT </a:t>
            </a:r>
            <a:r>
              <a:rPr lang="en-US" altLang="zh-CN" sz="1600" dirty="0">
                <a:latin typeface="Nexa Light" panose="02000000000000000000" pitchFamily="50" charset="0"/>
              </a:rPr>
              <a:t>HERE</a:t>
            </a:r>
            <a:endParaRPr lang="zh-CN" altLang="en-US" sz="1600" dirty="0">
              <a:latin typeface="Nexa Light" panose="02000000000000000000" pitchFamily="50" charset="0"/>
            </a:endParaRPr>
          </a:p>
        </p:txBody>
      </p:sp>
      <p:sp>
        <p:nvSpPr>
          <p:cNvPr id="23" name="文本框 22"/>
          <p:cNvSpPr txBox="1"/>
          <p:nvPr/>
        </p:nvSpPr>
        <p:spPr>
          <a:xfrm>
            <a:off x="3821965" y="3429000"/>
            <a:ext cx="624658" cy="338554"/>
          </a:xfrm>
          <a:prstGeom prst="rect">
            <a:avLst/>
          </a:prstGeom>
          <a:noFill/>
        </p:spPr>
        <p:txBody>
          <a:bodyPr wrap="none" rtlCol="0">
            <a:spAutoFit/>
          </a:bodyPr>
          <a:lstStyle/>
          <a:p>
            <a:r>
              <a:rPr lang="en-US" altLang="zh-CN" sz="1600" dirty="0" smtClean="0">
                <a:latin typeface="Arial" panose="020B0604020202020204" pitchFamily="34" charset="0"/>
                <a:cs typeface="Arial" panose="020B0604020202020204" pitchFamily="34" charset="0"/>
              </a:rPr>
              <a:t>2011</a:t>
            </a:r>
            <a:endParaRPr lang="zh-CN" altLang="en-US" sz="1600" dirty="0">
              <a:latin typeface="Arial" panose="020B0604020202020204" pitchFamily="34" charset="0"/>
              <a:cs typeface="Arial" panose="020B0604020202020204" pitchFamily="34" charset="0"/>
            </a:endParaRPr>
          </a:p>
        </p:txBody>
      </p:sp>
      <p:sp>
        <p:nvSpPr>
          <p:cNvPr id="24" name="文本框 23"/>
          <p:cNvSpPr txBox="1"/>
          <p:nvPr/>
        </p:nvSpPr>
        <p:spPr>
          <a:xfrm>
            <a:off x="5971907" y="3429000"/>
            <a:ext cx="656398" cy="338554"/>
          </a:xfrm>
          <a:prstGeom prst="rect">
            <a:avLst/>
          </a:prstGeom>
          <a:noFill/>
        </p:spPr>
        <p:txBody>
          <a:bodyPr wrap="none" rtlCol="0">
            <a:spAutoFit/>
          </a:bodyPr>
          <a:lstStyle/>
          <a:p>
            <a:r>
              <a:rPr lang="en-US" altLang="zh-CN" sz="1600" dirty="0" smtClean="0">
                <a:latin typeface="Arial" panose="020B0604020202020204" pitchFamily="34" charset="0"/>
                <a:cs typeface="Arial" panose="020B0604020202020204" pitchFamily="34" charset="0"/>
              </a:rPr>
              <a:t>2012</a:t>
            </a:r>
            <a:endParaRPr lang="zh-CN" altLang="en-US" sz="1600" dirty="0">
              <a:latin typeface="Arial" panose="020B0604020202020204" pitchFamily="34" charset="0"/>
              <a:cs typeface="Arial" panose="020B0604020202020204" pitchFamily="34" charset="0"/>
            </a:endParaRPr>
          </a:p>
        </p:txBody>
      </p:sp>
      <p:sp>
        <p:nvSpPr>
          <p:cNvPr id="25" name="文本框 24"/>
          <p:cNvSpPr txBox="1"/>
          <p:nvPr/>
        </p:nvSpPr>
        <p:spPr>
          <a:xfrm>
            <a:off x="8112224" y="3429000"/>
            <a:ext cx="653833" cy="338554"/>
          </a:xfrm>
          <a:prstGeom prst="rect">
            <a:avLst/>
          </a:prstGeom>
          <a:noFill/>
        </p:spPr>
        <p:txBody>
          <a:bodyPr wrap="none" rtlCol="0">
            <a:spAutoFit/>
          </a:bodyPr>
          <a:lstStyle/>
          <a:p>
            <a:r>
              <a:rPr lang="en-US" altLang="zh-CN" sz="1600" dirty="0" smtClean="0">
                <a:latin typeface="Arial" panose="020B0604020202020204" pitchFamily="34" charset="0"/>
                <a:cs typeface="Arial" panose="020B0604020202020204" pitchFamily="34" charset="0"/>
              </a:rPr>
              <a:t>2013</a:t>
            </a:r>
            <a:endParaRPr lang="zh-CN" altLang="en-US" sz="1600" dirty="0">
              <a:latin typeface="Arial" panose="020B0604020202020204" pitchFamily="34" charset="0"/>
              <a:cs typeface="Arial" panose="020B0604020202020204" pitchFamily="34" charset="0"/>
            </a:endParaRPr>
          </a:p>
        </p:txBody>
      </p:sp>
      <p:sp>
        <p:nvSpPr>
          <p:cNvPr id="26" name="文本框 25"/>
          <p:cNvSpPr txBox="1"/>
          <p:nvPr/>
        </p:nvSpPr>
        <p:spPr>
          <a:xfrm>
            <a:off x="10319894" y="3422870"/>
            <a:ext cx="651781" cy="338554"/>
          </a:xfrm>
          <a:prstGeom prst="rect">
            <a:avLst/>
          </a:prstGeom>
          <a:noFill/>
        </p:spPr>
        <p:txBody>
          <a:bodyPr wrap="none" rtlCol="0">
            <a:spAutoFit/>
          </a:bodyPr>
          <a:lstStyle/>
          <a:p>
            <a:r>
              <a:rPr lang="en-US" altLang="zh-CN" sz="1600" dirty="0" smtClean="0">
                <a:latin typeface="Arial" panose="020B0604020202020204" pitchFamily="34" charset="0"/>
                <a:cs typeface="Arial" panose="020B0604020202020204" pitchFamily="34" charset="0"/>
              </a:rPr>
              <a:t>2014</a:t>
            </a:r>
            <a:endParaRPr lang="zh-CN" alt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679087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70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70000">
                                          <p:cBhvr additive="base">
                                            <p:cTn id="7" dur="500" fill="hold"/>
                                            <p:tgtEl>
                                              <p:spTgt spid="8"/>
                                            </p:tgtEl>
                                            <p:attrNameLst>
                                              <p:attrName>ppt_x</p:attrName>
                                            </p:attrNameLst>
                                          </p:cBhvr>
                                          <p:tavLst>
                                            <p:tav tm="0">
                                              <p:val>
                                                <p:strVal val="0-#ppt_w/2"/>
                                              </p:val>
                                            </p:tav>
                                            <p:tav tm="100000">
                                              <p:val>
                                                <p:strVal val="#ppt_x"/>
                                              </p:val>
                                            </p:tav>
                                          </p:tavLst>
                                        </p:anim>
                                        <p:anim calcmode="lin" valueType="num" p14:bounceEnd="70000">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 presetClass="entr" presetSubtype="2" fill="hold" grpId="0" nodeType="withEffect" p14:presetBounceEnd="30000">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14:bounceEnd="30000">
                                          <p:cBhvr additive="base">
                                            <p:cTn id="20" dur="500" fill="hold"/>
                                            <p:tgtEl>
                                              <p:spTgt spid="11"/>
                                            </p:tgtEl>
                                            <p:attrNameLst>
                                              <p:attrName>ppt_x</p:attrName>
                                            </p:attrNameLst>
                                          </p:cBhvr>
                                          <p:tavLst>
                                            <p:tav tm="0">
                                              <p:val>
                                                <p:strVal val="1+#ppt_w/2"/>
                                              </p:val>
                                            </p:tav>
                                            <p:tav tm="100000">
                                              <p:val>
                                                <p:strVal val="#ppt_x"/>
                                              </p:val>
                                            </p:tav>
                                          </p:tavLst>
                                        </p:anim>
                                        <p:anim calcmode="lin" valueType="num" p14:bounceEnd="30000">
                                          <p:cBhvr additive="base">
                                            <p:cTn id="21" dur="500" fill="hold"/>
                                            <p:tgtEl>
                                              <p:spTgt spid="11"/>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14:presetBounceEnd="30000">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14:bounceEnd="30000">
                                          <p:cBhvr additive="base">
                                            <p:cTn id="24" dur="500" fill="hold"/>
                                            <p:tgtEl>
                                              <p:spTgt spid="12"/>
                                            </p:tgtEl>
                                            <p:attrNameLst>
                                              <p:attrName>ppt_x</p:attrName>
                                            </p:attrNameLst>
                                          </p:cBhvr>
                                          <p:tavLst>
                                            <p:tav tm="0">
                                              <p:val>
                                                <p:strVal val="1+#ppt_w/2"/>
                                              </p:val>
                                            </p:tav>
                                            <p:tav tm="100000">
                                              <p:val>
                                                <p:strVal val="#ppt_x"/>
                                              </p:val>
                                            </p:tav>
                                          </p:tavLst>
                                        </p:anim>
                                        <p:anim calcmode="lin" valueType="num" p14:bounceEnd="30000">
                                          <p:cBhvr additive="base">
                                            <p:cTn id="25" dur="500" fill="hold"/>
                                            <p:tgtEl>
                                              <p:spTgt spid="12"/>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14:presetBounceEnd="30000">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14:bounceEnd="30000">
                                          <p:cBhvr additive="base">
                                            <p:cTn id="28" dur="500" fill="hold"/>
                                            <p:tgtEl>
                                              <p:spTgt spid="13"/>
                                            </p:tgtEl>
                                            <p:attrNameLst>
                                              <p:attrName>ppt_x</p:attrName>
                                            </p:attrNameLst>
                                          </p:cBhvr>
                                          <p:tavLst>
                                            <p:tav tm="0">
                                              <p:val>
                                                <p:strVal val="1+#ppt_w/2"/>
                                              </p:val>
                                            </p:tav>
                                            <p:tav tm="100000">
                                              <p:val>
                                                <p:strVal val="#ppt_x"/>
                                              </p:val>
                                            </p:tav>
                                          </p:tavLst>
                                        </p:anim>
                                        <p:anim calcmode="lin" valueType="num" p14:bounceEnd="30000">
                                          <p:cBhvr additive="base">
                                            <p:cTn id="29" dur="500" fill="hold"/>
                                            <p:tgtEl>
                                              <p:spTgt spid="13"/>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14:presetBounceEnd="30000">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14:bounceEnd="30000">
                                          <p:cBhvr additive="base">
                                            <p:cTn id="32" dur="500" fill="hold"/>
                                            <p:tgtEl>
                                              <p:spTgt spid="14"/>
                                            </p:tgtEl>
                                            <p:attrNameLst>
                                              <p:attrName>ppt_x</p:attrName>
                                            </p:attrNameLst>
                                          </p:cBhvr>
                                          <p:tavLst>
                                            <p:tav tm="0">
                                              <p:val>
                                                <p:strVal val="1+#ppt_w/2"/>
                                              </p:val>
                                            </p:tav>
                                            <p:tav tm="100000">
                                              <p:val>
                                                <p:strVal val="#ppt_x"/>
                                              </p:val>
                                            </p:tav>
                                          </p:tavLst>
                                        </p:anim>
                                        <p:anim calcmode="lin" valueType="num" p14:bounceEnd="30000">
                                          <p:cBhvr additive="base">
                                            <p:cTn id="33" dur="500" fill="hold"/>
                                            <p:tgtEl>
                                              <p:spTgt spid="14"/>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14:presetBounceEnd="30000">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14:bounceEnd="30000">
                                          <p:cBhvr additive="base">
                                            <p:cTn id="36" dur="500" fill="hold"/>
                                            <p:tgtEl>
                                              <p:spTgt spid="19"/>
                                            </p:tgtEl>
                                            <p:attrNameLst>
                                              <p:attrName>ppt_x</p:attrName>
                                            </p:attrNameLst>
                                          </p:cBhvr>
                                          <p:tavLst>
                                            <p:tav tm="0">
                                              <p:val>
                                                <p:strVal val="1+#ppt_w/2"/>
                                              </p:val>
                                            </p:tav>
                                            <p:tav tm="100000">
                                              <p:val>
                                                <p:strVal val="#ppt_x"/>
                                              </p:val>
                                            </p:tav>
                                          </p:tavLst>
                                        </p:anim>
                                        <p:anim calcmode="lin" valueType="num" p14:bounceEnd="30000">
                                          <p:cBhvr additive="base">
                                            <p:cTn id="37" dur="500" fill="hold"/>
                                            <p:tgtEl>
                                              <p:spTgt spid="19"/>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14:presetBounceEnd="30000">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14:bounceEnd="30000">
                                          <p:cBhvr additive="base">
                                            <p:cTn id="40" dur="500" fill="hold"/>
                                            <p:tgtEl>
                                              <p:spTgt spid="20"/>
                                            </p:tgtEl>
                                            <p:attrNameLst>
                                              <p:attrName>ppt_x</p:attrName>
                                            </p:attrNameLst>
                                          </p:cBhvr>
                                          <p:tavLst>
                                            <p:tav tm="0">
                                              <p:val>
                                                <p:strVal val="1+#ppt_w/2"/>
                                              </p:val>
                                            </p:tav>
                                            <p:tav tm="100000">
                                              <p:val>
                                                <p:strVal val="#ppt_x"/>
                                              </p:val>
                                            </p:tav>
                                          </p:tavLst>
                                        </p:anim>
                                        <p:anim calcmode="lin" valueType="num" p14:bounceEnd="30000">
                                          <p:cBhvr additive="base">
                                            <p:cTn id="41" dur="500" fill="hold"/>
                                            <p:tgtEl>
                                              <p:spTgt spid="20"/>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14:presetBounceEnd="30000">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14:bounceEnd="30000">
                                          <p:cBhvr additive="base">
                                            <p:cTn id="44" dur="500" fill="hold"/>
                                            <p:tgtEl>
                                              <p:spTgt spid="21"/>
                                            </p:tgtEl>
                                            <p:attrNameLst>
                                              <p:attrName>ppt_x</p:attrName>
                                            </p:attrNameLst>
                                          </p:cBhvr>
                                          <p:tavLst>
                                            <p:tav tm="0">
                                              <p:val>
                                                <p:strVal val="1+#ppt_w/2"/>
                                              </p:val>
                                            </p:tav>
                                            <p:tav tm="100000">
                                              <p:val>
                                                <p:strVal val="#ppt_x"/>
                                              </p:val>
                                            </p:tav>
                                          </p:tavLst>
                                        </p:anim>
                                        <p:anim calcmode="lin" valueType="num" p14:bounceEnd="30000">
                                          <p:cBhvr additive="base">
                                            <p:cTn id="45" dur="500" fill="hold"/>
                                            <p:tgtEl>
                                              <p:spTgt spid="21"/>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14:presetBounceEnd="30000">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14:bounceEnd="30000">
                                          <p:cBhvr additive="base">
                                            <p:cTn id="48" dur="500" fill="hold"/>
                                            <p:tgtEl>
                                              <p:spTgt spid="22"/>
                                            </p:tgtEl>
                                            <p:attrNameLst>
                                              <p:attrName>ppt_x</p:attrName>
                                            </p:attrNameLst>
                                          </p:cBhvr>
                                          <p:tavLst>
                                            <p:tav tm="0">
                                              <p:val>
                                                <p:strVal val="1+#ppt_w/2"/>
                                              </p:val>
                                            </p:tav>
                                            <p:tav tm="100000">
                                              <p:val>
                                                <p:strVal val="#ppt_x"/>
                                              </p:val>
                                            </p:tav>
                                          </p:tavLst>
                                        </p:anim>
                                        <p:anim calcmode="lin" valueType="num" p14:bounceEnd="30000">
                                          <p:cBhvr additive="base">
                                            <p:cTn id="49" dur="500" fill="hold"/>
                                            <p:tgtEl>
                                              <p:spTgt spid="22"/>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14:presetBounceEnd="30000">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14:bounceEnd="30000">
                                          <p:cBhvr additive="base">
                                            <p:cTn id="52" dur="500" fill="hold"/>
                                            <p:tgtEl>
                                              <p:spTgt spid="23"/>
                                            </p:tgtEl>
                                            <p:attrNameLst>
                                              <p:attrName>ppt_x</p:attrName>
                                            </p:attrNameLst>
                                          </p:cBhvr>
                                          <p:tavLst>
                                            <p:tav tm="0">
                                              <p:val>
                                                <p:strVal val="1+#ppt_w/2"/>
                                              </p:val>
                                            </p:tav>
                                            <p:tav tm="100000">
                                              <p:val>
                                                <p:strVal val="#ppt_x"/>
                                              </p:val>
                                            </p:tav>
                                          </p:tavLst>
                                        </p:anim>
                                        <p:anim calcmode="lin" valueType="num" p14:bounceEnd="30000">
                                          <p:cBhvr additive="base">
                                            <p:cTn id="53" dur="500" fill="hold"/>
                                            <p:tgtEl>
                                              <p:spTgt spid="23"/>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14:presetBounceEnd="30000">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14:bounceEnd="30000">
                                          <p:cBhvr additive="base">
                                            <p:cTn id="56" dur="500" fill="hold"/>
                                            <p:tgtEl>
                                              <p:spTgt spid="24"/>
                                            </p:tgtEl>
                                            <p:attrNameLst>
                                              <p:attrName>ppt_x</p:attrName>
                                            </p:attrNameLst>
                                          </p:cBhvr>
                                          <p:tavLst>
                                            <p:tav tm="0">
                                              <p:val>
                                                <p:strVal val="1+#ppt_w/2"/>
                                              </p:val>
                                            </p:tav>
                                            <p:tav tm="100000">
                                              <p:val>
                                                <p:strVal val="#ppt_x"/>
                                              </p:val>
                                            </p:tav>
                                          </p:tavLst>
                                        </p:anim>
                                        <p:anim calcmode="lin" valueType="num" p14:bounceEnd="30000">
                                          <p:cBhvr additive="base">
                                            <p:cTn id="57" dur="500" fill="hold"/>
                                            <p:tgtEl>
                                              <p:spTgt spid="24"/>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14:presetBounceEnd="30000">
                                      <p:stCondLst>
                                        <p:cond delay="0"/>
                                      </p:stCondLst>
                                      <p:childTnLst>
                                        <p:set>
                                          <p:cBhvr>
                                            <p:cTn id="59" dur="1" fill="hold">
                                              <p:stCondLst>
                                                <p:cond delay="0"/>
                                              </p:stCondLst>
                                            </p:cTn>
                                            <p:tgtEl>
                                              <p:spTgt spid="25"/>
                                            </p:tgtEl>
                                            <p:attrNameLst>
                                              <p:attrName>style.visibility</p:attrName>
                                            </p:attrNameLst>
                                          </p:cBhvr>
                                          <p:to>
                                            <p:strVal val="visible"/>
                                          </p:to>
                                        </p:set>
                                        <p:anim calcmode="lin" valueType="num" p14:bounceEnd="30000">
                                          <p:cBhvr additive="base">
                                            <p:cTn id="60" dur="500" fill="hold"/>
                                            <p:tgtEl>
                                              <p:spTgt spid="25"/>
                                            </p:tgtEl>
                                            <p:attrNameLst>
                                              <p:attrName>ppt_x</p:attrName>
                                            </p:attrNameLst>
                                          </p:cBhvr>
                                          <p:tavLst>
                                            <p:tav tm="0">
                                              <p:val>
                                                <p:strVal val="1+#ppt_w/2"/>
                                              </p:val>
                                            </p:tav>
                                            <p:tav tm="100000">
                                              <p:val>
                                                <p:strVal val="#ppt_x"/>
                                              </p:val>
                                            </p:tav>
                                          </p:tavLst>
                                        </p:anim>
                                        <p:anim calcmode="lin" valueType="num" p14:bounceEnd="30000">
                                          <p:cBhvr additive="base">
                                            <p:cTn id="61" dur="500" fill="hold"/>
                                            <p:tgtEl>
                                              <p:spTgt spid="25"/>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14:presetBounceEnd="30000">
                                      <p:stCondLst>
                                        <p:cond delay="0"/>
                                      </p:stCondLst>
                                      <p:childTnLst>
                                        <p:set>
                                          <p:cBhvr>
                                            <p:cTn id="63" dur="1" fill="hold">
                                              <p:stCondLst>
                                                <p:cond delay="0"/>
                                              </p:stCondLst>
                                            </p:cTn>
                                            <p:tgtEl>
                                              <p:spTgt spid="26"/>
                                            </p:tgtEl>
                                            <p:attrNameLst>
                                              <p:attrName>style.visibility</p:attrName>
                                            </p:attrNameLst>
                                          </p:cBhvr>
                                          <p:to>
                                            <p:strVal val="visible"/>
                                          </p:to>
                                        </p:set>
                                        <p:anim calcmode="lin" valueType="num" p14:bounceEnd="30000">
                                          <p:cBhvr additive="base">
                                            <p:cTn id="64" dur="500" fill="hold"/>
                                            <p:tgtEl>
                                              <p:spTgt spid="26"/>
                                            </p:tgtEl>
                                            <p:attrNameLst>
                                              <p:attrName>ppt_x</p:attrName>
                                            </p:attrNameLst>
                                          </p:cBhvr>
                                          <p:tavLst>
                                            <p:tav tm="0">
                                              <p:val>
                                                <p:strVal val="1+#ppt_w/2"/>
                                              </p:val>
                                            </p:tav>
                                            <p:tav tm="100000">
                                              <p:val>
                                                <p:strVal val="#ppt_x"/>
                                              </p:val>
                                            </p:tav>
                                          </p:tavLst>
                                        </p:anim>
                                        <p:anim calcmode="lin" valueType="num" p14:bounceEnd="30000">
                                          <p:cBhvr additive="base">
                                            <p:cTn id="65" dur="500" fill="hold"/>
                                            <p:tgtEl>
                                              <p:spTgt spid="26"/>
                                            </p:tgtEl>
                                            <p:attrNameLst>
                                              <p:attrName>ppt_y</p:attrName>
                                            </p:attrNameLst>
                                          </p:cBhvr>
                                          <p:tavLst>
                                            <p:tav tm="0">
                                              <p:val>
                                                <p:strVal val="#ppt_y"/>
                                              </p:val>
                                            </p:tav>
                                            <p:tav tm="100000">
                                              <p:val>
                                                <p:strVal val="#ppt_y"/>
                                              </p:val>
                                            </p:tav>
                                          </p:tavLst>
                                        </p:anim>
                                      </p:childTnLst>
                                    </p:cTn>
                                  </p:par>
                                  <p:par>
                                    <p:cTn id="66" presetID="2" presetClass="entr" presetSubtype="1" decel="66000" fill="hold" nodeType="withEffect">
                                      <p:stCondLst>
                                        <p:cond delay="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500" fill="hold"/>
                                            <p:tgtEl>
                                              <p:spTgt spid="15"/>
                                            </p:tgtEl>
                                            <p:attrNameLst>
                                              <p:attrName>ppt_x</p:attrName>
                                            </p:attrNameLst>
                                          </p:cBhvr>
                                          <p:tavLst>
                                            <p:tav tm="0">
                                              <p:val>
                                                <p:strVal val="#ppt_x"/>
                                              </p:val>
                                            </p:tav>
                                            <p:tav tm="100000">
                                              <p:val>
                                                <p:strVal val="#ppt_x"/>
                                              </p:val>
                                            </p:tav>
                                          </p:tavLst>
                                        </p:anim>
                                        <p:anim calcmode="lin" valueType="num">
                                          <p:cBhvr additive="base">
                                            <p:cTn id="69"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animBg="1"/>
          <p:bldP spid="12" grpId="0" animBg="1"/>
          <p:bldP spid="13" grpId="0" animBg="1"/>
          <p:bldP spid="14" grpId="0" animBg="1"/>
          <p:bldP spid="19" grpId="0"/>
          <p:bldP spid="20" grpId="0"/>
          <p:bldP spid="21" grpId="0"/>
          <p:bldP spid="22" grpId="0"/>
          <p:bldP spid="23" grpId="0"/>
          <p:bldP spid="24" grpId="0"/>
          <p:bldP spid="25" grpId="0"/>
          <p:bldP spid="2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1+#ppt_w/2"/>
                                              </p:val>
                                            </p:tav>
                                            <p:tav tm="100000">
                                              <p:val>
                                                <p:strVal val="#ppt_x"/>
                                              </p:val>
                                            </p:tav>
                                          </p:tavLst>
                                        </p:anim>
                                        <p:anim calcmode="lin" valueType="num">
                                          <p:cBhvr additive="base">
                                            <p:cTn id="21" dur="500" fill="hold"/>
                                            <p:tgtEl>
                                              <p:spTgt spid="11"/>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1+#ppt_w/2"/>
                                              </p:val>
                                            </p:tav>
                                            <p:tav tm="100000">
                                              <p:val>
                                                <p:strVal val="#ppt_x"/>
                                              </p:val>
                                            </p:tav>
                                          </p:tavLst>
                                        </p:anim>
                                        <p:anim calcmode="lin" valueType="num">
                                          <p:cBhvr additive="base">
                                            <p:cTn id="25" dur="500" fill="hold"/>
                                            <p:tgtEl>
                                              <p:spTgt spid="12"/>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1+#ppt_w/2"/>
                                              </p:val>
                                            </p:tav>
                                            <p:tav tm="100000">
                                              <p:val>
                                                <p:strVal val="#ppt_x"/>
                                              </p:val>
                                            </p:tav>
                                          </p:tavLst>
                                        </p:anim>
                                        <p:anim calcmode="lin" valueType="num">
                                          <p:cBhvr additive="base">
                                            <p:cTn id="29" dur="500" fill="hold"/>
                                            <p:tgtEl>
                                              <p:spTgt spid="13"/>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1+#ppt_w/2"/>
                                              </p:val>
                                            </p:tav>
                                            <p:tav tm="100000">
                                              <p:val>
                                                <p:strVal val="#ppt_x"/>
                                              </p:val>
                                            </p:tav>
                                          </p:tavLst>
                                        </p:anim>
                                        <p:anim calcmode="lin" valueType="num">
                                          <p:cBhvr additive="base">
                                            <p:cTn id="33" dur="500" fill="hold"/>
                                            <p:tgtEl>
                                              <p:spTgt spid="14"/>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1+#ppt_w/2"/>
                                              </p:val>
                                            </p:tav>
                                            <p:tav tm="100000">
                                              <p:val>
                                                <p:strVal val="#ppt_x"/>
                                              </p:val>
                                            </p:tav>
                                          </p:tavLst>
                                        </p:anim>
                                        <p:anim calcmode="lin" valueType="num">
                                          <p:cBhvr additive="base">
                                            <p:cTn id="37" dur="500" fill="hold"/>
                                            <p:tgtEl>
                                              <p:spTgt spid="19"/>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1+#ppt_w/2"/>
                                              </p:val>
                                            </p:tav>
                                            <p:tav tm="100000">
                                              <p:val>
                                                <p:strVal val="#ppt_x"/>
                                              </p:val>
                                            </p:tav>
                                          </p:tavLst>
                                        </p:anim>
                                        <p:anim calcmode="lin" valueType="num">
                                          <p:cBhvr additive="base">
                                            <p:cTn id="41" dur="500" fill="hold"/>
                                            <p:tgtEl>
                                              <p:spTgt spid="20"/>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fill="hold"/>
                                            <p:tgtEl>
                                              <p:spTgt spid="21"/>
                                            </p:tgtEl>
                                            <p:attrNameLst>
                                              <p:attrName>ppt_x</p:attrName>
                                            </p:attrNameLst>
                                          </p:cBhvr>
                                          <p:tavLst>
                                            <p:tav tm="0">
                                              <p:val>
                                                <p:strVal val="1+#ppt_w/2"/>
                                              </p:val>
                                            </p:tav>
                                            <p:tav tm="100000">
                                              <p:val>
                                                <p:strVal val="#ppt_x"/>
                                              </p:val>
                                            </p:tav>
                                          </p:tavLst>
                                        </p:anim>
                                        <p:anim calcmode="lin" valueType="num">
                                          <p:cBhvr additive="base">
                                            <p:cTn id="45" dur="500" fill="hold"/>
                                            <p:tgtEl>
                                              <p:spTgt spid="21"/>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additive="base">
                                            <p:cTn id="48" dur="500" fill="hold"/>
                                            <p:tgtEl>
                                              <p:spTgt spid="22"/>
                                            </p:tgtEl>
                                            <p:attrNameLst>
                                              <p:attrName>ppt_x</p:attrName>
                                            </p:attrNameLst>
                                          </p:cBhvr>
                                          <p:tavLst>
                                            <p:tav tm="0">
                                              <p:val>
                                                <p:strVal val="1+#ppt_w/2"/>
                                              </p:val>
                                            </p:tav>
                                            <p:tav tm="100000">
                                              <p:val>
                                                <p:strVal val="#ppt_x"/>
                                              </p:val>
                                            </p:tav>
                                          </p:tavLst>
                                        </p:anim>
                                        <p:anim calcmode="lin" valueType="num">
                                          <p:cBhvr additive="base">
                                            <p:cTn id="49" dur="500" fill="hold"/>
                                            <p:tgtEl>
                                              <p:spTgt spid="22"/>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500" fill="hold"/>
                                            <p:tgtEl>
                                              <p:spTgt spid="23"/>
                                            </p:tgtEl>
                                            <p:attrNameLst>
                                              <p:attrName>ppt_x</p:attrName>
                                            </p:attrNameLst>
                                          </p:cBhvr>
                                          <p:tavLst>
                                            <p:tav tm="0">
                                              <p:val>
                                                <p:strVal val="1+#ppt_w/2"/>
                                              </p:val>
                                            </p:tav>
                                            <p:tav tm="100000">
                                              <p:val>
                                                <p:strVal val="#ppt_x"/>
                                              </p:val>
                                            </p:tav>
                                          </p:tavLst>
                                        </p:anim>
                                        <p:anim calcmode="lin" valueType="num">
                                          <p:cBhvr additive="base">
                                            <p:cTn id="53" dur="500" fill="hold"/>
                                            <p:tgtEl>
                                              <p:spTgt spid="23"/>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500" fill="hold"/>
                                            <p:tgtEl>
                                              <p:spTgt spid="24"/>
                                            </p:tgtEl>
                                            <p:attrNameLst>
                                              <p:attrName>ppt_x</p:attrName>
                                            </p:attrNameLst>
                                          </p:cBhvr>
                                          <p:tavLst>
                                            <p:tav tm="0">
                                              <p:val>
                                                <p:strVal val="1+#ppt_w/2"/>
                                              </p:val>
                                            </p:tav>
                                            <p:tav tm="100000">
                                              <p:val>
                                                <p:strVal val="#ppt_x"/>
                                              </p:val>
                                            </p:tav>
                                          </p:tavLst>
                                        </p:anim>
                                        <p:anim calcmode="lin" valueType="num">
                                          <p:cBhvr additive="base">
                                            <p:cTn id="57" dur="500" fill="hold"/>
                                            <p:tgtEl>
                                              <p:spTgt spid="24"/>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 calcmode="lin" valueType="num">
                                          <p:cBhvr additive="base">
                                            <p:cTn id="60" dur="500" fill="hold"/>
                                            <p:tgtEl>
                                              <p:spTgt spid="25"/>
                                            </p:tgtEl>
                                            <p:attrNameLst>
                                              <p:attrName>ppt_x</p:attrName>
                                            </p:attrNameLst>
                                          </p:cBhvr>
                                          <p:tavLst>
                                            <p:tav tm="0">
                                              <p:val>
                                                <p:strVal val="1+#ppt_w/2"/>
                                              </p:val>
                                            </p:tav>
                                            <p:tav tm="100000">
                                              <p:val>
                                                <p:strVal val="#ppt_x"/>
                                              </p:val>
                                            </p:tav>
                                          </p:tavLst>
                                        </p:anim>
                                        <p:anim calcmode="lin" valueType="num">
                                          <p:cBhvr additive="base">
                                            <p:cTn id="61" dur="500" fill="hold"/>
                                            <p:tgtEl>
                                              <p:spTgt spid="25"/>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 calcmode="lin" valueType="num">
                                          <p:cBhvr additive="base">
                                            <p:cTn id="64" dur="500" fill="hold"/>
                                            <p:tgtEl>
                                              <p:spTgt spid="26"/>
                                            </p:tgtEl>
                                            <p:attrNameLst>
                                              <p:attrName>ppt_x</p:attrName>
                                            </p:attrNameLst>
                                          </p:cBhvr>
                                          <p:tavLst>
                                            <p:tav tm="0">
                                              <p:val>
                                                <p:strVal val="1+#ppt_w/2"/>
                                              </p:val>
                                            </p:tav>
                                            <p:tav tm="100000">
                                              <p:val>
                                                <p:strVal val="#ppt_x"/>
                                              </p:val>
                                            </p:tav>
                                          </p:tavLst>
                                        </p:anim>
                                        <p:anim calcmode="lin" valueType="num">
                                          <p:cBhvr additive="base">
                                            <p:cTn id="65" dur="500" fill="hold"/>
                                            <p:tgtEl>
                                              <p:spTgt spid="26"/>
                                            </p:tgtEl>
                                            <p:attrNameLst>
                                              <p:attrName>ppt_y</p:attrName>
                                            </p:attrNameLst>
                                          </p:cBhvr>
                                          <p:tavLst>
                                            <p:tav tm="0">
                                              <p:val>
                                                <p:strVal val="#ppt_y"/>
                                              </p:val>
                                            </p:tav>
                                            <p:tav tm="100000">
                                              <p:val>
                                                <p:strVal val="#ppt_y"/>
                                              </p:val>
                                            </p:tav>
                                          </p:tavLst>
                                        </p:anim>
                                      </p:childTnLst>
                                    </p:cTn>
                                  </p:par>
                                  <p:par>
                                    <p:cTn id="66" presetID="2" presetClass="entr" presetSubtype="1" decel="66000" fill="hold" nodeType="withEffect">
                                      <p:stCondLst>
                                        <p:cond delay="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500" fill="hold"/>
                                            <p:tgtEl>
                                              <p:spTgt spid="15"/>
                                            </p:tgtEl>
                                            <p:attrNameLst>
                                              <p:attrName>ppt_x</p:attrName>
                                            </p:attrNameLst>
                                          </p:cBhvr>
                                          <p:tavLst>
                                            <p:tav tm="0">
                                              <p:val>
                                                <p:strVal val="#ppt_x"/>
                                              </p:val>
                                            </p:tav>
                                            <p:tav tm="100000">
                                              <p:val>
                                                <p:strVal val="#ppt_x"/>
                                              </p:val>
                                            </p:tav>
                                          </p:tavLst>
                                        </p:anim>
                                        <p:anim calcmode="lin" valueType="num">
                                          <p:cBhvr additive="base">
                                            <p:cTn id="69"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animBg="1"/>
          <p:bldP spid="12" grpId="0" animBg="1"/>
          <p:bldP spid="13" grpId="0" animBg="1"/>
          <p:bldP spid="14" grpId="0" animBg="1"/>
          <p:bldP spid="19" grpId="0"/>
          <p:bldP spid="20" grpId="0"/>
          <p:bldP spid="21" grpId="0"/>
          <p:bldP spid="22" grpId="0"/>
          <p:bldP spid="23" grpId="0"/>
          <p:bldP spid="24" grpId="0"/>
          <p:bldP spid="25" grpId="0"/>
          <p:bldP spid="26"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2915860" y="600074"/>
            <a:ext cx="54663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XIAOZ POWER 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sp>
        <p:nvSpPr>
          <p:cNvPr id="8" name="椭圆 7"/>
          <p:cNvSpPr/>
          <p:nvPr/>
        </p:nvSpPr>
        <p:spPr>
          <a:xfrm>
            <a:off x="1153910" y="2714614"/>
            <a:ext cx="3122288" cy="3122288"/>
          </a:xfrm>
          <a:prstGeom prst="ellipse">
            <a:avLst/>
          </a:prstGeom>
          <a:solidFill>
            <a:srgbClr val="F6F6F6">
              <a:alpha val="36000"/>
            </a:srgbClr>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aphicFrame>
        <p:nvGraphicFramePr>
          <p:cNvPr id="9" name="图表 8"/>
          <p:cNvGraphicFramePr/>
          <p:nvPr>
            <p:extLst>
              <p:ext uri="{D42A27DB-BD31-4B8C-83A1-F6EECF244321}">
                <p14:modId xmlns:p14="http://schemas.microsoft.com/office/powerpoint/2010/main" val="3465890707"/>
              </p:ext>
            </p:extLst>
          </p:nvPr>
        </p:nvGraphicFramePr>
        <p:xfrm>
          <a:off x="5316989" y="2855673"/>
          <a:ext cx="6348069" cy="3533614"/>
        </p:xfrm>
        <a:graphic>
          <a:graphicData uri="http://schemas.openxmlformats.org/drawingml/2006/chart">
            <c:chart xmlns:c="http://schemas.openxmlformats.org/drawingml/2006/chart" xmlns:r="http://schemas.openxmlformats.org/officeDocument/2006/relationships" r:id="rId2"/>
          </a:graphicData>
        </a:graphic>
      </p:graphicFrame>
      <p:grpSp>
        <p:nvGrpSpPr>
          <p:cNvPr id="10" name="组合 9"/>
          <p:cNvGrpSpPr/>
          <p:nvPr/>
        </p:nvGrpSpPr>
        <p:grpSpPr>
          <a:xfrm>
            <a:off x="5484463" y="1573817"/>
            <a:ext cx="6707537" cy="1107996"/>
            <a:chOff x="512162" y="2418093"/>
            <a:chExt cx="6707537" cy="1107996"/>
          </a:xfrm>
        </p:grpSpPr>
        <p:sp>
          <p:nvSpPr>
            <p:cNvPr id="11" name="矩形 10"/>
            <p:cNvSpPr/>
            <p:nvPr/>
          </p:nvSpPr>
          <p:spPr>
            <a:xfrm>
              <a:off x="544923" y="2787425"/>
              <a:ext cx="6674776" cy="738664"/>
            </a:xfrm>
            <a:prstGeom prst="rect">
              <a:avLst/>
            </a:prstGeom>
            <a:noFill/>
          </p:spPr>
          <p:txBody>
            <a:bodyPr wrap="square">
              <a:spAutoFit/>
            </a:bodyPr>
            <a:lstStyle/>
            <a:p>
              <a:r>
                <a:rPr lang="en-US" altLang="zh-CN" sz="1400" dirty="0">
                  <a:solidFill>
                    <a:srgbClr val="000000"/>
                  </a:solidFill>
                  <a:cs typeface="Arial" pitchFamily="34" charset="0"/>
                </a:rPr>
                <a:t>Please click here to modify the text for example, the text here, you may post texts. Please click here to modify the text for example, the text here, you may post texts. Please click here to modify the text for example, the text here, you may post texts.</a:t>
              </a:r>
              <a:endParaRPr lang="zh-CN" altLang="en-US" sz="1400" dirty="0">
                <a:solidFill>
                  <a:srgbClr val="000000"/>
                </a:solidFill>
                <a:cs typeface="Arial" pitchFamily="34" charset="0"/>
              </a:endParaRPr>
            </a:p>
          </p:txBody>
        </p:sp>
        <p:sp>
          <p:nvSpPr>
            <p:cNvPr id="12" name="文本框 11"/>
            <p:cNvSpPr txBox="1"/>
            <p:nvPr/>
          </p:nvSpPr>
          <p:spPr>
            <a:xfrm>
              <a:off x="544923" y="2418093"/>
              <a:ext cx="2436886" cy="400110"/>
            </a:xfrm>
            <a:prstGeom prst="rect">
              <a:avLst/>
            </a:prstGeom>
            <a:noFill/>
          </p:spPr>
          <p:txBody>
            <a:bodyPr wrap="none" rtlCol="0">
              <a:spAutoFit/>
            </a:bodyPr>
            <a:lstStyle/>
            <a:p>
              <a:r>
                <a:rPr lang="en-US" altLang="zh-CN" sz="2000" b="1" dirty="0">
                  <a:latin typeface="Nexa Light" panose="02000000000000000000" pitchFamily="50" charset="0"/>
                </a:rPr>
                <a:t>YOUR TEXT HERE</a:t>
              </a:r>
              <a:endParaRPr lang="zh-CN" altLang="en-US" sz="2000" b="1" dirty="0">
                <a:latin typeface="Nexa Light" panose="02000000000000000000" pitchFamily="50" charset="0"/>
              </a:endParaRPr>
            </a:p>
          </p:txBody>
        </p:sp>
        <p:cxnSp>
          <p:nvCxnSpPr>
            <p:cNvPr id="13" name="直接连接符 12"/>
            <p:cNvCxnSpPr/>
            <p:nvPr/>
          </p:nvCxnSpPr>
          <p:spPr>
            <a:xfrm>
              <a:off x="512162" y="2562109"/>
              <a:ext cx="0" cy="86028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2602866" y="4282641"/>
            <a:ext cx="1483987" cy="1483987"/>
            <a:chOff x="2602866" y="3977841"/>
            <a:chExt cx="1483987" cy="1483987"/>
          </a:xfrm>
        </p:grpSpPr>
        <p:sp>
          <p:nvSpPr>
            <p:cNvPr id="15" name="椭圆 14"/>
            <p:cNvSpPr/>
            <p:nvPr/>
          </p:nvSpPr>
          <p:spPr>
            <a:xfrm>
              <a:off x="2602866" y="3977841"/>
              <a:ext cx="1483987" cy="1483987"/>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6" name="文本框 15"/>
            <p:cNvSpPr txBox="1"/>
            <p:nvPr/>
          </p:nvSpPr>
          <p:spPr>
            <a:xfrm>
              <a:off x="3024776" y="4556094"/>
              <a:ext cx="750526" cy="584775"/>
            </a:xfrm>
            <a:prstGeom prst="rect">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solidFill>
                    <a:schemeClr val="tx1"/>
                  </a:solidFill>
                </a:rPr>
                <a:t>TEXT </a:t>
              </a:r>
            </a:p>
            <a:p>
              <a:r>
                <a:rPr lang="en-US" altLang="zh-CN" dirty="0">
                  <a:solidFill>
                    <a:schemeClr val="tx1"/>
                  </a:solidFill>
                </a:rPr>
                <a:t>HERE</a:t>
              </a:r>
              <a:endParaRPr lang="zh-CN" altLang="en-US" dirty="0">
                <a:solidFill>
                  <a:schemeClr val="tx1"/>
                </a:solidFill>
              </a:endParaRPr>
            </a:p>
          </p:txBody>
        </p:sp>
      </p:grpSp>
      <p:grpSp>
        <p:nvGrpSpPr>
          <p:cNvPr id="17" name="组合 16"/>
          <p:cNvGrpSpPr/>
          <p:nvPr/>
        </p:nvGrpSpPr>
        <p:grpSpPr>
          <a:xfrm>
            <a:off x="1124839" y="4230442"/>
            <a:ext cx="1588386" cy="1588386"/>
            <a:chOff x="1124839" y="3925642"/>
            <a:chExt cx="1588386" cy="1588386"/>
          </a:xfrm>
        </p:grpSpPr>
        <p:sp>
          <p:nvSpPr>
            <p:cNvPr id="18" name="椭圆 17"/>
            <p:cNvSpPr/>
            <p:nvPr/>
          </p:nvSpPr>
          <p:spPr>
            <a:xfrm>
              <a:off x="1124839" y="3925642"/>
              <a:ext cx="1588386" cy="158838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9" name="文本框 18"/>
            <p:cNvSpPr txBox="1"/>
            <p:nvPr/>
          </p:nvSpPr>
          <p:spPr>
            <a:xfrm>
              <a:off x="1521506" y="4556094"/>
              <a:ext cx="750526" cy="584775"/>
            </a:xfrm>
            <a:prstGeom prst="rect">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solidFill>
                    <a:schemeClr val="tx1"/>
                  </a:solidFill>
                </a:rPr>
                <a:t>TEXT </a:t>
              </a:r>
            </a:p>
            <a:p>
              <a:r>
                <a:rPr lang="en-US" altLang="zh-CN" dirty="0">
                  <a:solidFill>
                    <a:schemeClr val="tx1"/>
                  </a:solidFill>
                </a:rPr>
                <a:t>HERE</a:t>
              </a:r>
              <a:endParaRPr lang="zh-CN" altLang="en-US" dirty="0">
                <a:solidFill>
                  <a:schemeClr val="tx1"/>
                </a:solidFill>
              </a:endParaRPr>
            </a:p>
          </p:txBody>
        </p:sp>
      </p:grpSp>
      <p:grpSp>
        <p:nvGrpSpPr>
          <p:cNvPr id="20" name="组合 19"/>
          <p:cNvGrpSpPr/>
          <p:nvPr/>
        </p:nvGrpSpPr>
        <p:grpSpPr>
          <a:xfrm>
            <a:off x="1905340" y="2924164"/>
            <a:ext cx="1615771" cy="1615771"/>
            <a:chOff x="1905340" y="2619364"/>
            <a:chExt cx="1615771" cy="1615771"/>
          </a:xfrm>
        </p:grpSpPr>
        <p:sp>
          <p:nvSpPr>
            <p:cNvPr id="21" name="椭圆 20"/>
            <p:cNvSpPr/>
            <p:nvPr/>
          </p:nvSpPr>
          <p:spPr>
            <a:xfrm>
              <a:off x="1905340" y="2619364"/>
              <a:ext cx="1615771" cy="161577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 name="文本框 21"/>
            <p:cNvSpPr txBox="1"/>
            <p:nvPr/>
          </p:nvSpPr>
          <p:spPr>
            <a:xfrm>
              <a:off x="2337962" y="3180387"/>
              <a:ext cx="750526" cy="584775"/>
            </a:xfrm>
            <a:prstGeom prst="rect">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solidFill>
                    <a:schemeClr val="tx1"/>
                  </a:solidFill>
                </a:rPr>
                <a:t>TEXT </a:t>
              </a:r>
            </a:p>
            <a:p>
              <a:r>
                <a:rPr lang="en-US" altLang="zh-CN" dirty="0">
                  <a:solidFill>
                    <a:schemeClr val="tx1"/>
                  </a:solidFill>
                </a:rPr>
                <a:t>HERE</a:t>
              </a:r>
              <a:endParaRPr lang="zh-CN" altLang="en-US" dirty="0">
                <a:solidFill>
                  <a:schemeClr val="tx1"/>
                </a:solidFill>
              </a:endParaRPr>
            </a:p>
          </p:txBody>
        </p:sp>
      </p:grpSp>
      <p:sp>
        <p:nvSpPr>
          <p:cNvPr id="23" name="等腰三角形 22"/>
          <p:cNvSpPr/>
          <p:nvPr/>
        </p:nvSpPr>
        <p:spPr>
          <a:xfrm>
            <a:off x="190500" y="2253822"/>
            <a:ext cx="5029201" cy="3584056"/>
          </a:xfrm>
          <a:prstGeom prst="triangl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110474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400"/>
                                        <p:tgtEl>
                                          <p:spTgt spid="10"/>
                                        </p:tgtEl>
                                      </p:cBhvr>
                                    </p:animEffect>
                                    <p:anim calcmode="lin" valueType="num">
                                      <p:cBhvr>
                                        <p:cTn id="8" dur="400" fill="hold"/>
                                        <p:tgtEl>
                                          <p:spTgt spid="10"/>
                                        </p:tgtEl>
                                        <p:attrNameLst>
                                          <p:attrName>ppt_x</p:attrName>
                                        </p:attrNameLst>
                                      </p:cBhvr>
                                      <p:tavLst>
                                        <p:tav tm="0">
                                          <p:val>
                                            <p:strVal val="#ppt_x"/>
                                          </p:val>
                                        </p:tav>
                                        <p:tav tm="100000">
                                          <p:val>
                                            <p:strVal val="#ppt_x"/>
                                          </p:val>
                                        </p:tav>
                                      </p:tavLst>
                                    </p:anim>
                                    <p:anim calcmode="lin" valueType="num">
                                      <p:cBhvr>
                                        <p:cTn id="9" dur="4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400"/>
                            </p:stCondLst>
                            <p:childTnLst>
                              <p:par>
                                <p:cTn id="11" presetID="53" presetClass="entr" presetSubtype="16"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200" fill="hold"/>
                                        <p:tgtEl>
                                          <p:spTgt spid="14"/>
                                        </p:tgtEl>
                                        <p:attrNameLst>
                                          <p:attrName>ppt_w</p:attrName>
                                        </p:attrNameLst>
                                      </p:cBhvr>
                                      <p:tavLst>
                                        <p:tav tm="0">
                                          <p:val>
                                            <p:fltVal val="0"/>
                                          </p:val>
                                        </p:tav>
                                        <p:tav tm="100000">
                                          <p:val>
                                            <p:strVal val="#ppt_w"/>
                                          </p:val>
                                        </p:tav>
                                      </p:tavLst>
                                    </p:anim>
                                    <p:anim calcmode="lin" valueType="num">
                                      <p:cBhvr>
                                        <p:cTn id="14" dur="200" fill="hold"/>
                                        <p:tgtEl>
                                          <p:spTgt spid="14"/>
                                        </p:tgtEl>
                                        <p:attrNameLst>
                                          <p:attrName>ppt_h</p:attrName>
                                        </p:attrNameLst>
                                      </p:cBhvr>
                                      <p:tavLst>
                                        <p:tav tm="0">
                                          <p:val>
                                            <p:fltVal val="0"/>
                                          </p:val>
                                        </p:tav>
                                        <p:tav tm="100000">
                                          <p:val>
                                            <p:strVal val="#ppt_h"/>
                                          </p:val>
                                        </p:tav>
                                      </p:tavLst>
                                    </p:anim>
                                    <p:animEffect transition="in" filter="fade">
                                      <p:cBhvr>
                                        <p:cTn id="15" dur="200"/>
                                        <p:tgtEl>
                                          <p:spTgt spid="14"/>
                                        </p:tgtEl>
                                      </p:cBhvr>
                                    </p:animEffect>
                                  </p:childTnLst>
                                </p:cTn>
                              </p:par>
                            </p:childTnLst>
                          </p:cTn>
                        </p:par>
                        <p:par>
                          <p:cTn id="16" fill="hold">
                            <p:stCondLst>
                              <p:cond delay="600"/>
                            </p:stCondLst>
                            <p:childTnLst>
                              <p:par>
                                <p:cTn id="17" presetID="53" presetClass="entr" presetSubtype="16"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200" fill="hold"/>
                                        <p:tgtEl>
                                          <p:spTgt spid="20"/>
                                        </p:tgtEl>
                                        <p:attrNameLst>
                                          <p:attrName>ppt_w</p:attrName>
                                        </p:attrNameLst>
                                      </p:cBhvr>
                                      <p:tavLst>
                                        <p:tav tm="0">
                                          <p:val>
                                            <p:fltVal val="0"/>
                                          </p:val>
                                        </p:tav>
                                        <p:tav tm="100000">
                                          <p:val>
                                            <p:strVal val="#ppt_w"/>
                                          </p:val>
                                        </p:tav>
                                      </p:tavLst>
                                    </p:anim>
                                    <p:anim calcmode="lin" valueType="num">
                                      <p:cBhvr>
                                        <p:cTn id="20" dur="200" fill="hold"/>
                                        <p:tgtEl>
                                          <p:spTgt spid="20"/>
                                        </p:tgtEl>
                                        <p:attrNameLst>
                                          <p:attrName>ppt_h</p:attrName>
                                        </p:attrNameLst>
                                      </p:cBhvr>
                                      <p:tavLst>
                                        <p:tav tm="0">
                                          <p:val>
                                            <p:fltVal val="0"/>
                                          </p:val>
                                        </p:tav>
                                        <p:tav tm="100000">
                                          <p:val>
                                            <p:strVal val="#ppt_h"/>
                                          </p:val>
                                        </p:tav>
                                      </p:tavLst>
                                    </p:anim>
                                    <p:animEffect transition="in" filter="fade">
                                      <p:cBhvr>
                                        <p:cTn id="21" dur="200"/>
                                        <p:tgtEl>
                                          <p:spTgt spid="20"/>
                                        </p:tgtEl>
                                      </p:cBhvr>
                                    </p:animEffect>
                                  </p:childTnLst>
                                </p:cTn>
                              </p:par>
                            </p:childTnLst>
                          </p:cTn>
                        </p:par>
                        <p:par>
                          <p:cTn id="22" fill="hold">
                            <p:stCondLst>
                              <p:cond delay="800"/>
                            </p:stCondLst>
                            <p:childTnLst>
                              <p:par>
                                <p:cTn id="23" presetID="53" presetClass="entr" presetSubtype="16"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200" fill="hold"/>
                                        <p:tgtEl>
                                          <p:spTgt spid="17"/>
                                        </p:tgtEl>
                                        <p:attrNameLst>
                                          <p:attrName>ppt_w</p:attrName>
                                        </p:attrNameLst>
                                      </p:cBhvr>
                                      <p:tavLst>
                                        <p:tav tm="0">
                                          <p:val>
                                            <p:fltVal val="0"/>
                                          </p:val>
                                        </p:tav>
                                        <p:tav tm="100000">
                                          <p:val>
                                            <p:strVal val="#ppt_w"/>
                                          </p:val>
                                        </p:tav>
                                      </p:tavLst>
                                    </p:anim>
                                    <p:anim calcmode="lin" valueType="num">
                                      <p:cBhvr>
                                        <p:cTn id="26" dur="200" fill="hold"/>
                                        <p:tgtEl>
                                          <p:spTgt spid="17"/>
                                        </p:tgtEl>
                                        <p:attrNameLst>
                                          <p:attrName>ppt_h</p:attrName>
                                        </p:attrNameLst>
                                      </p:cBhvr>
                                      <p:tavLst>
                                        <p:tav tm="0">
                                          <p:val>
                                            <p:fltVal val="0"/>
                                          </p:val>
                                        </p:tav>
                                        <p:tav tm="100000">
                                          <p:val>
                                            <p:strVal val="#ppt_h"/>
                                          </p:val>
                                        </p:tav>
                                      </p:tavLst>
                                    </p:anim>
                                    <p:animEffect transition="in" filter="fade">
                                      <p:cBhvr>
                                        <p:cTn id="27" dur="200"/>
                                        <p:tgtEl>
                                          <p:spTgt spid="17"/>
                                        </p:tgtEl>
                                      </p:cBhvr>
                                    </p:animEffect>
                                  </p:childTnLst>
                                </p:cTn>
                              </p:par>
                            </p:childTnLst>
                          </p:cTn>
                        </p:par>
                        <p:par>
                          <p:cTn id="28" fill="hold">
                            <p:stCondLst>
                              <p:cond delay="1000"/>
                            </p:stCondLst>
                            <p:childTnLst>
                              <p:par>
                                <p:cTn id="29" presetID="21" presetClass="entr" presetSubtype="1"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heel(1)">
                                      <p:cBhvr>
                                        <p:cTn id="31" dur="500"/>
                                        <p:tgtEl>
                                          <p:spTgt spid="23"/>
                                        </p:tgtEl>
                                      </p:cBhvr>
                                    </p:animEffect>
                                  </p:childTnLst>
                                </p:cTn>
                              </p:par>
                            </p:childTnLst>
                          </p:cTn>
                        </p:par>
                        <p:par>
                          <p:cTn id="32" fill="hold">
                            <p:stCondLst>
                              <p:cond delay="1500"/>
                            </p:stCondLst>
                            <p:childTnLst>
                              <p:par>
                                <p:cTn id="33" presetID="22" presetClass="entr" presetSubtype="4"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2915860" y="600074"/>
            <a:ext cx="54663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XIAOZ POWER 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sp>
        <p:nvSpPr>
          <p:cNvPr id="8" name="矩形 5"/>
          <p:cNvSpPr/>
          <p:nvPr/>
        </p:nvSpPr>
        <p:spPr>
          <a:xfrm>
            <a:off x="1991544" y="3717032"/>
            <a:ext cx="8136904" cy="576064"/>
          </a:xfrm>
          <a:custGeom>
            <a:avLst/>
            <a:gdLst>
              <a:gd name="connsiteX0" fmla="*/ 0 w 7344816"/>
              <a:gd name="connsiteY0" fmla="*/ 0 h 1800200"/>
              <a:gd name="connsiteX1" fmla="*/ 7344816 w 7344816"/>
              <a:gd name="connsiteY1" fmla="*/ 0 h 1800200"/>
              <a:gd name="connsiteX2" fmla="*/ 7344816 w 7344816"/>
              <a:gd name="connsiteY2" fmla="*/ 1800200 h 1800200"/>
              <a:gd name="connsiteX3" fmla="*/ 0 w 7344816"/>
              <a:gd name="connsiteY3" fmla="*/ 1800200 h 1800200"/>
              <a:gd name="connsiteX4" fmla="*/ 0 w 7344816"/>
              <a:gd name="connsiteY4" fmla="*/ 0 h 1800200"/>
              <a:gd name="connsiteX0" fmla="*/ 1638300 w 7344816"/>
              <a:gd name="connsiteY0" fmla="*/ 228600 h 1800200"/>
              <a:gd name="connsiteX1" fmla="*/ 7344816 w 7344816"/>
              <a:gd name="connsiteY1" fmla="*/ 0 h 1800200"/>
              <a:gd name="connsiteX2" fmla="*/ 7344816 w 7344816"/>
              <a:gd name="connsiteY2" fmla="*/ 1800200 h 1800200"/>
              <a:gd name="connsiteX3" fmla="*/ 0 w 7344816"/>
              <a:gd name="connsiteY3" fmla="*/ 1800200 h 1800200"/>
              <a:gd name="connsiteX4" fmla="*/ 1638300 w 7344816"/>
              <a:gd name="connsiteY4" fmla="*/ 228600 h 1800200"/>
              <a:gd name="connsiteX0" fmla="*/ 1638300 w 7344816"/>
              <a:gd name="connsiteY0" fmla="*/ 19050 h 1590650"/>
              <a:gd name="connsiteX1" fmla="*/ 5516016 w 7344816"/>
              <a:gd name="connsiteY1" fmla="*/ 0 h 1590650"/>
              <a:gd name="connsiteX2" fmla="*/ 7344816 w 7344816"/>
              <a:gd name="connsiteY2" fmla="*/ 1590650 h 1590650"/>
              <a:gd name="connsiteX3" fmla="*/ 0 w 7344816"/>
              <a:gd name="connsiteY3" fmla="*/ 1590650 h 1590650"/>
              <a:gd name="connsiteX4" fmla="*/ 1638300 w 7344816"/>
              <a:gd name="connsiteY4" fmla="*/ 19050 h 1590650"/>
              <a:gd name="connsiteX0" fmla="*/ 1638300 w 7344816"/>
              <a:gd name="connsiteY0" fmla="*/ 0 h 1571600"/>
              <a:gd name="connsiteX1" fmla="*/ 5516016 w 7344816"/>
              <a:gd name="connsiteY1" fmla="*/ 38100 h 1571600"/>
              <a:gd name="connsiteX2" fmla="*/ 7344816 w 7344816"/>
              <a:gd name="connsiteY2" fmla="*/ 1571600 h 1571600"/>
              <a:gd name="connsiteX3" fmla="*/ 0 w 7344816"/>
              <a:gd name="connsiteY3" fmla="*/ 1571600 h 1571600"/>
              <a:gd name="connsiteX4" fmla="*/ 1638300 w 7344816"/>
              <a:gd name="connsiteY4" fmla="*/ 0 h 1571600"/>
              <a:gd name="connsiteX0" fmla="*/ 1638300 w 7344816"/>
              <a:gd name="connsiteY0" fmla="*/ 19050 h 1590650"/>
              <a:gd name="connsiteX1" fmla="*/ 5420766 w 7344816"/>
              <a:gd name="connsiteY1" fmla="*/ 0 h 1590650"/>
              <a:gd name="connsiteX2" fmla="*/ 7344816 w 7344816"/>
              <a:gd name="connsiteY2" fmla="*/ 1590650 h 1590650"/>
              <a:gd name="connsiteX3" fmla="*/ 0 w 7344816"/>
              <a:gd name="connsiteY3" fmla="*/ 1590650 h 1590650"/>
              <a:gd name="connsiteX4" fmla="*/ 1638300 w 7344816"/>
              <a:gd name="connsiteY4" fmla="*/ 19050 h 1590650"/>
              <a:gd name="connsiteX0" fmla="*/ 1638300 w 7344816"/>
              <a:gd name="connsiteY0" fmla="*/ 0 h 1571600"/>
              <a:gd name="connsiteX1" fmla="*/ 5458866 w 7344816"/>
              <a:gd name="connsiteY1" fmla="*/ 50564 h 1571600"/>
              <a:gd name="connsiteX2" fmla="*/ 7344816 w 7344816"/>
              <a:gd name="connsiteY2" fmla="*/ 1571600 h 1571600"/>
              <a:gd name="connsiteX3" fmla="*/ 0 w 7344816"/>
              <a:gd name="connsiteY3" fmla="*/ 1571600 h 1571600"/>
              <a:gd name="connsiteX4" fmla="*/ 1638300 w 7344816"/>
              <a:gd name="connsiteY4" fmla="*/ 0 h 15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44816" h="1571600">
                <a:moveTo>
                  <a:pt x="1638300" y="0"/>
                </a:moveTo>
                <a:lnTo>
                  <a:pt x="5458866" y="50564"/>
                </a:lnTo>
                <a:lnTo>
                  <a:pt x="7344816" y="1571600"/>
                </a:lnTo>
                <a:lnTo>
                  <a:pt x="0" y="1571600"/>
                </a:lnTo>
                <a:lnTo>
                  <a:pt x="1638300" y="0"/>
                </a:lnTo>
                <a:close/>
              </a:path>
            </a:pathLst>
          </a:custGeom>
          <a:solidFill>
            <a:srgbClr val="00B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等腰三角形 8"/>
          <p:cNvSpPr/>
          <p:nvPr/>
        </p:nvSpPr>
        <p:spPr>
          <a:xfrm>
            <a:off x="5447928" y="3388498"/>
            <a:ext cx="1188132" cy="65706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矩形 9"/>
          <p:cNvSpPr/>
          <p:nvPr/>
        </p:nvSpPr>
        <p:spPr>
          <a:xfrm rot="21227038">
            <a:off x="3845750" y="3178948"/>
            <a:ext cx="4320480" cy="2095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1" name="组合 10"/>
          <p:cNvGrpSpPr/>
          <p:nvPr/>
        </p:nvGrpSpPr>
        <p:grpSpPr>
          <a:xfrm>
            <a:off x="2094159" y="4800646"/>
            <a:ext cx="8034289" cy="1107996"/>
            <a:chOff x="512162" y="2418093"/>
            <a:chExt cx="8034289" cy="1107996"/>
          </a:xfrm>
        </p:grpSpPr>
        <p:sp>
          <p:nvSpPr>
            <p:cNvPr id="12" name="矩形 11"/>
            <p:cNvSpPr/>
            <p:nvPr/>
          </p:nvSpPr>
          <p:spPr>
            <a:xfrm>
              <a:off x="544923" y="2787425"/>
              <a:ext cx="8001528" cy="738664"/>
            </a:xfrm>
            <a:prstGeom prst="rect">
              <a:avLst/>
            </a:prstGeom>
            <a:noFill/>
          </p:spPr>
          <p:txBody>
            <a:bodyPr wrap="square">
              <a:spAutoFit/>
            </a:bodyPr>
            <a:lstStyle/>
            <a:p>
              <a:r>
                <a:rPr lang="en-US" altLang="zh-CN" sz="1400" dirty="0">
                  <a:solidFill>
                    <a:srgbClr val="000000"/>
                  </a:solidFill>
                  <a:cs typeface="Arial" pitchFamily="34" charset="0"/>
                </a:rPr>
                <a:t>Please click here to modify the text for example, the text here, you may post texts. Please click here to modify the text for example, the text here, you may post texts. Please click here to modify the text for example, the text here, you may post texts.</a:t>
              </a:r>
              <a:endParaRPr lang="zh-CN" altLang="en-US" sz="1400" dirty="0">
                <a:solidFill>
                  <a:srgbClr val="000000"/>
                </a:solidFill>
                <a:cs typeface="Arial" pitchFamily="34" charset="0"/>
              </a:endParaRPr>
            </a:p>
          </p:txBody>
        </p:sp>
        <p:sp>
          <p:nvSpPr>
            <p:cNvPr id="13" name="文本框 12"/>
            <p:cNvSpPr txBox="1"/>
            <p:nvPr/>
          </p:nvSpPr>
          <p:spPr>
            <a:xfrm>
              <a:off x="544923" y="2418093"/>
              <a:ext cx="2436886" cy="400110"/>
            </a:xfrm>
            <a:prstGeom prst="rect">
              <a:avLst/>
            </a:prstGeom>
            <a:noFill/>
          </p:spPr>
          <p:txBody>
            <a:bodyPr wrap="none" rtlCol="0">
              <a:spAutoFit/>
            </a:bodyPr>
            <a:lstStyle/>
            <a:p>
              <a:r>
                <a:rPr lang="en-US" altLang="zh-CN" sz="2000" b="1" dirty="0">
                  <a:latin typeface="Nexa Light" panose="02000000000000000000" pitchFamily="50" charset="0"/>
                </a:rPr>
                <a:t>YOUR TEXT HERE</a:t>
              </a:r>
              <a:endParaRPr lang="zh-CN" altLang="en-US" sz="2000" b="1" dirty="0">
                <a:latin typeface="Nexa Light" panose="02000000000000000000" pitchFamily="50" charset="0"/>
              </a:endParaRPr>
            </a:p>
          </p:txBody>
        </p:sp>
        <p:cxnSp>
          <p:nvCxnSpPr>
            <p:cNvPr id="14" name="直接连接符 13"/>
            <p:cNvCxnSpPr/>
            <p:nvPr/>
          </p:nvCxnSpPr>
          <p:spPr>
            <a:xfrm>
              <a:off x="512162" y="2562109"/>
              <a:ext cx="0" cy="86028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六边形 15"/>
          <p:cNvSpPr/>
          <p:nvPr/>
        </p:nvSpPr>
        <p:spPr>
          <a:xfrm rot="5188564">
            <a:off x="3535612" y="2102163"/>
            <a:ext cx="1368152" cy="1179441"/>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文本框 16"/>
          <p:cNvSpPr txBox="1"/>
          <p:nvPr/>
        </p:nvSpPr>
        <p:spPr>
          <a:xfrm rot="21320557">
            <a:off x="3589035" y="2576282"/>
            <a:ext cx="128272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solidFill>
                  <a:schemeClr val="tx1"/>
                </a:solidFill>
              </a:rPr>
              <a:t>TEXT HERE</a:t>
            </a:r>
            <a:endParaRPr lang="zh-CN" altLang="en-US" dirty="0">
              <a:solidFill>
                <a:schemeClr val="tx1"/>
              </a:solidFill>
            </a:endParaRPr>
          </a:p>
        </p:txBody>
      </p:sp>
      <p:sp>
        <p:nvSpPr>
          <p:cNvPr id="19" name="六边形 18"/>
          <p:cNvSpPr/>
          <p:nvPr/>
        </p:nvSpPr>
        <p:spPr>
          <a:xfrm rot="5073574">
            <a:off x="7022590" y="2063586"/>
            <a:ext cx="1013267" cy="873506"/>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文本框 19"/>
          <p:cNvSpPr txBox="1"/>
          <p:nvPr/>
        </p:nvSpPr>
        <p:spPr>
          <a:xfrm>
            <a:off x="7182012" y="2369970"/>
            <a:ext cx="694421"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solidFill>
                  <a:schemeClr val="tx1"/>
                </a:solidFill>
              </a:rPr>
              <a:t>TEXT</a:t>
            </a:r>
            <a:endParaRPr lang="zh-CN" altLang="en-US" dirty="0">
              <a:solidFill>
                <a:schemeClr val="tx1"/>
              </a:solidFill>
            </a:endParaRPr>
          </a:p>
        </p:txBody>
      </p:sp>
    </p:spTree>
    <p:extLst>
      <p:ext uri="{BB962C8B-B14F-4D97-AF65-F5344CB8AC3E}">
        <p14:creationId xmlns:p14="http://schemas.microsoft.com/office/powerpoint/2010/main" val="357679495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 presetClass="entr" presetSubtype="1" fill="hold" grpId="0" nodeType="afterEffect" p14:presetBounceEnd="42000">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14:bounceEnd="42000">
                                          <p:cBhvr additive="base">
                                            <p:cTn id="11" dur="500" fill="hold"/>
                                            <p:tgtEl>
                                              <p:spTgt spid="9"/>
                                            </p:tgtEl>
                                            <p:attrNameLst>
                                              <p:attrName>ppt_x</p:attrName>
                                            </p:attrNameLst>
                                          </p:cBhvr>
                                          <p:tavLst>
                                            <p:tav tm="0">
                                              <p:val>
                                                <p:strVal val="#ppt_x"/>
                                              </p:val>
                                            </p:tav>
                                            <p:tav tm="100000">
                                              <p:val>
                                                <p:strVal val="#ppt_x"/>
                                              </p:val>
                                            </p:tav>
                                          </p:tavLst>
                                        </p:anim>
                                        <p:anim calcmode="lin" valueType="num" p14:bounceEnd="42000">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2" presetClass="entr" presetSubtype="0"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400"/>
                                            <p:tgtEl>
                                              <p:spTgt spid="11"/>
                                            </p:tgtEl>
                                          </p:cBhvr>
                                        </p:animEffect>
                                        <p:anim calcmode="lin" valueType="num">
                                          <p:cBhvr>
                                            <p:cTn id="23" dur="400" fill="hold"/>
                                            <p:tgtEl>
                                              <p:spTgt spid="11"/>
                                            </p:tgtEl>
                                            <p:attrNameLst>
                                              <p:attrName>ppt_x</p:attrName>
                                            </p:attrNameLst>
                                          </p:cBhvr>
                                          <p:tavLst>
                                            <p:tav tm="0">
                                              <p:val>
                                                <p:strVal val="#ppt_x"/>
                                              </p:val>
                                            </p:tav>
                                            <p:tav tm="100000">
                                              <p:val>
                                                <p:strVal val="#ppt_x"/>
                                              </p:val>
                                            </p:tav>
                                          </p:tavLst>
                                        </p:anim>
                                        <p:anim calcmode="lin" valueType="num">
                                          <p:cBhvr>
                                            <p:cTn id="24" dur="4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2" presetClass="entr" presetSubtype="0"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400"/>
                                            <p:tgtEl>
                                              <p:spTgt spid="11"/>
                                            </p:tgtEl>
                                          </p:cBhvr>
                                        </p:animEffect>
                                        <p:anim calcmode="lin" valueType="num">
                                          <p:cBhvr>
                                            <p:cTn id="23" dur="400" fill="hold"/>
                                            <p:tgtEl>
                                              <p:spTgt spid="11"/>
                                            </p:tgtEl>
                                            <p:attrNameLst>
                                              <p:attrName>ppt_x</p:attrName>
                                            </p:attrNameLst>
                                          </p:cBhvr>
                                          <p:tavLst>
                                            <p:tav tm="0">
                                              <p:val>
                                                <p:strVal val="#ppt_x"/>
                                              </p:val>
                                            </p:tav>
                                            <p:tav tm="100000">
                                              <p:val>
                                                <p:strVal val="#ppt_x"/>
                                              </p:val>
                                            </p:tav>
                                          </p:tavLst>
                                        </p:anim>
                                        <p:anim calcmode="lin" valueType="num">
                                          <p:cBhvr>
                                            <p:cTn id="24" dur="4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4450558" y="1861915"/>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888705" y="1326814"/>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55685" y="2612780"/>
            <a:ext cx="2080629" cy="2123658"/>
          </a:xfrm>
          <a:prstGeom prst="rect">
            <a:avLst/>
          </a:prstGeom>
          <a:noFill/>
        </p:spPr>
        <p:txBody>
          <a:bodyPr wrap="square" rtlCol="0">
            <a:spAutoFit/>
          </a:bodyPr>
          <a:lstStyle/>
          <a:p>
            <a:pPr algn="ctr"/>
            <a:r>
              <a:rPr lang="en-US" altLang="zh-CN" sz="6600" b="1" dirty="0" smtClean="0"/>
              <a:t>PART</a:t>
            </a:r>
          </a:p>
          <a:p>
            <a:pPr algn="ctr"/>
            <a:r>
              <a:rPr lang="en-US" altLang="zh-CN" sz="6600" b="1" dirty="0" smtClean="0"/>
              <a:t>ONE</a:t>
            </a:r>
            <a:endParaRPr lang="zh-CN" altLang="en-US" sz="6600" b="1" dirty="0"/>
          </a:p>
        </p:txBody>
      </p:sp>
      <p:sp>
        <p:nvSpPr>
          <p:cNvPr id="7" name="正五边形 6"/>
          <p:cNvSpPr/>
          <p:nvPr/>
        </p:nvSpPr>
        <p:spPr>
          <a:xfrm>
            <a:off x="7326491" y="1682490"/>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4</a:t>
            </a:r>
            <a:endParaRPr lang="zh-CN" altLang="en-US" sz="4400" b="1" dirty="0">
              <a:solidFill>
                <a:schemeClr val="tx1"/>
              </a:solidFill>
            </a:endParaRPr>
          </a:p>
        </p:txBody>
      </p:sp>
    </p:spTree>
    <p:extLst>
      <p:ext uri="{BB962C8B-B14F-4D97-AF65-F5344CB8AC3E}">
        <p14:creationId xmlns:p14="http://schemas.microsoft.com/office/powerpoint/2010/main" val="1242728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2915860" y="600074"/>
            <a:ext cx="54663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XIAOZ POWER 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sp>
        <p:nvSpPr>
          <p:cNvPr id="22" name="六边形 21"/>
          <p:cNvSpPr/>
          <p:nvPr/>
        </p:nvSpPr>
        <p:spPr>
          <a:xfrm rot="5400000">
            <a:off x="5591671" y="2509683"/>
            <a:ext cx="1439418" cy="1240878"/>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3" name="Group 4"/>
          <p:cNvGrpSpPr>
            <a:grpSpLocks noChangeAspect="1"/>
          </p:cNvGrpSpPr>
          <p:nvPr/>
        </p:nvGrpSpPr>
        <p:grpSpPr bwMode="auto">
          <a:xfrm>
            <a:off x="5998085" y="2850046"/>
            <a:ext cx="766482" cy="744847"/>
            <a:chOff x="3269" y="1023"/>
            <a:chExt cx="248" cy="241"/>
          </a:xfrm>
          <a:solidFill>
            <a:schemeClr val="bg1">
              <a:alpha val="77000"/>
            </a:schemeClr>
          </a:solidFill>
        </p:grpSpPr>
        <p:sp>
          <p:nvSpPr>
            <p:cNvPr id="24" name="Freeform 5"/>
            <p:cNvSpPr>
              <a:spLocks/>
            </p:cNvSpPr>
            <p:nvPr/>
          </p:nvSpPr>
          <p:spPr bwMode="auto">
            <a:xfrm>
              <a:off x="3269" y="1023"/>
              <a:ext cx="201" cy="199"/>
            </a:xfrm>
            <a:custGeom>
              <a:avLst/>
              <a:gdLst>
                <a:gd name="T0" fmla="*/ 41 w 83"/>
                <a:gd name="T1" fmla="*/ 68 h 82"/>
                <a:gd name="T2" fmla="*/ 15 w 83"/>
                <a:gd name="T3" fmla="*/ 41 h 82"/>
                <a:gd name="T4" fmla="*/ 41 w 83"/>
                <a:gd name="T5" fmla="*/ 14 h 82"/>
                <a:gd name="T6" fmla="*/ 68 w 83"/>
                <a:gd name="T7" fmla="*/ 41 h 82"/>
                <a:gd name="T8" fmla="*/ 65 w 83"/>
                <a:gd name="T9" fmla="*/ 55 h 82"/>
                <a:gd name="T10" fmla="*/ 75 w 83"/>
                <a:gd name="T11" fmla="*/ 65 h 82"/>
                <a:gd name="T12" fmla="*/ 83 w 83"/>
                <a:gd name="T13" fmla="*/ 41 h 82"/>
                <a:gd name="T14" fmla="*/ 41 w 83"/>
                <a:gd name="T15" fmla="*/ 0 h 82"/>
                <a:gd name="T16" fmla="*/ 0 w 83"/>
                <a:gd name="T17" fmla="*/ 41 h 82"/>
                <a:gd name="T18" fmla="*/ 41 w 83"/>
                <a:gd name="T19" fmla="*/ 82 h 82"/>
                <a:gd name="T20" fmla="*/ 67 w 83"/>
                <a:gd name="T21" fmla="*/ 73 h 82"/>
                <a:gd name="T22" fmla="*/ 57 w 83"/>
                <a:gd name="T23" fmla="*/ 63 h 82"/>
                <a:gd name="T24" fmla="*/ 41 w 83"/>
                <a:gd name="T25" fmla="*/ 6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82">
                  <a:moveTo>
                    <a:pt x="41" y="68"/>
                  </a:moveTo>
                  <a:cubicBezTo>
                    <a:pt x="27" y="68"/>
                    <a:pt x="15" y="56"/>
                    <a:pt x="15" y="41"/>
                  </a:cubicBezTo>
                  <a:cubicBezTo>
                    <a:pt x="15" y="26"/>
                    <a:pt x="27" y="14"/>
                    <a:pt x="41" y="14"/>
                  </a:cubicBezTo>
                  <a:cubicBezTo>
                    <a:pt x="56" y="14"/>
                    <a:pt x="68" y="26"/>
                    <a:pt x="68" y="41"/>
                  </a:cubicBezTo>
                  <a:cubicBezTo>
                    <a:pt x="68" y="46"/>
                    <a:pt x="67" y="51"/>
                    <a:pt x="65" y="55"/>
                  </a:cubicBezTo>
                  <a:cubicBezTo>
                    <a:pt x="75" y="65"/>
                    <a:pt x="75" y="65"/>
                    <a:pt x="75" y="65"/>
                  </a:cubicBezTo>
                  <a:cubicBezTo>
                    <a:pt x="80" y="58"/>
                    <a:pt x="83" y="50"/>
                    <a:pt x="83" y="41"/>
                  </a:cubicBezTo>
                  <a:cubicBezTo>
                    <a:pt x="83" y="18"/>
                    <a:pt x="64" y="0"/>
                    <a:pt x="41" y="0"/>
                  </a:cubicBezTo>
                  <a:cubicBezTo>
                    <a:pt x="19" y="0"/>
                    <a:pt x="0" y="18"/>
                    <a:pt x="0" y="41"/>
                  </a:cubicBezTo>
                  <a:cubicBezTo>
                    <a:pt x="0" y="64"/>
                    <a:pt x="19" y="82"/>
                    <a:pt x="41" y="82"/>
                  </a:cubicBezTo>
                  <a:cubicBezTo>
                    <a:pt x="51" y="82"/>
                    <a:pt x="60" y="79"/>
                    <a:pt x="67" y="73"/>
                  </a:cubicBezTo>
                  <a:cubicBezTo>
                    <a:pt x="57" y="63"/>
                    <a:pt x="57" y="63"/>
                    <a:pt x="57" y="63"/>
                  </a:cubicBezTo>
                  <a:cubicBezTo>
                    <a:pt x="52" y="66"/>
                    <a:pt x="47" y="68"/>
                    <a:pt x="41" y="68"/>
                  </a:cubicBezTo>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5" name="Freeform 6"/>
            <p:cNvSpPr>
              <a:spLocks/>
            </p:cNvSpPr>
            <p:nvPr/>
          </p:nvSpPr>
          <p:spPr bwMode="auto">
            <a:xfrm>
              <a:off x="3334" y="1088"/>
              <a:ext cx="68" cy="69"/>
            </a:xfrm>
            <a:custGeom>
              <a:avLst/>
              <a:gdLst>
                <a:gd name="T0" fmla="*/ 11 w 28"/>
                <a:gd name="T1" fmla="*/ 6 h 28"/>
                <a:gd name="T2" fmla="*/ 11 w 28"/>
                <a:gd name="T3" fmla="*/ 6 h 28"/>
                <a:gd name="T4" fmla="*/ 11 w 28"/>
                <a:gd name="T5" fmla="*/ 6 h 28"/>
                <a:gd name="T6" fmla="*/ 11 w 28"/>
                <a:gd name="T7" fmla="*/ 6 h 28"/>
                <a:gd name="T8" fmla="*/ 12 w 28"/>
                <a:gd name="T9" fmla="*/ 6 h 28"/>
                <a:gd name="T10" fmla="*/ 28 w 28"/>
                <a:gd name="T11" fmla="*/ 10 h 28"/>
                <a:gd name="T12" fmla="*/ 14 w 28"/>
                <a:gd name="T13" fmla="*/ 0 h 28"/>
                <a:gd name="T14" fmla="*/ 0 w 28"/>
                <a:gd name="T15" fmla="*/ 14 h 28"/>
                <a:gd name="T16" fmla="*/ 13 w 28"/>
                <a:gd name="T17" fmla="*/ 28 h 28"/>
                <a:gd name="T18" fmla="*/ 7 w 28"/>
                <a:gd name="T19" fmla="*/ 10 h 28"/>
                <a:gd name="T20" fmla="*/ 7 w 28"/>
                <a:gd name="T21" fmla="*/ 10 h 28"/>
                <a:gd name="T22" fmla="*/ 7 w 28"/>
                <a:gd name="T23" fmla="*/ 9 h 28"/>
                <a:gd name="T24" fmla="*/ 8 w 28"/>
                <a:gd name="T25" fmla="*/ 7 h 28"/>
                <a:gd name="T26" fmla="*/ 11 w 28"/>
                <a:gd name="T2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28">
                  <a:moveTo>
                    <a:pt x="11" y="6"/>
                  </a:moveTo>
                  <a:cubicBezTo>
                    <a:pt x="11" y="6"/>
                    <a:pt x="11" y="6"/>
                    <a:pt x="11" y="6"/>
                  </a:cubicBezTo>
                  <a:cubicBezTo>
                    <a:pt x="11" y="6"/>
                    <a:pt x="11" y="6"/>
                    <a:pt x="11" y="6"/>
                  </a:cubicBezTo>
                  <a:cubicBezTo>
                    <a:pt x="11" y="6"/>
                    <a:pt x="11" y="6"/>
                    <a:pt x="11" y="6"/>
                  </a:cubicBezTo>
                  <a:cubicBezTo>
                    <a:pt x="12" y="6"/>
                    <a:pt x="12" y="6"/>
                    <a:pt x="12" y="6"/>
                  </a:cubicBezTo>
                  <a:cubicBezTo>
                    <a:pt x="28" y="10"/>
                    <a:pt x="28" y="10"/>
                    <a:pt x="28" y="10"/>
                  </a:cubicBezTo>
                  <a:cubicBezTo>
                    <a:pt x="26" y="4"/>
                    <a:pt x="21" y="0"/>
                    <a:pt x="14" y="0"/>
                  </a:cubicBezTo>
                  <a:cubicBezTo>
                    <a:pt x="7" y="0"/>
                    <a:pt x="0" y="6"/>
                    <a:pt x="0" y="14"/>
                  </a:cubicBezTo>
                  <a:cubicBezTo>
                    <a:pt x="0" y="22"/>
                    <a:pt x="6" y="28"/>
                    <a:pt x="13" y="28"/>
                  </a:cubicBezTo>
                  <a:cubicBezTo>
                    <a:pt x="7" y="10"/>
                    <a:pt x="7" y="10"/>
                    <a:pt x="7" y="10"/>
                  </a:cubicBezTo>
                  <a:cubicBezTo>
                    <a:pt x="7" y="10"/>
                    <a:pt x="7" y="10"/>
                    <a:pt x="7" y="10"/>
                  </a:cubicBezTo>
                  <a:cubicBezTo>
                    <a:pt x="7" y="9"/>
                    <a:pt x="7" y="9"/>
                    <a:pt x="7" y="9"/>
                  </a:cubicBezTo>
                  <a:cubicBezTo>
                    <a:pt x="7" y="8"/>
                    <a:pt x="8" y="7"/>
                    <a:pt x="8" y="7"/>
                  </a:cubicBezTo>
                  <a:cubicBezTo>
                    <a:pt x="9" y="6"/>
                    <a:pt x="10" y="6"/>
                    <a:pt x="11" y="6"/>
                  </a:cubicBezTo>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6" name="Freeform 7"/>
            <p:cNvSpPr>
              <a:spLocks/>
            </p:cNvSpPr>
            <p:nvPr/>
          </p:nvSpPr>
          <p:spPr bwMode="auto">
            <a:xfrm>
              <a:off x="3359" y="1108"/>
              <a:ext cx="158" cy="156"/>
            </a:xfrm>
            <a:custGeom>
              <a:avLst/>
              <a:gdLst>
                <a:gd name="T0" fmla="*/ 50 w 65"/>
                <a:gd name="T1" fmla="*/ 40 h 64"/>
                <a:gd name="T2" fmla="*/ 47 w 65"/>
                <a:gd name="T3" fmla="*/ 42 h 64"/>
                <a:gd name="T4" fmla="*/ 15 w 65"/>
                <a:gd name="T5" fmla="*/ 10 h 64"/>
                <a:gd name="T6" fmla="*/ 23 w 65"/>
                <a:gd name="T7" fmla="*/ 7 h 64"/>
                <a:gd name="T8" fmla="*/ 24 w 65"/>
                <a:gd name="T9" fmla="*/ 6 h 64"/>
                <a:gd name="T10" fmla="*/ 23 w 65"/>
                <a:gd name="T11" fmla="*/ 6 h 64"/>
                <a:gd name="T12" fmla="*/ 23 w 65"/>
                <a:gd name="T13" fmla="*/ 6 h 64"/>
                <a:gd name="T14" fmla="*/ 0 w 65"/>
                <a:gd name="T15" fmla="*/ 0 h 64"/>
                <a:gd name="T16" fmla="*/ 0 w 65"/>
                <a:gd name="T17" fmla="*/ 0 h 64"/>
                <a:gd name="T18" fmla="*/ 0 w 65"/>
                <a:gd name="T19" fmla="*/ 0 h 64"/>
                <a:gd name="T20" fmla="*/ 7 w 65"/>
                <a:gd name="T21" fmla="*/ 24 h 64"/>
                <a:gd name="T22" fmla="*/ 8 w 65"/>
                <a:gd name="T23" fmla="*/ 24 h 64"/>
                <a:gd name="T24" fmla="*/ 8 w 65"/>
                <a:gd name="T25" fmla="*/ 24 h 64"/>
                <a:gd name="T26" fmla="*/ 10 w 65"/>
                <a:gd name="T27" fmla="*/ 15 h 64"/>
                <a:gd name="T28" fmla="*/ 43 w 65"/>
                <a:gd name="T29" fmla="*/ 47 h 64"/>
                <a:gd name="T30" fmla="*/ 41 w 65"/>
                <a:gd name="T31" fmla="*/ 49 h 64"/>
                <a:gd name="T32" fmla="*/ 56 w 65"/>
                <a:gd name="T33" fmla="*/ 64 h 64"/>
                <a:gd name="T34" fmla="*/ 57 w 65"/>
                <a:gd name="T35" fmla="*/ 56 h 64"/>
                <a:gd name="T36" fmla="*/ 65 w 65"/>
                <a:gd name="T37" fmla="*/ 55 h 64"/>
                <a:gd name="T38" fmla="*/ 50 w 65"/>
                <a:gd name="T39" fmla="*/ 4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4">
                  <a:moveTo>
                    <a:pt x="50" y="40"/>
                  </a:moveTo>
                  <a:cubicBezTo>
                    <a:pt x="47" y="42"/>
                    <a:pt x="47" y="42"/>
                    <a:pt x="47" y="42"/>
                  </a:cubicBezTo>
                  <a:cubicBezTo>
                    <a:pt x="15" y="10"/>
                    <a:pt x="15" y="10"/>
                    <a:pt x="15" y="10"/>
                  </a:cubicBezTo>
                  <a:cubicBezTo>
                    <a:pt x="23" y="7"/>
                    <a:pt x="23" y="7"/>
                    <a:pt x="23" y="7"/>
                  </a:cubicBezTo>
                  <a:cubicBezTo>
                    <a:pt x="24" y="7"/>
                    <a:pt x="24" y="7"/>
                    <a:pt x="24" y="6"/>
                  </a:cubicBezTo>
                  <a:cubicBezTo>
                    <a:pt x="24" y="6"/>
                    <a:pt x="23" y="6"/>
                    <a:pt x="23" y="6"/>
                  </a:cubicBezTo>
                  <a:cubicBezTo>
                    <a:pt x="23" y="6"/>
                    <a:pt x="23" y="6"/>
                    <a:pt x="23" y="6"/>
                  </a:cubicBezTo>
                  <a:cubicBezTo>
                    <a:pt x="0" y="0"/>
                    <a:pt x="0" y="0"/>
                    <a:pt x="0" y="0"/>
                  </a:cubicBezTo>
                  <a:cubicBezTo>
                    <a:pt x="0" y="0"/>
                    <a:pt x="0" y="0"/>
                    <a:pt x="0" y="0"/>
                  </a:cubicBezTo>
                  <a:cubicBezTo>
                    <a:pt x="0" y="0"/>
                    <a:pt x="0" y="0"/>
                    <a:pt x="0" y="0"/>
                  </a:cubicBezTo>
                  <a:cubicBezTo>
                    <a:pt x="7" y="24"/>
                    <a:pt x="7" y="24"/>
                    <a:pt x="7" y="24"/>
                  </a:cubicBezTo>
                  <a:cubicBezTo>
                    <a:pt x="7" y="24"/>
                    <a:pt x="7" y="24"/>
                    <a:pt x="8" y="24"/>
                  </a:cubicBezTo>
                  <a:cubicBezTo>
                    <a:pt x="8" y="24"/>
                    <a:pt x="8" y="24"/>
                    <a:pt x="8" y="24"/>
                  </a:cubicBezTo>
                  <a:cubicBezTo>
                    <a:pt x="10" y="15"/>
                    <a:pt x="10" y="15"/>
                    <a:pt x="10" y="15"/>
                  </a:cubicBezTo>
                  <a:cubicBezTo>
                    <a:pt x="43" y="47"/>
                    <a:pt x="43" y="47"/>
                    <a:pt x="43" y="47"/>
                  </a:cubicBezTo>
                  <a:cubicBezTo>
                    <a:pt x="41" y="49"/>
                    <a:pt x="41" y="49"/>
                    <a:pt x="41" y="49"/>
                  </a:cubicBezTo>
                  <a:cubicBezTo>
                    <a:pt x="56" y="64"/>
                    <a:pt x="56" y="64"/>
                    <a:pt x="56" y="64"/>
                  </a:cubicBezTo>
                  <a:cubicBezTo>
                    <a:pt x="57" y="56"/>
                    <a:pt x="57" y="56"/>
                    <a:pt x="57" y="56"/>
                  </a:cubicBezTo>
                  <a:cubicBezTo>
                    <a:pt x="65" y="55"/>
                    <a:pt x="65" y="55"/>
                    <a:pt x="65" y="55"/>
                  </a:cubicBezTo>
                  <a:lnTo>
                    <a:pt x="50" y="40"/>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sp>
        <p:nvSpPr>
          <p:cNvPr id="28" name="六边形 27"/>
          <p:cNvSpPr/>
          <p:nvPr/>
        </p:nvSpPr>
        <p:spPr>
          <a:xfrm rot="5400000">
            <a:off x="6911657" y="2509683"/>
            <a:ext cx="1439418" cy="1240878"/>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9" name="组合 28"/>
          <p:cNvGrpSpPr/>
          <p:nvPr/>
        </p:nvGrpSpPr>
        <p:grpSpPr>
          <a:xfrm>
            <a:off x="7290051" y="2900502"/>
            <a:ext cx="713315" cy="619852"/>
            <a:chOff x="635000" y="2039937"/>
            <a:chExt cx="3486613" cy="3029773"/>
          </a:xfrm>
          <a:solidFill>
            <a:schemeClr val="bg1">
              <a:alpha val="77000"/>
            </a:schemeClr>
          </a:solidFill>
        </p:grpSpPr>
        <p:sp>
          <p:nvSpPr>
            <p:cNvPr id="30" name="Freeform 5"/>
            <p:cNvSpPr>
              <a:spLocks noEditPoints="1"/>
            </p:cNvSpPr>
            <p:nvPr/>
          </p:nvSpPr>
          <p:spPr bwMode="auto">
            <a:xfrm>
              <a:off x="635000" y="2039937"/>
              <a:ext cx="3486613" cy="3029773"/>
            </a:xfrm>
            <a:custGeom>
              <a:avLst/>
              <a:gdLst>
                <a:gd name="T0" fmla="*/ 89 w 96"/>
                <a:gd name="T1" fmla="*/ 0 h 83"/>
                <a:gd name="T2" fmla="*/ 7 w 96"/>
                <a:gd name="T3" fmla="*/ 0 h 83"/>
                <a:gd name="T4" fmla="*/ 0 w 96"/>
                <a:gd name="T5" fmla="*/ 7 h 83"/>
                <a:gd name="T6" fmla="*/ 0 w 96"/>
                <a:gd name="T7" fmla="*/ 76 h 83"/>
                <a:gd name="T8" fmla="*/ 7 w 96"/>
                <a:gd name="T9" fmla="*/ 83 h 83"/>
                <a:gd name="T10" fmla="*/ 89 w 96"/>
                <a:gd name="T11" fmla="*/ 83 h 83"/>
                <a:gd name="T12" fmla="*/ 96 w 96"/>
                <a:gd name="T13" fmla="*/ 76 h 83"/>
                <a:gd name="T14" fmla="*/ 96 w 96"/>
                <a:gd name="T15" fmla="*/ 7 h 83"/>
                <a:gd name="T16" fmla="*/ 89 w 96"/>
                <a:gd name="T17" fmla="*/ 0 h 83"/>
                <a:gd name="T18" fmla="*/ 33 w 96"/>
                <a:gd name="T19" fmla="*/ 5 h 83"/>
                <a:gd name="T20" fmla="*/ 36 w 96"/>
                <a:gd name="T21" fmla="*/ 9 h 83"/>
                <a:gd name="T22" fmla="*/ 33 w 96"/>
                <a:gd name="T23" fmla="*/ 12 h 83"/>
                <a:gd name="T24" fmla="*/ 29 w 96"/>
                <a:gd name="T25" fmla="*/ 9 h 83"/>
                <a:gd name="T26" fmla="*/ 33 w 96"/>
                <a:gd name="T27" fmla="*/ 5 h 83"/>
                <a:gd name="T28" fmla="*/ 22 w 96"/>
                <a:gd name="T29" fmla="*/ 5 h 83"/>
                <a:gd name="T30" fmla="*/ 26 w 96"/>
                <a:gd name="T31" fmla="*/ 9 h 83"/>
                <a:gd name="T32" fmla="*/ 22 w 96"/>
                <a:gd name="T33" fmla="*/ 12 h 83"/>
                <a:gd name="T34" fmla="*/ 19 w 96"/>
                <a:gd name="T35" fmla="*/ 9 h 83"/>
                <a:gd name="T36" fmla="*/ 22 w 96"/>
                <a:gd name="T37" fmla="*/ 5 h 83"/>
                <a:gd name="T38" fmla="*/ 12 w 96"/>
                <a:gd name="T39" fmla="*/ 5 h 83"/>
                <a:gd name="T40" fmla="*/ 15 w 96"/>
                <a:gd name="T41" fmla="*/ 9 h 83"/>
                <a:gd name="T42" fmla="*/ 12 w 96"/>
                <a:gd name="T43" fmla="*/ 12 h 83"/>
                <a:gd name="T44" fmla="*/ 8 w 96"/>
                <a:gd name="T45" fmla="*/ 9 h 83"/>
                <a:gd name="T46" fmla="*/ 12 w 96"/>
                <a:gd name="T47" fmla="*/ 5 h 83"/>
                <a:gd name="T48" fmla="*/ 89 w 96"/>
                <a:gd name="T49" fmla="*/ 76 h 83"/>
                <a:gd name="T50" fmla="*/ 7 w 96"/>
                <a:gd name="T51" fmla="*/ 76 h 83"/>
                <a:gd name="T52" fmla="*/ 7 w 96"/>
                <a:gd name="T53" fmla="*/ 18 h 83"/>
                <a:gd name="T54" fmla="*/ 89 w 96"/>
                <a:gd name="T55" fmla="*/ 18 h 83"/>
                <a:gd name="T56" fmla="*/ 89 w 96"/>
                <a:gd name="T57" fmla="*/ 76 h 83"/>
                <a:gd name="T58" fmla="*/ 89 w 96"/>
                <a:gd name="T59" fmla="*/ 11 h 83"/>
                <a:gd name="T60" fmla="*/ 41 w 96"/>
                <a:gd name="T61" fmla="*/ 11 h 83"/>
                <a:gd name="T62" fmla="*/ 41 w 96"/>
                <a:gd name="T63" fmla="*/ 7 h 83"/>
                <a:gd name="T64" fmla="*/ 89 w 96"/>
                <a:gd name="T65" fmla="*/ 7 h 83"/>
                <a:gd name="T66" fmla="*/ 89 w 96"/>
                <a:gd name="T67" fmla="*/ 1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6" h="83">
                  <a:moveTo>
                    <a:pt x="89" y="0"/>
                  </a:moveTo>
                  <a:cubicBezTo>
                    <a:pt x="7" y="0"/>
                    <a:pt x="7" y="0"/>
                    <a:pt x="7" y="0"/>
                  </a:cubicBezTo>
                  <a:cubicBezTo>
                    <a:pt x="3" y="0"/>
                    <a:pt x="0" y="3"/>
                    <a:pt x="0" y="7"/>
                  </a:cubicBezTo>
                  <a:cubicBezTo>
                    <a:pt x="0" y="76"/>
                    <a:pt x="0" y="76"/>
                    <a:pt x="0" y="76"/>
                  </a:cubicBezTo>
                  <a:cubicBezTo>
                    <a:pt x="0" y="79"/>
                    <a:pt x="3" y="83"/>
                    <a:pt x="7" y="83"/>
                  </a:cubicBezTo>
                  <a:cubicBezTo>
                    <a:pt x="89" y="83"/>
                    <a:pt x="89" y="83"/>
                    <a:pt x="89" y="83"/>
                  </a:cubicBezTo>
                  <a:cubicBezTo>
                    <a:pt x="93" y="83"/>
                    <a:pt x="96" y="79"/>
                    <a:pt x="96" y="76"/>
                  </a:cubicBezTo>
                  <a:cubicBezTo>
                    <a:pt x="96" y="7"/>
                    <a:pt x="96" y="7"/>
                    <a:pt x="96" y="7"/>
                  </a:cubicBezTo>
                  <a:cubicBezTo>
                    <a:pt x="96" y="3"/>
                    <a:pt x="93" y="0"/>
                    <a:pt x="89" y="0"/>
                  </a:cubicBezTo>
                  <a:moveTo>
                    <a:pt x="33" y="5"/>
                  </a:moveTo>
                  <a:cubicBezTo>
                    <a:pt x="35" y="5"/>
                    <a:pt x="36" y="7"/>
                    <a:pt x="36" y="9"/>
                  </a:cubicBezTo>
                  <a:cubicBezTo>
                    <a:pt x="36" y="11"/>
                    <a:pt x="35" y="12"/>
                    <a:pt x="33" y="12"/>
                  </a:cubicBezTo>
                  <a:cubicBezTo>
                    <a:pt x="31" y="12"/>
                    <a:pt x="29" y="11"/>
                    <a:pt x="29" y="9"/>
                  </a:cubicBezTo>
                  <a:cubicBezTo>
                    <a:pt x="29" y="7"/>
                    <a:pt x="31" y="5"/>
                    <a:pt x="33" y="5"/>
                  </a:cubicBezTo>
                  <a:moveTo>
                    <a:pt x="22" y="5"/>
                  </a:moveTo>
                  <a:cubicBezTo>
                    <a:pt x="24" y="5"/>
                    <a:pt x="26" y="7"/>
                    <a:pt x="26" y="9"/>
                  </a:cubicBezTo>
                  <a:cubicBezTo>
                    <a:pt x="26" y="11"/>
                    <a:pt x="24" y="12"/>
                    <a:pt x="22" y="12"/>
                  </a:cubicBezTo>
                  <a:cubicBezTo>
                    <a:pt x="20" y="12"/>
                    <a:pt x="19" y="11"/>
                    <a:pt x="19" y="9"/>
                  </a:cubicBezTo>
                  <a:cubicBezTo>
                    <a:pt x="19" y="7"/>
                    <a:pt x="20" y="5"/>
                    <a:pt x="22" y="5"/>
                  </a:cubicBezTo>
                  <a:moveTo>
                    <a:pt x="12" y="5"/>
                  </a:moveTo>
                  <a:cubicBezTo>
                    <a:pt x="14" y="5"/>
                    <a:pt x="15" y="7"/>
                    <a:pt x="15" y="9"/>
                  </a:cubicBezTo>
                  <a:cubicBezTo>
                    <a:pt x="15" y="11"/>
                    <a:pt x="14" y="12"/>
                    <a:pt x="12" y="12"/>
                  </a:cubicBezTo>
                  <a:cubicBezTo>
                    <a:pt x="10" y="12"/>
                    <a:pt x="8" y="11"/>
                    <a:pt x="8" y="9"/>
                  </a:cubicBezTo>
                  <a:cubicBezTo>
                    <a:pt x="8" y="7"/>
                    <a:pt x="10" y="5"/>
                    <a:pt x="12" y="5"/>
                  </a:cubicBezTo>
                  <a:moveTo>
                    <a:pt x="89" y="76"/>
                  </a:moveTo>
                  <a:cubicBezTo>
                    <a:pt x="7" y="76"/>
                    <a:pt x="7" y="76"/>
                    <a:pt x="7" y="76"/>
                  </a:cubicBezTo>
                  <a:cubicBezTo>
                    <a:pt x="7" y="18"/>
                    <a:pt x="7" y="18"/>
                    <a:pt x="7" y="18"/>
                  </a:cubicBezTo>
                  <a:cubicBezTo>
                    <a:pt x="89" y="18"/>
                    <a:pt x="89" y="18"/>
                    <a:pt x="89" y="18"/>
                  </a:cubicBezTo>
                  <a:lnTo>
                    <a:pt x="89" y="76"/>
                  </a:lnTo>
                  <a:close/>
                  <a:moveTo>
                    <a:pt x="89" y="11"/>
                  </a:moveTo>
                  <a:cubicBezTo>
                    <a:pt x="41" y="11"/>
                    <a:pt x="41" y="11"/>
                    <a:pt x="41" y="11"/>
                  </a:cubicBezTo>
                  <a:cubicBezTo>
                    <a:pt x="41" y="7"/>
                    <a:pt x="41" y="7"/>
                    <a:pt x="41" y="7"/>
                  </a:cubicBezTo>
                  <a:cubicBezTo>
                    <a:pt x="89" y="7"/>
                    <a:pt x="89" y="7"/>
                    <a:pt x="89" y="7"/>
                  </a:cubicBezTo>
                  <a:lnTo>
                    <a:pt x="89" y="11"/>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1" name="椭圆 30"/>
            <p:cNvSpPr/>
            <p:nvPr/>
          </p:nvSpPr>
          <p:spPr>
            <a:xfrm>
              <a:off x="883920" y="2202180"/>
              <a:ext cx="297180" cy="297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椭圆 31"/>
            <p:cNvSpPr/>
            <p:nvPr/>
          </p:nvSpPr>
          <p:spPr>
            <a:xfrm>
              <a:off x="1281430" y="2202180"/>
              <a:ext cx="297180" cy="297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a:off x="1549531" y="2264639"/>
              <a:ext cx="425922" cy="2347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35" name="六边形 34"/>
          <p:cNvSpPr/>
          <p:nvPr/>
        </p:nvSpPr>
        <p:spPr>
          <a:xfrm rot="5400000">
            <a:off x="8255554" y="2509683"/>
            <a:ext cx="1439418" cy="1240878"/>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Freeform 22"/>
          <p:cNvSpPr>
            <a:spLocks noEditPoints="1"/>
          </p:cNvSpPr>
          <p:nvPr/>
        </p:nvSpPr>
        <p:spPr bwMode="auto">
          <a:xfrm>
            <a:off x="8635430" y="2847403"/>
            <a:ext cx="746355" cy="747490"/>
          </a:xfrm>
          <a:custGeom>
            <a:avLst/>
            <a:gdLst>
              <a:gd name="T0" fmla="*/ 56 w 112"/>
              <a:gd name="T1" fmla="*/ 0 h 112"/>
              <a:gd name="T2" fmla="*/ 0 w 112"/>
              <a:gd name="T3" fmla="*/ 56 h 112"/>
              <a:gd name="T4" fmla="*/ 56 w 112"/>
              <a:gd name="T5" fmla="*/ 112 h 112"/>
              <a:gd name="T6" fmla="*/ 112 w 112"/>
              <a:gd name="T7" fmla="*/ 56 h 112"/>
              <a:gd name="T8" fmla="*/ 56 w 112"/>
              <a:gd name="T9" fmla="*/ 0 h 112"/>
              <a:gd name="T10" fmla="*/ 56 w 112"/>
              <a:gd name="T11" fmla="*/ 9 h 112"/>
              <a:gd name="T12" fmla="*/ 103 w 112"/>
              <a:gd name="T13" fmla="*/ 56 h 112"/>
              <a:gd name="T14" fmla="*/ 102 w 112"/>
              <a:gd name="T15" fmla="*/ 59 h 112"/>
              <a:gd name="T16" fmla="*/ 92 w 112"/>
              <a:gd name="T17" fmla="*/ 59 h 112"/>
              <a:gd name="T18" fmla="*/ 92 w 112"/>
              <a:gd name="T19" fmla="*/ 60 h 112"/>
              <a:gd name="T20" fmla="*/ 91 w 112"/>
              <a:gd name="T21" fmla="*/ 75 h 112"/>
              <a:gd name="T22" fmla="*/ 89 w 112"/>
              <a:gd name="T23" fmla="*/ 65 h 112"/>
              <a:gd name="T24" fmla="*/ 83 w 112"/>
              <a:gd name="T25" fmla="*/ 50 h 112"/>
              <a:gd name="T26" fmla="*/ 77 w 112"/>
              <a:gd name="T27" fmla="*/ 60 h 112"/>
              <a:gd name="T28" fmla="*/ 72 w 112"/>
              <a:gd name="T29" fmla="*/ 60 h 112"/>
              <a:gd name="T30" fmla="*/ 61 w 112"/>
              <a:gd name="T31" fmla="*/ 15 h 112"/>
              <a:gd name="T32" fmla="*/ 49 w 112"/>
              <a:gd name="T33" fmla="*/ 61 h 112"/>
              <a:gd name="T34" fmla="*/ 42 w 112"/>
              <a:gd name="T35" fmla="*/ 61 h 112"/>
              <a:gd name="T36" fmla="*/ 41 w 112"/>
              <a:gd name="T37" fmla="*/ 62 h 112"/>
              <a:gd name="T38" fmla="*/ 36 w 112"/>
              <a:gd name="T39" fmla="*/ 79 h 112"/>
              <a:gd name="T40" fmla="*/ 34 w 112"/>
              <a:gd name="T41" fmla="*/ 68 h 112"/>
              <a:gd name="T42" fmla="*/ 26 w 112"/>
              <a:gd name="T43" fmla="*/ 46 h 112"/>
              <a:gd name="T44" fmla="*/ 16 w 112"/>
              <a:gd name="T45" fmla="*/ 63 h 112"/>
              <a:gd name="T46" fmla="*/ 10 w 112"/>
              <a:gd name="T47" fmla="*/ 63 h 112"/>
              <a:gd name="T48" fmla="*/ 10 w 112"/>
              <a:gd name="T49" fmla="*/ 56 h 112"/>
              <a:gd name="T50" fmla="*/ 56 w 112"/>
              <a:gd name="T51" fmla="*/ 9 h 112"/>
              <a:gd name="T52" fmla="*/ 56 w 112"/>
              <a:gd name="T53" fmla="*/ 102 h 112"/>
              <a:gd name="T54" fmla="*/ 11 w 112"/>
              <a:gd name="T55" fmla="*/ 66 h 112"/>
              <a:gd name="T56" fmla="*/ 19 w 112"/>
              <a:gd name="T57" fmla="*/ 66 h 112"/>
              <a:gd name="T58" fmla="*/ 19 w 112"/>
              <a:gd name="T59" fmla="*/ 65 h 112"/>
              <a:gd name="T60" fmla="*/ 26 w 112"/>
              <a:gd name="T61" fmla="*/ 50 h 112"/>
              <a:gd name="T62" fmla="*/ 30 w 112"/>
              <a:gd name="T63" fmla="*/ 69 h 112"/>
              <a:gd name="T64" fmla="*/ 35 w 112"/>
              <a:gd name="T65" fmla="*/ 84 h 112"/>
              <a:gd name="T66" fmla="*/ 36 w 112"/>
              <a:gd name="T67" fmla="*/ 85 h 112"/>
              <a:gd name="T68" fmla="*/ 37 w 112"/>
              <a:gd name="T69" fmla="*/ 84 h 112"/>
              <a:gd name="T70" fmla="*/ 45 w 112"/>
              <a:gd name="T71" fmla="*/ 64 h 112"/>
              <a:gd name="T72" fmla="*/ 52 w 112"/>
              <a:gd name="T73" fmla="*/ 64 h 112"/>
              <a:gd name="T74" fmla="*/ 52 w 112"/>
              <a:gd name="T75" fmla="*/ 63 h 112"/>
              <a:gd name="T76" fmla="*/ 60 w 112"/>
              <a:gd name="T77" fmla="*/ 19 h 112"/>
              <a:gd name="T78" fmla="*/ 69 w 112"/>
              <a:gd name="T79" fmla="*/ 62 h 112"/>
              <a:gd name="T80" fmla="*/ 69 w 112"/>
              <a:gd name="T81" fmla="*/ 64 h 112"/>
              <a:gd name="T82" fmla="*/ 79 w 112"/>
              <a:gd name="T83" fmla="*/ 63 h 112"/>
              <a:gd name="T84" fmla="*/ 80 w 112"/>
              <a:gd name="T85" fmla="*/ 62 h 112"/>
              <a:gd name="T86" fmla="*/ 83 w 112"/>
              <a:gd name="T87" fmla="*/ 54 h 112"/>
              <a:gd name="T88" fmla="*/ 85 w 112"/>
              <a:gd name="T89" fmla="*/ 66 h 112"/>
              <a:gd name="T90" fmla="*/ 91 w 112"/>
              <a:gd name="T91" fmla="*/ 81 h 112"/>
              <a:gd name="T92" fmla="*/ 96 w 112"/>
              <a:gd name="T93" fmla="*/ 62 h 112"/>
              <a:gd name="T94" fmla="*/ 102 w 112"/>
              <a:gd name="T95" fmla="*/ 62 h 112"/>
              <a:gd name="T96" fmla="*/ 56 w 112"/>
              <a:gd name="T97" fmla="*/ 10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12">
                <a:moveTo>
                  <a:pt x="56" y="0"/>
                </a:moveTo>
                <a:cubicBezTo>
                  <a:pt x="25" y="0"/>
                  <a:pt x="0" y="25"/>
                  <a:pt x="0" y="56"/>
                </a:cubicBezTo>
                <a:cubicBezTo>
                  <a:pt x="0" y="87"/>
                  <a:pt x="25" y="112"/>
                  <a:pt x="56" y="112"/>
                </a:cubicBezTo>
                <a:cubicBezTo>
                  <a:pt x="87" y="112"/>
                  <a:pt x="112" y="87"/>
                  <a:pt x="112" y="56"/>
                </a:cubicBezTo>
                <a:cubicBezTo>
                  <a:pt x="112" y="25"/>
                  <a:pt x="87" y="0"/>
                  <a:pt x="56" y="0"/>
                </a:cubicBezTo>
                <a:moveTo>
                  <a:pt x="56" y="9"/>
                </a:moveTo>
                <a:cubicBezTo>
                  <a:pt x="82" y="9"/>
                  <a:pt x="103" y="30"/>
                  <a:pt x="103" y="56"/>
                </a:cubicBezTo>
                <a:cubicBezTo>
                  <a:pt x="103" y="57"/>
                  <a:pt x="102" y="58"/>
                  <a:pt x="102" y="59"/>
                </a:cubicBezTo>
                <a:cubicBezTo>
                  <a:pt x="92" y="59"/>
                  <a:pt x="92" y="59"/>
                  <a:pt x="92" y="59"/>
                </a:cubicBezTo>
                <a:cubicBezTo>
                  <a:pt x="92" y="60"/>
                  <a:pt x="92" y="60"/>
                  <a:pt x="92" y="60"/>
                </a:cubicBezTo>
                <a:cubicBezTo>
                  <a:pt x="92" y="66"/>
                  <a:pt x="91" y="71"/>
                  <a:pt x="91" y="75"/>
                </a:cubicBezTo>
                <a:cubicBezTo>
                  <a:pt x="90" y="72"/>
                  <a:pt x="89" y="68"/>
                  <a:pt x="89" y="65"/>
                </a:cubicBezTo>
                <a:cubicBezTo>
                  <a:pt x="87" y="53"/>
                  <a:pt x="86" y="50"/>
                  <a:pt x="83" y="50"/>
                </a:cubicBezTo>
                <a:cubicBezTo>
                  <a:pt x="81" y="49"/>
                  <a:pt x="79" y="53"/>
                  <a:pt x="77" y="60"/>
                </a:cubicBezTo>
                <a:cubicBezTo>
                  <a:pt x="72" y="60"/>
                  <a:pt x="72" y="60"/>
                  <a:pt x="72" y="60"/>
                </a:cubicBezTo>
                <a:cubicBezTo>
                  <a:pt x="67" y="15"/>
                  <a:pt x="62" y="15"/>
                  <a:pt x="61" y="15"/>
                </a:cubicBezTo>
                <a:cubicBezTo>
                  <a:pt x="59" y="15"/>
                  <a:pt x="52" y="15"/>
                  <a:pt x="49" y="61"/>
                </a:cubicBezTo>
                <a:cubicBezTo>
                  <a:pt x="42" y="61"/>
                  <a:pt x="42" y="61"/>
                  <a:pt x="42" y="61"/>
                </a:cubicBezTo>
                <a:cubicBezTo>
                  <a:pt x="41" y="62"/>
                  <a:pt x="41" y="62"/>
                  <a:pt x="41" y="62"/>
                </a:cubicBezTo>
                <a:cubicBezTo>
                  <a:pt x="40" y="69"/>
                  <a:pt x="38" y="76"/>
                  <a:pt x="36" y="79"/>
                </a:cubicBezTo>
                <a:cubicBezTo>
                  <a:pt x="36" y="77"/>
                  <a:pt x="35" y="72"/>
                  <a:pt x="34" y="68"/>
                </a:cubicBezTo>
                <a:cubicBezTo>
                  <a:pt x="31" y="52"/>
                  <a:pt x="29" y="47"/>
                  <a:pt x="26" y="46"/>
                </a:cubicBezTo>
                <a:cubicBezTo>
                  <a:pt x="22" y="45"/>
                  <a:pt x="18" y="54"/>
                  <a:pt x="16" y="63"/>
                </a:cubicBezTo>
                <a:cubicBezTo>
                  <a:pt x="10" y="63"/>
                  <a:pt x="10" y="63"/>
                  <a:pt x="10" y="63"/>
                </a:cubicBezTo>
                <a:cubicBezTo>
                  <a:pt x="10" y="60"/>
                  <a:pt x="10" y="58"/>
                  <a:pt x="10" y="56"/>
                </a:cubicBezTo>
                <a:cubicBezTo>
                  <a:pt x="10" y="30"/>
                  <a:pt x="30" y="9"/>
                  <a:pt x="56" y="9"/>
                </a:cubicBezTo>
                <a:moveTo>
                  <a:pt x="56" y="102"/>
                </a:moveTo>
                <a:cubicBezTo>
                  <a:pt x="34" y="102"/>
                  <a:pt x="16" y="87"/>
                  <a:pt x="11" y="66"/>
                </a:cubicBezTo>
                <a:cubicBezTo>
                  <a:pt x="19" y="66"/>
                  <a:pt x="19" y="66"/>
                  <a:pt x="19" y="66"/>
                </a:cubicBezTo>
                <a:cubicBezTo>
                  <a:pt x="19" y="65"/>
                  <a:pt x="19" y="65"/>
                  <a:pt x="19" y="65"/>
                </a:cubicBezTo>
                <a:cubicBezTo>
                  <a:pt x="21" y="58"/>
                  <a:pt x="24" y="51"/>
                  <a:pt x="26" y="50"/>
                </a:cubicBezTo>
                <a:cubicBezTo>
                  <a:pt x="27" y="52"/>
                  <a:pt x="29" y="62"/>
                  <a:pt x="30" y="69"/>
                </a:cubicBezTo>
                <a:cubicBezTo>
                  <a:pt x="33" y="81"/>
                  <a:pt x="33" y="84"/>
                  <a:pt x="35" y="84"/>
                </a:cubicBezTo>
                <a:cubicBezTo>
                  <a:pt x="35" y="85"/>
                  <a:pt x="36" y="85"/>
                  <a:pt x="36" y="85"/>
                </a:cubicBezTo>
                <a:cubicBezTo>
                  <a:pt x="36" y="85"/>
                  <a:pt x="37" y="84"/>
                  <a:pt x="37" y="84"/>
                </a:cubicBezTo>
                <a:cubicBezTo>
                  <a:pt x="40" y="83"/>
                  <a:pt x="43" y="73"/>
                  <a:pt x="45" y="64"/>
                </a:cubicBezTo>
                <a:cubicBezTo>
                  <a:pt x="52" y="64"/>
                  <a:pt x="52" y="64"/>
                  <a:pt x="52" y="64"/>
                </a:cubicBezTo>
                <a:cubicBezTo>
                  <a:pt x="52" y="63"/>
                  <a:pt x="52" y="63"/>
                  <a:pt x="52" y="63"/>
                </a:cubicBezTo>
                <a:cubicBezTo>
                  <a:pt x="54" y="44"/>
                  <a:pt x="58" y="19"/>
                  <a:pt x="60" y="19"/>
                </a:cubicBezTo>
                <a:cubicBezTo>
                  <a:pt x="63" y="19"/>
                  <a:pt x="66" y="44"/>
                  <a:pt x="69" y="62"/>
                </a:cubicBezTo>
                <a:cubicBezTo>
                  <a:pt x="69" y="64"/>
                  <a:pt x="69" y="64"/>
                  <a:pt x="69" y="64"/>
                </a:cubicBezTo>
                <a:cubicBezTo>
                  <a:pt x="79" y="63"/>
                  <a:pt x="79" y="63"/>
                  <a:pt x="79" y="63"/>
                </a:cubicBezTo>
                <a:cubicBezTo>
                  <a:pt x="80" y="62"/>
                  <a:pt x="80" y="62"/>
                  <a:pt x="80" y="62"/>
                </a:cubicBezTo>
                <a:cubicBezTo>
                  <a:pt x="81" y="59"/>
                  <a:pt x="82" y="56"/>
                  <a:pt x="83" y="54"/>
                </a:cubicBezTo>
                <a:cubicBezTo>
                  <a:pt x="83" y="57"/>
                  <a:pt x="84" y="62"/>
                  <a:pt x="85" y="66"/>
                </a:cubicBezTo>
                <a:cubicBezTo>
                  <a:pt x="87" y="78"/>
                  <a:pt x="88" y="81"/>
                  <a:pt x="91" y="81"/>
                </a:cubicBezTo>
                <a:cubicBezTo>
                  <a:pt x="92" y="81"/>
                  <a:pt x="95" y="81"/>
                  <a:pt x="96" y="62"/>
                </a:cubicBezTo>
                <a:cubicBezTo>
                  <a:pt x="102" y="62"/>
                  <a:pt x="102" y="62"/>
                  <a:pt x="102" y="62"/>
                </a:cubicBezTo>
                <a:cubicBezTo>
                  <a:pt x="99" y="85"/>
                  <a:pt x="79" y="102"/>
                  <a:pt x="56" y="102"/>
                </a:cubicBezTo>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8" name="六边形 37"/>
          <p:cNvSpPr/>
          <p:nvPr/>
        </p:nvSpPr>
        <p:spPr>
          <a:xfrm rot="5400000">
            <a:off x="9586435" y="2509683"/>
            <a:ext cx="1439418" cy="1240878"/>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9" name="Group 25"/>
          <p:cNvGrpSpPr>
            <a:grpSpLocks noChangeAspect="1"/>
          </p:cNvGrpSpPr>
          <p:nvPr/>
        </p:nvGrpSpPr>
        <p:grpSpPr bwMode="auto">
          <a:xfrm>
            <a:off x="10007582" y="2746335"/>
            <a:ext cx="739309" cy="822459"/>
            <a:chOff x="6522" y="2561"/>
            <a:chExt cx="409" cy="455"/>
          </a:xfrm>
          <a:solidFill>
            <a:schemeClr val="bg1">
              <a:alpha val="77000"/>
            </a:schemeClr>
          </a:solidFill>
        </p:grpSpPr>
        <p:sp>
          <p:nvSpPr>
            <p:cNvPr id="40" name="Freeform 26"/>
            <p:cNvSpPr>
              <a:spLocks/>
            </p:cNvSpPr>
            <p:nvPr/>
          </p:nvSpPr>
          <p:spPr bwMode="auto">
            <a:xfrm>
              <a:off x="6522" y="2561"/>
              <a:ext cx="409" cy="455"/>
            </a:xfrm>
            <a:custGeom>
              <a:avLst/>
              <a:gdLst>
                <a:gd name="T0" fmla="*/ 114 w 121"/>
                <a:gd name="T1" fmla="*/ 75 h 135"/>
                <a:gd name="T2" fmla="*/ 60 w 121"/>
                <a:gd name="T3" fmla="*/ 129 h 135"/>
                <a:gd name="T4" fmla="*/ 6 w 121"/>
                <a:gd name="T5" fmla="*/ 75 h 135"/>
                <a:gd name="T6" fmla="*/ 59 w 121"/>
                <a:gd name="T7" fmla="*/ 21 h 135"/>
                <a:gd name="T8" fmla="*/ 59 w 121"/>
                <a:gd name="T9" fmla="*/ 35 h 135"/>
                <a:gd name="T10" fmla="*/ 77 w 121"/>
                <a:gd name="T11" fmla="*/ 18 h 135"/>
                <a:gd name="T12" fmla="*/ 59 w 121"/>
                <a:gd name="T13" fmla="*/ 0 h 135"/>
                <a:gd name="T14" fmla="*/ 59 w 121"/>
                <a:gd name="T15" fmla="*/ 14 h 135"/>
                <a:gd name="T16" fmla="*/ 0 w 121"/>
                <a:gd name="T17" fmla="*/ 75 h 135"/>
                <a:gd name="T18" fmla="*/ 60 w 121"/>
                <a:gd name="T19" fmla="*/ 135 h 135"/>
                <a:gd name="T20" fmla="*/ 121 w 121"/>
                <a:gd name="T21" fmla="*/ 75 h 135"/>
                <a:gd name="T22" fmla="*/ 114 w 121"/>
                <a:gd name="T23" fmla="*/ 7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35">
                  <a:moveTo>
                    <a:pt x="114" y="75"/>
                  </a:moveTo>
                  <a:cubicBezTo>
                    <a:pt x="114" y="104"/>
                    <a:pt x="90" y="129"/>
                    <a:pt x="60" y="129"/>
                  </a:cubicBezTo>
                  <a:cubicBezTo>
                    <a:pt x="31" y="129"/>
                    <a:pt x="6" y="104"/>
                    <a:pt x="6" y="75"/>
                  </a:cubicBezTo>
                  <a:cubicBezTo>
                    <a:pt x="6" y="45"/>
                    <a:pt x="30" y="22"/>
                    <a:pt x="59" y="21"/>
                  </a:cubicBezTo>
                  <a:cubicBezTo>
                    <a:pt x="59" y="35"/>
                    <a:pt x="59" y="35"/>
                    <a:pt x="59" y="35"/>
                  </a:cubicBezTo>
                  <a:cubicBezTo>
                    <a:pt x="77" y="18"/>
                    <a:pt x="77" y="18"/>
                    <a:pt x="77" y="18"/>
                  </a:cubicBezTo>
                  <a:cubicBezTo>
                    <a:pt x="59" y="0"/>
                    <a:pt x="59" y="0"/>
                    <a:pt x="59" y="0"/>
                  </a:cubicBezTo>
                  <a:cubicBezTo>
                    <a:pt x="59" y="14"/>
                    <a:pt x="59" y="14"/>
                    <a:pt x="59" y="14"/>
                  </a:cubicBezTo>
                  <a:cubicBezTo>
                    <a:pt x="26" y="15"/>
                    <a:pt x="0" y="42"/>
                    <a:pt x="0" y="75"/>
                  </a:cubicBezTo>
                  <a:cubicBezTo>
                    <a:pt x="0" y="108"/>
                    <a:pt x="27" y="135"/>
                    <a:pt x="60" y="135"/>
                  </a:cubicBezTo>
                  <a:cubicBezTo>
                    <a:pt x="94" y="135"/>
                    <a:pt x="121" y="108"/>
                    <a:pt x="121" y="75"/>
                  </a:cubicBezTo>
                  <a:lnTo>
                    <a:pt x="114" y="75"/>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1" name="Freeform 27"/>
            <p:cNvSpPr>
              <a:spLocks/>
            </p:cNvSpPr>
            <p:nvPr/>
          </p:nvSpPr>
          <p:spPr bwMode="auto">
            <a:xfrm>
              <a:off x="6610" y="2719"/>
              <a:ext cx="105" cy="165"/>
            </a:xfrm>
            <a:custGeom>
              <a:avLst/>
              <a:gdLst>
                <a:gd name="T0" fmla="*/ 5 w 31"/>
                <a:gd name="T1" fmla="*/ 40 h 49"/>
                <a:gd name="T2" fmla="*/ 0 w 31"/>
                <a:gd name="T3" fmla="*/ 45 h 49"/>
                <a:gd name="T4" fmla="*/ 0 w 31"/>
                <a:gd name="T5" fmla="*/ 49 h 49"/>
                <a:gd name="T6" fmla="*/ 31 w 31"/>
                <a:gd name="T7" fmla="*/ 49 h 49"/>
                <a:gd name="T8" fmla="*/ 31 w 31"/>
                <a:gd name="T9" fmla="*/ 44 h 49"/>
                <a:gd name="T10" fmla="*/ 9 w 31"/>
                <a:gd name="T11" fmla="*/ 44 h 49"/>
                <a:gd name="T12" fmla="*/ 9 w 31"/>
                <a:gd name="T13" fmla="*/ 44 h 49"/>
                <a:gd name="T14" fmla="*/ 13 w 31"/>
                <a:gd name="T15" fmla="*/ 40 h 49"/>
                <a:gd name="T16" fmla="*/ 29 w 31"/>
                <a:gd name="T17" fmla="*/ 14 h 49"/>
                <a:gd name="T18" fmla="*/ 15 w 31"/>
                <a:gd name="T19" fmla="*/ 0 h 49"/>
                <a:gd name="T20" fmla="*/ 1 w 31"/>
                <a:gd name="T21" fmla="*/ 5 h 49"/>
                <a:gd name="T22" fmla="*/ 3 w 31"/>
                <a:gd name="T23" fmla="*/ 10 h 49"/>
                <a:gd name="T24" fmla="*/ 13 w 31"/>
                <a:gd name="T25" fmla="*/ 5 h 49"/>
                <a:gd name="T26" fmla="*/ 23 w 31"/>
                <a:gd name="T27" fmla="*/ 15 h 49"/>
                <a:gd name="T28" fmla="*/ 5 w 31"/>
                <a:gd name="T29" fmla="*/ 4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9">
                  <a:moveTo>
                    <a:pt x="5" y="40"/>
                  </a:moveTo>
                  <a:cubicBezTo>
                    <a:pt x="0" y="45"/>
                    <a:pt x="0" y="45"/>
                    <a:pt x="0" y="45"/>
                  </a:cubicBezTo>
                  <a:cubicBezTo>
                    <a:pt x="0" y="49"/>
                    <a:pt x="0" y="49"/>
                    <a:pt x="0" y="49"/>
                  </a:cubicBezTo>
                  <a:cubicBezTo>
                    <a:pt x="31" y="49"/>
                    <a:pt x="31" y="49"/>
                    <a:pt x="31" y="49"/>
                  </a:cubicBezTo>
                  <a:cubicBezTo>
                    <a:pt x="31" y="44"/>
                    <a:pt x="31" y="44"/>
                    <a:pt x="31" y="44"/>
                  </a:cubicBezTo>
                  <a:cubicBezTo>
                    <a:pt x="9" y="44"/>
                    <a:pt x="9" y="44"/>
                    <a:pt x="9" y="44"/>
                  </a:cubicBezTo>
                  <a:cubicBezTo>
                    <a:pt x="9" y="44"/>
                    <a:pt x="9" y="44"/>
                    <a:pt x="9" y="44"/>
                  </a:cubicBezTo>
                  <a:cubicBezTo>
                    <a:pt x="13" y="40"/>
                    <a:pt x="13" y="40"/>
                    <a:pt x="13" y="40"/>
                  </a:cubicBezTo>
                  <a:cubicBezTo>
                    <a:pt x="23" y="30"/>
                    <a:pt x="29" y="23"/>
                    <a:pt x="29" y="14"/>
                  </a:cubicBezTo>
                  <a:cubicBezTo>
                    <a:pt x="29" y="7"/>
                    <a:pt x="25" y="0"/>
                    <a:pt x="15" y="0"/>
                  </a:cubicBezTo>
                  <a:cubicBezTo>
                    <a:pt x="9" y="0"/>
                    <a:pt x="4" y="2"/>
                    <a:pt x="1" y="5"/>
                  </a:cubicBezTo>
                  <a:cubicBezTo>
                    <a:pt x="3" y="10"/>
                    <a:pt x="3" y="10"/>
                    <a:pt x="3" y="10"/>
                  </a:cubicBezTo>
                  <a:cubicBezTo>
                    <a:pt x="5" y="8"/>
                    <a:pt x="9" y="5"/>
                    <a:pt x="13" y="5"/>
                  </a:cubicBezTo>
                  <a:cubicBezTo>
                    <a:pt x="21" y="5"/>
                    <a:pt x="23" y="10"/>
                    <a:pt x="23" y="15"/>
                  </a:cubicBezTo>
                  <a:cubicBezTo>
                    <a:pt x="23" y="22"/>
                    <a:pt x="17" y="28"/>
                    <a:pt x="5" y="40"/>
                  </a:cubicBezTo>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2" name="Freeform 28"/>
            <p:cNvSpPr>
              <a:spLocks noEditPoints="1"/>
            </p:cNvSpPr>
            <p:nvPr/>
          </p:nvSpPr>
          <p:spPr bwMode="auto">
            <a:xfrm>
              <a:off x="6732" y="2722"/>
              <a:ext cx="118" cy="162"/>
            </a:xfrm>
            <a:custGeom>
              <a:avLst/>
              <a:gdLst>
                <a:gd name="T0" fmla="*/ 0 w 35"/>
                <a:gd name="T1" fmla="*/ 35 h 48"/>
                <a:gd name="T2" fmla="*/ 22 w 35"/>
                <a:gd name="T3" fmla="*/ 35 h 48"/>
                <a:gd name="T4" fmla="*/ 22 w 35"/>
                <a:gd name="T5" fmla="*/ 48 h 48"/>
                <a:gd name="T6" fmla="*/ 28 w 35"/>
                <a:gd name="T7" fmla="*/ 48 h 48"/>
                <a:gd name="T8" fmla="*/ 28 w 35"/>
                <a:gd name="T9" fmla="*/ 35 h 48"/>
                <a:gd name="T10" fmla="*/ 35 w 35"/>
                <a:gd name="T11" fmla="*/ 35 h 48"/>
                <a:gd name="T12" fmla="*/ 35 w 35"/>
                <a:gd name="T13" fmla="*/ 30 h 48"/>
                <a:gd name="T14" fmla="*/ 28 w 35"/>
                <a:gd name="T15" fmla="*/ 30 h 48"/>
                <a:gd name="T16" fmla="*/ 28 w 35"/>
                <a:gd name="T17" fmla="*/ 0 h 48"/>
                <a:gd name="T18" fmla="*/ 21 w 35"/>
                <a:gd name="T19" fmla="*/ 0 h 48"/>
                <a:gd name="T20" fmla="*/ 0 w 35"/>
                <a:gd name="T21" fmla="*/ 31 h 48"/>
                <a:gd name="T22" fmla="*/ 0 w 35"/>
                <a:gd name="T23" fmla="*/ 35 h 48"/>
                <a:gd name="T24" fmla="*/ 6 w 35"/>
                <a:gd name="T25" fmla="*/ 30 h 48"/>
                <a:gd name="T26" fmla="*/ 18 w 35"/>
                <a:gd name="T27" fmla="*/ 13 h 48"/>
                <a:gd name="T28" fmla="*/ 22 w 35"/>
                <a:gd name="T29" fmla="*/ 6 h 48"/>
                <a:gd name="T30" fmla="*/ 22 w 35"/>
                <a:gd name="T31" fmla="*/ 6 h 48"/>
                <a:gd name="T32" fmla="*/ 22 w 35"/>
                <a:gd name="T33" fmla="*/ 14 h 48"/>
                <a:gd name="T34" fmla="*/ 22 w 35"/>
                <a:gd name="T35" fmla="*/ 30 h 48"/>
                <a:gd name="T36" fmla="*/ 6 w 35"/>
                <a:gd name="T37"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8">
                  <a:moveTo>
                    <a:pt x="0" y="35"/>
                  </a:moveTo>
                  <a:cubicBezTo>
                    <a:pt x="22" y="35"/>
                    <a:pt x="22" y="35"/>
                    <a:pt x="22" y="35"/>
                  </a:cubicBezTo>
                  <a:cubicBezTo>
                    <a:pt x="22" y="48"/>
                    <a:pt x="22" y="48"/>
                    <a:pt x="22" y="48"/>
                  </a:cubicBezTo>
                  <a:cubicBezTo>
                    <a:pt x="28" y="48"/>
                    <a:pt x="28" y="48"/>
                    <a:pt x="28" y="48"/>
                  </a:cubicBezTo>
                  <a:cubicBezTo>
                    <a:pt x="28" y="35"/>
                    <a:pt x="28" y="35"/>
                    <a:pt x="28" y="35"/>
                  </a:cubicBezTo>
                  <a:cubicBezTo>
                    <a:pt x="35" y="35"/>
                    <a:pt x="35" y="35"/>
                    <a:pt x="35" y="35"/>
                  </a:cubicBezTo>
                  <a:cubicBezTo>
                    <a:pt x="35" y="30"/>
                    <a:pt x="35" y="30"/>
                    <a:pt x="35" y="30"/>
                  </a:cubicBezTo>
                  <a:cubicBezTo>
                    <a:pt x="28" y="30"/>
                    <a:pt x="28" y="30"/>
                    <a:pt x="28" y="30"/>
                  </a:cubicBezTo>
                  <a:cubicBezTo>
                    <a:pt x="28" y="0"/>
                    <a:pt x="28" y="0"/>
                    <a:pt x="28" y="0"/>
                  </a:cubicBezTo>
                  <a:cubicBezTo>
                    <a:pt x="21" y="0"/>
                    <a:pt x="21" y="0"/>
                    <a:pt x="21" y="0"/>
                  </a:cubicBezTo>
                  <a:cubicBezTo>
                    <a:pt x="0" y="31"/>
                    <a:pt x="0" y="31"/>
                    <a:pt x="0" y="31"/>
                  </a:cubicBezTo>
                  <a:lnTo>
                    <a:pt x="0" y="35"/>
                  </a:lnTo>
                  <a:close/>
                  <a:moveTo>
                    <a:pt x="6" y="30"/>
                  </a:moveTo>
                  <a:cubicBezTo>
                    <a:pt x="18" y="13"/>
                    <a:pt x="18" y="13"/>
                    <a:pt x="18" y="13"/>
                  </a:cubicBezTo>
                  <a:cubicBezTo>
                    <a:pt x="20" y="11"/>
                    <a:pt x="21" y="9"/>
                    <a:pt x="22" y="6"/>
                  </a:cubicBezTo>
                  <a:cubicBezTo>
                    <a:pt x="22" y="6"/>
                    <a:pt x="22" y="6"/>
                    <a:pt x="22" y="6"/>
                  </a:cubicBezTo>
                  <a:cubicBezTo>
                    <a:pt x="22" y="9"/>
                    <a:pt x="22" y="11"/>
                    <a:pt x="22" y="14"/>
                  </a:cubicBezTo>
                  <a:cubicBezTo>
                    <a:pt x="22" y="30"/>
                    <a:pt x="22" y="30"/>
                    <a:pt x="22" y="30"/>
                  </a:cubicBezTo>
                  <a:cubicBezTo>
                    <a:pt x="6" y="30"/>
                    <a:pt x="6" y="30"/>
                    <a:pt x="6" y="30"/>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sp>
        <p:nvSpPr>
          <p:cNvPr id="44" name="六边形 43"/>
          <p:cNvSpPr/>
          <p:nvPr/>
        </p:nvSpPr>
        <p:spPr>
          <a:xfrm rot="5400000">
            <a:off x="10264398" y="3704522"/>
            <a:ext cx="1439418" cy="1240878"/>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45" name="Group 10"/>
          <p:cNvGrpSpPr>
            <a:grpSpLocks noChangeAspect="1"/>
          </p:cNvGrpSpPr>
          <p:nvPr/>
        </p:nvGrpSpPr>
        <p:grpSpPr bwMode="auto">
          <a:xfrm>
            <a:off x="10608388" y="3942984"/>
            <a:ext cx="751438" cy="751437"/>
            <a:chOff x="6494" y="821"/>
            <a:chExt cx="381" cy="381"/>
          </a:xfrm>
          <a:solidFill>
            <a:schemeClr val="bg1">
              <a:alpha val="77000"/>
            </a:schemeClr>
          </a:solidFill>
        </p:grpSpPr>
        <p:sp>
          <p:nvSpPr>
            <p:cNvPr id="46" name="Freeform 11"/>
            <p:cNvSpPr>
              <a:spLocks/>
            </p:cNvSpPr>
            <p:nvPr/>
          </p:nvSpPr>
          <p:spPr bwMode="auto">
            <a:xfrm>
              <a:off x="6494" y="844"/>
              <a:ext cx="362" cy="358"/>
            </a:xfrm>
            <a:custGeom>
              <a:avLst/>
              <a:gdLst>
                <a:gd name="T0" fmla="*/ 47 w 95"/>
                <a:gd name="T1" fmla="*/ 0 h 94"/>
                <a:gd name="T2" fmla="*/ 0 w 95"/>
                <a:gd name="T3" fmla="*/ 47 h 94"/>
                <a:gd name="T4" fmla="*/ 47 w 95"/>
                <a:gd name="T5" fmla="*/ 94 h 94"/>
                <a:gd name="T6" fmla="*/ 95 w 95"/>
                <a:gd name="T7" fmla="*/ 47 h 94"/>
                <a:gd name="T8" fmla="*/ 47 w 95"/>
                <a:gd name="T9" fmla="*/ 47 h 94"/>
                <a:gd name="T10" fmla="*/ 47 w 95"/>
                <a:gd name="T11" fmla="*/ 0 h 94"/>
              </a:gdLst>
              <a:ahLst/>
              <a:cxnLst>
                <a:cxn ang="0">
                  <a:pos x="T0" y="T1"/>
                </a:cxn>
                <a:cxn ang="0">
                  <a:pos x="T2" y="T3"/>
                </a:cxn>
                <a:cxn ang="0">
                  <a:pos x="T4" y="T5"/>
                </a:cxn>
                <a:cxn ang="0">
                  <a:pos x="T6" y="T7"/>
                </a:cxn>
                <a:cxn ang="0">
                  <a:pos x="T8" y="T9"/>
                </a:cxn>
                <a:cxn ang="0">
                  <a:pos x="T10" y="T11"/>
                </a:cxn>
              </a:cxnLst>
              <a:rect l="0" t="0" r="r" b="b"/>
              <a:pathLst>
                <a:path w="95" h="94">
                  <a:moveTo>
                    <a:pt x="47" y="0"/>
                  </a:moveTo>
                  <a:cubicBezTo>
                    <a:pt x="21" y="0"/>
                    <a:pt x="0" y="21"/>
                    <a:pt x="0" y="47"/>
                  </a:cubicBezTo>
                  <a:cubicBezTo>
                    <a:pt x="0" y="73"/>
                    <a:pt x="21" y="94"/>
                    <a:pt x="47" y="94"/>
                  </a:cubicBezTo>
                  <a:cubicBezTo>
                    <a:pt x="73" y="94"/>
                    <a:pt x="95" y="73"/>
                    <a:pt x="95" y="47"/>
                  </a:cubicBezTo>
                  <a:cubicBezTo>
                    <a:pt x="47" y="47"/>
                    <a:pt x="47" y="47"/>
                    <a:pt x="47" y="47"/>
                  </a:cubicBezTo>
                  <a:lnTo>
                    <a:pt x="47" y="0"/>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7" name="Freeform 12"/>
            <p:cNvSpPr>
              <a:spLocks/>
            </p:cNvSpPr>
            <p:nvPr/>
          </p:nvSpPr>
          <p:spPr bwMode="auto">
            <a:xfrm>
              <a:off x="6696" y="821"/>
              <a:ext cx="179" cy="179"/>
            </a:xfrm>
            <a:custGeom>
              <a:avLst/>
              <a:gdLst>
                <a:gd name="T0" fmla="*/ 0 w 47"/>
                <a:gd name="T1" fmla="*/ 0 h 47"/>
                <a:gd name="T2" fmla="*/ 0 w 47"/>
                <a:gd name="T3" fmla="*/ 47 h 47"/>
                <a:gd name="T4" fmla="*/ 47 w 47"/>
                <a:gd name="T5" fmla="*/ 47 h 47"/>
                <a:gd name="T6" fmla="*/ 0 w 47"/>
                <a:gd name="T7" fmla="*/ 0 h 47"/>
              </a:gdLst>
              <a:ahLst/>
              <a:cxnLst>
                <a:cxn ang="0">
                  <a:pos x="T0" y="T1"/>
                </a:cxn>
                <a:cxn ang="0">
                  <a:pos x="T2" y="T3"/>
                </a:cxn>
                <a:cxn ang="0">
                  <a:pos x="T4" y="T5"/>
                </a:cxn>
                <a:cxn ang="0">
                  <a:pos x="T6" y="T7"/>
                </a:cxn>
              </a:cxnLst>
              <a:rect l="0" t="0" r="r" b="b"/>
              <a:pathLst>
                <a:path w="47" h="47">
                  <a:moveTo>
                    <a:pt x="0" y="0"/>
                  </a:moveTo>
                  <a:cubicBezTo>
                    <a:pt x="0" y="47"/>
                    <a:pt x="0" y="47"/>
                    <a:pt x="0" y="47"/>
                  </a:cubicBezTo>
                  <a:cubicBezTo>
                    <a:pt x="47" y="47"/>
                    <a:pt x="47" y="47"/>
                    <a:pt x="47" y="47"/>
                  </a:cubicBezTo>
                  <a:cubicBezTo>
                    <a:pt x="47" y="21"/>
                    <a:pt x="26" y="0"/>
                    <a:pt x="0" y="0"/>
                  </a:cubicBezTo>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sp>
        <p:nvSpPr>
          <p:cNvPr id="49" name="六边形 48"/>
          <p:cNvSpPr/>
          <p:nvPr/>
        </p:nvSpPr>
        <p:spPr>
          <a:xfrm rot="5400000">
            <a:off x="8947086" y="3698264"/>
            <a:ext cx="1439418" cy="1240878"/>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50" name="Group 15"/>
          <p:cNvGrpSpPr>
            <a:grpSpLocks noChangeAspect="1"/>
          </p:cNvGrpSpPr>
          <p:nvPr/>
        </p:nvGrpSpPr>
        <p:grpSpPr bwMode="auto">
          <a:xfrm>
            <a:off x="9343469" y="4047923"/>
            <a:ext cx="641668" cy="586919"/>
            <a:chOff x="2855" y="2699"/>
            <a:chExt cx="293" cy="268"/>
          </a:xfrm>
          <a:solidFill>
            <a:schemeClr val="bg1">
              <a:alpha val="77000"/>
            </a:schemeClr>
          </a:solidFill>
        </p:grpSpPr>
        <p:sp>
          <p:nvSpPr>
            <p:cNvPr id="51" name="Freeform 16"/>
            <p:cNvSpPr>
              <a:spLocks/>
            </p:cNvSpPr>
            <p:nvPr/>
          </p:nvSpPr>
          <p:spPr bwMode="auto">
            <a:xfrm>
              <a:off x="2944" y="2740"/>
              <a:ext cx="122" cy="210"/>
            </a:xfrm>
            <a:custGeom>
              <a:avLst/>
              <a:gdLst>
                <a:gd name="T0" fmla="*/ 46 w 122"/>
                <a:gd name="T1" fmla="*/ 200 h 210"/>
                <a:gd name="T2" fmla="*/ 0 w 122"/>
                <a:gd name="T3" fmla="*/ 200 h 210"/>
                <a:gd name="T4" fmla="*/ 0 w 122"/>
                <a:gd name="T5" fmla="*/ 210 h 210"/>
                <a:gd name="T6" fmla="*/ 122 w 122"/>
                <a:gd name="T7" fmla="*/ 210 h 210"/>
                <a:gd name="T8" fmla="*/ 122 w 122"/>
                <a:gd name="T9" fmla="*/ 200 h 210"/>
                <a:gd name="T10" fmla="*/ 66 w 122"/>
                <a:gd name="T11" fmla="*/ 200 h 210"/>
                <a:gd name="T12" fmla="*/ 66 w 122"/>
                <a:gd name="T13" fmla="*/ 0 h 210"/>
                <a:gd name="T14" fmla="*/ 56 w 122"/>
                <a:gd name="T15" fmla="*/ 0 h 210"/>
                <a:gd name="T16" fmla="*/ 46 w 122"/>
                <a:gd name="T17" fmla="*/ 0 h 210"/>
                <a:gd name="T18" fmla="*/ 46 w 122"/>
                <a:gd name="T19" fmla="*/ 20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210">
                  <a:moveTo>
                    <a:pt x="46" y="200"/>
                  </a:moveTo>
                  <a:lnTo>
                    <a:pt x="0" y="200"/>
                  </a:lnTo>
                  <a:lnTo>
                    <a:pt x="0" y="210"/>
                  </a:lnTo>
                  <a:lnTo>
                    <a:pt x="122" y="210"/>
                  </a:lnTo>
                  <a:lnTo>
                    <a:pt x="122" y="200"/>
                  </a:lnTo>
                  <a:lnTo>
                    <a:pt x="66" y="200"/>
                  </a:lnTo>
                  <a:lnTo>
                    <a:pt x="66" y="0"/>
                  </a:lnTo>
                  <a:lnTo>
                    <a:pt x="56" y="0"/>
                  </a:lnTo>
                  <a:lnTo>
                    <a:pt x="46" y="0"/>
                  </a:lnTo>
                  <a:lnTo>
                    <a:pt x="46" y="200"/>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2" name="Freeform 17"/>
            <p:cNvSpPr>
              <a:spLocks noEditPoints="1"/>
            </p:cNvSpPr>
            <p:nvPr/>
          </p:nvSpPr>
          <p:spPr bwMode="auto">
            <a:xfrm>
              <a:off x="2855" y="2699"/>
              <a:ext cx="293" cy="173"/>
            </a:xfrm>
            <a:custGeom>
              <a:avLst/>
              <a:gdLst>
                <a:gd name="T0" fmla="*/ 121 w 121"/>
                <a:gd name="T1" fmla="*/ 55 h 71"/>
                <a:gd name="T2" fmla="*/ 121 w 121"/>
                <a:gd name="T3" fmla="*/ 55 h 71"/>
                <a:gd name="T4" fmla="*/ 107 w 121"/>
                <a:gd name="T5" fmla="*/ 14 h 71"/>
                <a:gd name="T6" fmla="*/ 109 w 121"/>
                <a:gd name="T7" fmla="*/ 14 h 71"/>
                <a:gd name="T8" fmla="*/ 109 w 121"/>
                <a:gd name="T9" fmla="*/ 11 h 71"/>
                <a:gd name="T10" fmla="*/ 70 w 121"/>
                <a:gd name="T11" fmla="*/ 9 h 71"/>
                <a:gd name="T12" fmla="*/ 70 w 121"/>
                <a:gd name="T13" fmla="*/ 9 h 71"/>
                <a:gd name="T14" fmla="*/ 62 w 121"/>
                <a:gd name="T15" fmla="*/ 9 h 71"/>
                <a:gd name="T16" fmla="*/ 62 w 121"/>
                <a:gd name="T17" fmla="*/ 2 h 71"/>
                <a:gd name="T18" fmla="*/ 60 w 121"/>
                <a:gd name="T19" fmla="*/ 0 h 71"/>
                <a:gd name="T20" fmla="*/ 58 w 121"/>
                <a:gd name="T21" fmla="*/ 2 h 71"/>
                <a:gd name="T22" fmla="*/ 58 w 121"/>
                <a:gd name="T23" fmla="*/ 9 h 71"/>
                <a:gd name="T24" fmla="*/ 51 w 121"/>
                <a:gd name="T25" fmla="*/ 9 h 71"/>
                <a:gd name="T26" fmla="*/ 51 w 121"/>
                <a:gd name="T27" fmla="*/ 9 h 71"/>
                <a:gd name="T28" fmla="*/ 12 w 121"/>
                <a:gd name="T29" fmla="*/ 11 h 71"/>
                <a:gd name="T30" fmla="*/ 12 w 121"/>
                <a:gd name="T31" fmla="*/ 14 h 71"/>
                <a:gd name="T32" fmla="*/ 15 w 121"/>
                <a:gd name="T33" fmla="*/ 14 h 71"/>
                <a:gd name="T34" fmla="*/ 0 w 121"/>
                <a:gd name="T35" fmla="*/ 55 h 71"/>
                <a:gd name="T36" fmla="*/ 0 w 121"/>
                <a:gd name="T37" fmla="*/ 55 h 71"/>
                <a:gd name="T38" fmla="*/ 0 w 121"/>
                <a:gd name="T39" fmla="*/ 56 h 71"/>
                <a:gd name="T40" fmla="*/ 0 w 121"/>
                <a:gd name="T41" fmla="*/ 56 h 71"/>
                <a:gd name="T42" fmla="*/ 0 w 121"/>
                <a:gd name="T43" fmla="*/ 56 h 71"/>
                <a:gd name="T44" fmla="*/ 16 w 121"/>
                <a:gd name="T45" fmla="*/ 71 h 71"/>
                <a:gd name="T46" fmla="*/ 31 w 121"/>
                <a:gd name="T47" fmla="*/ 56 h 71"/>
                <a:gd name="T48" fmla="*/ 31 w 121"/>
                <a:gd name="T49" fmla="*/ 56 h 71"/>
                <a:gd name="T50" fmla="*/ 31 w 121"/>
                <a:gd name="T51" fmla="*/ 56 h 71"/>
                <a:gd name="T52" fmla="*/ 31 w 121"/>
                <a:gd name="T53" fmla="*/ 55 h 71"/>
                <a:gd name="T54" fmla="*/ 31 w 121"/>
                <a:gd name="T55" fmla="*/ 55 h 71"/>
                <a:gd name="T56" fmla="*/ 17 w 121"/>
                <a:gd name="T57" fmla="*/ 14 h 71"/>
                <a:gd name="T58" fmla="*/ 51 w 121"/>
                <a:gd name="T59" fmla="*/ 14 h 71"/>
                <a:gd name="T60" fmla="*/ 51 w 121"/>
                <a:gd name="T61" fmla="*/ 17 h 71"/>
                <a:gd name="T62" fmla="*/ 59 w 121"/>
                <a:gd name="T63" fmla="*/ 17 h 71"/>
                <a:gd name="T64" fmla="*/ 60 w 121"/>
                <a:gd name="T65" fmla="*/ 17 h 71"/>
                <a:gd name="T66" fmla="*/ 61 w 121"/>
                <a:gd name="T67" fmla="*/ 17 h 71"/>
                <a:gd name="T68" fmla="*/ 70 w 121"/>
                <a:gd name="T69" fmla="*/ 17 h 71"/>
                <a:gd name="T70" fmla="*/ 70 w 121"/>
                <a:gd name="T71" fmla="*/ 14 h 71"/>
                <a:gd name="T72" fmla="*/ 105 w 121"/>
                <a:gd name="T73" fmla="*/ 14 h 71"/>
                <a:gd name="T74" fmla="*/ 90 w 121"/>
                <a:gd name="T75" fmla="*/ 55 h 71"/>
                <a:gd name="T76" fmla="*/ 90 w 121"/>
                <a:gd name="T77" fmla="*/ 55 h 71"/>
                <a:gd name="T78" fmla="*/ 90 w 121"/>
                <a:gd name="T79" fmla="*/ 56 h 71"/>
                <a:gd name="T80" fmla="*/ 90 w 121"/>
                <a:gd name="T81" fmla="*/ 56 h 71"/>
                <a:gd name="T82" fmla="*/ 90 w 121"/>
                <a:gd name="T83" fmla="*/ 56 h 71"/>
                <a:gd name="T84" fmla="*/ 106 w 121"/>
                <a:gd name="T85" fmla="*/ 71 h 71"/>
                <a:gd name="T86" fmla="*/ 121 w 121"/>
                <a:gd name="T87" fmla="*/ 56 h 71"/>
                <a:gd name="T88" fmla="*/ 121 w 121"/>
                <a:gd name="T89" fmla="*/ 56 h 71"/>
                <a:gd name="T90" fmla="*/ 121 w 121"/>
                <a:gd name="T91" fmla="*/ 56 h 71"/>
                <a:gd name="T92" fmla="*/ 121 w 121"/>
                <a:gd name="T93" fmla="*/ 55 h 71"/>
                <a:gd name="T94" fmla="*/ 15 w 121"/>
                <a:gd name="T95" fmla="*/ 55 h 71"/>
                <a:gd name="T96" fmla="*/ 1 w 121"/>
                <a:gd name="T97" fmla="*/ 55 h 71"/>
                <a:gd name="T98" fmla="*/ 15 w 121"/>
                <a:gd name="T99" fmla="*/ 16 h 71"/>
                <a:gd name="T100" fmla="*/ 15 w 121"/>
                <a:gd name="T101" fmla="*/ 55 h 71"/>
                <a:gd name="T102" fmla="*/ 30 w 121"/>
                <a:gd name="T103" fmla="*/ 55 h 71"/>
                <a:gd name="T104" fmla="*/ 16 w 121"/>
                <a:gd name="T105" fmla="*/ 55 h 71"/>
                <a:gd name="T106" fmla="*/ 16 w 121"/>
                <a:gd name="T107" fmla="*/ 16 h 71"/>
                <a:gd name="T108" fmla="*/ 30 w 121"/>
                <a:gd name="T109" fmla="*/ 55 h 71"/>
                <a:gd name="T110" fmla="*/ 105 w 121"/>
                <a:gd name="T111" fmla="*/ 55 h 71"/>
                <a:gd name="T112" fmla="*/ 91 w 121"/>
                <a:gd name="T113" fmla="*/ 55 h 71"/>
                <a:gd name="T114" fmla="*/ 105 w 121"/>
                <a:gd name="T115" fmla="*/ 16 h 71"/>
                <a:gd name="T116" fmla="*/ 105 w 121"/>
                <a:gd name="T117" fmla="*/ 55 h 71"/>
                <a:gd name="T118" fmla="*/ 106 w 121"/>
                <a:gd name="T119" fmla="*/ 55 h 71"/>
                <a:gd name="T120" fmla="*/ 106 w 121"/>
                <a:gd name="T121" fmla="*/ 16 h 71"/>
                <a:gd name="T122" fmla="*/ 120 w 121"/>
                <a:gd name="T123" fmla="*/ 55 h 71"/>
                <a:gd name="T124" fmla="*/ 106 w 121"/>
                <a:gd name="T125" fmla="*/ 5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1" h="71">
                  <a:moveTo>
                    <a:pt x="121" y="55"/>
                  </a:moveTo>
                  <a:cubicBezTo>
                    <a:pt x="121" y="55"/>
                    <a:pt x="121" y="55"/>
                    <a:pt x="121" y="55"/>
                  </a:cubicBezTo>
                  <a:cubicBezTo>
                    <a:pt x="107" y="14"/>
                    <a:pt x="107" y="14"/>
                    <a:pt x="107" y="14"/>
                  </a:cubicBezTo>
                  <a:cubicBezTo>
                    <a:pt x="109" y="14"/>
                    <a:pt x="109" y="14"/>
                    <a:pt x="109" y="14"/>
                  </a:cubicBezTo>
                  <a:cubicBezTo>
                    <a:pt x="109" y="11"/>
                    <a:pt x="109" y="11"/>
                    <a:pt x="109" y="11"/>
                  </a:cubicBezTo>
                  <a:cubicBezTo>
                    <a:pt x="70" y="9"/>
                    <a:pt x="70" y="9"/>
                    <a:pt x="70" y="9"/>
                  </a:cubicBezTo>
                  <a:cubicBezTo>
                    <a:pt x="70" y="9"/>
                    <a:pt x="70" y="9"/>
                    <a:pt x="70" y="9"/>
                  </a:cubicBezTo>
                  <a:cubicBezTo>
                    <a:pt x="62" y="9"/>
                    <a:pt x="62" y="9"/>
                    <a:pt x="62" y="9"/>
                  </a:cubicBezTo>
                  <a:cubicBezTo>
                    <a:pt x="62" y="2"/>
                    <a:pt x="62" y="2"/>
                    <a:pt x="62" y="2"/>
                  </a:cubicBezTo>
                  <a:cubicBezTo>
                    <a:pt x="62" y="1"/>
                    <a:pt x="62" y="0"/>
                    <a:pt x="60" y="0"/>
                  </a:cubicBezTo>
                  <a:cubicBezTo>
                    <a:pt x="59" y="0"/>
                    <a:pt x="58" y="1"/>
                    <a:pt x="58" y="2"/>
                  </a:cubicBezTo>
                  <a:cubicBezTo>
                    <a:pt x="58" y="9"/>
                    <a:pt x="58" y="9"/>
                    <a:pt x="58" y="9"/>
                  </a:cubicBezTo>
                  <a:cubicBezTo>
                    <a:pt x="51" y="9"/>
                    <a:pt x="51" y="9"/>
                    <a:pt x="51" y="9"/>
                  </a:cubicBezTo>
                  <a:cubicBezTo>
                    <a:pt x="51" y="9"/>
                    <a:pt x="51" y="9"/>
                    <a:pt x="51" y="9"/>
                  </a:cubicBezTo>
                  <a:cubicBezTo>
                    <a:pt x="12" y="11"/>
                    <a:pt x="12" y="11"/>
                    <a:pt x="12" y="11"/>
                  </a:cubicBezTo>
                  <a:cubicBezTo>
                    <a:pt x="12" y="14"/>
                    <a:pt x="12" y="14"/>
                    <a:pt x="12" y="14"/>
                  </a:cubicBezTo>
                  <a:cubicBezTo>
                    <a:pt x="15" y="14"/>
                    <a:pt x="15" y="14"/>
                    <a:pt x="15" y="14"/>
                  </a:cubicBezTo>
                  <a:cubicBezTo>
                    <a:pt x="0" y="55"/>
                    <a:pt x="0" y="55"/>
                    <a:pt x="0" y="55"/>
                  </a:cubicBezTo>
                  <a:cubicBezTo>
                    <a:pt x="0" y="55"/>
                    <a:pt x="0" y="55"/>
                    <a:pt x="0" y="55"/>
                  </a:cubicBezTo>
                  <a:cubicBezTo>
                    <a:pt x="0" y="56"/>
                    <a:pt x="0" y="56"/>
                    <a:pt x="0" y="56"/>
                  </a:cubicBezTo>
                  <a:cubicBezTo>
                    <a:pt x="0" y="56"/>
                    <a:pt x="0" y="56"/>
                    <a:pt x="0" y="56"/>
                  </a:cubicBezTo>
                  <a:cubicBezTo>
                    <a:pt x="0" y="56"/>
                    <a:pt x="0" y="56"/>
                    <a:pt x="0" y="56"/>
                  </a:cubicBezTo>
                  <a:cubicBezTo>
                    <a:pt x="0" y="64"/>
                    <a:pt x="7" y="71"/>
                    <a:pt x="16" y="71"/>
                  </a:cubicBezTo>
                  <a:cubicBezTo>
                    <a:pt x="24" y="71"/>
                    <a:pt x="31" y="64"/>
                    <a:pt x="31" y="56"/>
                  </a:cubicBezTo>
                  <a:cubicBezTo>
                    <a:pt x="31" y="56"/>
                    <a:pt x="31" y="56"/>
                    <a:pt x="31" y="56"/>
                  </a:cubicBezTo>
                  <a:cubicBezTo>
                    <a:pt x="31" y="56"/>
                    <a:pt x="31" y="56"/>
                    <a:pt x="31" y="56"/>
                  </a:cubicBezTo>
                  <a:cubicBezTo>
                    <a:pt x="31" y="56"/>
                    <a:pt x="31" y="56"/>
                    <a:pt x="31" y="55"/>
                  </a:cubicBezTo>
                  <a:cubicBezTo>
                    <a:pt x="31" y="55"/>
                    <a:pt x="31" y="55"/>
                    <a:pt x="31" y="55"/>
                  </a:cubicBezTo>
                  <a:cubicBezTo>
                    <a:pt x="17" y="14"/>
                    <a:pt x="17" y="14"/>
                    <a:pt x="17" y="14"/>
                  </a:cubicBezTo>
                  <a:cubicBezTo>
                    <a:pt x="51" y="14"/>
                    <a:pt x="51" y="14"/>
                    <a:pt x="51" y="14"/>
                  </a:cubicBezTo>
                  <a:cubicBezTo>
                    <a:pt x="51" y="17"/>
                    <a:pt x="51" y="17"/>
                    <a:pt x="51" y="17"/>
                  </a:cubicBezTo>
                  <a:cubicBezTo>
                    <a:pt x="59" y="17"/>
                    <a:pt x="59" y="17"/>
                    <a:pt x="59" y="17"/>
                  </a:cubicBezTo>
                  <a:cubicBezTo>
                    <a:pt x="60" y="17"/>
                    <a:pt x="60" y="17"/>
                    <a:pt x="60" y="17"/>
                  </a:cubicBezTo>
                  <a:cubicBezTo>
                    <a:pt x="61" y="17"/>
                    <a:pt x="61" y="17"/>
                    <a:pt x="61" y="17"/>
                  </a:cubicBezTo>
                  <a:cubicBezTo>
                    <a:pt x="70" y="17"/>
                    <a:pt x="70" y="17"/>
                    <a:pt x="70" y="17"/>
                  </a:cubicBezTo>
                  <a:cubicBezTo>
                    <a:pt x="70" y="14"/>
                    <a:pt x="70" y="14"/>
                    <a:pt x="70" y="14"/>
                  </a:cubicBezTo>
                  <a:cubicBezTo>
                    <a:pt x="105" y="14"/>
                    <a:pt x="105" y="14"/>
                    <a:pt x="105" y="14"/>
                  </a:cubicBezTo>
                  <a:cubicBezTo>
                    <a:pt x="90" y="55"/>
                    <a:pt x="90" y="55"/>
                    <a:pt x="90" y="55"/>
                  </a:cubicBezTo>
                  <a:cubicBezTo>
                    <a:pt x="90" y="55"/>
                    <a:pt x="90" y="55"/>
                    <a:pt x="90" y="55"/>
                  </a:cubicBezTo>
                  <a:cubicBezTo>
                    <a:pt x="90" y="56"/>
                    <a:pt x="90" y="56"/>
                    <a:pt x="90" y="56"/>
                  </a:cubicBezTo>
                  <a:cubicBezTo>
                    <a:pt x="90" y="56"/>
                    <a:pt x="90" y="56"/>
                    <a:pt x="90" y="56"/>
                  </a:cubicBezTo>
                  <a:cubicBezTo>
                    <a:pt x="90" y="56"/>
                    <a:pt x="90" y="56"/>
                    <a:pt x="90" y="56"/>
                  </a:cubicBezTo>
                  <a:cubicBezTo>
                    <a:pt x="90" y="64"/>
                    <a:pt x="97" y="71"/>
                    <a:pt x="106" y="71"/>
                  </a:cubicBezTo>
                  <a:cubicBezTo>
                    <a:pt x="114" y="71"/>
                    <a:pt x="121" y="64"/>
                    <a:pt x="121" y="56"/>
                  </a:cubicBezTo>
                  <a:cubicBezTo>
                    <a:pt x="121" y="56"/>
                    <a:pt x="121" y="56"/>
                    <a:pt x="121" y="56"/>
                  </a:cubicBezTo>
                  <a:cubicBezTo>
                    <a:pt x="121" y="56"/>
                    <a:pt x="121" y="56"/>
                    <a:pt x="121" y="56"/>
                  </a:cubicBezTo>
                  <a:cubicBezTo>
                    <a:pt x="121" y="56"/>
                    <a:pt x="121" y="56"/>
                    <a:pt x="121" y="55"/>
                  </a:cubicBezTo>
                  <a:moveTo>
                    <a:pt x="15" y="55"/>
                  </a:moveTo>
                  <a:cubicBezTo>
                    <a:pt x="1" y="55"/>
                    <a:pt x="1" y="55"/>
                    <a:pt x="1" y="55"/>
                  </a:cubicBezTo>
                  <a:cubicBezTo>
                    <a:pt x="15" y="16"/>
                    <a:pt x="15" y="16"/>
                    <a:pt x="15" y="16"/>
                  </a:cubicBezTo>
                  <a:lnTo>
                    <a:pt x="15" y="55"/>
                  </a:lnTo>
                  <a:close/>
                  <a:moveTo>
                    <a:pt x="30" y="55"/>
                  </a:moveTo>
                  <a:cubicBezTo>
                    <a:pt x="16" y="55"/>
                    <a:pt x="16" y="55"/>
                    <a:pt x="16" y="55"/>
                  </a:cubicBezTo>
                  <a:cubicBezTo>
                    <a:pt x="16" y="16"/>
                    <a:pt x="16" y="16"/>
                    <a:pt x="16" y="16"/>
                  </a:cubicBezTo>
                  <a:lnTo>
                    <a:pt x="30" y="55"/>
                  </a:lnTo>
                  <a:close/>
                  <a:moveTo>
                    <a:pt x="105" y="55"/>
                  </a:moveTo>
                  <a:cubicBezTo>
                    <a:pt x="91" y="55"/>
                    <a:pt x="91" y="55"/>
                    <a:pt x="91" y="55"/>
                  </a:cubicBezTo>
                  <a:cubicBezTo>
                    <a:pt x="105" y="16"/>
                    <a:pt x="105" y="16"/>
                    <a:pt x="105" y="16"/>
                  </a:cubicBezTo>
                  <a:lnTo>
                    <a:pt x="105" y="55"/>
                  </a:lnTo>
                  <a:close/>
                  <a:moveTo>
                    <a:pt x="106" y="55"/>
                  </a:moveTo>
                  <a:cubicBezTo>
                    <a:pt x="106" y="16"/>
                    <a:pt x="106" y="16"/>
                    <a:pt x="106" y="16"/>
                  </a:cubicBezTo>
                  <a:cubicBezTo>
                    <a:pt x="120" y="55"/>
                    <a:pt x="120" y="55"/>
                    <a:pt x="120" y="55"/>
                  </a:cubicBezTo>
                  <a:lnTo>
                    <a:pt x="106" y="55"/>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3" name="Rectangle 18"/>
            <p:cNvSpPr>
              <a:spLocks noChangeArrowheads="1"/>
            </p:cNvSpPr>
            <p:nvPr/>
          </p:nvSpPr>
          <p:spPr bwMode="auto">
            <a:xfrm>
              <a:off x="2906" y="2957"/>
              <a:ext cx="191" cy="10"/>
            </a:xfrm>
            <a:prstGeom prst="rect">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sp>
        <p:nvSpPr>
          <p:cNvPr id="55" name="六边形 54"/>
          <p:cNvSpPr/>
          <p:nvPr/>
        </p:nvSpPr>
        <p:spPr>
          <a:xfrm rot="5400000">
            <a:off x="7547439" y="3698264"/>
            <a:ext cx="1439418" cy="1240878"/>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56" name="Group 4"/>
          <p:cNvGrpSpPr>
            <a:grpSpLocks noChangeAspect="1"/>
          </p:cNvGrpSpPr>
          <p:nvPr/>
        </p:nvGrpSpPr>
        <p:grpSpPr bwMode="auto">
          <a:xfrm>
            <a:off x="7868584" y="3972524"/>
            <a:ext cx="797128" cy="690989"/>
            <a:chOff x="794" y="1854"/>
            <a:chExt cx="736" cy="638"/>
          </a:xfrm>
          <a:solidFill>
            <a:schemeClr val="bg1">
              <a:alpha val="77000"/>
            </a:schemeClr>
          </a:solidFill>
        </p:grpSpPr>
        <p:sp>
          <p:nvSpPr>
            <p:cNvPr id="57" name="Oval 5"/>
            <p:cNvSpPr>
              <a:spLocks noChangeArrowheads="1"/>
            </p:cNvSpPr>
            <p:nvPr/>
          </p:nvSpPr>
          <p:spPr bwMode="auto">
            <a:xfrm>
              <a:off x="1316" y="2406"/>
              <a:ext cx="86" cy="86"/>
            </a:xfrm>
            <a:prstGeom prst="ellipse">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8" name="Oval 6"/>
            <p:cNvSpPr>
              <a:spLocks noChangeArrowheads="1"/>
            </p:cNvSpPr>
            <p:nvPr/>
          </p:nvSpPr>
          <p:spPr bwMode="auto">
            <a:xfrm>
              <a:off x="1044" y="2406"/>
              <a:ext cx="86" cy="86"/>
            </a:xfrm>
            <a:prstGeom prst="ellipse">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9" name="Freeform 7"/>
            <p:cNvSpPr>
              <a:spLocks/>
            </p:cNvSpPr>
            <p:nvPr/>
          </p:nvSpPr>
          <p:spPr bwMode="auto">
            <a:xfrm>
              <a:off x="794" y="1854"/>
              <a:ext cx="651" cy="516"/>
            </a:xfrm>
            <a:custGeom>
              <a:avLst/>
              <a:gdLst>
                <a:gd name="T0" fmla="*/ 27 w 91"/>
                <a:gd name="T1" fmla="*/ 57 h 72"/>
                <a:gd name="T2" fmla="*/ 22 w 91"/>
                <a:gd name="T3" fmla="*/ 21 h 72"/>
                <a:gd name="T4" fmla="*/ 0 w 91"/>
                <a:gd name="T5" fmla="*/ 0 h 72"/>
                <a:gd name="T6" fmla="*/ 0 w 91"/>
                <a:gd name="T7" fmla="*/ 5 h 72"/>
                <a:gd name="T8" fmla="*/ 16 w 91"/>
                <a:gd name="T9" fmla="*/ 22 h 72"/>
                <a:gd name="T10" fmla="*/ 22 w 91"/>
                <a:gd name="T11" fmla="*/ 58 h 72"/>
                <a:gd name="T12" fmla="*/ 36 w 91"/>
                <a:gd name="T13" fmla="*/ 72 h 72"/>
                <a:gd name="T14" fmla="*/ 91 w 91"/>
                <a:gd name="T15" fmla="*/ 72 h 72"/>
                <a:gd name="T16" fmla="*/ 91 w 91"/>
                <a:gd name="T17" fmla="*/ 66 h 72"/>
                <a:gd name="T18" fmla="*/ 36 w 91"/>
                <a:gd name="T19" fmla="*/ 66 h 72"/>
                <a:gd name="T20" fmla="*/ 27 w 91"/>
                <a:gd name="T21" fmla="*/ 5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2">
                  <a:moveTo>
                    <a:pt x="27" y="57"/>
                  </a:moveTo>
                  <a:cubicBezTo>
                    <a:pt x="22" y="21"/>
                    <a:pt x="22" y="21"/>
                    <a:pt x="22" y="21"/>
                  </a:cubicBezTo>
                  <a:cubicBezTo>
                    <a:pt x="18" y="0"/>
                    <a:pt x="0" y="0"/>
                    <a:pt x="0" y="0"/>
                  </a:cubicBezTo>
                  <a:cubicBezTo>
                    <a:pt x="0" y="5"/>
                    <a:pt x="0" y="5"/>
                    <a:pt x="0" y="5"/>
                  </a:cubicBezTo>
                  <a:cubicBezTo>
                    <a:pt x="0" y="5"/>
                    <a:pt x="13" y="6"/>
                    <a:pt x="16" y="22"/>
                  </a:cubicBezTo>
                  <a:cubicBezTo>
                    <a:pt x="22" y="58"/>
                    <a:pt x="22" y="58"/>
                    <a:pt x="22" y="58"/>
                  </a:cubicBezTo>
                  <a:cubicBezTo>
                    <a:pt x="22" y="63"/>
                    <a:pt x="25" y="72"/>
                    <a:pt x="36" y="72"/>
                  </a:cubicBezTo>
                  <a:cubicBezTo>
                    <a:pt x="91" y="72"/>
                    <a:pt x="91" y="72"/>
                    <a:pt x="91" y="72"/>
                  </a:cubicBezTo>
                  <a:cubicBezTo>
                    <a:pt x="91" y="66"/>
                    <a:pt x="91" y="66"/>
                    <a:pt x="91" y="66"/>
                  </a:cubicBezTo>
                  <a:cubicBezTo>
                    <a:pt x="36" y="66"/>
                    <a:pt x="36" y="66"/>
                    <a:pt x="36" y="66"/>
                  </a:cubicBezTo>
                  <a:cubicBezTo>
                    <a:pt x="28" y="66"/>
                    <a:pt x="28" y="58"/>
                    <a:pt x="27" y="57"/>
                  </a:cubicBezTo>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0" name="Freeform 8"/>
            <p:cNvSpPr>
              <a:spLocks/>
            </p:cNvSpPr>
            <p:nvPr/>
          </p:nvSpPr>
          <p:spPr bwMode="auto">
            <a:xfrm>
              <a:off x="973" y="1933"/>
              <a:ext cx="557" cy="366"/>
            </a:xfrm>
            <a:custGeom>
              <a:avLst/>
              <a:gdLst>
                <a:gd name="T0" fmla="*/ 68 w 78"/>
                <a:gd name="T1" fmla="*/ 8 h 51"/>
                <a:gd name="T2" fmla="*/ 11 w 78"/>
                <a:gd name="T3" fmla="*/ 2 h 51"/>
                <a:gd name="T4" fmla="*/ 2 w 78"/>
                <a:gd name="T5" fmla="*/ 12 h 51"/>
                <a:gd name="T6" fmla="*/ 7 w 78"/>
                <a:gd name="T7" fmla="*/ 41 h 51"/>
                <a:gd name="T8" fmla="*/ 19 w 78"/>
                <a:gd name="T9" fmla="*/ 51 h 51"/>
                <a:gd name="T10" fmla="*/ 58 w 78"/>
                <a:gd name="T11" fmla="*/ 51 h 51"/>
                <a:gd name="T12" fmla="*/ 70 w 78"/>
                <a:gd name="T13" fmla="*/ 40 h 51"/>
                <a:gd name="T14" fmla="*/ 75 w 78"/>
                <a:gd name="T15" fmla="*/ 17 h 51"/>
                <a:gd name="T16" fmla="*/ 68 w 78"/>
                <a:gd name="T17" fmla="*/ 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51">
                  <a:moveTo>
                    <a:pt x="68" y="8"/>
                  </a:moveTo>
                  <a:cubicBezTo>
                    <a:pt x="57" y="8"/>
                    <a:pt x="11" y="2"/>
                    <a:pt x="11" y="2"/>
                  </a:cubicBezTo>
                  <a:cubicBezTo>
                    <a:pt x="11" y="2"/>
                    <a:pt x="0" y="0"/>
                    <a:pt x="2" y="12"/>
                  </a:cubicBezTo>
                  <a:cubicBezTo>
                    <a:pt x="4" y="24"/>
                    <a:pt x="7" y="41"/>
                    <a:pt x="7" y="41"/>
                  </a:cubicBezTo>
                  <a:cubicBezTo>
                    <a:pt x="7" y="41"/>
                    <a:pt x="9" y="51"/>
                    <a:pt x="19" y="51"/>
                  </a:cubicBezTo>
                  <a:cubicBezTo>
                    <a:pt x="58" y="51"/>
                    <a:pt x="58" y="51"/>
                    <a:pt x="58" y="51"/>
                  </a:cubicBezTo>
                  <a:cubicBezTo>
                    <a:pt x="67" y="51"/>
                    <a:pt x="70" y="40"/>
                    <a:pt x="70" y="40"/>
                  </a:cubicBezTo>
                  <a:cubicBezTo>
                    <a:pt x="75" y="17"/>
                    <a:pt x="75" y="17"/>
                    <a:pt x="75" y="17"/>
                  </a:cubicBezTo>
                  <a:cubicBezTo>
                    <a:pt x="75" y="17"/>
                    <a:pt x="78" y="8"/>
                    <a:pt x="68" y="8"/>
                  </a:cubicBezTo>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sp>
        <p:nvSpPr>
          <p:cNvPr id="62" name="六边形 61"/>
          <p:cNvSpPr/>
          <p:nvPr/>
        </p:nvSpPr>
        <p:spPr>
          <a:xfrm rot="5400000">
            <a:off x="6227453" y="3698264"/>
            <a:ext cx="1439418" cy="1240878"/>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3" name="Freeform 7"/>
          <p:cNvSpPr>
            <a:spLocks noChangeAspect="1" noEditPoints="1"/>
          </p:cNvSpPr>
          <p:nvPr/>
        </p:nvSpPr>
        <p:spPr bwMode="auto">
          <a:xfrm>
            <a:off x="6545448" y="3988346"/>
            <a:ext cx="772742" cy="577230"/>
          </a:xfrm>
          <a:custGeom>
            <a:avLst/>
            <a:gdLst>
              <a:gd name="T0" fmla="*/ 485 w 527"/>
              <a:gd name="T1" fmla="*/ 294 h 394"/>
              <a:gd name="T2" fmla="*/ 42 w 527"/>
              <a:gd name="T3" fmla="*/ 294 h 394"/>
              <a:gd name="T4" fmla="*/ 9 w 527"/>
              <a:gd name="T5" fmla="*/ 359 h 394"/>
              <a:gd name="T6" fmla="*/ 518 w 527"/>
              <a:gd name="T7" fmla="*/ 359 h 394"/>
              <a:gd name="T8" fmla="*/ 485 w 527"/>
              <a:gd name="T9" fmla="*/ 294 h 394"/>
              <a:gd name="T10" fmla="*/ 208 w 527"/>
              <a:gd name="T11" fmla="*/ 343 h 394"/>
              <a:gd name="T12" fmla="*/ 222 w 527"/>
              <a:gd name="T13" fmla="*/ 317 h 394"/>
              <a:gd name="T14" fmla="*/ 307 w 527"/>
              <a:gd name="T15" fmla="*/ 317 h 394"/>
              <a:gd name="T16" fmla="*/ 319 w 527"/>
              <a:gd name="T17" fmla="*/ 343 h 394"/>
              <a:gd name="T18" fmla="*/ 208 w 527"/>
              <a:gd name="T19" fmla="*/ 343 h 394"/>
              <a:gd name="T20" fmla="*/ 478 w 527"/>
              <a:gd name="T21" fmla="*/ 280 h 394"/>
              <a:gd name="T22" fmla="*/ 478 w 527"/>
              <a:gd name="T23" fmla="*/ 278 h 394"/>
              <a:gd name="T24" fmla="*/ 478 w 527"/>
              <a:gd name="T25" fmla="*/ 277 h 394"/>
              <a:gd name="T26" fmla="*/ 478 w 527"/>
              <a:gd name="T27" fmla="*/ 12 h 394"/>
              <a:gd name="T28" fmla="*/ 465 w 527"/>
              <a:gd name="T29" fmla="*/ 0 h 394"/>
              <a:gd name="T30" fmla="*/ 62 w 527"/>
              <a:gd name="T31" fmla="*/ 0 h 394"/>
              <a:gd name="T32" fmla="*/ 49 w 527"/>
              <a:gd name="T33" fmla="*/ 12 h 394"/>
              <a:gd name="T34" fmla="*/ 49 w 527"/>
              <a:gd name="T35" fmla="*/ 277 h 394"/>
              <a:gd name="T36" fmla="*/ 50 w 527"/>
              <a:gd name="T37" fmla="*/ 278 h 394"/>
              <a:gd name="T38" fmla="*/ 49 w 527"/>
              <a:gd name="T39" fmla="*/ 280 h 394"/>
              <a:gd name="T40" fmla="*/ 49 w 527"/>
              <a:gd name="T41" fmla="*/ 280 h 394"/>
              <a:gd name="T42" fmla="*/ 478 w 527"/>
              <a:gd name="T43" fmla="*/ 280 h 394"/>
              <a:gd name="T44" fmla="*/ 447 w 527"/>
              <a:gd name="T45" fmla="*/ 259 h 394"/>
              <a:gd name="T46" fmla="*/ 80 w 527"/>
              <a:gd name="T47" fmla="*/ 259 h 394"/>
              <a:gd name="T48" fmla="*/ 80 w 527"/>
              <a:gd name="T49" fmla="*/ 30 h 394"/>
              <a:gd name="T50" fmla="*/ 447 w 527"/>
              <a:gd name="T51" fmla="*/ 30 h 394"/>
              <a:gd name="T52" fmla="*/ 447 w 527"/>
              <a:gd name="T53" fmla="*/ 259 h 394"/>
              <a:gd name="T54" fmla="*/ 526 w 527"/>
              <a:gd name="T55" fmla="*/ 373 h 394"/>
              <a:gd name="T56" fmla="*/ 1 w 527"/>
              <a:gd name="T57" fmla="*/ 373 h 394"/>
              <a:gd name="T58" fmla="*/ 0 w 527"/>
              <a:gd name="T59" fmla="*/ 376 h 394"/>
              <a:gd name="T60" fmla="*/ 12 w 527"/>
              <a:gd name="T61" fmla="*/ 394 h 394"/>
              <a:gd name="T62" fmla="*/ 515 w 527"/>
              <a:gd name="T63" fmla="*/ 394 h 394"/>
              <a:gd name="T64" fmla="*/ 527 w 527"/>
              <a:gd name="T65" fmla="*/ 376 h 394"/>
              <a:gd name="T66" fmla="*/ 526 w 527"/>
              <a:gd name="T67" fmla="*/ 37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 h="394">
                <a:moveTo>
                  <a:pt x="485" y="294"/>
                </a:moveTo>
                <a:cubicBezTo>
                  <a:pt x="42" y="294"/>
                  <a:pt x="42" y="294"/>
                  <a:pt x="42" y="294"/>
                </a:cubicBezTo>
                <a:cubicBezTo>
                  <a:pt x="9" y="359"/>
                  <a:pt x="9" y="359"/>
                  <a:pt x="9" y="359"/>
                </a:cubicBezTo>
                <a:cubicBezTo>
                  <a:pt x="518" y="359"/>
                  <a:pt x="518" y="359"/>
                  <a:pt x="518" y="359"/>
                </a:cubicBezTo>
                <a:lnTo>
                  <a:pt x="485" y="294"/>
                </a:lnTo>
                <a:close/>
                <a:moveTo>
                  <a:pt x="208" y="343"/>
                </a:moveTo>
                <a:cubicBezTo>
                  <a:pt x="222" y="317"/>
                  <a:pt x="222" y="317"/>
                  <a:pt x="222" y="317"/>
                </a:cubicBezTo>
                <a:cubicBezTo>
                  <a:pt x="307" y="317"/>
                  <a:pt x="307" y="317"/>
                  <a:pt x="307" y="317"/>
                </a:cubicBezTo>
                <a:cubicBezTo>
                  <a:pt x="319" y="343"/>
                  <a:pt x="319" y="343"/>
                  <a:pt x="319" y="343"/>
                </a:cubicBezTo>
                <a:lnTo>
                  <a:pt x="208" y="343"/>
                </a:lnTo>
                <a:close/>
                <a:moveTo>
                  <a:pt x="478" y="280"/>
                </a:moveTo>
                <a:cubicBezTo>
                  <a:pt x="478" y="279"/>
                  <a:pt x="478" y="279"/>
                  <a:pt x="478" y="278"/>
                </a:cubicBezTo>
                <a:cubicBezTo>
                  <a:pt x="478" y="278"/>
                  <a:pt x="478" y="278"/>
                  <a:pt x="478" y="277"/>
                </a:cubicBezTo>
                <a:cubicBezTo>
                  <a:pt x="478" y="12"/>
                  <a:pt x="478" y="12"/>
                  <a:pt x="478" y="12"/>
                </a:cubicBezTo>
                <a:cubicBezTo>
                  <a:pt x="478" y="5"/>
                  <a:pt x="472" y="0"/>
                  <a:pt x="465" y="0"/>
                </a:cubicBezTo>
                <a:cubicBezTo>
                  <a:pt x="62" y="0"/>
                  <a:pt x="62" y="0"/>
                  <a:pt x="62" y="0"/>
                </a:cubicBezTo>
                <a:cubicBezTo>
                  <a:pt x="55" y="0"/>
                  <a:pt x="49" y="5"/>
                  <a:pt x="49" y="12"/>
                </a:cubicBezTo>
                <a:cubicBezTo>
                  <a:pt x="49" y="277"/>
                  <a:pt x="49" y="277"/>
                  <a:pt x="49" y="277"/>
                </a:cubicBezTo>
                <a:cubicBezTo>
                  <a:pt x="49" y="278"/>
                  <a:pt x="50" y="278"/>
                  <a:pt x="50" y="278"/>
                </a:cubicBezTo>
                <a:cubicBezTo>
                  <a:pt x="50" y="279"/>
                  <a:pt x="49" y="279"/>
                  <a:pt x="49" y="280"/>
                </a:cubicBezTo>
                <a:cubicBezTo>
                  <a:pt x="49" y="280"/>
                  <a:pt x="49" y="280"/>
                  <a:pt x="49" y="280"/>
                </a:cubicBezTo>
                <a:cubicBezTo>
                  <a:pt x="478" y="280"/>
                  <a:pt x="478" y="280"/>
                  <a:pt x="478" y="280"/>
                </a:cubicBezTo>
                <a:close/>
                <a:moveTo>
                  <a:pt x="447" y="259"/>
                </a:moveTo>
                <a:cubicBezTo>
                  <a:pt x="80" y="259"/>
                  <a:pt x="80" y="259"/>
                  <a:pt x="80" y="259"/>
                </a:cubicBezTo>
                <a:cubicBezTo>
                  <a:pt x="80" y="30"/>
                  <a:pt x="80" y="30"/>
                  <a:pt x="80" y="30"/>
                </a:cubicBezTo>
                <a:cubicBezTo>
                  <a:pt x="447" y="30"/>
                  <a:pt x="447" y="30"/>
                  <a:pt x="447" y="30"/>
                </a:cubicBezTo>
                <a:lnTo>
                  <a:pt x="447" y="259"/>
                </a:lnTo>
                <a:close/>
                <a:moveTo>
                  <a:pt x="526" y="373"/>
                </a:moveTo>
                <a:cubicBezTo>
                  <a:pt x="1" y="373"/>
                  <a:pt x="1" y="373"/>
                  <a:pt x="1" y="373"/>
                </a:cubicBezTo>
                <a:cubicBezTo>
                  <a:pt x="0" y="376"/>
                  <a:pt x="0" y="376"/>
                  <a:pt x="0" y="376"/>
                </a:cubicBezTo>
                <a:cubicBezTo>
                  <a:pt x="0" y="382"/>
                  <a:pt x="6" y="394"/>
                  <a:pt x="12" y="394"/>
                </a:cubicBezTo>
                <a:cubicBezTo>
                  <a:pt x="515" y="394"/>
                  <a:pt x="515" y="394"/>
                  <a:pt x="515" y="394"/>
                </a:cubicBezTo>
                <a:cubicBezTo>
                  <a:pt x="521" y="394"/>
                  <a:pt x="527" y="382"/>
                  <a:pt x="527" y="376"/>
                </a:cubicBezTo>
                <a:lnTo>
                  <a:pt x="526" y="373"/>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4" name="文本框 63"/>
          <p:cNvSpPr txBox="1"/>
          <p:nvPr/>
        </p:nvSpPr>
        <p:spPr>
          <a:xfrm>
            <a:off x="5741155" y="2029377"/>
            <a:ext cx="1282723" cy="338554"/>
          </a:xfrm>
          <a:prstGeom prst="rect">
            <a:avLst/>
          </a:prstGeom>
          <a:noFill/>
        </p:spPr>
        <p:txBody>
          <a:bodyPr wrap="none" rtlCol="0">
            <a:spAutoFit/>
          </a:bodyPr>
          <a:lstStyle/>
          <a:p>
            <a:r>
              <a:rPr lang="en-US" altLang="zh-CN" sz="1600" dirty="0" smtClean="0">
                <a:latin typeface="Nexa Light" panose="02000000000000000000" pitchFamily="50" charset="0"/>
              </a:rPr>
              <a:t>TEXT </a:t>
            </a:r>
            <a:r>
              <a:rPr lang="en-US" altLang="zh-CN" sz="1600" dirty="0">
                <a:latin typeface="Nexa Light" panose="02000000000000000000" pitchFamily="50" charset="0"/>
              </a:rPr>
              <a:t>HERE</a:t>
            </a:r>
            <a:endParaRPr lang="zh-CN" altLang="en-US" sz="1600" dirty="0">
              <a:latin typeface="Nexa Light" panose="02000000000000000000" pitchFamily="50" charset="0"/>
            </a:endParaRPr>
          </a:p>
        </p:txBody>
      </p:sp>
      <p:sp>
        <p:nvSpPr>
          <p:cNvPr id="65" name="文本框 64"/>
          <p:cNvSpPr txBox="1"/>
          <p:nvPr/>
        </p:nvSpPr>
        <p:spPr>
          <a:xfrm>
            <a:off x="7656257" y="5117052"/>
            <a:ext cx="1282723" cy="338554"/>
          </a:xfrm>
          <a:prstGeom prst="rect">
            <a:avLst/>
          </a:prstGeom>
          <a:noFill/>
        </p:spPr>
        <p:txBody>
          <a:bodyPr wrap="none" rtlCol="0">
            <a:spAutoFit/>
          </a:bodyPr>
          <a:lstStyle/>
          <a:p>
            <a:r>
              <a:rPr lang="en-US" altLang="zh-CN" sz="1600" dirty="0" smtClean="0">
                <a:latin typeface="Nexa Light" panose="02000000000000000000" pitchFamily="50" charset="0"/>
              </a:rPr>
              <a:t>TEXT </a:t>
            </a:r>
            <a:r>
              <a:rPr lang="en-US" altLang="zh-CN" sz="1600" dirty="0">
                <a:latin typeface="Nexa Light" panose="02000000000000000000" pitchFamily="50" charset="0"/>
              </a:rPr>
              <a:t>HERE</a:t>
            </a:r>
            <a:endParaRPr lang="zh-CN" altLang="en-US" sz="1600" dirty="0">
              <a:latin typeface="Nexa Light" panose="02000000000000000000" pitchFamily="50" charset="0"/>
            </a:endParaRPr>
          </a:p>
        </p:txBody>
      </p:sp>
      <p:sp>
        <p:nvSpPr>
          <p:cNvPr id="66" name="文本框 65"/>
          <p:cNvSpPr txBox="1"/>
          <p:nvPr/>
        </p:nvSpPr>
        <p:spPr>
          <a:xfrm>
            <a:off x="8381580" y="2031119"/>
            <a:ext cx="1282723" cy="338554"/>
          </a:xfrm>
          <a:prstGeom prst="rect">
            <a:avLst/>
          </a:prstGeom>
          <a:noFill/>
        </p:spPr>
        <p:txBody>
          <a:bodyPr wrap="none" rtlCol="0">
            <a:spAutoFit/>
          </a:bodyPr>
          <a:lstStyle/>
          <a:p>
            <a:r>
              <a:rPr lang="en-US" altLang="zh-CN" sz="1600" dirty="0" smtClean="0">
                <a:latin typeface="Nexa Light" panose="02000000000000000000" pitchFamily="50" charset="0"/>
              </a:rPr>
              <a:t>TEXT </a:t>
            </a:r>
            <a:r>
              <a:rPr lang="en-US" altLang="zh-CN" sz="1600" dirty="0">
                <a:latin typeface="Nexa Light" panose="02000000000000000000" pitchFamily="50" charset="0"/>
              </a:rPr>
              <a:t>HERE</a:t>
            </a:r>
            <a:endParaRPr lang="zh-CN" altLang="en-US" sz="1600" dirty="0">
              <a:latin typeface="Nexa Light" panose="02000000000000000000" pitchFamily="50" charset="0"/>
            </a:endParaRPr>
          </a:p>
        </p:txBody>
      </p:sp>
      <p:sp>
        <p:nvSpPr>
          <p:cNvPr id="67" name="文本框 66"/>
          <p:cNvSpPr txBox="1"/>
          <p:nvPr/>
        </p:nvSpPr>
        <p:spPr>
          <a:xfrm>
            <a:off x="10362808" y="5117052"/>
            <a:ext cx="1282723" cy="338554"/>
          </a:xfrm>
          <a:prstGeom prst="rect">
            <a:avLst/>
          </a:prstGeom>
          <a:noFill/>
        </p:spPr>
        <p:txBody>
          <a:bodyPr wrap="none" rtlCol="0">
            <a:spAutoFit/>
          </a:bodyPr>
          <a:lstStyle/>
          <a:p>
            <a:r>
              <a:rPr lang="en-US" altLang="zh-CN" sz="1600" dirty="0" smtClean="0">
                <a:latin typeface="Nexa Light" panose="02000000000000000000" pitchFamily="50" charset="0"/>
              </a:rPr>
              <a:t>TEXT </a:t>
            </a:r>
            <a:r>
              <a:rPr lang="en-US" altLang="zh-CN" sz="1600" dirty="0">
                <a:latin typeface="Nexa Light" panose="02000000000000000000" pitchFamily="50" charset="0"/>
              </a:rPr>
              <a:t>HERE</a:t>
            </a:r>
            <a:endParaRPr lang="zh-CN" altLang="en-US" sz="1600" dirty="0">
              <a:latin typeface="Nexa Light" panose="02000000000000000000" pitchFamily="50" charset="0"/>
            </a:endParaRPr>
          </a:p>
        </p:txBody>
      </p:sp>
      <p:grpSp>
        <p:nvGrpSpPr>
          <p:cNvPr id="68" name="组合 67"/>
          <p:cNvGrpSpPr/>
          <p:nvPr/>
        </p:nvGrpSpPr>
        <p:grpSpPr>
          <a:xfrm>
            <a:off x="774002" y="3026693"/>
            <a:ext cx="4199276" cy="1538883"/>
            <a:chOff x="512162" y="2418093"/>
            <a:chExt cx="4199276" cy="1538883"/>
          </a:xfrm>
        </p:grpSpPr>
        <p:sp>
          <p:nvSpPr>
            <p:cNvPr id="69" name="矩形 68"/>
            <p:cNvSpPr/>
            <p:nvPr/>
          </p:nvSpPr>
          <p:spPr>
            <a:xfrm>
              <a:off x="544923" y="2787425"/>
              <a:ext cx="4166515" cy="1169551"/>
            </a:xfrm>
            <a:prstGeom prst="rect">
              <a:avLst/>
            </a:prstGeom>
            <a:noFill/>
          </p:spPr>
          <p:txBody>
            <a:bodyPr wrap="square">
              <a:spAutoFit/>
            </a:bodyPr>
            <a:lstStyle/>
            <a:p>
              <a:r>
                <a:rPr lang="en-US" altLang="zh-CN" sz="1400" dirty="0">
                  <a:solidFill>
                    <a:srgbClr val="000000"/>
                  </a:solidFill>
                  <a:cs typeface="Arial" pitchFamily="34" charset="0"/>
                </a:rPr>
                <a:t>Please click here to modify the text for example, the text here, you may post texts. Please click here to modify the text for example, the text here, you may post texts. Please click here to modify the text for example, the text here, you may post texts.</a:t>
              </a:r>
              <a:endParaRPr lang="zh-CN" altLang="en-US" sz="1400" dirty="0">
                <a:solidFill>
                  <a:srgbClr val="000000"/>
                </a:solidFill>
                <a:cs typeface="Arial" pitchFamily="34" charset="0"/>
              </a:endParaRPr>
            </a:p>
          </p:txBody>
        </p:sp>
        <p:sp>
          <p:nvSpPr>
            <p:cNvPr id="70" name="文本框 69"/>
            <p:cNvSpPr txBox="1"/>
            <p:nvPr/>
          </p:nvSpPr>
          <p:spPr>
            <a:xfrm>
              <a:off x="544923" y="2418093"/>
              <a:ext cx="2436886" cy="400110"/>
            </a:xfrm>
            <a:prstGeom prst="rect">
              <a:avLst/>
            </a:prstGeom>
            <a:noFill/>
          </p:spPr>
          <p:txBody>
            <a:bodyPr wrap="none" rtlCol="0">
              <a:spAutoFit/>
            </a:bodyPr>
            <a:lstStyle/>
            <a:p>
              <a:r>
                <a:rPr lang="en-US" altLang="zh-CN" sz="2000" b="1" dirty="0">
                  <a:latin typeface="Nexa Light" panose="02000000000000000000" pitchFamily="50" charset="0"/>
                </a:rPr>
                <a:t>YOUR TEXT HERE</a:t>
              </a:r>
              <a:endParaRPr lang="zh-CN" altLang="en-US" sz="2000" b="1" dirty="0">
                <a:latin typeface="Nexa Light" panose="02000000000000000000" pitchFamily="50" charset="0"/>
              </a:endParaRPr>
            </a:p>
          </p:txBody>
        </p:sp>
        <p:cxnSp>
          <p:nvCxnSpPr>
            <p:cNvPr id="71" name="直接连接符 70"/>
            <p:cNvCxnSpPr/>
            <p:nvPr/>
          </p:nvCxnSpPr>
          <p:spPr>
            <a:xfrm>
              <a:off x="512162" y="2562109"/>
              <a:ext cx="0" cy="12837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602936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Scale>
                                          <p:cBhvr>
                                            <p:cTn id="7" dur="1000" decel="50000" fill="hold">
                                              <p:stCondLst>
                                                <p:cond delay="0"/>
                                              </p:stCondLst>
                                            </p:cTn>
                                            <p:tgtEl>
                                              <p:spTgt spid="6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4"/>
                                            </p:tgtEl>
                                            <p:attrNameLst>
                                              <p:attrName>ppt_x</p:attrName>
                                              <p:attrName>ppt_y</p:attrName>
                                            </p:attrNameLst>
                                          </p:cBhvr>
                                        </p:animMotion>
                                        <p:animEffect transition="in" filter="fade">
                                          <p:cBhvr>
                                            <p:cTn id="9" dur="1000"/>
                                            <p:tgtEl>
                                              <p:spTgt spid="64"/>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66"/>
                                            </p:tgtEl>
                                            <p:attrNameLst>
                                              <p:attrName>style.visibility</p:attrName>
                                            </p:attrNameLst>
                                          </p:cBhvr>
                                          <p:to>
                                            <p:strVal val="visible"/>
                                          </p:to>
                                        </p:set>
                                        <p:animScale>
                                          <p:cBhvr>
                                            <p:cTn id="12" dur="1000" decel="50000" fill="hold">
                                              <p:stCondLst>
                                                <p:cond delay="0"/>
                                              </p:stCondLst>
                                            </p:cTn>
                                            <p:tgtEl>
                                              <p:spTgt spid="6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66"/>
                                            </p:tgtEl>
                                            <p:attrNameLst>
                                              <p:attrName>ppt_x</p:attrName>
                                              <p:attrName>ppt_y</p:attrName>
                                            </p:attrNameLst>
                                          </p:cBhvr>
                                        </p:animMotion>
                                        <p:animEffect transition="in" filter="fade">
                                          <p:cBhvr>
                                            <p:cTn id="14" dur="1000"/>
                                            <p:tgtEl>
                                              <p:spTgt spid="66"/>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animScale>
                                          <p:cBhvr>
                                            <p:cTn id="17" dur="1000" decel="50000" fill="hold">
                                              <p:stCondLst>
                                                <p:cond delay="0"/>
                                              </p:stCondLst>
                                            </p:cTn>
                                            <p:tgtEl>
                                              <p:spTgt spid="6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65"/>
                                            </p:tgtEl>
                                            <p:attrNameLst>
                                              <p:attrName>ppt_x</p:attrName>
                                              <p:attrName>ppt_y</p:attrName>
                                            </p:attrNameLst>
                                          </p:cBhvr>
                                        </p:animMotion>
                                        <p:animEffect transition="in" filter="fade">
                                          <p:cBhvr>
                                            <p:cTn id="19" dur="1000"/>
                                            <p:tgtEl>
                                              <p:spTgt spid="65"/>
                                            </p:tgtEl>
                                          </p:cBhvr>
                                        </p:animEffect>
                                      </p:childTnLst>
                                    </p:cTn>
                                  </p:par>
                                  <p:par>
                                    <p:cTn id="20" presetID="52" presetClass="entr" presetSubtype="0" fill="hold" grpId="0" nodeType="withEffect">
                                      <p:stCondLst>
                                        <p:cond delay="0"/>
                                      </p:stCondLst>
                                      <p:childTnLst>
                                        <p:set>
                                          <p:cBhvr>
                                            <p:cTn id="21" dur="1" fill="hold">
                                              <p:stCondLst>
                                                <p:cond delay="0"/>
                                              </p:stCondLst>
                                            </p:cTn>
                                            <p:tgtEl>
                                              <p:spTgt spid="67"/>
                                            </p:tgtEl>
                                            <p:attrNameLst>
                                              <p:attrName>style.visibility</p:attrName>
                                            </p:attrNameLst>
                                          </p:cBhvr>
                                          <p:to>
                                            <p:strVal val="visible"/>
                                          </p:to>
                                        </p:set>
                                        <p:animScale>
                                          <p:cBhvr>
                                            <p:cTn id="22" dur="1000" decel="50000" fill="hold">
                                              <p:stCondLst>
                                                <p:cond delay="0"/>
                                              </p:stCondLst>
                                            </p:cTn>
                                            <p:tgtEl>
                                              <p:spTgt spid="6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67"/>
                                            </p:tgtEl>
                                            <p:attrNameLst>
                                              <p:attrName>ppt_x</p:attrName>
                                              <p:attrName>ppt_y</p:attrName>
                                            </p:attrNameLst>
                                          </p:cBhvr>
                                        </p:animMotion>
                                        <p:animEffect transition="in" filter="fade">
                                          <p:cBhvr>
                                            <p:cTn id="24" dur="1000"/>
                                            <p:tgtEl>
                                              <p:spTgt spid="67"/>
                                            </p:tgtEl>
                                          </p:cBhvr>
                                        </p:animEffect>
                                      </p:childTnLst>
                                    </p:cTn>
                                  </p:par>
                                </p:childTnLst>
                              </p:cTn>
                            </p:par>
                            <p:par>
                              <p:cTn id="25" fill="hold">
                                <p:stCondLst>
                                  <p:cond delay="1000"/>
                                </p:stCondLst>
                                <p:childTnLst>
                                  <p:par>
                                    <p:cTn id="26" presetID="2" presetClass="entr" presetSubtype="8" fill="hold" nodeType="afterEffect" p14:presetBounceEnd="26000">
                                      <p:stCondLst>
                                        <p:cond delay="0"/>
                                      </p:stCondLst>
                                      <p:childTnLst>
                                        <p:set>
                                          <p:cBhvr>
                                            <p:cTn id="27" dur="1" fill="hold">
                                              <p:stCondLst>
                                                <p:cond delay="0"/>
                                              </p:stCondLst>
                                            </p:cTn>
                                            <p:tgtEl>
                                              <p:spTgt spid="68"/>
                                            </p:tgtEl>
                                            <p:attrNameLst>
                                              <p:attrName>style.visibility</p:attrName>
                                            </p:attrNameLst>
                                          </p:cBhvr>
                                          <p:to>
                                            <p:strVal val="visible"/>
                                          </p:to>
                                        </p:set>
                                        <p:anim calcmode="lin" valueType="num" p14:bounceEnd="26000">
                                          <p:cBhvr additive="base">
                                            <p:cTn id="28" dur="500" fill="hold"/>
                                            <p:tgtEl>
                                              <p:spTgt spid="68"/>
                                            </p:tgtEl>
                                            <p:attrNameLst>
                                              <p:attrName>ppt_x</p:attrName>
                                            </p:attrNameLst>
                                          </p:cBhvr>
                                          <p:tavLst>
                                            <p:tav tm="0">
                                              <p:val>
                                                <p:strVal val="0-#ppt_w/2"/>
                                              </p:val>
                                            </p:tav>
                                            <p:tav tm="100000">
                                              <p:val>
                                                <p:strVal val="#ppt_x"/>
                                              </p:val>
                                            </p:tav>
                                          </p:tavLst>
                                        </p:anim>
                                        <p:anim calcmode="lin" valueType="num" p14:bounceEnd="26000">
                                          <p:cBhvr additive="base">
                                            <p:cTn id="29"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p:bldP spid="6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Scale>
                                          <p:cBhvr>
                                            <p:cTn id="7" dur="1000" decel="50000" fill="hold">
                                              <p:stCondLst>
                                                <p:cond delay="0"/>
                                              </p:stCondLst>
                                            </p:cTn>
                                            <p:tgtEl>
                                              <p:spTgt spid="6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4"/>
                                            </p:tgtEl>
                                            <p:attrNameLst>
                                              <p:attrName>ppt_x</p:attrName>
                                              <p:attrName>ppt_y</p:attrName>
                                            </p:attrNameLst>
                                          </p:cBhvr>
                                        </p:animMotion>
                                        <p:animEffect transition="in" filter="fade">
                                          <p:cBhvr>
                                            <p:cTn id="9" dur="1000"/>
                                            <p:tgtEl>
                                              <p:spTgt spid="64"/>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66"/>
                                            </p:tgtEl>
                                            <p:attrNameLst>
                                              <p:attrName>style.visibility</p:attrName>
                                            </p:attrNameLst>
                                          </p:cBhvr>
                                          <p:to>
                                            <p:strVal val="visible"/>
                                          </p:to>
                                        </p:set>
                                        <p:animScale>
                                          <p:cBhvr>
                                            <p:cTn id="12" dur="1000" decel="50000" fill="hold">
                                              <p:stCondLst>
                                                <p:cond delay="0"/>
                                              </p:stCondLst>
                                            </p:cTn>
                                            <p:tgtEl>
                                              <p:spTgt spid="6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66"/>
                                            </p:tgtEl>
                                            <p:attrNameLst>
                                              <p:attrName>ppt_x</p:attrName>
                                              <p:attrName>ppt_y</p:attrName>
                                            </p:attrNameLst>
                                          </p:cBhvr>
                                        </p:animMotion>
                                        <p:animEffect transition="in" filter="fade">
                                          <p:cBhvr>
                                            <p:cTn id="14" dur="1000"/>
                                            <p:tgtEl>
                                              <p:spTgt spid="66"/>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animScale>
                                          <p:cBhvr>
                                            <p:cTn id="17" dur="1000" decel="50000" fill="hold">
                                              <p:stCondLst>
                                                <p:cond delay="0"/>
                                              </p:stCondLst>
                                            </p:cTn>
                                            <p:tgtEl>
                                              <p:spTgt spid="6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65"/>
                                            </p:tgtEl>
                                            <p:attrNameLst>
                                              <p:attrName>ppt_x</p:attrName>
                                              <p:attrName>ppt_y</p:attrName>
                                            </p:attrNameLst>
                                          </p:cBhvr>
                                        </p:animMotion>
                                        <p:animEffect transition="in" filter="fade">
                                          <p:cBhvr>
                                            <p:cTn id="19" dur="1000"/>
                                            <p:tgtEl>
                                              <p:spTgt spid="65"/>
                                            </p:tgtEl>
                                          </p:cBhvr>
                                        </p:animEffect>
                                      </p:childTnLst>
                                    </p:cTn>
                                  </p:par>
                                  <p:par>
                                    <p:cTn id="20" presetID="52" presetClass="entr" presetSubtype="0" fill="hold" grpId="0" nodeType="withEffect">
                                      <p:stCondLst>
                                        <p:cond delay="0"/>
                                      </p:stCondLst>
                                      <p:childTnLst>
                                        <p:set>
                                          <p:cBhvr>
                                            <p:cTn id="21" dur="1" fill="hold">
                                              <p:stCondLst>
                                                <p:cond delay="0"/>
                                              </p:stCondLst>
                                            </p:cTn>
                                            <p:tgtEl>
                                              <p:spTgt spid="67"/>
                                            </p:tgtEl>
                                            <p:attrNameLst>
                                              <p:attrName>style.visibility</p:attrName>
                                            </p:attrNameLst>
                                          </p:cBhvr>
                                          <p:to>
                                            <p:strVal val="visible"/>
                                          </p:to>
                                        </p:set>
                                        <p:animScale>
                                          <p:cBhvr>
                                            <p:cTn id="22" dur="1000" decel="50000" fill="hold">
                                              <p:stCondLst>
                                                <p:cond delay="0"/>
                                              </p:stCondLst>
                                            </p:cTn>
                                            <p:tgtEl>
                                              <p:spTgt spid="6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67"/>
                                            </p:tgtEl>
                                            <p:attrNameLst>
                                              <p:attrName>ppt_x</p:attrName>
                                              <p:attrName>ppt_y</p:attrName>
                                            </p:attrNameLst>
                                          </p:cBhvr>
                                        </p:animMotion>
                                        <p:animEffect transition="in" filter="fade">
                                          <p:cBhvr>
                                            <p:cTn id="24" dur="1000"/>
                                            <p:tgtEl>
                                              <p:spTgt spid="67"/>
                                            </p:tgtEl>
                                          </p:cBhvr>
                                        </p:animEffect>
                                      </p:childTnLst>
                                    </p:cTn>
                                  </p:par>
                                </p:childTnLst>
                              </p:cTn>
                            </p:par>
                            <p:par>
                              <p:cTn id="25" fill="hold">
                                <p:stCondLst>
                                  <p:cond delay="1000"/>
                                </p:stCondLst>
                                <p:childTnLst>
                                  <p:par>
                                    <p:cTn id="26" presetID="2" presetClass="entr" presetSubtype="8" fill="hold" nodeType="afterEffect">
                                      <p:stCondLst>
                                        <p:cond delay="0"/>
                                      </p:stCondLst>
                                      <p:childTnLst>
                                        <p:set>
                                          <p:cBhvr>
                                            <p:cTn id="27" dur="1" fill="hold">
                                              <p:stCondLst>
                                                <p:cond delay="0"/>
                                              </p:stCondLst>
                                            </p:cTn>
                                            <p:tgtEl>
                                              <p:spTgt spid="68"/>
                                            </p:tgtEl>
                                            <p:attrNameLst>
                                              <p:attrName>style.visibility</p:attrName>
                                            </p:attrNameLst>
                                          </p:cBhvr>
                                          <p:to>
                                            <p:strVal val="visible"/>
                                          </p:to>
                                        </p:set>
                                        <p:anim calcmode="lin" valueType="num">
                                          <p:cBhvr additive="base">
                                            <p:cTn id="28" dur="500" fill="hold"/>
                                            <p:tgtEl>
                                              <p:spTgt spid="68"/>
                                            </p:tgtEl>
                                            <p:attrNameLst>
                                              <p:attrName>ppt_x</p:attrName>
                                            </p:attrNameLst>
                                          </p:cBhvr>
                                          <p:tavLst>
                                            <p:tav tm="0">
                                              <p:val>
                                                <p:strVal val="0-#ppt_w/2"/>
                                              </p:val>
                                            </p:tav>
                                            <p:tav tm="100000">
                                              <p:val>
                                                <p:strVal val="#ppt_x"/>
                                              </p:val>
                                            </p:tav>
                                          </p:tavLst>
                                        </p:anim>
                                        <p:anim calcmode="lin" valueType="num">
                                          <p:cBhvr additive="base">
                                            <p:cTn id="29"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p:bldP spid="67"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541206" y="1041400"/>
            <a:ext cx="1020688" cy="946150"/>
            <a:chOff x="5471810" y="2150431"/>
            <a:chExt cx="1121380" cy="1039488"/>
          </a:xfrm>
        </p:grpSpPr>
        <p:sp>
          <p:nvSpPr>
            <p:cNvPr id="2" name="正五边形 1"/>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正五边形 2"/>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正五边形 3"/>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541206" y="2317750"/>
            <a:ext cx="1020688" cy="946150"/>
            <a:chOff x="5471810" y="2150431"/>
            <a:chExt cx="1121380" cy="1039488"/>
          </a:xfrm>
        </p:grpSpPr>
        <p:sp>
          <p:nvSpPr>
            <p:cNvPr id="8" name="正五边形 7"/>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正五边形 8"/>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正五边形 9"/>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5541206" y="3594100"/>
            <a:ext cx="1020688" cy="946150"/>
            <a:chOff x="5471810" y="2150431"/>
            <a:chExt cx="1121380" cy="1039488"/>
          </a:xfrm>
        </p:grpSpPr>
        <p:sp>
          <p:nvSpPr>
            <p:cNvPr id="12" name="正五边形 11"/>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正五边形 12"/>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正五边形 13"/>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5541206" y="4870450"/>
            <a:ext cx="1020688" cy="946150"/>
            <a:chOff x="5471810" y="2150431"/>
            <a:chExt cx="1121380" cy="1039488"/>
          </a:xfrm>
        </p:grpSpPr>
        <p:sp>
          <p:nvSpPr>
            <p:cNvPr id="16" name="正五边形 15"/>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正五边形 16"/>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正五边形 17"/>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Copyright Notice"/>
          <p:cNvSpPr>
            <a:spLocks/>
          </p:cNvSpPr>
          <p:nvPr/>
        </p:nvSpPr>
        <p:spPr bwMode="auto">
          <a:xfrm>
            <a:off x="7019931" y="1427138"/>
            <a:ext cx="4132202"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cap="small" dirty="0" smtClean="0">
                <a:solidFill>
                  <a:schemeClr val="tx1"/>
                </a:solidFill>
                <a:latin typeface="微软雅黑" panose="020B0503020204020204" pitchFamily="34" charset="-122"/>
                <a:ea typeface="微软雅黑" panose="020B0503020204020204" pitchFamily="34" charset="-122"/>
              </a:rPr>
              <a:t>XIAOZ POWER TEMPLATE</a:t>
            </a:r>
            <a:endParaRPr lang="en-US" sz="2400" b="1" cap="small" dirty="0">
              <a:solidFill>
                <a:schemeClr val="tx1"/>
              </a:solidFill>
              <a:latin typeface="微软雅黑" panose="020B0503020204020204" pitchFamily="34" charset="-122"/>
              <a:ea typeface="微软雅黑" panose="020B0503020204020204" pitchFamily="34" charset="-122"/>
            </a:endParaRPr>
          </a:p>
        </p:txBody>
      </p:sp>
      <p:sp>
        <p:nvSpPr>
          <p:cNvPr id="20" name="Copyright Notice"/>
          <p:cNvSpPr>
            <a:spLocks/>
          </p:cNvSpPr>
          <p:nvPr/>
        </p:nvSpPr>
        <p:spPr bwMode="auto">
          <a:xfrm>
            <a:off x="7019931" y="2703488"/>
            <a:ext cx="4132202"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cap="small" dirty="0" smtClean="0">
                <a:solidFill>
                  <a:schemeClr val="tx1"/>
                </a:solidFill>
                <a:latin typeface="微软雅黑" panose="020B0503020204020204" pitchFamily="34" charset="-122"/>
                <a:ea typeface="微软雅黑" panose="020B0503020204020204" pitchFamily="34" charset="-122"/>
              </a:rPr>
              <a:t>XIAOZ POWER TEMPLATE</a:t>
            </a:r>
            <a:endParaRPr lang="en-US" sz="2400" b="1" cap="small" dirty="0">
              <a:solidFill>
                <a:schemeClr val="tx1"/>
              </a:solidFill>
              <a:latin typeface="微软雅黑" panose="020B0503020204020204" pitchFamily="34" charset="-122"/>
              <a:ea typeface="微软雅黑" panose="020B0503020204020204" pitchFamily="34" charset="-122"/>
            </a:endParaRPr>
          </a:p>
        </p:txBody>
      </p:sp>
      <p:sp>
        <p:nvSpPr>
          <p:cNvPr id="21" name="Copyright Notice"/>
          <p:cNvSpPr>
            <a:spLocks/>
          </p:cNvSpPr>
          <p:nvPr/>
        </p:nvSpPr>
        <p:spPr bwMode="auto">
          <a:xfrm>
            <a:off x="7019931" y="3979838"/>
            <a:ext cx="4132202"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cap="small" dirty="0" smtClean="0">
                <a:solidFill>
                  <a:schemeClr val="tx1"/>
                </a:solidFill>
                <a:latin typeface="微软雅黑" panose="020B0503020204020204" pitchFamily="34" charset="-122"/>
                <a:ea typeface="微软雅黑" panose="020B0503020204020204" pitchFamily="34" charset="-122"/>
              </a:rPr>
              <a:t>XIAOZ POWER TEMPLATE</a:t>
            </a:r>
            <a:endParaRPr lang="en-US" sz="2400" b="1" cap="small" dirty="0">
              <a:solidFill>
                <a:schemeClr val="tx1"/>
              </a:solidFill>
              <a:latin typeface="微软雅黑" panose="020B0503020204020204" pitchFamily="34" charset="-122"/>
              <a:ea typeface="微软雅黑" panose="020B0503020204020204" pitchFamily="34" charset="-122"/>
            </a:endParaRPr>
          </a:p>
        </p:txBody>
      </p:sp>
      <p:sp>
        <p:nvSpPr>
          <p:cNvPr id="22" name="Copyright Notice"/>
          <p:cNvSpPr>
            <a:spLocks/>
          </p:cNvSpPr>
          <p:nvPr/>
        </p:nvSpPr>
        <p:spPr bwMode="auto">
          <a:xfrm>
            <a:off x="7019931" y="5256188"/>
            <a:ext cx="4132202"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cap="small" dirty="0" smtClean="0">
                <a:solidFill>
                  <a:schemeClr val="tx1"/>
                </a:solidFill>
                <a:latin typeface="微软雅黑" panose="020B0503020204020204" pitchFamily="34" charset="-122"/>
                <a:ea typeface="微软雅黑" panose="020B0503020204020204" pitchFamily="34" charset="-122"/>
              </a:rPr>
              <a:t>XIAOZ POWER TEMPLATE</a:t>
            </a:r>
            <a:endParaRPr lang="en-US" sz="2400" b="1" cap="small" dirty="0">
              <a:solidFill>
                <a:schemeClr val="tx1"/>
              </a:solidFill>
              <a:latin typeface="微软雅黑" panose="020B0503020204020204" pitchFamily="34" charset="-122"/>
              <a:ea typeface="微软雅黑" panose="020B0503020204020204" pitchFamily="34" charset="-122"/>
            </a:endParaRPr>
          </a:p>
        </p:txBody>
      </p:sp>
      <p:sp>
        <p:nvSpPr>
          <p:cNvPr id="25" name="椭圆 24"/>
          <p:cNvSpPr/>
          <p:nvPr/>
        </p:nvSpPr>
        <p:spPr>
          <a:xfrm>
            <a:off x="968034" y="1625600"/>
            <a:ext cx="3162300" cy="31623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578698" y="1136777"/>
            <a:ext cx="1450252" cy="1450252"/>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909908" y="702012"/>
            <a:ext cx="1450252" cy="1450252"/>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329278" y="696418"/>
            <a:ext cx="880718" cy="880718"/>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4200836" y="2139821"/>
            <a:ext cx="459652" cy="459652"/>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Copyright Notice"/>
          <p:cNvSpPr>
            <a:spLocks/>
          </p:cNvSpPr>
          <p:nvPr/>
        </p:nvSpPr>
        <p:spPr bwMode="auto">
          <a:xfrm>
            <a:off x="904493" y="2881429"/>
            <a:ext cx="3305503" cy="742541"/>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400" b="1" cap="small" dirty="0" smtClean="0">
                <a:solidFill>
                  <a:schemeClr val="bg1"/>
                </a:solidFill>
                <a:latin typeface="微软雅黑" panose="020B0503020204020204" pitchFamily="34" charset="-122"/>
                <a:ea typeface="微软雅黑" panose="020B0503020204020204" pitchFamily="34" charset="-122"/>
              </a:rPr>
              <a:t>CONTENTS</a:t>
            </a:r>
            <a:endParaRPr lang="en-US" sz="4400" b="1" cap="small"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9590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2915860" y="600074"/>
            <a:ext cx="54663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XIAOZ POWER 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090384" y="2171700"/>
            <a:ext cx="4825126" cy="1138773"/>
            <a:chOff x="469900" y="2418093"/>
            <a:chExt cx="4825126" cy="1138773"/>
          </a:xfrm>
        </p:grpSpPr>
        <p:sp>
          <p:nvSpPr>
            <p:cNvPr id="9" name="矩形 8"/>
            <p:cNvSpPr/>
            <p:nvPr/>
          </p:nvSpPr>
          <p:spPr>
            <a:xfrm>
              <a:off x="544923" y="2787425"/>
              <a:ext cx="4750103" cy="769441"/>
            </a:xfrm>
            <a:prstGeom prst="rect">
              <a:avLst/>
            </a:prstGeom>
            <a:noFill/>
          </p:spPr>
          <p:txBody>
            <a:bodyPr wrap="square">
              <a:spAutoFit/>
            </a:bodyPr>
            <a:lstStyle/>
            <a:p>
              <a:r>
                <a:rPr lang="en-US" altLang="zh-CN" sz="1100" dirty="0" smtClean="0">
                  <a:solidFill>
                    <a:schemeClr val="tx1">
                      <a:lumMod val="95000"/>
                      <a:lumOff val="5000"/>
                    </a:schemeClr>
                  </a:solidFill>
                  <a:cs typeface="Arial" pitchFamily="34" charset="0"/>
                </a:rPr>
                <a:t>Please click here to modify the text for example, the text here, you may post texts. Please click here to modify the text for example, the text here, you may post texts. Please click here to modify the text for example, the text here, you may post texts.</a:t>
              </a:r>
              <a:endParaRPr lang="zh-CN" altLang="en-US" sz="1100" dirty="0">
                <a:solidFill>
                  <a:schemeClr val="tx1">
                    <a:lumMod val="95000"/>
                    <a:lumOff val="5000"/>
                  </a:schemeClr>
                </a:solidFill>
                <a:cs typeface="Arial" pitchFamily="34" charset="0"/>
              </a:endParaRPr>
            </a:p>
          </p:txBody>
        </p:sp>
        <p:sp>
          <p:nvSpPr>
            <p:cNvPr id="10" name="文本框 9"/>
            <p:cNvSpPr txBox="1"/>
            <p:nvPr/>
          </p:nvSpPr>
          <p:spPr>
            <a:xfrm>
              <a:off x="544923" y="2418093"/>
              <a:ext cx="1770613" cy="369332"/>
            </a:xfrm>
            <a:prstGeom prst="rect">
              <a:avLst/>
            </a:prstGeom>
            <a:noFill/>
          </p:spPr>
          <p:txBody>
            <a:bodyPr wrap="none" rtlCol="0">
              <a:spAutoFit/>
            </a:bodyPr>
            <a:lstStyle/>
            <a:p>
              <a:r>
                <a:rPr lang="en-US" altLang="zh-CN" dirty="0" smtClean="0">
                  <a:solidFill>
                    <a:schemeClr val="tx1">
                      <a:lumMod val="95000"/>
                      <a:lumOff val="5000"/>
                    </a:schemeClr>
                  </a:solidFill>
                  <a:latin typeface="+mj-lt"/>
                </a:rPr>
                <a:t>YOUR TEXT HERE</a:t>
              </a:r>
              <a:endParaRPr lang="zh-CN" altLang="en-US" dirty="0">
                <a:solidFill>
                  <a:schemeClr val="tx1">
                    <a:lumMod val="95000"/>
                    <a:lumOff val="5000"/>
                  </a:schemeClr>
                </a:solidFill>
                <a:latin typeface="+mj-lt"/>
              </a:endParaRPr>
            </a:p>
          </p:txBody>
        </p:sp>
        <p:cxnSp>
          <p:nvCxnSpPr>
            <p:cNvPr id="11" name="直接连接符 10"/>
            <p:cNvCxnSpPr/>
            <p:nvPr/>
          </p:nvCxnSpPr>
          <p:spPr>
            <a:xfrm>
              <a:off x="469900" y="2527300"/>
              <a:ext cx="0" cy="927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1090384" y="3679805"/>
            <a:ext cx="4825126" cy="1138773"/>
            <a:chOff x="469900" y="2418093"/>
            <a:chExt cx="4825126" cy="1138773"/>
          </a:xfrm>
        </p:grpSpPr>
        <p:sp>
          <p:nvSpPr>
            <p:cNvPr id="13" name="矩形 12"/>
            <p:cNvSpPr/>
            <p:nvPr/>
          </p:nvSpPr>
          <p:spPr>
            <a:xfrm>
              <a:off x="544923" y="2787425"/>
              <a:ext cx="4750103" cy="769441"/>
            </a:xfrm>
            <a:prstGeom prst="rect">
              <a:avLst/>
            </a:prstGeom>
            <a:noFill/>
          </p:spPr>
          <p:txBody>
            <a:bodyPr wrap="square">
              <a:spAutoFit/>
            </a:bodyPr>
            <a:lstStyle/>
            <a:p>
              <a:r>
                <a:rPr lang="en-US" altLang="zh-CN" sz="1100" dirty="0" smtClean="0">
                  <a:solidFill>
                    <a:schemeClr val="tx1">
                      <a:lumMod val="95000"/>
                      <a:lumOff val="5000"/>
                    </a:schemeClr>
                  </a:solidFill>
                  <a:cs typeface="Arial" pitchFamily="34" charset="0"/>
                </a:rPr>
                <a:t>Please click here to modify the text for example, the text here, you may post texts. Please click here to modify the text for example, the text here, you may post texts. Please click here to modify the text for example, the text here, you may post texts.</a:t>
              </a:r>
              <a:endParaRPr lang="zh-CN" altLang="en-US" sz="1100" dirty="0">
                <a:solidFill>
                  <a:schemeClr val="tx1">
                    <a:lumMod val="95000"/>
                    <a:lumOff val="5000"/>
                  </a:schemeClr>
                </a:solidFill>
                <a:cs typeface="Arial" pitchFamily="34" charset="0"/>
              </a:endParaRPr>
            </a:p>
          </p:txBody>
        </p:sp>
        <p:sp>
          <p:nvSpPr>
            <p:cNvPr id="14" name="文本框 13"/>
            <p:cNvSpPr txBox="1"/>
            <p:nvPr/>
          </p:nvSpPr>
          <p:spPr>
            <a:xfrm>
              <a:off x="544923" y="2418093"/>
              <a:ext cx="1770613" cy="369332"/>
            </a:xfrm>
            <a:prstGeom prst="rect">
              <a:avLst/>
            </a:prstGeom>
            <a:noFill/>
          </p:spPr>
          <p:txBody>
            <a:bodyPr wrap="none" rtlCol="0">
              <a:spAutoFit/>
            </a:bodyPr>
            <a:lstStyle/>
            <a:p>
              <a:r>
                <a:rPr lang="en-US" altLang="zh-CN" dirty="0" smtClean="0">
                  <a:solidFill>
                    <a:schemeClr val="tx1">
                      <a:lumMod val="95000"/>
                      <a:lumOff val="5000"/>
                    </a:schemeClr>
                  </a:solidFill>
                  <a:latin typeface="+mj-lt"/>
                </a:rPr>
                <a:t>YOUR TEXT HERE</a:t>
              </a:r>
              <a:endParaRPr lang="zh-CN" altLang="en-US" dirty="0">
                <a:solidFill>
                  <a:schemeClr val="tx1">
                    <a:lumMod val="95000"/>
                    <a:lumOff val="5000"/>
                  </a:schemeClr>
                </a:solidFill>
                <a:latin typeface="+mj-lt"/>
              </a:endParaRPr>
            </a:p>
          </p:txBody>
        </p:sp>
        <p:cxnSp>
          <p:nvCxnSpPr>
            <p:cNvPr id="15" name="直接连接符 14"/>
            <p:cNvCxnSpPr/>
            <p:nvPr/>
          </p:nvCxnSpPr>
          <p:spPr>
            <a:xfrm>
              <a:off x="469900" y="2527300"/>
              <a:ext cx="0" cy="927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90384" y="5098219"/>
            <a:ext cx="4825126" cy="1138773"/>
            <a:chOff x="469900" y="2418093"/>
            <a:chExt cx="4825126" cy="1138773"/>
          </a:xfrm>
        </p:grpSpPr>
        <p:sp>
          <p:nvSpPr>
            <p:cNvPr id="17" name="矩形 16"/>
            <p:cNvSpPr/>
            <p:nvPr/>
          </p:nvSpPr>
          <p:spPr>
            <a:xfrm>
              <a:off x="544923" y="2787425"/>
              <a:ext cx="4750103" cy="769441"/>
            </a:xfrm>
            <a:prstGeom prst="rect">
              <a:avLst/>
            </a:prstGeom>
            <a:noFill/>
          </p:spPr>
          <p:txBody>
            <a:bodyPr wrap="square">
              <a:spAutoFit/>
            </a:bodyPr>
            <a:lstStyle/>
            <a:p>
              <a:r>
                <a:rPr lang="en-US" altLang="zh-CN" sz="1100" dirty="0" smtClean="0">
                  <a:solidFill>
                    <a:schemeClr val="tx1">
                      <a:lumMod val="95000"/>
                      <a:lumOff val="5000"/>
                    </a:schemeClr>
                  </a:solidFill>
                  <a:cs typeface="Arial" pitchFamily="34" charset="0"/>
                </a:rPr>
                <a:t>Please click here to modify the text for example, the text here, you may post texts. Please click here to modify the text for example, the text here, you may post texts. Please click here to modify the text for example, the text here, you may post texts.</a:t>
              </a:r>
              <a:endParaRPr lang="zh-CN" altLang="en-US" sz="1100" dirty="0">
                <a:solidFill>
                  <a:schemeClr val="tx1">
                    <a:lumMod val="95000"/>
                    <a:lumOff val="5000"/>
                  </a:schemeClr>
                </a:solidFill>
                <a:cs typeface="Arial" pitchFamily="34" charset="0"/>
              </a:endParaRPr>
            </a:p>
          </p:txBody>
        </p:sp>
        <p:sp>
          <p:nvSpPr>
            <p:cNvPr id="18" name="文本框 17"/>
            <p:cNvSpPr txBox="1"/>
            <p:nvPr/>
          </p:nvSpPr>
          <p:spPr>
            <a:xfrm>
              <a:off x="544923" y="2418093"/>
              <a:ext cx="1770613" cy="369332"/>
            </a:xfrm>
            <a:prstGeom prst="rect">
              <a:avLst/>
            </a:prstGeom>
            <a:noFill/>
          </p:spPr>
          <p:txBody>
            <a:bodyPr wrap="none" rtlCol="0">
              <a:spAutoFit/>
            </a:bodyPr>
            <a:lstStyle/>
            <a:p>
              <a:r>
                <a:rPr lang="en-US" altLang="zh-CN" dirty="0" smtClean="0">
                  <a:solidFill>
                    <a:schemeClr val="tx1">
                      <a:lumMod val="95000"/>
                      <a:lumOff val="5000"/>
                    </a:schemeClr>
                  </a:solidFill>
                  <a:latin typeface="+mj-lt"/>
                </a:rPr>
                <a:t>YOUR TEXT HERE</a:t>
              </a:r>
              <a:endParaRPr lang="zh-CN" altLang="en-US" dirty="0">
                <a:solidFill>
                  <a:schemeClr val="tx1">
                    <a:lumMod val="95000"/>
                    <a:lumOff val="5000"/>
                  </a:schemeClr>
                </a:solidFill>
                <a:latin typeface="+mj-lt"/>
              </a:endParaRPr>
            </a:p>
          </p:txBody>
        </p:sp>
        <p:cxnSp>
          <p:nvCxnSpPr>
            <p:cNvPr id="19" name="直接连接符 18"/>
            <p:cNvCxnSpPr/>
            <p:nvPr/>
          </p:nvCxnSpPr>
          <p:spPr>
            <a:xfrm>
              <a:off x="469900" y="2527300"/>
              <a:ext cx="0" cy="927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菱形 20"/>
          <p:cNvSpPr/>
          <p:nvPr/>
        </p:nvSpPr>
        <p:spPr>
          <a:xfrm>
            <a:off x="6154024" y="3078245"/>
            <a:ext cx="1408826" cy="1408826"/>
          </a:xfrm>
          <a:prstGeom prst="diamond">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2" name="Group 4"/>
          <p:cNvGrpSpPr>
            <a:grpSpLocks noChangeAspect="1"/>
          </p:cNvGrpSpPr>
          <p:nvPr/>
        </p:nvGrpSpPr>
        <p:grpSpPr bwMode="auto">
          <a:xfrm>
            <a:off x="6688551" y="3560412"/>
            <a:ext cx="309563" cy="442913"/>
            <a:chOff x="3741" y="2020"/>
            <a:chExt cx="195" cy="279"/>
          </a:xfrm>
          <a:solidFill>
            <a:schemeClr val="tx1"/>
          </a:solidFill>
        </p:grpSpPr>
        <p:sp>
          <p:nvSpPr>
            <p:cNvPr id="23" name="Freeform 5"/>
            <p:cNvSpPr>
              <a:spLocks noEditPoints="1"/>
            </p:cNvSpPr>
            <p:nvPr/>
          </p:nvSpPr>
          <p:spPr bwMode="auto">
            <a:xfrm>
              <a:off x="3741" y="2020"/>
              <a:ext cx="195" cy="279"/>
            </a:xfrm>
            <a:custGeom>
              <a:avLst/>
              <a:gdLst>
                <a:gd name="T0" fmla="*/ 80 w 80"/>
                <a:gd name="T1" fmla="*/ 58 h 115"/>
                <a:gd name="T2" fmla="*/ 61 w 80"/>
                <a:gd name="T3" fmla="*/ 24 h 115"/>
                <a:gd name="T4" fmla="*/ 62 w 80"/>
                <a:gd name="T5" fmla="*/ 24 h 115"/>
                <a:gd name="T6" fmla="*/ 62 w 80"/>
                <a:gd name="T7" fmla="*/ 0 h 115"/>
                <a:gd name="T8" fmla="*/ 18 w 80"/>
                <a:gd name="T9" fmla="*/ 0 h 115"/>
                <a:gd name="T10" fmla="*/ 18 w 80"/>
                <a:gd name="T11" fmla="*/ 24 h 115"/>
                <a:gd name="T12" fmla="*/ 19 w 80"/>
                <a:gd name="T13" fmla="*/ 24 h 115"/>
                <a:gd name="T14" fmla="*/ 0 w 80"/>
                <a:gd name="T15" fmla="*/ 58 h 115"/>
                <a:gd name="T16" fmla="*/ 18 w 80"/>
                <a:gd name="T17" fmla="*/ 91 h 115"/>
                <a:gd name="T18" fmla="*/ 18 w 80"/>
                <a:gd name="T19" fmla="*/ 115 h 115"/>
                <a:gd name="T20" fmla="*/ 62 w 80"/>
                <a:gd name="T21" fmla="*/ 115 h 115"/>
                <a:gd name="T22" fmla="*/ 62 w 80"/>
                <a:gd name="T23" fmla="*/ 91 h 115"/>
                <a:gd name="T24" fmla="*/ 80 w 80"/>
                <a:gd name="T25" fmla="*/ 58 h 115"/>
                <a:gd name="T26" fmla="*/ 40 w 80"/>
                <a:gd name="T27" fmla="*/ 90 h 115"/>
                <a:gd name="T28" fmla="*/ 7 w 80"/>
                <a:gd name="T29" fmla="*/ 58 h 115"/>
                <a:gd name="T30" fmla="*/ 40 w 80"/>
                <a:gd name="T31" fmla="*/ 25 h 115"/>
                <a:gd name="T32" fmla="*/ 73 w 80"/>
                <a:gd name="T33" fmla="*/ 58 h 115"/>
                <a:gd name="T34" fmla="*/ 40 w 80"/>
                <a:gd name="T35" fmla="*/ 9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0" h="115">
                  <a:moveTo>
                    <a:pt x="80" y="58"/>
                  </a:moveTo>
                  <a:cubicBezTo>
                    <a:pt x="80" y="44"/>
                    <a:pt x="72" y="31"/>
                    <a:pt x="61" y="24"/>
                  </a:cubicBezTo>
                  <a:cubicBezTo>
                    <a:pt x="62" y="24"/>
                    <a:pt x="62" y="24"/>
                    <a:pt x="62" y="24"/>
                  </a:cubicBezTo>
                  <a:cubicBezTo>
                    <a:pt x="62" y="0"/>
                    <a:pt x="62" y="0"/>
                    <a:pt x="62" y="0"/>
                  </a:cubicBezTo>
                  <a:cubicBezTo>
                    <a:pt x="18" y="0"/>
                    <a:pt x="18" y="0"/>
                    <a:pt x="18" y="0"/>
                  </a:cubicBezTo>
                  <a:cubicBezTo>
                    <a:pt x="18" y="24"/>
                    <a:pt x="18" y="24"/>
                    <a:pt x="18" y="24"/>
                  </a:cubicBezTo>
                  <a:cubicBezTo>
                    <a:pt x="19" y="24"/>
                    <a:pt x="19" y="24"/>
                    <a:pt x="19" y="24"/>
                  </a:cubicBezTo>
                  <a:cubicBezTo>
                    <a:pt x="8" y="31"/>
                    <a:pt x="0" y="44"/>
                    <a:pt x="0" y="58"/>
                  </a:cubicBezTo>
                  <a:cubicBezTo>
                    <a:pt x="0" y="72"/>
                    <a:pt x="7" y="84"/>
                    <a:pt x="18" y="91"/>
                  </a:cubicBezTo>
                  <a:cubicBezTo>
                    <a:pt x="18" y="115"/>
                    <a:pt x="18" y="115"/>
                    <a:pt x="18" y="115"/>
                  </a:cubicBezTo>
                  <a:cubicBezTo>
                    <a:pt x="62" y="115"/>
                    <a:pt x="62" y="115"/>
                    <a:pt x="62" y="115"/>
                  </a:cubicBezTo>
                  <a:cubicBezTo>
                    <a:pt x="62" y="91"/>
                    <a:pt x="62" y="91"/>
                    <a:pt x="62" y="91"/>
                  </a:cubicBezTo>
                  <a:cubicBezTo>
                    <a:pt x="73" y="83"/>
                    <a:pt x="80" y="71"/>
                    <a:pt x="80" y="58"/>
                  </a:cubicBezTo>
                  <a:close/>
                  <a:moveTo>
                    <a:pt x="40" y="90"/>
                  </a:moveTo>
                  <a:cubicBezTo>
                    <a:pt x="22" y="90"/>
                    <a:pt x="7" y="76"/>
                    <a:pt x="7" y="58"/>
                  </a:cubicBezTo>
                  <a:cubicBezTo>
                    <a:pt x="7" y="40"/>
                    <a:pt x="22" y="25"/>
                    <a:pt x="40" y="25"/>
                  </a:cubicBezTo>
                  <a:cubicBezTo>
                    <a:pt x="58" y="25"/>
                    <a:pt x="73" y="40"/>
                    <a:pt x="73" y="58"/>
                  </a:cubicBezTo>
                  <a:cubicBezTo>
                    <a:pt x="73" y="76"/>
                    <a:pt x="58" y="90"/>
                    <a:pt x="40" y="90"/>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4" name="Freeform 6"/>
            <p:cNvSpPr>
              <a:spLocks/>
            </p:cNvSpPr>
            <p:nvPr/>
          </p:nvSpPr>
          <p:spPr bwMode="auto">
            <a:xfrm>
              <a:off x="3787" y="2125"/>
              <a:ext cx="103" cy="58"/>
            </a:xfrm>
            <a:custGeom>
              <a:avLst/>
              <a:gdLst>
                <a:gd name="T0" fmla="*/ 52 w 103"/>
                <a:gd name="T1" fmla="*/ 43 h 58"/>
                <a:gd name="T2" fmla="*/ 8 w 103"/>
                <a:gd name="T3" fmla="*/ 0 h 58"/>
                <a:gd name="T4" fmla="*/ 0 w 103"/>
                <a:gd name="T5" fmla="*/ 7 h 58"/>
                <a:gd name="T6" fmla="*/ 44 w 103"/>
                <a:gd name="T7" fmla="*/ 51 h 58"/>
                <a:gd name="T8" fmla="*/ 52 w 103"/>
                <a:gd name="T9" fmla="*/ 58 h 58"/>
                <a:gd name="T10" fmla="*/ 59 w 103"/>
                <a:gd name="T11" fmla="*/ 51 h 58"/>
                <a:gd name="T12" fmla="*/ 103 w 103"/>
                <a:gd name="T13" fmla="*/ 7 h 58"/>
                <a:gd name="T14" fmla="*/ 93 w 103"/>
                <a:gd name="T15" fmla="*/ 0 h 58"/>
                <a:gd name="T16" fmla="*/ 52 w 103"/>
                <a:gd name="T17" fmla="*/ 4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58">
                  <a:moveTo>
                    <a:pt x="52" y="43"/>
                  </a:moveTo>
                  <a:lnTo>
                    <a:pt x="8" y="0"/>
                  </a:lnTo>
                  <a:lnTo>
                    <a:pt x="0" y="7"/>
                  </a:lnTo>
                  <a:lnTo>
                    <a:pt x="44" y="51"/>
                  </a:lnTo>
                  <a:lnTo>
                    <a:pt x="52" y="58"/>
                  </a:lnTo>
                  <a:lnTo>
                    <a:pt x="59" y="51"/>
                  </a:lnTo>
                  <a:lnTo>
                    <a:pt x="103" y="7"/>
                  </a:lnTo>
                  <a:lnTo>
                    <a:pt x="93" y="0"/>
                  </a:lnTo>
                  <a:lnTo>
                    <a:pt x="52" y="43"/>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sp>
        <p:nvSpPr>
          <p:cNvPr id="26" name="菱形 25"/>
          <p:cNvSpPr/>
          <p:nvPr/>
        </p:nvSpPr>
        <p:spPr>
          <a:xfrm>
            <a:off x="7621748" y="2888671"/>
            <a:ext cx="1787974" cy="1787974"/>
          </a:xfrm>
          <a:prstGeom prst="diamond">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7" name="Group 9"/>
          <p:cNvGrpSpPr>
            <a:grpSpLocks noChangeAspect="1"/>
          </p:cNvGrpSpPr>
          <p:nvPr/>
        </p:nvGrpSpPr>
        <p:grpSpPr bwMode="auto">
          <a:xfrm>
            <a:off x="8239035" y="3394741"/>
            <a:ext cx="553400" cy="774253"/>
            <a:chOff x="5256" y="1842"/>
            <a:chExt cx="218" cy="305"/>
          </a:xfrm>
          <a:solidFill>
            <a:schemeClr val="tx1"/>
          </a:solidFill>
        </p:grpSpPr>
        <p:sp>
          <p:nvSpPr>
            <p:cNvPr id="28" name="Freeform 10"/>
            <p:cNvSpPr>
              <a:spLocks/>
            </p:cNvSpPr>
            <p:nvPr/>
          </p:nvSpPr>
          <p:spPr bwMode="auto">
            <a:xfrm>
              <a:off x="5286" y="1842"/>
              <a:ext cx="122" cy="56"/>
            </a:xfrm>
            <a:custGeom>
              <a:avLst/>
              <a:gdLst>
                <a:gd name="T0" fmla="*/ 43 w 50"/>
                <a:gd name="T1" fmla="*/ 22 h 23"/>
                <a:gd name="T2" fmla="*/ 50 w 50"/>
                <a:gd name="T3" fmla="*/ 0 h 23"/>
                <a:gd name="T4" fmla="*/ 15 w 50"/>
                <a:gd name="T5" fmla="*/ 0 h 23"/>
                <a:gd name="T6" fmla="*/ 20 w 50"/>
                <a:gd name="T7" fmla="*/ 21 h 23"/>
                <a:gd name="T8" fmla="*/ 0 w 50"/>
                <a:gd name="T9" fmla="*/ 11 h 23"/>
                <a:gd name="T10" fmla="*/ 1 w 50"/>
                <a:gd name="T11" fmla="*/ 14 h 23"/>
                <a:gd name="T12" fmla="*/ 19 w 50"/>
                <a:gd name="T13" fmla="*/ 23 h 23"/>
                <a:gd name="T14" fmla="*/ 20 w 50"/>
                <a:gd name="T15" fmla="*/ 22 h 23"/>
                <a:gd name="T16" fmla="*/ 43 w 50"/>
                <a:gd name="T1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3">
                  <a:moveTo>
                    <a:pt x="43" y="22"/>
                  </a:moveTo>
                  <a:cubicBezTo>
                    <a:pt x="50" y="0"/>
                    <a:pt x="50" y="0"/>
                    <a:pt x="50" y="0"/>
                  </a:cubicBezTo>
                  <a:cubicBezTo>
                    <a:pt x="15" y="0"/>
                    <a:pt x="15" y="0"/>
                    <a:pt x="15" y="0"/>
                  </a:cubicBezTo>
                  <a:cubicBezTo>
                    <a:pt x="20" y="21"/>
                    <a:pt x="20" y="21"/>
                    <a:pt x="20" y="21"/>
                  </a:cubicBezTo>
                  <a:cubicBezTo>
                    <a:pt x="17" y="17"/>
                    <a:pt x="8" y="8"/>
                    <a:pt x="0" y="11"/>
                  </a:cubicBezTo>
                  <a:cubicBezTo>
                    <a:pt x="1" y="14"/>
                    <a:pt x="1" y="14"/>
                    <a:pt x="1" y="14"/>
                  </a:cubicBezTo>
                  <a:cubicBezTo>
                    <a:pt x="8" y="11"/>
                    <a:pt x="16" y="20"/>
                    <a:pt x="19" y="23"/>
                  </a:cubicBezTo>
                  <a:cubicBezTo>
                    <a:pt x="20" y="22"/>
                    <a:pt x="20" y="22"/>
                    <a:pt x="20" y="22"/>
                  </a:cubicBezTo>
                  <a:lnTo>
                    <a:pt x="43" y="22"/>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9" name="Freeform 11"/>
            <p:cNvSpPr>
              <a:spLocks noEditPoints="1"/>
            </p:cNvSpPr>
            <p:nvPr/>
          </p:nvSpPr>
          <p:spPr bwMode="auto">
            <a:xfrm>
              <a:off x="5256" y="1898"/>
              <a:ext cx="218" cy="249"/>
            </a:xfrm>
            <a:custGeom>
              <a:avLst/>
              <a:gdLst>
                <a:gd name="T0" fmla="*/ 58 w 89"/>
                <a:gd name="T1" fmla="*/ 2 h 103"/>
                <a:gd name="T2" fmla="*/ 58 w 89"/>
                <a:gd name="T3" fmla="*/ 2 h 103"/>
                <a:gd name="T4" fmla="*/ 30 w 89"/>
                <a:gd name="T5" fmla="*/ 2 h 103"/>
                <a:gd name="T6" fmla="*/ 31 w 89"/>
                <a:gd name="T7" fmla="*/ 0 h 103"/>
                <a:gd name="T8" fmla="*/ 16 w 89"/>
                <a:gd name="T9" fmla="*/ 0 h 103"/>
                <a:gd name="T10" fmla="*/ 14 w 89"/>
                <a:gd name="T11" fmla="*/ 2 h 103"/>
                <a:gd name="T12" fmla="*/ 22 w 89"/>
                <a:gd name="T13" fmla="*/ 5 h 103"/>
                <a:gd name="T14" fmla="*/ 27 w 89"/>
                <a:gd name="T15" fmla="*/ 4 h 103"/>
                <a:gd name="T16" fmla="*/ 0 w 89"/>
                <a:gd name="T17" fmla="*/ 58 h 103"/>
                <a:gd name="T18" fmla="*/ 45 w 89"/>
                <a:gd name="T19" fmla="*/ 103 h 103"/>
                <a:gd name="T20" fmla="*/ 89 w 89"/>
                <a:gd name="T21" fmla="*/ 58 h 103"/>
                <a:gd name="T22" fmla="*/ 58 w 89"/>
                <a:gd name="T23" fmla="*/ 2 h 103"/>
                <a:gd name="T24" fmla="*/ 57 w 89"/>
                <a:gd name="T25" fmla="*/ 73 h 103"/>
                <a:gd name="T26" fmla="*/ 49 w 89"/>
                <a:gd name="T27" fmla="*/ 77 h 103"/>
                <a:gd name="T28" fmla="*/ 49 w 89"/>
                <a:gd name="T29" fmla="*/ 84 h 103"/>
                <a:gd name="T30" fmla="*/ 41 w 89"/>
                <a:gd name="T31" fmla="*/ 84 h 103"/>
                <a:gd name="T32" fmla="*/ 41 w 89"/>
                <a:gd name="T33" fmla="*/ 77 h 103"/>
                <a:gd name="T34" fmla="*/ 32 w 89"/>
                <a:gd name="T35" fmla="*/ 73 h 103"/>
                <a:gd name="T36" fmla="*/ 27 w 89"/>
                <a:gd name="T37" fmla="*/ 63 h 103"/>
                <a:gd name="T38" fmla="*/ 27 w 89"/>
                <a:gd name="T39" fmla="*/ 61 h 103"/>
                <a:gd name="T40" fmla="*/ 34 w 89"/>
                <a:gd name="T41" fmla="*/ 61 h 103"/>
                <a:gd name="T42" fmla="*/ 34 w 89"/>
                <a:gd name="T43" fmla="*/ 62 h 103"/>
                <a:gd name="T44" fmla="*/ 37 w 89"/>
                <a:gd name="T45" fmla="*/ 69 h 103"/>
                <a:gd name="T46" fmla="*/ 45 w 89"/>
                <a:gd name="T47" fmla="*/ 71 h 103"/>
                <a:gd name="T48" fmla="*/ 52 w 89"/>
                <a:gd name="T49" fmla="*/ 69 h 103"/>
                <a:gd name="T50" fmla="*/ 55 w 89"/>
                <a:gd name="T51" fmla="*/ 62 h 103"/>
                <a:gd name="T52" fmla="*/ 52 w 89"/>
                <a:gd name="T53" fmla="*/ 56 h 103"/>
                <a:gd name="T54" fmla="*/ 43 w 89"/>
                <a:gd name="T55" fmla="*/ 53 h 103"/>
                <a:gd name="T56" fmla="*/ 32 w 89"/>
                <a:gd name="T57" fmla="*/ 48 h 103"/>
                <a:gd name="T58" fmla="*/ 29 w 89"/>
                <a:gd name="T59" fmla="*/ 39 h 103"/>
                <a:gd name="T60" fmla="*/ 33 w 89"/>
                <a:gd name="T61" fmla="*/ 29 h 103"/>
                <a:gd name="T62" fmla="*/ 41 w 89"/>
                <a:gd name="T63" fmla="*/ 25 h 103"/>
                <a:gd name="T64" fmla="*/ 41 w 89"/>
                <a:gd name="T65" fmla="*/ 19 h 103"/>
                <a:gd name="T66" fmla="*/ 49 w 89"/>
                <a:gd name="T67" fmla="*/ 19 h 103"/>
                <a:gd name="T68" fmla="*/ 49 w 89"/>
                <a:gd name="T69" fmla="*/ 25 h 103"/>
                <a:gd name="T70" fmla="*/ 57 w 89"/>
                <a:gd name="T71" fmla="*/ 29 h 103"/>
                <a:gd name="T72" fmla="*/ 62 w 89"/>
                <a:gd name="T73" fmla="*/ 39 h 103"/>
                <a:gd name="T74" fmla="*/ 62 w 89"/>
                <a:gd name="T75" fmla="*/ 40 h 103"/>
                <a:gd name="T76" fmla="*/ 54 w 89"/>
                <a:gd name="T77" fmla="*/ 40 h 103"/>
                <a:gd name="T78" fmla="*/ 54 w 89"/>
                <a:gd name="T79" fmla="*/ 39 h 103"/>
                <a:gd name="T80" fmla="*/ 52 w 89"/>
                <a:gd name="T81" fmla="*/ 33 h 103"/>
                <a:gd name="T82" fmla="*/ 45 w 89"/>
                <a:gd name="T83" fmla="*/ 31 h 103"/>
                <a:gd name="T84" fmla="*/ 38 w 89"/>
                <a:gd name="T85" fmla="*/ 33 h 103"/>
                <a:gd name="T86" fmla="*/ 36 w 89"/>
                <a:gd name="T87" fmla="*/ 39 h 103"/>
                <a:gd name="T88" fmla="*/ 38 w 89"/>
                <a:gd name="T89" fmla="*/ 43 h 103"/>
                <a:gd name="T90" fmla="*/ 46 w 89"/>
                <a:gd name="T91" fmla="*/ 47 h 103"/>
                <a:gd name="T92" fmla="*/ 58 w 89"/>
                <a:gd name="T93" fmla="*/ 52 h 103"/>
                <a:gd name="T94" fmla="*/ 63 w 89"/>
                <a:gd name="T95" fmla="*/ 62 h 103"/>
                <a:gd name="T96" fmla="*/ 57 w 89"/>
                <a:gd name="T97" fmla="*/ 7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9" h="103">
                  <a:moveTo>
                    <a:pt x="58" y="2"/>
                  </a:moveTo>
                  <a:cubicBezTo>
                    <a:pt x="58" y="2"/>
                    <a:pt x="58" y="2"/>
                    <a:pt x="58" y="2"/>
                  </a:cubicBezTo>
                  <a:cubicBezTo>
                    <a:pt x="30" y="2"/>
                    <a:pt x="30" y="2"/>
                    <a:pt x="30" y="2"/>
                  </a:cubicBezTo>
                  <a:cubicBezTo>
                    <a:pt x="31" y="0"/>
                    <a:pt x="31" y="0"/>
                    <a:pt x="31" y="0"/>
                  </a:cubicBezTo>
                  <a:cubicBezTo>
                    <a:pt x="26" y="2"/>
                    <a:pt x="20" y="3"/>
                    <a:pt x="16" y="0"/>
                  </a:cubicBezTo>
                  <a:cubicBezTo>
                    <a:pt x="14" y="2"/>
                    <a:pt x="14" y="2"/>
                    <a:pt x="14" y="2"/>
                  </a:cubicBezTo>
                  <a:cubicBezTo>
                    <a:pt x="16" y="4"/>
                    <a:pt x="19" y="5"/>
                    <a:pt x="22" y="5"/>
                  </a:cubicBezTo>
                  <a:cubicBezTo>
                    <a:pt x="24" y="5"/>
                    <a:pt x="26" y="4"/>
                    <a:pt x="27" y="4"/>
                  </a:cubicBezTo>
                  <a:cubicBezTo>
                    <a:pt x="11" y="15"/>
                    <a:pt x="0" y="40"/>
                    <a:pt x="0" y="58"/>
                  </a:cubicBezTo>
                  <a:cubicBezTo>
                    <a:pt x="0" y="83"/>
                    <a:pt x="20" y="103"/>
                    <a:pt x="45" y="103"/>
                  </a:cubicBezTo>
                  <a:cubicBezTo>
                    <a:pt x="69" y="103"/>
                    <a:pt x="89" y="83"/>
                    <a:pt x="89" y="58"/>
                  </a:cubicBezTo>
                  <a:cubicBezTo>
                    <a:pt x="89" y="38"/>
                    <a:pt x="76" y="11"/>
                    <a:pt x="58" y="2"/>
                  </a:cubicBezTo>
                  <a:close/>
                  <a:moveTo>
                    <a:pt x="57" y="73"/>
                  </a:moveTo>
                  <a:cubicBezTo>
                    <a:pt x="55" y="75"/>
                    <a:pt x="52" y="76"/>
                    <a:pt x="49" y="77"/>
                  </a:cubicBezTo>
                  <a:cubicBezTo>
                    <a:pt x="49" y="84"/>
                    <a:pt x="49" y="84"/>
                    <a:pt x="49" y="84"/>
                  </a:cubicBezTo>
                  <a:cubicBezTo>
                    <a:pt x="41" y="84"/>
                    <a:pt x="41" y="84"/>
                    <a:pt x="41" y="84"/>
                  </a:cubicBezTo>
                  <a:cubicBezTo>
                    <a:pt x="41" y="77"/>
                    <a:pt x="41" y="77"/>
                    <a:pt x="41" y="77"/>
                  </a:cubicBezTo>
                  <a:cubicBezTo>
                    <a:pt x="37" y="76"/>
                    <a:pt x="34" y="75"/>
                    <a:pt x="32" y="73"/>
                  </a:cubicBezTo>
                  <a:cubicBezTo>
                    <a:pt x="28" y="70"/>
                    <a:pt x="27" y="67"/>
                    <a:pt x="27" y="63"/>
                  </a:cubicBezTo>
                  <a:cubicBezTo>
                    <a:pt x="27" y="61"/>
                    <a:pt x="27" y="61"/>
                    <a:pt x="27" y="61"/>
                  </a:cubicBezTo>
                  <a:cubicBezTo>
                    <a:pt x="34" y="61"/>
                    <a:pt x="34" y="61"/>
                    <a:pt x="34" y="61"/>
                  </a:cubicBezTo>
                  <a:cubicBezTo>
                    <a:pt x="34" y="62"/>
                    <a:pt x="34" y="62"/>
                    <a:pt x="34" y="62"/>
                  </a:cubicBezTo>
                  <a:cubicBezTo>
                    <a:pt x="34" y="65"/>
                    <a:pt x="35" y="67"/>
                    <a:pt x="37" y="69"/>
                  </a:cubicBezTo>
                  <a:cubicBezTo>
                    <a:pt x="39" y="70"/>
                    <a:pt x="41" y="71"/>
                    <a:pt x="45" y="71"/>
                  </a:cubicBezTo>
                  <a:cubicBezTo>
                    <a:pt x="48" y="71"/>
                    <a:pt x="50" y="70"/>
                    <a:pt x="52" y="69"/>
                  </a:cubicBezTo>
                  <a:cubicBezTo>
                    <a:pt x="54" y="67"/>
                    <a:pt x="55" y="65"/>
                    <a:pt x="55" y="62"/>
                  </a:cubicBezTo>
                  <a:cubicBezTo>
                    <a:pt x="55" y="60"/>
                    <a:pt x="54" y="58"/>
                    <a:pt x="52" y="56"/>
                  </a:cubicBezTo>
                  <a:cubicBezTo>
                    <a:pt x="51" y="55"/>
                    <a:pt x="48" y="54"/>
                    <a:pt x="43" y="53"/>
                  </a:cubicBezTo>
                  <a:cubicBezTo>
                    <a:pt x="38" y="52"/>
                    <a:pt x="35" y="50"/>
                    <a:pt x="32" y="48"/>
                  </a:cubicBezTo>
                  <a:cubicBezTo>
                    <a:pt x="30" y="45"/>
                    <a:pt x="29" y="42"/>
                    <a:pt x="29" y="39"/>
                  </a:cubicBezTo>
                  <a:cubicBezTo>
                    <a:pt x="29" y="35"/>
                    <a:pt x="30" y="31"/>
                    <a:pt x="33" y="29"/>
                  </a:cubicBezTo>
                  <a:cubicBezTo>
                    <a:pt x="35" y="27"/>
                    <a:pt x="38" y="26"/>
                    <a:pt x="41" y="25"/>
                  </a:cubicBezTo>
                  <a:cubicBezTo>
                    <a:pt x="41" y="19"/>
                    <a:pt x="41" y="19"/>
                    <a:pt x="41" y="19"/>
                  </a:cubicBezTo>
                  <a:cubicBezTo>
                    <a:pt x="49" y="19"/>
                    <a:pt x="49" y="19"/>
                    <a:pt x="49" y="19"/>
                  </a:cubicBezTo>
                  <a:cubicBezTo>
                    <a:pt x="49" y="25"/>
                    <a:pt x="49" y="25"/>
                    <a:pt x="49" y="25"/>
                  </a:cubicBezTo>
                  <a:cubicBezTo>
                    <a:pt x="52" y="25"/>
                    <a:pt x="55" y="27"/>
                    <a:pt x="57" y="29"/>
                  </a:cubicBezTo>
                  <a:cubicBezTo>
                    <a:pt x="60" y="31"/>
                    <a:pt x="62" y="35"/>
                    <a:pt x="62" y="39"/>
                  </a:cubicBezTo>
                  <a:cubicBezTo>
                    <a:pt x="62" y="40"/>
                    <a:pt x="62" y="40"/>
                    <a:pt x="62" y="40"/>
                  </a:cubicBezTo>
                  <a:cubicBezTo>
                    <a:pt x="54" y="40"/>
                    <a:pt x="54" y="40"/>
                    <a:pt x="54" y="40"/>
                  </a:cubicBezTo>
                  <a:cubicBezTo>
                    <a:pt x="54" y="39"/>
                    <a:pt x="54" y="39"/>
                    <a:pt x="54" y="39"/>
                  </a:cubicBezTo>
                  <a:cubicBezTo>
                    <a:pt x="54" y="36"/>
                    <a:pt x="53" y="34"/>
                    <a:pt x="52" y="33"/>
                  </a:cubicBezTo>
                  <a:cubicBezTo>
                    <a:pt x="50" y="32"/>
                    <a:pt x="48" y="31"/>
                    <a:pt x="45" y="31"/>
                  </a:cubicBezTo>
                  <a:cubicBezTo>
                    <a:pt x="42" y="31"/>
                    <a:pt x="40" y="32"/>
                    <a:pt x="38" y="33"/>
                  </a:cubicBezTo>
                  <a:cubicBezTo>
                    <a:pt x="37" y="34"/>
                    <a:pt x="36" y="36"/>
                    <a:pt x="36" y="39"/>
                  </a:cubicBezTo>
                  <a:cubicBezTo>
                    <a:pt x="36" y="41"/>
                    <a:pt x="37" y="42"/>
                    <a:pt x="38" y="43"/>
                  </a:cubicBezTo>
                  <a:cubicBezTo>
                    <a:pt x="40" y="45"/>
                    <a:pt x="42" y="46"/>
                    <a:pt x="46" y="47"/>
                  </a:cubicBezTo>
                  <a:cubicBezTo>
                    <a:pt x="52" y="48"/>
                    <a:pt x="56" y="50"/>
                    <a:pt x="58" y="52"/>
                  </a:cubicBezTo>
                  <a:cubicBezTo>
                    <a:pt x="61" y="55"/>
                    <a:pt x="63" y="58"/>
                    <a:pt x="63" y="62"/>
                  </a:cubicBezTo>
                  <a:cubicBezTo>
                    <a:pt x="63" y="66"/>
                    <a:pt x="61" y="70"/>
                    <a:pt x="57" y="7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sp>
        <p:nvSpPr>
          <p:cNvPr id="31" name="菱形 30"/>
          <p:cNvSpPr/>
          <p:nvPr/>
        </p:nvSpPr>
        <p:spPr>
          <a:xfrm>
            <a:off x="9468620" y="2654374"/>
            <a:ext cx="2256568" cy="2256568"/>
          </a:xfrm>
          <a:prstGeom prst="diamond">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2" name="Group 14"/>
          <p:cNvGrpSpPr>
            <a:grpSpLocks noChangeAspect="1"/>
          </p:cNvGrpSpPr>
          <p:nvPr/>
        </p:nvGrpSpPr>
        <p:grpSpPr bwMode="auto">
          <a:xfrm>
            <a:off x="9980350" y="3247616"/>
            <a:ext cx="1233107" cy="801521"/>
            <a:chOff x="6525" y="1896"/>
            <a:chExt cx="300" cy="195"/>
          </a:xfrm>
          <a:solidFill>
            <a:schemeClr val="tx1"/>
          </a:solidFill>
        </p:grpSpPr>
        <p:sp>
          <p:nvSpPr>
            <p:cNvPr id="33" name="Freeform 15"/>
            <p:cNvSpPr>
              <a:spLocks noEditPoints="1"/>
            </p:cNvSpPr>
            <p:nvPr/>
          </p:nvSpPr>
          <p:spPr bwMode="auto">
            <a:xfrm>
              <a:off x="6525" y="1896"/>
              <a:ext cx="300" cy="195"/>
            </a:xfrm>
            <a:custGeom>
              <a:avLst/>
              <a:gdLst>
                <a:gd name="T0" fmla="*/ 95 w 124"/>
                <a:gd name="T1" fmla="*/ 22 h 80"/>
                <a:gd name="T2" fmla="*/ 87 w 124"/>
                <a:gd name="T3" fmla="*/ 23 h 80"/>
                <a:gd name="T4" fmla="*/ 59 w 124"/>
                <a:gd name="T5" fmla="*/ 0 h 80"/>
                <a:gd name="T6" fmla="*/ 30 w 124"/>
                <a:gd name="T7" fmla="*/ 22 h 80"/>
                <a:gd name="T8" fmla="*/ 29 w 124"/>
                <a:gd name="T9" fmla="*/ 22 h 80"/>
                <a:gd name="T10" fmla="*/ 0 w 124"/>
                <a:gd name="T11" fmla="*/ 51 h 80"/>
                <a:gd name="T12" fmla="*/ 29 w 124"/>
                <a:gd name="T13" fmla="*/ 80 h 80"/>
                <a:gd name="T14" fmla="*/ 95 w 124"/>
                <a:gd name="T15" fmla="*/ 80 h 80"/>
                <a:gd name="T16" fmla="*/ 124 w 124"/>
                <a:gd name="T17" fmla="*/ 51 h 80"/>
                <a:gd name="T18" fmla="*/ 95 w 124"/>
                <a:gd name="T19" fmla="*/ 22 h 80"/>
                <a:gd name="T20" fmla="*/ 95 w 124"/>
                <a:gd name="T21" fmla="*/ 76 h 80"/>
                <a:gd name="T22" fmla="*/ 29 w 124"/>
                <a:gd name="T23" fmla="*/ 76 h 80"/>
                <a:gd name="T24" fmla="*/ 4 w 124"/>
                <a:gd name="T25" fmla="*/ 51 h 80"/>
                <a:gd name="T26" fmla="*/ 29 w 124"/>
                <a:gd name="T27" fmla="*/ 26 h 80"/>
                <a:gd name="T28" fmla="*/ 32 w 124"/>
                <a:gd name="T29" fmla="*/ 26 h 80"/>
                <a:gd name="T30" fmla="*/ 34 w 124"/>
                <a:gd name="T31" fmla="*/ 26 h 80"/>
                <a:gd name="T32" fmla="*/ 34 w 124"/>
                <a:gd name="T33" fmla="*/ 24 h 80"/>
                <a:gd name="T34" fmla="*/ 59 w 124"/>
                <a:gd name="T35" fmla="*/ 4 h 80"/>
                <a:gd name="T36" fmla="*/ 84 w 124"/>
                <a:gd name="T37" fmla="*/ 26 h 80"/>
                <a:gd name="T38" fmla="*/ 84 w 124"/>
                <a:gd name="T39" fmla="*/ 28 h 80"/>
                <a:gd name="T40" fmla="*/ 86 w 124"/>
                <a:gd name="T41" fmla="*/ 27 h 80"/>
                <a:gd name="T42" fmla="*/ 95 w 124"/>
                <a:gd name="T43" fmla="*/ 26 h 80"/>
                <a:gd name="T44" fmla="*/ 120 w 124"/>
                <a:gd name="T45" fmla="*/ 51 h 80"/>
                <a:gd name="T46" fmla="*/ 95 w 124"/>
                <a:gd name="T4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4" h="80">
                  <a:moveTo>
                    <a:pt x="95" y="22"/>
                  </a:moveTo>
                  <a:cubicBezTo>
                    <a:pt x="92" y="22"/>
                    <a:pt x="90" y="22"/>
                    <a:pt x="87" y="23"/>
                  </a:cubicBezTo>
                  <a:cubicBezTo>
                    <a:pt x="84" y="10"/>
                    <a:pt x="72" y="0"/>
                    <a:pt x="59" y="0"/>
                  </a:cubicBezTo>
                  <a:cubicBezTo>
                    <a:pt x="46" y="0"/>
                    <a:pt x="34" y="9"/>
                    <a:pt x="30" y="22"/>
                  </a:cubicBezTo>
                  <a:cubicBezTo>
                    <a:pt x="30" y="22"/>
                    <a:pt x="30" y="22"/>
                    <a:pt x="29" y="22"/>
                  </a:cubicBezTo>
                  <a:cubicBezTo>
                    <a:pt x="13" y="22"/>
                    <a:pt x="0" y="35"/>
                    <a:pt x="0" y="51"/>
                  </a:cubicBezTo>
                  <a:cubicBezTo>
                    <a:pt x="0" y="67"/>
                    <a:pt x="13" y="80"/>
                    <a:pt x="29" y="80"/>
                  </a:cubicBezTo>
                  <a:cubicBezTo>
                    <a:pt x="95" y="80"/>
                    <a:pt x="95" y="80"/>
                    <a:pt x="95" y="80"/>
                  </a:cubicBezTo>
                  <a:cubicBezTo>
                    <a:pt x="111" y="80"/>
                    <a:pt x="124" y="67"/>
                    <a:pt x="124" y="51"/>
                  </a:cubicBezTo>
                  <a:cubicBezTo>
                    <a:pt x="124" y="35"/>
                    <a:pt x="111" y="22"/>
                    <a:pt x="95" y="22"/>
                  </a:cubicBezTo>
                  <a:close/>
                  <a:moveTo>
                    <a:pt x="95" y="76"/>
                  </a:moveTo>
                  <a:cubicBezTo>
                    <a:pt x="29" y="76"/>
                    <a:pt x="29" y="76"/>
                    <a:pt x="29" y="76"/>
                  </a:cubicBezTo>
                  <a:cubicBezTo>
                    <a:pt x="15" y="76"/>
                    <a:pt x="4" y="65"/>
                    <a:pt x="4" y="51"/>
                  </a:cubicBezTo>
                  <a:cubicBezTo>
                    <a:pt x="4" y="37"/>
                    <a:pt x="15" y="26"/>
                    <a:pt x="29" y="26"/>
                  </a:cubicBezTo>
                  <a:cubicBezTo>
                    <a:pt x="30" y="26"/>
                    <a:pt x="31" y="26"/>
                    <a:pt x="32" y="26"/>
                  </a:cubicBezTo>
                  <a:cubicBezTo>
                    <a:pt x="34" y="26"/>
                    <a:pt x="34" y="26"/>
                    <a:pt x="34" y="26"/>
                  </a:cubicBezTo>
                  <a:cubicBezTo>
                    <a:pt x="34" y="24"/>
                    <a:pt x="34" y="24"/>
                    <a:pt x="34" y="24"/>
                  </a:cubicBezTo>
                  <a:cubicBezTo>
                    <a:pt x="36" y="13"/>
                    <a:pt x="47" y="4"/>
                    <a:pt x="59" y="4"/>
                  </a:cubicBezTo>
                  <a:cubicBezTo>
                    <a:pt x="71" y="4"/>
                    <a:pt x="82" y="13"/>
                    <a:pt x="84" y="26"/>
                  </a:cubicBezTo>
                  <a:cubicBezTo>
                    <a:pt x="84" y="28"/>
                    <a:pt x="84" y="28"/>
                    <a:pt x="84" y="28"/>
                  </a:cubicBezTo>
                  <a:cubicBezTo>
                    <a:pt x="86" y="27"/>
                    <a:pt x="86" y="27"/>
                    <a:pt x="86" y="27"/>
                  </a:cubicBezTo>
                  <a:cubicBezTo>
                    <a:pt x="89" y="26"/>
                    <a:pt x="92" y="26"/>
                    <a:pt x="95" y="26"/>
                  </a:cubicBezTo>
                  <a:cubicBezTo>
                    <a:pt x="109" y="26"/>
                    <a:pt x="120" y="37"/>
                    <a:pt x="120" y="51"/>
                  </a:cubicBezTo>
                  <a:cubicBezTo>
                    <a:pt x="120" y="65"/>
                    <a:pt x="109" y="76"/>
                    <a:pt x="95" y="7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4" name="Freeform 16"/>
            <p:cNvSpPr>
              <a:spLocks/>
            </p:cNvSpPr>
            <p:nvPr/>
          </p:nvSpPr>
          <p:spPr bwMode="auto">
            <a:xfrm>
              <a:off x="6627" y="1969"/>
              <a:ext cx="94" cy="98"/>
            </a:xfrm>
            <a:custGeom>
              <a:avLst/>
              <a:gdLst>
                <a:gd name="T0" fmla="*/ 19 w 39"/>
                <a:gd name="T1" fmla="*/ 0 h 40"/>
                <a:gd name="T2" fmla="*/ 19 w 39"/>
                <a:gd name="T3" fmla="*/ 0 h 40"/>
                <a:gd name="T4" fmla="*/ 19 w 39"/>
                <a:gd name="T5" fmla="*/ 0 h 40"/>
                <a:gd name="T6" fmla="*/ 19 w 39"/>
                <a:gd name="T7" fmla="*/ 0 h 40"/>
                <a:gd name="T8" fmla="*/ 19 w 39"/>
                <a:gd name="T9" fmla="*/ 0 h 40"/>
                <a:gd name="T10" fmla="*/ 19 w 39"/>
                <a:gd name="T11" fmla="*/ 0 h 40"/>
                <a:gd name="T12" fmla="*/ 5 w 39"/>
                <a:gd name="T13" fmla="*/ 5 h 40"/>
                <a:gd name="T14" fmla="*/ 1 w 39"/>
                <a:gd name="T15" fmla="*/ 1 h 40"/>
                <a:gd name="T16" fmla="*/ 1 w 39"/>
                <a:gd name="T17" fmla="*/ 1 h 40"/>
                <a:gd name="T18" fmla="*/ 0 w 39"/>
                <a:gd name="T19" fmla="*/ 2 h 40"/>
                <a:gd name="T20" fmla="*/ 1 w 39"/>
                <a:gd name="T21" fmla="*/ 16 h 40"/>
                <a:gd name="T22" fmla="*/ 14 w 39"/>
                <a:gd name="T23" fmla="*/ 16 h 40"/>
                <a:gd name="T24" fmla="*/ 14 w 39"/>
                <a:gd name="T25" fmla="*/ 16 h 40"/>
                <a:gd name="T26" fmla="*/ 15 w 39"/>
                <a:gd name="T27" fmla="*/ 15 h 40"/>
                <a:gd name="T28" fmla="*/ 14 w 39"/>
                <a:gd name="T29" fmla="*/ 14 h 40"/>
                <a:gd name="T30" fmla="*/ 10 w 39"/>
                <a:gd name="T31" fmla="*/ 10 h 40"/>
                <a:gd name="T32" fmla="*/ 19 w 39"/>
                <a:gd name="T33" fmla="*/ 7 h 40"/>
                <a:gd name="T34" fmla="*/ 32 w 39"/>
                <a:gd name="T35" fmla="*/ 20 h 40"/>
                <a:gd name="T36" fmla="*/ 19 w 39"/>
                <a:gd name="T37" fmla="*/ 32 h 40"/>
                <a:gd name="T38" fmla="*/ 8 w 39"/>
                <a:gd name="T39" fmla="*/ 25 h 40"/>
                <a:gd name="T40" fmla="*/ 2 w 39"/>
                <a:gd name="T41" fmla="*/ 28 h 40"/>
                <a:gd name="T42" fmla="*/ 2 w 39"/>
                <a:gd name="T43" fmla="*/ 28 h 40"/>
                <a:gd name="T44" fmla="*/ 21 w 39"/>
                <a:gd name="T45" fmla="*/ 39 h 40"/>
                <a:gd name="T46" fmla="*/ 39 w 39"/>
                <a:gd name="T47" fmla="*/ 20 h 40"/>
                <a:gd name="T48" fmla="*/ 19 w 39"/>
                <a:gd name="T4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40">
                  <a:moveTo>
                    <a:pt x="19" y="0"/>
                  </a:moveTo>
                  <a:cubicBezTo>
                    <a:pt x="19" y="0"/>
                    <a:pt x="19" y="0"/>
                    <a:pt x="19" y="0"/>
                  </a:cubicBezTo>
                  <a:cubicBezTo>
                    <a:pt x="19" y="0"/>
                    <a:pt x="19" y="0"/>
                    <a:pt x="19" y="0"/>
                  </a:cubicBezTo>
                  <a:cubicBezTo>
                    <a:pt x="19" y="0"/>
                    <a:pt x="19" y="0"/>
                    <a:pt x="19" y="0"/>
                  </a:cubicBezTo>
                  <a:cubicBezTo>
                    <a:pt x="19" y="0"/>
                    <a:pt x="19" y="0"/>
                    <a:pt x="19" y="0"/>
                  </a:cubicBezTo>
                  <a:cubicBezTo>
                    <a:pt x="19" y="0"/>
                    <a:pt x="19" y="0"/>
                    <a:pt x="19" y="0"/>
                  </a:cubicBezTo>
                  <a:cubicBezTo>
                    <a:pt x="14" y="0"/>
                    <a:pt x="9" y="2"/>
                    <a:pt x="5" y="5"/>
                  </a:cubicBezTo>
                  <a:cubicBezTo>
                    <a:pt x="1" y="1"/>
                    <a:pt x="1" y="1"/>
                    <a:pt x="1" y="1"/>
                  </a:cubicBezTo>
                  <a:cubicBezTo>
                    <a:pt x="1" y="1"/>
                    <a:pt x="1" y="1"/>
                    <a:pt x="1" y="1"/>
                  </a:cubicBezTo>
                  <a:cubicBezTo>
                    <a:pt x="0" y="1"/>
                    <a:pt x="0" y="1"/>
                    <a:pt x="0" y="2"/>
                  </a:cubicBezTo>
                  <a:cubicBezTo>
                    <a:pt x="1" y="16"/>
                    <a:pt x="1" y="16"/>
                    <a:pt x="1" y="16"/>
                  </a:cubicBezTo>
                  <a:cubicBezTo>
                    <a:pt x="14" y="16"/>
                    <a:pt x="14" y="16"/>
                    <a:pt x="14" y="16"/>
                  </a:cubicBezTo>
                  <a:cubicBezTo>
                    <a:pt x="14" y="16"/>
                    <a:pt x="14" y="16"/>
                    <a:pt x="14" y="16"/>
                  </a:cubicBezTo>
                  <a:cubicBezTo>
                    <a:pt x="15" y="16"/>
                    <a:pt x="15" y="15"/>
                    <a:pt x="15" y="15"/>
                  </a:cubicBezTo>
                  <a:cubicBezTo>
                    <a:pt x="15" y="15"/>
                    <a:pt x="15" y="15"/>
                    <a:pt x="14" y="14"/>
                  </a:cubicBezTo>
                  <a:cubicBezTo>
                    <a:pt x="10" y="10"/>
                    <a:pt x="10" y="10"/>
                    <a:pt x="10" y="10"/>
                  </a:cubicBezTo>
                  <a:cubicBezTo>
                    <a:pt x="13" y="8"/>
                    <a:pt x="16" y="7"/>
                    <a:pt x="19" y="7"/>
                  </a:cubicBezTo>
                  <a:cubicBezTo>
                    <a:pt x="26" y="7"/>
                    <a:pt x="32" y="13"/>
                    <a:pt x="32" y="20"/>
                  </a:cubicBezTo>
                  <a:cubicBezTo>
                    <a:pt x="32" y="27"/>
                    <a:pt x="26" y="32"/>
                    <a:pt x="19" y="32"/>
                  </a:cubicBezTo>
                  <a:cubicBezTo>
                    <a:pt x="15" y="32"/>
                    <a:pt x="10" y="29"/>
                    <a:pt x="8" y="25"/>
                  </a:cubicBezTo>
                  <a:cubicBezTo>
                    <a:pt x="2" y="28"/>
                    <a:pt x="2" y="28"/>
                    <a:pt x="2" y="28"/>
                  </a:cubicBezTo>
                  <a:cubicBezTo>
                    <a:pt x="2" y="28"/>
                    <a:pt x="2" y="28"/>
                    <a:pt x="2" y="28"/>
                  </a:cubicBezTo>
                  <a:cubicBezTo>
                    <a:pt x="6" y="36"/>
                    <a:pt x="13" y="40"/>
                    <a:pt x="21" y="39"/>
                  </a:cubicBezTo>
                  <a:cubicBezTo>
                    <a:pt x="31" y="39"/>
                    <a:pt x="39" y="30"/>
                    <a:pt x="39" y="20"/>
                  </a:cubicBezTo>
                  <a:cubicBezTo>
                    <a:pt x="39" y="9"/>
                    <a:pt x="30" y="0"/>
                    <a:pt x="19" y="0"/>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spTree>
    <p:extLst>
      <p:ext uri="{BB962C8B-B14F-4D97-AF65-F5344CB8AC3E}">
        <p14:creationId xmlns:p14="http://schemas.microsoft.com/office/powerpoint/2010/main" val="103526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2915860" y="600074"/>
            <a:ext cx="54663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XIAOZ POWER 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flipV="1">
            <a:off x="4599983" y="2934807"/>
            <a:ext cx="2126095" cy="1424368"/>
          </a:xfrm>
          <a:prstGeom prst="line">
            <a:avLst/>
          </a:prstGeom>
          <a:ln>
            <a:solidFill>
              <a:srgbClr val="04ADF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688287" y="2952339"/>
            <a:ext cx="2488733" cy="1128902"/>
          </a:xfrm>
          <a:prstGeom prst="line">
            <a:avLst/>
          </a:prstGeom>
          <a:ln>
            <a:solidFill>
              <a:srgbClr val="04ADF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12" idx="3"/>
          </p:cNvCxnSpPr>
          <p:nvPr/>
        </p:nvCxnSpPr>
        <p:spPr>
          <a:xfrm flipV="1">
            <a:off x="9808291" y="2283834"/>
            <a:ext cx="1339769" cy="1216935"/>
          </a:xfrm>
          <a:prstGeom prst="line">
            <a:avLst/>
          </a:prstGeom>
          <a:ln>
            <a:solidFill>
              <a:srgbClr val="04ADF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9177019" y="3359881"/>
            <a:ext cx="772161" cy="721359"/>
          </a:xfrm>
          <a:prstGeom prst="line">
            <a:avLst/>
          </a:prstGeom>
          <a:ln>
            <a:solidFill>
              <a:srgbClr val="04ADF2"/>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9749933" y="3160632"/>
            <a:ext cx="398495" cy="3984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cxnSp>
        <p:nvCxnSpPr>
          <p:cNvPr id="13" name="直接连接符 12"/>
          <p:cNvCxnSpPr/>
          <p:nvPr/>
        </p:nvCxnSpPr>
        <p:spPr>
          <a:xfrm>
            <a:off x="3043000" y="2664706"/>
            <a:ext cx="1537270" cy="1671975"/>
          </a:xfrm>
          <a:prstGeom prst="line">
            <a:avLst/>
          </a:prstGeom>
          <a:ln>
            <a:solidFill>
              <a:srgbClr val="04ADF2"/>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027669" y="2163443"/>
            <a:ext cx="240782" cy="2407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grpSp>
        <p:nvGrpSpPr>
          <p:cNvPr id="15" name="组合 14"/>
          <p:cNvGrpSpPr/>
          <p:nvPr/>
        </p:nvGrpSpPr>
        <p:grpSpPr>
          <a:xfrm>
            <a:off x="636547" y="5272785"/>
            <a:ext cx="4825126" cy="1138773"/>
            <a:chOff x="469900" y="2418093"/>
            <a:chExt cx="4825126" cy="1138773"/>
          </a:xfrm>
        </p:grpSpPr>
        <p:sp>
          <p:nvSpPr>
            <p:cNvPr id="16" name="矩形 15"/>
            <p:cNvSpPr/>
            <p:nvPr/>
          </p:nvSpPr>
          <p:spPr>
            <a:xfrm>
              <a:off x="544923" y="2787425"/>
              <a:ext cx="4750103" cy="769441"/>
            </a:xfrm>
            <a:prstGeom prst="rect">
              <a:avLst/>
            </a:prstGeom>
            <a:noFill/>
          </p:spPr>
          <p:txBody>
            <a:bodyPr wrap="square">
              <a:spAutoFit/>
            </a:bodyPr>
            <a:lstStyle/>
            <a:p>
              <a:r>
                <a:rPr lang="en-US" altLang="zh-CN" sz="1100" dirty="0" smtClean="0">
                  <a:solidFill>
                    <a:schemeClr val="tx1">
                      <a:lumMod val="95000"/>
                      <a:lumOff val="5000"/>
                    </a:schemeClr>
                  </a:solidFill>
                  <a:cs typeface="Arial" pitchFamily="34" charset="0"/>
                </a:rPr>
                <a:t>Please click here to modify the text for example, the text here, you may post texts. Please click here to modify the text for example, the text here, you may post texts. Please click here to modify the text for example, the text here, you may post texts.</a:t>
              </a:r>
              <a:endParaRPr lang="zh-CN" altLang="en-US" sz="1100" dirty="0">
                <a:solidFill>
                  <a:schemeClr val="tx1">
                    <a:lumMod val="95000"/>
                    <a:lumOff val="5000"/>
                  </a:schemeClr>
                </a:solidFill>
                <a:cs typeface="Arial" pitchFamily="34" charset="0"/>
              </a:endParaRPr>
            </a:p>
          </p:txBody>
        </p:sp>
        <p:sp>
          <p:nvSpPr>
            <p:cNvPr id="17" name="文本框 16"/>
            <p:cNvSpPr txBox="1"/>
            <p:nvPr/>
          </p:nvSpPr>
          <p:spPr>
            <a:xfrm>
              <a:off x="544923" y="2418093"/>
              <a:ext cx="1770613" cy="369332"/>
            </a:xfrm>
            <a:prstGeom prst="rect">
              <a:avLst/>
            </a:prstGeom>
            <a:noFill/>
          </p:spPr>
          <p:txBody>
            <a:bodyPr wrap="none" rtlCol="0">
              <a:spAutoFit/>
            </a:bodyPr>
            <a:lstStyle/>
            <a:p>
              <a:r>
                <a:rPr lang="en-US" altLang="zh-CN" dirty="0" smtClean="0">
                  <a:solidFill>
                    <a:schemeClr val="tx1">
                      <a:lumMod val="95000"/>
                      <a:lumOff val="5000"/>
                    </a:schemeClr>
                  </a:solidFill>
                  <a:latin typeface="+mj-lt"/>
                </a:rPr>
                <a:t>YOUR TEXT HERE</a:t>
              </a:r>
              <a:endParaRPr lang="zh-CN" altLang="en-US" dirty="0">
                <a:solidFill>
                  <a:schemeClr val="tx1">
                    <a:lumMod val="95000"/>
                    <a:lumOff val="5000"/>
                  </a:schemeClr>
                </a:solidFill>
                <a:latin typeface="+mj-lt"/>
              </a:endParaRPr>
            </a:p>
          </p:txBody>
        </p:sp>
        <p:cxnSp>
          <p:nvCxnSpPr>
            <p:cNvPr id="18" name="直接连接符 17"/>
            <p:cNvCxnSpPr/>
            <p:nvPr/>
          </p:nvCxnSpPr>
          <p:spPr>
            <a:xfrm>
              <a:off x="469900" y="2527300"/>
              <a:ext cx="0" cy="9470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椭圆 19"/>
          <p:cNvSpPr/>
          <p:nvPr/>
        </p:nvSpPr>
        <p:spPr>
          <a:xfrm rot="17615379">
            <a:off x="2181088" y="1596099"/>
            <a:ext cx="1459524" cy="1459524"/>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1" name="文本框 20"/>
          <p:cNvSpPr txBox="1"/>
          <p:nvPr/>
        </p:nvSpPr>
        <p:spPr>
          <a:xfrm>
            <a:off x="2508863" y="2035885"/>
            <a:ext cx="780470" cy="461665"/>
          </a:xfrm>
          <a:prstGeom prst="rect">
            <a:avLst/>
          </a:prstGeom>
          <a:noFill/>
        </p:spPr>
        <p:txBody>
          <a:bodyPr wrap="none" rtlCol="0">
            <a:spAutoFit/>
          </a:bodyPr>
          <a:lstStyle/>
          <a:p>
            <a:r>
              <a:rPr lang="en-US" altLang="zh-CN" sz="2400" b="1" dirty="0" smtClean="0"/>
              <a:t>STE1</a:t>
            </a:r>
            <a:endParaRPr lang="zh-CN" altLang="en-US" sz="2400" b="1" dirty="0"/>
          </a:p>
        </p:txBody>
      </p:sp>
      <p:sp>
        <p:nvSpPr>
          <p:cNvPr id="23" name="椭圆 22"/>
          <p:cNvSpPr/>
          <p:nvPr/>
        </p:nvSpPr>
        <p:spPr>
          <a:xfrm>
            <a:off x="4082202" y="3813760"/>
            <a:ext cx="1045843" cy="1045843"/>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文本框 23"/>
          <p:cNvSpPr txBox="1"/>
          <p:nvPr/>
        </p:nvSpPr>
        <p:spPr>
          <a:xfrm>
            <a:off x="4227532" y="4102922"/>
            <a:ext cx="780470" cy="461665"/>
          </a:xfrm>
          <a:prstGeom prst="rect">
            <a:avLst/>
          </a:prstGeom>
          <a:noFill/>
        </p:spPr>
        <p:txBody>
          <a:bodyPr wrap="none" rtlCol="0">
            <a:spAutoFit/>
          </a:bodyPr>
          <a:lstStyle/>
          <a:p>
            <a:r>
              <a:rPr lang="en-US" altLang="zh-CN" sz="2400" b="1" dirty="0" smtClean="0"/>
              <a:t>STE2</a:t>
            </a:r>
            <a:endParaRPr lang="zh-CN" altLang="en-US" sz="2400" b="1" dirty="0"/>
          </a:p>
        </p:txBody>
      </p:sp>
      <p:sp>
        <p:nvSpPr>
          <p:cNvPr id="26" name="椭圆 25"/>
          <p:cNvSpPr/>
          <p:nvPr/>
        </p:nvSpPr>
        <p:spPr>
          <a:xfrm>
            <a:off x="6173515" y="2644950"/>
            <a:ext cx="848931" cy="84893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文本框 26"/>
          <p:cNvSpPr txBox="1"/>
          <p:nvPr/>
        </p:nvSpPr>
        <p:spPr>
          <a:xfrm>
            <a:off x="6207745" y="2807136"/>
            <a:ext cx="780470" cy="461665"/>
          </a:xfrm>
          <a:prstGeom prst="rect">
            <a:avLst/>
          </a:prstGeom>
          <a:noFill/>
        </p:spPr>
        <p:txBody>
          <a:bodyPr wrap="none" rtlCol="0">
            <a:spAutoFit/>
          </a:bodyPr>
          <a:lstStyle/>
          <a:p>
            <a:r>
              <a:rPr lang="en-US" altLang="zh-CN" sz="2400" b="1" dirty="0" smtClean="0"/>
              <a:t>STE3</a:t>
            </a:r>
            <a:endParaRPr lang="zh-CN" altLang="en-US" sz="2400" b="1" dirty="0"/>
          </a:p>
        </p:txBody>
      </p:sp>
      <p:sp>
        <p:nvSpPr>
          <p:cNvPr id="29" name="椭圆 28"/>
          <p:cNvSpPr/>
          <p:nvPr/>
        </p:nvSpPr>
        <p:spPr>
          <a:xfrm>
            <a:off x="8854154" y="3758375"/>
            <a:ext cx="645731" cy="64573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0" name="文本框 29"/>
          <p:cNvSpPr txBox="1"/>
          <p:nvPr/>
        </p:nvSpPr>
        <p:spPr>
          <a:xfrm>
            <a:off x="8883552" y="3896574"/>
            <a:ext cx="630301" cy="369332"/>
          </a:xfrm>
          <a:prstGeom prst="rect">
            <a:avLst/>
          </a:prstGeom>
          <a:noFill/>
        </p:spPr>
        <p:txBody>
          <a:bodyPr wrap="none" rtlCol="0">
            <a:spAutoFit/>
          </a:bodyPr>
          <a:lstStyle/>
          <a:p>
            <a:r>
              <a:rPr lang="en-US" altLang="zh-CN" b="1" dirty="0" smtClean="0"/>
              <a:t>STE4</a:t>
            </a:r>
            <a:endParaRPr lang="zh-CN" altLang="en-US" b="1" dirty="0"/>
          </a:p>
        </p:txBody>
      </p:sp>
      <p:grpSp>
        <p:nvGrpSpPr>
          <p:cNvPr id="31" name="组合 30"/>
          <p:cNvGrpSpPr/>
          <p:nvPr/>
        </p:nvGrpSpPr>
        <p:grpSpPr>
          <a:xfrm>
            <a:off x="938354" y="2785153"/>
            <a:ext cx="1735975" cy="1081657"/>
            <a:chOff x="938354" y="2292019"/>
            <a:chExt cx="1735975" cy="1081657"/>
          </a:xfrm>
        </p:grpSpPr>
        <p:grpSp>
          <p:nvGrpSpPr>
            <p:cNvPr id="32" name="组合 31"/>
            <p:cNvGrpSpPr/>
            <p:nvPr/>
          </p:nvGrpSpPr>
          <p:grpSpPr>
            <a:xfrm>
              <a:off x="938354" y="2292019"/>
              <a:ext cx="1735975" cy="1081657"/>
              <a:chOff x="544923" y="2475209"/>
              <a:chExt cx="1735975" cy="1081657"/>
            </a:xfrm>
          </p:grpSpPr>
          <p:sp>
            <p:nvSpPr>
              <p:cNvPr id="34" name="矩形 33"/>
              <p:cNvSpPr/>
              <p:nvPr/>
            </p:nvSpPr>
            <p:spPr>
              <a:xfrm>
                <a:off x="544923" y="2787425"/>
                <a:ext cx="1735975" cy="769441"/>
              </a:xfrm>
              <a:prstGeom prst="rect">
                <a:avLst/>
              </a:prstGeom>
              <a:noFill/>
            </p:spPr>
            <p:txBody>
              <a:bodyPr wrap="square">
                <a:spAutoFit/>
              </a:bodyPr>
              <a:lstStyle/>
              <a:p>
                <a:r>
                  <a:rPr lang="en-US" altLang="zh-CN" sz="1100" dirty="0" smtClean="0">
                    <a:solidFill>
                      <a:schemeClr val="tx1">
                        <a:lumMod val="95000"/>
                        <a:lumOff val="5000"/>
                      </a:schemeClr>
                    </a:solidFill>
                    <a:cs typeface="Arial" pitchFamily="34" charset="0"/>
                  </a:rPr>
                  <a:t>Please click here to modify the text for example, the text here, you may post texts. </a:t>
                </a:r>
                <a:endParaRPr lang="zh-CN" altLang="en-US" sz="1100" dirty="0">
                  <a:solidFill>
                    <a:schemeClr val="tx1">
                      <a:lumMod val="95000"/>
                      <a:lumOff val="5000"/>
                    </a:schemeClr>
                  </a:solidFill>
                  <a:cs typeface="Arial" pitchFamily="34" charset="0"/>
                </a:endParaRPr>
              </a:p>
            </p:txBody>
          </p:sp>
          <p:sp>
            <p:nvSpPr>
              <p:cNvPr id="35" name="文本框 34"/>
              <p:cNvSpPr txBox="1"/>
              <p:nvPr/>
            </p:nvSpPr>
            <p:spPr>
              <a:xfrm>
                <a:off x="810605" y="2475209"/>
                <a:ext cx="1188146" cy="369332"/>
              </a:xfrm>
              <a:prstGeom prst="rect">
                <a:avLst/>
              </a:prstGeom>
              <a:noFill/>
            </p:spPr>
            <p:txBody>
              <a:bodyPr wrap="none" rtlCol="0">
                <a:spAutoFit/>
              </a:bodyPr>
              <a:lstStyle/>
              <a:p>
                <a:r>
                  <a:rPr lang="en-US" altLang="zh-CN" dirty="0" smtClean="0">
                    <a:solidFill>
                      <a:schemeClr val="tx1">
                        <a:lumMod val="95000"/>
                        <a:lumOff val="5000"/>
                      </a:schemeClr>
                    </a:solidFill>
                    <a:latin typeface="+mj-lt"/>
                  </a:rPr>
                  <a:t>TEXT HERE</a:t>
                </a:r>
                <a:endParaRPr lang="zh-CN" altLang="en-US" dirty="0">
                  <a:solidFill>
                    <a:schemeClr val="tx1">
                      <a:lumMod val="95000"/>
                      <a:lumOff val="5000"/>
                    </a:schemeClr>
                  </a:solidFill>
                  <a:latin typeface="+mj-lt"/>
                </a:endParaRPr>
              </a:p>
            </p:txBody>
          </p:sp>
        </p:grpSp>
        <p:cxnSp>
          <p:nvCxnSpPr>
            <p:cNvPr id="33" name="直接连接符 32"/>
            <p:cNvCxnSpPr/>
            <p:nvPr/>
          </p:nvCxnSpPr>
          <p:spPr>
            <a:xfrm>
              <a:off x="1141121" y="2604235"/>
              <a:ext cx="12510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5752798" y="3594069"/>
            <a:ext cx="1735975" cy="1081657"/>
            <a:chOff x="938354" y="2292019"/>
            <a:chExt cx="1735975" cy="1081657"/>
          </a:xfrm>
        </p:grpSpPr>
        <p:grpSp>
          <p:nvGrpSpPr>
            <p:cNvPr id="37" name="组合 36"/>
            <p:cNvGrpSpPr/>
            <p:nvPr/>
          </p:nvGrpSpPr>
          <p:grpSpPr>
            <a:xfrm>
              <a:off x="938354" y="2292019"/>
              <a:ext cx="1735975" cy="1081657"/>
              <a:chOff x="544923" y="2475209"/>
              <a:chExt cx="1735975" cy="1081657"/>
            </a:xfrm>
          </p:grpSpPr>
          <p:sp>
            <p:nvSpPr>
              <p:cNvPr id="39" name="矩形 38"/>
              <p:cNvSpPr/>
              <p:nvPr/>
            </p:nvSpPr>
            <p:spPr>
              <a:xfrm>
                <a:off x="544923" y="2787425"/>
                <a:ext cx="1735975" cy="769441"/>
              </a:xfrm>
              <a:prstGeom prst="rect">
                <a:avLst/>
              </a:prstGeom>
              <a:noFill/>
            </p:spPr>
            <p:txBody>
              <a:bodyPr wrap="square">
                <a:spAutoFit/>
              </a:bodyPr>
              <a:lstStyle/>
              <a:p>
                <a:r>
                  <a:rPr lang="en-US" altLang="zh-CN" sz="1100" dirty="0" smtClean="0">
                    <a:solidFill>
                      <a:schemeClr val="tx1">
                        <a:lumMod val="95000"/>
                        <a:lumOff val="5000"/>
                      </a:schemeClr>
                    </a:solidFill>
                    <a:cs typeface="Arial" pitchFamily="34" charset="0"/>
                  </a:rPr>
                  <a:t>Please click here to modify the text for example, the text here, you may post texts. </a:t>
                </a:r>
                <a:endParaRPr lang="zh-CN" altLang="en-US" sz="1100" dirty="0">
                  <a:solidFill>
                    <a:schemeClr val="tx1">
                      <a:lumMod val="95000"/>
                      <a:lumOff val="5000"/>
                    </a:schemeClr>
                  </a:solidFill>
                  <a:cs typeface="Arial" pitchFamily="34" charset="0"/>
                </a:endParaRPr>
              </a:p>
            </p:txBody>
          </p:sp>
          <p:sp>
            <p:nvSpPr>
              <p:cNvPr id="40" name="文本框 39"/>
              <p:cNvSpPr txBox="1"/>
              <p:nvPr/>
            </p:nvSpPr>
            <p:spPr>
              <a:xfrm>
                <a:off x="810605" y="2475209"/>
                <a:ext cx="1188146" cy="369332"/>
              </a:xfrm>
              <a:prstGeom prst="rect">
                <a:avLst/>
              </a:prstGeom>
              <a:noFill/>
            </p:spPr>
            <p:txBody>
              <a:bodyPr wrap="none" rtlCol="0">
                <a:spAutoFit/>
              </a:bodyPr>
              <a:lstStyle/>
              <a:p>
                <a:r>
                  <a:rPr lang="en-US" altLang="zh-CN" dirty="0" smtClean="0">
                    <a:solidFill>
                      <a:schemeClr val="tx1">
                        <a:lumMod val="95000"/>
                        <a:lumOff val="5000"/>
                      </a:schemeClr>
                    </a:solidFill>
                    <a:latin typeface="+mj-lt"/>
                  </a:rPr>
                  <a:t>TEXT HERE</a:t>
                </a:r>
                <a:endParaRPr lang="zh-CN" altLang="en-US" dirty="0">
                  <a:solidFill>
                    <a:schemeClr val="tx1">
                      <a:lumMod val="95000"/>
                      <a:lumOff val="5000"/>
                    </a:schemeClr>
                  </a:solidFill>
                  <a:latin typeface="+mj-lt"/>
                </a:endParaRPr>
              </a:p>
            </p:txBody>
          </p:sp>
        </p:grpSp>
        <p:cxnSp>
          <p:nvCxnSpPr>
            <p:cNvPr id="38" name="直接连接符 37"/>
            <p:cNvCxnSpPr/>
            <p:nvPr/>
          </p:nvCxnSpPr>
          <p:spPr>
            <a:xfrm>
              <a:off x="1141121" y="2604235"/>
              <a:ext cx="12510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8330714" y="4488782"/>
            <a:ext cx="1735975" cy="1081657"/>
            <a:chOff x="938354" y="2292019"/>
            <a:chExt cx="1735975" cy="1081657"/>
          </a:xfrm>
        </p:grpSpPr>
        <p:grpSp>
          <p:nvGrpSpPr>
            <p:cNvPr id="42" name="组合 41"/>
            <p:cNvGrpSpPr/>
            <p:nvPr/>
          </p:nvGrpSpPr>
          <p:grpSpPr>
            <a:xfrm>
              <a:off x="938354" y="2292019"/>
              <a:ext cx="1735975" cy="1081657"/>
              <a:chOff x="544923" y="2475209"/>
              <a:chExt cx="1735975" cy="1081657"/>
            </a:xfrm>
          </p:grpSpPr>
          <p:sp>
            <p:nvSpPr>
              <p:cNvPr id="44" name="矩形 43"/>
              <p:cNvSpPr/>
              <p:nvPr/>
            </p:nvSpPr>
            <p:spPr>
              <a:xfrm>
                <a:off x="544923" y="2787425"/>
                <a:ext cx="1735975" cy="769441"/>
              </a:xfrm>
              <a:prstGeom prst="rect">
                <a:avLst/>
              </a:prstGeom>
              <a:noFill/>
            </p:spPr>
            <p:txBody>
              <a:bodyPr wrap="square">
                <a:spAutoFit/>
              </a:bodyPr>
              <a:lstStyle/>
              <a:p>
                <a:r>
                  <a:rPr lang="en-US" altLang="zh-CN" sz="1100" dirty="0" smtClean="0">
                    <a:solidFill>
                      <a:schemeClr val="tx1">
                        <a:lumMod val="95000"/>
                        <a:lumOff val="5000"/>
                      </a:schemeClr>
                    </a:solidFill>
                    <a:cs typeface="Arial" pitchFamily="34" charset="0"/>
                  </a:rPr>
                  <a:t>Please click here to modify the text for example, the text here, you may post texts. </a:t>
                </a:r>
                <a:endParaRPr lang="zh-CN" altLang="en-US" sz="1100" dirty="0">
                  <a:solidFill>
                    <a:schemeClr val="tx1">
                      <a:lumMod val="95000"/>
                      <a:lumOff val="5000"/>
                    </a:schemeClr>
                  </a:solidFill>
                  <a:cs typeface="Arial" pitchFamily="34" charset="0"/>
                </a:endParaRPr>
              </a:p>
            </p:txBody>
          </p:sp>
          <p:sp>
            <p:nvSpPr>
              <p:cNvPr id="45" name="文本框 44"/>
              <p:cNvSpPr txBox="1"/>
              <p:nvPr/>
            </p:nvSpPr>
            <p:spPr>
              <a:xfrm>
                <a:off x="810605" y="2475209"/>
                <a:ext cx="1188146" cy="369332"/>
              </a:xfrm>
              <a:prstGeom prst="rect">
                <a:avLst/>
              </a:prstGeom>
              <a:noFill/>
            </p:spPr>
            <p:txBody>
              <a:bodyPr wrap="none" rtlCol="0">
                <a:spAutoFit/>
              </a:bodyPr>
              <a:lstStyle/>
              <a:p>
                <a:r>
                  <a:rPr lang="en-US" altLang="zh-CN" dirty="0" smtClean="0">
                    <a:solidFill>
                      <a:schemeClr val="tx1">
                        <a:lumMod val="95000"/>
                        <a:lumOff val="5000"/>
                      </a:schemeClr>
                    </a:solidFill>
                    <a:latin typeface="+mj-lt"/>
                  </a:rPr>
                  <a:t>TEXT HERE</a:t>
                </a:r>
                <a:endParaRPr lang="zh-CN" altLang="en-US" dirty="0">
                  <a:solidFill>
                    <a:schemeClr val="tx1">
                      <a:lumMod val="95000"/>
                      <a:lumOff val="5000"/>
                    </a:schemeClr>
                  </a:solidFill>
                  <a:latin typeface="+mj-lt"/>
                </a:endParaRPr>
              </a:p>
            </p:txBody>
          </p:sp>
        </p:grpSp>
        <p:cxnSp>
          <p:nvCxnSpPr>
            <p:cNvPr id="43" name="直接连接符 42"/>
            <p:cNvCxnSpPr/>
            <p:nvPr/>
          </p:nvCxnSpPr>
          <p:spPr>
            <a:xfrm>
              <a:off x="1141121" y="2604235"/>
              <a:ext cx="12510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3871669" y="2487139"/>
            <a:ext cx="1735975" cy="1081657"/>
            <a:chOff x="938354" y="2292019"/>
            <a:chExt cx="1735975" cy="1081657"/>
          </a:xfrm>
        </p:grpSpPr>
        <p:grpSp>
          <p:nvGrpSpPr>
            <p:cNvPr id="47" name="组合 46"/>
            <p:cNvGrpSpPr/>
            <p:nvPr/>
          </p:nvGrpSpPr>
          <p:grpSpPr>
            <a:xfrm>
              <a:off x="938354" y="2292019"/>
              <a:ext cx="1735975" cy="1081657"/>
              <a:chOff x="544923" y="2475209"/>
              <a:chExt cx="1735975" cy="1081657"/>
            </a:xfrm>
          </p:grpSpPr>
          <p:sp>
            <p:nvSpPr>
              <p:cNvPr id="49" name="矩形 48"/>
              <p:cNvSpPr/>
              <p:nvPr/>
            </p:nvSpPr>
            <p:spPr>
              <a:xfrm>
                <a:off x="544923" y="2787425"/>
                <a:ext cx="1735975" cy="769441"/>
              </a:xfrm>
              <a:prstGeom prst="rect">
                <a:avLst/>
              </a:prstGeom>
              <a:noFill/>
            </p:spPr>
            <p:txBody>
              <a:bodyPr wrap="square">
                <a:spAutoFit/>
              </a:bodyPr>
              <a:lstStyle/>
              <a:p>
                <a:r>
                  <a:rPr lang="en-US" altLang="zh-CN" sz="1100" dirty="0" smtClean="0">
                    <a:solidFill>
                      <a:schemeClr val="tx1">
                        <a:lumMod val="95000"/>
                        <a:lumOff val="5000"/>
                      </a:schemeClr>
                    </a:solidFill>
                    <a:cs typeface="Arial" pitchFamily="34" charset="0"/>
                  </a:rPr>
                  <a:t>Please click here to modify the text for example, the text here, you may post texts. </a:t>
                </a:r>
                <a:endParaRPr lang="zh-CN" altLang="en-US" sz="1100" dirty="0">
                  <a:solidFill>
                    <a:schemeClr val="tx1">
                      <a:lumMod val="95000"/>
                      <a:lumOff val="5000"/>
                    </a:schemeClr>
                  </a:solidFill>
                  <a:cs typeface="Arial" pitchFamily="34" charset="0"/>
                </a:endParaRPr>
              </a:p>
            </p:txBody>
          </p:sp>
          <p:sp>
            <p:nvSpPr>
              <p:cNvPr id="50" name="文本框 49"/>
              <p:cNvSpPr txBox="1"/>
              <p:nvPr/>
            </p:nvSpPr>
            <p:spPr>
              <a:xfrm>
                <a:off x="810605" y="2475209"/>
                <a:ext cx="1188146" cy="369332"/>
              </a:xfrm>
              <a:prstGeom prst="rect">
                <a:avLst/>
              </a:prstGeom>
              <a:noFill/>
            </p:spPr>
            <p:txBody>
              <a:bodyPr wrap="none" rtlCol="0">
                <a:spAutoFit/>
              </a:bodyPr>
              <a:lstStyle/>
              <a:p>
                <a:r>
                  <a:rPr lang="en-US" altLang="zh-CN" dirty="0" smtClean="0">
                    <a:solidFill>
                      <a:schemeClr val="tx1">
                        <a:lumMod val="95000"/>
                        <a:lumOff val="5000"/>
                      </a:schemeClr>
                    </a:solidFill>
                    <a:latin typeface="+mj-lt"/>
                  </a:rPr>
                  <a:t>TEXT HERE</a:t>
                </a:r>
                <a:endParaRPr lang="zh-CN" altLang="en-US" dirty="0">
                  <a:solidFill>
                    <a:schemeClr val="tx1">
                      <a:lumMod val="95000"/>
                      <a:lumOff val="5000"/>
                    </a:schemeClr>
                  </a:solidFill>
                  <a:latin typeface="+mj-lt"/>
                </a:endParaRPr>
              </a:p>
            </p:txBody>
          </p:sp>
        </p:grpSp>
        <p:cxnSp>
          <p:nvCxnSpPr>
            <p:cNvPr id="48" name="直接连接符 47"/>
            <p:cNvCxnSpPr/>
            <p:nvPr/>
          </p:nvCxnSpPr>
          <p:spPr>
            <a:xfrm>
              <a:off x="1141121" y="2604235"/>
              <a:ext cx="12510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4464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42"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200"/>
                                        <p:tgtEl>
                                          <p:spTgt spid="31"/>
                                        </p:tgtEl>
                                      </p:cBhvr>
                                    </p:animEffect>
                                    <p:anim calcmode="lin" valueType="num">
                                      <p:cBhvr>
                                        <p:cTn id="11" dur="200" fill="hold"/>
                                        <p:tgtEl>
                                          <p:spTgt spid="31"/>
                                        </p:tgtEl>
                                        <p:attrNameLst>
                                          <p:attrName>ppt_x</p:attrName>
                                        </p:attrNameLst>
                                      </p:cBhvr>
                                      <p:tavLst>
                                        <p:tav tm="0">
                                          <p:val>
                                            <p:strVal val="#ppt_x"/>
                                          </p:val>
                                        </p:tav>
                                        <p:tav tm="100000">
                                          <p:val>
                                            <p:strVal val="#ppt_x"/>
                                          </p:val>
                                        </p:tav>
                                      </p:tavLst>
                                    </p:anim>
                                    <p:anim calcmode="lin" valueType="num">
                                      <p:cBhvr>
                                        <p:cTn id="12" dur="200" fill="hold"/>
                                        <p:tgtEl>
                                          <p:spTgt spid="31"/>
                                        </p:tgtEl>
                                        <p:attrNameLst>
                                          <p:attrName>ppt_y</p:attrName>
                                        </p:attrNameLst>
                                      </p:cBhvr>
                                      <p:tavLst>
                                        <p:tav tm="0">
                                          <p:val>
                                            <p:strVal val="#ppt_y+.1"/>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42" presetClass="entr" presetSubtype="0"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200"/>
                                        <p:tgtEl>
                                          <p:spTgt spid="46"/>
                                        </p:tgtEl>
                                      </p:cBhvr>
                                    </p:animEffect>
                                    <p:anim calcmode="lin" valueType="num">
                                      <p:cBhvr>
                                        <p:cTn id="20" dur="200" fill="hold"/>
                                        <p:tgtEl>
                                          <p:spTgt spid="46"/>
                                        </p:tgtEl>
                                        <p:attrNameLst>
                                          <p:attrName>ppt_x</p:attrName>
                                        </p:attrNameLst>
                                      </p:cBhvr>
                                      <p:tavLst>
                                        <p:tav tm="0">
                                          <p:val>
                                            <p:strVal val="#ppt_x"/>
                                          </p:val>
                                        </p:tav>
                                        <p:tav tm="100000">
                                          <p:val>
                                            <p:strVal val="#ppt_x"/>
                                          </p:val>
                                        </p:tav>
                                      </p:tavLst>
                                    </p:anim>
                                    <p:anim calcmode="lin" valueType="num">
                                      <p:cBhvr>
                                        <p:cTn id="21" dur="200" fill="hold"/>
                                        <p:tgtEl>
                                          <p:spTgt spid="46"/>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42" presetClass="entr" presetSubtype="0"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200"/>
                                        <p:tgtEl>
                                          <p:spTgt spid="36"/>
                                        </p:tgtEl>
                                      </p:cBhvr>
                                    </p:animEffect>
                                    <p:anim calcmode="lin" valueType="num">
                                      <p:cBhvr>
                                        <p:cTn id="29" dur="200" fill="hold"/>
                                        <p:tgtEl>
                                          <p:spTgt spid="36"/>
                                        </p:tgtEl>
                                        <p:attrNameLst>
                                          <p:attrName>ppt_x</p:attrName>
                                        </p:attrNameLst>
                                      </p:cBhvr>
                                      <p:tavLst>
                                        <p:tav tm="0">
                                          <p:val>
                                            <p:strVal val="#ppt_x"/>
                                          </p:val>
                                        </p:tav>
                                        <p:tav tm="100000">
                                          <p:val>
                                            <p:strVal val="#ppt_x"/>
                                          </p:val>
                                        </p:tav>
                                      </p:tavLst>
                                    </p:anim>
                                    <p:anim calcmode="lin" valueType="num">
                                      <p:cBhvr>
                                        <p:cTn id="30" dur="200" fill="hold"/>
                                        <p:tgtEl>
                                          <p:spTgt spid="36"/>
                                        </p:tgtEl>
                                        <p:attrNameLst>
                                          <p:attrName>ppt_y</p:attrName>
                                        </p:attrNameLst>
                                      </p:cBhvr>
                                      <p:tavLst>
                                        <p:tav tm="0">
                                          <p:val>
                                            <p:strVal val="#ppt_y+.1"/>
                                          </p:val>
                                        </p:tav>
                                        <p:tav tm="100000">
                                          <p:val>
                                            <p:strVal val="#ppt_y"/>
                                          </p:val>
                                        </p:tav>
                                      </p:tavLst>
                                    </p:anim>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par>
                                <p:cTn id="35" presetID="42"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200"/>
                                        <p:tgtEl>
                                          <p:spTgt spid="41"/>
                                        </p:tgtEl>
                                      </p:cBhvr>
                                    </p:animEffect>
                                    <p:anim calcmode="lin" valueType="num">
                                      <p:cBhvr>
                                        <p:cTn id="38" dur="200" fill="hold"/>
                                        <p:tgtEl>
                                          <p:spTgt spid="41"/>
                                        </p:tgtEl>
                                        <p:attrNameLst>
                                          <p:attrName>ppt_x</p:attrName>
                                        </p:attrNameLst>
                                      </p:cBhvr>
                                      <p:tavLst>
                                        <p:tav tm="0">
                                          <p:val>
                                            <p:strVal val="#ppt_x"/>
                                          </p:val>
                                        </p:tav>
                                        <p:tav tm="100000">
                                          <p:val>
                                            <p:strVal val="#ppt_x"/>
                                          </p:val>
                                        </p:tav>
                                      </p:tavLst>
                                    </p:anim>
                                    <p:anim calcmode="lin" valueType="num">
                                      <p:cBhvr>
                                        <p:cTn id="39" dur="200" fill="hold"/>
                                        <p:tgtEl>
                                          <p:spTgt spid="41"/>
                                        </p:tgtEl>
                                        <p:attrNameLst>
                                          <p:attrName>ppt_y</p:attrName>
                                        </p:attrNameLst>
                                      </p:cBhvr>
                                      <p:tavLst>
                                        <p:tav tm="0">
                                          <p:val>
                                            <p:strVal val="#ppt_y+.1"/>
                                          </p:val>
                                        </p:tav>
                                        <p:tav tm="100000">
                                          <p:val>
                                            <p:strVal val="#ppt_y"/>
                                          </p:val>
                                        </p:tav>
                                      </p:tavLst>
                                    </p:anim>
                                  </p:childTnLst>
                                </p:cTn>
                              </p:par>
                            </p:childTnLst>
                          </p:cTn>
                        </p:par>
                        <p:par>
                          <p:cTn id="40" fill="hold">
                            <p:stCondLst>
                              <p:cond delay="2000"/>
                            </p:stCondLst>
                            <p:childTnLst>
                              <p:par>
                                <p:cTn id="41" presetID="22" presetClass="entr" presetSubtype="8"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par>
                                <p:cTn id="44" presetID="31"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 calcmode="lin" valueType="num">
                                      <p:cBhvr>
                                        <p:cTn id="48" dur="500" fill="hold"/>
                                        <p:tgtEl>
                                          <p:spTgt spid="12"/>
                                        </p:tgtEl>
                                        <p:attrNameLst>
                                          <p:attrName>style.rotation</p:attrName>
                                        </p:attrNameLst>
                                      </p:cBhvr>
                                      <p:tavLst>
                                        <p:tav tm="0">
                                          <p:val>
                                            <p:fltVal val="90"/>
                                          </p:val>
                                        </p:tav>
                                        <p:tav tm="100000">
                                          <p:val>
                                            <p:fltVal val="0"/>
                                          </p:val>
                                        </p:tav>
                                      </p:tavLst>
                                    </p:anim>
                                    <p:animEffect transition="in" filter="fade">
                                      <p:cBhvr>
                                        <p:cTn id="49" dur="500"/>
                                        <p:tgtEl>
                                          <p:spTgt spid="12"/>
                                        </p:tgtEl>
                                      </p:cBhvr>
                                    </p:animEffect>
                                  </p:childTnLst>
                                </p:cTn>
                              </p:par>
                            </p:childTnLst>
                          </p:cTn>
                        </p:par>
                        <p:par>
                          <p:cTn id="50" fill="hold">
                            <p:stCondLst>
                              <p:cond delay="2500"/>
                            </p:stCondLst>
                            <p:childTnLst>
                              <p:par>
                                <p:cTn id="51" presetID="31" presetClass="entr" presetSubtype="0"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p:cTn id="53" dur="500" fill="hold"/>
                                        <p:tgtEl>
                                          <p:spTgt spid="14"/>
                                        </p:tgtEl>
                                        <p:attrNameLst>
                                          <p:attrName>ppt_w</p:attrName>
                                        </p:attrNameLst>
                                      </p:cBhvr>
                                      <p:tavLst>
                                        <p:tav tm="0">
                                          <p:val>
                                            <p:fltVal val="0"/>
                                          </p:val>
                                        </p:tav>
                                        <p:tav tm="100000">
                                          <p:val>
                                            <p:strVal val="#ppt_w"/>
                                          </p:val>
                                        </p:tav>
                                      </p:tavLst>
                                    </p:anim>
                                    <p:anim calcmode="lin" valueType="num">
                                      <p:cBhvr>
                                        <p:cTn id="54" dur="500" fill="hold"/>
                                        <p:tgtEl>
                                          <p:spTgt spid="14"/>
                                        </p:tgtEl>
                                        <p:attrNameLst>
                                          <p:attrName>ppt_h</p:attrName>
                                        </p:attrNameLst>
                                      </p:cBhvr>
                                      <p:tavLst>
                                        <p:tav tm="0">
                                          <p:val>
                                            <p:fltVal val="0"/>
                                          </p:val>
                                        </p:tav>
                                        <p:tav tm="100000">
                                          <p:val>
                                            <p:strVal val="#ppt_h"/>
                                          </p:val>
                                        </p:tav>
                                      </p:tavLst>
                                    </p:anim>
                                    <p:anim calcmode="lin" valueType="num">
                                      <p:cBhvr>
                                        <p:cTn id="55" dur="500" fill="hold"/>
                                        <p:tgtEl>
                                          <p:spTgt spid="14"/>
                                        </p:tgtEl>
                                        <p:attrNameLst>
                                          <p:attrName>style.rotation</p:attrName>
                                        </p:attrNameLst>
                                      </p:cBhvr>
                                      <p:tavLst>
                                        <p:tav tm="0">
                                          <p:val>
                                            <p:fltVal val="90"/>
                                          </p:val>
                                        </p:tav>
                                        <p:tav tm="100000">
                                          <p:val>
                                            <p:fltVal val="0"/>
                                          </p:val>
                                        </p:tav>
                                      </p:tavLst>
                                    </p:anim>
                                    <p:animEffect transition="in" filter="fade">
                                      <p:cBhvr>
                                        <p:cTn id="56" dur="500"/>
                                        <p:tgtEl>
                                          <p:spTgt spid="14"/>
                                        </p:tgtEl>
                                      </p:cBhvr>
                                    </p:animEffect>
                                  </p:childTnLst>
                                </p:cTn>
                              </p:par>
                              <p:par>
                                <p:cTn id="57" presetID="10"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2915860" y="600074"/>
            <a:ext cx="54663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XIAOZ POWER 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124700" y="1837133"/>
            <a:ext cx="4075058" cy="4296236"/>
            <a:chOff x="3707238" y="487890"/>
            <a:chExt cx="5717080" cy="6027381"/>
          </a:xfrm>
        </p:grpSpPr>
        <p:sp>
          <p:nvSpPr>
            <p:cNvPr id="9" name="任意多边形 8"/>
            <p:cNvSpPr/>
            <p:nvPr/>
          </p:nvSpPr>
          <p:spPr>
            <a:xfrm>
              <a:off x="5825066" y="3158066"/>
              <a:ext cx="2980266" cy="2980266"/>
            </a:xfrm>
            <a:custGeom>
              <a:avLst/>
              <a:gdLst>
                <a:gd name="connsiteX0" fmla="*/ 2115406 w 2980266"/>
                <a:gd name="connsiteY0" fmla="*/ 475169 h 2980266"/>
                <a:gd name="connsiteX1" fmla="*/ 2347223 w 2980266"/>
                <a:gd name="connsiteY1" fmla="*/ 280641 h 2980266"/>
                <a:gd name="connsiteX2" fmla="*/ 2532418 w 2980266"/>
                <a:gd name="connsiteY2" fmla="*/ 436038 h 2980266"/>
                <a:gd name="connsiteX3" fmla="*/ 2381100 w 2980266"/>
                <a:gd name="connsiteY3" fmla="*/ 698113 h 2980266"/>
                <a:gd name="connsiteX4" fmla="*/ 2621526 w 2980266"/>
                <a:gd name="connsiteY4" fmla="*/ 1114543 h 2980266"/>
                <a:gd name="connsiteX5" fmla="*/ 2924149 w 2980266"/>
                <a:gd name="connsiteY5" fmla="*/ 1114535 h 2980266"/>
                <a:gd name="connsiteX6" fmla="*/ 2966129 w 2980266"/>
                <a:gd name="connsiteY6" fmla="*/ 1352617 h 2980266"/>
                <a:gd name="connsiteX7" fmla="*/ 2681754 w 2980266"/>
                <a:gd name="connsiteY7" fmla="*/ 1456113 h 2980266"/>
                <a:gd name="connsiteX8" fmla="*/ 2598255 w 2980266"/>
                <a:gd name="connsiteY8" fmla="*/ 1929659 h 2980266"/>
                <a:gd name="connsiteX9" fmla="*/ 2830082 w 2980266"/>
                <a:gd name="connsiteY9" fmla="*/ 2124176 h 2980266"/>
                <a:gd name="connsiteX10" fmla="*/ 2709205 w 2980266"/>
                <a:gd name="connsiteY10" fmla="*/ 2333542 h 2980266"/>
                <a:gd name="connsiteX11" fmla="*/ 2424835 w 2980266"/>
                <a:gd name="connsiteY11" fmla="*/ 2230031 h 2980266"/>
                <a:gd name="connsiteX12" fmla="*/ 2056481 w 2980266"/>
                <a:gd name="connsiteY12" fmla="*/ 2539116 h 2980266"/>
                <a:gd name="connsiteX13" fmla="*/ 2109039 w 2980266"/>
                <a:gd name="connsiteY13" fmla="*/ 2837141 h 2980266"/>
                <a:gd name="connsiteX14" fmla="*/ 1881863 w 2980266"/>
                <a:gd name="connsiteY14" fmla="*/ 2919826 h 2980266"/>
                <a:gd name="connsiteX15" fmla="*/ 1730559 w 2980266"/>
                <a:gd name="connsiteY15" fmla="*/ 2657743 h 2980266"/>
                <a:gd name="connsiteX16" fmla="*/ 1249707 w 2980266"/>
                <a:gd name="connsiteY16" fmla="*/ 2657743 h 2980266"/>
                <a:gd name="connsiteX17" fmla="*/ 1098403 w 2980266"/>
                <a:gd name="connsiteY17" fmla="*/ 2919826 h 2980266"/>
                <a:gd name="connsiteX18" fmla="*/ 871227 w 2980266"/>
                <a:gd name="connsiteY18" fmla="*/ 2837141 h 2980266"/>
                <a:gd name="connsiteX19" fmla="*/ 923785 w 2980266"/>
                <a:gd name="connsiteY19" fmla="*/ 2539117 h 2980266"/>
                <a:gd name="connsiteX20" fmla="*/ 555431 w 2980266"/>
                <a:gd name="connsiteY20" fmla="*/ 2230032 h 2980266"/>
                <a:gd name="connsiteX21" fmla="*/ 271061 w 2980266"/>
                <a:gd name="connsiteY21" fmla="*/ 2333542 h 2980266"/>
                <a:gd name="connsiteX22" fmla="*/ 150184 w 2980266"/>
                <a:gd name="connsiteY22" fmla="*/ 2124176 h 2980266"/>
                <a:gd name="connsiteX23" fmla="*/ 382011 w 2980266"/>
                <a:gd name="connsiteY23" fmla="*/ 1929660 h 2980266"/>
                <a:gd name="connsiteX24" fmla="*/ 298512 w 2980266"/>
                <a:gd name="connsiteY24" fmla="*/ 1456114 h 2980266"/>
                <a:gd name="connsiteX25" fmla="*/ 14137 w 2980266"/>
                <a:gd name="connsiteY25" fmla="*/ 1352617 h 2980266"/>
                <a:gd name="connsiteX26" fmla="*/ 56117 w 2980266"/>
                <a:gd name="connsiteY26" fmla="*/ 1114535 h 2980266"/>
                <a:gd name="connsiteX27" fmla="*/ 358740 w 2980266"/>
                <a:gd name="connsiteY27" fmla="*/ 1114543 h 2980266"/>
                <a:gd name="connsiteX28" fmla="*/ 599166 w 2980266"/>
                <a:gd name="connsiteY28" fmla="*/ 698113 h 2980266"/>
                <a:gd name="connsiteX29" fmla="*/ 447848 w 2980266"/>
                <a:gd name="connsiteY29" fmla="*/ 436038 h 2980266"/>
                <a:gd name="connsiteX30" fmla="*/ 633043 w 2980266"/>
                <a:gd name="connsiteY30" fmla="*/ 280641 h 2980266"/>
                <a:gd name="connsiteX31" fmla="*/ 864860 w 2980266"/>
                <a:gd name="connsiteY31" fmla="*/ 475169 h 2980266"/>
                <a:gd name="connsiteX32" fmla="*/ 1316713 w 2980266"/>
                <a:gd name="connsiteY32" fmla="*/ 310708 h 2980266"/>
                <a:gd name="connsiteX33" fmla="*/ 1369255 w 2980266"/>
                <a:gd name="connsiteY33" fmla="*/ 12681 h 2980266"/>
                <a:gd name="connsiteX34" fmla="*/ 1611011 w 2980266"/>
                <a:gd name="connsiteY34" fmla="*/ 12681 h 2980266"/>
                <a:gd name="connsiteX35" fmla="*/ 1663553 w 2980266"/>
                <a:gd name="connsiteY35" fmla="*/ 310708 h 2980266"/>
                <a:gd name="connsiteX36" fmla="*/ 2115406 w 2980266"/>
                <a:gd name="connsiteY36" fmla="*/ 475169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任意多边形 9"/>
            <p:cNvSpPr/>
            <p:nvPr/>
          </p:nvSpPr>
          <p:spPr>
            <a:xfrm>
              <a:off x="4091093" y="2453639"/>
              <a:ext cx="2167466" cy="2167466"/>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任意多边形 10"/>
            <p:cNvSpPr/>
            <p:nvPr/>
          </p:nvSpPr>
          <p:spPr>
            <a:xfrm>
              <a:off x="5066452" y="719665"/>
              <a:ext cx="2600961" cy="2600961"/>
            </a:xfrm>
            <a:custGeom>
              <a:avLst/>
              <a:gdLst>
                <a:gd name="connsiteX0" fmla="*/ 1589033 w 2123675"/>
                <a:gd name="connsiteY0" fmla="*/ 537873 h 2123675"/>
                <a:gd name="connsiteX1" fmla="*/ 1902347 w 2123675"/>
                <a:gd name="connsiteY1" fmla="*/ 443446 h 2123675"/>
                <a:gd name="connsiteX2" fmla="*/ 2017635 w 2123675"/>
                <a:gd name="connsiteY2" fmla="*/ 643130 h 2123675"/>
                <a:gd name="connsiteX3" fmla="*/ 1779202 w 2123675"/>
                <a:gd name="connsiteY3" fmla="*/ 867255 h 2123675"/>
                <a:gd name="connsiteX4" fmla="*/ 1779202 w 2123675"/>
                <a:gd name="connsiteY4" fmla="*/ 1256420 h 2123675"/>
                <a:gd name="connsiteX5" fmla="*/ 2017635 w 2123675"/>
                <a:gd name="connsiteY5" fmla="*/ 1480545 h 2123675"/>
                <a:gd name="connsiteX6" fmla="*/ 1902347 w 2123675"/>
                <a:gd name="connsiteY6" fmla="*/ 1680229 h 2123675"/>
                <a:gd name="connsiteX7" fmla="*/ 1589033 w 2123675"/>
                <a:gd name="connsiteY7" fmla="*/ 1585802 h 2123675"/>
                <a:gd name="connsiteX8" fmla="*/ 1252006 w 2123675"/>
                <a:gd name="connsiteY8" fmla="*/ 1780385 h 2123675"/>
                <a:gd name="connsiteX9" fmla="*/ 1177125 w 2123675"/>
                <a:gd name="connsiteY9" fmla="*/ 2098936 h 2123675"/>
                <a:gd name="connsiteX10" fmla="*/ 946550 w 2123675"/>
                <a:gd name="connsiteY10" fmla="*/ 2098936 h 2123675"/>
                <a:gd name="connsiteX11" fmla="*/ 871669 w 2123675"/>
                <a:gd name="connsiteY11" fmla="*/ 1780385 h 2123675"/>
                <a:gd name="connsiteX12" fmla="*/ 534642 w 2123675"/>
                <a:gd name="connsiteY12" fmla="*/ 1585802 h 2123675"/>
                <a:gd name="connsiteX13" fmla="*/ 221328 w 2123675"/>
                <a:gd name="connsiteY13" fmla="*/ 1680229 h 2123675"/>
                <a:gd name="connsiteX14" fmla="*/ 106040 w 2123675"/>
                <a:gd name="connsiteY14" fmla="*/ 1480545 h 2123675"/>
                <a:gd name="connsiteX15" fmla="*/ 344473 w 2123675"/>
                <a:gd name="connsiteY15" fmla="*/ 1256420 h 2123675"/>
                <a:gd name="connsiteX16" fmla="*/ 344473 w 2123675"/>
                <a:gd name="connsiteY16" fmla="*/ 867255 h 2123675"/>
                <a:gd name="connsiteX17" fmla="*/ 106040 w 2123675"/>
                <a:gd name="connsiteY17" fmla="*/ 643130 h 2123675"/>
                <a:gd name="connsiteX18" fmla="*/ 221328 w 2123675"/>
                <a:gd name="connsiteY18" fmla="*/ 443446 h 2123675"/>
                <a:gd name="connsiteX19" fmla="*/ 534642 w 2123675"/>
                <a:gd name="connsiteY19" fmla="*/ 537873 h 2123675"/>
                <a:gd name="connsiteX20" fmla="*/ 871669 w 2123675"/>
                <a:gd name="connsiteY20" fmla="*/ 343290 h 2123675"/>
                <a:gd name="connsiteX21" fmla="*/ 946550 w 2123675"/>
                <a:gd name="connsiteY21" fmla="*/ 24739 h 2123675"/>
                <a:gd name="connsiteX22" fmla="*/ 1177125 w 2123675"/>
                <a:gd name="connsiteY22" fmla="*/ 24739 h 2123675"/>
                <a:gd name="connsiteX23" fmla="*/ 1252006 w 2123675"/>
                <a:gd name="connsiteY23" fmla="*/ 343290 h 2123675"/>
                <a:gd name="connsiteX24" fmla="*/ 1589033 w 2123675"/>
                <a:gd name="connsiteY24" fmla="*/ 537873 h 2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环形箭头 11"/>
            <p:cNvSpPr/>
            <p:nvPr/>
          </p:nvSpPr>
          <p:spPr>
            <a:xfrm>
              <a:off x="5609577" y="2700530"/>
              <a:ext cx="3814741" cy="3814741"/>
            </a:xfrm>
            <a:prstGeom prst="circularArrow">
              <a:avLst>
                <a:gd name="adj1" fmla="val 4688"/>
                <a:gd name="adj2" fmla="val 299029"/>
                <a:gd name="adj3" fmla="val 2539295"/>
                <a:gd name="adj4" fmla="val 15812321"/>
                <a:gd name="adj5" fmla="val 5469"/>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形状 12"/>
            <p:cNvSpPr/>
            <p:nvPr/>
          </p:nvSpPr>
          <p:spPr>
            <a:xfrm>
              <a:off x="3707238" y="1968806"/>
              <a:ext cx="2771648" cy="2771648"/>
            </a:xfrm>
            <a:prstGeom prst="leftCircularArrow">
              <a:avLst>
                <a:gd name="adj1" fmla="val 6452"/>
                <a:gd name="adj2" fmla="val 429999"/>
                <a:gd name="adj3" fmla="val 10489124"/>
                <a:gd name="adj4" fmla="val 14837806"/>
                <a:gd name="adj5" fmla="val 7527"/>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环形箭头 13"/>
            <p:cNvSpPr/>
            <p:nvPr/>
          </p:nvSpPr>
          <p:spPr>
            <a:xfrm>
              <a:off x="4813867" y="487890"/>
              <a:ext cx="2988394" cy="2988394"/>
            </a:xfrm>
            <a:prstGeom prst="circularArrow">
              <a:avLst>
                <a:gd name="adj1" fmla="val 5984"/>
                <a:gd name="adj2" fmla="val 394124"/>
                <a:gd name="adj3" fmla="val 13313824"/>
                <a:gd name="adj4" fmla="val 10508221"/>
                <a:gd name="adj5" fmla="val 698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sp>
      </p:grpSp>
      <p:grpSp>
        <p:nvGrpSpPr>
          <p:cNvPr id="15" name="组合 14"/>
          <p:cNvGrpSpPr/>
          <p:nvPr/>
        </p:nvGrpSpPr>
        <p:grpSpPr>
          <a:xfrm>
            <a:off x="1293748" y="2046137"/>
            <a:ext cx="4825126" cy="1138773"/>
            <a:chOff x="469900" y="2418093"/>
            <a:chExt cx="4825126" cy="1138773"/>
          </a:xfrm>
        </p:grpSpPr>
        <p:sp>
          <p:nvSpPr>
            <p:cNvPr id="16" name="矩形 15"/>
            <p:cNvSpPr/>
            <p:nvPr/>
          </p:nvSpPr>
          <p:spPr>
            <a:xfrm>
              <a:off x="544923" y="2787425"/>
              <a:ext cx="4750103" cy="769441"/>
            </a:xfrm>
            <a:prstGeom prst="rect">
              <a:avLst/>
            </a:prstGeom>
            <a:noFill/>
          </p:spPr>
          <p:txBody>
            <a:bodyPr wrap="square">
              <a:spAutoFit/>
            </a:bodyPr>
            <a:lstStyle/>
            <a:p>
              <a:r>
                <a:rPr lang="en-US" altLang="zh-CN" sz="1100" dirty="0" smtClean="0">
                  <a:solidFill>
                    <a:schemeClr val="tx1">
                      <a:lumMod val="95000"/>
                      <a:lumOff val="5000"/>
                    </a:schemeClr>
                  </a:solidFill>
                  <a:cs typeface="Arial" pitchFamily="34" charset="0"/>
                </a:rPr>
                <a:t>Please click here to modify the text for example, the text here, you may post texts. Please click here to modify the text for example, the text here, you may post texts. Please click here to modify the text for example, the text here, you may post texts.</a:t>
              </a:r>
              <a:endParaRPr lang="zh-CN" altLang="en-US" sz="1100" dirty="0">
                <a:solidFill>
                  <a:schemeClr val="tx1">
                    <a:lumMod val="95000"/>
                    <a:lumOff val="5000"/>
                  </a:schemeClr>
                </a:solidFill>
                <a:cs typeface="Arial" pitchFamily="34" charset="0"/>
              </a:endParaRPr>
            </a:p>
          </p:txBody>
        </p:sp>
        <p:sp>
          <p:nvSpPr>
            <p:cNvPr id="17" name="文本框 16"/>
            <p:cNvSpPr txBox="1"/>
            <p:nvPr/>
          </p:nvSpPr>
          <p:spPr>
            <a:xfrm>
              <a:off x="544923" y="2418093"/>
              <a:ext cx="1770613" cy="369332"/>
            </a:xfrm>
            <a:prstGeom prst="rect">
              <a:avLst/>
            </a:prstGeom>
            <a:noFill/>
          </p:spPr>
          <p:txBody>
            <a:bodyPr wrap="none" rtlCol="0">
              <a:spAutoFit/>
            </a:bodyPr>
            <a:lstStyle/>
            <a:p>
              <a:r>
                <a:rPr lang="en-US" altLang="zh-CN" dirty="0" smtClean="0">
                  <a:solidFill>
                    <a:schemeClr val="tx1">
                      <a:lumMod val="95000"/>
                      <a:lumOff val="5000"/>
                    </a:schemeClr>
                  </a:solidFill>
                  <a:latin typeface="+mj-lt"/>
                </a:rPr>
                <a:t>YOUR TEXT HERE</a:t>
              </a:r>
              <a:endParaRPr lang="zh-CN" altLang="en-US" dirty="0">
                <a:solidFill>
                  <a:schemeClr val="tx1">
                    <a:lumMod val="95000"/>
                    <a:lumOff val="5000"/>
                  </a:schemeClr>
                </a:solidFill>
                <a:latin typeface="+mj-lt"/>
              </a:endParaRPr>
            </a:p>
          </p:txBody>
        </p:sp>
        <p:cxnSp>
          <p:nvCxnSpPr>
            <p:cNvPr id="18" name="直接连接符 17"/>
            <p:cNvCxnSpPr/>
            <p:nvPr/>
          </p:nvCxnSpPr>
          <p:spPr>
            <a:xfrm>
              <a:off x="469900" y="2527300"/>
              <a:ext cx="0" cy="92710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1293748" y="3554242"/>
            <a:ext cx="4825126" cy="1138773"/>
            <a:chOff x="469900" y="2418093"/>
            <a:chExt cx="4825126" cy="1138773"/>
          </a:xfrm>
        </p:grpSpPr>
        <p:sp>
          <p:nvSpPr>
            <p:cNvPr id="20" name="矩形 19"/>
            <p:cNvSpPr/>
            <p:nvPr/>
          </p:nvSpPr>
          <p:spPr>
            <a:xfrm>
              <a:off x="544923" y="2787425"/>
              <a:ext cx="4750103" cy="769441"/>
            </a:xfrm>
            <a:prstGeom prst="rect">
              <a:avLst/>
            </a:prstGeom>
            <a:noFill/>
          </p:spPr>
          <p:txBody>
            <a:bodyPr wrap="square">
              <a:spAutoFit/>
            </a:bodyPr>
            <a:lstStyle/>
            <a:p>
              <a:r>
                <a:rPr lang="en-US" altLang="zh-CN" sz="1100" dirty="0" smtClean="0">
                  <a:solidFill>
                    <a:schemeClr val="tx1">
                      <a:lumMod val="95000"/>
                      <a:lumOff val="5000"/>
                    </a:schemeClr>
                  </a:solidFill>
                  <a:cs typeface="Arial" pitchFamily="34" charset="0"/>
                </a:rPr>
                <a:t>Please click here to modify the text for example, the text here, you may post texts. Please click here to modify the text for example, the text here, you may post texts. Please click here to modify the text for example, the text here, you may post texts.</a:t>
              </a:r>
              <a:endParaRPr lang="zh-CN" altLang="en-US" sz="1100" dirty="0">
                <a:solidFill>
                  <a:schemeClr val="tx1">
                    <a:lumMod val="95000"/>
                    <a:lumOff val="5000"/>
                  </a:schemeClr>
                </a:solidFill>
                <a:cs typeface="Arial" pitchFamily="34" charset="0"/>
              </a:endParaRPr>
            </a:p>
          </p:txBody>
        </p:sp>
        <p:sp>
          <p:nvSpPr>
            <p:cNvPr id="21" name="文本框 20"/>
            <p:cNvSpPr txBox="1"/>
            <p:nvPr/>
          </p:nvSpPr>
          <p:spPr>
            <a:xfrm>
              <a:off x="544923" y="2418093"/>
              <a:ext cx="1770613" cy="369332"/>
            </a:xfrm>
            <a:prstGeom prst="rect">
              <a:avLst/>
            </a:prstGeom>
            <a:noFill/>
          </p:spPr>
          <p:txBody>
            <a:bodyPr wrap="none" rtlCol="0">
              <a:spAutoFit/>
            </a:bodyPr>
            <a:lstStyle/>
            <a:p>
              <a:r>
                <a:rPr lang="en-US" altLang="zh-CN" dirty="0" smtClean="0">
                  <a:solidFill>
                    <a:schemeClr val="tx1">
                      <a:lumMod val="95000"/>
                      <a:lumOff val="5000"/>
                    </a:schemeClr>
                  </a:solidFill>
                  <a:latin typeface="+mj-lt"/>
                </a:rPr>
                <a:t>YOUR TEXT HERE</a:t>
              </a:r>
              <a:endParaRPr lang="zh-CN" altLang="en-US" dirty="0">
                <a:solidFill>
                  <a:schemeClr val="tx1">
                    <a:lumMod val="95000"/>
                    <a:lumOff val="5000"/>
                  </a:schemeClr>
                </a:solidFill>
                <a:latin typeface="+mj-lt"/>
              </a:endParaRPr>
            </a:p>
          </p:txBody>
        </p:sp>
        <p:cxnSp>
          <p:nvCxnSpPr>
            <p:cNvPr id="22" name="直接连接符 21"/>
            <p:cNvCxnSpPr/>
            <p:nvPr/>
          </p:nvCxnSpPr>
          <p:spPr>
            <a:xfrm>
              <a:off x="469900" y="2527300"/>
              <a:ext cx="0" cy="92710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1293748" y="4972656"/>
            <a:ext cx="4825126" cy="1138773"/>
            <a:chOff x="469900" y="2418093"/>
            <a:chExt cx="4825126" cy="1138773"/>
          </a:xfrm>
        </p:grpSpPr>
        <p:sp>
          <p:nvSpPr>
            <p:cNvPr id="24" name="矩形 23"/>
            <p:cNvSpPr/>
            <p:nvPr/>
          </p:nvSpPr>
          <p:spPr>
            <a:xfrm>
              <a:off x="544923" y="2787425"/>
              <a:ext cx="4750103" cy="769441"/>
            </a:xfrm>
            <a:prstGeom prst="rect">
              <a:avLst/>
            </a:prstGeom>
            <a:noFill/>
          </p:spPr>
          <p:txBody>
            <a:bodyPr wrap="square">
              <a:spAutoFit/>
            </a:bodyPr>
            <a:lstStyle/>
            <a:p>
              <a:r>
                <a:rPr lang="en-US" altLang="zh-CN" sz="1100" dirty="0" smtClean="0">
                  <a:solidFill>
                    <a:schemeClr val="tx1">
                      <a:lumMod val="95000"/>
                      <a:lumOff val="5000"/>
                    </a:schemeClr>
                  </a:solidFill>
                  <a:cs typeface="Arial" pitchFamily="34" charset="0"/>
                </a:rPr>
                <a:t>Please click here to modify the text for example, the text here, you may post texts. Please click here to modify the text for example, the text here, you may post texts. Please click here to modify the text for example, the text here, you may post texts.</a:t>
              </a:r>
              <a:endParaRPr lang="zh-CN" altLang="en-US" sz="1100" dirty="0">
                <a:solidFill>
                  <a:schemeClr val="tx1">
                    <a:lumMod val="95000"/>
                    <a:lumOff val="5000"/>
                  </a:schemeClr>
                </a:solidFill>
                <a:cs typeface="Arial" pitchFamily="34" charset="0"/>
              </a:endParaRPr>
            </a:p>
          </p:txBody>
        </p:sp>
        <p:sp>
          <p:nvSpPr>
            <p:cNvPr id="25" name="文本框 24"/>
            <p:cNvSpPr txBox="1"/>
            <p:nvPr/>
          </p:nvSpPr>
          <p:spPr>
            <a:xfrm>
              <a:off x="544923" y="2418093"/>
              <a:ext cx="1770613" cy="369332"/>
            </a:xfrm>
            <a:prstGeom prst="rect">
              <a:avLst/>
            </a:prstGeom>
            <a:noFill/>
          </p:spPr>
          <p:txBody>
            <a:bodyPr wrap="none" rtlCol="0">
              <a:spAutoFit/>
            </a:bodyPr>
            <a:lstStyle/>
            <a:p>
              <a:r>
                <a:rPr lang="en-US" altLang="zh-CN" dirty="0" smtClean="0">
                  <a:solidFill>
                    <a:schemeClr val="tx1">
                      <a:lumMod val="95000"/>
                      <a:lumOff val="5000"/>
                    </a:schemeClr>
                  </a:solidFill>
                  <a:latin typeface="+mj-lt"/>
                </a:rPr>
                <a:t>YOUR TEXT HERE</a:t>
              </a:r>
              <a:endParaRPr lang="zh-CN" altLang="en-US" dirty="0">
                <a:solidFill>
                  <a:schemeClr val="tx1">
                    <a:lumMod val="95000"/>
                    <a:lumOff val="5000"/>
                  </a:schemeClr>
                </a:solidFill>
                <a:latin typeface="+mj-lt"/>
              </a:endParaRPr>
            </a:p>
          </p:txBody>
        </p:sp>
        <p:cxnSp>
          <p:nvCxnSpPr>
            <p:cNvPr id="26" name="直接连接符 25"/>
            <p:cNvCxnSpPr/>
            <p:nvPr/>
          </p:nvCxnSpPr>
          <p:spPr>
            <a:xfrm>
              <a:off x="469900" y="2527300"/>
              <a:ext cx="0" cy="92710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27" name="Freeform 7"/>
          <p:cNvSpPr>
            <a:spLocks noChangeAspect="1" noEditPoints="1"/>
          </p:cNvSpPr>
          <p:nvPr/>
        </p:nvSpPr>
        <p:spPr bwMode="auto">
          <a:xfrm>
            <a:off x="9281095" y="4485206"/>
            <a:ext cx="772742" cy="577230"/>
          </a:xfrm>
          <a:custGeom>
            <a:avLst/>
            <a:gdLst>
              <a:gd name="T0" fmla="*/ 485 w 527"/>
              <a:gd name="T1" fmla="*/ 294 h 394"/>
              <a:gd name="T2" fmla="*/ 42 w 527"/>
              <a:gd name="T3" fmla="*/ 294 h 394"/>
              <a:gd name="T4" fmla="*/ 9 w 527"/>
              <a:gd name="T5" fmla="*/ 359 h 394"/>
              <a:gd name="T6" fmla="*/ 518 w 527"/>
              <a:gd name="T7" fmla="*/ 359 h 394"/>
              <a:gd name="T8" fmla="*/ 485 w 527"/>
              <a:gd name="T9" fmla="*/ 294 h 394"/>
              <a:gd name="T10" fmla="*/ 208 w 527"/>
              <a:gd name="T11" fmla="*/ 343 h 394"/>
              <a:gd name="T12" fmla="*/ 222 w 527"/>
              <a:gd name="T13" fmla="*/ 317 h 394"/>
              <a:gd name="T14" fmla="*/ 307 w 527"/>
              <a:gd name="T15" fmla="*/ 317 h 394"/>
              <a:gd name="T16" fmla="*/ 319 w 527"/>
              <a:gd name="T17" fmla="*/ 343 h 394"/>
              <a:gd name="T18" fmla="*/ 208 w 527"/>
              <a:gd name="T19" fmla="*/ 343 h 394"/>
              <a:gd name="T20" fmla="*/ 478 w 527"/>
              <a:gd name="T21" fmla="*/ 280 h 394"/>
              <a:gd name="T22" fmla="*/ 478 w 527"/>
              <a:gd name="T23" fmla="*/ 278 h 394"/>
              <a:gd name="T24" fmla="*/ 478 w 527"/>
              <a:gd name="T25" fmla="*/ 277 h 394"/>
              <a:gd name="T26" fmla="*/ 478 w 527"/>
              <a:gd name="T27" fmla="*/ 12 h 394"/>
              <a:gd name="T28" fmla="*/ 465 w 527"/>
              <a:gd name="T29" fmla="*/ 0 h 394"/>
              <a:gd name="T30" fmla="*/ 62 w 527"/>
              <a:gd name="T31" fmla="*/ 0 h 394"/>
              <a:gd name="T32" fmla="*/ 49 w 527"/>
              <a:gd name="T33" fmla="*/ 12 h 394"/>
              <a:gd name="T34" fmla="*/ 49 w 527"/>
              <a:gd name="T35" fmla="*/ 277 h 394"/>
              <a:gd name="T36" fmla="*/ 50 w 527"/>
              <a:gd name="T37" fmla="*/ 278 h 394"/>
              <a:gd name="T38" fmla="*/ 49 w 527"/>
              <a:gd name="T39" fmla="*/ 280 h 394"/>
              <a:gd name="T40" fmla="*/ 49 w 527"/>
              <a:gd name="T41" fmla="*/ 280 h 394"/>
              <a:gd name="T42" fmla="*/ 478 w 527"/>
              <a:gd name="T43" fmla="*/ 280 h 394"/>
              <a:gd name="T44" fmla="*/ 447 w 527"/>
              <a:gd name="T45" fmla="*/ 259 h 394"/>
              <a:gd name="T46" fmla="*/ 80 w 527"/>
              <a:gd name="T47" fmla="*/ 259 h 394"/>
              <a:gd name="T48" fmla="*/ 80 w 527"/>
              <a:gd name="T49" fmla="*/ 30 h 394"/>
              <a:gd name="T50" fmla="*/ 447 w 527"/>
              <a:gd name="T51" fmla="*/ 30 h 394"/>
              <a:gd name="T52" fmla="*/ 447 w 527"/>
              <a:gd name="T53" fmla="*/ 259 h 394"/>
              <a:gd name="T54" fmla="*/ 526 w 527"/>
              <a:gd name="T55" fmla="*/ 373 h 394"/>
              <a:gd name="T56" fmla="*/ 1 w 527"/>
              <a:gd name="T57" fmla="*/ 373 h 394"/>
              <a:gd name="T58" fmla="*/ 0 w 527"/>
              <a:gd name="T59" fmla="*/ 376 h 394"/>
              <a:gd name="T60" fmla="*/ 12 w 527"/>
              <a:gd name="T61" fmla="*/ 394 h 394"/>
              <a:gd name="T62" fmla="*/ 515 w 527"/>
              <a:gd name="T63" fmla="*/ 394 h 394"/>
              <a:gd name="T64" fmla="*/ 527 w 527"/>
              <a:gd name="T65" fmla="*/ 376 h 394"/>
              <a:gd name="T66" fmla="*/ 526 w 527"/>
              <a:gd name="T67" fmla="*/ 37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 h="394">
                <a:moveTo>
                  <a:pt x="485" y="294"/>
                </a:moveTo>
                <a:cubicBezTo>
                  <a:pt x="42" y="294"/>
                  <a:pt x="42" y="294"/>
                  <a:pt x="42" y="294"/>
                </a:cubicBezTo>
                <a:cubicBezTo>
                  <a:pt x="9" y="359"/>
                  <a:pt x="9" y="359"/>
                  <a:pt x="9" y="359"/>
                </a:cubicBezTo>
                <a:cubicBezTo>
                  <a:pt x="518" y="359"/>
                  <a:pt x="518" y="359"/>
                  <a:pt x="518" y="359"/>
                </a:cubicBezTo>
                <a:lnTo>
                  <a:pt x="485" y="294"/>
                </a:lnTo>
                <a:close/>
                <a:moveTo>
                  <a:pt x="208" y="343"/>
                </a:moveTo>
                <a:cubicBezTo>
                  <a:pt x="222" y="317"/>
                  <a:pt x="222" y="317"/>
                  <a:pt x="222" y="317"/>
                </a:cubicBezTo>
                <a:cubicBezTo>
                  <a:pt x="307" y="317"/>
                  <a:pt x="307" y="317"/>
                  <a:pt x="307" y="317"/>
                </a:cubicBezTo>
                <a:cubicBezTo>
                  <a:pt x="319" y="343"/>
                  <a:pt x="319" y="343"/>
                  <a:pt x="319" y="343"/>
                </a:cubicBezTo>
                <a:lnTo>
                  <a:pt x="208" y="343"/>
                </a:lnTo>
                <a:close/>
                <a:moveTo>
                  <a:pt x="478" y="280"/>
                </a:moveTo>
                <a:cubicBezTo>
                  <a:pt x="478" y="279"/>
                  <a:pt x="478" y="279"/>
                  <a:pt x="478" y="278"/>
                </a:cubicBezTo>
                <a:cubicBezTo>
                  <a:pt x="478" y="278"/>
                  <a:pt x="478" y="278"/>
                  <a:pt x="478" y="277"/>
                </a:cubicBezTo>
                <a:cubicBezTo>
                  <a:pt x="478" y="12"/>
                  <a:pt x="478" y="12"/>
                  <a:pt x="478" y="12"/>
                </a:cubicBezTo>
                <a:cubicBezTo>
                  <a:pt x="478" y="5"/>
                  <a:pt x="472" y="0"/>
                  <a:pt x="465" y="0"/>
                </a:cubicBezTo>
                <a:cubicBezTo>
                  <a:pt x="62" y="0"/>
                  <a:pt x="62" y="0"/>
                  <a:pt x="62" y="0"/>
                </a:cubicBezTo>
                <a:cubicBezTo>
                  <a:pt x="55" y="0"/>
                  <a:pt x="49" y="5"/>
                  <a:pt x="49" y="12"/>
                </a:cubicBezTo>
                <a:cubicBezTo>
                  <a:pt x="49" y="277"/>
                  <a:pt x="49" y="277"/>
                  <a:pt x="49" y="277"/>
                </a:cubicBezTo>
                <a:cubicBezTo>
                  <a:pt x="49" y="278"/>
                  <a:pt x="50" y="278"/>
                  <a:pt x="50" y="278"/>
                </a:cubicBezTo>
                <a:cubicBezTo>
                  <a:pt x="50" y="279"/>
                  <a:pt x="49" y="279"/>
                  <a:pt x="49" y="280"/>
                </a:cubicBezTo>
                <a:cubicBezTo>
                  <a:pt x="49" y="280"/>
                  <a:pt x="49" y="280"/>
                  <a:pt x="49" y="280"/>
                </a:cubicBezTo>
                <a:cubicBezTo>
                  <a:pt x="478" y="280"/>
                  <a:pt x="478" y="280"/>
                  <a:pt x="478" y="280"/>
                </a:cubicBezTo>
                <a:close/>
                <a:moveTo>
                  <a:pt x="447" y="259"/>
                </a:moveTo>
                <a:cubicBezTo>
                  <a:pt x="80" y="259"/>
                  <a:pt x="80" y="259"/>
                  <a:pt x="80" y="259"/>
                </a:cubicBezTo>
                <a:cubicBezTo>
                  <a:pt x="80" y="30"/>
                  <a:pt x="80" y="30"/>
                  <a:pt x="80" y="30"/>
                </a:cubicBezTo>
                <a:cubicBezTo>
                  <a:pt x="447" y="30"/>
                  <a:pt x="447" y="30"/>
                  <a:pt x="447" y="30"/>
                </a:cubicBezTo>
                <a:lnTo>
                  <a:pt x="447" y="259"/>
                </a:lnTo>
                <a:close/>
                <a:moveTo>
                  <a:pt x="526" y="373"/>
                </a:moveTo>
                <a:cubicBezTo>
                  <a:pt x="1" y="373"/>
                  <a:pt x="1" y="373"/>
                  <a:pt x="1" y="373"/>
                </a:cubicBezTo>
                <a:cubicBezTo>
                  <a:pt x="0" y="376"/>
                  <a:pt x="0" y="376"/>
                  <a:pt x="0" y="376"/>
                </a:cubicBezTo>
                <a:cubicBezTo>
                  <a:pt x="0" y="382"/>
                  <a:pt x="6" y="394"/>
                  <a:pt x="12" y="394"/>
                </a:cubicBezTo>
                <a:cubicBezTo>
                  <a:pt x="515" y="394"/>
                  <a:pt x="515" y="394"/>
                  <a:pt x="515" y="394"/>
                </a:cubicBezTo>
                <a:cubicBezTo>
                  <a:pt x="521" y="394"/>
                  <a:pt x="527" y="382"/>
                  <a:pt x="527" y="376"/>
                </a:cubicBezTo>
                <a:lnTo>
                  <a:pt x="526" y="37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1044975"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464646"/>
              </a:solidFill>
              <a:effectLst/>
              <a:uLnTx/>
              <a:uFillTx/>
              <a:latin typeface="Segoe UI"/>
              <a:ea typeface="微软雅黑"/>
            </a:endParaRPr>
          </a:p>
        </p:txBody>
      </p:sp>
      <p:grpSp>
        <p:nvGrpSpPr>
          <p:cNvPr id="28" name="Group 10"/>
          <p:cNvGrpSpPr>
            <a:grpSpLocks noChangeAspect="1"/>
          </p:cNvGrpSpPr>
          <p:nvPr/>
        </p:nvGrpSpPr>
        <p:grpSpPr bwMode="auto">
          <a:xfrm>
            <a:off x="7786704" y="3603025"/>
            <a:ext cx="751438" cy="751437"/>
            <a:chOff x="6494" y="821"/>
            <a:chExt cx="381" cy="381"/>
          </a:xfrm>
          <a:solidFill>
            <a:schemeClr val="bg1"/>
          </a:solidFill>
        </p:grpSpPr>
        <p:sp>
          <p:nvSpPr>
            <p:cNvPr id="29" name="Freeform 11"/>
            <p:cNvSpPr>
              <a:spLocks/>
            </p:cNvSpPr>
            <p:nvPr/>
          </p:nvSpPr>
          <p:spPr bwMode="auto">
            <a:xfrm>
              <a:off x="6494" y="844"/>
              <a:ext cx="362" cy="358"/>
            </a:xfrm>
            <a:custGeom>
              <a:avLst/>
              <a:gdLst>
                <a:gd name="T0" fmla="*/ 47 w 95"/>
                <a:gd name="T1" fmla="*/ 0 h 94"/>
                <a:gd name="T2" fmla="*/ 0 w 95"/>
                <a:gd name="T3" fmla="*/ 47 h 94"/>
                <a:gd name="T4" fmla="*/ 47 w 95"/>
                <a:gd name="T5" fmla="*/ 94 h 94"/>
                <a:gd name="T6" fmla="*/ 95 w 95"/>
                <a:gd name="T7" fmla="*/ 47 h 94"/>
                <a:gd name="T8" fmla="*/ 47 w 95"/>
                <a:gd name="T9" fmla="*/ 47 h 94"/>
                <a:gd name="T10" fmla="*/ 47 w 95"/>
                <a:gd name="T11" fmla="*/ 0 h 94"/>
              </a:gdLst>
              <a:ahLst/>
              <a:cxnLst>
                <a:cxn ang="0">
                  <a:pos x="T0" y="T1"/>
                </a:cxn>
                <a:cxn ang="0">
                  <a:pos x="T2" y="T3"/>
                </a:cxn>
                <a:cxn ang="0">
                  <a:pos x="T4" y="T5"/>
                </a:cxn>
                <a:cxn ang="0">
                  <a:pos x="T6" y="T7"/>
                </a:cxn>
                <a:cxn ang="0">
                  <a:pos x="T8" y="T9"/>
                </a:cxn>
                <a:cxn ang="0">
                  <a:pos x="T10" y="T11"/>
                </a:cxn>
              </a:cxnLst>
              <a:rect l="0" t="0" r="r" b="b"/>
              <a:pathLst>
                <a:path w="95" h="94">
                  <a:moveTo>
                    <a:pt x="47" y="0"/>
                  </a:moveTo>
                  <a:cubicBezTo>
                    <a:pt x="21" y="0"/>
                    <a:pt x="0" y="21"/>
                    <a:pt x="0" y="47"/>
                  </a:cubicBezTo>
                  <a:cubicBezTo>
                    <a:pt x="0" y="73"/>
                    <a:pt x="21" y="94"/>
                    <a:pt x="47" y="94"/>
                  </a:cubicBezTo>
                  <a:cubicBezTo>
                    <a:pt x="73" y="94"/>
                    <a:pt x="95" y="73"/>
                    <a:pt x="95" y="47"/>
                  </a:cubicBezTo>
                  <a:cubicBezTo>
                    <a:pt x="47" y="47"/>
                    <a:pt x="47" y="47"/>
                    <a:pt x="47" y="47"/>
                  </a:cubicBezTo>
                  <a:lnTo>
                    <a:pt x="4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30" name="Freeform 12"/>
            <p:cNvSpPr>
              <a:spLocks/>
            </p:cNvSpPr>
            <p:nvPr/>
          </p:nvSpPr>
          <p:spPr bwMode="auto">
            <a:xfrm>
              <a:off x="6696" y="821"/>
              <a:ext cx="179" cy="179"/>
            </a:xfrm>
            <a:custGeom>
              <a:avLst/>
              <a:gdLst>
                <a:gd name="T0" fmla="*/ 0 w 47"/>
                <a:gd name="T1" fmla="*/ 0 h 47"/>
                <a:gd name="T2" fmla="*/ 0 w 47"/>
                <a:gd name="T3" fmla="*/ 47 h 47"/>
                <a:gd name="T4" fmla="*/ 47 w 47"/>
                <a:gd name="T5" fmla="*/ 47 h 47"/>
                <a:gd name="T6" fmla="*/ 0 w 47"/>
                <a:gd name="T7" fmla="*/ 0 h 47"/>
              </a:gdLst>
              <a:ahLst/>
              <a:cxnLst>
                <a:cxn ang="0">
                  <a:pos x="T0" y="T1"/>
                </a:cxn>
                <a:cxn ang="0">
                  <a:pos x="T2" y="T3"/>
                </a:cxn>
                <a:cxn ang="0">
                  <a:pos x="T4" y="T5"/>
                </a:cxn>
                <a:cxn ang="0">
                  <a:pos x="T6" y="T7"/>
                </a:cxn>
              </a:cxnLst>
              <a:rect l="0" t="0" r="r" b="b"/>
              <a:pathLst>
                <a:path w="47" h="47">
                  <a:moveTo>
                    <a:pt x="0" y="0"/>
                  </a:moveTo>
                  <a:cubicBezTo>
                    <a:pt x="0" y="47"/>
                    <a:pt x="0" y="47"/>
                    <a:pt x="0" y="47"/>
                  </a:cubicBezTo>
                  <a:cubicBezTo>
                    <a:pt x="47" y="47"/>
                    <a:pt x="47" y="47"/>
                    <a:pt x="47" y="47"/>
                  </a:cubicBezTo>
                  <a:cubicBezTo>
                    <a:pt x="47" y="21"/>
                    <a:pt x="26"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grpSp>
        <p:nvGrpSpPr>
          <p:cNvPr id="31" name="组合 30"/>
          <p:cNvGrpSpPr/>
          <p:nvPr/>
        </p:nvGrpSpPr>
        <p:grpSpPr>
          <a:xfrm>
            <a:off x="8730630" y="2509910"/>
            <a:ext cx="553400" cy="774253"/>
            <a:chOff x="8239035" y="2834443"/>
            <a:chExt cx="553400" cy="774253"/>
          </a:xfrm>
        </p:grpSpPr>
        <p:sp>
          <p:nvSpPr>
            <p:cNvPr id="32" name="Freeform 10"/>
            <p:cNvSpPr>
              <a:spLocks/>
            </p:cNvSpPr>
            <p:nvPr/>
          </p:nvSpPr>
          <p:spPr bwMode="auto">
            <a:xfrm>
              <a:off x="8315191" y="2834443"/>
              <a:ext cx="309701" cy="142158"/>
            </a:xfrm>
            <a:custGeom>
              <a:avLst/>
              <a:gdLst>
                <a:gd name="T0" fmla="*/ 43 w 50"/>
                <a:gd name="T1" fmla="*/ 22 h 23"/>
                <a:gd name="T2" fmla="*/ 50 w 50"/>
                <a:gd name="T3" fmla="*/ 0 h 23"/>
                <a:gd name="T4" fmla="*/ 15 w 50"/>
                <a:gd name="T5" fmla="*/ 0 h 23"/>
                <a:gd name="T6" fmla="*/ 20 w 50"/>
                <a:gd name="T7" fmla="*/ 21 h 23"/>
                <a:gd name="T8" fmla="*/ 0 w 50"/>
                <a:gd name="T9" fmla="*/ 11 h 23"/>
                <a:gd name="T10" fmla="*/ 1 w 50"/>
                <a:gd name="T11" fmla="*/ 14 h 23"/>
                <a:gd name="T12" fmla="*/ 19 w 50"/>
                <a:gd name="T13" fmla="*/ 23 h 23"/>
                <a:gd name="T14" fmla="*/ 20 w 50"/>
                <a:gd name="T15" fmla="*/ 22 h 23"/>
                <a:gd name="T16" fmla="*/ 43 w 50"/>
                <a:gd name="T1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3">
                  <a:moveTo>
                    <a:pt x="43" y="22"/>
                  </a:moveTo>
                  <a:cubicBezTo>
                    <a:pt x="50" y="0"/>
                    <a:pt x="50" y="0"/>
                    <a:pt x="50" y="0"/>
                  </a:cubicBezTo>
                  <a:cubicBezTo>
                    <a:pt x="15" y="0"/>
                    <a:pt x="15" y="0"/>
                    <a:pt x="15" y="0"/>
                  </a:cubicBezTo>
                  <a:cubicBezTo>
                    <a:pt x="20" y="21"/>
                    <a:pt x="20" y="21"/>
                    <a:pt x="20" y="21"/>
                  </a:cubicBezTo>
                  <a:cubicBezTo>
                    <a:pt x="17" y="17"/>
                    <a:pt x="8" y="8"/>
                    <a:pt x="0" y="11"/>
                  </a:cubicBezTo>
                  <a:cubicBezTo>
                    <a:pt x="1" y="14"/>
                    <a:pt x="1" y="14"/>
                    <a:pt x="1" y="14"/>
                  </a:cubicBezTo>
                  <a:cubicBezTo>
                    <a:pt x="8" y="11"/>
                    <a:pt x="16" y="20"/>
                    <a:pt x="19" y="23"/>
                  </a:cubicBezTo>
                  <a:cubicBezTo>
                    <a:pt x="20" y="22"/>
                    <a:pt x="20" y="22"/>
                    <a:pt x="20" y="22"/>
                  </a:cubicBezTo>
                  <a:lnTo>
                    <a:pt x="43" y="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95000"/>
                    <a:lumOff val="5000"/>
                  </a:schemeClr>
                </a:solidFill>
              </a:endParaRPr>
            </a:p>
          </p:txBody>
        </p:sp>
        <p:sp>
          <p:nvSpPr>
            <p:cNvPr id="33" name="Freeform 11"/>
            <p:cNvSpPr>
              <a:spLocks noEditPoints="1"/>
            </p:cNvSpPr>
            <p:nvPr/>
          </p:nvSpPr>
          <p:spPr bwMode="auto">
            <a:xfrm>
              <a:off x="8239035" y="2976601"/>
              <a:ext cx="553400" cy="632095"/>
            </a:xfrm>
            <a:custGeom>
              <a:avLst/>
              <a:gdLst>
                <a:gd name="T0" fmla="*/ 58 w 89"/>
                <a:gd name="T1" fmla="*/ 2 h 103"/>
                <a:gd name="T2" fmla="*/ 58 w 89"/>
                <a:gd name="T3" fmla="*/ 2 h 103"/>
                <a:gd name="T4" fmla="*/ 30 w 89"/>
                <a:gd name="T5" fmla="*/ 2 h 103"/>
                <a:gd name="T6" fmla="*/ 31 w 89"/>
                <a:gd name="T7" fmla="*/ 0 h 103"/>
                <a:gd name="T8" fmla="*/ 16 w 89"/>
                <a:gd name="T9" fmla="*/ 0 h 103"/>
                <a:gd name="T10" fmla="*/ 14 w 89"/>
                <a:gd name="T11" fmla="*/ 2 h 103"/>
                <a:gd name="T12" fmla="*/ 22 w 89"/>
                <a:gd name="T13" fmla="*/ 5 h 103"/>
                <a:gd name="T14" fmla="*/ 27 w 89"/>
                <a:gd name="T15" fmla="*/ 4 h 103"/>
                <a:gd name="T16" fmla="*/ 0 w 89"/>
                <a:gd name="T17" fmla="*/ 58 h 103"/>
                <a:gd name="T18" fmla="*/ 45 w 89"/>
                <a:gd name="T19" fmla="*/ 103 h 103"/>
                <a:gd name="T20" fmla="*/ 89 w 89"/>
                <a:gd name="T21" fmla="*/ 58 h 103"/>
                <a:gd name="T22" fmla="*/ 58 w 89"/>
                <a:gd name="T23" fmla="*/ 2 h 103"/>
                <a:gd name="T24" fmla="*/ 57 w 89"/>
                <a:gd name="T25" fmla="*/ 73 h 103"/>
                <a:gd name="T26" fmla="*/ 49 w 89"/>
                <a:gd name="T27" fmla="*/ 77 h 103"/>
                <a:gd name="T28" fmla="*/ 49 w 89"/>
                <a:gd name="T29" fmla="*/ 84 h 103"/>
                <a:gd name="T30" fmla="*/ 41 w 89"/>
                <a:gd name="T31" fmla="*/ 84 h 103"/>
                <a:gd name="T32" fmla="*/ 41 w 89"/>
                <a:gd name="T33" fmla="*/ 77 h 103"/>
                <a:gd name="T34" fmla="*/ 32 w 89"/>
                <a:gd name="T35" fmla="*/ 73 h 103"/>
                <a:gd name="T36" fmla="*/ 27 w 89"/>
                <a:gd name="T37" fmla="*/ 63 h 103"/>
                <a:gd name="T38" fmla="*/ 27 w 89"/>
                <a:gd name="T39" fmla="*/ 61 h 103"/>
                <a:gd name="T40" fmla="*/ 34 w 89"/>
                <a:gd name="T41" fmla="*/ 61 h 103"/>
                <a:gd name="T42" fmla="*/ 34 w 89"/>
                <a:gd name="T43" fmla="*/ 62 h 103"/>
                <a:gd name="T44" fmla="*/ 37 w 89"/>
                <a:gd name="T45" fmla="*/ 69 h 103"/>
                <a:gd name="T46" fmla="*/ 45 w 89"/>
                <a:gd name="T47" fmla="*/ 71 h 103"/>
                <a:gd name="T48" fmla="*/ 52 w 89"/>
                <a:gd name="T49" fmla="*/ 69 h 103"/>
                <a:gd name="T50" fmla="*/ 55 w 89"/>
                <a:gd name="T51" fmla="*/ 62 h 103"/>
                <a:gd name="T52" fmla="*/ 52 w 89"/>
                <a:gd name="T53" fmla="*/ 56 h 103"/>
                <a:gd name="T54" fmla="*/ 43 w 89"/>
                <a:gd name="T55" fmla="*/ 53 h 103"/>
                <a:gd name="T56" fmla="*/ 32 w 89"/>
                <a:gd name="T57" fmla="*/ 48 h 103"/>
                <a:gd name="T58" fmla="*/ 29 w 89"/>
                <a:gd name="T59" fmla="*/ 39 h 103"/>
                <a:gd name="T60" fmla="*/ 33 w 89"/>
                <a:gd name="T61" fmla="*/ 29 h 103"/>
                <a:gd name="T62" fmla="*/ 41 w 89"/>
                <a:gd name="T63" fmla="*/ 25 h 103"/>
                <a:gd name="T64" fmla="*/ 41 w 89"/>
                <a:gd name="T65" fmla="*/ 19 h 103"/>
                <a:gd name="T66" fmla="*/ 49 w 89"/>
                <a:gd name="T67" fmla="*/ 19 h 103"/>
                <a:gd name="T68" fmla="*/ 49 w 89"/>
                <a:gd name="T69" fmla="*/ 25 h 103"/>
                <a:gd name="T70" fmla="*/ 57 w 89"/>
                <a:gd name="T71" fmla="*/ 29 h 103"/>
                <a:gd name="T72" fmla="*/ 62 w 89"/>
                <a:gd name="T73" fmla="*/ 39 h 103"/>
                <a:gd name="T74" fmla="*/ 62 w 89"/>
                <a:gd name="T75" fmla="*/ 40 h 103"/>
                <a:gd name="T76" fmla="*/ 54 w 89"/>
                <a:gd name="T77" fmla="*/ 40 h 103"/>
                <a:gd name="T78" fmla="*/ 54 w 89"/>
                <a:gd name="T79" fmla="*/ 39 h 103"/>
                <a:gd name="T80" fmla="*/ 52 w 89"/>
                <a:gd name="T81" fmla="*/ 33 h 103"/>
                <a:gd name="T82" fmla="*/ 45 w 89"/>
                <a:gd name="T83" fmla="*/ 31 h 103"/>
                <a:gd name="T84" fmla="*/ 38 w 89"/>
                <a:gd name="T85" fmla="*/ 33 h 103"/>
                <a:gd name="T86" fmla="*/ 36 w 89"/>
                <a:gd name="T87" fmla="*/ 39 h 103"/>
                <a:gd name="T88" fmla="*/ 38 w 89"/>
                <a:gd name="T89" fmla="*/ 43 h 103"/>
                <a:gd name="T90" fmla="*/ 46 w 89"/>
                <a:gd name="T91" fmla="*/ 47 h 103"/>
                <a:gd name="T92" fmla="*/ 58 w 89"/>
                <a:gd name="T93" fmla="*/ 52 h 103"/>
                <a:gd name="T94" fmla="*/ 63 w 89"/>
                <a:gd name="T95" fmla="*/ 62 h 103"/>
                <a:gd name="T96" fmla="*/ 57 w 89"/>
                <a:gd name="T97" fmla="*/ 7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9" h="103">
                  <a:moveTo>
                    <a:pt x="58" y="2"/>
                  </a:moveTo>
                  <a:cubicBezTo>
                    <a:pt x="58" y="2"/>
                    <a:pt x="58" y="2"/>
                    <a:pt x="58" y="2"/>
                  </a:cubicBezTo>
                  <a:cubicBezTo>
                    <a:pt x="30" y="2"/>
                    <a:pt x="30" y="2"/>
                    <a:pt x="30" y="2"/>
                  </a:cubicBezTo>
                  <a:cubicBezTo>
                    <a:pt x="31" y="0"/>
                    <a:pt x="31" y="0"/>
                    <a:pt x="31" y="0"/>
                  </a:cubicBezTo>
                  <a:cubicBezTo>
                    <a:pt x="26" y="2"/>
                    <a:pt x="20" y="3"/>
                    <a:pt x="16" y="0"/>
                  </a:cubicBezTo>
                  <a:cubicBezTo>
                    <a:pt x="14" y="2"/>
                    <a:pt x="14" y="2"/>
                    <a:pt x="14" y="2"/>
                  </a:cubicBezTo>
                  <a:cubicBezTo>
                    <a:pt x="16" y="4"/>
                    <a:pt x="19" y="5"/>
                    <a:pt x="22" y="5"/>
                  </a:cubicBezTo>
                  <a:cubicBezTo>
                    <a:pt x="24" y="5"/>
                    <a:pt x="26" y="4"/>
                    <a:pt x="27" y="4"/>
                  </a:cubicBezTo>
                  <a:cubicBezTo>
                    <a:pt x="11" y="15"/>
                    <a:pt x="0" y="40"/>
                    <a:pt x="0" y="58"/>
                  </a:cubicBezTo>
                  <a:cubicBezTo>
                    <a:pt x="0" y="83"/>
                    <a:pt x="20" y="103"/>
                    <a:pt x="45" y="103"/>
                  </a:cubicBezTo>
                  <a:cubicBezTo>
                    <a:pt x="69" y="103"/>
                    <a:pt x="89" y="83"/>
                    <a:pt x="89" y="58"/>
                  </a:cubicBezTo>
                  <a:cubicBezTo>
                    <a:pt x="89" y="38"/>
                    <a:pt x="76" y="11"/>
                    <a:pt x="58" y="2"/>
                  </a:cubicBezTo>
                  <a:close/>
                  <a:moveTo>
                    <a:pt x="57" y="73"/>
                  </a:moveTo>
                  <a:cubicBezTo>
                    <a:pt x="55" y="75"/>
                    <a:pt x="52" y="76"/>
                    <a:pt x="49" y="77"/>
                  </a:cubicBezTo>
                  <a:cubicBezTo>
                    <a:pt x="49" y="84"/>
                    <a:pt x="49" y="84"/>
                    <a:pt x="49" y="84"/>
                  </a:cubicBezTo>
                  <a:cubicBezTo>
                    <a:pt x="41" y="84"/>
                    <a:pt x="41" y="84"/>
                    <a:pt x="41" y="84"/>
                  </a:cubicBezTo>
                  <a:cubicBezTo>
                    <a:pt x="41" y="77"/>
                    <a:pt x="41" y="77"/>
                    <a:pt x="41" y="77"/>
                  </a:cubicBezTo>
                  <a:cubicBezTo>
                    <a:pt x="37" y="76"/>
                    <a:pt x="34" y="75"/>
                    <a:pt x="32" y="73"/>
                  </a:cubicBezTo>
                  <a:cubicBezTo>
                    <a:pt x="28" y="70"/>
                    <a:pt x="27" y="67"/>
                    <a:pt x="27" y="63"/>
                  </a:cubicBezTo>
                  <a:cubicBezTo>
                    <a:pt x="27" y="61"/>
                    <a:pt x="27" y="61"/>
                    <a:pt x="27" y="61"/>
                  </a:cubicBezTo>
                  <a:cubicBezTo>
                    <a:pt x="34" y="61"/>
                    <a:pt x="34" y="61"/>
                    <a:pt x="34" y="61"/>
                  </a:cubicBezTo>
                  <a:cubicBezTo>
                    <a:pt x="34" y="62"/>
                    <a:pt x="34" y="62"/>
                    <a:pt x="34" y="62"/>
                  </a:cubicBezTo>
                  <a:cubicBezTo>
                    <a:pt x="34" y="65"/>
                    <a:pt x="35" y="67"/>
                    <a:pt x="37" y="69"/>
                  </a:cubicBezTo>
                  <a:cubicBezTo>
                    <a:pt x="39" y="70"/>
                    <a:pt x="41" y="71"/>
                    <a:pt x="45" y="71"/>
                  </a:cubicBezTo>
                  <a:cubicBezTo>
                    <a:pt x="48" y="71"/>
                    <a:pt x="50" y="70"/>
                    <a:pt x="52" y="69"/>
                  </a:cubicBezTo>
                  <a:cubicBezTo>
                    <a:pt x="54" y="67"/>
                    <a:pt x="55" y="65"/>
                    <a:pt x="55" y="62"/>
                  </a:cubicBezTo>
                  <a:cubicBezTo>
                    <a:pt x="55" y="60"/>
                    <a:pt x="54" y="58"/>
                    <a:pt x="52" y="56"/>
                  </a:cubicBezTo>
                  <a:cubicBezTo>
                    <a:pt x="51" y="55"/>
                    <a:pt x="48" y="54"/>
                    <a:pt x="43" y="53"/>
                  </a:cubicBezTo>
                  <a:cubicBezTo>
                    <a:pt x="38" y="52"/>
                    <a:pt x="35" y="50"/>
                    <a:pt x="32" y="48"/>
                  </a:cubicBezTo>
                  <a:cubicBezTo>
                    <a:pt x="30" y="45"/>
                    <a:pt x="29" y="42"/>
                    <a:pt x="29" y="39"/>
                  </a:cubicBezTo>
                  <a:cubicBezTo>
                    <a:pt x="29" y="35"/>
                    <a:pt x="30" y="31"/>
                    <a:pt x="33" y="29"/>
                  </a:cubicBezTo>
                  <a:cubicBezTo>
                    <a:pt x="35" y="27"/>
                    <a:pt x="38" y="26"/>
                    <a:pt x="41" y="25"/>
                  </a:cubicBezTo>
                  <a:cubicBezTo>
                    <a:pt x="41" y="19"/>
                    <a:pt x="41" y="19"/>
                    <a:pt x="41" y="19"/>
                  </a:cubicBezTo>
                  <a:cubicBezTo>
                    <a:pt x="49" y="19"/>
                    <a:pt x="49" y="19"/>
                    <a:pt x="49" y="19"/>
                  </a:cubicBezTo>
                  <a:cubicBezTo>
                    <a:pt x="49" y="25"/>
                    <a:pt x="49" y="25"/>
                    <a:pt x="49" y="25"/>
                  </a:cubicBezTo>
                  <a:cubicBezTo>
                    <a:pt x="52" y="25"/>
                    <a:pt x="55" y="27"/>
                    <a:pt x="57" y="29"/>
                  </a:cubicBezTo>
                  <a:cubicBezTo>
                    <a:pt x="60" y="31"/>
                    <a:pt x="62" y="35"/>
                    <a:pt x="62" y="39"/>
                  </a:cubicBezTo>
                  <a:cubicBezTo>
                    <a:pt x="62" y="40"/>
                    <a:pt x="62" y="40"/>
                    <a:pt x="62" y="40"/>
                  </a:cubicBezTo>
                  <a:cubicBezTo>
                    <a:pt x="54" y="40"/>
                    <a:pt x="54" y="40"/>
                    <a:pt x="54" y="40"/>
                  </a:cubicBezTo>
                  <a:cubicBezTo>
                    <a:pt x="54" y="39"/>
                    <a:pt x="54" y="39"/>
                    <a:pt x="54" y="39"/>
                  </a:cubicBezTo>
                  <a:cubicBezTo>
                    <a:pt x="54" y="36"/>
                    <a:pt x="53" y="34"/>
                    <a:pt x="52" y="33"/>
                  </a:cubicBezTo>
                  <a:cubicBezTo>
                    <a:pt x="50" y="32"/>
                    <a:pt x="48" y="31"/>
                    <a:pt x="45" y="31"/>
                  </a:cubicBezTo>
                  <a:cubicBezTo>
                    <a:pt x="42" y="31"/>
                    <a:pt x="40" y="32"/>
                    <a:pt x="38" y="33"/>
                  </a:cubicBezTo>
                  <a:cubicBezTo>
                    <a:pt x="37" y="34"/>
                    <a:pt x="36" y="36"/>
                    <a:pt x="36" y="39"/>
                  </a:cubicBezTo>
                  <a:cubicBezTo>
                    <a:pt x="36" y="41"/>
                    <a:pt x="37" y="42"/>
                    <a:pt x="38" y="43"/>
                  </a:cubicBezTo>
                  <a:cubicBezTo>
                    <a:pt x="40" y="45"/>
                    <a:pt x="42" y="46"/>
                    <a:pt x="46" y="47"/>
                  </a:cubicBezTo>
                  <a:cubicBezTo>
                    <a:pt x="52" y="48"/>
                    <a:pt x="56" y="50"/>
                    <a:pt x="58" y="52"/>
                  </a:cubicBezTo>
                  <a:cubicBezTo>
                    <a:pt x="61" y="55"/>
                    <a:pt x="63" y="58"/>
                    <a:pt x="63" y="62"/>
                  </a:cubicBezTo>
                  <a:cubicBezTo>
                    <a:pt x="63" y="66"/>
                    <a:pt x="61" y="70"/>
                    <a:pt x="57" y="7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95000"/>
                    <a:lumOff val="5000"/>
                  </a:schemeClr>
                </a:solidFill>
              </a:endParaRPr>
            </a:p>
          </p:txBody>
        </p:sp>
      </p:grpSp>
      <p:sp>
        <p:nvSpPr>
          <p:cNvPr id="34" name="文本框 33"/>
          <p:cNvSpPr txBox="1"/>
          <p:nvPr/>
        </p:nvSpPr>
        <p:spPr>
          <a:xfrm>
            <a:off x="8108960" y="1537893"/>
            <a:ext cx="1005403" cy="584775"/>
          </a:xfrm>
          <a:prstGeom prst="rect">
            <a:avLst/>
          </a:prstGeom>
          <a:noFill/>
        </p:spPr>
        <p:txBody>
          <a:bodyPr wrap="none" rtlCol="0">
            <a:spAutoFit/>
          </a:bodyPr>
          <a:lstStyle/>
          <a:p>
            <a:r>
              <a:rPr lang="en-US" altLang="zh-CN" sz="3200" b="1" dirty="0" smtClean="0">
                <a:solidFill>
                  <a:schemeClr val="tx1">
                    <a:lumMod val="95000"/>
                    <a:lumOff val="5000"/>
                  </a:schemeClr>
                </a:solidFill>
                <a:latin typeface="Arial" panose="020B0604020202020204" pitchFamily="34" charset="0"/>
                <a:cs typeface="Arial" panose="020B0604020202020204" pitchFamily="34" charset="0"/>
              </a:rPr>
              <a:t>45%</a:t>
            </a:r>
            <a:endParaRPr lang="zh-CN" altLang="en-US" sz="32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5" name="文本框 34"/>
          <p:cNvSpPr txBox="1"/>
          <p:nvPr/>
        </p:nvSpPr>
        <p:spPr>
          <a:xfrm>
            <a:off x="6497715" y="4156730"/>
            <a:ext cx="1005403" cy="584775"/>
          </a:xfrm>
          <a:prstGeom prst="rect">
            <a:avLst/>
          </a:prstGeom>
          <a:noFill/>
        </p:spPr>
        <p:txBody>
          <a:bodyPr wrap="none" rtlCol="0">
            <a:spAutoFit/>
          </a:bodyPr>
          <a:lstStyle/>
          <a:p>
            <a:r>
              <a:rPr lang="en-US" altLang="zh-CN" sz="3200" b="1" dirty="0" smtClean="0">
                <a:solidFill>
                  <a:schemeClr val="tx1">
                    <a:lumMod val="95000"/>
                    <a:lumOff val="5000"/>
                  </a:schemeClr>
                </a:solidFill>
                <a:latin typeface="Arial" panose="020B0604020202020204" pitchFamily="34" charset="0"/>
                <a:cs typeface="Arial" panose="020B0604020202020204" pitchFamily="34" charset="0"/>
              </a:rPr>
              <a:t>68%</a:t>
            </a:r>
            <a:endParaRPr lang="zh-CN" altLang="en-US" sz="32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6" name="文本框 35"/>
          <p:cNvSpPr txBox="1"/>
          <p:nvPr/>
        </p:nvSpPr>
        <p:spPr>
          <a:xfrm>
            <a:off x="10140282" y="5675928"/>
            <a:ext cx="1005403" cy="584775"/>
          </a:xfrm>
          <a:prstGeom prst="rect">
            <a:avLst/>
          </a:prstGeom>
          <a:noFill/>
        </p:spPr>
        <p:txBody>
          <a:bodyPr wrap="none" rtlCol="0">
            <a:spAutoFit/>
          </a:bodyPr>
          <a:lstStyle/>
          <a:p>
            <a:r>
              <a:rPr lang="en-US" altLang="zh-CN" sz="3200" b="1" dirty="0" smtClean="0">
                <a:solidFill>
                  <a:schemeClr val="tx1">
                    <a:lumMod val="95000"/>
                    <a:lumOff val="5000"/>
                  </a:schemeClr>
                </a:solidFill>
                <a:latin typeface="Arial" panose="020B0604020202020204" pitchFamily="34" charset="0"/>
                <a:cs typeface="Arial" panose="020B0604020202020204" pitchFamily="34" charset="0"/>
              </a:rPr>
              <a:t>75%</a:t>
            </a:r>
            <a:endParaRPr lang="zh-CN" altLang="en-US" sz="3200" b="1"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559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500"/>
                                        <p:tgtEl>
                                          <p:spTgt spid="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500" fill="hold"/>
                                        <p:tgtEl>
                                          <p:spTgt spid="34"/>
                                        </p:tgtEl>
                                        <p:attrNameLst>
                                          <p:attrName>ppt_w</p:attrName>
                                        </p:attrNameLst>
                                      </p:cBhvr>
                                      <p:tavLst>
                                        <p:tav tm="0">
                                          <p:val>
                                            <p:fltVal val="0"/>
                                          </p:val>
                                        </p:tav>
                                        <p:tav tm="100000">
                                          <p:val>
                                            <p:strVal val="#ppt_w"/>
                                          </p:val>
                                        </p:tav>
                                      </p:tavLst>
                                    </p:anim>
                                    <p:anim calcmode="lin" valueType="num">
                                      <p:cBhvr>
                                        <p:cTn id="12" dur="500" fill="hold"/>
                                        <p:tgtEl>
                                          <p:spTgt spid="34"/>
                                        </p:tgtEl>
                                        <p:attrNameLst>
                                          <p:attrName>ppt_h</p:attrName>
                                        </p:attrNameLst>
                                      </p:cBhvr>
                                      <p:tavLst>
                                        <p:tav tm="0">
                                          <p:val>
                                            <p:fltVal val="0"/>
                                          </p:val>
                                        </p:tav>
                                        <p:tav tm="100000">
                                          <p:val>
                                            <p:strVal val="#ppt_h"/>
                                          </p:val>
                                        </p:tav>
                                      </p:tavLst>
                                    </p:anim>
                                    <p:animEffect transition="in" filter="fade">
                                      <p:cBhvr>
                                        <p:cTn id="13" dur="500"/>
                                        <p:tgtEl>
                                          <p:spTgt spid="3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p:cTn id="16" dur="500" fill="hold"/>
                                        <p:tgtEl>
                                          <p:spTgt spid="35"/>
                                        </p:tgtEl>
                                        <p:attrNameLst>
                                          <p:attrName>ppt_w</p:attrName>
                                        </p:attrNameLst>
                                      </p:cBhvr>
                                      <p:tavLst>
                                        <p:tav tm="0">
                                          <p:val>
                                            <p:fltVal val="0"/>
                                          </p:val>
                                        </p:tav>
                                        <p:tav tm="100000">
                                          <p:val>
                                            <p:strVal val="#ppt_w"/>
                                          </p:val>
                                        </p:tav>
                                      </p:tavLst>
                                    </p:anim>
                                    <p:anim calcmode="lin" valueType="num">
                                      <p:cBhvr>
                                        <p:cTn id="17" dur="500" fill="hold"/>
                                        <p:tgtEl>
                                          <p:spTgt spid="35"/>
                                        </p:tgtEl>
                                        <p:attrNameLst>
                                          <p:attrName>ppt_h</p:attrName>
                                        </p:attrNameLst>
                                      </p:cBhvr>
                                      <p:tavLst>
                                        <p:tav tm="0">
                                          <p:val>
                                            <p:fltVal val="0"/>
                                          </p:val>
                                        </p:tav>
                                        <p:tav tm="100000">
                                          <p:val>
                                            <p:strVal val="#ppt_h"/>
                                          </p:val>
                                        </p:tav>
                                      </p:tavLst>
                                    </p:anim>
                                    <p:animEffect transition="in" filter="fade">
                                      <p:cBhvr>
                                        <p:cTn id="18" dur="500"/>
                                        <p:tgtEl>
                                          <p:spTgt spid="3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p:cTn id="21" dur="500" fill="hold"/>
                                        <p:tgtEl>
                                          <p:spTgt spid="36"/>
                                        </p:tgtEl>
                                        <p:attrNameLst>
                                          <p:attrName>ppt_w</p:attrName>
                                        </p:attrNameLst>
                                      </p:cBhvr>
                                      <p:tavLst>
                                        <p:tav tm="0">
                                          <p:val>
                                            <p:fltVal val="0"/>
                                          </p:val>
                                        </p:tav>
                                        <p:tav tm="100000">
                                          <p:val>
                                            <p:strVal val="#ppt_w"/>
                                          </p:val>
                                        </p:tav>
                                      </p:tavLst>
                                    </p:anim>
                                    <p:anim calcmode="lin" valueType="num">
                                      <p:cBhvr>
                                        <p:cTn id="22" dur="500" fill="hold"/>
                                        <p:tgtEl>
                                          <p:spTgt spid="36"/>
                                        </p:tgtEl>
                                        <p:attrNameLst>
                                          <p:attrName>ppt_h</p:attrName>
                                        </p:attrNameLst>
                                      </p:cBhvr>
                                      <p:tavLst>
                                        <p:tav tm="0">
                                          <p:val>
                                            <p:fltVal val="0"/>
                                          </p:val>
                                        </p:tav>
                                        <p:tav tm="100000">
                                          <p:val>
                                            <p:strVal val="#ppt_h"/>
                                          </p:val>
                                        </p:tav>
                                      </p:tavLst>
                                    </p:anim>
                                    <p:animEffect transition="in" filter="fade">
                                      <p:cBhvr>
                                        <p:cTn id="23" dur="500"/>
                                        <p:tgtEl>
                                          <p:spTgt spid="36"/>
                                        </p:tgtEl>
                                      </p:cBhvr>
                                    </p:animEffect>
                                  </p:childTnLst>
                                </p:cTn>
                              </p:par>
                            </p:childTnLst>
                          </p:cTn>
                        </p:par>
                        <p:par>
                          <p:cTn id="24" fill="hold">
                            <p:stCondLst>
                              <p:cond delay="1000"/>
                            </p:stCondLst>
                            <p:childTnLst>
                              <p:par>
                                <p:cTn id="25" presetID="2" presetClass="entr" presetSubtype="8"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2" presetClass="entr" presetSubtype="8"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fill="hold"/>
                                        <p:tgtEl>
                                          <p:spTgt spid="19"/>
                                        </p:tgtEl>
                                        <p:attrNameLst>
                                          <p:attrName>ppt_x</p:attrName>
                                        </p:attrNameLst>
                                      </p:cBhvr>
                                      <p:tavLst>
                                        <p:tav tm="0">
                                          <p:val>
                                            <p:strVal val="0-#ppt_w/2"/>
                                          </p:val>
                                        </p:tav>
                                        <p:tav tm="100000">
                                          <p:val>
                                            <p:strVal val="#ppt_x"/>
                                          </p:val>
                                        </p:tav>
                                      </p:tavLst>
                                    </p:anim>
                                    <p:anim calcmode="lin" valueType="num">
                                      <p:cBhvr additive="base">
                                        <p:cTn id="33" dur="500" fill="hold"/>
                                        <p:tgtEl>
                                          <p:spTgt spid="19"/>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2" presetClass="entr" presetSubtype="8" fill="hold" nodeType="after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0-#ppt_w/2"/>
                                          </p:val>
                                        </p:tav>
                                        <p:tav tm="100000">
                                          <p:val>
                                            <p:strVal val="#ppt_x"/>
                                          </p:val>
                                        </p:tav>
                                      </p:tavLst>
                                    </p:anim>
                                    <p:anim calcmode="lin" valueType="num">
                                      <p:cBhvr additive="base">
                                        <p:cTn id="3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五边形 9"/>
          <p:cNvSpPr/>
          <p:nvPr/>
        </p:nvSpPr>
        <p:spPr>
          <a:xfrm flipV="1">
            <a:off x="-506546"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正五边形 10"/>
          <p:cNvSpPr/>
          <p:nvPr/>
        </p:nvSpPr>
        <p:spPr>
          <a:xfrm flipV="1">
            <a:off x="0"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正五边形 12"/>
          <p:cNvSpPr/>
          <p:nvPr/>
        </p:nvSpPr>
        <p:spPr>
          <a:xfrm flipV="1">
            <a:off x="1137192" y="-130627"/>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正五边形 13"/>
          <p:cNvSpPr/>
          <p:nvPr/>
        </p:nvSpPr>
        <p:spPr>
          <a:xfrm flipV="1">
            <a:off x="1514565" y="-341083"/>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正五边形 15"/>
          <p:cNvSpPr/>
          <p:nvPr/>
        </p:nvSpPr>
        <p:spPr>
          <a:xfrm flipV="1">
            <a:off x="4225819" y="-478744"/>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正五边形 16"/>
          <p:cNvSpPr/>
          <p:nvPr/>
        </p:nvSpPr>
        <p:spPr>
          <a:xfrm flipV="1">
            <a:off x="2838256"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正五边形 18"/>
          <p:cNvSpPr/>
          <p:nvPr/>
        </p:nvSpPr>
        <p:spPr>
          <a:xfrm flipV="1">
            <a:off x="3786047" y="-558345"/>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正五边形 26"/>
          <p:cNvSpPr/>
          <p:nvPr/>
        </p:nvSpPr>
        <p:spPr>
          <a:xfrm>
            <a:off x="6609591" y="5919787"/>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正五边形 27"/>
          <p:cNvSpPr/>
          <p:nvPr/>
        </p:nvSpPr>
        <p:spPr>
          <a:xfrm>
            <a:off x="6169819" y="5840186"/>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正五边形 28"/>
          <p:cNvSpPr/>
          <p:nvPr/>
        </p:nvSpPr>
        <p:spPr>
          <a:xfrm>
            <a:off x="7735592" y="5622835"/>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正五边形 29"/>
          <p:cNvSpPr/>
          <p:nvPr/>
        </p:nvSpPr>
        <p:spPr>
          <a:xfrm>
            <a:off x="7295820" y="5543234"/>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正五边形 30"/>
          <p:cNvSpPr/>
          <p:nvPr/>
        </p:nvSpPr>
        <p:spPr>
          <a:xfrm>
            <a:off x="9256973" y="599938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正五边形 31"/>
          <p:cNvSpPr/>
          <p:nvPr/>
        </p:nvSpPr>
        <p:spPr>
          <a:xfrm>
            <a:off x="8817201" y="591978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正五边形 32"/>
          <p:cNvSpPr/>
          <p:nvPr/>
        </p:nvSpPr>
        <p:spPr>
          <a:xfrm>
            <a:off x="10585039" y="657333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正五边形 33"/>
          <p:cNvSpPr/>
          <p:nvPr/>
        </p:nvSpPr>
        <p:spPr>
          <a:xfrm>
            <a:off x="10145267" y="649373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正五边形 34"/>
          <p:cNvSpPr/>
          <p:nvPr/>
        </p:nvSpPr>
        <p:spPr>
          <a:xfrm>
            <a:off x="5318745" y="628758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正五边形 35"/>
          <p:cNvSpPr/>
          <p:nvPr/>
        </p:nvSpPr>
        <p:spPr>
          <a:xfrm>
            <a:off x="4878973" y="620798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a:off x="2786967" y="2012997"/>
            <a:ext cx="7111843" cy="685800"/>
          </a:xfrm>
          <a:prstGeom prst="triangle">
            <a:avLst/>
          </a:prstGeom>
          <a:solidFill>
            <a:schemeClr val="tx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flipV="1">
            <a:off x="2786967" y="4110492"/>
            <a:ext cx="7111843" cy="685800"/>
          </a:xfrm>
          <a:prstGeom prst="triangle">
            <a:avLst/>
          </a:prstGeom>
          <a:solidFill>
            <a:schemeClr val="tx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Copyright Notice"/>
          <p:cNvSpPr>
            <a:spLocks/>
          </p:cNvSpPr>
          <p:nvPr/>
        </p:nvSpPr>
        <p:spPr bwMode="auto">
          <a:xfrm>
            <a:off x="3135651" y="2842286"/>
            <a:ext cx="5920706" cy="1173428"/>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200" b="1" cap="small" dirty="0" smtClean="0">
                <a:solidFill>
                  <a:schemeClr val="tx1"/>
                </a:solidFill>
                <a:latin typeface="微软雅黑" panose="020B0503020204020204" pitchFamily="34" charset="-122"/>
                <a:ea typeface="微软雅黑" panose="020B0503020204020204" pitchFamily="34" charset="-122"/>
              </a:rPr>
              <a:t>THANK YOU</a:t>
            </a:r>
            <a:endParaRPr lang="en-US" sz="7200" b="1" cap="small"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1229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4450558" y="1861915"/>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888705" y="1326814"/>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55685" y="2612780"/>
            <a:ext cx="2080629" cy="2123658"/>
          </a:xfrm>
          <a:prstGeom prst="rect">
            <a:avLst/>
          </a:prstGeom>
          <a:noFill/>
        </p:spPr>
        <p:txBody>
          <a:bodyPr wrap="square" rtlCol="0">
            <a:spAutoFit/>
          </a:bodyPr>
          <a:lstStyle/>
          <a:p>
            <a:pPr algn="ctr"/>
            <a:r>
              <a:rPr lang="en-US" altLang="zh-CN" sz="6600" b="1" dirty="0" smtClean="0"/>
              <a:t>PART</a:t>
            </a:r>
          </a:p>
          <a:p>
            <a:pPr algn="ctr"/>
            <a:r>
              <a:rPr lang="en-US" altLang="zh-CN" sz="6600" b="1" dirty="0" smtClean="0"/>
              <a:t>ONE</a:t>
            </a:r>
            <a:endParaRPr lang="zh-CN" altLang="en-US" sz="6600" b="1" dirty="0"/>
          </a:p>
        </p:txBody>
      </p:sp>
      <p:sp>
        <p:nvSpPr>
          <p:cNvPr id="7" name="正五边形 6"/>
          <p:cNvSpPr/>
          <p:nvPr/>
        </p:nvSpPr>
        <p:spPr>
          <a:xfrm>
            <a:off x="7326491" y="1682490"/>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1</a:t>
            </a:r>
            <a:endParaRPr lang="zh-CN" altLang="en-US" sz="4400" b="1" dirty="0">
              <a:solidFill>
                <a:schemeClr val="tx1"/>
              </a:solidFill>
            </a:endParaRPr>
          </a:p>
        </p:txBody>
      </p:sp>
    </p:spTree>
    <p:extLst>
      <p:ext uri="{BB962C8B-B14F-4D97-AF65-F5344CB8AC3E}">
        <p14:creationId xmlns:p14="http://schemas.microsoft.com/office/powerpoint/2010/main" val="198168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2915860" y="600074"/>
            <a:ext cx="54663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XIAOZ POWER 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sp>
        <p:nvSpPr>
          <p:cNvPr id="11" name="泪滴形 10"/>
          <p:cNvSpPr/>
          <p:nvPr/>
        </p:nvSpPr>
        <p:spPr>
          <a:xfrm rot="8100000">
            <a:off x="1500265" y="1468141"/>
            <a:ext cx="1391588" cy="1391588"/>
          </a:xfrm>
          <a:prstGeom prst="teardrop">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泪滴形 11"/>
          <p:cNvSpPr/>
          <p:nvPr/>
        </p:nvSpPr>
        <p:spPr>
          <a:xfrm rot="8100000">
            <a:off x="5400206" y="1468141"/>
            <a:ext cx="1391588" cy="1391588"/>
          </a:xfrm>
          <a:prstGeom prst="teardrop">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泪滴形 12"/>
          <p:cNvSpPr/>
          <p:nvPr/>
        </p:nvSpPr>
        <p:spPr>
          <a:xfrm rot="8100000">
            <a:off x="9300145" y="1468141"/>
            <a:ext cx="1391588" cy="1391588"/>
          </a:xfrm>
          <a:prstGeom prst="teardrop">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椭圆 13"/>
          <p:cNvSpPr/>
          <p:nvPr/>
        </p:nvSpPr>
        <p:spPr>
          <a:xfrm>
            <a:off x="1785703" y="1753579"/>
            <a:ext cx="820711" cy="8207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椭圆 14"/>
          <p:cNvSpPr/>
          <p:nvPr/>
        </p:nvSpPr>
        <p:spPr>
          <a:xfrm>
            <a:off x="5685644" y="1753579"/>
            <a:ext cx="820711" cy="8207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椭圆 15"/>
          <p:cNvSpPr/>
          <p:nvPr/>
        </p:nvSpPr>
        <p:spPr>
          <a:xfrm>
            <a:off x="9585583" y="1753579"/>
            <a:ext cx="820711" cy="8207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圆角矩形 16"/>
          <p:cNvSpPr/>
          <p:nvPr/>
        </p:nvSpPr>
        <p:spPr>
          <a:xfrm>
            <a:off x="898159" y="3863716"/>
            <a:ext cx="2595797" cy="2595797"/>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圆角矩形 17"/>
          <p:cNvSpPr/>
          <p:nvPr/>
        </p:nvSpPr>
        <p:spPr>
          <a:xfrm>
            <a:off x="4798101" y="3863716"/>
            <a:ext cx="2595797" cy="2595797"/>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圆角矩形 18"/>
          <p:cNvSpPr/>
          <p:nvPr/>
        </p:nvSpPr>
        <p:spPr>
          <a:xfrm>
            <a:off x="8698039" y="3863716"/>
            <a:ext cx="2595797" cy="2595797"/>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矩形 19"/>
          <p:cNvSpPr/>
          <p:nvPr/>
        </p:nvSpPr>
        <p:spPr>
          <a:xfrm>
            <a:off x="1054961" y="4875152"/>
            <a:ext cx="2458632" cy="1323439"/>
          </a:xfrm>
          <a:prstGeom prst="rect">
            <a:avLst/>
          </a:prstGeom>
        </p:spPr>
        <p:txBody>
          <a:bodyPr wrap="square">
            <a:spAutoFit/>
          </a:bodyPr>
          <a:lstStyle/>
          <a:p>
            <a:r>
              <a:rPr lang="en-US" altLang="zh-CN" sz="1600" dirty="0">
                <a:solidFill>
                  <a:schemeClr val="bg1"/>
                </a:solidFill>
                <a:latin typeface="+mj-ea"/>
              </a:rPr>
              <a:t>Quickly switch slides—in or out of sequence—from a visual grid viewable at a glance. </a:t>
            </a:r>
            <a:endParaRPr lang="zh-CN" altLang="en-US" sz="1600" dirty="0">
              <a:solidFill>
                <a:schemeClr val="bg1"/>
              </a:solidFill>
              <a:latin typeface="+mj-ea"/>
            </a:endParaRPr>
          </a:p>
        </p:txBody>
      </p:sp>
      <p:sp>
        <p:nvSpPr>
          <p:cNvPr id="21" name="矩形 20"/>
          <p:cNvSpPr/>
          <p:nvPr/>
        </p:nvSpPr>
        <p:spPr>
          <a:xfrm>
            <a:off x="1074772" y="4092315"/>
            <a:ext cx="1735027" cy="830997"/>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Slide </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Navigator</a:t>
            </a:r>
            <a:endParaRPr lang="en-US" altLang="zh-CN" sz="2400" b="1" dirty="0">
              <a:latin typeface="微软雅黑" panose="020B0503020204020204" pitchFamily="34" charset="-122"/>
              <a:ea typeface="微软雅黑" panose="020B0503020204020204" pitchFamily="34" charset="-122"/>
            </a:endParaRPr>
          </a:p>
        </p:txBody>
      </p:sp>
      <p:sp>
        <p:nvSpPr>
          <p:cNvPr id="22" name="矩形 21"/>
          <p:cNvSpPr/>
          <p:nvPr/>
        </p:nvSpPr>
        <p:spPr>
          <a:xfrm>
            <a:off x="4983435" y="4842889"/>
            <a:ext cx="2286796" cy="1323439"/>
          </a:xfrm>
          <a:prstGeom prst="rect">
            <a:avLst/>
          </a:prstGeom>
        </p:spPr>
        <p:txBody>
          <a:bodyPr wrap="square">
            <a:spAutoFit/>
          </a:bodyPr>
          <a:lstStyle/>
          <a:p>
            <a:r>
              <a:rPr lang="zh-CN" altLang="en-US" sz="1600" dirty="0" smtClean="0">
                <a:solidFill>
                  <a:schemeClr val="bg1"/>
                </a:solidFill>
                <a:latin typeface="+mj-ea"/>
                <a:ea typeface="+mj-ea"/>
              </a:rPr>
              <a:t>Stay </a:t>
            </a:r>
            <a:r>
              <a:rPr lang="zh-CN" altLang="en-US" sz="1600" dirty="0">
                <a:solidFill>
                  <a:schemeClr val="bg1"/>
                </a:solidFill>
                <a:latin typeface="+mj-ea"/>
                <a:ea typeface="+mj-ea"/>
              </a:rPr>
              <a:t>organized with new behind-the-scenes tools</a:t>
            </a:r>
            <a:r>
              <a:rPr lang="en-US" altLang="zh-CN" sz="1600" dirty="0" smtClean="0">
                <a:solidFill>
                  <a:schemeClr val="bg1"/>
                </a:solidFill>
                <a:latin typeface="+mj-ea"/>
                <a:ea typeface="+mj-ea"/>
              </a:rPr>
              <a:t>.</a:t>
            </a:r>
            <a:r>
              <a:rPr lang="zh-CN" altLang="en-US" sz="1600" dirty="0">
                <a:solidFill>
                  <a:schemeClr val="bg1"/>
                </a:solidFill>
                <a:latin typeface="+mj-ea"/>
                <a:ea typeface="+mj-ea"/>
              </a:rPr>
              <a:t> , so you can keep your presentation </a:t>
            </a:r>
            <a:r>
              <a:rPr lang="zh-CN" altLang="en-US" sz="1600" dirty="0" smtClean="0">
                <a:solidFill>
                  <a:schemeClr val="bg1"/>
                </a:solidFill>
                <a:latin typeface="+mj-ea"/>
                <a:ea typeface="+mj-ea"/>
              </a:rPr>
              <a:t>focused</a:t>
            </a:r>
            <a:r>
              <a:rPr lang="en-US" altLang="zh-CN" sz="1600" dirty="0" smtClean="0">
                <a:solidFill>
                  <a:schemeClr val="bg1"/>
                </a:solidFill>
                <a:latin typeface="+mj-ea"/>
                <a:ea typeface="+mj-ea"/>
              </a:rPr>
              <a:t>.</a:t>
            </a:r>
            <a:endParaRPr lang="zh-CN" altLang="en-US" sz="1600" dirty="0">
              <a:solidFill>
                <a:schemeClr val="bg1"/>
              </a:solidFill>
              <a:latin typeface="+mj-ea"/>
              <a:ea typeface="+mj-ea"/>
            </a:endParaRPr>
          </a:p>
        </p:txBody>
      </p:sp>
      <p:sp>
        <p:nvSpPr>
          <p:cNvPr id="23" name="矩形 22"/>
          <p:cNvSpPr/>
          <p:nvPr/>
        </p:nvSpPr>
        <p:spPr>
          <a:xfrm>
            <a:off x="4983434" y="4092315"/>
            <a:ext cx="1752788" cy="830997"/>
          </a:xfrm>
          <a:prstGeom prst="rect">
            <a:avLst/>
          </a:prstGeom>
        </p:spPr>
        <p:txBody>
          <a:bodyPr wrap="none">
            <a:spAutoFit/>
          </a:bodyPr>
          <a:lstStyle/>
          <a:p>
            <a:r>
              <a:rPr lang="zh-CN" altLang="en-US" sz="2400" b="1" dirty="0">
                <a:latin typeface="+mj-ea"/>
                <a:ea typeface="+mj-ea"/>
              </a:rPr>
              <a:t>Presenter </a:t>
            </a:r>
            <a:endParaRPr lang="en-US" altLang="zh-CN" sz="2400" b="1" dirty="0" smtClean="0">
              <a:latin typeface="+mj-ea"/>
              <a:ea typeface="+mj-ea"/>
            </a:endParaRPr>
          </a:p>
          <a:p>
            <a:r>
              <a:rPr lang="zh-CN" altLang="en-US" sz="2400" b="1" dirty="0" smtClean="0">
                <a:latin typeface="+mj-ea"/>
                <a:ea typeface="+mj-ea"/>
              </a:rPr>
              <a:t>View</a:t>
            </a:r>
            <a:endParaRPr lang="en-US" altLang="zh-CN" sz="2400" b="1" dirty="0">
              <a:latin typeface="+mj-ea"/>
              <a:ea typeface="+mj-ea"/>
            </a:endParaRPr>
          </a:p>
        </p:txBody>
      </p:sp>
      <p:sp>
        <p:nvSpPr>
          <p:cNvPr id="24" name="矩形 23"/>
          <p:cNvSpPr/>
          <p:nvPr/>
        </p:nvSpPr>
        <p:spPr>
          <a:xfrm>
            <a:off x="8910855" y="4923312"/>
            <a:ext cx="2304731" cy="1077218"/>
          </a:xfrm>
          <a:prstGeom prst="rect">
            <a:avLst/>
          </a:prstGeom>
        </p:spPr>
        <p:txBody>
          <a:bodyPr wrap="square">
            <a:spAutoFit/>
          </a:bodyPr>
          <a:lstStyle/>
          <a:p>
            <a:r>
              <a:rPr lang="en-US" altLang="zh-CN" sz="1600" dirty="0">
                <a:solidFill>
                  <a:schemeClr val="bg1"/>
                </a:solidFill>
                <a:latin typeface="+mj-ea"/>
              </a:rPr>
              <a:t>When you project your presentation to a second screen, your slides and </a:t>
            </a:r>
            <a:r>
              <a:rPr lang="en-US" altLang="zh-CN" sz="1600" dirty="0" smtClean="0">
                <a:solidFill>
                  <a:schemeClr val="bg1"/>
                </a:solidFill>
                <a:latin typeface="+mj-ea"/>
              </a:rPr>
              <a:t>Presenter</a:t>
            </a:r>
            <a:endParaRPr lang="zh-CN" altLang="en-US" sz="1600" dirty="0">
              <a:solidFill>
                <a:schemeClr val="bg1"/>
              </a:solidFill>
              <a:latin typeface="+mj-ea"/>
            </a:endParaRPr>
          </a:p>
        </p:txBody>
      </p:sp>
      <p:sp>
        <p:nvSpPr>
          <p:cNvPr id="25" name="矩形 24"/>
          <p:cNvSpPr/>
          <p:nvPr/>
        </p:nvSpPr>
        <p:spPr>
          <a:xfrm>
            <a:off x="8910855" y="4092314"/>
            <a:ext cx="1254126" cy="830997"/>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Auto</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extend</a:t>
            </a:r>
            <a:endParaRPr lang="en-US" altLang="zh-CN" sz="2400" b="1" dirty="0">
              <a:latin typeface="微软雅黑" panose="020B0503020204020204" pitchFamily="34" charset="-122"/>
              <a:ea typeface="微软雅黑" panose="020B0503020204020204" pitchFamily="34" charset="-122"/>
            </a:endParaRPr>
          </a:p>
        </p:txBody>
      </p:sp>
      <p:sp>
        <p:nvSpPr>
          <p:cNvPr id="27" name="椭圆 26"/>
          <p:cNvSpPr/>
          <p:nvPr/>
        </p:nvSpPr>
        <p:spPr>
          <a:xfrm>
            <a:off x="10574712" y="3541030"/>
            <a:ext cx="1289155" cy="128915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30" name="直接连接符 29"/>
          <p:cNvCxnSpPr/>
          <p:nvPr/>
        </p:nvCxnSpPr>
        <p:spPr>
          <a:xfrm>
            <a:off x="0" y="3458981"/>
            <a:ext cx="12306925"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2817292" y="3541030"/>
            <a:ext cx="1289155" cy="128915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椭圆 31"/>
          <p:cNvSpPr/>
          <p:nvPr/>
        </p:nvSpPr>
        <p:spPr>
          <a:xfrm>
            <a:off x="6697698" y="3541030"/>
            <a:ext cx="1289155" cy="128915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51576" y="3794785"/>
            <a:ext cx="765608" cy="765608"/>
          </a:xfrm>
          <a:prstGeom prst="rect">
            <a:avLst/>
          </a:prstGeom>
        </p:spPr>
      </p:pic>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2996" y="3858329"/>
            <a:ext cx="574500" cy="619964"/>
          </a:xfrm>
          <a:prstGeom prst="rect">
            <a:avLst/>
          </a:prstGeom>
        </p:spPr>
      </p:pic>
      <p:pic>
        <p:nvPicPr>
          <p:cNvPr id="35" name="图片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97998" y="3890849"/>
            <a:ext cx="631002" cy="573480"/>
          </a:xfrm>
          <a:prstGeom prst="rect">
            <a:avLst/>
          </a:prstGeom>
        </p:spPr>
      </p:pic>
      <p:sp>
        <p:nvSpPr>
          <p:cNvPr id="36" name="椭圆 35"/>
          <p:cNvSpPr/>
          <p:nvPr/>
        </p:nvSpPr>
        <p:spPr>
          <a:xfrm>
            <a:off x="1993692" y="3252866"/>
            <a:ext cx="404735" cy="404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椭圆 36"/>
          <p:cNvSpPr/>
          <p:nvPr/>
        </p:nvSpPr>
        <p:spPr>
          <a:xfrm>
            <a:off x="5893632" y="3252866"/>
            <a:ext cx="404735" cy="404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8" name="椭圆 37"/>
          <p:cNvSpPr/>
          <p:nvPr/>
        </p:nvSpPr>
        <p:spPr>
          <a:xfrm>
            <a:off x="9793572" y="3252866"/>
            <a:ext cx="404735" cy="404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1953278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2915860" y="600074"/>
            <a:ext cx="54663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XIAOZ POWER 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331543" y="2700047"/>
            <a:ext cx="2839360" cy="1077218"/>
          </a:xfrm>
          <a:prstGeom prst="rect">
            <a:avLst/>
          </a:prstGeom>
        </p:spPr>
        <p:txBody>
          <a:bodyPr wrap="square">
            <a:spAutoFit/>
          </a:bodyPr>
          <a:lstStyle/>
          <a:p>
            <a:r>
              <a:rPr lang="en-US" altLang="zh-CN" sz="1600" dirty="0">
                <a:latin typeface="+mj-ea"/>
              </a:rPr>
              <a:t>When you project your presentation to a second screen, your slides and </a:t>
            </a:r>
            <a:r>
              <a:rPr lang="en-US" altLang="zh-CN" sz="1600" dirty="0" smtClean="0">
                <a:latin typeface="+mj-ea"/>
              </a:rPr>
              <a:t>Presenter.</a:t>
            </a:r>
            <a:endParaRPr lang="zh-CN" altLang="en-US" sz="1600" dirty="0">
              <a:latin typeface="+mj-ea"/>
            </a:endParaRPr>
          </a:p>
        </p:txBody>
      </p:sp>
      <p:sp>
        <p:nvSpPr>
          <p:cNvPr id="9" name="矩形 8"/>
          <p:cNvSpPr/>
          <p:nvPr/>
        </p:nvSpPr>
        <p:spPr>
          <a:xfrm>
            <a:off x="331543" y="2171700"/>
            <a:ext cx="3444044" cy="646331"/>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Auto</a:t>
            </a:r>
            <a:r>
              <a:rPr lang="zh-CN" altLang="en-US" sz="3600" b="1" dirty="0" smtClean="0">
                <a:latin typeface="微软雅黑" panose="020B0503020204020204" pitchFamily="34" charset="-122"/>
                <a:ea typeface="微软雅黑" panose="020B0503020204020204" pitchFamily="34" charset="-122"/>
              </a:rPr>
              <a:t>-extend</a:t>
            </a:r>
            <a:endParaRPr lang="en-US" altLang="zh-CN" sz="3600" b="1" dirty="0">
              <a:latin typeface="微软雅黑" panose="020B0503020204020204" pitchFamily="34" charset="-122"/>
              <a:ea typeface="微软雅黑" panose="020B0503020204020204" pitchFamily="34" charset="-122"/>
            </a:endParaRPr>
          </a:p>
        </p:txBody>
      </p:sp>
      <p:sp>
        <p:nvSpPr>
          <p:cNvPr id="10" name="任意多边形 9"/>
          <p:cNvSpPr/>
          <p:nvPr/>
        </p:nvSpPr>
        <p:spPr>
          <a:xfrm>
            <a:off x="3614080" y="4327776"/>
            <a:ext cx="8406470" cy="2530224"/>
          </a:xfrm>
          <a:custGeom>
            <a:avLst/>
            <a:gdLst>
              <a:gd name="connsiteX0" fmla="*/ 369084 w 8406470"/>
              <a:gd name="connsiteY0" fmla="*/ 0 h 2530224"/>
              <a:gd name="connsiteX1" fmla="*/ 8037386 w 8406470"/>
              <a:gd name="connsiteY1" fmla="*/ 0 h 2530224"/>
              <a:gd name="connsiteX2" fmla="*/ 8406470 w 8406470"/>
              <a:gd name="connsiteY2" fmla="*/ 369084 h 2530224"/>
              <a:gd name="connsiteX3" fmla="*/ 8406470 w 8406470"/>
              <a:gd name="connsiteY3" fmla="*/ 2530224 h 2530224"/>
              <a:gd name="connsiteX4" fmla="*/ 0 w 8406470"/>
              <a:gd name="connsiteY4" fmla="*/ 2530224 h 2530224"/>
              <a:gd name="connsiteX5" fmla="*/ 0 w 8406470"/>
              <a:gd name="connsiteY5" fmla="*/ 369084 h 2530224"/>
              <a:gd name="connsiteX6" fmla="*/ 369084 w 8406470"/>
              <a:gd name="connsiteY6" fmla="*/ 0 h 253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06470" h="2530224">
                <a:moveTo>
                  <a:pt x="369084" y="0"/>
                </a:moveTo>
                <a:lnTo>
                  <a:pt x="8037386" y="0"/>
                </a:lnTo>
                <a:cubicBezTo>
                  <a:pt x="8241225" y="0"/>
                  <a:pt x="8406470" y="165245"/>
                  <a:pt x="8406470" y="369084"/>
                </a:cubicBezTo>
                <a:lnTo>
                  <a:pt x="8406470" y="2530224"/>
                </a:lnTo>
                <a:lnTo>
                  <a:pt x="0" y="2530224"/>
                </a:lnTo>
                <a:lnTo>
                  <a:pt x="0" y="369084"/>
                </a:lnTo>
                <a:cubicBezTo>
                  <a:pt x="0" y="165245"/>
                  <a:pt x="165245" y="0"/>
                  <a:pt x="369084" y="0"/>
                </a:cubicBez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任意多边形 10"/>
          <p:cNvSpPr/>
          <p:nvPr/>
        </p:nvSpPr>
        <p:spPr>
          <a:xfrm>
            <a:off x="3614080" y="1631054"/>
            <a:ext cx="2663042" cy="2401057"/>
          </a:xfrm>
          <a:custGeom>
            <a:avLst/>
            <a:gdLst>
              <a:gd name="connsiteX0" fmla="*/ 58974 w 2172510"/>
              <a:gd name="connsiteY0" fmla="*/ 0 h 1958783"/>
              <a:gd name="connsiteX1" fmla="*/ 2113536 w 2172510"/>
              <a:gd name="connsiteY1" fmla="*/ 0 h 1958783"/>
              <a:gd name="connsiteX2" fmla="*/ 2172510 w 2172510"/>
              <a:gd name="connsiteY2" fmla="*/ 58974 h 1958783"/>
              <a:gd name="connsiteX3" fmla="*/ 2172510 w 2172510"/>
              <a:gd name="connsiteY3" fmla="*/ 1420192 h 1958783"/>
              <a:gd name="connsiteX4" fmla="*/ 2113536 w 2172510"/>
              <a:gd name="connsiteY4" fmla="*/ 1479166 h 1958783"/>
              <a:gd name="connsiteX5" fmla="*/ 818228 w 2172510"/>
              <a:gd name="connsiteY5" fmla="*/ 1479166 h 1958783"/>
              <a:gd name="connsiteX6" fmla="*/ 818228 w 2172510"/>
              <a:gd name="connsiteY6" fmla="*/ 1958783 h 1958783"/>
              <a:gd name="connsiteX7" fmla="*/ 503903 w 2172510"/>
              <a:gd name="connsiteY7" fmla="*/ 1479166 h 1958783"/>
              <a:gd name="connsiteX8" fmla="*/ 58974 w 2172510"/>
              <a:gd name="connsiteY8" fmla="*/ 1479166 h 1958783"/>
              <a:gd name="connsiteX9" fmla="*/ 0 w 2172510"/>
              <a:gd name="connsiteY9" fmla="*/ 1420192 h 1958783"/>
              <a:gd name="connsiteX10" fmla="*/ 0 w 2172510"/>
              <a:gd name="connsiteY10" fmla="*/ 58974 h 1958783"/>
              <a:gd name="connsiteX11" fmla="*/ 58974 w 2172510"/>
              <a:gd name="connsiteY11" fmla="*/ 0 h 195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2510" h="1958783">
                <a:moveTo>
                  <a:pt x="58974" y="0"/>
                </a:moveTo>
                <a:lnTo>
                  <a:pt x="2113536" y="0"/>
                </a:lnTo>
                <a:cubicBezTo>
                  <a:pt x="2146106" y="0"/>
                  <a:pt x="2172510" y="26404"/>
                  <a:pt x="2172510" y="58974"/>
                </a:cubicBezTo>
                <a:lnTo>
                  <a:pt x="2172510" y="1420192"/>
                </a:lnTo>
                <a:cubicBezTo>
                  <a:pt x="2172510" y="1452762"/>
                  <a:pt x="2146106" y="1479166"/>
                  <a:pt x="2113536" y="1479166"/>
                </a:cubicBezTo>
                <a:lnTo>
                  <a:pt x="818228" y="1479166"/>
                </a:lnTo>
                <a:lnTo>
                  <a:pt x="818228" y="1958783"/>
                </a:lnTo>
                <a:lnTo>
                  <a:pt x="503903" y="1479166"/>
                </a:lnTo>
                <a:lnTo>
                  <a:pt x="58974" y="1479166"/>
                </a:lnTo>
                <a:cubicBezTo>
                  <a:pt x="26404" y="1479166"/>
                  <a:pt x="0" y="1452762"/>
                  <a:pt x="0" y="1420192"/>
                </a:cubicBezTo>
                <a:lnTo>
                  <a:pt x="0" y="58974"/>
                </a:lnTo>
                <a:cubicBezTo>
                  <a:pt x="0" y="26404"/>
                  <a:pt x="26404" y="0"/>
                  <a:pt x="58974" y="0"/>
                </a:cubicBez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任意多边形 11"/>
          <p:cNvSpPr/>
          <p:nvPr/>
        </p:nvSpPr>
        <p:spPr>
          <a:xfrm>
            <a:off x="6456533" y="1631054"/>
            <a:ext cx="2663042" cy="2406227"/>
          </a:xfrm>
          <a:custGeom>
            <a:avLst/>
            <a:gdLst>
              <a:gd name="connsiteX0" fmla="*/ 58974 w 2172510"/>
              <a:gd name="connsiteY0" fmla="*/ 0 h 1963001"/>
              <a:gd name="connsiteX1" fmla="*/ 2113536 w 2172510"/>
              <a:gd name="connsiteY1" fmla="*/ 0 h 1963001"/>
              <a:gd name="connsiteX2" fmla="*/ 2172510 w 2172510"/>
              <a:gd name="connsiteY2" fmla="*/ 58974 h 1963001"/>
              <a:gd name="connsiteX3" fmla="*/ 2172510 w 2172510"/>
              <a:gd name="connsiteY3" fmla="*/ 1420192 h 1963001"/>
              <a:gd name="connsiteX4" fmla="*/ 2113536 w 2172510"/>
              <a:gd name="connsiteY4" fmla="*/ 1479166 h 1963001"/>
              <a:gd name="connsiteX5" fmla="*/ 1258964 w 2172510"/>
              <a:gd name="connsiteY5" fmla="*/ 1479166 h 1963001"/>
              <a:gd name="connsiteX6" fmla="*/ 1114834 w 2172510"/>
              <a:gd name="connsiteY6" fmla="*/ 1963001 h 1963001"/>
              <a:gd name="connsiteX7" fmla="*/ 941875 w 2172510"/>
              <a:gd name="connsiteY7" fmla="*/ 1479166 h 1963001"/>
              <a:gd name="connsiteX8" fmla="*/ 58974 w 2172510"/>
              <a:gd name="connsiteY8" fmla="*/ 1479166 h 1963001"/>
              <a:gd name="connsiteX9" fmla="*/ 0 w 2172510"/>
              <a:gd name="connsiteY9" fmla="*/ 1420192 h 1963001"/>
              <a:gd name="connsiteX10" fmla="*/ 0 w 2172510"/>
              <a:gd name="connsiteY10" fmla="*/ 58974 h 1963001"/>
              <a:gd name="connsiteX11" fmla="*/ 58974 w 2172510"/>
              <a:gd name="connsiteY11" fmla="*/ 0 h 19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2510" h="1963001">
                <a:moveTo>
                  <a:pt x="58974" y="0"/>
                </a:moveTo>
                <a:lnTo>
                  <a:pt x="2113536" y="0"/>
                </a:lnTo>
                <a:cubicBezTo>
                  <a:pt x="2146106" y="0"/>
                  <a:pt x="2172510" y="26404"/>
                  <a:pt x="2172510" y="58974"/>
                </a:cubicBezTo>
                <a:lnTo>
                  <a:pt x="2172510" y="1420192"/>
                </a:lnTo>
                <a:cubicBezTo>
                  <a:pt x="2172510" y="1452762"/>
                  <a:pt x="2146106" y="1479166"/>
                  <a:pt x="2113536" y="1479166"/>
                </a:cubicBezTo>
                <a:lnTo>
                  <a:pt x="1258964" y="1479166"/>
                </a:lnTo>
                <a:lnTo>
                  <a:pt x="1114834" y="1963001"/>
                </a:lnTo>
                <a:lnTo>
                  <a:pt x="941875" y="1479166"/>
                </a:lnTo>
                <a:lnTo>
                  <a:pt x="58974" y="1479166"/>
                </a:lnTo>
                <a:cubicBezTo>
                  <a:pt x="26404" y="1479166"/>
                  <a:pt x="0" y="1452762"/>
                  <a:pt x="0" y="1420192"/>
                </a:cubicBezTo>
                <a:lnTo>
                  <a:pt x="0" y="58974"/>
                </a:lnTo>
                <a:cubicBezTo>
                  <a:pt x="0" y="26404"/>
                  <a:pt x="26404" y="0"/>
                  <a:pt x="58974" y="0"/>
                </a:cubicBez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任意多边形 12"/>
          <p:cNvSpPr/>
          <p:nvPr/>
        </p:nvSpPr>
        <p:spPr>
          <a:xfrm>
            <a:off x="9357508" y="1631054"/>
            <a:ext cx="2663042" cy="2401057"/>
          </a:xfrm>
          <a:custGeom>
            <a:avLst/>
            <a:gdLst>
              <a:gd name="connsiteX0" fmla="*/ 58974 w 2172510"/>
              <a:gd name="connsiteY0" fmla="*/ 0 h 1958783"/>
              <a:gd name="connsiteX1" fmla="*/ 2113536 w 2172510"/>
              <a:gd name="connsiteY1" fmla="*/ 0 h 1958783"/>
              <a:gd name="connsiteX2" fmla="*/ 2172510 w 2172510"/>
              <a:gd name="connsiteY2" fmla="*/ 58974 h 1958783"/>
              <a:gd name="connsiteX3" fmla="*/ 2172510 w 2172510"/>
              <a:gd name="connsiteY3" fmla="*/ 1420192 h 1958783"/>
              <a:gd name="connsiteX4" fmla="*/ 2113536 w 2172510"/>
              <a:gd name="connsiteY4" fmla="*/ 1479166 h 1958783"/>
              <a:gd name="connsiteX5" fmla="*/ 1504950 w 2172510"/>
              <a:gd name="connsiteY5" fmla="*/ 1479166 h 1958783"/>
              <a:gd name="connsiteX6" fmla="*/ 1190625 w 2172510"/>
              <a:gd name="connsiteY6" fmla="*/ 1958783 h 1958783"/>
              <a:gd name="connsiteX7" fmla="*/ 1190625 w 2172510"/>
              <a:gd name="connsiteY7" fmla="*/ 1479166 h 1958783"/>
              <a:gd name="connsiteX8" fmla="*/ 58974 w 2172510"/>
              <a:gd name="connsiteY8" fmla="*/ 1479166 h 1958783"/>
              <a:gd name="connsiteX9" fmla="*/ 0 w 2172510"/>
              <a:gd name="connsiteY9" fmla="*/ 1420192 h 1958783"/>
              <a:gd name="connsiteX10" fmla="*/ 0 w 2172510"/>
              <a:gd name="connsiteY10" fmla="*/ 58974 h 1958783"/>
              <a:gd name="connsiteX11" fmla="*/ 58974 w 2172510"/>
              <a:gd name="connsiteY11" fmla="*/ 0 h 195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2510" h="1958783">
                <a:moveTo>
                  <a:pt x="58974" y="0"/>
                </a:moveTo>
                <a:lnTo>
                  <a:pt x="2113536" y="0"/>
                </a:lnTo>
                <a:cubicBezTo>
                  <a:pt x="2146106" y="0"/>
                  <a:pt x="2172510" y="26404"/>
                  <a:pt x="2172510" y="58974"/>
                </a:cubicBezTo>
                <a:lnTo>
                  <a:pt x="2172510" y="1420192"/>
                </a:lnTo>
                <a:cubicBezTo>
                  <a:pt x="2172510" y="1452762"/>
                  <a:pt x="2146106" y="1479166"/>
                  <a:pt x="2113536" y="1479166"/>
                </a:cubicBezTo>
                <a:lnTo>
                  <a:pt x="1504950" y="1479166"/>
                </a:lnTo>
                <a:lnTo>
                  <a:pt x="1190625" y="1958783"/>
                </a:lnTo>
                <a:lnTo>
                  <a:pt x="1190625" y="1479166"/>
                </a:lnTo>
                <a:lnTo>
                  <a:pt x="58974" y="1479166"/>
                </a:lnTo>
                <a:cubicBezTo>
                  <a:pt x="26404" y="1479166"/>
                  <a:pt x="0" y="1452762"/>
                  <a:pt x="0" y="1420192"/>
                </a:cubicBezTo>
                <a:lnTo>
                  <a:pt x="0" y="58974"/>
                </a:lnTo>
                <a:cubicBezTo>
                  <a:pt x="0" y="26404"/>
                  <a:pt x="26404" y="0"/>
                  <a:pt x="58974" y="0"/>
                </a:cubicBez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9491" y="1840604"/>
            <a:ext cx="1072220" cy="1072220"/>
          </a:xfrm>
          <a:prstGeom prst="rect">
            <a:avLst/>
          </a:prstGeom>
        </p:spPr>
      </p:pic>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1568" y="2010228"/>
            <a:ext cx="732972" cy="732972"/>
          </a:xfrm>
          <a:prstGeom prst="rect">
            <a:avLst/>
          </a:prstGeom>
        </p:spPr>
      </p:pic>
      <p:pic>
        <p:nvPicPr>
          <p:cNvPr id="16" name="图片 15"/>
          <p:cNvPicPr>
            <a:picLocks noChangeAspect="1"/>
          </p:cNvPicPr>
          <p:nvPr/>
        </p:nvPicPr>
        <p:blipFill>
          <a:blip r:embed="rId4"/>
          <a:stretch>
            <a:fillRect/>
          </a:stretch>
        </p:blipFill>
        <p:spPr>
          <a:xfrm>
            <a:off x="10319533" y="2004208"/>
            <a:ext cx="738992" cy="738992"/>
          </a:xfrm>
          <a:prstGeom prst="rect">
            <a:avLst/>
          </a:prstGeom>
        </p:spPr>
      </p:pic>
      <p:sp>
        <p:nvSpPr>
          <p:cNvPr id="17" name="文本框 16"/>
          <p:cNvSpPr txBox="1"/>
          <p:nvPr/>
        </p:nvSpPr>
        <p:spPr>
          <a:xfrm>
            <a:off x="4026122" y="2862931"/>
            <a:ext cx="1884747" cy="461665"/>
          </a:xfrm>
          <a:prstGeom prst="rect">
            <a:avLst/>
          </a:prstGeom>
          <a:noFill/>
        </p:spPr>
        <p:txBody>
          <a:bodyPr wrap="none" rtlCol="0">
            <a:spAutoFit/>
          </a:bodyPr>
          <a:lstStyle/>
          <a:p>
            <a:r>
              <a:rPr lang="en-US" altLang="zh-CN" sz="2400" b="1" dirty="0" smtClean="0">
                <a:solidFill>
                  <a:schemeClr val="bg1"/>
                </a:solidFill>
                <a:latin typeface="+mj-ea"/>
                <a:ea typeface="+mj-ea"/>
              </a:rPr>
              <a:t>TEXT HERE</a:t>
            </a:r>
            <a:endParaRPr lang="zh-CN" altLang="en-US" sz="2400" b="1" dirty="0">
              <a:solidFill>
                <a:schemeClr val="bg1"/>
              </a:solidFill>
              <a:latin typeface="+mj-ea"/>
              <a:ea typeface="+mj-ea"/>
            </a:endParaRPr>
          </a:p>
        </p:txBody>
      </p:sp>
      <p:sp>
        <p:nvSpPr>
          <p:cNvPr id="18" name="文本框 17"/>
          <p:cNvSpPr txBox="1"/>
          <p:nvPr/>
        </p:nvSpPr>
        <p:spPr>
          <a:xfrm>
            <a:off x="6868575" y="2862931"/>
            <a:ext cx="1884747" cy="461665"/>
          </a:xfrm>
          <a:prstGeom prst="rect">
            <a:avLst/>
          </a:prstGeom>
          <a:noFill/>
        </p:spPr>
        <p:txBody>
          <a:bodyPr wrap="none" rtlCol="0">
            <a:spAutoFit/>
          </a:bodyPr>
          <a:lstStyle/>
          <a:p>
            <a:r>
              <a:rPr lang="en-US" altLang="zh-CN" sz="2400" b="1" dirty="0" smtClean="0">
                <a:solidFill>
                  <a:schemeClr val="bg1"/>
                </a:solidFill>
                <a:latin typeface="+mj-ea"/>
                <a:ea typeface="+mj-ea"/>
              </a:rPr>
              <a:t>TEXT HERE</a:t>
            </a:r>
            <a:endParaRPr lang="zh-CN" altLang="en-US" sz="2400" b="1" dirty="0">
              <a:solidFill>
                <a:schemeClr val="bg1"/>
              </a:solidFill>
              <a:latin typeface="+mj-ea"/>
              <a:ea typeface="+mj-ea"/>
            </a:endParaRPr>
          </a:p>
        </p:txBody>
      </p:sp>
      <p:sp>
        <p:nvSpPr>
          <p:cNvPr id="19" name="文本框 18"/>
          <p:cNvSpPr txBox="1"/>
          <p:nvPr/>
        </p:nvSpPr>
        <p:spPr>
          <a:xfrm>
            <a:off x="9740289" y="2862931"/>
            <a:ext cx="1884747" cy="461665"/>
          </a:xfrm>
          <a:prstGeom prst="rect">
            <a:avLst/>
          </a:prstGeom>
          <a:noFill/>
        </p:spPr>
        <p:txBody>
          <a:bodyPr wrap="none" rtlCol="0">
            <a:spAutoFit/>
          </a:bodyPr>
          <a:lstStyle/>
          <a:p>
            <a:r>
              <a:rPr lang="en-US" altLang="zh-CN" sz="2400" b="1" dirty="0" smtClean="0">
                <a:solidFill>
                  <a:schemeClr val="bg1"/>
                </a:solidFill>
                <a:latin typeface="+mj-ea"/>
                <a:ea typeface="+mj-ea"/>
              </a:rPr>
              <a:t>TEXT HERE</a:t>
            </a:r>
            <a:endParaRPr lang="zh-CN" altLang="en-US" sz="2400" b="1" dirty="0">
              <a:solidFill>
                <a:schemeClr val="bg1"/>
              </a:solidFill>
              <a:latin typeface="+mj-ea"/>
              <a:ea typeface="+mj-ea"/>
            </a:endParaRPr>
          </a:p>
        </p:txBody>
      </p:sp>
      <p:sp>
        <p:nvSpPr>
          <p:cNvPr id="20" name="矩形 19"/>
          <p:cNvSpPr/>
          <p:nvPr/>
        </p:nvSpPr>
        <p:spPr>
          <a:xfrm>
            <a:off x="7040045" y="5490264"/>
            <a:ext cx="4323399" cy="830997"/>
          </a:xfrm>
          <a:prstGeom prst="rect">
            <a:avLst/>
          </a:prstGeom>
        </p:spPr>
        <p:txBody>
          <a:bodyPr wrap="square">
            <a:spAutoFit/>
          </a:bodyPr>
          <a:lstStyle/>
          <a:p>
            <a:r>
              <a:rPr lang="zh-CN" altLang="en-US" sz="1600" dirty="0" smtClean="0">
                <a:solidFill>
                  <a:schemeClr val="bg1"/>
                </a:solidFill>
                <a:latin typeface="+mj-ea"/>
                <a:ea typeface="+mj-ea"/>
              </a:rPr>
              <a:t>Stay </a:t>
            </a:r>
            <a:r>
              <a:rPr lang="zh-CN" altLang="en-US" sz="1600" dirty="0">
                <a:solidFill>
                  <a:schemeClr val="bg1"/>
                </a:solidFill>
                <a:latin typeface="+mj-ea"/>
                <a:ea typeface="+mj-ea"/>
              </a:rPr>
              <a:t>organized with new behind-the-scenes tools</a:t>
            </a:r>
            <a:r>
              <a:rPr lang="en-US" altLang="zh-CN" sz="1600" dirty="0" smtClean="0">
                <a:solidFill>
                  <a:schemeClr val="bg1"/>
                </a:solidFill>
                <a:latin typeface="+mj-ea"/>
                <a:ea typeface="+mj-ea"/>
              </a:rPr>
              <a:t>.</a:t>
            </a:r>
            <a:r>
              <a:rPr lang="zh-CN" altLang="en-US" sz="1600" dirty="0">
                <a:solidFill>
                  <a:schemeClr val="bg1"/>
                </a:solidFill>
                <a:latin typeface="+mj-ea"/>
                <a:ea typeface="+mj-ea"/>
              </a:rPr>
              <a:t> , so you can keep your presentation </a:t>
            </a:r>
            <a:r>
              <a:rPr lang="zh-CN" altLang="en-US" sz="1600" dirty="0" smtClean="0">
                <a:solidFill>
                  <a:schemeClr val="bg1"/>
                </a:solidFill>
                <a:latin typeface="+mj-ea"/>
                <a:ea typeface="+mj-ea"/>
              </a:rPr>
              <a:t>focused</a:t>
            </a:r>
            <a:r>
              <a:rPr lang="en-US" altLang="zh-CN" sz="1600" dirty="0" smtClean="0">
                <a:solidFill>
                  <a:schemeClr val="bg1"/>
                </a:solidFill>
                <a:latin typeface="+mj-ea"/>
                <a:ea typeface="+mj-ea"/>
              </a:rPr>
              <a:t>.</a:t>
            </a:r>
            <a:endParaRPr lang="zh-CN" altLang="en-US" sz="1600" dirty="0">
              <a:solidFill>
                <a:schemeClr val="bg1"/>
              </a:solidFill>
              <a:latin typeface="+mj-ea"/>
              <a:ea typeface="+mj-ea"/>
            </a:endParaRPr>
          </a:p>
        </p:txBody>
      </p:sp>
      <p:sp>
        <p:nvSpPr>
          <p:cNvPr id="21" name="矩形 20"/>
          <p:cNvSpPr/>
          <p:nvPr/>
        </p:nvSpPr>
        <p:spPr>
          <a:xfrm>
            <a:off x="7040045" y="4968937"/>
            <a:ext cx="3666901" cy="646331"/>
          </a:xfrm>
          <a:prstGeom prst="rect">
            <a:avLst/>
          </a:prstGeom>
        </p:spPr>
        <p:txBody>
          <a:bodyPr wrap="none">
            <a:spAutoFit/>
          </a:bodyPr>
          <a:lstStyle/>
          <a:p>
            <a:r>
              <a:rPr lang="zh-CN" altLang="en-US" sz="3600" b="1" dirty="0">
                <a:solidFill>
                  <a:schemeClr val="bg1"/>
                </a:solidFill>
                <a:latin typeface="+mj-ea"/>
                <a:ea typeface="+mj-ea"/>
              </a:rPr>
              <a:t>Presenter </a:t>
            </a:r>
            <a:r>
              <a:rPr lang="zh-CN" altLang="en-US" sz="3600" b="1" dirty="0" smtClean="0">
                <a:solidFill>
                  <a:schemeClr val="bg1"/>
                </a:solidFill>
                <a:latin typeface="+mj-ea"/>
                <a:ea typeface="+mj-ea"/>
              </a:rPr>
              <a:t>View</a:t>
            </a:r>
            <a:endParaRPr lang="en-US" altLang="zh-CN" sz="3600" b="1" dirty="0">
              <a:solidFill>
                <a:schemeClr val="bg1"/>
              </a:solidFill>
              <a:latin typeface="+mj-ea"/>
              <a:ea typeface="+mj-ea"/>
            </a:endParaRPr>
          </a:p>
        </p:txBody>
      </p:sp>
      <p:pic>
        <p:nvPicPr>
          <p:cNvPr id="22" name="图片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10585" y="4811599"/>
            <a:ext cx="1700121" cy="1700121"/>
          </a:xfrm>
          <a:prstGeom prst="rect">
            <a:avLst/>
          </a:prstGeom>
        </p:spPr>
      </p:pic>
      <p:cxnSp>
        <p:nvCxnSpPr>
          <p:cNvPr id="23" name="直接连接符 22"/>
          <p:cNvCxnSpPr/>
          <p:nvPr/>
        </p:nvCxnSpPr>
        <p:spPr>
          <a:xfrm>
            <a:off x="6730584" y="5081666"/>
            <a:ext cx="0" cy="120961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685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2915860" y="600074"/>
            <a:ext cx="54663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XIAOZ POWER 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3285789" y="2035340"/>
            <a:ext cx="2839360" cy="1077218"/>
          </a:xfrm>
          <a:prstGeom prst="rect">
            <a:avLst/>
          </a:prstGeom>
        </p:spPr>
        <p:txBody>
          <a:bodyPr wrap="square">
            <a:spAutoFit/>
          </a:bodyPr>
          <a:lstStyle/>
          <a:p>
            <a:r>
              <a:rPr lang="en-US" altLang="zh-CN" sz="1600" dirty="0">
                <a:latin typeface="+mj-ea"/>
              </a:rPr>
              <a:t>When you project your presentation to a second screen, your slides and </a:t>
            </a:r>
            <a:r>
              <a:rPr lang="en-US" altLang="zh-CN" sz="1600" dirty="0" smtClean="0">
                <a:latin typeface="+mj-ea"/>
              </a:rPr>
              <a:t>Presenter.</a:t>
            </a:r>
            <a:endParaRPr lang="zh-CN" altLang="en-US" sz="1600" dirty="0">
              <a:latin typeface="+mj-ea"/>
            </a:endParaRPr>
          </a:p>
        </p:txBody>
      </p:sp>
      <p:sp>
        <p:nvSpPr>
          <p:cNvPr id="9" name="矩形 8"/>
          <p:cNvSpPr/>
          <p:nvPr/>
        </p:nvSpPr>
        <p:spPr>
          <a:xfrm>
            <a:off x="3285789" y="1506993"/>
            <a:ext cx="3444044" cy="646331"/>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Auto</a:t>
            </a:r>
            <a:r>
              <a:rPr lang="zh-CN" altLang="en-US" sz="3600" b="1" dirty="0" smtClean="0">
                <a:latin typeface="微软雅黑" panose="020B0503020204020204" pitchFamily="34" charset="-122"/>
                <a:ea typeface="微软雅黑" panose="020B0503020204020204" pitchFamily="34" charset="-122"/>
              </a:rPr>
              <a:t>-extend</a:t>
            </a:r>
            <a:endParaRPr lang="en-US" altLang="zh-CN" sz="3600" b="1" dirty="0">
              <a:latin typeface="微软雅黑" panose="020B0503020204020204" pitchFamily="34" charset="-122"/>
              <a:ea typeface="微软雅黑" panose="020B0503020204020204" pitchFamily="34" charset="-122"/>
            </a:endParaRPr>
          </a:p>
        </p:txBody>
      </p:sp>
      <p:sp>
        <p:nvSpPr>
          <p:cNvPr id="11" name="椭圆 10"/>
          <p:cNvSpPr/>
          <p:nvPr/>
        </p:nvSpPr>
        <p:spPr>
          <a:xfrm>
            <a:off x="768452" y="6047940"/>
            <a:ext cx="3345909" cy="377371"/>
          </a:xfrm>
          <a:prstGeom prst="ellipse">
            <a:avLst/>
          </a:prstGeom>
          <a:solidFill>
            <a:schemeClr val="tx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2" name="组合 11"/>
          <p:cNvGrpSpPr/>
          <p:nvPr/>
        </p:nvGrpSpPr>
        <p:grpSpPr>
          <a:xfrm>
            <a:off x="956922" y="3316036"/>
            <a:ext cx="2982238" cy="2916550"/>
            <a:chOff x="1400047" y="2637824"/>
            <a:chExt cx="2982238" cy="2916550"/>
          </a:xfrm>
        </p:grpSpPr>
        <p:pic>
          <p:nvPicPr>
            <p:cNvPr id="13" name="图片 12"/>
            <p:cNvPicPr>
              <a:picLocks noChangeAspect="1"/>
            </p:cNvPicPr>
            <p:nvPr/>
          </p:nvPicPr>
          <p:blipFill rotWithShape="1">
            <a:blip r:embed="rId2">
              <a:extLst>
                <a:ext uri="{28A0092B-C50C-407E-A947-70E740481C1C}">
                  <a14:useLocalDpi xmlns:a14="http://schemas.microsoft.com/office/drawing/2010/main" val="0"/>
                </a:ext>
              </a:extLst>
            </a:blip>
            <a:srcRect l="33945" t="30108" r="33945" b="36474"/>
            <a:stretch/>
          </p:blipFill>
          <p:spPr>
            <a:xfrm>
              <a:off x="1400048" y="3807057"/>
              <a:ext cx="2982237" cy="1747317"/>
            </a:xfrm>
            <a:prstGeom prst="rect">
              <a:avLst/>
            </a:prstGeom>
            <a:solidFill>
              <a:srgbClr val="00B0F0">
                <a:alpha val="38000"/>
              </a:srgbClr>
            </a:solidFill>
            <a:ln>
              <a:noFill/>
            </a:ln>
          </p:spPr>
        </p:pic>
        <p:sp>
          <p:nvSpPr>
            <p:cNvPr id="14" name="矩形 13"/>
            <p:cNvSpPr/>
            <p:nvPr/>
          </p:nvSpPr>
          <p:spPr>
            <a:xfrm>
              <a:off x="1400047" y="2637824"/>
              <a:ext cx="2982237" cy="1169233"/>
            </a:xfrm>
            <a:prstGeom prst="rect">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5" name="矩形 14"/>
            <p:cNvSpPr/>
            <p:nvPr/>
          </p:nvSpPr>
          <p:spPr>
            <a:xfrm>
              <a:off x="1457597" y="2736065"/>
              <a:ext cx="1989647" cy="954107"/>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Slide </a:t>
              </a:r>
              <a:endParaRPr lang="en-US" altLang="zh-CN" sz="2800" b="1" dirty="0" smtClean="0">
                <a:latin typeface="微软雅黑" panose="020B0503020204020204" pitchFamily="34" charset="-122"/>
                <a:ea typeface="微软雅黑" panose="020B0503020204020204" pitchFamily="34" charset="-122"/>
              </a:endParaRPr>
            </a:p>
            <a:p>
              <a:r>
                <a:rPr lang="zh-CN" altLang="en-US" sz="2800" b="1" dirty="0" smtClean="0">
                  <a:latin typeface="微软雅黑" panose="020B0503020204020204" pitchFamily="34" charset="-122"/>
                  <a:ea typeface="微软雅黑" panose="020B0503020204020204" pitchFamily="34" charset="-122"/>
                </a:rPr>
                <a:t>Navigator</a:t>
              </a:r>
              <a:endParaRPr lang="en-US" altLang="zh-CN" sz="2800" b="1" dirty="0">
                <a:latin typeface="微软雅黑" panose="020B0503020204020204" pitchFamily="34" charset="-122"/>
                <a:ea typeface="微软雅黑" panose="020B0503020204020204" pitchFamily="34" charset="-122"/>
              </a:endParaRPr>
            </a:p>
          </p:txBody>
        </p:sp>
      </p:grpSp>
      <p:sp>
        <p:nvSpPr>
          <p:cNvPr id="17" name="椭圆 16"/>
          <p:cNvSpPr/>
          <p:nvPr/>
        </p:nvSpPr>
        <p:spPr>
          <a:xfrm>
            <a:off x="4423045" y="6047940"/>
            <a:ext cx="3345909" cy="377371"/>
          </a:xfrm>
          <a:prstGeom prst="ellipse">
            <a:avLst/>
          </a:prstGeom>
          <a:solidFill>
            <a:schemeClr val="tx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8" name="组合 17"/>
          <p:cNvGrpSpPr/>
          <p:nvPr/>
        </p:nvGrpSpPr>
        <p:grpSpPr>
          <a:xfrm>
            <a:off x="4604882" y="3316036"/>
            <a:ext cx="2982237" cy="2926623"/>
            <a:chOff x="4678101" y="2637824"/>
            <a:chExt cx="2982237" cy="2926623"/>
          </a:xfrm>
        </p:grpSpPr>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33975" t="32182" r="33975" b="34207"/>
            <a:stretch/>
          </p:blipFill>
          <p:spPr>
            <a:xfrm>
              <a:off x="4681275" y="3807057"/>
              <a:ext cx="2979063" cy="1757390"/>
            </a:xfrm>
            <a:prstGeom prst="rect">
              <a:avLst/>
            </a:prstGeom>
            <a:solidFill>
              <a:srgbClr val="00B0F0">
                <a:alpha val="38000"/>
              </a:srgbClr>
            </a:solidFill>
            <a:ln>
              <a:noFill/>
            </a:ln>
          </p:spPr>
        </p:pic>
        <p:sp>
          <p:nvSpPr>
            <p:cNvPr id="20" name="矩形 19"/>
            <p:cNvSpPr/>
            <p:nvPr/>
          </p:nvSpPr>
          <p:spPr>
            <a:xfrm>
              <a:off x="4678101" y="2637824"/>
              <a:ext cx="2982237" cy="1169233"/>
            </a:xfrm>
            <a:prstGeom prst="rect">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1" name="矩形 20"/>
            <p:cNvSpPr/>
            <p:nvPr/>
          </p:nvSpPr>
          <p:spPr>
            <a:xfrm>
              <a:off x="4789487" y="2745387"/>
              <a:ext cx="2013565" cy="954107"/>
            </a:xfrm>
            <a:prstGeom prst="rect">
              <a:avLst/>
            </a:prstGeom>
          </p:spPr>
          <p:txBody>
            <a:bodyPr wrap="none">
              <a:spAutoFit/>
            </a:bodyPr>
            <a:lstStyle/>
            <a:p>
              <a:r>
                <a:rPr lang="zh-CN" altLang="en-US" sz="2800" b="1" dirty="0">
                  <a:latin typeface="+mj-ea"/>
                  <a:ea typeface="+mj-ea"/>
                </a:rPr>
                <a:t>Presenter </a:t>
              </a:r>
              <a:endParaRPr lang="en-US" altLang="zh-CN" sz="2800" b="1" dirty="0" smtClean="0">
                <a:latin typeface="+mj-ea"/>
                <a:ea typeface="+mj-ea"/>
              </a:endParaRPr>
            </a:p>
            <a:p>
              <a:r>
                <a:rPr lang="zh-CN" altLang="en-US" sz="2800" b="1" dirty="0" smtClean="0">
                  <a:latin typeface="+mj-ea"/>
                  <a:ea typeface="+mj-ea"/>
                </a:rPr>
                <a:t>View</a:t>
              </a:r>
              <a:endParaRPr lang="en-US" altLang="zh-CN" sz="2800" b="1" dirty="0">
                <a:latin typeface="+mj-ea"/>
                <a:ea typeface="+mj-ea"/>
              </a:endParaRPr>
            </a:p>
          </p:txBody>
        </p:sp>
      </p:grpSp>
      <p:sp>
        <p:nvSpPr>
          <p:cNvPr id="23" name="椭圆 22"/>
          <p:cNvSpPr/>
          <p:nvPr/>
        </p:nvSpPr>
        <p:spPr>
          <a:xfrm>
            <a:off x="8077638" y="6047940"/>
            <a:ext cx="3345909" cy="377371"/>
          </a:xfrm>
          <a:prstGeom prst="ellipse">
            <a:avLst/>
          </a:prstGeom>
          <a:solidFill>
            <a:schemeClr val="tx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4" name="组合 23"/>
          <p:cNvGrpSpPr/>
          <p:nvPr/>
        </p:nvGrpSpPr>
        <p:grpSpPr>
          <a:xfrm>
            <a:off x="8254634" y="3316036"/>
            <a:ext cx="2991920" cy="2926623"/>
            <a:chOff x="7959331" y="2637824"/>
            <a:chExt cx="2991920" cy="2926623"/>
          </a:xfrm>
        </p:grpSpPr>
        <p:pic>
          <p:nvPicPr>
            <p:cNvPr id="25" name="图片 24"/>
            <p:cNvPicPr>
              <a:picLocks noChangeAspect="1"/>
            </p:cNvPicPr>
            <p:nvPr/>
          </p:nvPicPr>
          <p:blipFill rotWithShape="1">
            <a:blip r:embed="rId4">
              <a:extLst>
                <a:ext uri="{28A0092B-C50C-407E-A947-70E740481C1C}">
                  <a14:useLocalDpi xmlns:a14="http://schemas.microsoft.com/office/drawing/2010/main" val="0"/>
                </a:ext>
              </a:extLst>
            </a:blip>
            <a:srcRect l="33906" r="33906" b="66667"/>
            <a:stretch/>
          </p:blipFill>
          <p:spPr>
            <a:xfrm>
              <a:off x="7959331" y="3807057"/>
              <a:ext cx="2991920" cy="1757390"/>
            </a:xfrm>
            <a:prstGeom prst="rect">
              <a:avLst/>
            </a:prstGeom>
            <a:solidFill>
              <a:srgbClr val="00B0F0">
                <a:alpha val="38000"/>
              </a:srgbClr>
            </a:solidFill>
            <a:ln>
              <a:noFill/>
            </a:ln>
          </p:spPr>
        </p:pic>
        <p:sp>
          <p:nvSpPr>
            <p:cNvPr id="26" name="矩形 25"/>
            <p:cNvSpPr/>
            <p:nvPr/>
          </p:nvSpPr>
          <p:spPr>
            <a:xfrm>
              <a:off x="7964172" y="2637824"/>
              <a:ext cx="2982237" cy="1169233"/>
            </a:xfrm>
            <a:prstGeom prst="rect">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7" name="矩形 26"/>
            <p:cNvSpPr/>
            <p:nvPr/>
          </p:nvSpPr>
          <p:spPr>
            <a:xfrm>
              <a:off x="8112031" y="2747574"/>
              <a:ext cx="1430200" cy="954107"/>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Auto</a:t>
              </a:r>
              <a:r>
                <a:rPr lang="zh-CN" altLang="en-US" sz="2800" b="1" dirty="0" smtClean="0">
                  <a:latin typeface="微软雅黑" panose="020B0503020204020204" pitchFamily="34" charset="-122"/>
                  <a:ea typeface="微软雅黑" panose="020B0503020204020204" pitchFamily="34" charset="-122"/>
                </a:rPr>
                <a:t>-</a:t>
              </a:r>
              <a:endParaRPr lang="en-US" altLang="zh-CN" sz="2800" b="1" dirty="0" smtClean="0">
                <a:latin typeface="微软雅黑" panose="020B0503020204020204" pitchFamily="34" charset="-122"/>
                <a:ea typeface="微软雅黑" panose="020B0503020204020204" pitchFamily="34" charset="-122"/>
              </a:endParaRPr>
            </a:p>
            <a:p>
              <a:r>
                <a:rPr lang="zh-CN" altLang="en-US" sz="2800" b="1" dirty="0" smtClean="0">
                  <a:latin typeface="微软雅黑" panose="020B0503020204020204" pitchFamily="34" charset="-122"/>
                  <a:ea typeface="微软雅黑" panose="020B0503020204020204" pitchFamily="34" charset="-122"/>
                </a:rPr>
                <a:t>extend</a:t>
              </a:r>
              <a:endParaRPr lang="en-US" altLang="zh-CN" sz="28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9801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2915860" y="600074"/>
            <a:ext cx="54663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XIAOZ POWER 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sp>
        <p:nvSpPr>
          <p:cNvPr id="8" name="椭圆 7"/>
          <p:cNvSpPr/>
          <p:nvPr/>
        </p:nvSpPr>
        <p:spPr>
          <a:xfrm>
            <a:off x="2313224" y="4041449"/>
            <a:ext cx="2766996" cy="276699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5695" y="5076803"/>
            <a:ext cx="669507" cy="669507"/>
          </a:xfrm>
          <a:prstGeom prst="rect">
            <a:avLst/>
          </a:prstGeom>
        </p:spPr>
      </p:pic>
      <p:sp>
        <p:nvSpPr>
          <p:cNvPr id="10" name="文本框 9"/>
          <p:cNvSpPr txBox="1"/>
          <p:nvPr/>
        </p:nvSpPr>
        <p:spPr>
          <a:xfrm>
            <a:off x="3444750" y="4824782"/>
            <a:ext cx="1495922" cy="1200329"/>
          </a:xfrm>
          <a:prstGeom prst="rect">
            <a:avLst/>
          </a:prstGeom>
          <a:noFill/>
        </p:spPr>
        <p:txBody>
          <a:bodyPr wrap="none" rtlCol="0">
            <a:spAutoFit/>
          </a:bodyPr>
          <a:lstStyle/>
          <a:p>
            <a:r>
              <a:rPr lang="en-US" altLang="zh-CN" sz="7200" dirty="0" smtClean="0">
                <a:solidFill>
                  <a:schemeClr val="bg1"/>
                </a:solidFill>
                <a:latin typeface="+mj-ea"/>
                <a:ea typeface="+mj-ea"/>
              </a:rPr>
              <a:t>59</a:t>
            </a:r>
            <a:r>
              <a:rPr lang="en-US" altLang="zh-CN" sz="2000" dirty="0" smtClean="0">
                <a:solidFill>
                  <a:schemeClr val="bg1"/>
                </a:solidFill>
                <a:latin typeface="+mj-ea"/>
                <a:ea typeface="+mj-ea"/>
              </a:rPr>
              <a:t>%</a:t>
            </a:r>
            <a:endParaRPr lang="zh-CN" altLang="en-US" sz="2000" dirty="0">
              <a:solidFill>
                <a:schemeClr val="bg1"/>
              </a:solidFill>
              <a:latin typeface="+mj-ea"/>
              <a:ea typeface="+mj-ea"/>
            </a:endParaRPr>
          </a:p>
        </p:txBody>
      </p:sp>
      <p:sp>
        <p:nvSpPr>
          <p:cNvPr id="11" name="同心圆 10"/>
          <p:cNvSpPr/>
          <p:nvPr/>
        </p:nvSpPr>
        <p:spPr>
          <a:xfrm>
            <a:off x="1973441" y="3701666"/>
            <a:ext cx="3446564" cy="3446564"/>
          </a:xfrm>
          <a:prstGeom prst="donut">
            <a:avLst>
              <a:gd name="adj" fmla="val 3105"/>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9611238" y="1324480"/>
            <a:ext cx="1743542" cy="1743542"/>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同心圆 12"/>
          <p:cNvSpPr/>
          <p:nvPr/>
        </p:nvSpPr>
        <p:spPr>
          <a:xfrm>
            <a:off x="9359316" y="1066799"/>
            <a:ext cx="2247386" cy="2247386"/>
          </a:xfrm>
          <a:prstGeom prst="donut">
            <a:avLst>
              <a:gd name="adj" fmla="val 4273"/>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27347" y="1992502"/>
            <a:ext cx="394440" cy="395980"/>
          </a:xfrm>
          <a:prstGeom prst="rect">
            <a:avLst/>
          </a:prstGeom>
        </p:spPr>
      </p:pic>
      <p:sp>
        <p:nvSpPr>
          <p:cNvPr id="15" name="文本框 14"/>
          <p:cNvSpPr txBox="1"/>
          <p:nvPr/>
        </p:nvSpPr>
        <p:spPr>
          <a:xfrm>
            <a:off x="10322581" y="1836549"/>
            <a:ext cx="970137" cy="707886"/>
          </a:xfrm>
          <a:prstGeom prst="rect">
            <a:avLst/>
          </a:prstGeom>
          <a:noFill/>
        </p:spPr>
        <p:txBody>
          <a:bodyPr wrap="none" rtlCol="0">
            <a:spAutoFit/>
          </a:bodyPr>
          <a:lstStyle/>
          <a:p>
            <a:r>
              <a:rPr lang="en-US" altLang="zh-CN" sz="4000" dirty="0" smtClean="0">
                <a:solidFill>
                  <a:schemeClr val="bg1"/>
                </a:solidFill>
                <a:latin typeface="+mj-ea"/>
                <a:ea typeface="+mj-ea"/>
              </a:rPr>
              <a:t>15</a:t>
            </a:r>
            <a:r>
              <a:rPr lang="en-US" altLang="zh-CN" sz="1600" dirty="0" smtClean="0">
                <a:solidFill>
                  <a:schemeClr val="bg1"/>
                </a:solidFill>
                <a:latin typeface="+mj-ea"/>
                <a:ea typeface="+mj-ea"/>
              </a:rPr>
              <a:t>%</a:t>
            </a:r>
            <a:endParaRPr lang="zh-CN" altLang="en-US" sz="1600" dirty="0">
              <a:solidFill>
                <a:schemeClr val="bg1"/>
              </a:solidFill>
              <a:latin typeface="+mj-ea"/>
              <a:ea typeface="+mj-ea"/>
            </a:endParaRPr>
          </a:p>
        </p:txBody>
      </p:sp>
      <p:grpSp>
        <p:nvGrpSpPr>
          <p:cNvPr id="16" name="组合 15"/>
          <p:cNvGrpSpPr/>
          <p:nvPr/>
        </p:nvGrpSpPr>
        <p:grpSpPr>
          <a:xfrm>
            <a:off x="5532308" y="1117881"/>
            <a:ext cx="2045501" cy="2045501"/>
            <a:chOff x="4773530" y="2085663"/>
            <a:chExt cx="2671210" cy="2671210"/>
          </a:xfrm>
          <a:solidFill>
            <a:srgbClr val="5C8790"/>
          </a:solidFill>
        </p:grpSpPr>
        <p:sp>
          <p:nvSpPr>
            <p:cNvPr id="17" name="椭圆 16"/>
            <p:cNvSpPr/>
            <p:nvPr/>
          </p:nvSpPr>
          <p:spPr>
            <a:xfrm>
              <a:off x="4999019" y="2311152"/>
              <a:ext cx="2220232" cy="2220232"/>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同心圆 17"/>
            <p:cNvSpPr/>
            <p:nvPr/>
          </p:nvSpPr>
          <p:spPr>
            <a:xfrm>
              <a:off x="4773530" y="2085663"/>
              <a:ext cx="2671210" cy="2671210"/>
            </a:xfrm>
            <a:prstGeom prst="donut">
              <a:avLst>
                <a:gd name="adj" fmla="val 3437"/>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57345" y="1879917"/>
            <a:ext cx="462496" cy="464302"/>
          </a:xfrm>
          <a:prstGeom prst="rect">
            <a:avLst/>
          </a:prstGeom>
        </p:spPr>
      </p:pic>
      <p:sp>
        <p:nvSpPr>
          <p:cNvPr id="20" name="文本框 19"/>
          <p:cNvSpPr txBox="1"/>
          <p:nvPr/>
        </p:nvSpPr>
        <p:spPr>
          <a:xfrm>
            <a:off x="6383866" y="1786688"/>
            <a:ext cx="970137" cy="707886"/>
          </a:xfrm>
          <a:prstGeom prst="rect">
            <a:avLst/>
          </a:prstGeom>
          <a:noFill/>
        </p:spPr>
        <p:txBody>
          <a:bodyPr wrap="none" rtlCol="0">
            <a:spAutoFit/>
          </a:bodyPr>
          <a:lstStyle/>
          <a:p>
            <a:r>
              <a:rPr lang="en-US" altLang="zh-CN" sz="4000" dirty="0" smtClean="0">
                <a:solidFill>
                  <a:schemeClr val="bg1"/>
                </a:solidFill>
                <a:latin typeface="+mj-ea"/>
                <a:ea typeface="+mj-ea"/>
              </a:rPr>
              <a:t>11</a:t>
            </a:r>
            <a:r>
              <a:rPr lang="en-US" altLang="zh-CN" sz="1600" dirty="0" smtClean="0">
                <a:solidFill>
                  <a:schemeClr val="bg1"/>
                </a:solidFill>
                <a:latin typeface="+mj-ea"/>
                <a:ea typeface="+mj-ea"/>
              </a:rPr>
              <a:t>%</a:t>
            </a:r>
            <a:endParaRPr lang="zh-CN" altLang="en-US" sz="1600" dirty="0">
              <a:solidFill>
                <a:schemeClr val="bg1"/>
              </a:solidFill>
              <a:latin typeface="+mj-ea"/>
              <a:ea typeface="+mj-ea"/>
            </a:endParaRPr>
          </a:p>
        </p:txBody>
      </p:sp>
      <p:sp>
        <p:nvSpPr>
          <p:cNvPr id="21" name="椭圆 20"/>
          <p:cNvSpPr/>
          <p:nvPr/>
        </p:nvSpPr>
        <p:spPr>
          <a:xfrm>
            <a:off x="9611238" y="4387683"/>
            <a:ext cx="1743542" cy="1743542"/>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同心圆 21"/>
          <p:cNvSpPr/>
          <p:nvPr/>
        </p:nvSpPr>
        <p:spPr>
          <a:xfrm>
            <a:off x="9359316" y="4130002"/>
            <a:ext cx="2247386" cy="2247386"/>
          </a:xfrm>
          <a:prstGeom prst="donut">
            <a:avLst>
              <a:gd name="adj" fmla="val 4273"/>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文本框 22"/>
          <p:cNvSpPr txBox="1"/>
          <p:nvPr/>
        </p:nvSpPr>
        <p:spPr>
          <a:xfrm>
            <a:off x="10322581" y="4899752"/>
            <a:ext cx="970137" cy="707886"/>
          </a:xfrm>
          <a:prstGeom prst="rect">
            <a:avLst/>
          </a:prstGeom>
          <a:noFill/>
        </p:spPr>
        <p:txBody>
          <a:bodyPr wrap="none" rtlCol="0">
            <a:spAutoFit/>
          </a:bodyPr>
          <a:lstStyle/>
          <a:p>
            <a:r>
              <a:rPr lang="en-US" altLang="zh-CN" sz="4000" dirty="0" smtClean="0">
                <a:solidFill>
                  <a:schemeClr val="bg1"/>
                </a:solidFill>
                <a:latin typeface="+mj-ea"/>
                <a:ea typeface="+mj-ea"/>
              </a:rPr>
              <a:t>15</a:t>
            </a:r>
            <a:r>
              <a:rPr lang="en-US" altLang="zh-CN" sz="1600" dirty="0" smtClean="0">
                <a:solidFill>
                  <a:schemeClr val="bg1"/>
                </a:solidFill>
                <a:latin typeface="+mj-ea"/>
                <a:ea typeface="+mj-ea"/>
              </a:rPr>
              <a:t>%</a:t>
            </a:r>
            <a:endParaRPr lang="zh-CN" altLang="en-US" sz="1600" dirty="0">
              <a:solidFill>
                <a:schemeClr val="bg1"/>
              </a:solidFill>
              <a:latin typeface="+mj-ea"/>
              <a:ea typeface="+mj-ea"/>
            </a:endParaRPr>
          </a:p>
        </p:txBody>
      </p:sp>
      <p:pic>
        <p:nvPicPr>
          <p:cNvPr id="24" name="图片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78501" y="5059103"/>
            <a:ext cx="465305" cy="389184"/>
          </a:xfrm>
          <a:prstGeom prst="rect">
            <a:avLst/>
          </a:prstGeom>
        </p:spPr>
      </p:pic>
      <p:graphicFrame>
        <p:nvGraphicFramePr>
          <p:cNvPr id="25" name="图表 24"/>
          <p:cNvGraphicFramePr>
            <a:graphicFrameLocks/>
          </p:cNvGraphicFramePr>
          <p:nvPr>
            <p:extLst>
              <p:ext uri="{D42A27DB-BD31-4B8C-83A1-F6EECF244321}">
                <p14:modId xmlns:p14="http://schemas.microsoft.com/office/powerpoint/2010/main" val="3932544777"/>
              </p:ext>
            </p:extLst>
          </p:nvPr>
        </p:nvGraphicFramePr>
        <p:xfrm>
          <a:off x="6148199" y="3553485"/>
          <a:ext cx="2083944" cy="1177938"/>
        </p:xfrm>
        <a:graphic>
          <a:graphicData uri="http://schemas.openxmlformats.org/drawingml/2006/chart">
            <c:chart xmlns:c="http://schemas.openxmlformats.org/drawingml/2006/chart" xmlns:r="http://schemas.openxmlformats.org/officeDocument/2006/relationships" r:id="rId6"/>
          </a:graphicData>
        </a:graphic>
      </p:graphicFrame>
      <p:sp>
        <p:nvSpPr>
          <p:cNvPr id="26" name="等腰三角形 25"/>
          <p:cNvSpPr/>
          <p:nvPr/>
        </p:nvSpPr>
        <p:spPr>
          <a:xfrm rot="4127291">
            <a:off x="5864774" y="3801657"/>
            <a:ext cx="220098" cy="1575758"/>
          </a:xfrm>
          <a:prstGeom prst="triangl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等腰三角形 26"/>
          <p:cNvSpPr/>
          <p:nvPr/>
        </p:nvSpPr>
        <p:spPr>
          <a:xfrm rot="17100000">
            <a:off x="8459131" y="3488533"/>
            <a:ext cx="232394" cy="1971192"/>
          </a:xfrm>
          <a:prstGeom prst="triangl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等腰三角形 27"/>
          <p:cNvSpPr/>
          <p:nvPr/>
        </p:nvSpPr>
        <p:spPr>
          <a:xfrm rot="14539090">
            <a:off x="8401199" y="2110367"/>
            <a:ext cx="198182" cy="2283552"/>
          </a:xfrm>
          <a:prstGeom prst="triangl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等腰三角形 28"/>
          <p:cNvSpPr/>
          <p:nvPr/>
        </p:nvSpPr>
        <p:spPr>
          <a:xfrm rot="9594969">
            <a:off x="6895328" y="3052869"/>
            <a:ext cx="170526" cy="639615"/>
          </a:xfrm>
          <a:prstGeom prst="triangl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0" name="矩形 29"/>
          <p:cNvSpPr/>
          <p:nvPr/>
        </p:nvSpPr>
        <p:spPr>
          <a:xfrm>
            <a:off x="361950" y="2494574"/>
            <a:ext cx="3224735" cy="1077218"/>
          </a:xfrm>
          <a:prstGeom prst="rect">
            <a:avLst/>
          </a:prstGeom>
        </p:spPr>
        <p:txBody>
          <a:bodyPr wrap="square">
            <a:spAutoFit/>
          </a:bodyPr>
          <a:lstStyle/>
          <a:p>
            <a:r>
              <a:rPr lang="en-US" altLang="zh-CN" sz="1600" dirty="0">
                <a:latin typeface="+mj-ea"/>
              </a:rPr>
              <a:t>Quickly switch slides—in or out of sequence—from a visual grid viewable at a glance. </a:t>
            </a:r>
            <a:endParaRPr lang="zh-CN" altLang="en-US" sz="1600" dirty="0">
              <a:latin typeface="+mj-ea"/>
            </a:endParaRPr>
          </a:p>
        </p:txBody>
      </p:sp>
      <p:sp>
        <p:nvSpPr>
          <p:cNvPr id="31" name="矩形 30"/>
          <p:cNvSpPr/>
          <p:nvPr/>
        </p:nvSpPr>
        <p:spPr>
          <a:xfrm>
            <a:off x="384076" y="1948073"/>
            <a:ext cx="3766929" cy="646331"/>
          </a:xfrm>
          <a:prstGeom prst="rect">
            <a:avLst/>
          </a:prstGeom>
        </p:spPr>
        <p:txBody>
          <a:bodyPr wrap="none">
            <a:spAutoFit/>
          </a:bodyPr>
          <a:lstStyle/>
          <a:p>
            <a:r>
              <a:rPr lang="zh-CN" altLang="en-US" sz="3600" b="1" dirty="0">
                <a:latin typeface="微软雅黑" panose="020B0503020204020204" pitchFamily="34" charset="-122"/>
                <a:ea typeface="微软雅黑" panose="020B0503020204020204" pitchFamily="34" charset="-122"/>
              </a:rPr>
              <a:t>Slide </a:t>
            </a:r>
            <a:r>
              <a:rPr lang="zh-CN" altLang="en-US" sz="3600" b="1" dirty="0" smtClean="0">
                <a:latin typeface="微软雅黑" panose="020B0503020204020204" pitchFamily="34" charset="-122"/>
                <a:ea typeface="微软雅黑" panose="020B0503020204020204" pitchFamily="34" charset="-122"/>
              </a:rPr>
              <a:t>Navigator</a:t>
            </a:r>
            <a:endParaRPr lang="en-US" altLang="zh-CN" sz="3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9942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4450558" y="1861915"/>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888705" y="1326814"/>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55685" y="2612780"/>
            <a:ext cx="2080629" cy="2123658"/>
          </a:xfrm>
          <a:prstGeom prst="rect">
            <a:avLst/>
          </a:prstGeom>
          <a:noFill/>
        </p:spPr>
        <p:txBody>
          <a:bodyPr wrap="square" rtlCol="0">
            <a:spAutoFit/>
          </a:bodyPr>
          <a:lstStyle/>
          <a:p>
            <a:pPr algn="ctr"/>
            <a:r>
              <a:rPr lang="en-US" altLang="zh-CN" sz="6600" b="1" dirty="0" smtClean="0"/>
              <a:t>PART</a:t>
            </a:r>
          </a:p>
          <a:p>
            <a:pPr algn="ctr"/>
            <a:r>
              <a:rPr lang="en-US" altLang="zh-CN" sz="6600" b="1" dirty="0" smtClean="0"/>
              <a:t>ONE</a:t>
            </a:r>
            <a:endParaRPr lang="zh-CN" altLang="en-US" sz="6600" b="1" dirty="0"/>
          </a:p>
        </p:txBody>
      </p:sp>
      <p:sp>
        <p:nvSpPr>
          <p:cNvPr id="7" name="正五边形 6"/>
          <p:cNvSpPr/>
          <p:nvPr/>
        </p:nvSpPr>
        <p:spPr>
          <a:xfrm>
            <a:off x="7326491" y="1682490"/>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2</a:t>
            </a:r>
            <a:endParaRPr lang="zh-CN" altLang="en-US" sz="4400" b="1" dirty="0">
              <a:solidFill>
                <a:schemeClr val="tx1"/>
              </a:solidFill>
            </a:endParaRPr>
          </a:p>
        </p:txBody>
      </p:sp>
    </p:spTree>
    <p:extLst>
      <p:ext uri="{BB962C8B-B14F-4D97-AF65-F5344CB8AC3E}">
        <p14:creationId xmlns:p14="http://schemas.microsoft.com/office/powerpoint/2010/main" val="1413089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2915860" y="600074"/>
            <a:ext cx="54663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XIAOZ POWER 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7505719" y="1930549"/>
            <a:ext cx="3224735" cy="1077218"/>
          </a:xfrm>
          <a:prstGeom prst="rect">
            <a:avLst/>
          </a:prstGeom>
        </p:spPr>
        <p:txBody>
          <a:bodyPr wrap="square">
            <a:spAutoFit/>
          </a:bodyPr>
          <a:lstStyle/>
          <a:p>
            <a:r>
              <a:rPr lang="en-US" altLang="zh-CN" sz="1600" dirty="0">
                <a:latin typeface="+mj-ea"/>
              </a:rPr>
              <a:t>Quickly switch slides—in or out of sequence—from a visual grid viewable at a glance. </a:t>
            </a:r>
            <a:endParaRPr lang="zh-CN" altLang="en-US" sz="1600" dirty="0">
              <a:latin typeface="+mj-ea"/>
            </a:endParaRPr>
          </a:p>
        </p:txBody>
      </p:sp>
      <p:sp>
        <p:nvSpPr>
          <p:cNvPr id="9" name="矩形 8"/>
          <p:cNvSpPr/>
          <p:nvPr/>
        </p:nvSpPr>
        <p:spPr>
          <a:xfrm>
            <a:off x="7527845" y="1384048"/>
            <a:ext cx="3766929" cy="646331"/>
          </a:xfrm>
          <a:prstGeom prst="rect">
            <a:avLst/>
          </a:prstGeom>
        </p:spPr>
        <p:txBody>
          <a:bodyPr wrap="none">
            <a:spAutoFit/>
          </a:bodyPr>
          <a:lstStyle/>
          <a:p>
            <a:r>
              <a:rPr lang="zh-CN" altLang="en-US" sz="3600" b="1" dirty="0">
                <a:latin typeface="微软雅黑" panose="020B0503020204020204" pitchFamily="34" charset="-122"/>
                <a:ea typeface="微软雅黑" panose="020B0503020204020204" pitchFamily="34" charset="-122"/>
              </a:rPr>
              <a:t>Slide </a:t>
            </a:r>
            <a:r>
              <a:rPr lang="zh-CN" altLang="en-US" sz="3600" b="1" dirty="0" smtClean="0">
                <a:latin typeface="微软雅黑" panose="020B0503020204020204" pitchFamily="34" charset="-122"/>
                <a:ea typeface="微软雅黑" panose="020B0503020204020204" pitchFamily="34" charset="-122"/>
              </a:rPr>
              <a:t>Navigator</a:t>
            </a:r>
            <a:endParaRPr lang="en-US" altLang="zh-CN" sz="3600" b="1"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527413" y="1341438"/>
            <a:ext cx="6226847" cy="4928151"/>
            <a:chOff x="2274887" y="404809"/>
            <a:chExt cx="7642250" cy="6048352"/>
          </a:xfrm>
          <a:solidFill>
            <a:srgbClr val="4B6E75"/>
          </a:solidFill>
        </p:grpSpPr>
        <p:sp>
          <p:nvSpPr>
            <p:cNvPr id="11" name="Freeform 7"/>
            <p:cNvSpPr>
              <a:spLocks/>
            </p:cNvSpPr>
            <p:nvPr/>
          </p:nvSpPr>
          <p:spPr bwMode="auto">
            <a:xfrm>
              <a:off x="7816868" y="2646342"/>
              <a:ext cx="252413" cy="180332"/>
            </a:xfrm>
            <a:custGeom>
              <a:avLst/>
              <a:gdLst>
                <a:gd name="T0" fmla="*/ 114 w 249"/>
                <a:gd name="T1" fmla="*/ 0 h 192"/>
                <a:gd name="T2" fmla="*/ 159 w 249"/>
                <a:gd name="T3" fmla="*/ 0 h 192"/>
                <a:gd name="T4" fmla="*/ 215 w 249"/>
                <a:gd name="T5" fmla="*/ 11 h 192"/>
                <a:gd name="T6" fmla="*/ 249 w 249"/>
                <a:gd name="T7" fmla="*/ 45 h 192"/>
                <a:gd name="T8" fmla="*/ 249 w 249"/>
                <a:gd name="T9" fmla="*/ 78 h 192"/>
                <a:gd name="T10" fmla="*/ 237 w 249"/>
                <a:gd name="T11" fmla="*/ 112 h 192"/>
                <a:gd name="T12" fmla="*/ 226 w 249"/>
                <a:gd name="T13" fmla="*/ 147 h 192"/>
                <a:gd name="T14" fmla="*/ 204 w 249"/>
                <a:gd name="T15" fmla="*/ 169 h 192"/>
                <a:gd name="T16" fmla="*/ 192 w 249"/>
                <a:gd name="T17" fmla="*/ 181 h 192"/>
                <a:gd name="T18" fmla="*/ 170 w 249"/>
                <a:gd name="T19" fmla="*/ 192 h 192"/>
                <a:gd name="T20" fmla="*/ 114 w 249"/>
                <a:gd name="T21" fmla="*/ 192 h 192"/>
                <a:gd name="T22" fmla="*/ 56 w 249"/>
                <a:gd name="T23" fmla="*/ 192 h 192"/>
                <a:gd name="T24" fmla="*/ 22 w 249"/>
                <a:gd name="T25" fmla="*/ 169 h 192"/>
                <a:gd name="T26" fmla="*/ 0 w 249"/>
                <a:gd name="T27" fmla="*/ 134 h 192"/>
                <a:gd name="T28" fmla="*/ 22 w 249"/>
                <a:gd name="T29" fmla="*/ 112 h 192"/>
                <a:gd name="T30" fmla="*/ 22 w 249"/>
                <a:gd name="T31" fmla="*/ 78 h 192"/>
                <a:gd name="T32" fmla="*/ 45 w 249"/>
                <a:gd name="T33" fmla="*/ 33 h 192"/>
                <a:gd name="T34" fmla="*/ 67 w 249"/>
                <a:gd name="T35" fmla="*/ 11 h 192"/>
                <a:gd name="T36" fmla="*/ 114 w 249"/>
                <a:gd name="T37" fmla="*/ 0 h 1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9"/>
                <a:gd name="T58" fmla="*/ 0 h 192"/>
                <a:gd name="T59" fmla="*/ 249 w 249"/>
                <a:gd name="T60" fmla="*/ 192 h 19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9" h="192">
                  <a:moveTo>
                    <a:pt x="114" y="0"/>
                  </a:moveTo>
                  <a:lnTo>
                    <a:pt x="159" y="0"/>
                  </a:lnTo>
                  <a:lnTo>
                    <a:pt x="215" y="11"/>
                  </a:lnTo>
                  <a:lnTo>
                    <a:pt x="249" y="45"/>
                  </a:lnTo>
                  <a:lnTo>
                    <a:pt x="249" y="78"/>
                  </a:lnTo>
                  <a:lnTo>
                    <a:pt x="237" y="112"/>
                  </a:lnTo>
                  <a:lnTo>
                    <a:pt x="226" y="147"/>
                  </a:lnTo>
                  <a:lnTo>
                    <a:pt x="204" y="169"/>
                  </a:lnTo>
                  <a:lnTo>
                    <a:pt x="192" y="181"/>
                  </a:lnTo>
                  <a:lnTo>
                    <a:pt x="170" y="192"/>
                  </a:lnTo>
                  <a:lnTo>
                    <a:pt x="114" y="192"/>
                  </a:lnTo>
                  <a:lnTo>
                    <a:pt x="56" y="192"/>
                  </a:lnTo>
                  <a:lnTo>
                    <a:pt x="22" y="169"/>
                  </a:lnTo>
                  <a:lnTo>
                    <a:pt x="0" y="134"/>
                  </a:lnTo>
                  <a:lnTo>
                    <a:pt x="22" y="112"/>
                  </a:lnTo>
                  <a:lnTo>
                    <a:pt x="22" y="78"/>
                  </a:lnTo>
                  <a:lnTo>
                    <a:pt x="45" y="33"/>
                  </a:lnTo>
                  <a:lnTo>
                    <a:pt x="67" y="11"/>
                  </a:lnTo>
                  <a:lnTo>
                    <a:pt x="114" y="0"/>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12" name="Freeform 8"/>
            <p:cNvSpPr>
              <a:spLocks/>
            </p:cNvSpPr>
            <p:nvPr/>
          </p:nvSpPr>
          <p:spPr bwMode="auto">
            <a:xfrm>
              <a:off x="8012131" y="2687818"/>
              <a:ext cx="157163" cy="245252"/>
            </a:xfrm>
            <a:custGeom>
              <a:avLst/>
              <a:gdLst>
                <a:gd name="T0" fmla="*/ 125 w 159"/>
                <a:gd name="T1" fmla="*/ 192 h 259"/>
                <a:gd name="T2" fmla="*/ 114 w 159"/>
                <a:gd name="T3" fmla="*/ 214 h 259"/>
                <a:gd name="T4" fmla="*/ 114 w 159"/>
                <a:gd name="T5" fmla="*/ 237 h 259"/>
                <a:gd name="T6" fmla="*/ 103 w 159"/>
                <a:gd name="T7" fmla="*/ 259 h 259"/>
                <a:gd name="T8" fmla="*/ 79 w 159"/>
                <a:gd name="T9" fmla="*/ 248 h 259"/>
                <a:gd name="T10" fmla="*/ 34 w 159"/>
                <a:gd name="T11" fmla="*/ 237 h 259"/>
                <a:gd name="T12" fmla="*/ 0 w 159"/>
                <a:gd name="T13" fmla="*/ 226 h 259"/>
                <a:gd name="T14" fmla="*/ 12 w 159"/>
                <a:gd name="T15" fmla="*/ 203 h 259"/>
                <a:gd name="T16" fmla="*/ 0 w 159"/>
                <a:gd name="T17" fmla="*/ 158 h 259"/>
                <a:gd name="T18" fmla="*/ 0 w 159"/>
                <a:gd name="T19" fmla="*/ 136 h 259"/>
                <a:gd name="T20" fmla="*/ 12 w 159"/>
                <a:gd name="T21" fmla="*/ 124 h 259"/>
                <a:gd name="T22" fmla="*/ 34 w 159"/>
                <a:gd name="T23" fmla="*/ 102 h 259"/>
                <a:gd name="T24" fmla="*/ 45 w 159"/>
                <a:gd name="T25" fmla="*/ 67 h 259"/>
                <a:gd name="T26" fmla="*/ 57 w 159"/>
                <a:gd name="T27" fmla="*/ 33 h 259"/>
                <a:gd name="T28" fmla="*/ 57 w 159"/>
                <a:gd name="T29" fmla="*/ 0 h 259"/>
                <a:gd name="T30" fmla="*/ 79 w 159"/>
                <a:gd name="T31" fmla="*/ 11 h 259"/>
                <a:gd name="T32" fmla="*/ 91 w 159"/>
                <a:gd name="T33" fmla="*/ 45 h 259"/>
                <a:gd name="T34" fmla="*/ 125 w 159"/>
                <a:gd name="T35" fmla="*/ 45 h 259"/>
                <a:gd name="T36" fmla="*/ 136 w 159"/>
                <a:gd name="T37" fmla="*/ 67 h 259"/>
                <a:gd name="T38" fmla="*/ 125 w 159"/>
                <a:gd name="T39" fmla="*/ 89 h 259"/>
                <a:gd name="T40" fmla="*/ 125 w 159"/>
                <a:gd name="T41" fmla="*/ 102 h 259"/>
                <a:gd name="T42" fmla="*/ 125 w 159"/>
                <a:gd name="T43" fmla="*/ 113 h 259"/>
                <a:gd name="T44" fmla="*/ 136 w 159"/>
                <a:gd name="T45" fmla="*/ 136 h 259"/>
                <a:gd name="T46" fmla="*/ 159 w 159"/>
                <a:gd name="T47" fmla="*/ 169 h 259"/>
                <a:gd name="T48" fmla="*/ 148 w 159"/>
                <a:gd name="T49" fmla="*/ 181 h 259"/>
                <a:gd name="T50" fmla="*/ 125 w 159"/>
                <a:gd name="T51" fmla="*/ 192 h 25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9"/>
                <a:gd name="T79" fmla="*/ 0 h 259"/>
                <a:gd name="T80" fmla="*/ 159 w 159"/>
                <a:gd name="T81" fmla="*/ 259 h 25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9" h="259">
                  <a:moveTo>
                    <a:pt x="125" y="192"/>
                  </a:moveTo>
                  <a:lnTo>
                    <a:pt x="114" y="214"/>
                  </a:lnTo>
                  <a:lnTo>
                    <a:pt x="114" y="237"/>
                  </a:lnTo>
                  <a:lnTo>
                    <a:pt x="103" y="259"/>
                  </a:lnTo>
                  <a:lnTo>
                    <a:pt x="79" y="248"/>
                  </a:lnTo>
                  <a:lnTo>
                    <a:pt x="34" y="237"/>
                  </a:lnTo>
                  <a:lnTo>
                    <a:pt x="0" y="226"/>
                  </a:lnTo>
                  <a:lnTo>
                    <a:pt x="12" y="203"/>
                  </a:lnTo>
                  <a:lnTo>
                    <a:pt x="0" y="158"/>
                  </a:lnTo>
                  <a:lnTo>
                    <a:pt x="0" y="136"/>
                  </a:lnTo>
                  <a:lnTo>
                    <a:pt x="12" y="124"/>
                  </a:lnTo>
                  <a:lnTo>
                    <a:pt x="34" y="102"/>
                  </a:lnTo>
                  <a:lnTo>
                    <a:pt x="45" y="67"/>
                  </a:lnTo>
                  <a:lnTo>
                    <a:pt x="57" y="33"/>
                  </a:lnTo>
                  <a:lnTo>
                    <a:pt x="57" y="0"/>
                  </a:lnTo>
                  <a:lnTo>
                    <a:pt x="79" y="11"/>
                  </a:lnTo>
                  <a:lnTo>
                    <a:pt x="91" y="45"/>
                  </a:lnTo>
                  <a:lnTo>
                    <a:pt x="125" y="45"/>
                  </a:lnTo>
                  <a:lnTo>
                    <a:pt x="136" y="67"/>
                  </a:lnTo>
                  <a:lnTo>
                    <a:pt x="125" y="89"/>
                  </a:lnTo>
                  <a:lnTo>
                    <a:pt x="125" y="102"/>
                  </a:lnTo>
                  <a:lnTo>
                    <a:pt x="125" y="113"/>
                  </a:lnTo>
                  <a:lnTo>
                    <a:pt x="136" y="136"/>
                  </a:lnTo>
                  <a:lnTo>
                    <a:pt x="159" y="169"/>
                  </a:lnTo>
                  <a:lnTo>
                    <a:pt x="148" y="181"/>
                  </a:lnTo>
                  <a:lnTo>
                    <a:pt x="125" y="192"/>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13" name="Freeform 9"/>
            <p:cNvSpPr>
              <a:spLocks/>
            </p:cNvSpPr>
            <p:nvPr/>
          </p:nvSpPr>
          <p:spPr bwMode="auto">
            <a:xfrm>
              <a:off x="7597792" y="2312727"/>
              <a:ext cx="823915" cy="1100028"/>
            </a:xfrm>
            <a:custGeom>
              <a:avLst/>
              <a:gdLst>
                <a:gd name="T0" fmla="*/ 543 w 814"/>
                <a:gd name="T1" fmla="*/ 532 h 1165"/>
                <a:gd name="T2" fmla="*/ 532 w 814"/>
                <a:gd name="T3" fmla="*/ 485 h 1165"/>
                <a:gd name="T4" fmla="*/ 498 w 814"/>
                <a:gd name="T5" fmla="*/ 441 h 1165"/>
                <a:gd name="T6" fmla="*/ 430 w 814"/>
                <a:gd name="T7" fmla="*/ 362 h 1165"/>
                <a:gd name="T8" fmla="*/ 282 w 814"/>
                <a:gd name="T9" fmla="*/ 362 h 1165"/>
                <a:gd name="T10" fmla="*/ 237 w 814"/>
                <a:gd name="T11" fmla="*/ 463 h 1165"/>
                <a:gd name="T12" fmla="*/ 271 w 814"/>
                <a:gd name="T13" fmla="*/ 543 h 1165"/>
                <a:gd name="T14" fmla="*/ 407 w 814"/>
                <a:gd name="T15" fmla="*/ 532 h 1165"/>
                <a:gd name="T16" fmla="*/ 407 w 814"/>
                <a:gd name="T17" fmla="*/ 622 h 1165"/>
                <a:gd name="T18" fmla="*/ 510 w 814"/>
                <a:gd name="T19" fmla="*/ 655 h 1165"/>
                <a:gd name="T20" fmla="*/ 577 w 814"/>
                <a:gd name="T21" fmla="*/ 746 h 1165"/>
                <a:gd name="T22" fmla="*/ 486 w 814"/>
                <a:gd name="T23" fmla="*/ 814 h 1165"/>
                <a:gd name="T24" fmla="*/ 385 w 814"/>
                <a:gd name="T25" fmla="*/ 939 h 1165"/>
                <a:gd name="T26" fmla="*/ 306 w 814"/>
                <a:gd name="T27" fmla="*/ 1029 h 1165"/>
                <a:gd name="T28" fmla="*/ 306 w 814"/>
                <a:gd name="T29" fmla="*/ 1142 h 1165"/>
                <a:gd name="T30" fmla="*/ 237 w 814"/>
                <a:gd name="T31" fmla="*/ 1165 h 1165"/>
                <a:gd name="T32" fmla="*/ 101 w 814"/>
                <a:gd name="T33" fmla="*/ 1142 h 1165"/>
                <a:gd name="T34" fmla="*/ 23 w 814"/>
                <a:gd name="T35" fmla="*/ 1097 h 1165"/>
                <a:gd name="T36" fmla="*/ 45 w 814"/>
                <a:gd name="T37" fmla="*/ 1006 h 1165"/>
                <a:gd name="T38" fmla="*/ 56 w 814"/>
                <a:gd name="T39" fmla="*/ 916 h 1165"/>
                <a:gd name="T40" fmla="*/ 11 w 814"/>
                <a:gd name="T41" fmla="*/ 825 h 1165"/>
                <a:gd name="T42" fmla="*/ 11 w 814"/>
                <a:gd name="T43" fmla="*/ 724 h 1165"/>
                <a:gd name="T44" fmla="*/ 90 w 814"/>
                <a:gd name="T45" fmla="*/ 655 h 1165"/>
                <a:gd name="T46" fmla="*/ 90 w 814"/>
                <a:gd name="T47" fmla="*/ 565 h 1165"/>
                <a:gd name="T48" fmla="*/ 23 w 814"/>
                <a:gd name="T49" fmla="*/ 485 h 1165"/>
                <a:gd name="T50" fmla="*/ 101 w 814"/>
                <a:gd name="T51" fmla="*/ 452 h 1165"/>
                <a:gd name="T52" fmla="*/ 101 w 814"/>
                <a:gd name="T53" fmla="*/ 396 h 1165"/>
                <a:gd name="T54" fmla="*/ 56 w 814"/>
                <a:gd name="T55" fmla="*/ 304 h 1165"/>
                <a:gd name="T56" fmla="*/ 45 w 814"/>
                <a:gd name="T57" fmla="*/ 181 h 1165"/>
                <a:gd name="T58" fmla="*/ 79 w 814"/>
                <a:gd name="T59" fmla="*/ 112 h 1165"/>
                <a:gd name="T60" fmla="*/ 125 w 814"/>
                <a:gd name="T61" fmla="*/ 181 h 1165"/>
                <a:gd name="T62" fmla="*/ 193 w 814"/>
                <a:gd name="T63" fmla="*/ 192 h 1165"/>
                <a:gd name="T64" fmla="*/ 226 w 814"/>
                <a:gd name="T65" fmla="*/ 125 h 1165"/>
                <a:gd name="T66" fmla="*/ 340 w 814"/>
                <a:gd name="T67" fmla="*/ 112 h 1165"/>
                <a:gd name="T68" fmla="*/ 374 w 814"/>
                <a:gd name="T69" fmla="*/ 33 h 1165"/>
                <a:gd name="T70" fmla="*/ 441 w 814"/>
                <a:gd name="T71" fmla="*/ 0 h 1165"/>
                <a:gd name="T72" fmla="*/ 532 w 814"/>
                <a:gd name="T73" fmla="*/ 45 h 1165"/>
                <a:gd name="T74" fmla="*/ 577 w 814"/>
                <a:gd name="T75" fmla="*/ 170 h 1165"/>
                <a:gd name="T76" fmla="*/ 667 w 814"/>
                <a:gd name="T77" fmla="*/ 214 h 1165"/>
                <a:gd name="T78" fmla="*/ 680 w 814"/>
                <a:gd name="T79" fmla="*/ 259 h 1165"/>
                <a:gd name="T80" fmla="*/ 713 w 814"/>
                <a:gd name="T81" fmla="*/ 304 h 1165"/>
                <a:gd name="T82" fmla="*/ 792 w 814"/>
                <a:gd name="T83" fmla="*/ 362 h 1165"/>
                <a:gd name="T84" fmla="*/ 792 w 814"/>
                <a:gd name="T85" fmla="*/ 441 h 1165"/>
                <a:gd name="T86" fmla="*/ 769 w 814"/>
                <a:gd name="T87" fmla="*/ 532 h 1165"/>
                <a:gd name="T88" fmla="*/ 656 w 814"/>
                <a:gd name="T89" fmla="*/ 554 h 11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14"/>
                <a:gd name="T136" fmla="*/ 0 h 1165"/>
                <a:gd name="T137" fmla="*/ 814 w 814"/>
                <a:gd name="T138" fmla="*/ 1165 h 116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14" h="1165">
                  <a:moveTo>
                    <a:pt x="611" y="565"/>
                  </a:moveTo>
                  <a:lnTo>
                    <a:pt x="566" y="565"/>
                  </a:lnTo>
                  <a:lnTo>
                    <a:pt x="543" y="532"/>
                  </a:lnTo>
                  <a:lnTo>
                    <a:pt x="532" y="509"/>
                  </a:lnTo>
                  <a:lnTo>
                    <a:pt x="532" y="498"/>
                  </a:lnTo>
                  <a:lnTo>
                    <a:pt x="532" y="485"/>
                  </a:lnTo>
                  <a:lnTo>
                    <a:pt x="543" y="463"/>
                  </a:lnTo>
                  <a:lnTo>
                    <a:pt x="532" y="441"/>
                  </a:lnTo>
                  <a:lnTo>
                    <a:pt x="498" y="441"/>
                  </a:lnTo>
                  <a:lnTo>
                    <a:pt x="486" y="407"/>
                  </a:lnTo>
                  <a:lnTo>
                    <a:pt x="464" y="396"/>
                  </a:lnTo>
                  <a:lnTo>
                    <a:pt x="430" y="362"/>
                  </a:lnTo>
                  <a:lnTo>
                    <a:pt x="374" y="351"/>
                  </a:lnTo>
                  <a:lnTo>
                    <a:pt x="329" y="351"/>
                  </a:lnTo>
                  <a:lnTo>
                    <a:pt x="282" y="362"/>
                  </a:lnTo>
                  <a:lnTo>
                    <a:pt x="260" y="384"/>
                  </a:lnTo>
                  <a:lnTo>
                    <a:pt x="237" y="429"/>
                  </a:lnTo>
                  <a:lnTo>
                    <a:pt x="237" y="463"/>
                  </a:lnTo>
                  <a:lnTo>
                    <a:pt x="215" y="485"/>
                  </a:lnTo>
                  <a:lnTo>
                    <a:pt x="237" y="520"/>
                  </a:lnTo>
                  <a:lnTo>
                    <a:pt x="271" y="543"/>
                  </a:lnTo>
                  <a:lnTo>
                    <a:pt x="329" y="543"/>
                  </a:lnTo>
                  <a:lnTo>
                    <a:pt x="385" y="543"/>
                  </a:lnTo>
                  <a:lnTo>
                    <a:pt x="407" y="532"/>
                  </a:lnTo>
                  <a:lnTo>
                    <a:pt x="407" y="554"/>
                  </a:lnTo>
                  <a:lnTo>
                    <a:pt x="419" y="599"/>
                  </a:lnTo>
                  <a:lnTo>
                    <a:pt x="407" y="622"/>
                  </a:lnTo>
                  <a:lnTo>
                    <a:pt x="441" y="633"/>
                  </a:lnTo>
                  <a:lnTo>
                    <a:pt x="486" y="644"/>
                  </a:lnTo>
                  <a:lnTo>
                    <a:pt x="510" y="655"/>
                  </a:lnTo>
                  <a:lnTo>
                    <a:pt x="532" y="678"/>
                  </a:lnTo>
                  <a:lnTo>
                    <a:pt x="555" y="713"/>
                  </a:lnTo>
                  <a:lnTo>
                    <a:pt x="577" y="746"/>
                  </a:lnTo>
                  <a:lnTo>
                    <a:pt x="555" y="769"/>
                  </a:lnTo>
                  <a:lnTo>
                    <a:pt x="532" y="803"/>
                  </a:lnTo>
                  <a:lnTo>
                    <a:pt x="486" y="814"/>
                  </a:lnTo>
                  <a:lnTo>
                    <a:pt x="441" y="848"/>
                  </a:lnTo>
                  <a:lnTo>
                    <a:pt x="430" y="894"/>
                  </a:lnTo>
                  <a:lnTo>
                    <a:pt x="385" y="939"/>
                  </a:lnTo>
                  <a:lnTo>
                    <a:pt x="362" y="961"/>
                  </a:lnTo>
                  <a:lnTo>
                    <a:pt x="329" y="995"/>
                  </a:lnTo>
                  <a:lnTo>
                    <a:pt x="306" y="1029"/>
                  </a:lnTo>
                  <a:lnTo>
                    <a:pt x="294" y="1075"/>
                  </a:lnTo>
                  <a:lnTo>
                    <a:pt x="306" y="1108"/>
                  </a:lnTo>
                  <a:lnTo>
                    <a:pt x="306" y="1142"/>
                  </a:lnTo>
                  <a:lnTo>
                    <a:pt x="294" y="1153"/>
                  </a:lnTo>
                  <a:lnTo>
                    <a:pt x="271" y="1165"/>
                  </a:lnTo>
                  <a:lnTo>
                    <a:pt x="237" y="1165"/>
                  </a:lnTo>
                  <a:lnTo>
                    <a:pt x="193" y="1153"/>
                  </a:lnTo>
                  <a:lnTo>
                    <a:pt x="148" y="1142"/>
                  </a:lnTo>
                  <a:lnTo>
                    <a:pt x="101" y="1142"/>
                  </a:lnTo>
                  <a:lnTo>
                    <a:pt x="68" y="1142"/>
                  </a:lnTo>
                  <a:lnTo>
                    <a:pt x="45" y="1120"/>
                  </a:lnTo>
                  <a:lnTo>
                    <a:pt x="23" y="1097"/>
                  </a:lnTo>
                  <a:lnTo>
                    <a:pt x="11" y="1075"/>
                  </a:lnTo>
                  <a:lnTo>
                    <a:pt x="23" y="1051"/>
                  </a:lnTo>
                  <a:lnTo>
                    <a:pt x="45" y="1006"/>
                  </a:lnTo>
                  <a:lnTo>
                    <a:pt x="45" y="972"/>
                  </a:lnTo>
                  <a:lnTo>
                    <a:pt x="56" y="950"/>
                  </a:lnTo>
                  <a:lnTo>
                    <a:pt x="56" y="916"/>
                  </a:lnTo>
                  <a:lnTo>
                    <a:pt x="56" y="894"/>
                  </a:lnTo>
                  <a:lnTo>
                    <a:pt x="23" y="870"/>
                  </a:lnTo>
                  <a:lnTo>
                    <a:pt x="11" y="825"/>
                  </a:lnTo>
                  <a:lnTo>
                    <a:pt x="0" y="780"/>
                  </a:lnTo>
                  <a:lnTo>
                    <a:pt x="0" y="758"/>
                  </a:lnTo>
                  <a:lnTo>
                    <a:pt x="11" y="724"/>
                  </a:lnTo>
                  <a:lnTo>
                    <a:pt x="23" y="690"/>
                  </a:lnTo>
                  <a:lnTo>
                    <a:pt x="56" y="690"/>
                  </a:lnTo>
                  <a:lnTo>
                    <a:pt x="90" y="655"/>
                  </a:lnTo>
                  <a:lnTo>
                    <a:pt x="101" y="633"/>
                  </a:lnTo>
                  <a:lnTo>
                    <a:pt x="101" y="599"/>
                  </a:lnTo>
                  <a:lnTo>
                    <a:pt x="90" y="565"/>
                  </a:lnTo>
                  <a:lnTo>
                    <a:pt x="68" y="543"/>
                  </a:lnTo>
                  <a:lnTo>
                    <a:pt x="45" y="509"/>
                  </a:lnTo>
                  <a:lnTo>
                    <a:pt x="23" y="485"/>
                  </a:lnTo>
                  <a:lnTo>
                    <a:pt x="56" y="474"/>
                  </a:lnTo>
                  <a:lnTo>
                    <a:pt x="79" y="463"/>
                  </a:lnTo>
                  <a:lnTo>
                    <a:pt x="101" y="452"/>
                  </a:lnTo>
                  <a:lnTo>
                    <a:pt x="125" y="441"/>
                  </a:lnTo>
                  <a:lnTo>
                    <a:pt x="125" y="429"/>
                  </a:lnTo>
                  <a:lnTo>
                    <a:pt x="101" y="396"/>
                  </a:lnTo>
                  <a:lnTo>
                    <a:pt x="79" y="373"/>
                  </a:lnTo>
                  <a:lnTo>
                    <a:pt x="68" y="339"/>
                  </a:lnTo>
                  <a:lnTo>
                    <a:pt x="56" y="304"/>
                  </a:lnTo>
                  <a:lnTo>
                    <a:pt x="56" y="259"/>
                  </a:lnTo>
                  <a:lnTo>
                    <a:pt x="56" y="226"/>
                  </a:lnTo>
                  <a:lnTo>
                    <a:pt x="45" y="181"/>
                  </a:lnTo>
                  <a:lnTo>
                    <a:pt x="45" y="158"/>
                  </a:lnTo>
                  <a:lnTo>
                    <a:pt x="68" y="125"/>
                  </a:lnTo>
                  <a:lnTo>
                    <a:pt x="79" y="112"/>
                  </a:lnTo>
                  <a:lnTo>
                    <a:pt x="101" y="125"/>
                  </a:lnTo>
                  <a:lnTo>
                    <a:pt x="125" y="136"/>
                  </a:lnTo>
                  <a:lnTo>
                    <a:pt x="125" y="181"/>
                  </a:lnTo>
                  <a:lnTo>
                    <a:pt x="148" y="192"/>
                  </a:lnTo>
                  <a:lnTo>
                    <a:pt x="170" y="203"/>
                  </a:lnTo>
                  <a:lnTo>
                    <a:pt x="193" y="192"/>
                  </a:lnTo>
                  <a:lnTo>
                    <a:pt x="215" y="170"/>
                  </a:lnTo>
                  <a:lnTo>
                    <a:pt x="215" y="147"/>
                  </a:lnTo>
                  <a:lnTo>
                    <a:pt x="226" y="125"/>
                  </a:lnTo>
                  <a:lnTo>
                    <a:pt x="260" y="125"/>
                  </a:lnTo>
                  <a:lnTo>
                    <a:pt x="306" y="112"/>
                  </a:lnTo>
                  <a:lnTo>
                    <a:pt x="340" y="112"/>
                  </a:lnTo>
                  <a:lnTo>
                    <a:pt x="362" y="90"/>
                  </a:lnTo>
                  <a:lnTo>
                    <a:pt x="362" y="67"/>
                  </a:lnTo>
                  <a:lnTo>
                    <a:pt x="374" y="33"/>
                  </a:lnTo>
                  <a:lnTo>
                    <a:pt x="385" y="11"/>
                  </a:lnTo>
                  <a:lnTo>
                    <a:pt x="407" y="11"/>
                  </a:lnTo>
                  <a:lnTo>
                    <a:pt x="441" y="0"/>
                  </a:lnTo>
                  <a:lnTo>
                    <a:pt x="464" y="0"/>
                  </a:lnTo>
                  <a:lnTo>
                    <a:pt x="510" y="11"/>
                  </a:lnTo>
                  <a:lnTo>
                    <a:pt x="532" y="45"/>
                  </a:lnTo>
                  <a:lnTo>
                    <a:pt x="555" y="90"/>
                  </a:lnTo>
                  <a:lnTo>
                    <a:pt x="566" y="136"/>
                  </a:lnTo>
                  <a:lnTo>
                    <a:pt x="577" y="170"/>
                  </a:lnTo>
                  <a:lnTo>
                    <a:pt x="600" y="192"/>
                  </a:lnTo>
                  <a:lnTo>
                    <a:pt x="633" y="214"/>
                  </a:lnTo>
                  <a:lnTo>
                    <a:pt x="667" y="214"/>
                  </a:lnTo>
                  <a:lnTo>
                    <a:pt x="702" y="214"/>
                  </a:lnTo>
                  <a:lnTo>
                    <a:pt x="680" y="237"/>
                  </a:lnTo>
                  <a:lnTo>
                    <a:pt x="680" y="259"/>
                  </a:lnTo>
                  <a:lnTo>
                    <a:pt x="667" y="282"/>
                  </a:lnTo>
                  <a:lnTo>
                    <a:pt x="680" y="293"/>
                  </a:lnTo>
                  <a:lnTo>
                    <a:pt x="713" y="304"/>
                  </a:lnTo>
                  <a:lnTo>
                    <a:pt x="736" y="317"/>
                  </a:lnTo>
                  <a:lnTo>
                    <a:pt x="769" y="339"/>
                  </a:lnTo>
                  <a:lnTo>
                    <a:pt x="792" y="362"/>
                  </a:lnTo>
                  <a:lnTo>
                    <a:pt x="792" y="407"/>
                  </a:lnTo>
                  <a:lnTo>
                    <a:pt x="814" y="429"/>
                  </a:lnTo>
                  <a:lnTo>
                    <a:pt x="792" y="441"/>
                  </a:lnTo>
                  <a:lnTo>
                    <a:pt x="781" y="463"/>
                  </a:lnTo>
                  <a:lnTo>
                    <a:pt x="769" y="498"/>
                  </a:lnTo>
                  <a:lnTo>
                    <a:pt x="769" y="532"/>
                  </a:lnTo>
                  <a:lnTo>
                    <a:pt x="747" y="532"/>
                  </a:lnTo>
                  <a:lnTo>
                    <a:pt x="702" y="554"/>
                  </a:lnTo>
                  <a:lnTo>
                    <a:pt x="656" y="554"/>
                  </a:lnTo>
                  <a:lnTo>
                    <a:pt x="611" y="565"/>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14" name="Freeform 10"/>
            <p:cNvSpPr>
              <a:spLocks/>
            </p:cNvSpPr>
            <p:nvPr/>
          </p:nvSpPr>
          <p:spPr bwMode="auto">
            <a:xfrm>
              <a:off x="7170753" y="2633719"/>
              <a:ext cx="552452" cy="1045928"/>
            </a:xfrm>
            <a:custGeom>
              <a:avLst/>
              <a:gdLst>
                <a:gd name="T0" fmla="*/ 508 w 543"/>
                <a:gd name="T1" fmla="*/ 226 h 1109"/>
                <a:gd name="T2" fmla="*/ 519 w 543"/>
                <a:gd name="T3" fmla="*/ 294 h 1109"/>
                <a:gd name="T4" fmla="*/ 474 w 543"/>
                <a:gd name="T5" fmla="*/ 351 h 1109"/>
                <a:gd name="T6" fmla="*/ 429 w 543"/>
                <a:gd name="T7" fmla="*/ 385 h 1109"/>
                <a:gd name="T8" fmla="*/ 418 w 543"/>
                <a:gd name="T9" fmla="*/ 441 h 1109"/>
                <a:gd name="T10" fmla="*/ 441 w 543"/>
                <a:gd name="T11" fmla="*/ 531 h 1109"/>
                <a:gd name="T12" fmla="*/ 474 w 543"/>
                <a:gd name="T13" fmla="*/ 577 h 1109"/>
                <a:gd name="T14" fmla="*/ 463 w 543"/>
                <a:gd name="T15" fmla="*/ 633 h 1109"/>
                <a:gd name="T16" fmla="*/ 441 w 543"/>
                <a:gd name="T17" fmla="*/ 712 h 1109"/>
                <a:gd name="T18" fmla="*/ 441 w 543"/>
                <a:gd name="T19" fmla="*/ 758 h 1109"/>
                <a:gd name="T20" fmla="*/ 486 w 543"/>
                <a:gd name="T21" fmla="*/ 803 h 1109"/>
                <a:gd name="T22" fmla="*/ 486 w 543"/>
                <a:gd name="T23" fmla="*/ 837 h 1109"/>
                <a:gd name="T24" fmla="*/ 452 w 543"/>
                <a:gd name="T25" fmla="*/ 904 h 1109"/>
                <a:gd name="T26" fmla="*/ 373 w 543"/>
                <a:gd name="T27" fmla="*/ 995 h 1109"/>
                <a:gd name="T28" fmla="*/ 305 w 543"/>
                <a:gd name="T29" fmla="*/ 1018 h 1109"/>
                <a:gd name="T30" fmla="*/ 203 w 543"/>
                <a:gd name="T31" fmla="*/ 1085 h 1109"/>
                <a:gd name="T32" fmla="*/ 101 w 543"/>
                <a:gd name="T33" fmla="*/ 1097 h 1109"/>
                <a:gd name="T34" fmla="*/ 34 w 543"/>
                <a:gd name="T35" fmla="*/ 1052 h 1109"/>
                <a:gd name="T36" fmla="*/ 34 w 543"/>
                <a:gd name="T37" fmla="*/ 939 h 1109"/>
                <a:gd name="T38" fmla="*/ 0 w 543"/>
                <a:gd name="T39" fmla="*/ 859 h 1109"/>
                <a:gd name="T40" fmla="*/ 11 w 543"/>
                <a:gd name="T41" fmla="*/ 769 h 1109"/>
                <a:gd name="T42" fmla="*/ 22 w 543"/>
                <a:gd name="T43" fmla="*/ 667 h 1109"/>
                <a:gd name="T44" fmla="*/ 34 w 543"/>
                <a:gd name="T45" fmla="*/ 611 h 1109"/>
                <a:gd name="T46" fmla="*/ 22 w 543"/>
                <a:gd name="T47" fmla="*/ 555 h 1109"/>
                <a:gd name="T48" fmla="*/ 22 w 543"/>
                <a:gd name="T49" fmla="*/ 475 h 1109"/>
                <a:gd name="T50" fmla="*/ 79 w 543"/>
                <a:gd name="T51" fmla="*/ 351 h 1109"/>
                <a:gd name="T52" fmla="*/ 101 w 543"/>
                <a:gd name="T53" fmla="*/ 283 h 1109"/>
                <a:gd name="T54" fmla="*/ 158 w 543"/>
                <a:gd name="T55" fmla="*/ 215 h 1109"/>
                <a:gd name="T56" fmla="*/ 271 w 543"/>
                <a:gd name="T57" fmla="*/ 146 h 1109"/>
                <a:gd name="T58" fmla="*/ 338 w 543"/>
                <a:gd name="T59" fmla="*/ 113 h 1109"/>
                <a:gd name="T60" fmla="*/ 429 w 543"/>
                <a:gd name="T61" fmla="*/ 45 h 1109"/>
                <a:gd name="T62" fmla="*/ 486 w 543"/>
                <a:gd name="T63" fmla="*/ 0 h 1109"/>
                <a:gd name="T64" fmla="*/ 519 w 543"/>
                <a:gd name="T65" fmla="*/ 57 h 1109"/>
                <a:gd name="T66" fmla="*/ 543 w 543"/>
                <a:gd name="T67" fmla="*/ 102 h 1109"/>
                <a:gd name="T68" fmla="*/ 497 w 543"/>
                <a:gd name="T69" fmla="*/ 124 h 1109"/>
                <a:gd name="T70" fmla="*/ 441 w 543"/>
                <a:gd name="T71" fmla="*/ 146 h 1109"/>
                <a:gd name="T72" fmla="*/ 486 w 543"/>
                <a:gd name="T73" fmla="*/ 204 h 110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43"/>
                <a:gd name="T112" fmla="*/ 0 h 1109"/>
                <a:gd name="T113" fmla="*/ 543 w 543"/>
                <a:gd name="T114" fmla="*/ 1109 h 110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43" h="1109">
                  <a:moveTo>
                    <a:pt x="486" y="204"/>
                  </a:moveTo>
                  <a:lnTo>
                    <a:pt x="508" y="226"/>
                  </a:lnTo>
                  <a:lnTo>
                    <a:pt x="519" y="260"/>
                  </a:lnTo>
                  <a:lnTo>
                    <a:pt x="519" y="294"/>
                  </a:lnTo>
                  <a:lnTo>
                    <a:pt x="508" y="316"/>
                  </a:lnTo>
                  <a:lnTo>
                    <a:pt x="474" y="351"/>
                  </a:lnTo>
                  <a:lnTo>
                    <a:pt x="441" y="351"/>
                  </a:lnTo>
                  <a:lnTo>
                    <a:pt x="429" y="385"/>
                  </a:lnTo>
                  <a:lnTo>
                    <a:pt x="418" y="419"/>
                  </a:lnTo>
                  <a:lnTo>
                    <a:pt x="418" y="441"/>
                  </a:lnTo>
                  <a:lnTo>
                    <a:pt x="429" y="486"/>
                  </a:lnTo>
                  <a:lnTo>
                    <a:pt x="441" y="531"/>
                  </a:lnTo>
                  <a:lnTo>
                    <a:pt x="474" y="555"/>
                  </a:lnTo>
                  <a:lnTo>
                    <a:pt x="474" y="577"/>
                  </a:lnTo>
                  <a:lnTo>
                    <a:pt x="474" y="611"/>
                  </a:lnTo>
                  <a:lnTo>
                    <a:pt x="463" y="633"/>
                  </a:lnTo>
                  <a:lnTo>
                    <a:pt x="463" y="667"/>
                  </a:lnTo>
                  <a:lnTo>
                    <a:pt x="441" y="712"/>
                  </a:lnTo>
                  <a:lnTo>
                    <a:pt x="429" y="736"/>
                  </a:lnTo>
                  <a:lnTo>
                    <a:pt x="441" y="758"/>
                  </a:lnTo>
                  <a:lnTo>
                    <a:pt x="463" y="781"/>
                  </a:lnTo>
                  <a:lnTo>
                    <a:pt x="486" y="803"/>
                  </a:lnTo>
                  <a:lnTo>
                    <a:pt x="486" y="814"/>
                  </a:lnTo>
                  <a:lnTo>
                    <a:pt x="486" y="837"/>
                  </a:lnTo>
                  <a:lnTo>
                    <a:pt x="474" y="871"/>
                  </a:lnTo>
                  <a:lnTo>
                    <a:pt x="452" y="904"/>
                  </a:lnTo>
                  <a:lnTo>
                    <a:pt x="407" y="962"/>
                  </a:lnTo>
                  <a:lnTo>
                    <a:pt x="373" y="995"/>
                  </a:lnTo>
                  <a:lnTo>
                    <a:pt x="338" y="1018"/>
                  </a:lnTo>
                  <a:lnTo>
                    <a:pt x="305" y="1018"/>
                  </a:lnTo>
                  <a:lnTo>
                    <a:pt x="248" y="1052"/>
                  </a:lnTo>
                  <a:lnTo>
                    <a:pt x="203" y="1085"/>
                  </a:lnTo>
                  <a:lnTo>
                    <a:pt x="158" y="1109"/>
                  </a:lnTo>
                  <a:lnTo>
                    <a:pt x="101" y="1097"/>
                  </a:lnTo>
                  <a:lnTo>
                    <a:pt x="34" y="1085"/>
                  </a:lnTo>
                  <a:lnTo>
                    <a:pt x="34" y="1052"/>
                  </a:lnTo>
                  <a:lnTo>
                    <a:pt x="34" y="995"/>
                  </a:lnTo>
                  <a:lnTo>
                    <a:pt x="34" y="939"/>
                  </a:lnTo>
                  <a:lnTo>
                    <a:pt x="11" y="893"/>
                  </a:lnTo>
                  <a:lnTo>
                    <a:pt x="0" y="859"/>
                  </a:lnTo>
                  <a:lnTo>
                    <a:pt x="11" y="814"/>
                  </a:lnTo>
                  <a:lnTo>
                    <a:pt x="11" y="769"/>
                  </a:lnTo>
                  <a:lnTo>
                    <a:pt x="22" y="724"/>
                  </a:lnTo>
                  <a:lnTo>
                    <a:pt x="22" y="667"/>
                  </a:lnTo>
                  <a:lnTo>
                    <a:pt x="34" y="645"/>
                  </a:lnTo>
                  <a:lnTo>
                    <a:pt x="34" y="611"/>
                  </a:lnTo>
                  <a:lnTo>
                    <a:pt x="11" y="588"/>
                  </a:lnTo>
                  <a:lnTo>
                    <a:pt x="22" y="555"/>
                  </a:lnTo>
                  <a:lnTo>
                    <a:pt x="22" y="497"/>
                  </a:lnTo>
                  <a:lnTo>
                    <a:pt x="22" y="475"/>
                  </a:lnTo>
                  <a:lnTo>
                    <a:pt x="45" y="419"/>
                  </a:lnTo>
                  <a:lnTo>
                    <a:pt x="79" y="351"/>
                  </a:lnTo>
                  <a:lnTo>
                    <a:pt x="101" y="316"/>
                  </a:lnTo>
                  <a:lnTo>
                    <a:pt x="101" y="283"/>
                  </a:lnTo>
                  <a:lnTo>
                    <a:pt x="146" y="249"/>
                  </a:lnTo>
                  <a:lnTo>
                    <a:pt x="158" y="215"/>
                  </a:lnTo>
                  <a:lnTo>
                    <a:pt x="226" y="170"/>
                  </a:lnTo>
                  <a:lnTo>
                    <a:pt x="271" y="146"/>
                  </a:lnTo>
                  <a:lnTo>
                    <a:pt x="316" y="146"/>
                  </a:lnTo>
                  <a:lnTo>
                    <a:pt x="338" y="113"/>
                  </a:lnTo>
                  <a:lnTo>
                    <a:pt x="396" y="68"/>
                  </a:lnTo>
                  <a:lnTo>
                    <a:pt x="429" y="45"/>
                  </a:lnTo>
                  <a:lnTo>
                    <a:pt x="463" y="0"/>
                  </a:lnTo>
                  <a:lnTo>
                    <a:pt x="486" y="0"/>
                  </a:lnTo>
                  <a:lnTo>
                    <a:pt x="497" y="34"/>
                  </a:lnTo>
                  <a:lnTo>
                    <a:pt x="519" y="57"/>
                  </a:lnTo>
                  <a:lnTo>
                    <a:pt x="543" y="90"/>
                  </a:lnTo>
                  <a:lnTo>
                    <a:pt x="543" y="102"/>
                  </a:lnTo>
                  <a:lnTo>
                    <a:pt x="519" y="113"/>
                  </a:lnTo>
                  <a:lnTo>
                    <a:pt x="497" y="124"/>
                  </a:lnTo>
                  <a:lnTo>
                    <a:pt x="474" y="135"/>
                  </a:lnTo>
                  <a:lnTo>
                    <a:pt x="441" y="146"/>
                  </a:lnTo>
                  <a:lnTo>
                    <a:pt x="463" y="170"/>
                  </a:lnTo>
                  <a:lnTo>
                    <a:pt x="486" y="204"/>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15" name="Freeform 11"/>
            <p:cNvSpPr>
              <a:spLocks/>
            </p:cNvSpPr>
            <p:nvPr/>
          </p:nvSpPr>
          <p:spPr bwMode="auto">
            <a:xfrm>
              <a:off x="5573723" y="457105"/>
              <a:ext cx="3217873" cy="2814990"/>
            </a:xfrm>
            <a:custGeom>
              <a:avLst/>
              <a:gdLst>
                <a:gd name="T0" fmla="*/ 2354 w 3169"/>
                <a:gd name="T1" fmla="*/ 2036 h 2986"/>
                <a:gd name="T2" fmla="*/ 2218 w 3169"/>
                <a:gd name="T3" fmla="*/ 2094 h 2986"/>
                <a:gd name="T4" fmla="*/ 2140 w 3169"/>
                <a:gd name="T5" fmla="*/ 2161 h 2986"/>
                <a:gd name="T6" fmla="*/ 2060 w 3169"/>
                <a:gd name="T7" fmla="*/ 2094 h 2986"/>
                <a:gd name="T8" fmla="*/ 2048 w 3169"/>
                <a:gd name="T9" fmla="*/ 2273 h 2986"/>
                <a:gd name="T10" fmla="*/ 1912 w 3169"/>
                <a:gd name="T11" fmla="*/ 2421 h 2986"/>
                <a:gd name="T12" fmla="*/ 1720 w 3169"/>
                <a:gd name="T13" fmla="*/ 2557 h 2986"/>
                <a:gd name="T14" fmla="*/ 1471 w 3169"/>
                <a:gd name="T15" fmla="*/ 2693 h 2986"/>
                <a:gd name="T16" fmla="*/ 1290 w 3169"/>
                <a:gd name="T17" fmla="*/ 2919 h 2986"/>
                <a:gd name="T18" fmla="*/ 1132 w 3169"/>
                <a:gd name="T19" fmla="*/ 2828 h 2986"/>
                <a:gd name="T20" fmla="*/ 1109 w 3169"/>
                <a:gd name="T21" fmla="*/ 2636 h 2986"/>
                <a:gd name="T22" fmla="*/ 997 w 3169"/>
                <a:gd name="T23" fmla="*/ 2738 h 2986"/>
                <a:gd name="T24" fmla="*/ 872 w 3169"/>
                <a:gd name="T25" fmla="*/ 2986 h 2986"/>
                <a:gd name="T26" fmla="*/ 747 w 3169"/>
                <a:gd name="T27" fmla="*/ 2863 h 2986"/>
                <a:gd name="T28" fmla="*/ 725 w 3169"/>
                <a:gd name="T29" fmla="*/ 2659 h 2986"/>
                <a:gd name="T30" fmla="*/ 476 w 3169"/>
                <a:gd name="T31" fmla="*/ 2715 h 2986"/>
                <a:gd name="T32" fmla="*/ 318 w 3169"/>
                <a:gd name="T33" fmla="*/ 2523 h 2986"/>
                <a:gd name="T34" fmla="*/ 273 w 3169"/>
                <a:gd name="T35" fmla="*/ 2410 h 2986"/>
                <a:gd name="T36" fmla="*/ 136 w 3169"/>
                <a:gd name="T37" fmla="*/ 2320 h 2986"/>
                <a:gd name="T38" fmla="*/ 23 w 3169"/>
                <a:gd name="T39" fmla="*/ 2139 h 2986"/>
                <a:gd name="T40" fmla="*/ 114 w 3169"/>
                <a:gd name="T41" fmla="*/ 2014 h 2986"/>
                <a:gd name="T42" fmla="*/ 499 w 3169"/>
                <a:gd name="T43" fmla="*/ 2047 h 2986"/>
                <a:gd name="T44" fmla="*/ 725 w 3169"/>
                <a:gd name="T45" fmla="*/ 2183 h 2986"/>
                <a:gd name="T46" fmla="*/ 997 w 3169"/>
                <a:gd name="T47" fmla="*/ 2195 h 2986"/>
                <a:gd name="T48" fmla="*/ 1449 w 3169"/>
                <a:gd name="T49" fmla="*/ 2047 h 2986"/>
                <a:gd name="T50" fmla="*/ 1619 w 3169"/>
                <a:gd name="T51" fmla="*/ 1912 h 2986"/>
                <a:gd name="T52" fmla="*/ 1641 w 3169"/>
                <a:gd name="T53" fmla="*/ 1776 h 2986"/>
                <a:gd name="T54" fmla="*/ 1664 w 3169"/>
                <a:gd name="T55" fmla="*/ 1607 h 2986"/>
                <a:gd name="T56" fmla="*/ 1901 w 3169"/>
                <a:gd name="T57" fmla="*/ 1618 h 2986"/>
                <a:gd name="T58" fmla="*/ 2106 w 3169"/>
                <a:gd name="T59" fmla="*/ 1504 h 2986"/>
                <a:gd name="T60" fmla="*/ 2196 w 3169"/>
                <a:gd name="T61" fmla="*/ 1347 h 2986"/>
                <a:gd name="T62" fmla="*/ 2343 w 3169"/>
                <a:gd name="T63" fmla="*/ 1256 h 2986"/>
                <a:gd name="T64" fmla="*/ 2580 w 3169"/>
                <a:gd name="T65" fmla="*/ 1166 h 2986"/>
                <a:gd name="T66" fmla="*/ 2422 w 3169"/>
                <a:gd name="T67" fmla="*/ 1041 h 2986"/>
                <a:gd name="T68" fmla="*/ 2196 w 3169"/>
                <a:gd name="T69" fmla="*/ 1063 h 2986"/>
                <a:gd name="T70" fmla="*/ 2060 w 3169"/>
                <a:gd name="T71" fmla="*/ 985 h 2986"/>
                <a:gd name="T72" fmla="*/ 2117 w 3169"/>
                <a:gd name="T73" fmla="*/ 770 h 2986"/>
                <a:gd name="T74" fmla="*/ 2332 w 3169"/>
                <a:gd name="T75" fmla="*/ 679 h 2986"/>
                <a:gd name="T76" fmla="*/ 2433 w 3169"/>
                <a:gd name="T77" fmla="*/ 351 h 2986"/>
                <a:gd name="T78" fmla="*/ 2433 w 3169"/>
                <a:gd name="T79" fmla="*/ 147 h 2986"/>
                <a:gd name="T80" fmla="*/ 2433 w 3169"/>
                <a:gd name="T81" fmla="*/ 46 h 2986"/>
                <a:gd name="T82" fmla="*/ 2580 w 3169"/>
                <a:gd name="T83" fmla="*/ 35 h 2986"/>
                <a:gd name="T84" fmla="*/ 2603 w 3169"/>
                <a:gd name="T85" fmla="*/ 158 h 2986"/>
                <a:gd name="T86" fmla="*/ 2784 w 3169"/>
                <a:gd name="T87" fmla="*/ 306 h 2986"/>
                <a:gd name="T88" fmla="*/ 2988 w 3169"/>
                <a:gd name="T89" fmla="*/ 272 h 2986"/>
                <a:gd name="T90" fmla="*/ 3135 w 3169"/>
                <a:gd name="T91" fmla="*/ 408 h 2986"/>
                <a:gd name="T92" fmla="*/ 3124 w 3169"/>
                <a:gd name="T93" fmla="*/ 623 h 2986"/>
                <a:gd name="T94" fmla="*/ 3101 w 3169"/>
                <a:gd name="T95" fmla="*/ 804 h 2986"/>
                <a:gd name="T96" fmla="*/ 2976 w 3169"/>
                <a:gd name="T97" fmla="*/ 894 h 2986"/>
                <a:gd name="T98" fmla="*/ 2988 w 3169"/>
                <a:gd name="T99" fmla="*/ 1086 h 2986"/>
                <a:gd name="T100" fmla="*/ 3010 w 3169"/>
                <a:gd name="T101" fmla="*/ 1177 h 2986"/>
                <a:gd name="T102" fmla="*/ 2920 w 3169"/>
                <a:gd name="T103" fmla="*/ 1290 h 2986"/>
                <a:gd name="T104" fmla="*/ 2898 w 3169"/>
                <a:gd name="T105" fmla="*/ 1369 h 2986"/>
                <a:gd name="T106" fmla="*/ 2954 w 3169"/>
                <a:gd name="T107" fmla="*/ 1482 h 2986"/>
                <a:gd name="T108" fmla="*/ 3010 w 3169"/>
                <a:gd name="T109" fmla="*/ 1573 h 2986"/>
                <a:gd name="T110" fmla="*/ 3157 w 3169"/>
                <a:gd name="T111" fmla="*/ 1629 h 2986"/>
                <a:gd name="T112" fmla="*/ 3146 w 3169"/>
                <a:gd name="T113" fmla="*/ 1754 h 2986"/>
                <a:gd name="T114" fmla="*/ 2931 w 3169"/>
                <a:gd name="T115" fmla="*/ 1912 h 2986"/>
                <a:gd name="T116" fmla="*/ 2864 w 3169"/>
                <a:gd name="T117" fmla="*/ 2025 h 2986"/>
                <a:gd name="T118" fmla="*/ 2750 w 3169"/>
                <a:gd name="T119" fmla="*/ 1991 h 2986"/>
                <a:gd name="T120" fmla="*/ 2716 w 3169"/>
                <a:gd name="T121" fmla="*/ 2105 h 2986"/>
                <a:gd name="T122" fmla="*/ 2659 w 3169"/>
                <a:gd name="T123" fmla="*/ 2183 h 2986"/>
                <a:gd name="T124" fmla="*/ 2547 w 3169"/>
                <a:gd name="T125" fmla="*/ 2059 h 29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169"/>
                <a:gd name="T190" fmla="*/ 0 h 2986"/>
                <a:gd name="T191" fmla="*/ 3169 w 3169"/>
                <a:gd name="T192" fmla="*/ 2986 h 298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169" h="2986">
                  <a:moveTo>
                    <a:pt x="2433" y="1969"/>
                  </a:moveTo>
                  <a:lnTo>
                    <a:pt x="2399" y="1980"/>
                  </a:lnTo>
                  <a:lnTo>
                    <a:pt x="2377" y="1980"/>
                  </a:lnTo>
                  <a:lnTo>
                    <a:pt x="2366" y="2002"/>
                  </a:lnTo>
                  <a:lnTo>
                    <a:pt x="2354" y="2036"/>
                  </a:lnTo>
                  <a:lnTo>
                    <a:pt x="2354" y="2059"/>
                  </a:lnTo>
                  <a:lnTo>
                    <a:pt x="2332" y="2081"/>
                  </a:lnTo>
                  <a:lnTo>
                    <a:pt x="2298" y="2081"/>
                  </a:lnTo>
                  <a:lnTo>
                    <a:pt x="2252" y="2094"/>
                  </a:lnTo>
                  <a:lnTo>
                    <a:pt x="2218" y="2094"/>
                  </a:lnTo>
                  <a:lnTo>
                    <a:pt x="2207" y="2116"/>
                  </a:lnTo>
                  <a:lnTo>
                    <a:pt x="2207" y="2139"/>
                  </a:lnTo>
                  <a:lnTo>
                    <a:pt x="2185" y="2161"/>
                  </a:lnTo>
                  <a:lnTo>
                    <a:pt x="2162" y="2172"/>
                  </a:lnTo>
                  <a:lnTo>
                    <a:pt x="2140" y="2161"/>
                  </a:lnTo>
                  <a:lnTo>
                    <a:pt x="2117" y="2150"/>
                  </a:lnTo>
                  <a:lnTo>
                    <a:pt x="2117" y="2105"/>
                  </a:lnTo>
                  <a:lnTo>
                    <a:pt x="2093" y="2094"/>
                  </a:lnTo>
                  <a:lnTo>
                    <a:pt x="2071" y="2081"/>
                  </a:lnTo>
                  <a:lnTo>
                    <a:pt x="2060" y="2094"/>
                  </a:lnTo>
                  <a:lnTo>
                    <a:pt x="2037" y="2127"/>
                  </a:lnTo>
                  <a:lnTo>
                    <a:pt x="2037" y="2150"/>
                  </a:lnTo>
                  <a:lnTo>
                    <a:pt x="2048" y="2195"/>
                  </a:lnTo>
                  <a:lnTo>
                    <a:pt x="2048" y="2228"/>
                  </a:lnTo>
                  <a:lnTo>
                    <a:pt x="2048" y="2273"/>
                  </a:lnTo>
                  <a:lnTo>
                    <a:pt x="2060" y="2308"/>
                  </a:lnTo>
                  <a:lnTo>
                    <a:pt x="2037" y="2308"/>
                  </a:lnTo>
                  <a:lnTo>
                    <a:pt x="2003" y="2353"/>
                  </a:lnTo>
                  <a:lnTo>
                    <a:pt x="1970" y="2376"/>
                  </a:lnTo>
                  <a:lnTo>
                    <a:pt x="1912" y="2421"/>
                  </a:lnTo>
                  <a:lnTo>
                    <a:pt x="1890" y="2454"/>
                  </a:lnTo>
                  <a:lnTo>
                    <a:pt x="1845" y="2454"/>
                  </a:lnTo>
                  <a:lnTo>
                    <a:pt x="1800" y="2478"/>
                  </a:lnTo>
                  <a:lnTo>
                    <a:pt x="1732" y="2523"/>
                  </a:lnTo>
                  <a:lnTo>
                    <a:pt x="1720" y="2557"/>
                  </a:lnTo>
                  <a:lnTo>
                    <a:pt x="1675" y="2591"/>
                  </a:lnTo>
                  <a:lnTo>
                    <a:pt x="1641" y="2602"/>
                  </a:lnTo>
                  <a:lnTo>
                    <a:pt x="1596" y="2613"/>
                  </a:lnTo>
                  <a:lnTo>
                    <a:pt x="1528" y="2647"/>
                  </a:lnTo>
                  <a:lnTo>
                    <a:pt x="1471" y="2693"/>
                  </a:lnTo>
                  <a:lnTo>
                    <a:pt x="1415" y="2738"/>
                  </a:lnTo>
                  <a:lnTo>
                    <a:pt x="1393" y="2794"/>
                  </a:lnTo>
                  <a:lnTo>
                    <a:pt x="1370" y="2851"/>
                  </a:lnTo>
                  <a:lnTo>
                    <a:pt x="1335" y="2908"/>
                  </a:lnTo>
                  <a:lnTo>
                    <a:pt x="1290" y="2919"/>
                  </a:lnTo>
                  <a:lnTo>
                    <a:pt x="1245" y="2908"/>
                  </a:lnTo>
                  <a:lnTo>
                    <a:pt x="1189" y="2908"/>
                  </a:lnTo>
                  <a:lnTo>
                    <a:pt x="1154" y="2896"/>
                  </a:lnTo>
                  <a:lnTo>
                    <a:pt x="1143" y="2863"/>
                  </a:lnTo>
                  <a:lnTo>
                    <a:pt x="1132" y="2828"/>
                  </a:lnTo>
                  <a:lnTo>
                    <a:pt x="1109" y="2817"/>
                  </a:lnTo>
                  <a:lnTo>
                    <a:pt x="1109" y="2760"/>
                  </a:lnTo>
                  <a:lnTo>
                    <a:pt x="1121" y="2727"/>
                  </a:lnTo>
                  <a:lnTo>
                    <a:pt x="1121" y="2670"/>
                  </a:lnTo>
                  <a:lnTo>
                    <a:pt x="1109" y="2636"/>
                  </a:lnTo>
                  <a:lnTo>
                    <a:pt x="1076" y="2591"/>
                  </a:lnTo>
                  <a:lnTo>
                    <a:pt x="1064" y="2613"/>
                  </a:lnTo>
                  <a:lnTo>
                    <a:pt x="1042" y="2659"/>
                  </a:lnTo>
                  <a:lnTo>
                    <a:pt x="1008" y="2682"/>
                  </a:lnTo>
                  <a:lnTo>
                    <a:pt x="997" y="2738"/>
                  </a:lnTo>
                  <a:lnTo>
                    <a:pt x="974" y="2794"/>
                  </a:lnTo>
                  <a:lnTo>
                    <a:pt x="962" y="2839"/>
                  </a:lnTo>
                  <a:lnTo>
                    <a:pt x="939" y="2919"/>
                  </a:lnTo>
                  <a:lnTo>
                    <a:pt x="894" y="2953"/>
                  </a:lnTo>
                  <a:lnTo>
                    <a:pt x="872" y="2986"/>
                  </a:lnTo>
                  <a:lnTo>
                    <a:pt x="849" y="2975"/>
                  </a:lnTo>
                  <a:lnTo>
                    <a:pt x="827" y="2964"/>
                  </a:lnTo>
                  <a:lnTo>
                    <a:pt x="781" y="2930"/>
                  </a:lnTo>
                  <a:lnTo>
                    <a:pt x="758" y="2896"/>
                  </a:lnTo>
                  <a:lnTo>
                    <a:pt x="747" y="2863"/>
                  </a:lnTo>
                  <a:lnTo>
                    <a:pt x="747" y="2839"/>
                  </a:lnTo>
                  <a:lnTo>
                    <a:pt x="747" y="2794"/>
                  </a:lnTo>
                  <a:lnTo>
                    <a:pt x="758" y="2760"/>
                  </a:lnTo>
                  <a:lnTo>
                    <a:pt x="758" y="2715"/>
                  </a:lnTo>
                  <a:lnTo>
                    <a:pt x="725" y="2659"/>
                  </a:lnTo>
                  <a:lnTo>
                    <a:pt x="680" y="2647"/>
                  </a:lnTo>
                  <a:lnTo>
                    <a:pt x="646" y="2647"/>
                  </a:lnTo>
                  <a:lnTo>
                    <a:pt x="601" y="2670"/>
                  </a:lnTo>
                  <a:lnTo>
                    <a:pt x="521" y="2704"/>
                  </a:lnTo>
                  <a:lnTo>
                    <a:pt x="476" y="2715"/>
                  </a:lnTo>
                  <a:lnTo>
                    <a:pt x="431" y="2670"/>
                  </a:lnTo>
                  <a:lnTo>
                    <a:pt x="409" y="2636"/>
                  </a:lnTo>
                  <a:lnTo>
                    <a:pt x="385" y="2591"/>
                  </a:lnTo>
                  <a:lnTo>
                    <a:pt x="362" y="2557"/>
                  </a:lnTo>
                  <a:lnTo>
                    <a:pt x="318" y="2523"/>
                  </a:lnTo>
                  <a:lnTo>
                    <a:pt x="284" y="2512"/>
                  </a:lnTo>
                  <a:lnTo>
                    <a:pt x="228" y="2478"/>
                  </a:lnTo>
                  <a:lnTo>
                    <a:pt x="228" y="2454"/>
                  </a:lnTo>
                  <a:lnTo>
                    <a:pt x="239" y="2432"/>
                  </a:lnTo>
                  <a:lnTo>
                    <a:pt x="273" y="2410"/>
                  </a:lnTo>
                  <a:lnTo>
                    <a:pt x="306" y="2365"/>
                  </a:lnTo>
                  <a:lnTo>
                    <a:pt x="306" y="2320"/>
                  </a:lnTo>
                  <a:lnTo>
                    <a:pt x="284" y="2308"/>
                  </a:lnTo>
                  <a:lnTo>
                    <a:pt x="204" y="2308"/>
                  </a:lnTo>
                  <a:lnTo>
                    <a:pt x="136" y="2320"/>
                  </a:lnTo>
                  <a:lnTo>
                    <a:pt x="80" y="2320"/>
                  </a:lnTo>
                  <a:lnTo>
                    <a:pt x="46" y="2273"/>
                  </a:lnTo>
                  <a:lnTo>
                    <a:pt x="35" y="2228"/>
                  </a:lnTo>
                  <a:lnTo>
                    <a:pt x="23" y="2183"/>
                  </a:lnTo>
                  <a:lnTo>
                    <a:pt x="23" y="2139"/>
                  </a:lnTo>
                  <a:lnTo>
                    <a:pt x="23" y="2070"/>
                  </a:lnTo>
                  <a:lnTo>
                    <a:pt x="12" y="2036"/>
                  </a:lnTo>
                  <a:lnTo>
                    <a:pt x="0" y="2002"/>
                  </a:lnTo>
                  <a:lnTo>
                    <a:pt x="69" y="2002"/>
                  </a:lnTo>
                  <a:lnTo>
                    <a:pt x="114" y="2014"/>
                  </a:lnTo>
                  <a:lnTo>
                    <a:pt x="204" y="2025"/>
                  </a:lnTo>
                  <a:lnTo>
                    <a:pt x="284" y="2047"/>
                  </a:lnTo>
                  <a:lnTo>
                    <a:pt x="374" y="2047"/>
                  </a:lnTo>
                  <a:lnTo>
                    <a:pt x="431" y="2036"/>
                  </a:lnTo>
                  <a:lnTo>
                    <a:pt x="499" y="2047"/>
                  </a:lnTo>
                  <a:lnTo>
                    <a:pt x="544" y="2081"/>
                  </a:lnTo>
                  <a:lnTo>
                    <a:pt x="601" y="2116"/>
                  </a:lnTo>
                  <a:lnTo>
                    <a:pt x="635" y="2139"/>
                  </a:lnTo>
                  <a:lnTo>
                    <a:pt x="680" y="2161"/>
                  </a:lnTo>
                  <a:lnTo>
                    <a:pt x="725" y="2183"/>
                  </a:lnTo>
                  <a:lnTo>
                    <a:pt x="781" y="2195"/>
                  </a:lnTo>
                  <a:lnTo>
                    <a:pt x="838" y="2240"/>
                  </a:lnTo>
                  <a:lnTo>
                    <a:pt x="883" y="2251"/>
                  </a:lnTo>
                  <a:lnTo>
                    <a:pt x="917" y="2228"/>
                  </a:lnTo>
                  <a:lnTo>
                    <a:pt x="997" y="2195"/>
                  </a:lnTo>
                  <a:lnTo>
                    <a:pt x="1076" y="2150"/>
                  </a:lnTo>
                  <a:lnTo>
                    <a:pt x="1178" y="2105"/>
                  </a:lnTo>
                  <a:lnTo>
                    <a:pt x="1279" y="2081"/>
                  </a:lnTo>
                  <a:lnTo>
                    <a:pt x="1381" y="2070"/>
                  </a:lnTo>
                  <a:lnTo>
                    <a:pt x="1449" y="2047"/>
                  </a:lnTo>
                  <a:lnTo>
                    <a:pt x="1505" y="2002"/>
                  </a:lnTo>
                  <a:lnTo>
                    <a:pt x="1540" y="1980"/>
                  </a:lnTo>
                  <a:lnTo>
                    <a:pt x="1574" y="1935"/>
                  </a:lnTo>
                  <a:lnTo>
                    <a:pt x="1596" y="1912"/>
                  </a:lnTo>
                  <a:lnTo>
                    <a:pt x="1619" y="1912"/>
                  </a:lnTo>
                  <a:lnTo>
                    <a:pt x="1664" y="1878"/>
                  </a:lnTo>
                  <a:lnTo>
                    <a:pt x="1664" y="1844"/>
                  </a:lnTo>
                  <a:lnTo>
                    <a:pt x="1664" y="1821"/>
                  </a:lnTo>
                  <a:lnTo>
                    <a:pt x="1653" y="1799"/>
                  </a:lnTo>
                  <a:lnTo>
                    <a:pt x="1641" y="1776"/>
                  </a:lnTo>
                  <a:lnTo>
                    <a:pt x="1619" y="1765"/>
                  </a:lnTo>
                  <a:lnTo>
                    <a:pt x="1608" y="1731"/>
                  </a:lnTo>
                  <a:lnTo>
                    <a:pt x="1619" y="1685"/>
                  </a:lnTo>
                  <a:lnTo>
                    <a:pt x="1641" y="1652"/>
                  </a:lnTo>
                  <a:lnTo>
                    <a:pt x="1664" y="1607"/>
                  </a:lnTo>
                  <a:lnTo>
                    <a:pt x="1709" y="1584"/>
                  </a:lnTo>
                  <a:lnTo>
                    <a:pt x="1755" y="1595"/>
                  </a:lnTo>
                  <a:lnTo>
                    <a:pt x="1811" y="1595"/>
                  </a:lnTo>
                  <a:lnTo>
                    <a:pt x="1856" y="1618"/>
                  </a:lnTo>
                  <a:lnTo>
                    <a:pt x="1901" y="1618"/>
                  </a:lnTo>
                  <a:lnTo>
                    <a:pt x="1936" y="1595"/>
                  </a:lnTo>
                  <a:lnTo>
                    <a:pt x="1958" y="1573"/>
                  </a:lnTo>
                  <a:lnTo>
                    <a:pt x="1981" y="1528"/>
                  </a:lnTo>
                  <a:lnTo>
                    <a:pt x="2003" y="1504"/>
                  </a:lnTo>
                  <a:lnTo>
                    <a:pt x="2106" y="1504"/>
                  </a:lnTo>
                  <a:lnTo>
                    <a:pt x="2117" y="1493"/>
                  </a:lnTo>
                  <a:lnTo>
                    <a:pt x="2151" y="1448"/>
                  </a:lnTo>
                  <a:lnTo>
                    <a:pt x="2173" y="1426"/>
                  </a:lnTo>
                  <a:lnTo>
                    <a:pt x="2185" y="1392"/>
                  </a:lnTo>
                  <a:lnTo>
                    <a:pt x="2196" y="1347"/>
                  </a:lnTo>
                  <a:lnTo>
                    <a:pt x="2229" y="1312"/>
                  </a:lnTo>
                  <a:lnTo>
                    <a:pt x="2252" y="1312"/>
                  </a:lnTo>
                  <a:lnTo>
                    <a:pt x="2263" y="1290"/>
                  </a:lnTo>
                  <a:lnTo>
                    <a:pt x="2309" y="1267"/>
                  </a:lnTo>
                  <a:lnTo>
                    <a:pt x="2343" y="1256"/>
                  </a:lnTo>
                  <a:lnTo>
                    <a:pt x="2388" y="1233"/>
                  </a:lnTo>
                  <a:lnTo>
                    <a:pt x="2444" y="1222"/>
                  </a:lnTo>
                  <a:lnTo>
                    <a:pt x="2502" y="1233"/>
                  </a:lnTo>
                  <a:lnTo>
                    <a:pt x="2558" y="1200"/>
                  </a:lnTo>
                  <a:lnTo>
                    <a:pt x="2580" y="1166"/>
                  </a:lnTo>
                  <a:lnTo>
                    <a:pt x="2580" y="1142"/>
                  </a:lnTo>
                  <a:lnTo>
                    <a:pt x="2569" y="1120"/>
                  </a:lnTo>
                  <a:lnTo>
                    <a:pt x="2535" y="1097"/>
                  </a:lnTo>
                  <a:lnTo>
                    <a:pt x="2490" y="1075"/>
                  </a:lnTo>
                  <a:lnTo>
                    <a:pt x="2422" y="1041"/>
                  </a:lnTo>
                  <a:lnTo>
                    <a:pt x="2366" y="1030"/>
                  </a:lnTo>
                  <a:lnTo>
                    <a:pt x="2309" y="1030"/>
                  </a:lnTo>
                  <a:lnTo>
                    <a:pt x="2274" y="1063"/>
                  </a:lnTo>
                  <a:lnTo>
                    <a:pt x="2241" y="1063"/>
                  </a:lnTo>
                  <a:lnTo>
                    <a:pt x="2196" y="1063"/>
                  </a:lnTo>
                  <a:lnTo>
                    <a:pt x="2151" y="1086"/>
                  </a:lnTo>
                  <a:lnTo>
                    <a:pt x="2106" y="1086"/>
                  </a:lnTo>
                  <a:lnTo>
                    <a:pt x="2071" y="1075"/>
                  </a:lnTo>
                  <a:lnTo>
                    <a:pt x="2048" y="1041"/>
                  </a:lnTo>
                  <a:lnTo>
                    <a:pt x="2060" y="985"/>
                  </a:lnTo>
                  <a:lnTo>
                    <a:pt x="2071" y="939"/>
                  </a:lnTo>
                  <a:lnTo>
                    <a:pt x="2082" y="894"/>
                  </a:lnTo>
                  <a:lnTo>
                    <a:pt x="2093" y="860"/>
                  </a:lnTo>
                  <a:lnTo>
                    <a:pt x="2106" y="815"/>
                  </a:lnTo>
                  <a:lnTo>
                    <a:pt x="2117" y="770"/>
                  </a:lnTo>
                  <a:lnTo>
                    <a:pt x="2162" y="724"/>
                  </a:lnTo>
                  <a:lnTo>
                    <a:pt x="2185" y="713"/>
                  </a:lnTo>
                  <a:lnTo>
                    <a:pt x="2229" y="713"/>
                  </a:lnTo>
                  <a:lnTo>
                    <a:pt x="2286" y="713"/>
                  </a:lnTo>
                  <a:lnTo>
                    <a:pt x="2332" y="679"/>
                  </a:lnTo>
                  <a:lnTo>
                    <a:pt x="2366" y="623"/>
                  </a:lnTo>
                  <a:lnTo>
                    <a:pt x="2377" y="554"/>
                  </a:lnTo>
                  <a:lnTo>
                    <a:pt x="2388" y="498"/>
                  </a:lnTo>
                  <a:lnTo>
                    <a:pt x="2411" y="442"/>
                  </a:lnTo>
                  <a:lnTo>
                    <a:pt x="2433" y="351"/>
                  </a:lnTo>
                  <a:lnTo>
                    <a:pt x="2456" y="283"/>
                  </a:lnTo>
                  <a:lnTo>
                    <a:pt x="2478" y="249"/>
                  </a:lnTo>
                  <a:lnTo>
                    <a:pt x="2478" y="216"/>
                  </a:lnTo>
                  <a:lnTo>
                    <a:pt x="2467" y="158"/>
                  </a:lnTo>
                  <a:lnTo>
                    <a:pt x="2433" y="147"/>
                  </a:lnTo>
                  <a:lnTo>
                    <a:pt x="2411" y="136"/>
                  </a:lnTo>
                  <a:lnTo>
                    <a:pt x="2399" y="113"/>
                  </a:lnTo>
                  <a:lnTo>
                    <a:pt x="2399" y="91"/>
                  </a:lnTo>
                  <a:lnTo>
                    <a:pt x="2411" y="68"/>
                  </a:lnTo>
                  <a:lnTo>
                    <a:pt x="2433" y="46"/>
                  </a:lnTo>
                  <a:lnTo>
                    <a:pt x="2478" y="35"/>
                  </a:lnTo>
                  <a:lnTo>
                    <a:pt x="2513" y="0"/>
                  </a:lnTo>
                  <a:lnTo>
                    <a:pt x="2535" y="0"/>
                  </a:lnTo>
                  <a:lnTo>
                    <a:pt x="2592" y="0"/>
                  </a:lnTo>
                  <a:lnTo>
                    <a:pt x="2580" y="35"/>
                  </a:lnTo>
                  <a:lnTo>
                    <a:pt x="2592" y="102"/>
                  </a:lnTo>
                  <a:lnTo>
                    <a:pt x="2580" y="125"/>
                  </a:lnTo>
                  <a:lnTo>
                    <a:pt x="2569" y="147"/>
                  </a:lnTo>
                  <a:lnTo>
                    <a:pt x="2569" y="158"/>
                  </a:lnTo>
                  <a:lnTo>
                    <a:pt x="2603" y="158"/>
                  </a:lnTo>
                  <a:lnTo>
                    <a:pt x="2672" y="181"/>
                  </a:lnTo>
                  <a:lnTo>
                    <a:pt x="2694" y="192"/>
                  </a:lnTo>
                  <a:lnTo>
                    <a:pt x="2739" y="238"/>
                  </a:lnTo>
                  <a:lnTo>
                    <a:pt x="2773" y="283"/>
                  </a:lnTo>
                  <a:lnTo>
                    <a:pt x="2784" y="306"/>
                  </a:lnTo>
                  <a:lnTo>
                    <a:pt x="2806" y="328"/>
                  </a:lnTo>
                  <a:lnTo>
                    <a:pt x="2864" y="339"/>
                  </a:lnTo>
                  <a:lnTo>
                    <a:pt x="2931" y="317"/>
                  </a:lnTo>
                  <a:lnTo>
                    <a:pt x="2965" y="294"/>
                  </a:lnTo>
                  <a:lnTo>
                    <a:pt x="2988" y="272"/>
                  </a:lnTo>
                  <a:lnTo>
                    <a:pt x="3010" y="249"/>
                  </a:lnTo>
                  <a:lnTo>
                    <a:pt x="3056" y="261"/>
                  </a:lnTo>
                  <a:lnTo>
                    <a:pt x="3101" y="294"/>
                  </a:lnTo>
                  <a:lnTo>
                    <a:pt x="3135" y="362"/>
                  </a:lnTo>
                  <a:lnTo>
                    <a:pt x="3135" y="408"/>
                  </a:lnTo>
                  <a:lnTo>
                    <a:pt x="3135" y="453"/>
                  </a:lnTo>
                  <a:lnTo>
                    <a:pt x="3124" y="509"/>
                  </a:lnTo>
                  <a:lnTo>
                    <a:pt x="3112" y="532"/>
                  </a:lnTo>
                  <a:lnTo>
                    <a:pt x="3112" y="589"/>
                  </a:lnTo>
                  <a:lnTo>
                    <a:pt x="3124" y="623"/>
                  </a:lnTo>
                  <a:lnTo>
                    <a:pt x="3124" y="656"/>
                  </a:lnTo>
                  <a:lnTo>
                    <a:pt x="3101" y="679"/>
                  </a:lnTo>
                  <a:lnTo>
                    <a:pt x="3090" y="735"/>
                  </a:lnTo>
                  <a:lnTo>
                    <a:pt x="3090" y="758"/>
                  </a:lnTo>
                  <a:lnTo>
                    <a:pt x="3101" y="804"/>
                  </a:lnTo>
                  <a:lnTo>
                    <a:pt x="3101" y="837"/>
                  </a:lnTo>
                  <a:lnTo>
                    <a:pt x="3067" y="826"/>
                  </a:lnTo>
                  <a:lnTo>
                    <a:pt x="3033" y="815"/>
                  </a:lnTo>
                  <a:lnTo>
                    <a:pt x="3010" y="849"/>
                  </a:lnTo>
                  <a:lnTo>
                    <a:pt x="2976" y="894"/>
                  </a:lnTo>
                  <a:lnTo>
                    <a:pt x="2954" y="950"/>
                  </a:lnTo>
                  <a:lnTo>
                    <a:pt x="2931" y="1007"/>
                  </a:lnTo>
                  <a:lnTo>
                    <a:pt x="2931" y="1030"/>
                  </a:lnTo>
                  <a:lnTo>
                    <a:pt x="2954" y="1063"/>
                  </a:lnTo>
                  <a:lnTo>
                    <a:pt x="2988" y="1086"/>
                  </a:lnTo>
                  <a:lnTo>
                    <a:pt x="3021" y="1097"/>
                  </a:lnTo>
                  <a:lnTo>
                    <a:pt x="3021" y="1120"/>
                  </a:lnTo>
                  <a:lnTo>
                    <a:pt x="3010" y="1131"/>
                  </a:lnTo>
                  <a:lnTo>
                    <a:pt x="3010" y="1155"/>
                  </a:lnTo>
                  <a:lnTo>
                    <a:pt x="3010" y="1177"/>
                  </a:lnTo>
                  <a:lnTo>
                    <a:pt x="3010" y="1188"/>
                  </a:lnTo>
                  <a:lnTo>
                    <a:pt x="2999" y="1211"/>
                  </a:lnTo>
                  <a:lnTo>
                    <a:pt x="2976" y="1233"/>
                  </a:lnTo>
                  <a:lnTo>
                    <a:pt x="2954" y="1278"/>
                  </a:lnTo>
                  <a:lnTo>
                    <a:pt x="2920" y="1290"/>
                  </a:lnTo>
                  <a:lnTo>
                    <a:pt x="2864" y="1290"/>
                  </a:lnTo>
                  <a:lnTo>
                    <a:pt x="2840" y="1301"/>
                  </a:lnTo>
                  <a:lnTo>
                    <a:pt x="2840" y="1323"/>
                  </a:lnTo>
                  <a:lnTo>
                    <a:pt x="2864" y="1358"/>
                  </a:lnTo>
                  <a:lnTo>
                    <a:pt x="2898" y="1369"/>
                  </a:lnTo>
                  <a:lnTo>
                    <a:pt x="2920" y="1381"/>
                  </a:lnTo>
                  <a:lnTo>
                    <a:pt x="2909" y="1403"/>
                  </a:lnTo>
                  <a:lnTo>
                    <a:pt x="2909" y="1426"/>
                  </a:lnTo>
                  <a:lnTo>
                    <a:pt x="2931" y="1471"/>
                  </a:lnTo>
                  <a:lnTo>
                    <a:pt x="2954" y="1482"/>
                  </a:lnTo>
                  <a:lnTo>
                    <a:pt x="2965" y="1504"/>
                  </a:lnTo>
                  <a:lnTo>
                    <a:pt x="2965" y="1539"/>
                  </a:lnTo>
                  <a:lnTo>
                    <a:pt x="2965" y="1550"/>
                  </a:lnTo>
                  <a:lnTo>
                    <a:pt x="2976" y="1584"/>
                  </a:lnTo>
                  <a:lnTo>
                    <a:pt x="3010" y="1573"/>
                  </a:lnTo>
                  <a:lnTo>
                    <a:pt x="3033" y="1550"/>
                  </a:lnTo>
                  <a:lnTo>
                    <a:pt x="3079" y="1550"/>
                  </a:lnTo>
                  <a:lnTo>
                    <a:pt x="3135" y="1573"/>
                  </a:lnTo>
                  <a:lnTo>
                    <a:pt x="3157" y="1595"/>
                  </a:lnTo>
                  <a:lnTo>
                    <a:pt x="3157" y="1629"/>
                  </a:lnTo>
                  <a:lnTo>
                    <a:pt x="3169" y="1652"/>
                  </a:lnTo>
                  <a:lnTo>
                    <a:pt x="3169" y="1663"/>
                  </a:lnTo>
                  <a:lnTo>
                    <a:pt x="3169" y="1674"/>
                  </a:lnTo>
                  <a:lnTo>
                    <a:pt x="3169" y="1720"/>
                  </a:lnTo>
                  <a:lnTo>
                    <a:pt x="3146" y="1754"/>
                  </a:lnTo>
                  <a:lnTo>
                    <a:pt x="3090" y="1788"/>
                  </a:lnTo>
                  <a:lnTo>
                    <a:pt x="3044" y="1821"/>
                  </a:lnTo>
                  <a:lnTo>
                    <a:pt x="2999" y="1855"/>
                  </a:lnTo>
                  <a:lnTo>
                    <a:pt x="2965" y="1889"/>
                  </a:lnTo>
                  <a:lnTo>
                    <a:pt x="2931" y="1912"/>
                  </a:lnTo>
                  <a:lnTo>
                    <a:pt x="2898" y="1924"/>
                  </a:lnTo>
                  <a:lnTo>
                    <a:pt x="2886" y="1935"/>
                  </a:lnTo>
                  <a:lnTo>
                    <a:pt x="2875" y="1969"/>
                  </a:lnTo>
                  <a:lnTo>
                    <a:pt x="2875" y="2002"/>
                  </a:lnTo>
                  <a:lnTo>
                    <a:pt x="2864" y="2025"/>
                  </a:lnTo>
                  <a:lnTo>
                    <a:pt x="2840" y="2047"/>
                  </a:lnTo>
                  <a:lnTo>
                    <a:pt x="2818" y="2047"/>
                  </a:lnTo>
                  <a:lnTo>
                    <a:pt x="2795" y="2036"/>
                  </a:lnTo>
                  <a:lnTo>
                    <a:pt x="2761" y="2014"/>
                  </a:lnTo>
                  <a:lnTo>
                    <a:pt x="2750" y="1991"/>
                  </a:lnTo>
                  <a:lnTo>
                    <a:pt x="2728" y="2002"/>
                  </a:lnTo>
                  <a:lnTo>
                    <a:pt x="2716" y="2014"/>
                  </a:lnTo>
                  <a:lnTo>
                    <a:pt x="2716" y="2047"/>
                  </a:lnTo>
                  <a:lnTo>
                    <a:pt x="2716" y="2070"/>
                  </a:lnTo>
                  <a:lnTo>
                    <a:pt x="2716" y="2105"/>
                  </a:lnTo>
                  <a:lnTo>
                    <a:pt x="2716" y="2139"/>
                  </a:lnTo>
                  <a:lnTo>
                    <a:pt x="2728" y="2150"/>
                  </a:lnTo>
                  <a:lnTo>
                    <a:pt x="2705" y="2172"/>
                  </a:lnTo>
                  <a:lnTo>
                    <a:pt x="2694" y="2183"/>
                  </a:lnTo>
                  <a:lnTo>
                    <a:pt x="2659" y="2183"/>
                  </a:lnTo>
                  <a:lnTo>
                    <a:pt x="2625" y="2183"/>
                  </a:lnTo>
                  <a:lnTo>
                    <a:pt x="2592" y="2161"/>
                  </a:lnTo>
                  <a:lnTo>
                    <a:pt x="2569" y="2139"/>
                  </a:lnTo>
                  <a:lnTo>
                    <a:pt x="2558" y="2105"/>
                  </a:lnTo>
                  <a:lnTo>
                    <a:pt x="2547" y="2059"/>
                  </a:lnTo>
                  <a:lnTo>
                    <a:pt x="2524" y="2014"/>
                  </a:lnTo>
                  <a:lnTo>
                    <a:pt x="2502" y="1980"/>
                  </a:lnTo>
                  <a:lnTo>
                    <a:pt x="2456" y="1969"/>
                  </a:lnTo>
                  <a:lnTo>
                    <a:pt x="2433" y="1969"/>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16" name="Freeform 12"/>
            <p:cNvSpPr>
              <a:spLocks/>
            </p:cNvSpPr>
            <p:nvPr/>
          </p:nvSpPr>
          <p:spPr bwMode="auto">
            <a:xfrm>
              <a:off x="8275657" y="2035015"/>
              <a:ext cx="893765" cy="822316"/>
            </a:xfrm>
            <a:custGeom>
              <a:avLst/>
              <a:gdLst>
                <a:gd name="T0" fmla="*/ 46 w 883"/>
                <a:gd name="T1" fmla="*/ 498 h 872"/>
                <a:gd name="T2" fmla="*/ 57 w 883"/>
                <a:gd name="T3" fmla="*/ 465 h 872"/>
                <a:gd name="T4" fmla="*/ 57 w 883"/>
                <a:gd name="T5" fmla="*/ 396 h 872"/>
                <a:gd name="T6" fmla="*/ 57 w 883"/>
                <a:gd name="T7" fmla="*/ 340 h 872"/>
                <a:gd name="T8" fmla="*/ 91 w 883"/>
                <a:gd name="T9" fmla="*/ 317 h 872"/>
                <a:gd name="T10" fmla="*/ 136 w 883"/>
                <a:gd name="T11" fmla="*/ 362 h 872"/>
                <a:gd name="T12" fmla="*/ 181 w 883"/>
                <a:gd name="T13" fmla="*/ 373 h 872"/>
                <a:gd name="T14" fmla="*/ 216 w 883"/>
                <a:gd name="T15" fmla="*/ 328 h 872"/>
                <a:gd name="T16" fmla="*/ 227 w 883"/>
                <a:gd name="T17" fmla="*/ 261 h 872"/>
                <a:gd name="T18" fmla="*/ 272 w 883"/>
                <a:gd name="T19" fmla="*/ 238 h 872"/>
                <a:gd name="T20" fmla="*/ 340 w 883"/>
                <a:gd name="T21" fmla="*/ 181 h 872"/>
                <a:gd name="T22" fmla="*/ 431 w 883"/>
                <a:gd name="T23" fmla="*/ 114 h 872"/>
                <a:gd name="T24" fmla="*/ 510 w 883"/>
                <a:gd name="T25" fmla="*/ 46 h 872"/>
                <a:gd name="T26" fmla="*/ 543 w 883"/>
                <a:gd name="T27" fmla="*/ 11 h 872"/>
                <a:gd name="T28" fmla="*/ 601 w 883"/>
                <a:gd name="T29" fmla="*/ 34 h 872"/>
                <a:gd name="T30" fmla="*/ 623 w 883"/>
                <a:gd name="T31" fmla="*/ 57 h 872"/>
                <a:gd name="T32" fmla="*/ 679 w 883"/>
                <a:gd name="T33" fmla="*/ 46 h 872"/>
                <a:gd name="T34" fmla="*/ 736 w 883"/>
                <a:gd name="T35" fmla="*/ 114 h 872"/>
                <a:gd name="T36" fmla="*/ 793 w 883"/>
                <a:gd name="T37" fmla="*/ 215 h 872"/>
                <a:gd name="T38" fmla="*/ 793 w 883"/>
                <a:gd name="T39" fmla="*/ 283 h 872"/>
                <a:gd name="T40" fmla="*/ 872 w 883"/>
                <a:gd name="T41" fmla="*/ 328 h 872"/>
                <a:gd name="T42" fmla="*/ 849 w 883"/>
                <a:gd name="T43" fmla="*/ 442 h 872"/>
                <a:gd name="T44" fmla="*/ 771 w 883"/>
                <a:gd name="T45" fmla="*/ 532 h 872"/>
                <a:gd name="T46" fmla="*/ 713 w 883"/>
                <a:gd name="T47" fmla="*/ 612 h 872"/>
                <a:gd name="T48" fmla="*/ 589 w 883"/>
                <a:gd name="T49" fmla="*/ 646 h 872"/>
                <a:gd name="T50" fmla="*/ 510 w 883"/>
                <a:gd name="T51" fmla="*/ 736 h 872"/>
                <a:gd name="T52" fmla="*/ 397 w 883"/>
                <a:gd name="T53" fmla="*/ 838 h 872"/>
                <a:gd name="T54" fmla="*/ 362 w 883"/>
                <a:gd name="T55" fmla="*/ 860 h 872"/>
                <a:gd name="T56" fmla="*/ 362 w 883"/>
                <a:gd name="T57" fmla="*/ 793 h 872"/>
                <a:gd name="T58" fmla="*/ 374 w 883"/>
                <a:gd name="T59" fmla="*/ 702 h 872"/>
                <a:gd name="T60" fmla="*/ 408 w 883"/>
                <a:gd name="T61" fmla="*/ 599 h 872"/>
                <a:gd name="T62" fmla="*/ 397 w 883"/>
                <a:gd name="T63" fmla="*/ 543 h 872"/>
                <a:gd name="T64" fmla="*/ 295 w 883"/>
                <a:gd name="T65" fmla="*/ 521 h 872"/>
                <a:gd name="T66" fmla="*/ 227 w 883"/>
                <a:gd name="T67" fmla="*/ 588 h 872"/>
                <a:gd name="T68" fmla="*/ 192 w 883"/>
                <a:gd name="T69" fmla="*/ 679 h 872"/>
                <a:gd name="T70" fmla="*/ 147 w 883"/>
                <a:gd name="T71" fmla="*/ 724 h 872"/>
                <a:gd name="T72" fmla="*/ 125 w 883"/>
                <a:gd name="T73" fmla="*/ 657 h 872"/>
                <a:gd name="T74" fmla="*/ 69 w 883"/>
                <a:gd name="T75" fmla="*/ 612 h 872"/>
                <a:gd name="T76" fmla="*/ 13 w 883"/>
                <a:gd name="T77" fmla="*/ 588 h 872"/>
                <a:gd name="T78" fmla="*/ 13 w 883"/>
                <a:gd name="T79" fmla="*/ 554 h 872"/>
                <a:gd name="T80" fmla="*/ 35 w 883"/>
                <a:gd name="T81" fmla="*/ 509 h 8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83"/>
                <a:gd name="T124" fmla="*/ 0 h 872"/>
                <a:gd name="T125" fmla="*/ 883 w 883"/>
                <a:gd name="T126" fmla="*/ 872 h 87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83" h="872">
                  <a:moveTo>
                    <a:pt x="35" y="509"/>
                  </a:moveTo>
                  <a:lnTo>
                    <a:pt x="46" y="498"/>
                  </a:lnTo>
                  <a:lnTo>
                    <a:pt x="69" y="476"/>
                  </a:lnTo>
                  <a:lnTo>
                    <a:pt x="57" y="465"/>
                  </a:lnTo>
                  <a:lnTo>
                    <a:pt x="57" y="431"/>
                  </a:lnTo>
                  <a:lnTo>
                    <a:pt x="57" y="396"/>
                  </a:lnTo>
                  <a:lnTo>
                    <a:pt x="57" y="373"/>
                  </a:lnTo>
                  <a:lnTo>
                    <a:pt x="57" y="340"/>
                  </a:lnTo>
                  <a:lnTo>
                    <a:pt x="69" y="328"/>
                  </a:lnTo>
                  <a:lnTo>
                    <a:pt x="91" y="317"/>
                  </a:lnTo>
                  <a:lnTo>
                    <a:pt x="102" y="340"/>
                  </a:lnTo>
                  <a:lnTo>
                    <a:pt x="136" y="362"/>
                  </a:lnTo>
                  <a:lnTo>
                    <a:pt x="159" y="373"/>
                  </a:lnTo>
                  <a:lnTo>
                    <a:pt x="181" y="373"/>
                  </a:lnTo>
                  <a:lnTo>
                    <a:pt x="205" y="351"/>
                  </a:lnTo>
                  <a:lnTo>
                    <a:pt x="216" y="328"/>
                  </a:lnTo>
                  <a:lnTo>
                    <a:pt x="216" y="295"/>
                  </a:lnTo>
                  <a:lnTo>
                    <a:pt x="227" y="261"/>
                  </a:lnTo>
                  <a:lnTo>
                    <a:pt x="239" y="250"/>
                  </a:lnTo>
                  <a:lnTo>
                    <a:pt x="272" y="238"/>
                  </a:lnTo>
                  <a:lnTo>
                    <a:pt x="306" y="215"/>
                  </a:lnTo>
                  <a:lnTo>
                    <a:pt x="340" y="181"/>
                  </a:lnTo>
                  <a:lnTo>
                    <a:pt x="385" y="147"/>
                  </a:lnTo>
                  <a:lnTo>
                    <a:pt x="431" y="114"/>
                  </a:lnTo>
                  <a:lnTo>
                    <a:pt x="487" y="80"/>
                  </a:lnTo>
                  <a:lnTo>
                    <a:pt x="510" y="46"/>
                  </a:lnTo>
                  <a:lnTo>
                    <a:pt x="510" y="0"/>
                  </a:lnTo>
                  <a:lnTo>
                    <a:pt x="543" y="11"/>
                  </a:lnTo>
                  <a:lnTo>
                    <a:pt x="578" y="23"/>
                  </a:lnTo>
                  <a:lnTo>
                    <a:pt x="601" y="34"/>
                  </a:lnTo>
                  <a:lnTo>
                    <a:pt x="612" y="57"/>
                  </a:lnTo>
                  <a:lnTo>
                    <a:pt x="623" y="57"/>
                  </a:lnTo>
                  <a:lnTo>
                    <a:pt x="668" y="46"/>
                  </a:lnTo>
                  <a:lnTo>
                    <a:pt x="679" y="46"/>
                  </a:lnTo>
                  <a:lnTo>
                    <a:pt x="713" y="80"/>
                  </a:lnTo>
                  <a:lnTo>
                    <a:pt x="736" y="114"/>
                  </a:lnTo>
                  <a:lnTo>
                    <a:pt x="758" y="159"/>
                  </a:lnTo>
                  <a:lnTo>
                    <a:pt x="793" y="215"/>
                  </a:lnTo>
                  <a:lnTo>
                    <a:pt x="782" y="250"/>
                  </a:lnTo>
                  <a:lnTo>
                    <a:pt x="793" y="283"/>
                  </a:lnTo>
                  <a:lnTo>
                    <a:pt x="838" y="306"/>
                  </a:lnTo>
                  <a:lnTo>
                    <a:pt x="872" y="328"/>
                  </a:lnTo>
                  <a:lnTo>
                    <a:pt x="883" y="385"/>
                  </a:lnTo>
                  <a:lnTo>
                    <a:pt x="849" y="442"/>
                  </a:lnTo>
                  <a:lnTo>
                    <a:pt x="804" y="476"/>
                  </a:lnTo>
                  <a:lnTo>
                    <a:pt x="771" y="532"/>
                  </a:lnTo>
                  <a:lnTo>
                    <a:pt x="736" y="566"/>
                  </a:lnTo>
                  <a:lnTo>
                    <a:pt x="713" y="612"/>
                  </a:lnTo>
                  <a:lnTo>
                    <a:pt x="646" y="634"/>
                  </a:lnTo>
                  <a:lnTo>
                    <a:pt x="589" y="646"/>
                  </a:lnTo>
                  <a:lnTo>
                    <a:pt x="543" y="657"/>
                  </a:lnTo>
                  <a:lnTo>
                    <a:pt x="510" y="736"/>
                  </a:lnTo>
                  <a:lnTo>
                    <a:pt x="453" y="793"/>
                  </a:lnTo>
                  <a:lnTo>
                    <a:pt x="397" y="838"/>
                  </a:lnTo>
                  <a:lnTo>
                    <a:pt x="374" y="872"/>
                  </a:lnTo>
                  <a:lnTo>
                    <a:pt x="362" y="860"/>
                  </a:lnTo>
                  <a:lnTo>
                    <a:pt x="362" y="827"/>
                  </a:lnTo>
                  <a:lnTo>
                    <a:pt x="362" y="793"/>
                  </a:lnTo>
                  <a:lnTo>
                    <a:pt x="362" y="758"/>
                  </a:lnTo>
                  <a:lnTo>
                    <a:pt x="374" y="702"/>
                  </a:lnTo>
                  <a:lnTo>
                    <a:pt x="397" y="646"/>
                  </a:lnTo>
                  <a:lnTo>
                    <a:pt x="408" y="599"/>
                  </a:lnTo>
                  <a:lnTo>
                    <a:pt x="420" y="577"/>
                  </a:lnTo>
                  <a:lnTo>
                    <a:pt x="397" y="543"/>
                  </a:lnTo>
                  <a:lnTo>
                    <a:pt x="351" y="521"/>
                  </a:lnTo>
                  <a:lnTo>
                    <a:pt x="295" y="521"/>
                  </a:lnTo>
                  <a:lnTo>
                    <a:pt x="239" y="543"/>
                  </a:lnTo>
                  <a:lnTo>
                    <a:pt x="227" y="588"/>
                  </a:lnTo>
                  <a:lnTo>
                    <a:pt x="216" y="634"/>
                  </a:lnTo>
                  <a:lnTo>
                    <a:pt x="192" y="679"/>
                  </a:lnTo>
                  <a:lnTo>
                    <a:pt x="170" y="702"/>
                  </a:lnTo>
                  <a:lnTo>
                    <a:pt x="147" y="724"/>
                  </a:lnTo>
                  <a:lnTo>
                    <a:pt x="125" y="702"/>
                  </a:lnTo>
                  <a:lnTo>
                    <a:pt x="125" y="657"/>
                  </a:lnTo>
                  <a:lnTo>
                    <a:pt x="102" y="634"/>
                  </a:lnTo>
                  <a:lnTo>
                    <a:pt x="69" y="612"/>
                  </a:lnTo>
                  <a:lnTo>
                    <a:pt x="46" y="599"/>
                  </a:lnTo>
                  <a:lnTo>
                    <a:pt x="13" y="588"/>
                  </a:lnTo>
                  <a:lnTo>
                    <a:pt x="0" y="577"/>
                  </a:lnTo>
                  <a:lnTo>
                    <a:pt x="13" y="554"/>
                  </a:lnTo>
                  <a:lnTo>
                    <a:pt x="13" y="532"/>
                  </a:lnTo>
                  <a:lnTo>
                    <a:pt x="35" y="509"/>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17" name="Freeform 13"/>
            <p:cNvSpPr>
              <a:spLocks/>
            </p:cNvSpPr>
            <p:nvPr/>
          </p:nvSpPr>
          <p:spPr bwMode="auto">
            <a:xfrm>
              <a:off x="8458220" y="1578774"/>
              <a:ext cx="1296992" cy="818710"/>
            </a:xfrm>
            <a:custGeom>
              <a:avLst/>
              <a:gdLst>
                <a:gd name="T0" fmla="*/ 442 w 1279"/>
                <a:gd name="T1" fmla="*/ 543 h 871"/>
                <a:gd name="T2" fmla="*/ 420 w 1279"/>
                <a:gd name="T3" fmla="*/ 520 h 871"/>
                <a:gd name="T4" fmla="*/ 362 w 1279"/>
                <a:gd name="T5" fmla="*/ 497 h 871"/>
                <a:gd name="T6" fmla="*/ 329 w 1279"/>
                <a:gd name="T7" fmla="*/ 475 h 871"/>
                <a:gd name="T8" fmla="*/ 317 w 1279"/>
                <a:gd name="T9" fmla="*/ 441 h 871"/>
                <a:gd name="T10" fmla="*/ 295 w 1279"/>
                <a:gd name="T11" fmla="*/ 385 h 871"/>
                <a:gd name="T12" fmla="*/ 193 w 1279"/>
                <a:gd name="T13" fmla="*/ 362 h 871"/>
                <a:gd name="T14" fmla="*/ 136 w 1279"/>
                <a:gd name="T15" fmla="*/ 396 h 871"/>
                <a:gd name="T16" fmla="*/ 125 w 1279"/>
                <a:gd name="T17" fmla="*/ 351 h 871"/>
                <a:gd name="T18" fmla="*/ 114 w 1279"/>
                <a:gd name="T19" fmla="*/ 294 h 871"/>
                <a:gd name="T20" fmla="*/ 69 w 1279"/>
                <a:gd name="T21" fmla="*/ 238 h 871"/>
                <a:gd name="T22" fmla="*/ 80 w 1279"/>
                <a:gd name="T23" fmla="*/ 193 h 871"/>
                <a:gd name="T24" fmla="*/ 24 w 1279"/>
                <a:gd name="T25" fmla="*/ 170 h 871"/>
                <a:gd name="T26" fmla="*/ 0 w 1279"/>
                <a:gd name="T27" fmla="*/ 113 h 871"/>
                <a:gd name="T28" fmla="*/ 80 w 1279"/>
                <a:gd name="T29" fmla="*/ 102 h 871"/>
                <a:gd name="T30" fmla="*/ 136 w 1279"/>
                <a:gd name="T31" fmla="*/ 45 h 871"/>
                <a:gd name="T32" fmla="*/ 170 w 1279"/>
                <a:gd name="T33" fmla="*/ 0 h 871"/>
                <a:gd name="T34" fmla="*/ 216 w 1279"/>
                <a:gd name="T35" fmla="*/ 0 h 871"/>
                <a:gd name="T36" fmla="*/ 261 w 1279"/>
                <a:gd name="T37" fmla="*/ 34 h 871"/>
                <a:gd name="T38" fmla="*/ 317 w 1279"/>
                <a:gd name="T39" fmla="*/ 79 h 871"/>
                <a:gd name="T40" fmla="*/ 397 w 1279"/>
                <a:gd name="T41" fmla="*/ 102 h 871"/>
                <a:gd name="T42" fmla="*/ 476 w 1279"/>
                <a:gd name="T43" fmla="*/ 102 h 871"/>
                <a:gd name="T44" fmla="*/ 521 w 1279"/>
                <a:gd name="T45" fmla="*/ 79 h 871"/>
                <a:gd name="T46" fmla="*/ 577 w 1279"/>
                <a:gd name="T47" fmla="*/ 113 h 871"/>
                <a:gd name="T48" fmla="*/ 612 w 1279"/>
                <a:gd name="T49" fmla="*/ 113 h 871"/>
                <a:gd name="T50" fmla="*/ 668 w 1279"/>
                <a:gd name="T51" fmla="*/ 113 h 871"/>
                <a:gd name="T52" fmla="*/ 713 w 1279"/>
                <a:gd name="T53" fmla="*/ 170 h 871"/>
                <a:gd name="T54" fmla="*/ 793 w 1279"/>
                <a:gd name="T55" fmla="*/ 215 h 871"/>
                <a:gd name="T56" fmla="*/ 838 w 1279"/>
                <a:gd name="T57" fmla="*/ 238 h 871"/>
                <a:gd name="T58" fmla="*/ 849 w 1279"/>
                <a:gd name="T59" fmla="*/ 193 h 871"/>
                <a:gd name="T60" fmla="*/ 883 w 1279"/>
                <a:gd name="T61" fmla="*/ 215 h 871"/>
                <a:gd name="T62" fmla="*/ 917 w 1279"/>
                <a:gd name="T63" fmla="*/ 260 h 871"/>
                <a:gd name="T64" fmla="*/ 951 w 1279"/>
                <a:gd name="T65" fmla="*/ 294 h 871"/>
                <a:gd name="T66" fmla="*/ 1008 w 1279"/>
                <a:gd name="T67" fmla="*/ 294 h 871"/>
                <a:gd name="T68" fmla="*/ 1064 w 1279"/>
                <a:gd name="T69" fmla="*/ 249 h 871"/>
                <a:gd name="T70" fmla="*/ 1132 w 1279"/>
                <a:gd name="T71" fmla="*/ 215 h 871"/>
                <a:gd name="T72" fmla="*/ 1178 w 1279"/>
                <a:gd name="T73" fmla="*/ 249 h 871"/>
                <a:gd name="T74" fmla="*/ 1268 w 1279"/>
                <a:gd name="T75" fmla="*/ 283 h 871"/>
                <a:gd name="T76" fmla="*/ 1279 w 1279"/>
                <a:gd name="T77" fmla="*/ 351 h 871"/>
                <a:gd name="T78" fmla="*/ 1223 w 1279"/>
                <a:gd name="T79" fmla="*/ 419 h 871"/>
                <a:gd name="T80" fmla="*/ 1155 w 1279"/>
                <a:gd name="T81" fmla="*/ 396 h 871"/>
                <a:gd name="T82" fmla="*/ 1132 w 1279"/>
                <a:gd name="T83" fmla="*/ 407 h 871"/>
                <a:gd name="T84" fmla="*/ 1132 w 1279"/>
                <a:gd name="T85" fmla="*/ 509 h 871"/>
                <a:gd name="T86" fmla="*/ 1064 w 1279"/>
                <a:gd name="T87" fmla="*/ 566 h 871"/>
                <a:gd name="T88" fmla="*/ 974 w 1279"/>
                <a:gd name="T89" fmla="*/ 622 h 871"/>
                <a:gd name="T90" fmla="*/ 997 w 1279"/>
                <a:gd name="T91" fmla="*/ 656 h 871"/>
                <a:gd name="T92" fmla="*/ 997 w 1279"/>
                <a:gd name="T93" fmla="*/ 736 h 871"/>
                <a:gd name="T94" fmla="*/ 872 w 1279"/>
                <a:gd name="T95" fmla="*/ 736 h 871"/>
                <a:gd name="T96" fmla="*/ 804 w 1279"/>
                <a:gd name="T97" fmla="*/ 701 h 871"/>
                <a:gd name="T98" fmla="*/ 770 w 1279"/>
                <a:gd name="T99" fmla="*/ 758 h 871"/>
                <a:gd name="T100" fmla="*/ 736 w 1279"/>
                <a:gd name="T101" fmla="*/ 837 h 871"/>
                <a:gd name="T102" fmla="*/ 691 w 1279"/>
                <a:gd name="T103" fmla="*/ 814 h 871"/>
                <a:gd name="T104" fmla="*/ 612 w 1279"/>
                <a:gd name="T105" fmla="*/ 769 h 871"/>
                <a:gd name="T106" fmla="*/ 612 w 1279"/>
                <a:gd name="T107" fmla="*/ 701 h 871"/>
                <a:gd name="T108" fmla="*/ 555 w 1279"/>
                <a:gd name="T109" fmla="*/ 600 h 871"/>
                <a:gd name="T110" fmla="*/ 498 w 1279"/>
                <a:gd name="T111" fmla="*/ 532 h 87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79"/>
                <a:gd name="T169" fmla="*/ 0 h 871"/>
                <a:gd name="T170" fmla="*/ 1279 w 1279"/>
                <a:gd name="T171" fmla="*/ 871 h 87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79" h="871">
                  <a:moveTo>
                    <a:pt x="487" y="532"/>
                  </a:moveTo>
                  <a:lnTo>
                    <a:pt x="442" y="543"/>
                  </a:lnTo>
                  <a:lnTo>
                    <a:pt x="431" y="543"/>
                  </a:lnTo>
                  <a:lnTo>
                    <a:pt x="420" y="520"/>
                  </a:lnTo>
                  <a:lnTo>
                    <a:pt x="397" y="509"/>
                  </a:lnTo>
                  <a:lnTo>
                    <a:pt x="362" y="497"/>
                  </a:lnTo>
                  <a:lnTo>
                    <a:pt x="329" y="486"/>
                  </a:lnTo>
                  <a:lnTo>
                    <a:pt x="329" y="475"/>
                  </a:lnTo>
                  <a:lnTo>
                    <a:pt x="329" y="464"/>
                  </a:lnTo>
                  <a:lnTo>
                    <a:pt x="317" y="441"/>
                  </a:lnTo>
                  <a:lnTo>
                    <a:pt x="317" y="407"/>
                  </a:lnTo>
                  <a:lnTo>
                    <a:pt x="295" y="385"/>
                  </a:lnTo>
                  <a:lnTo>
                    <a:pt x="239" y="362"/>
                  </a:lnTo>
                  <a:lnTo>
                    <a:pt x="193" y="362"/>
                  </a:lnTo>
                  <a:lnTo>
                    <a:pt x="170" y="385"/>
                  </a:lnTo>
                  <a:lnTo>
                    <a:pt x="136" y="396"/>
                  </a:lnTo>
                  <a:lnTo>
                    <a:pt x="125" y="362"/>
                  </a:lnTo>
                  <a:lnTo>
                    <a:pt x="125" y="351"/>
                  </a:lnTo>
                  <a:lnTo>
                    <a:pt x="125" y="316"/>
                  </a:lnTo>
                  <a:lnTo>
                    <a:pt x="114" y="294"/>
                  </a:lnTo>
                  <a:lnTo>
                    <a:pt x="91" y="283"/>
                  </a:lnTo>
                  <a:lnTo>
                    <a:pt x="69" y="238"/>
                  </a:lnTo>
                  <a:lnTo>
                    <a:pt x="69" y="215"/>
                  </a:lnTo>
                  <a:lnTo>
                    <a:pt x="80" y="193"/>
                  </a:lnTo>
                  <a:lnTo>
                    <a:pt x="58" y="181"/>
                  </a:lnTo>
                  <a:lnTo>
                    <a:pt x="24" y="170"/>
                  </a:lnTo>
                  <a:lnTo>
                    <a:pt x="0" y="135"/>
                  </a:lnTo>
                  <a:lnTo>
                    <a:pt x="0" y="113"/>
                  </a:lnTo>
                  <a:lnTo>
                    <a:pt x="24" y="102"/>
                  </a:lnTo>
                  <a:lnTo>
                    <a:pt x="80" y="102"/>
                  </a:lnTo>
                  <a:lnTo>
                    <a:pt x="114" y="90"/>
                  </a:lnTo>
                  <a:lnTo>
                    <a:pt x="136" y="45"/>
                  </a:lnTo>
                  <a:lnTo>
                    <a:pt x="159" y="23"/>
                  </a:lnTo>
                  <a:lnTo>
                    <a:pt x="170" y="0"/>
                  </a:lnTo>
                  <a:lnTo>
                    <a:pt x="181" y="0"/>
                  </a:lnTo>
                  <a:lnTo>
                    <a:pt x="216" y="0"/>
                  </a:lnTo>
                  <a:lnTo>
                    <a:pt x="250" y="12"/>
                  </a:lnTo>
                  <a:lnTo>
                    <a:pt x="261" y="34"/>
                  </a:lnTo>
                  <a:lnTo>
                    <a:pt x="284" y="68"/>
                  </a:lnTo>
                  <a:lnTo>
                    <a:pt x="317" y="79"/>
                  </a:lnTo>
                  <a:lnTo>
                    <a:pt x="351" y="90"/>
                  </a:lnTo>
                  <a:lnTo>
                    <a:pt x="397" y="102"/>
                  </a:lnTo>
                  <a:lnTo>
                    <a:pt x="453" y="102"/>
                  </a:lnTo>
                  <a:lnTo>
                    <a:pt x="476" y="102"/>
                  </a:lnTo>
                  <a:lnTo>
                    <a:pt x="498" y="79"/>
                  </a:lnTo>
                  <a:lnTo>
                    <a:pt x="521" y="79"/>
                  </a:lnTo>
                  <a:lnTo>
                    <a:pt x="555" y="90"/>
                  </a:lnTo>
                  <a:lnTo>
                    <a:pt x="577" y="113"/>
                  </a:lnTo>
                  <a:lnTo>
                    <a:pt x="590" y="113"/>
                  </a:lnTo>
                  <a:lnTo>
                    <a:pt x="612" y="113"/>
                  </a:lnTo>
                  <a:lnTo>
                    <a:pt x="635" y="102"/>
                  </a:lnTo>
                  <a:lnTo>
                    <a:pt x="668" y="113"/>
                  </a:lnTo>
                  <a:lnTo>
                    <a:pt x="691" y="148"/>
                  </a:lnTo>
                  <a:lnTo>
                    <a:pt x="713" y="170"/>
                  </a:lnTo>
                  <a:lnTo>
                    <a:pt x="758" y="181"/>
                  </a:lnTo>
                  <a:lnTo>
                    <a:pt x="793" y="215"/>
                  </a:lnTo>
                  <a:lnTo>
                    <a:pt x="838" y="249"/>
                  </a:lnTo>
                  <a:lnTo>
                    <a:pt x="838" y="238"/>
                  </a:lnTo>
                  <a:lnTo>
                    <a:pt x="849" y="215"/>
                  </a:lnTo>
                  <a:lnTo>
                    <a:pt x="849" y="193"/>
                  </a:lnTo>
                  <a:lnTo>
                    <a:pt x="872" y="193"/>
                  </a:lnTo>
                  <a:lnTo>
                    <a:pt x="883" y="215"/>
                  </a:lnTo>
                  <a:lnTo>
                    <a:pt x="894" y="238"/>
                  </a:lnTo>
                  <a:lnTo>
                    <a:pt x="917" y="260"/>
                  </a:lnTo>
                  <a:lnTo>
                    <a:pt x="928" y="271"/>
                  </a:lnTo>
                  <a:lnTo>
                    <a:pt x="951" y="294"/>
                  </a:lnTo>
                  <a:lnTo>
                    <a:pt x="985" y="316"/>
                  </a:lnTo>
                  <a:lnTo>
                    <a:pt x="1008" y="294"/>
                  </a:lnTo>
                  <a:lnTo>
                    <a:pt x="1042" y="271"/>
                  </a:lnTo>
                  <a:lnTo>
                    <a:pt x="1064" y="249"/>
                  </a:lnTo>
                  <a:lnTo>
                    <a:pt x="1087" y="226"/>
                  </a:lnTo>
                  <a:lnTo>
                    <a:pt x="1132" y="215"/>
                  </a:lnTo>
                  <a:lnTo>
                    <a:pt x="1155" y="226"/>
                  </a:lnTo>
                  <a:lnTo>
                    <a:pt x="1178" y="249"/>
                  </a:lnTo>
                  <a:lnTo>
                    <a:pt x="1212" y="283"/>
                  </a:lnTo>
                  <a:lnTo>
                    <a:pt x="1268" y="283"/>
                  </a:lnTo>
                  <a:lnTo>
                    <a:pt x="1279" y="316"/>
                  </a:lnTo>
                  <a:lnTo>
                    <a:pt x="1279" y="351"/>
                  </a:lnTo>
                  <a:lnTo>
                    <a:pt x="1257" y="374"/>
                  </a:lnTo>
                  <a:lnTo>
                    <a:pt x="1223" y="419"/>
                  </a:lnTo>
                  <a:lnTo>
                    <a:pt x="1189" y="419"/>
                  </a:lnTo>
                  <a:lnTo>
                    <a:pt x="1155" y="396"/>
                  </a:lnTo>
                  <a:lnTo>
                    <a:pt x="1143" y="385"/>
                  </a:lnTo>
                  <a:lnTo>
                    <a:pt x="1132" y="407"/>
                  </a:lnTo>
                  <a:lnTo>
                    <a:pt x="1132" y="452"/>
                  </a:lnTo>
                  <a:lnTo>
                    <a:pt x="1132" y="509"/>
                  </a:lnTo>
                  <a:lnTo>
                    <a:pt x="1109" y="532"/>
                  </a:lnTo>
                  <a:lnTo>
                    <a:pt x="1064" y="566"/>
                  </a:lnTo>
                  <a:lnTo>
                    <a:pt x="997" y="600"/>
                  </a:lnTo>
                  <a:lnTo>
                    <a:pt x="974" y="622"/>
                  </a:lnTo>
                  <a:lnTo>
                    <a:pt x="974" y="633"/>
                  </a:lnTo>
                  <a:lnTo>
                    <a:pt x="997" y="656"/>
                  </a:lnTo>
                  <a:lnTo>
                    <a:pt x="997" y="701"/>
                  </a:lnTo>
                  <a:lnTo>
                    <a:pt x="997" y="736"/>
                  </a:lnTo>
                  <a:lnTo>
                    <a:pt x="939" y="736"/>
                  </a:lnTo>
                  <a:lnTo>
                    <a:pt x="872" y="736"/>
                  </a:lnTo>
                  <a:lnTo>
                    <a:pt x="827" y="724"/>
                  </a:lnTo>
                  <a:lnTo>
                    <a:pt x="804" y="701"/>
                  </a:lnTo>
                  <a:lnTo>
                    <a:pt x="770" y="701"/>
                  </a:lnTo>
                  <a:lnTo>
                    <a:pt x="770" y="758"/>
                  </a:lnTo>
                  <a:lnTo>
                    <a:pt x="758" y="803"/>
                  </a:lnTo>
                  <a:lnTo>
                    <a:pt x="736" y="837"/>
                  </a:lnTo>
                  <a:lnTo>
                    <a:pt x="702" y="871"/>
                  </a:lnTo>
                  <a:lnTo>
                    <a:pt x="691" y="814"/>
                  </a:lnTo>
                  <a:lnTo>
                    <a:pt x="657" y="792"/>
                  </a:lnTo>
                  <a:lnTo>
                    <a:pt x="612" y="769"/>
                  </a:lnTo>
                  <a:lnTo>
                    <a:pt x="601" y="736"/>
                  </a:lnTo>
                  <a:lnTo>
                    <a:pt x="612" y="701"/>
                  </a:lnTo>
                  <a:lnTo>
                    <a:pt x="577" y="645"/>
                  </a:lnTo>
                  <a:lnTo>
                    <a:pt x="555" y="600"/>
                  </a:lnTo>
                  <a:lnTo>
                    <a:pt x="532" y="566"/>
                  </a:lnTo>
                  <a:lnTo>
                    <a:pt x="498" y="532"/>
                  </a:lnTo>
                  <a:lnTo>
                    <a:pt x="487" y="532"/>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18" name="Freeform 14"/>
            <p:cNvSpPr>
              <a:spLocks/>
            </p:cNvSpPr>
            <p:nvPr/>
          </p:nvSpPr>
          <p:spPr bwMode="auto">
            <a:xfrm>
              <a:off x="8181994" y="404809"/>
              <a:ext cx="1735143" cy="1471513"/>
            </a:xfrm>
            <a:custGeom>
              <a:avLst/>
              <a:gdLst>
                <a:gd name="T0" fmla="*/ 1188 w 1709"/>
                <a:gd name="T1" fmla="*/ 1505 h 1561"/>
                <a:gd name="T2" fmla="*/ 1143 w 1709"/>
                <a:gd name="T3" fmla="*/ 1438 h 1561"/>
                <a:gd name="T4" fmla="*/ 1109 w 1709"/>
                <a:gd name="T5" fmla="*/ 1483 h 1561"/>
                <a:gd name="T6" fmla="*/ 1029 w 1709"/>
                <a:gd name="T7" fmla="*/ 1426 h 1561"/>
                <a:gd name="T8" fmla="*/ 939 w 1709"/>
                <a:gd name="T9" fmla="*/ 1358 h 1561"/>
                <a:gd name="T10" fmla="*/ 861 w 1709"/>
                <a:gd name="T11" fmla="*/ 1358 h 1561"/>
                <a:gd name="T12" fmla="*/ 792 w 1709"/>
                <a:gd name="T13" fmla="*/ 1324 h 1561"/>
                <a:gd name="T14" fmla="*/ 724 w 1709"/>
                <a:gd name="T15" fmla="*/ 1347 h 1561"/>
                <a:gd name="T16" fmla="*/ 588 w 1709"/>
                <a:gd name="T17" fmla="*/ 1324 h 1561"/>
                <a:gd name="T18" fmla="*/ 521 w 1709"/>
                <a:gd name="T19" fmla="*/ 1257 h 1561"/>
                <a:gd name="T20" fmla="*/ 441 w 1709"/>
                <a:gd name="T21" fmla="*/ 1245 h 1561"/>
                <a:gd name="T22" fmla="*/ 441 w 1709"/>
                <a:gd name="T23" fmla="*/ 1188 h 1561"/>
                <a:gd name="T24" fmla="*/ 419 w 1709"/>
                <a:gd name="T25" fmla="*/ 1143 h 1561"/>
                <a:gd name="T26" fmla="*/ 362 w 1709"/>
                <a:gd name="T27" fmla="*/ 1064 h 1561"/>
                <a:gd name="T28" fmla="*/ 441 w 1709"/>
                <a:gd name="T29" fmla="*/ 906 h 1561"/>
                <a:gd name="T30" fmla="*/ 532 w 1709"/>
                <a:gd name="T31" fmla="*/ 894 h 1561"/>
                <a:gd name="T32" fmla="*/ 521 w 1709"/>
                <a:gd name="T33" fmla="*/ 792 h 1561"/>
                <a:gd name="T34" fmla="*/ 555 w 1709"/>
                <a:gd name="T35" fmla="*/ 680 h 1561"/>
                <a:gd name="T36" fmla="*/ 555 w 1709"/>
                <a:gd name="T37" fmla="*/ 566 h 1561"/>
                <a:gd name="T38" fmla="*/ 566 w 1709"/>
                <a:gd name="T39" fmla="*/ 419 h 1561"/>
                <a:gd name="T40" fmla="*/ 441 w 1709"/>
                <a:gd name="T41" fmla="*/ 306 h 1561"/>
                <a:gd name="T42" fmla="*/ 362 w 1709"/>
                <a:gd name="T43" fmla="*/ 374 h 1561"/>
                <a:gd name="T44" fmla="*/ 215 w 1709"/>
                <a:gd name="T45" fmla="*/ 363 h 1561"/>
                <a:gd name="T46" fmla="*/ 125 w 1709"/>
                <a:gd name="T47" fmla="*/ 249 h 1561"/>
                <a:gd name="T48" fmla="*/ 0 w 1709"/>
                <a:gd name="T49" fmla="*/ 215 h 1561"/>
                <a:gd name="T50" fmla="*/ 23 w 1709"/>
                <a:gd name="T51" fmla="*/ 159 h 1561"/>
                <a:gd name="T52" fmla="*/ 23 w 1709"/>
                <a:gd name="T53" fmla="*/ 34 h 1561"/>
                <a:gd name="T54" fmla="*/ 170 w 1709"/>
                <a:gd name="T55" fmla="*/ 12 h 1561"/>
                <a:gd name="T56" fmla="*/ 295 w 1709"/>
                <a:gd name="T57" fmla="*/ 23 h 1561"/>
                <a:gd name="T58" fmla="*/ 452 w 1709"/>
                <a:gd name="T59" fmla="*/ 68 h 1561"/>
                <a:gd name="T60" fmla="*/ 577 w 1709"/>
                <a:gd name="T61" fmla="*/ 193 h 1561"/>
                <a:gd name="T62" fmla="*/ 724 w 1709"/>
                <a:gd name="T63" fmla="*/ 396 h 1561"/>
                <a:gd name="T64" fmla="*/ 837 w 1709"/>
                <a:gd name="T65" fmla="*/ 555 h 1561"/>
                <a:gd name="T66" fmla="*/ 973 w 1709"/>
                <a:gd name="T67" fmla="*/ 566 h 1561"/>
                <a:gd name="T68" fmla="*/ 1188 w 1709"/>
                <a:gd name="T69" fmla="*/ 622 h 1561"/>
                <a:gd name="T70" fmla="*/ 1222 w 1709"/>
                <a:gd name="T71" fmla="*/ 702 h 1561"/>
                <a:gd name="T72" fmla="*/ 1301 w 1709"/>
                <a:gd name="T73" fmla="*/ 758 h 1561"/>
                <a:gd name="T74" fmla="*/ 1403 w 1709"/>
                <a:gd name="T75" fmla="*/ 747 h 1561"/>
                <a:gd name="T76" fmla="*/ 1483 w 1709"/>
                <a:gd name="T77" fmla="*/ 657 h 1561"/>
                <a:gd name="T78" fmla="*/ 1584 w 1709"/>
                <a:gd name="T79" fmla="*/ 577 h 1561"/>
                <a:gd name="T80" fmla="*/ 1664 w 1709"/>
                <a:gd name="T81" fmla="*/ 532 h 1561"/>
                <a:gd name="T82" fmla="*/ 1697 w 1709"/>
                <a:gd name="T83" fmla="*/ 680 h 1561"/>
                <a:gd name="T84" fmla="*/ 1697 w 1709"/>
                <a:gd name="T85" fmla="*/ 827 h 1561"/>
                <a:gd name="T86" fmla="*/ 1697 w 1709"/>
                <a:gd name="T87" fmla="*/ 1053 h 1561"/>
                <a:gd name="T88" fmla="*/ 1584 w 1709"/>
                <a:gd name="T89" fmla="*/ 1177 h 1561"/>
                <a:gd name="T90" fmla="*/ 1505 w 1709"/>
                <a:gd name="T91" fmla="*/ 1223 h 1561"/>
                <a:gd name="T92" fmla="*/ 1494 w 1709"/>
                <a:gd name="T93" fmla="*/ 1347 h 1561"/>
                <a:gd name="T94" fmla="*/ 1539 w 1709"/>
                <a:gd name="T95" fmla="*/ 1426 h 1561"/>
                <a:gd name="T96" fmla="*/ 1483 w 1709"/>
                <a:gd name="T97" fmla="*/ 1528 h 1561"/>
                <a:gd name="T98" fmla="*/ 1403 w 1709"/>
                <a:gd name="T99" fmla="*/ 1460 h 1561"/>
                <a:gd name="T100" fmla="*/ 1313 w 1709"/>
                <a:gd name="T101" fmla="*/ 1516 h 1561"/>
                <a:gd name="T102" fmla="*/ 1222 w 1709"/>
                <a:gd name="T103" fmla="*/ 1539 h 15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09"/>
                <a:gd name="T157" fmla="*/ 0 h 1561"/>
                <a:gd name="T158" fmla="*/ 1709 w 1709"/>
                <a:gd name="T159" fmla="*/ 1561 h 15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09" h="1561">
                  <a:moveTo>
                    <a:pt x="1222" y="1539"/>
                  </a:moveTo>
                  <a:lnTo>
                    <a:pt x="1199" y="1516"/>
                  </a:lnTo>
                  <a:lnTo>
                    <a:pt x="1188" y="1505"/>
                  </a:lnTo>
                  <a:lnTo>
                    <a:pt x="1165" y="1483"/>
                  </a:lnTo>
                  <a:lnTo>
                    <a:pt x="1154" y="1460"/>
                  </a:lnTo>
                  <a:lnTo>
                    <a:pt x="1143" y="1438"/>
                  </a:lnTo>
                  <a:lnTo>
                    <a:pt x="1120" y="1438"/>
                  </a:lnTo>
                  <a:lnTo>
                    <a:pt x="1120" y="1460"/>
                  </a:lnTo>
                  <a:lnTo>
                    <a:pt x="1109" y="1483"/>
                  </a:lnTo>
                  <a:lnTo>
                    <a:pt x="1109" y="1494"/>
                  </a:lnTo>
                  <a:lnTo>
                    <a:pt x="1064" y="1460"/>
                  </a:lnTo>
                  <a:lnTo>
                    <a:pt x="1029" y="1426"/>
                  </a:lnTo>
                  <a:lnTo>
                    <a:pt x="984" y="1415"/>
                  </a:lnTo>
                  <a:lnTo>
                    <a:pt x="962" y="1393"/>
                  </a:lnTo>
                  <a:lnTo>
                    <a:pt x="939" y="1358"/>
                  </a:lnTo>
                  <a:lnTo>
                    <a:pt x="906" y="1347"/>
                  </a:lnTo>
                  <a:lnTo>
                    <a:pt x="883" y="1358"/>
                  </a:lnTo>
                  <a:lnTo>
                    <a:pt x="861" y="1358"/>
                  </a:lnTo>
                  <a:lnTo>
                    <a:pt x="848" y="1358"/>
                  </a:lnTo>
                  <a:lnTo>
                    <a:pt x="826" y="1335"/>
                  </a:lnTo>
                  <a:lnTo>
                    <a:pt x="792" y="1324"/>
                  </a:lnTo>
                  <a:lnTo>
                    <a:pt x="769" y="1324"/>
                  </a:lnTo>
                  <a:lnTo>
                    <a:pt x="747" y="1347"/>
                  </a:lnTo>
                  <a:lnTo>
                    <a:pt x="724" y="1347"/>
                  </a:lnTo>
                  <a:lnTo>
                    <a:pt x="668" y="1347"/>
                  </a:lnTo>
                  <a:lnTo>
                    <a:pt x="622" y="1335"/>
                  </a:lnTo>
                  <a:lnTo>
                    <a:pt x="588" y="1324"/>
                  </a:lnTo>
                  <a:lnTo>
                    <a:pt x="555" y="1313"/>
                  </a:lnTo>
                  <a:lnTo>
                    <a:pt x="532" y="1279"/>
                  </a:lnTo>
                  <a:lnTo>
                    <a:pt x="521" y="1257"/>
                  </a:lnTo>
                  <a:lnTo>
                    <a:pt x="487" y="1245"/>
                  </a:lnTo>
                  <a:lnTo>
                    <a:pt x="452" y="1245"/>
                  </a:lnTo>
                  <a:lnTo>
                    <a:pt x="441" y="1245"/>
                  </a:lnTo>
                  <a:lnTo>
                    <a:pt x="441" y="1234"/>
                  </a:lnTo>
                  <a:lnTo>
                    <a:pt x="441" y="1212"/>
                  </a:lnTo>
                  <a:lnTo>
                    <a:pt x="441" y="1188"/>
                  </a:lnTo>
                  <a:lnTo>
                    <a:pt x="452" y="1177"/>
                  </a:lnTo>
                  <a:lnTo>
                    <a:pt x="452" y="1154"/>
                  </a:lnTo>
                  <a:lnTo>
                    <a:pt x="419" y="1143"/>
                  </a:lnTo>
                  <a:lnTo>
                    <a:pt x="385" y="1120"/>
                  </a:lnTo>
                  <a:lnTo>
                    <a:pt x="362" y="1087"/>
                  </a:lnTo>
                  <a:lnTo>
                    <a:pt x="362" y="1064"/>
                  </a:lnTo>
                  <a:lnTo>
                    <a:pt x="385" y="1007"/>
                  </a:lnTo>
                  <a:lnTo>
                    <a:pt x="407" y="951"/>
                  </a:lnTo>
                  <a:lnTo>
                    <a:pt x="441" y="906"/>
                  </a:lnTo>
                  <a:lnTo>
                    <a:pt x="464" y="872"/>
                  </a:lnTo>
                  <a:lnTo>
                    <a:pt x="498" y="883"/>
                  </a:lnTo>
                  <a:lnTo>
                    <a:pt x="532" y="894"/>
                  </a:lnTo>
                  <a:lnTo>
                    <a:pt x="532" y="861"/>
                  </a:lnTo>
                  <a:lnTo>
                    <a:pt x="521" y="815"/>
                  </a:lnTo>
                  <a:lnTo>
                    <a:pt x="521" y="792"/>
                  </a:lnTo>
                  <a:lnTo>
                    <a:pt x="532" y="736"/>
                  </a:lnTo>
                  <a:lnTo>
                    <a:pt x="555" y="713"/>
                  </a:lnTo>
                  <a:lnTo>
                    <a:pt x="555" y="680"/>
                  </a:lnTo>
                  <a:lnTo>
                    <a:pt x="543" y="646"/>
                  </a:lnTo>
                  <a:lnTo>
                    <a:pt x="543" y="589"/>
                  </a:lnTo>
                  <a:lnTo>
                    <a:pt x="555" y="566"/>
                  </a:lnTo>
                  <a:lnTo>
                    <a:pt x="566" y="510"/>
                  </a:lnTo>
                  <a:lnTo>
                    <a:pt x="566" y="465"/>
                  </a:lnTo>
                  <a:lnTo>
                    <a:pt x="566" y="419"/>
                  </a:lnTo>
                  <a:lnTo>
                    <a:pt x="532" y="351"/>
                  </a:lnTo>
                  <a:lnTo>
                    <a:pt x="487" y="318"/>
                  </a:lnTo>
                  <a:lnTo>
                    <a:pt x="441" y="306"/>
                  </a:lnTo>
                  <a:lnTo>
                    <a:pt x="419" y="329"/>
                  </a:lnTo>
                  <a:lnTo>
                    <a:pt x="396" y="351"/>
                  </a:lnTo>
                  <a:lnTo>
                    <a:pt x="362" y="374"/>
                  </a:lnTo>
                  <a:lnTo>
                    <a:pt x="295" y="396"/>
                  </a:lnTo>
                  <a:lnTo>
                    <a:pt x="237" y="385"/>
                  </a:lnTo>
                  <a:lnTo>
                    <a:pt x="215" y="363"/>
                  </a:lnTo>
                  <a:lnTo>
                    <a:pt x="204" y="340"/>
                  </a:lnTo>
                  <a:lnTo>
                    <a:pt x="170" y="295"/>
                  </a:lnTo>
                  <a:lnTo>
                    <a:pt x="125" y="249"/>
                  </a:lnTo>
                  <a:lnTo>
                    <a:pt x="103" y="238"/>
                  </a:lnTo>
                  <a:lnTo>
                    <a:pt x="34" y="215"/>
                  </a:lnTo>
                  <a:lnTo>
                    <a:pt x="0" y="215"/>
                  </a:lnTo>
                  <a:lnTo>
                    <a:pt x="0" y="204"/>
                  </a:lnTo>
                  <a:lnTo>
                    <a:pt x="11" y="182"/>
                  </a:lnTo>
                  <a:lnTo>
                    <a:pt x="23" y="159"/>
                  </a:lnTo>
                  <a:lnTo>
                    <a:pt x="11" y="92"/>
                  </a:lnTo>
                  <a:lnTo>
                    <a:pt x="23" y="57"/>
                  </a:lnTo>
                  <a:lnTo>
                    <a:pt x="23" y="34"/>
                  </a:lnTo>
                  <a:lnTo>
                    <a:pt x="56" y="12"/>
                  </a:lnTo>
                  <a:lnTo>
                    <a:pt x="103" y="12"/>
                  </a:lnTo>
                  <a:lnTo>
                    <a:pt x="170" y="12"/>
                  </a:lnTo>
                  <a:lnTo>
                    <a:pt x="204" y="0"/>
                  </a:lnTo>
                  <a:lnTo>
                    <a:pt x="237" y="0"/>
                  </a:lnTo>
                  <a:lnTo>
                    <a:pt x="295" y="23"/>
                  </a:lnTo>
                  <a:lnTo>
                    <a:pt x="351" y="34"/>
                  </a:lnTo>
                  <a:lnTo>
                    <a:pt x="430" y="34"/>
                  </a:lnTo>
                  <a:lnTo>
                    <a:pt x="452" y="68"/>
                  </a:lnTo>
                  <a:lnTo>
                    <a:pt x="498" y="103"/>
                  </a:lnTo>
                  <a:lnTo>
                    <a:pt x="532" y="148"/>
                  </a:lnTo>
                  <a:lnTo>
                    <a:pt x="577" y="193"/>
                  </a:lnTo>
                  <a:lnTo>
                    <a:pt x="633" y="261"/>
                  </a:lnTo>
                  <a:lnTo>
                    <a:pt x="679" y="329"/>
                  </a:lnTo>
                  <a:lnTo>
                    <a:pt x="724" y="396"/>
                  </a:lnTo>
                  <a:lnTo>
                    <a:pt x="758" y="487"/>
                  </a:lnTo>
                  <a:lnTo>
                    <a:pt x="792" y="532"/>
                  </a:lnTo>
                  <a:lnTo>
                    <a:pt x="837" y="555"/>
                  </a:lnTo>
                  <a:lnTo>
                    <a:pt x="894" y="555"/>
                  </a:lnTo>
                  <a:lnTo>
                    <a:pt x="917" y="544"/>
                  </a:lnTo>
                  <a:lnTo>
                    <a:pt x="973" y="566"/>
                  </a:lnTo>
                  <a:lnTo>
                    <a:pt x="1053" y="566"/>
                  </a:lnTo>
                  <a:lnTo>
                    <a:pt x="1132" y="600"/>
                  </a:lnTo>
                  <a:lnTo>
                    <a:pt x="1188" y="622"/>
                  </a:lnTo>
                  <a:lnTo>
                    <a:pt x="1199" y="657"/>
                  </a:lnTo>
                  <a:lnTo>
                    <a:pt x="1199" y="680"/>
                  </a:lnTo>
                  <a:lnTo>
                    <a:pt x="1222" y="702"/>
                  </a:lnTo>
                  <a:lnTo>
                    <a:pt x="1245" y="736"/>
                  </a:lnTo>
                  <a:lnTo>
                    <a:pt x="1268" y="758"/>
                  </a:lnTo>
                  <a:lnTo>
                    <a:pt x="1301" y="758"/>
                  </a:lnTo>
                  <a:lnTo>
                    <a:pt x="1324" y="758"/>
                  </a:lnTo>
                  <a:lnTo>
                    <a:pt x="1358" y="747"/>
                  </a:lnTo>
                  <a:lnTo>
                    <a:pt x="1403" y="747"/>
                  </a:lnTo>
                  <a:lnTo>
                    <a:pt x="1449" y="725"/>
                  </a:lnTo>
                  <a:lnTo>
                    <a:pt x="1460" y="680"/>
                  </a:lnTo>
                  <a:lnTo>
                    <a:pt x="1483" y="657"/>
                  </a:lnTo>
                  <a:lnTo>
                    <a:pt x="1516" y="634"/>
                  </a:lnTo>
                  <a:lnTo>
                    <a:pt x="1539" y="600"/>
                  </a:lnTo>
                  <a:lnTo>
                    <a:pt x="1584" y="577"/>
                  </a:lnTo>
                  <a:lnTo>
                    <a:pt x="1630" y="544"/>
                  </a:lnTo>
                  <a:lnTo>
                    <a:pt x="1641" y="532"/>
                  </a:lnTo>
                  <a:lnTo>
                    <a:pt x="1664" y="532"/>
                  </a:lnTo>
                  <a:lnTo>
                    <a:pt x="1686" y="566"/>
                  </a:lnTo>
                  <a:lnTo>
                    <a:pt x="1697" y="589"/>
                  </a:lnTo>
                  <a:lnTo>
                    <a:pt x="1697" y="680"/>
                  </a:lnTo>
                  <a:lnTo>
                    <a:pt x="1686" y="713"/>
                  </a:lnTo>
                  <a:lnTo>
                    <a:pt x="1697" y="747"/>
                  </a:lnTo>
                  <a:lnTo>
                    <a:pt x="1697" y="827"/>
                  </a:lnTo>
                  <a:lnTo>
                    <a:pt x="1709" y="883"/>
                  </a:lnTo>
                  <a:lnTo>
                    <a:pt x="1697" y="951"/>
                  </a:lnTo>
                  <a:lnTo>
                    <a:pt x="1697" y="1053"/>
                  </a:lnTo>
                  <a:lnTo>
                    <a:pt x="1675" y="1143"/>
                  </a:lnTo>
                  <a:lnTo>
                    <a:pt x="1641" y="1177"/>
                  </a:lnTo>
                  <a:lnTo>
                    <a:pt x="1584" y="1177"/>
                  </a:lnTo>
                  <a:lnTo>
                    <a:pt x="1539" y="1177"/>
                  </a:lnTo>
                  <a:lnTo>
                    <a:pt x="1528" y="1199"/>
                  </a:lnTo>
                  <a:lnTo>
                    <a:pt x="1505" y="1223"/>
                  </a:lnTo>
                  <a:lnTo>
                    <a:pt x="1483" y="1257"/>
                  </a:lnTo>
                  <a:lnTo>
                    <a:pt x="1483" y="1313"/>
                  </a:lnTo>
                  <a:lnTo>
                    <a:pt x="1494" y="1347"/>
                  </a:lnTo>
                  <a:lnTo>
                    <a:pt x="1505" y="1369"/>
                  </a:lnTo>
                  <a:lnTo>
                    <a:pt x="1528" y="1393"/>
                  </a:lnTo>
                  <a:lnTo>
                    <a:pt x="1539" y="1426"/>
                  </a:lnTo>
                  <a:lnTo>
                    <a:pt x="1539" y="1483"/>
                  </a:lnTo>
                  <a:lnTo>
                    <a:pt x="1539" y="1528"/>
                  </a:lnTo>
                  <a:lnTo>
                    <a:pt x="1483" y="1528"/>
                  </a:lnTo>
                  <a:lnTo>
                    <a:pt x="1449" y="1494"/>
                  </a:lnTo>
                  <a:lnTo>
                    <a:pt x="1426" y="1471"/>
                  </a:lnTo>
                  <a:lnTo>
                    <a:pt x="1403" y="1460"/>
                  </a:lnTo>
                  <a:lnTo>
                    <a:pt x="1358" y="1471"/>
                  </a:lnTo>
                  <a:lnTo>
                    <a:pt x="1335" y="1494"/>
                  </a:lnTo>
                  <a:lnTo>
                    <a:pt x="1313" y="1516"/>
                  </a:lnTo>
                  <a:lnTo>
                    <a:pt x="1279" y="1539"/>
                  </a:lnTo>
                  <a:lnTo>
                    <a:pt x="1256" y="1561"/>
                  </a:lnTo>
                  <a:lnTo>
                    <a:pt x="1222" y="1539"/>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19" name="Freeform 15"/>
            <p:cNvSpPr>
              <a:spLocks/>
            </p:cNvSpPr>
            <p:nvPr/>
          </p:nvSpPr>
          <p:spPr bwMode="auto">
            <a:xfrm>
              <a:off x="8755083" y="4117855"/>
              <a:ext cx="150813" cy="146069"/>
            </a:xfrm>
            <a:custGeom>
              <a:avLst/>
              <a:gdLst>
                <a:gd name="T0" fmla="*/ 147 w 147"/>
                <a:gd name="T1" fmla="*/ 68 h 159"/>
                <a:gd name="T2" fmla="*/ 136 w 147"/>
                <a:gd name="T3" fmla="*/ 103 h 159"/>
                <a:gd name="T4" fmla="*/ 125 w 147"/>
                <a:gd name="T5" fmla="*/ 125 h 159"/>
                <a:gd name="T6" fmla="*/ 102 w 147"/>
                <a:gd name="T7" fmla="*/ 148 h 159"/>
                <a:gd name="T8" fmla="*/ 79 w 147"/>
                <a:gd name="T9" fmla="*/ 159 h 159"/>
                <a:gd name="T10" fmla="*/ 56 w 147"/>
                <a:gd name="T11" fmla="*/ 136 h 159"/>
                <a:gd name="T12" fmla="*/ 22 w 147"/>
                <a:gd name="T13" fmla="*/ 114 h 159"/>
                <a:gd name="T14" fmla="*/ 0 w 147"/>
                <a:gd name="T15" fmla="*/ 114 h 159"/>
                <a:gd name="T16" fmla="*/ 0 w 147"/>
                <a:gd name="T17" fmla="*/ 90 h 159"/>
                <a:gd name="T18" fmla="*/ 11 w 147"/>
                <a:gd name="T19" fmla="*/ 68 h 159"/>
                <a:gd name="T20" fmla="*/ 22 w 147"/>
                <a:gd name="T21" fmla="*/ 57 h 159"/>
                <a:gd name="T22" fmla="*/ 45 w 147"/>
                <a:gd name="T23" fmla="*/ 45 h 159"/>
                <a:gd name="T24" fmla="*/ 79 w 147"/>
                <a:gd name="T25" fmla="*/ 34 h 159"/>
                <a:gd name="T26" fmla="*/ 113 w 147"/>
                <a:gd name="T27" fmla="*/ 23 h 159"/>
                <a:gd name="T28" fmla="*/ 125 w 147"/>
                <a:gd name="T29" fmla="*/ 0 h 159"/>
                <a:gd name="T30" fmla="*/ 136 w 147"/>
                <a:gd name="T31" fmla="*/ 23 h 159"/>
                <a:gd name="T32" fmla="*/ 147 w 147"/>
                <a:gd name="T33" fmla="*/ 68 h 1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7"/>
                <a:gd name="T52" fmla="*/ 0 h 159"/>
                <a:gd name="T53" fmla="*/ 147 w 147"/>
                <a:gd name="T54" fmla="*/ 159 h 1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7" h="159">
                  <a:moveTo>
                    <a:pt x="147" y="68"/>
                  </a:moveTo>
                  <a:lnTo>
                    <a:pt x="136" y="103"/>
                  </a:lnTo>
                  <a:lnTo>
                    <a:pt x="125" y="125"/>
                  </a:lnTo>
                  <a:lnTo>
                    <a:pt x="102" y="148"/>
                  </a:lnTo>
                  <a:lnTo>
                    <a:pt x="79" y="159"/>
                  </a:lnTo>
                  <a:lnTo>
                    <a:pt x="56" y="136"/>
                  </a:lnTo>
                  <a:lnTo>
                    <a:pt x="22" y="114"/>
                  </a:lnTo>
                  <a:lnTo>
                    <a:pt x="0" y="114"/>
                  </a:lnTo>
                  <a:lnTo>
                    <a:pt x="0" y="90"/>
                  </a:lnTo>
                  <a:lnTo>
                    <a:pt x="11" y="68"/>
                  </a:lnTo>
                  <a:lnTo>
                    <a:pt x="22" y="57"/>
                  </a:lnTo>
                  <a:lnTo>
                    <a:pt x="45" y="45"/>
                  </a:lnTo>
                  <a:lnTo>
                    <a:pt x="79" y="34"/>
                  </a:lnTo>
                  <a:lnTo>
                    <a:pt x="113" y="23"/>
                  </a:lnTo>
                  <a:lnTo>
                    <a:pt x="125" y="0"/>
                  </a:lnTo>
                  <a:lnTo>
                    <a:pt x="136" y="23"/>
                  </a:lnTo>
                  <a:lnTo>
                    <a:pt x="147" y="68"/>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0" name="Freeform 16"/>
            <p:cNvSpPr>
              <a:spLocks/>
            </p:cNvSpPr>
            <p:nvPr/>
          </p:nvSpPr>
          <p:spPr bwMode="auto">
            <a:xfrm>
              <a:off x="8043881" y="3520955"/>
              <a:ext cx="874715" cy="724937"/>
            </a:xfrm>
            <a:custGeom>
              <a:avLst/>
              <a:gdLst>
                <a:gd name="T0" fmla="*/ 623 w 860"/>
                <a:gd name="T1" fmla="*/ 215 h 769"/>
                <a:gd name="T2" fmla="*/ 668 w 860"/>
                <a:gd name="T3" fmla="*/ 260 h 769"/>
                <a:gd name="T4" fmla="*/ 679 w 860"/>
                <a:gd name="T5" fmla="*/ 351 h 769"/>
                <a:gd name="T6" fmla="*/ 736 w 860"/>
                <a:gd name="T7" fmla="*/ 419 h 769"/>
                <a:gd name="T8" fmla="*/ 815 w 860"/>
                <a:gd name="T9" fmla="*/ 464 h 769"/>
                <a:gd name="T10" fmla="*/ 849 w 860"/>
                <a:gd name="T11" fmla="*/ 520 h 769"/>
                <a:gd name="T12" fmla="*/ 860 w 860"/>
                <a:gd name="T13" fmla="*/ 600 h 769"/>
                <a:gd name="T14" fmla="*/ 827 w 860"/>
                <a:gd name="T15" fmla="*/ 633 h 769"/>
                <a:gd name="T16" fmla="*/ 781 w 860"/>
                <a:gd name="T17" fmla="*/ 667 h 769"/>
                <a:gd name="T18" fmla="*/ 724 w 860"/>
                <a:gd name="T19" fmla="*/ 690 h 769"/>
                <a:gd name="T20" fmla="*/ 702 w 860"/>
                <a:gd name="T21" fmla="*/ 723 h 769"/>
                <a:gd name="T22" fmla="*/ 679 w 860"/>
                <a:gd name="T23" fmla="*/ 747 h 769"/>
                <a:gd name="T24" fmla="*/ 623 w 860"/>
                <a:gd name="T25" fmla="*/ 758 h 769"/>
                <a:gd name="T26" fmla="*/ 566 w 860"/>
                <a:gd name="T27" fmla="*/ 747 h 769"/>
                <a:gd name="T28" fmla="*/ 510 w 860"/>
                <a:gd name="T29" fmla="*/ 712 h 769"/>
                <a:gd name="T30" fmla="*/ 453 w 860"/>
                <a:gd name="T31" fmla="*/ 690 h 769"/>
                <a:gd name="T32" fmla="*/ 407 w 860"/>
                <a:gd name="T33" fmla="*/ 690 h 769"/>
                <a:gd name="T34" fmla="*/ 373 w 860"/>
                <a:gd name="T35" fmla="*/ 622 h 769"/>
                <a:gd name="T36" fmla="*/ 362 w 860"/>
                <a:gd name="T37" fmla="*/ 600 h 769"/>
                <a:gd name="T38" fmla="*/ 362 w 860"/>
                <a:gd name="T39" fmla="*/ 520 h 769"/>
                <a:gd name="T40" fmla="*/ 407 w 860"/>
                <a:gd name="T41" fmla="*/ 497 h 769"/>
                <a:gd name="T42" fmla="*/ 453 w 860"/>
                <a:gd name="T43" fmla="*/ 430 h 769"/>
                <a:gd name="T44" fmla="*/ 407 w 860"/>
                <a:gd name="T45" fmla="*/ 396 h 769"/>
                <a:gd name="T46" fmla="*/ 385 w 860"/>
                <a:gd name="T47" fmla="*/ 430 h 769"/>
                <a:gd name="T48" fmla="*/ 328 w 860"/>
                <a:gd name="T49" fmla="*/ 430 h 769"/>
                <a:gd name="T50" fmla="*/ 295 w 860"/>
                <a:gd name="T51" fmla="*/ 374 h 769"/>
                <a:gd name="T52" fmla="*/ 295 w 860"/>
                <a:gd name="T53" fmla="*/ 328 h 769"/>
                <a:gd name="T54" fmla="*/ 306 w 860"/>
                <a:gd name="T55" fmla="*/ 283 h 769"/>
                <a:gd name="T56" fmla="*/ 261 w 860"/>
                <a:gd name="T57" fmla="*/ 249 h 769"/>
                <a:gd name="T58" fmla="*/ 192 w 860"/>
                <a:gd name="T59" fmla="*/ 204 h 769"/>
                <a:gd name="T60" fmla="*/ 102 w 860"/>
                <a:gd name="T61" fmla="*/ 181 h 769"/>
                <a:gd name="T62" fmla="*/ 45 w 860"/>
                <a:gd name="T63" fmla="*/ 146 h 769"/>
                <a:gd name="T64" fmla="*/ 0 w 860"/>
                <a:gd name="T65" fmla="*/ 135 h 769"/>
                <a:gd name="T66" fmla="*/ 57 w 860"/>
                <a:gd name="T67" fmla="*/ 68 h 769"/>
                <a:gd name="T68" fmla="*/ 125 w 860"/>
                <a:gd name="T69" fmla="*/ 101 h 769"/>
                <a:gd name="T70" fmla="*/ 170 w 860"/>
                <a:gd name="T71" fmla="*/ 101 h 769"/>
                <a:gd name="T72" fmla="*/ 250 w 860"/>
                <a:gd name="T73" fmla="*/ 113 h 769"/>
                <a:gd name="T74" fmla="*/ 295 w 860"/>
                <a:gd name="T75" fmla="*/ 135 h 769"/>
                <a:gd name="T76" fmla="*/ 306 w 860"/>
                <a:gd name="T77" fmla="*/ 113 h 769"/>
                <a:gd name="T78" fmla="*/ 328 w 860"/>
                <a:gd name="T79" fmla="*/ 45 h 769"/>
                <a:gd name="T80" fmla="*/ 373 w 860"/>
                <a:gd name="T81" fmla="*/ 0 h 769"/>
                <a:gd name="T82" fmla="*/ 407 w 860"/>
                <a:gd name="T83" fmla="*/ 0 h 769"/>
                <a:gd name="T84" fmla="*/ 418 w 860"/>
                <a:gd name="T85" fmla="*/ 34 h 769"/>
                <a:gd name="T86" fmla="*/ 453 w 860"/>
                <a:gd name="T87" fmla="*/ 56 h 769"/>
                <a:gd name="T88" fmla="*/ 532 w 860"/>
                <a:gd name="T89" fmla="*/ 101 h 769"/>
                <a:gd name="T90" fmla="*/ 588 w 860"/>
                <a:gd name="T91" fmla="*/ 170 h 76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60"/>
                <a:gd name="T139" fmla="*/ 0 h 769"/>
                <a:gd name="T140" fmla="*/ 860 w 860"/>
                <a:gd name="T141" fmla="*/ 769 h 76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60" h="769">
                  <a:moveTo>
                    <a:pt x="588" y="170"/>
                  </a:moveTo>
                  <a:lnTo>
                    <a:pt x="623" y="215"/>
                  </a:lnTo>
                  <a:lnTo>
                    <a:pt x="634" y="249"/>
                  </a:lnTo>
                  <a:lnTo>
                    <a:pt x="668" y="260"/>
                  </a:lnTo>
                  <a:lnTo>
                    <a:pt x="668" y="294"/>
                  </a:lnTo>
                  <a:lnTo>
                    <a:pt x="679" y="351"/>
                  </a:lnTo>
                  <a:lnTo>
                    <a:pt x="702" y="396"/>
                  </a:lnTo>
                  <a:lnTo>
                    <a:pt x="736" y="419"/>
                  </a:lnTo>
                  <a:lnTo>
                    <a:pt x="781" y="430"/>
                  </a:lnTo>
                  <a:lnTo>
                    <a:pt x="815" y="464"/>
                  </a:lnTo>
                  <a:lnTo>
                    <a:pt x="838" y="486"/>
                  </a:lnTo>
                  <a:lnTo>
                    <a:pt x="849" y="520"/>
                  </a:lnTo>
                  <a:lnTo>
                    <a:pt x="860" y="543"/>
                  </a:lnTo>
                  <a:lnTo>
                    <a:pt x="860" y="600"/>
                  </a:lnTo>
                  <a:lnTo>
                    <a:pt x="849" y="611"/>
                  </a:lnTo>
                  <a:lnTo>
                    <a:pt x="827" y="633"/>
                  </a:lnTo>
                  <a:lnTo>
                    <a:pt x="815" y="656"/>
                  </a:lnTo>
                  <a:lnTo>
                    <a:pt x="781" y="667"/>
                  </a:lnTo>
                  <a:lnTo>
                    <a:pt x="747" y="678"/>
                  </a:lnTo>
                  <a:lnTo>
                    <a:pt x="724" y="690"/>
                  </a:lnTo>
                  <a:lnTo>
                    <a:pt x="713" y="701"/>
                  </a:lnTo>
                  <a:lnTo>
                    <a:pt x="702" y="723"/>
                  </a:lnTo>
                  <a:lnTo>
                    <a:pt x="702" y="747"/>
                  </a:lnTo>
                  <a:lnTo>
                    <a:pt x="679" y="747"/>
                  </a:lnTo>
                  <a:lnTo>
                    <a:pt x="657" y="769"/>
                  </a:lnTo>
                  <a:lnTo>
                    <a:pt x="623" y="758"/>
                  </a:lnTo>
                  <a:lnTo>
                    <a:pt x="588" y="747"/>
                  </a:lnTo>
                  <a:lnTo>
                    <a:pt x="566" y="747"/>
                  </a:lnTo>
                  <a:lnTo>
                    <a:pt x="532" y="747"/>
                  </a:lnTo>
                  <a:lnTo>
                    <a:pt x="510" y="712"/>
                  </a:lnTo>
                  <a:lnTo>
                    <a:pt x="487" y="690"/>
                  </a:lnTo>
                  <a:lnTo>
                    <a:pt x="453" y="690"/>
                  </a:lnTo>
                  <a:lnTo>
                    <a:pt x="431" y="701"/>
                  </a:lnTo>
                  <a:lnTo>
                    <a:pt x="407" y="690"/>
                  </a:lnTo>
                  <a:lnTo>
                    <a:pt x="385" y="645"/>
                  </a:lnTo>
                  <a:lnTo>
                    <a:pt x="373" y="622"/>
                  </a:lnTo>
                  <a:lnTo>
                    <a:pt x="340" y="611"/>
                  </a:lnTo>
                  <a:lnTo>
                    <a:pt x="362" y="600"/>
                  </a:lnTo>
                  <a:lnTo>
                    <a:pt x="373" y="555"/>
                  </a:lnTo>
                  <a:lnTo>
                    <a:pt x="362" y="520"/>
                  </a:lnTo>
                  <a:lnTo>
                    <a:pt x="362" y="486"/>
                  </a:lnTo>
                  <a:lnTo>
                    <a:pt x="407" y="497"/>
                  </a:lnTo>
                  <a:lnTo>
                    <a:pt x="442" y="475"/>
                  </a:lnTo>
                  <a:lnTo>
                    <a:pt x="453" y="430"/>
                  </a:lnTo>
                  <a:lnTo>
                    <a:pt x="431" y="396"/>
                  </a:lnTo>
                  <a:lnTo>
                    <a:pt x="407" y="396"/>
                  </a:lnTo>
                  <a:lnTo>
                    <a:pt x="396" y="407"/>
                  </a:lnTo>
                  <a:lnTo>
                    <a:pt x="385" y="430"/>
                  </a:lnTo>
                  <a:lnTo>
                    <a:pt x="351" y="441"/>
                  </a:lnTo>
                  <a:lnTo>
                    <a:pt x="328" y="430"/>
                  </a:lnTo>
                  <a:lnTo>
                    <a:pt x="306" y="407"/>
                  </a:lnTo>
                  <a:lnTo>
                    <a:pt x="295" y="374"/>
                  </a:lnTo>
                  <a:lnTo>
                    <a:pt x="272" y="351"/>
                  </a:lnTo>
                  <a:lnTo>
                    <a:pt x="295" y="328"/>
                  </a:lnTo>
                  <a:lnTo>
                    <a:pt x="306" y="305"/>
                  </a:lnTo>
                  <a:lnTo>
                    <a:pt x="306" y="283"/>
                  </a:lnTo>
                  <a:lnTo>
                    <a:pt x="272" y="260"/>
                  </a:lnTo>
                  <a:lnTo>
                    <a:pt x="261" y="249"/>
                  </a:lnTo>
                  <a:lnTo>
                    <a:pt x="215" y="215"/>
                  </a:lnTo>
                  <a:lnTo>
                    <a:pt x="192" y="204"/>
                  </a:lnTo>
                  <a:lnTo>
                    <a:pt x="136" y="204"/>
                  </a:lnTo>
                  <a:lnTo>
                    <a:pt x="102" y="181"/>
                  </a:lnTo>
                  <a:lnTo>
                    <a:pt x="69" y="158"/>
                  </a:lnTo>
                  <a:lnTo>
                    <a:pt x="45" y="146"/>
                  </a:lnTo>
                  <a:lnTo>
                    <a:pt x="23" y="135"/>
                  </a:lnTo>
                  <a:lnTo>
                    <a:pt x="0" y="135"/>
                  </a:lnTo>
                  <a:lnTo>
                    <a:pt x="11" y="101"/>
                  </a:lnTo>
                  <a:lnTo>
                    <a:pt x="57" y="68"/>
                  </a:lnTo>
                  <a:lnTo>
                    <a:pt x="102" y="79"/>
                  </a:lnTo>
                  <a:lnTo>
                    <a:pt x="125" y="101"/>
                  </a:lnTo>
                  <a:lnTo>
                    <a:pt x="136" y="113"/>
                  </a:lnTo>
                  <a:lnTo>
                    <a:pt x="170" y="101"/>
                  </a:lnTo>
                  <a:lnTo>
                    <a:pt x="215" y="101"/>
                  </a:lnTo>
                  <a:lnTo>
                    <a:pt x="250" y="113"/>
                  </a:lnTo>
                  <a:lnTo>
                    <a:pt x="261" y="124"/>
                  </a:lnTo>
                  <a:lnTo>
                    <a:pt x="295" y="135"/>
                  </a:lnTo>
                  <a:lnTo>
                    <a:pt x="306" y="135"/>
                  </a:lnTo>
                  <a:lnTo>
                    <a:pt x="306" y="113"/>
                  </a:lnTo>
                  <a:lnTo>
                    <a:pt x="306" y="68"/>
                  </a:lnTo>
                  <a:lnTo>
                    <a:pt x="328" y="45"/>
                  </a:lnTo>
                  <a:lnTo>
                    <a:pt x="351" y="34"/>
                  </a:lnTo>
                  <a:lnTo>
                    <a:pt x="373" y="0"/>
                  </a:lnTo>
                  <a:lnTo>
                    <a:pt x="396" y="0"/>
                  </a:lnTo>
                  <a:lnTo>
                    <a:pt x="407" y="0"/>
                  </a:lnTo>
                  <a:lnTo>
                    <a:pt x="407" y="12"/>
                  </a:lnTo>
                  <a:lnTo>
                    <a:pt x="418" y="34"/>
                  </a:lnTo>
                  <a:lnTo>
                    <a:pt x="442" y="56"/>
                  </a:lnTo>
                  <a:lnTo>
                    <a:pt x="453" y="56"/>
                  </a:lnTo>
                  <a:lnTo>
                    <a:pt x="498" y="79"/>
                  </a:lnTo>
                  <a:lnTo>
                    <a:pt x="532" y="101"/>
                  </a:lnTo>
                  <a:lnTo>
                    <a:pt x="555" y="135"/>
                  </a:lnTo>
                  <a:lnTo>
                    <a:pt x="588" y="170"/>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1" name="Freeform 17"/>
            <p:cNvSpPr>
              <a:spLocks/>
            </p:cNvSpPr>
            <p:nvPr/>
          </p:nvSpPr>
          <p:spPr bwMode="auto">
            <a:xfrm>
              <a:off x="8413770" y="4224251"/>
              <a:ext cx="573089" cy="607721"/>
            </a:xfrm>
            <a:custGeom>
              <a:avLst/>
              <a:gdLst>
                <a:gd name="T0" fmla="*/ 419 w 566"/>
                <a:gd name="T1" fmla="*/ 45 h 644"/>
                <a:gd name="T2" fmla="*/ 465 w 566"/>
                <a:gd name="T3" fmla="*/ 90 h 644"/>
                <a:gd name="T4" fmla="*/ 532 w 566"/>
                <a:gd name="T5" fmla="*/ 146 h 644"/>
                <a:gd name="T6" fmla="*/ 555 w 566"/>
                <a:gd name="T7" fmla="*/ 226 h 644"/>
                <a:gd name="T8" fmla="*/ 543 w 566"/>
                <a:gd name="T9" fmla="*/ 260 h 644"/>
                <a:gd name="T10" fmla="*/ 555 w 566"/>
                <a:gd name="T11" fmla="*/ 362 h 644"/>
                <a:gd name="T12" fmla="*/ 510 w 566"/>
                <a:gd name="T13" fmla="*/ 418 h 644"/>
                <a:gd name="T14" fmla="*/ 430 w 566"/>
                <a:gd name="T15" fmla="*/ 486 h 644"/>
                <a:gd name="T16" fmla="*/ 407 w 566"/>
                <a:gd name="T17" fmla="*/ 588 h 644"/>
                <a:gd name="T18" fmla="*/ 385 w 566"/>
                <a:gd name="T19" fmla="*/ 644 h 644"/>
                <a:gd name="T20" fmla="*/ 306 w 566"/>
                <a:gd name="T21" fmla="*/ 611 h 644"/>
                <a:gd name="T22" fmla="*/ 272 w 566"/>
                <a:gd name="T23" fmla="*/ 611 h 644"/>
                <a:gd name="T24" fmla="*/ 249 w 566"/>
                <a:gd name="T25" fmla="*/ 633 h 644"/>
                <a:gd name="T26" fmla="*/ 215 w 566"/>
                <a:gd name="T27" fmla="*/ 588 h 644"/>
                <a:gd name="T28" fmla="*/ 148 w 566"/>
                <a:gd name="T29" fmla="*/ 588 h 644"/>
                <a:gd name="T30" fmla="*/ 125 w 566"/>
                <a:gd name="T31" fmla="*/ 566 h 644"/>
                <a:gd name="T32" fmla="*/ 114 w 566"/>
                <a:gd name="T33" fmla="*/ 497 h 644"/>
                <a:gd name="T34" fmla="*/ 91 w 566"/>
                <a:gd name="T35" fmla="*/ 474 h 644"/>
                <a:gd name="T36" fmla="*/ 69 w 566"/>
                <a:gd name="T37" fmla="*/ 474 h 644"/>
                <a:gd name="T38" fmla="*/ 56 w 566"/>
                <a:gd name="T39" fmla="*/ 430 h 644"/>
                <a:gd name="T40" fmla="*/ 45 w 566"/>
                <a:gd name="T41" fmla="*/ 362 h 644"/>
                <a:gd name="T42" fmla="*/ 0 w 566"/>
                <a:gd name="T43" fmla="*/ 305 h 644"/>
                <a:gd name="T44" fmla="*/ 11 w 566"/>
                <a:gd name="T45" fmla="*/ 271 h 644"/>
                <a:gd name="T46" fmla="*/ 56 w 566"/>
                <a:gd name="T47" fmla="*/ 248 h 644"/>
                <a:gd name="T48" fmla="*/ 80 w 566"/>
                <a:gd name="T49" fmla="*/ 181 h 644"/>
                <a:gd name="T50" fmla="*/ 114 w 566"/>
                <a:gd name="T51" fmla="*/ 124 h 644"/>
                <a:gd name="T52" fmla="*/ 159 w 566"/>
                <a:gd name="T53" fmla="*/ 56 h 644"/>
                <a:gd name="T54" fmla="*/ 170 w 566"/>
                <a:gd name="T55" fmla="*/ 0 h 644"/>
                <a:gd name="T56" fmla="*/ 226 w 566"/>
                <a:gd name="T57" fmla="*/ 0 h 644"/>
                <a:gd name="T58" fmla="*/ 295 w 566"/>
                <a:gd name="T59" fmla="*/ 22 h 644"/>
                <a:gd name="T60" fmla="*/ 340 w 566"/>
                <a:gd name="T61" fmla="*/ 0 h 644"/>
                <a:gd name="T62" fmla="*/ 396 w 566"/>
                <a:gd name="T63" fmla="*/ 22 h 6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6"/>
                <a:gd name="T97" fmla="*/ 0 h 644"/>
                <a:gd name="T98" fmla="*/ 566 w 566"/>
                <a:gd name="T99" fmla="*/ 644 h 6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6" h="644">
                  <a:moveTo>
                    <a:pt x="396" y="22"/>
                  </a:moveTo>
                  <a:lnTo>
                    <a:pt x="419" y="45"/>
                  </a:lnTo>
                  <a:lnTo>
                    <a:pt x="430" y="67"/>
                  </a:lnTo>
                  <a:lnTo>
                    <a:pt x="465" y="90"/>
                  </a:lnTo>
                  <a:lnTo>
                    <a:pt x="498" y="101"/>
                  </a:lnTo>
                  <a:lnTo>
                    <a:pt x="532" y="146"/>
                  </a:lnTo>
                  <a:lnTo>
                    <a:pt x="566" y="192"/>
                  </a:lnTo>
                  <a:lnTo>
                    <a:pt x="555" y="226"/>
                  </a:lnTo>
                  <a:lnTo>
                    <a:pt x="532" y="248"/>
                  </a:lnTo>
                  <a:lnTo>
                    <a:pt x="543" y="260"/>
                  </a:lnTo>
                  <a:lnTo>
                    <a:pt x="555" y="305"/>
                  </a:lnTo>
                  <a:lnTo>
                    <a:pt x="555" y="362"/>
                  </a:lnTo>
                  <a:lnTo>
                    <a:pt x="532" y="407"/>
                  </a:lnTo>
                  <a:lnTo>
                    <a:pt x="510" y="418"/>
                  </a:lnTo>
                  <a:lnTo>
                    <a:pt x="453" y="463"/>
                  </a:lnTo>
                  <a:lnTo>
                    <a:pt x="430" y="486"/>
                  </a:lnTo>
                  <a:lnTo>
                    <a:pt x="419" y="519"/>
                  </a:lnTo>
                  <a:lnTo>
                    <a:pt x="407" y="588"/>
                  </a:lnTo>
                  <a:lnTo>
                    <a:pt x="396" y="622"/>
                  </a:lnTo>
                  <a:lnTo>
                    <a:pt x="385" y="644"/>
                  </a:lnTo>
                  <a:lnTo>
                    <a:pt x="362" y="622"/>
                  </a:lnTo>
                  <a:lnTo>
                    <a:pt x="306" y="611"/>
                  </a:lnTo>
                  <a:lnTo>
                    <a:pt x="284" y="611"/>
                  </a:lnTo>
                  <a:lnTo>
                    <a:pt x="272" y="611"/>
                  </a:lnTo>
                  <a:lnTo>
                    <a:pt x="261" y="633"/>
                  </a:lnTo>
                  <a:lnTo>
                    <a:pt x="249" y="633"/>
                  </a:lnTo>
                  <a:lnTo>
                    <a:pt x="238" y="611"/>
                  </a:lnTo>
                  <a:lnTo>
                    <a:pt x="215" y="588"/>
                  </a:lnTo>
                  <a:lnTo>
                    <a:pt x="170" y="588"/>
                  </a:lnTo>
                  <a:lnTo>
                    <a:pt x="148" y="588"/>
                  </a:lnTo>
                  <a:lnTo>
                    <a:pt x="136" y="577"/>
                  </a:lnTo>
                  <a:lnTo>
                    <a:pt x="125" y="566"/>
                  </a:lnTo>
                  <a:lnTo>
                    <a:pt x="125" y="531"/>
                  </a:lnTo>
                  <a:lnTo>
                    <a:pt x="114" y="497"/>
                  </a:lnTo>
                  <a:lnTo>
                    <a:pt x="103" y="474"/>
                  </a:lnTo>
                  <a:lnTo>
                    <a:pt x="91" y="474"/>
                  </a:lnTo>
                  <a:lnTo>
                    <a:pt x="69" y="486"/>
                  </a:lnTo>
                  <a:lnTo>
                    <a:pt x="69" y="474"/>
                  </a:lnTo>
                  <a:lnTo>
                    <a:pt x="69" y="452"/>
                  </a:lnTo>
                  <a:lnTo>
                    <a:pt x="56" y="430"/>
                  </a:lnTo>
                  <a:lnTo>
                    <a:pt x="56" y="396"/>
                  </a:lnTo>
                  <a:lnTo>
                    <a:pt x="45" y="362"/>
                  </a:lnTo>
                  <a:lnTo>
                    <a:pt x="23" y="327"/>
                  </a:lnTo>
                  <a:lnTo>
                    <a:pt x="0" y="305"/>
                  </a:lnTo>
                  <a:lnTo>
                    <a:pt x="0" y="282"/>
                  </a:lnTo>
                  <a:lnTo>
                    <a:pt x="11" y="271"/>
                  </a:lnTo>
                  <a:lnTo>
                    <a:pt x="23" y="260"/>
                  </a:lnTo>
                  <a:lnTo>
                    <a:pt x="56" y="248"/>
                  </a:lnTo>
                  <a:lnTo>
                    <a:pt x="80" y="226"/>
                  </a:lnTo>
                  <a:lnTo>
                    <a:pt x="80" y="181"/>
                  </a:lnTo>
                  <a:lnTo>
                    <a:pt x="91" y="146"/>
                  </a:lnTo>
                  <a:lnTo>
                    <a:pt x="114" y="124"/>
                  </a:lnTo>
                  <a:lnTo>
                    <a:pt x="148" y="90"/>
                  </a:lnTo>
                  <a:lnTo>
                    <a:pt x="159" y="56"/>
                  </a:lnTo>
                  <a:lnTo>
                    <a:pt x="159" y="22"/>
                  </a:lnTo>
                  <a:lnTo>
                    <a:pt x="170" y="0"/>
                  </a:lnTo>
                  <a:lnTo>
                    <a:pt x="204" y="0"/>
                  </a:lnTo>
                  <a:lnTo>
                    <a:pt x="226" y="0"/>
                  </a:lnTo>
                  <a:lnTo>
                    <a:pt x="261" y="11"/>
                  </a:lnTo>
                  <a:lnTo>
                    <a:pt x="295" y="22"/>
                  </a:lnTo>
                  <a:lnTo>
                    <a:pt x="317" y="0"/>
                  </a:lnTo>
                  <a:lnTo>
                    <a:pt x="340" y="0"/>
                  </a:lnTo>
                  <a:lnTo>
                    <a:pt x="362" y="0"/>
                  </a:lnTo>
                  <a:lnTo>
                    <a:pt x="396" y="22"/>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2" name="Freeform 18"/>
            <p:cNvSpPr>
              <a:spLocks/>
            </p:cNvSpPr>
            <p:nvPr/>
          </p:nvSpPr>
          <p:spPr bwMode="auto">
            <a:xfrm>
              <a:off x="7894655" y="3645384"/>
              <a:ext cx="690565" cy="845759"/>
            </a:xfrm>
            <a:custGeom>
              <a:avLst/>
              <a:gdLst>
                <a:gd name="T0" fmla="*/ 216 w 679"/>
                <a:gd name="T1" fmla="*/ 23 h 894"/>
                <a:gd name="T2" fmla="*/ 283 w 679"/>
                <a:gd name="T3" fmla="*/ 69 h 894"/>
                <a:gd name="T4" fmla="*/ 362 w 679"/>
                <a:gd name="T5" fmla="*/ 80 h 894"/>
                <a:gd name="T6" fmla="*/ 419 w 679"/>
                <a:gd name="T7" fmla="*/ 125 h 894"/>
                <a:gd name="T8" fmla="*/ 453 w 679"/>
                <a:gd name="T9" fmla="*/ 170 h 894"/>
                <a:gd name="T10" fmla="*/ 419 w 679"/>
                <a:gd name="T11" fmla="*/ 216 h 894"/>
                <a:gd name="T12" fmla="*/ 453 w 679"/>
                <a:gd name="T13" fmla="*/ 272 h 894"/>
                <a:gd name="T14" fmla="*/ 498 w 679"/>
                <a:gd name="T15" fmla="*/ 306 h 894"/>
                <a:gd name="T16" fmla="*/ 543 w 679"/>
                <a:gd name="T17" fmla="*/ 272 h 894"/>
                <a:gd name="T18" fmla="*/ 578 w 679"/>
                <a:gd name="T19" fmla="*/ 261 h 894"/>
                <a:gd name="T20" fmla="*/ 589 w 679"/>
                <a:gd name="T21" fmla="*/ 340 h 894"/>
                <a:gd name="T22" fmla="*/ 509 w 679"/>
                <a:gd name="T23" fmla="*/ 351 h 894"/>
                <a:gd name="T24" fmla="*/ 520 w 679"/>
                <a:gd name="T25" fmla="*/ 420 h 894"/>
                <a:gd name="T26" fmla="*/ 487 w 679"/>
                <a:gd name="T27" fmla="*/ 476 h 894"/>
                <a:gd name="T28" fmla="*/ 532 w 679"/>
                <a:gd name="T29" fmla="*/ 510 h 894"/>
                <a:gd name="T30" fmla="*/ 578 w 679"/>
                <a:gd name="T31" fmla="*/ 566 h 894"/>
                <a:gd name="T32" fmla="*/ 634 w 679"/>
                <a:gd name="T33" fmla="*/ 555 h 894"/>
                <a:gd name="T34" fmla="*/ 679 w 679"/>
                <a:gd name="T35" fmla="*/ 612 h 894"/>
                <a:gd name="T36" fmla="*/ 668 w 679"/>
                <a:gd name="T37" fmla="*/ 668 h 894"/>
                <a:gd name="T38" fmla="*/ 623 w 679"/>
                <a:gd name="T39" fmla="*/ 736 h 894"/>
                <a:gd name="T40" fmla="*/ 589 w 679"/>
                <a:gd name="T41" fmla="*/ 793 h 894"/>
                <a:gd name="T42" fmla="*/ 565 w 679"/>
                <a:gd name="T43" fmla="*/ 860 h 894"/>
                <a:gd name="T44" fmla="*/ 520 w 679"/>
                <a:gd name="T45" fmla="*/ 883 h 894"/>
                <a:gd name="T46" fmla="*/ 475 w 679"/>
                <a:gd name="T47" fmla="*/ 872 h 894"/>
                <a:gd name="T48" fmla="*/ 408 w 679"/>
                <a:gd name="T49" fmla="*/ 838 h 894"/>
                <a:gd name="T50" fmla="*/ 373 w 679"/>
                <a:gd name="T51" fmla="*/ 860 h 894"/>
                <a:gd name="T52" fmla="*/ 339 w 679"/>
                <a:gd name="T53" fmla="*/ 883 h 894"/>
                <a:gd name="T54" fmla="*/ 317 w 679"/>
                <a:gd name="T55" fmla="*/ 827 h 894"/>
                <a:gd name="T56" fmla="*/ 249 w 679"/>
                <a:gd name="T57" fmla="*/ 827 h 894"/>
                <a:gd name="T58" fmla="*/ 204 w 679"/>
                <a:gd name="T59" fmla="*/ 860 h 894"/>
                <a:gd name="T60" fmla="*/ 192 w 679"/>
                <a:gd name="T61" fmla="*/ 815 h 894"/>
                <a:gd name="T62" fmla="*/ 192 w 679"/>
                <a:gd name="T63" fmla="*/ 758 h 894"/>
                <a:gd name="T64" fmla="*/ 158 w 679"/>
                <a:gd name="T65" fmla="*/ 713 h 894"/>
                <a:gd name="T66" fmla="*/ 170 w 679"/>
                <a:gd name="T67" fmla="*/ 657 h 894"/>
                <a:gd name="T68" fmla="*/ 102 w 679"/>
                <a:gd name="T69" fmla="*/ 623 h 894"/>
                <a:gd name="T70" fmla="*/ 80 w 679"/>
                <a:gd name="T71" fmla="*/ 577 h 894"/>
                <a:gd name="T72" fmla="*/ 125 w 679"/>
                <a:gd name="T73" fmla="*/ 498 h 894"/>
                <a:gd name="T74" fmla="*/ 136 w 679"/>
                <a:gd name="T75" fmla="*/ 420 h 894"/>
                <a:gd name="T76" fmla="*/ 136 w 679"/>
                <a:gd name="T77" fmla="*/ 362 h 894"/>
                <a:gd name="T78" fmla="*/ 102 w 679"/>
                <a:gd name="T79" fmla="*/ 351 h 894"/>
                <a:gd name="T80" fmla="*/ 57 w 679"/>
                <a:gd name="T81" fmla="*/ 329 h 894"/>
                <a:gd name="T82" fmla="*/ 0 w 679"/>
                <a:gd name="T83" fmla="*/ 295 h 894"/>
                <a:gd name="T84" fmla="*/ 23 w 679"/>
                <a:gd name="T85" fmla="*/ 250 h 894"/>
                <a:gd name="T86" fmla="*/ 57 w 679"/>
                <a:gd name="T87" fmla="*/ 204 h 894"/>
                <a:gd name="T88" fmla="*/ 68 w 679"/>
                <a:gd name="T89" fmla="*/ 148 h 894"/>
                <a:gd name="T90" fmla="*/ 113 w 679"/>
                <a:gd name="T91" fmla="*/ 125 h 894"/>
                <a:gd name="T92" fmla="*/ 136 w 679"/>
                <a:gd name="T93" fmla="*/ 148 h 894"/>
                <a:gd name="T94" fmla="*/ 192 w 679"/>
                <a:gd name="T95" fmla="*/ 125 h 894"/>
                <a:gd name="T96" fmla="*/ 170 w 679"/>
                <a:gd name="T97" fmla="*/ 69 h 894"/>
                <a:gd name="T98" fmla="*/ 125 w 679"/>
                <a:gd name="T99" fmla="*/ 35 h 894"/>
                <a:gd name="T100" fmla="*/ 147 w 679"/>
                <a:gd name="T101" fmla="*/ 0 h 894"/>
                <a:gd name="T102" fmla="*/ 192 w 679"/>
                <a:gd name="T103" fmla="*/ 11 h 89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79"/>
                <a:gd name="T157" fmla="*/ 0 h 894"/>
                <a:gd name="T158" fmla="*/ 679 w 679"/>
                <a:gd name="T159" fmla="*/ 894 h 89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79" h="894">
                  <a:moveTo>
                    <a:pt x="192" y="11"/>
                  </a:moveTo>
                  <a:lnTo>
                    <a:pt x="216" y="23"/>
                  </a:lnTo>
                  <a:lnTo>
                    <a:pt x="249" y="46"/>
                  </a:lnTo>
                  <a:lnTo>
                    <a:pt x="283" y="69"/>
                  </a:lnTo>
                  <a:lnTo>
                    <a:pt x="339" y="69"/>
                  </a:lnTo>
                  <a:lnTo>
                    <a:pt x="362" y="80"/>
                  </a:lnTo>
                  <a:lnTo>
                    <a:pt x="408" y="114"/>
                  </a:lnTo>
                  <a:lnTo>
                    <a:pt x="419" y="125"/>
                  </a:lnTo>
                  <a:lnTo>
                    <a:pt x="453" y="148"/>
                  </a:lnTo>
                  <a:lnTo>
                    <a:pt x="453" y="170"/>
                  </a:lnTo>
                  <a:lnTo>
                    <a:pt x="442" y="193"/>
                  </a:lnTo>
                  <a:lnTo>
                    <a:pt x="419" y="216"/>
                  </a:lnTo>
                  <a:lnTo>
                    <a:pt x="442" y="239"/>
                  </a:lnTo>
                  <a:lnTo>
                    <a:pt x="453" y="272"/>
                  </a:lnTo>
                  <a:lnTo>
                    <a:pt x="475" y="295"/>
                  </a:lnTo>
                  <a:lnTo>
                    <a:pt x="498" y="306"/>
                  </a:lnTo>
                  <a:lnTo>
                    <a:pt x="532" y="295"/>
                  </a:lnTo>
                  <a:lnTo>
                    <a:pt x="543" y="272"/>
                  </a:lnTo>
                  <a:lnTo>
                    <a:pt x="554" y="261"/>
                  </a:lnTo>
                  <a:lnTo>
                    <a:pt x="578" y="261"/>
                  </a:lnTo>
                  <a:lnTo>
                    <a:pt x="600" y="295"/>
                  </a:lnTo>
                  <a:lnTo>
                    <a:pt x="589" y="340"/>
                  </a:lnTo>
                  <a:lnTo>
                    <a:pt x="554" y="362"/>
                  </a:lnTo>
                  <a:lnTo>
                    <a:pt x="509" y="351"/>
                  </a:lnTo>
                  <a:lnTo>
                    <a:pt x="509" y="385"/>
                  </a:lnTo>
                  <a:lnTo>
                    <a:pt x="520" y="420"/>
                  </a:lnTo>
                  <a:lnTo>
                    <a:pt x="509" y="465"/>
                  </a:lnTo>
                  <a:lnTo>
                    <a:pt x="487" y="476"/>
                  </a:lnTo>
                  <a:lnTo>
                    <a:pt x="520" y="487"/>
                  </a:lnTo>
                  <a:lnTo>
                    <a:pt x="532" y="510"/>
                  </a:lnTo>
                  <a:lnTo>
                    <a:pt x="554" y="555"/>
                  </a:lnTo>
                  <a:lnTo>
                    <a:pt x="578" y="566"/>
                  </a:lnTo>
                  <a:lnTo>
                    <a:pt x="600" y="555"/>
                  </a:lnTo>
                  <a:lnTo>
                    <a:pt x="634" y="555"/>
                  </a:lnTo>
                  <a:lnTo>
                    <a:pt x="657" y="577"/>
                  </a:lnTo>
                  <a:lnTo>
                    <a:pt x="679" y="612"/>
                  </a:lnTo>
                  <a:lnTo>
                    <a:pt x="668" y="634"/>
                  </a:lnTo>
                  <a:lnTo>
                    <a:pt x="668" y="668"/>
                  </a:lnTo>
                  <a:lnTo>
                    <a:pt x="657" y="702"/>
                  </a:lnTo>
                  <a:lnTo>
                    <a:pt x="623" y="736"/>
                  </a:lnTo>
                  <a:lnTo>
                    <a:pt x="600" y="758"/>
                  </a:lnTo>
                  <a:lnTo>
                    <a:pt x="589" y="793"/>
                  </a:lnTo>
                  <a:lnTo>
                    <a:pt x="589" y="838"/>
                  </a:lnTo>
                  <a:lnTo>
                    <a:pt x="565" y="860"/>
                  </a:lnTo>
                  <a:lnTo>
                    <a:pt x="532" y="872"/>
                  </a:lnTo>
                  <a:lnTo>
                    <a:pt x="520" y="883"/>
                  </a:lnTo>
                  <a:lnTo>
                    <a:pt x="509" y="894"/>
                  </a:lnTo>
                  <a:lnTo>
                    <a:pt x="475" y="872"/>
                  </a:lnTo>
                  <a:lnTo>
                    <a:pt x="442" y="860"/>
                  </a:lnTo>
                  <a:lnTo>
                    <a:pt x="408" y="838"/>
                  </a:lnTo>
                  <a:lnTo>
                    <a:pt x="386" y="849"/>
                  </a:lnTo>
                  <a:lnTo>
                    <a:pt x="373" y="860"/>
                  </a:lnTo>
                  <a:lnTo>
                    <a:pt x="362" y="872"/>
                  </a:lnTo>
                  <a:lnTo>
                    <a:pt x="339" y="883"/>
                  </a:lnTo>
                  <a:lnTo>
                    <a:pt x="328" y="849"/>
                  </a:lnTo>
                  <a:lnTo>
                    <a:pt x="317" y="827"/>
                  </a:lnTo>
                  <a:lnTo>
                    <a:pt x="294" y="827"/>
                  </a:lnTo>
                  <a:lnTo>
                    <a:pt x="249" y="827"/>
                  </a:lnTo>
                  <a:lnTo>
                    <a:pt x="238" y="849"/>
                  </a:lnTo>
                  <a:lnTo>
                    <a:pt x="204" y="860"/>
                  </a:lnTo>
                  <a:lnTo>
                    <a:pt x="192" y="838"/>
                  </a:lnTo>
                  <a:lnTo>
                    <a:pt x="192" y="815"/>
                  </a:lnTo>
                  <a:lnTo>
                    <a:pt x="192" y="793"/>
                  </a:lnTo>
                  <a:lnTo>
                    <a:pt x="192" y="758"/>
                  </a:lnTo>
                  <a:lnTo>
                    <a:pt x="158" y="747"/>
                  </a:lnTo>
                  <a:lnTo>
                    <a:pt x="158" y="713"/>
                  </a:lnTo>
                  <a:lnTo>
                    <a:pt x="170" y="691"/>
                  </a:lnTo>
                  <a:lnTo>
                    <a:pt x="170" y="657"/>
                  </a:lnTo>
                  <a:lnTo>
                    <a:pt x="147" y="634"/>
                  </a:lnTo>
                  <a:lnTo>
                    <a:pt x="102" y="623"/>
                  </a:lnTo>
                  <a:lnTo>
                    <a:pt x="80" y="601"/>
                  </a:lnTo>
                  <a:lnTo>
                    <a:pt x="80" y="577"/>
                  </a:lnTo>
                  <a:lnTo>
                    <a:pt x="102" y="543"/>
                  </a:lnTo>
                  <a:lnTo>
                    <a:pt x="125" y="498"/>
                  </a:lnTo>
                  <a:lnTo>
                    <a:pt x="136" y="465"/>
                  </a:lnTo>
                  <a:lnTo>
                    <a:pt x="136" y="420"/>
                  </a:lnTo>
                  <a:lnTo>
                    <a:pt x="136" y="374"/>
                  </a:lnTo>
                  <a:lnTo>
                    <a:pt x="136" y="362"/>
                  </a:lnTo>
                  <a:lnTo>
                    <a:pt x="125" y="351"/>
                  </a:lnTo>
                  <a:lnTo>
                    <a:pt x="102" y="351"/>
                  </a:lnTo>
                  <a:lnTo>
                    <a:pt x="80" y="340"/>
                  </a:lnTo>
                  <a:lnTo>
                    <a:pt x="57" y="329"/>
                  </a:lnTo>
                  <a:lnTo>
                    <a:pt x="23" y="317"/>
                  </a:lnTo>
                  <a:lnTo>
                    <a:pt x="0" y="295"/>
                  </a:lnTo>
                  <a:lnTo>
                    <a:pt x="0" y="272"/>
                  </a:lnTo>
                  <a:lnTo>
                    <a:pt x="23" y="250"/>
                  </a:lnTo>
                  <a:lnTo>
                    <a:pt x="57" y="227"/>
                  </a:lnTo>
                  <a:lnTo>
                    <a:pt x="57" y="204"/>
                  </a:lnTo>
                  <a:lnTo>
                    <a:pt x="57" y="170"/>
                  </a:lnTo>
                  <a:lnTo>
                    <a:pt x="68" y="148"/>
                  </a:lnTo>
                  <a:lnTo>
                    <a:pt x="91" y="136"/>
                  </a:lnTo>
                  <a:lnTo>
                    <a:pt x="113" y="125"/>
                  </a:lnTo>
                  <a:lnTo>
                    <a:pt x="125" y="136"/>
                  </a:lnTo>
                  <a:lnTo>
                    <a:pt x="136" y="148"/>
                  </a:lnTo>
                  <a:lnTo>
                    <a:pt x="170" y="148"/>
                  </a:lnTo>
                  <a:lnTo>
                    <a:pt x="192" y="125"/>
                  </a:lnTo>
                  <a:lnTo>
                    <a:pt x="192" y="91"/>
                  </a:lnTo>
                  <a:lnTo>
                    <a:pt x="170" y="69"/>
                  </a:lnTo>
                  <a:lnTo>
                    <a:pt x="136" y="58"/>
                  </a:lnTo>
                  <a:lnTo>
                    <a:pt x="125" y="35"/>
                  </a:lnTo>
                  <a:lnTo>
                    <a:pt x="136" y="11"/>
                  </a:lnTo>
                  <a:lnTo>
                    <a:pt x="147" y="0"/>
                  </a:lnTo>
                  <a:lnTo>
                    <a:pt x="170" y="0"/>
                  </a:lnTo>
                  <a:lnTo>
                    <a:pt x="192" y="11"/>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3" name="Freeform 19"/>
            <p:cNvSpPr>
              <a:spLocks/>
            </p:cNvSpPr>
            <p:nvPr/>
          </p:nvSpPr>
          <p:spPr bwMode="auto">
            <a:xfrm>
              <a:off x="8137544" y="4671476"/>
              <a:ext cx="665165" cy="779036"/>
            </a:xfrm>
            <a:custGeom>
              <a:avLst/>
              <a:gdLst>
                <a:gd name="T0" fmla="*/ 441 w 656"/>
                <a:gd name="T1" fmla="*/ 114 h 827"/>
                <a:gd name="T2" fmla="*/ 486 w 656"/>
                <a:gd name="T3" fmla="*/ 114 h 827"/>
                <a:gd name="T4" fmla="*/ 509 w 656"/>
                <a:gd name="T5" fmla="*/ 137 h 827"/>
                <a:gd name="T6" fmla="*/ 520 w 656"/>
                <a:gd name="T7" fmla="*/ 159 h 827"/>
                <a:gd name="T8" fmla="*/ 532 w 656"/>
                <a:gd name="T9" fmla="*/ 159 h 827"/>
                <a:gd name="T10" fmla="*/ 543 w 656"/>
                <a:gd name="T11" fmla="*/ 137 h 827"/>
                <a:gd name="T12" fmla="*/ 555 w 656"/>
                <a:gd name="T13" fmla="*/ 137 h 827"/>
                <a:gd name="T14" fmla="*/ 577 w 656"/>
                <a:gd name="T15" fmla="*/ 137 h 827"/>
                <a:gd name="T16" fmla="*/ 633 w 656"/>
                <a:gd name="T17" fmla="*/ 148 h 827"/>
                <a:gd name="T18" fmla="*/ 656 w 656"/>
                <a:gd name="T19" fmla="*/ 170 h 827"/>
                <a:gd name="T20" fmla="*/ 645 w 656"/>
                <a:gd name="T21" fmla="*/ 227 h 827"/>
                <a:gd name="T22" fmla="*/ 611 w 656"/>
                <a:gd name="T23" fmla="*/ 273 h 827"/>
                <a:gd name="T24" fmla="*/ 566 w 656"/>
                <a:gd name="T25" fmla="*/ 329 h 827"/>
                <a:gd name="T26" fmla="*/ 555 w 656"/>
                <a:gd name="T27" fmla="*/ 374 h 827"/>
                <a:gd name="T28" fmla="*/ 577 w 656"/>
                <a:gd name="T29" fmla="*/ 419 h 827"/>
                <a:gd name="T30" fmla="*/ 577 w 656"/>
                <a:gd name="T31" fmla="*/ 476 h 827"/>
                <a:gd name="T32" fmla="*/ 543 w 656"/>
                <a:gd name="T33" fmla="*/ 544 h 827"/>
                <a:gd name="T34" fmla="*/ 520 w 656"/>
                <a:gd name="T35" fmla="*/ 589 h 827"/>
                <a:gd name="T36" fmla="*/ 475 w 656"/>
                <a:gd name="T37" fmla="*/ 611 h 827"/>
                <a:gd name="T38" fmla="*/ 419 w 656"/>
                <a:gd name="T39" fmla="*/ 668 h 827"/>
                <a:gd name="T40" fmla="*/ 351 w 656"/>
                <a:gd name="T41" fmla="*/ 725 h 827"/>
                <a:gd name="T42" fmla="*/ 282 w 656"/>
                <a:gd name="T43" fmla="*/ 792 h 827"/>
                <a:gd name="T44" fmla="*/ 249 w 656"/>
                <a:gd name="T45" fmla="*/ 827 h 827"/>
                <a:gd name="T46" fmla="*/ 226 w 656"/>
                <a:gd name="T47" fmla="*/ 827 h 827"/>
                <a:gd name="T48" fmla="*/ 215 w 656"/>
                <a:gd name="T49" fmla="*/ 770 h 827"/>
                <a:gd name="T50" fmla="*/ 192 w 656"/>
                <a:gd name="T51" fmla="*/ 736 h 827"/>
                <a:gd name="T52" fmla="*/ 159 w 656"/>
                <a:gd name="T53" fmla="*/ 713 h 827"/>
                <a:gd name="T54" fmla="*/ 124 w 656"/>
                <a:gd name="T55" fmla="*/ 702 h 827"/>
                <a:gd name="T56" fmla="*/ 101 w 656"/>
                <a:gd name="T57" fmla="*/ 702 h 827"/>
                <a:gd name="T58" fmla="*/ 90 w 656"/>
                <a:gd name="T59" fmla="*/ 680 h 827"/>
                <a:gd name="T60" fmla="*/ 56 w 656"/>
                <a:gd name="T61" fmla="*/ 657 h 827"/>
                <a:gd name="T62" fmla="*/ 11 w 656"/>
                <a:gd name="T63" fmla="*/ 657 h 827"/>
                <a:gd name="T64" fmla="*/ 11 w 656"/>
                <a:gd name="T65" fmla="*/ 646 h 827"/>
                <a:gd name="T66" fmla="*/ 0 w 656"/>
                <a:gd name="T67" fmla="*/ 611 h 827"/>
                <a:gd name="T68" fmla="*/ 23 w 656"/>
                <a:gd name="T69" fmla="*/ 555 h 827"/>
                <a:gd name="T70" fmla="*/ 34 w 656"/>
                <a:gd name="T71" fmla="*/ 499 h 827"/>
                <a:gd name="T72" fmla="*/ 68 w 656"/>
                <a:gd name="T73" fmla="*/ 441 h 827"/>
                <a:gd name="T74" fmla="*/ 68 w 656"/>
                <a:gd name="T75" fmla="*/ 385 h 827"/>
                <a:gd name="T76" fmla="*/ 68 w 656"/>
                <a:gd name="T77" fmla="*/ 340 h 827"/>
                <a:gd name="T78" fmla="*/ 56 w 656"/>
                <a:gd name="T79" fmla="*/ 318 h 827"/>
                <a:gd name="T80" fmla="*/ 68 w 656"/>
                <a:gd name="T81" fmla="*/ 284 h 827"/>
                <a:gd name="T82" fmla="*/ 101 w 656"/>
                <a:gd name="T83" fmla="*/ 249 h 827"/>
                <a:gd name="T84" fmla="*/ 135 w 656"/>
                <a:gd name="T85" fmla="*/ 215 h 827"/>
                <a:gd name="T86" fmla="*/ 135 w 656"/>
                <a:gd name="T87" fmla="*/ 170 h 827"/>
                <a:gd name="T88" fmla="*/ 135 w 656"/>
                <a:gd name="T89" fmla="*/ 125 h 827"/>
                <a:gd name="T90" fmla="*/ 159 w 656"/>
                <a:gd name="T91" fmla="*/ 103 h 827"/>
                <a:gd name="T92" fmla="*/ 192 w 656"/>
                <a:gd name="T93" fmla="*/ 92 h 827"/>
                <a:gd name="T94" fmla="*/ 249 w 656"/>
                <a:gd name="T95" fmla="*/ 92 h 827"/>
                <a:gd name="T96" fmla="*/ 282 w 656"/>
                <a:gd name="T97" fmla="*/ 68 h 827"/>
                <a:gd name="T98" fmla="*/ 305 w 656"/>
                <a:gd name="T99" fmla="*/ 80 h 827"/>
                <a:gd name="T100" fmla="*/ 327 w 656"/>
                <a:gd name="T101" fmla="*/ 45 h 827"/>
                <a:gd name="T102" fmla="*/ 340 w 656"/>
                <a:gd name="T103" fmla="*/ 12 h 827"/>
                <a:gd name="T104" fmla="*/ 362 w 656"/>
                <a:gd name="T105" fmla="*/ 0 h 827"/>
                <a:gd name="T106" fmla="*/ 374 w 656"/>
                <a:gd name="T107" fmla="*/ 0 h 827"/>
                <a:gd name="T108" fmla="*/ 385 w 656"/>
                <a:gd name="T109" fmla="*/ 23 h 827"/>
                <a:gd name="T110" fmla="*/ 396 w 656"/>
                <a:gd name="T111" fmla="*/ 57 h 827"/>
                <a:gd name="T112" fmla="*/ 396 w 656"/>
                <a:gd name="T113" fmla="*/ 92 h 827"/>
                <a:gd name="T114" fmla="*/ 407 w 656"/>
                <a:gd name="T115" fmla="*/ 103 h 827"/>
                <a:gd name="T116" fmla="*/ 419 w 656"/>
                <a:gd name="T117" fmla="*/ 114 h 827"/>
                <a:gd name="T118" fmla="*/ 441 w 656"/>
                <a:gd name="T119" fmla="*/ 114 h 8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56"/>
                <a:gd name="T181" fmla="*/ 0 h 827"/>
                <a:gd name="T182" fmla="*/ 656 w 656"/>
                <a:gd name="T183" fmla="*/ 827 h 8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56" h="827">
                  <a:moveTo>
                    <a:pt x="441" y="114"/>
                  </a:moveTo>
                  <a:lnTo>
                    <a:pt x="486" y="114"/>
                  </a:lnTo>
                  <a:lnTo>
                    <a:pt x="509" y="137"/>
                  </a:lnTo>
                  <a:lnTo>
                    <a:pt x="520" y="159"/>
                  </a:lnTo>
                  <a:lnTo>
                    <a:pt x="532" y="159"/>
                  </a:lnTo>
                  <a:lnTo>
                    <a:pt x="543" y="137"/>
                  </a:lnTo>
                  <a:lnTo>
                    <a:pt x="555" y="137"/>
                  </a:lnTo>
                  <a:lnTo>
                    <a:pt x="577" y="137"/>
                  </a:lnTo>
                  <a:lnTo>
                    <a:pt x="633" y="148"/>
                  </a:lnTo>
                  <a:lnTo>
                    <a:pt x="656" y="170"/>
                  </a:lnTo>
                  <a:lnTo>
                    <a:pt x="645" y="227"/>
                  </a:lnTo>
                  <a:lnTo>
                    <a:pt x="611" y="273"/>
                  </a:lnTo>
                  <a:lnTo>
                    <a:pt x="566" y="329"/>
                  </a:lnTo>
                  <a:lnTo>
                    <a:pt x="555" y="374"/>
                  </a:lnTo>
                  <a:lnTo>
                    <a:pt x="577" y="419"/>
                  </a:lnTo>
                  <a:lnTo>
                    <a:pt x="577" y="476"/>
                  </a:lnTo>
                  <a:lnTo>
                    <a:pt x="543" y="544"/>
                  </a:lnTo>
                  <a:lnTo>
                    <a:pt x="520" y="589"/>
                  </a:lnTo>
                  <a:lnTo>
                    <a:pt x="475" y="611"/>
                  </a:lnTo>
                  <a:lnTo>
                    <a:pt x="419" y="668"/>
                  </a:lnTo>
                  <a:lnTo>
                    <a:pt x="351" y="725"/>
                  </a:lnTo>
                  <a:lnTo>
                    <a:pt x="282" y="792"/>
                  </a:lnTo>
                  <a:lnTo>
                    <a:pt x="249" y="827"/>
                  </a:lnTo>
                  <a:lnTo>
                    <a:pt x="226" y="827"/>
                  </a:lnTo>
                  <a:lnTo>
                    <a:pt x="215" y="770"/>
                  </a:lnTo>
                  <a:lnTo>
                    <a:pt x="192" y="736"/>
                  </a:lnTo>
                  <a:lnTo>
                    <a:pt x="159" y="713"/>
                  </a:lnTo>
                  <a:lnTo>
                    <a:pt x="124" y="702"/>
                  </a:lnTo>
                  <a:lnTo>
                    <a:pt x="101" y="702"/>
                  </a:lnTo>
                  <a:lnTo>
                    <a:pt x="90" y="680"/>
                  </a:lnTo>
                  <a:lnTo>
                    <a:pt x="56" y="657"/>
                  </a:lnTo>
                  <a:lnTo>
                    <a:pt x="11" y="657"/>
                  </a:lnTo>
                  <a:lnTo>
                    <a:pt x="11" y="646"/>
                  </a:lnTo>
                  <a:lnTo>
                    <a:pt x="0" y="611"/>
                  </a:lnTo>
                  <a:lnTo>
                    <a:pt x="23" y="555"/>
                  </a:lnTo>
                  <a:lnTo>
                    <a:pt x="34" y="499"/>
                  </a:lnTo>
                  <a:lnTo>
                    <a:pt x="68" y="441"/>
                  </a:lnTo>
                  <a:lnTo>
                    <a:pt x="68" y="385"/>
                  </a:lnTo>
                  <a:lnTo>
                    <a:pt x="68" y="340"/>
                  </a:lnTo>
                  <a:lnTo>
                    <a:pt x="56" y="318"/>
                  </a:lnTo>
                  <a:lnTo>
                    <a:pt x="68" y="284"/>
                  </a:lnTo>
                  <a:lnTo>
                    <a:pt x="101" y="249"/>
                  </a:lnTo>
                  <a:lnTo>
                    <a:pt x="135" y="215"/>
                  </a:lnTo>
                  <a:lnTo>
                    <a:pt x="135" y="170"/>
                  </a:lnTo>
                  <a:lnTo>
                    <a:pt x="135" y="125"/>
                  </a:lnTo>
                  <a:lnTo>
                    <a:pt x="159" y="103"/>
                  </a:lnTo>
                  <a:lnTo>
                    <a:pt x="192" y="92"/>
                  </a:lnTo>
                  <a:lnTo>
                    <a:pt x="249" y="92"/>
                  </a:lnTo>
                  <a:lnTo>
                    <a:pt x="282" y="68"/>
                  </a:lnTo>
                  <a:lnTo>
                    <a:pt x="305" y="80"/>
                  </a:lnTo>
                  <a:lnTo>
                    <a:pt x="327" y="45"/>
                  </a:lnTo>
                  <a:lnTo>
                    <a:pt x="340" y="12"/>
                  </a:lnTo>
                  <a:lnTo>
                    <a:pt x="362" y="0"/>
                  </a:lnTo>
                  <a:lnTo>
                    <a:pt x="374" y="0"/>
                  </a:lnTo>
                  <a:lnTo>
                    <a:pt x="385" y="23"/>
                  </a:lnTo>
                  <a:lnTo>
                    <a:pt x="396" y="57"/>
                  </a:lnTo>
                  <a:lnTo>
                    <a:pt x="396" y="92"/>
                  </a:lnTo>
                  <a:lnTo>
                    <a:pt x="407" y="103"/>
                  </a:lnTo>
                  <a:lnTo>
                    <a:pt x="419" y="114"/>
                  </a:lnTo>
                  <a:lnTo>
                    <a:pt x="441" y="114"/>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4" name="Freeform 20"/>
            <p:cNvSpPr>
              <a:spLocks/>
            </p:cNvSpPr>
            <p:nvPr/>
          </p:nvSpPr>
          <p:spPr bwMode="auto">
            <a:xfrm>
              <a:off x="7735905" y="4426224"/>
              <a:ext cx="746127" cy="939532"/>
            </a:xfrm>
            <a:custGeom>
              <a:avLst/>
              <a:gdLst>
                <a:gd name="T0" fmla="*/ 544 w 736"/>
                <a:gd name="T1" fmla="*/ 22 h 995"/>
                <a:gd name="T2" fmla="*/ 600 w 736"/>
                <a:gd name="T3" fmla="*/ 33 h 995"/>
                <a:gd name="T4" fmla="*/ 667 w 736"/>
                <a:gd name="T5" fmla="*/ 67 h 995"/>
                <a:gd name="T6" fmla="*/ 690 w 736"/>
                <a:gd name="T7" fmla="*/ 112 h 995"/>
                <a:gd name="T8" fmla="*/ 723 w 736"/>
                <a:gd name="T9" fmla="*/ 181 h 995"/>
                <a:gd name="T10" fmla="*/ 736 w 736"/>
                <a:gd name="T11" fmla="*/ 237 h 995"/>
                <a:gd name="T12" fmla="*/ 736 w 736"/>
                <a:gd name="T13" fmla="*/ 271 h 995"/>
                <a:gd name="T14" fmla="*/ 701 w 736"/>
                <a:gd name="T15" fmla="*/ 339 h 995"/>
                <a:gd name="T16" fmla="*/ 645 w 736"/>
                <a:gd name="T17" fmla="*/ 351 h 995"/>
                <a:gd name="T18" fmla="*/ 555 w 736"/>
                <a:gd name="T19" fmla="*/ 362 h 995"/>
                <a:gd name="T20" fmla="*/ 531 w 736"/>
                <a:gd name="T21" fmla="*/ 429 h 995"/>
                <a:gd name="T22" fmla="*/ 497 w 736"/>
                <a:gd name="T23" fmla="*/ 508 h 995"/>
                <a:gd name="T24" fmla="*/ 452 w 736"/>
                <a:gd name="T25" fmla="*/ 577 h 995"/>
                <a:gd name="T26" fmla="*/ 464 w 736"/>
                <a:gd name="T27" fmla="*/ 644 h 995"/>
                <a:gd name="T28" fmla="*/ 430 w 736"/>
                <a:gd name="T29" fmla="*/ 758 h 995"/>
                <a:gd name="T30" fmla="*/ 396 w 736"/>
                <a:gd name="T31" fmla="*/ 870 h 995"/>
                <a:gd name="T32" fmla="*/ 407 w 736"/>
                <a:gd name="T33" fmla="*/ 916 h 995"/>
                <a:gd name="T34" fmla="*/ 385 w 736"/>
                <a:gd name="T35" fmla="*/ 961 h 995"/>
                <a:gd name="T36" fmla="*/ 328 w 736"/>
                <a:gd name="T37" fmla="*/ 961 h 995"/>
                <a:gd name="T38" fmla="*/ 271 w 736"/>
                <a:gd name="T39" fmla="*/ 972 h 995"/>
                <a:gd name="T40" fmla="*/ 204 w 736"/>
                <a:gd name="T41" fmla="*/ 995 h 995"/>
                <a:gd name="T42" fmla="*/ 170 w 736"/>
                <a:gd name="T43" fmla="*/ 972 h 995"/>
                <a:gd name="T44" fmla="*/ 193 w 736"/>
                <a:gd name="T45" fmla="*/ 916 h 995"/>
                <a:gd name="T46" fmla="*/ 204 w 736"/>
                <a:gd name="T47" fmla="*/ 870 h 995"/>
                <a:gd name="T48" fmla="*/ 158 w 736"/>
                <a:gd name="T49" fmla="*/ 859 h 995"/>
                <a:gd name="T50" fmla="*/ 124 w 736"/>
                <a:gd name="T51" fmla="*/ 881 h 995"/>
                <a:gd name="T52" fmla="*/ 101 w 736"/>
                <a:gd name="T53" fmla="*/ 859 h 995"/>
                <a:gd name="T54" fmla="*/ 101 w 736"/>
                <a:gd name="T55" fmla="*/ 803 h 995"/>
                <a:gd name="T56" fmla="*/ 101 w 736"/>
                <a:gd name="T57" fmla="*/ 735 h 995"/>
                <a:gd name="T58" fmla="*/ 79 w 736"/>
                <a:gd name="T59" fmla="*/ 667 h 995"/>
                <a:gd name="T60" fmla="*/ 45 w 736"/>
                <a:gd name="T61" fmla="*/ 599 h 995"/>
                <a:gd name="T62" fmla="*/ 12 w 736"/>
                <a:gd name="T63" fmla="*/ 508 h 995"/>
                <a:gd name="T64" fmla="*/ 23 w 736"/>
                <a:gd name="T65" fmla="*/ 441 h 995"/>
                <a:gd name="T66" fmla="*/ 57 w 736"/>
                <a:gd name="T67" fmla="*/ 396 h 995"/>
                <a:gd name="T68" fmla="*/ 68 w 736"/>
                <a:gd name="T69" fmla="*/ 304 h 995"/>
                <a:gd name="T70" fmla="*/ 12 w 736"/>
                <a:gd name="T71" fmla="*/ 259 h 995"/>
                <a:gd name="T72" fmla="*/ 0 w 736"/>
                <a:gd name="T73" fmla="*/ 226 h 995"/>
                <a:gd name="T74" fmla="*/ 34 w 736"/>
                <a:gd name="T75" fmla="*/ 181 h 995"/>
                <a:gd name="T76" fmla="*/ 90 w 736"/>
                <a:gd name="T77" fmla="*/ 181 h 995"/>
                <a:gd name="T78" fmla="*/ 146 w 736"/>
                <a:gd name="T79" fmla="*/ 123 h 995"/>
                <a:gd name="T80" fmla="*/ 215 w 736"/>
                <a:gd name="T81" fmla="*/ 45 h 995"/>
                <a:gd name="T82" fmla="*/ 316 w 736"/>
                <a:gd name="T83" fmla="*/ 22 h 995"/>
                <a:gd name="T84" fmla="*/ 396 w 736"/>
                <a:gd name="T85" fmla="*/ 22 h 995"/>
                <a:gd name="T86" fmla="*/ 452 w 736"/>
                <a:gd name="T87" fmla="*/ 0 h 995"/>
                <a:gd name="T88" fmla="*/ 486 w 736"/>
                <a:gd name="T89" fmla="*/ 22 h 995"/>
                <a:gd name="T90" fmla="*/ 520 w 736"/>
                <a:gd name="T91" fmla="*/ 45 h 9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36"/>
                <a:gd name="T139" fmla="*/ 0 h 995"/>
                <a:gd name="T140" fmla="*/ 736 w 736"/>
                <a:gd name="T141" fmla="*/ 995 h 99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36" h="995">
                  <a:moveTo>
                    <a:pt x="531" y="33"/>
                  </a:moveTo>
                  <a:lnTo>
                    <a:pt x="544" y="22"/>
                  </a:lnTo>
                  <a:lnTo>
                    <a:pt x="566" y="11"/>
                  </a:lnTo>
                  <a:lnTo>
                    <a:pt x="600" y="33"/>
                  </a:lnTo>
                  <a:lnTo>
                    <a:pt x="633" y="45"/>
                  </a:lnTo>
                  <a:lnTo>
                    <a:pt x="667" y="67"/>
                  </a:lnTo>
                  <a:lnTo>
                    <a:pt x="667" y="90"/>
                  </a:lnTo>
                  <a:lnTo>
                    <a:pt x="690" y="112"/>
                  </a:lnTo>
                  <a:lnTo>
                    <a:pt x="712" y="147"/>
                  </a:lnTo>
                  <a:lnTo>
                    <a:pt x="723" y="181"/>
                  </a:lnTo>
                  <a:lnTo>
                    <a:pt x="723" y="215"/>
                  </a:lnTo>
                  <a:lnTo>
                    <a:pt x="736" y="237"/>
                  </a:lnTo>
                  <a:lnTo>
                    <a:pt x="736" y="259"/>
                  </a:lnTo>
                  <a:lnTo>
                    <a:pt x="736" y="271"/>
                  </a:lnTo>
                  <a:lnTo>
                    <a:pt x="723" y="304"/>
                  </a:lnTo>
                  <a:lnTo>
                    <a:pt x="701" y="339"/>
                  </a:lnTo>
                  <a:lnTo>
                    <a:pt x="678" y="327"/>
                  </a:lnTo>
                  <a:lnTo>
                    <a:pt x="645" y="351"/>
                  </a:lnTo>
                  <a:lnTo>
                    <a:pt x="588" y="351"/>
                  </a:lnTo>
                  <a:lnTo>
                    <a:pt x="555" y="362"/>
                  </a:lnTo>
                  <a:lnTo>
                    <a:pt x="531" y="384"/>
                  </a:lnTo>
                  <a:lnTo>
                    <a:pt x="531" y="429"/>
                  </a:lnTo>
                  <a:lnTo>
                    <a:pt x="531" y="474"/>
                  </a:lnTo>
                  <a:lnTo>
                    <a:pt x="497" y="508"/>
                  </a:lnTo>
                  <a:lnTo>
                    <a:pt x="464" y="543"/>
                  </a:lnTo>
                  <a:lnTo>
                    <a:pt x="452" y="577"/>
                  </a:lnTo>
                  <a:lnTo>
                    <a:pt x="464" y="599"/>
                  </a:lnTo>
                  <a:lnTo>
                    <a:pt x="464" y="644"/>
                  </a:lnTo>
                  <a:lnTo>
                    <a:pt x="464" y="700"/>
                  </a:lnTo>
                  <a:lnTo>
                    <a:pt x="430" y="758"/>
                  </a:lnTo>
                  <a:lnTo>
                    <a:pt x="419" y="814"/>
                  </a:lnTo>
                  <a:lnTo>
                    <a:pt x="396" y="870"/>
                  </a:lnTo>
                  <a:lnTo>
                    <a:pt x="407" y="905"/>
                  </a:lnTo>
                  <a:lnTo>
                    <a:pt x="407" y="916"/>
                  </a:lnTo>
                  <a:lnTo>
                    <a:pt x="407" y="939"/>
                  </a:lnTo>
                  <a:lnTo>
                    <a:pt x="385" y="961"/>
                  </a:lnTo>
                  <a:lnTo>
                    <a:pt x="374" y="972"/>
                  </a:lnTo>
                  <a:lnTo>
                    <a:pt x="328" y="961"/>
                  </a:lnTo>
                  <a:lnTo>
                    <a:pt x="305" y="961"/>
                  </a:lnTo>
                  <a:lnTo>
                    <a:pt x="271" y="972"/>
                  </a:lnTo>
                  <a:lnTo>
                    <a:pt x="238" y="984"/>
                  </a:lnTo>
                  <a:lnTo>
                    <a:pt x="204" y="995"/>
                  </a:lnTo>
                  <a:lnTo>
                    <a:pt x="170" y="984"/>
                  </a:lnTo>
                  <a:lnTo>
                    <a:pt x="170" y="972"/>
                  </a:lnTo>
                  <a:lnTo>
                    <a:pt x="170" y="939"/>
                  </a:lnTo>
                  <a:lnTo>
                    <a:pt x="193" y="916"/>
                  </a:lnTo>
                  <a:lnTo>
                    <a:pt x="226" y="881"/>
                  </a:lnTo>
                  <a:lnTo>
                    <a:pt x="204" y="870"/>
                  </a:lnTo>
                  <a:lnTo>
                    <a:pt x="181" y="859"/>
                  </a:lnTo>
                  <a:lnTo>
                    <a:pt x="158" y="859"/>
                  </a:lnTo>
                  <a:lnTo>
                    <a:pt x="146" y="870"/>
                  </a:lnTo>
                  <a:lnTo>
                    <a:pt x="124" y="881"/>
                  </a:lnTo>
                  <a:lnTo>
                    <a:pt x="90" y="870"/>
                  </a:lnTo>
                  <a:lnTo>
                    <a:pt x="101" y="859"/>
                  </a:lnTo>
                  <a:lnTo>
                    <a:pt x="101" y="836"/>
                  </a:lnTo>
                  <a:lnTo>
                    <a:pt x="101" y="803"/>
                  </a:lnTo>
                  <a:lnTo>
                    <a:pt x="101" y="769"/>
                  </a:lnTo>
                  <a:lnTo>
                    <a:pt x="101" y="735"/>
                  </a:lnTo>
                  <a:lnTo>
                    <a:pt x="101" y="689"/>
                  </a:lnTo>
                  <a:lnTo>
                    <a:pt x="79" y="667"/>
                  </a:lnTo>
                  <a:lnTo>
                    <a:pt x="57" y="633"/>
                  </a:lnTo>
                  <a:lnTo>
                    <a:pt x="45" y="599"/>
                  </a:lnTo>
                  <a:lnTo>
                    <a:pt x="34" y="554"/>
                  </a:lnTo>
                  <a:lnTo>
                    <a:pt x="12" y="508"/>
                  </a:lnTo>
                  <a:lnTo>
                    <a:pt x="12" y="463"/>
                  </a:lnTo>
                  <a:lnTo>
                    <a:pt x="23" y="441"/>
                  </a:lnTo>
                  <a:lnTo>
                    <a:pt x="45" y="418"/>
                  </a:lnTo>
                  <a:lnTo>
                    <a:pt x="57" y="396"/>
                  </a:lnTo>
                  <a:lnTo>
                    <a:pt x="57" y="351"/>
                  </a:lnTo>
                  <a:lnTo>
                    <a:pt x="68" y="304"/>
                  </a:lnTo>
                  <a:lnTo>
                    <a:pt x="45" y="282"/>
                  </a:lnTo>
                  <a:lnTo>
                    <a:pt x="12" y="259"/>
                  </a:lnTo>
                  <a:lnTo>
                    <a:pt x="0" y="248"/>
                  </a:lnTo>
                  <a:lnTo>
                    <a:pt x="0" y="226"/>
                  </a:lnTo>
                  <a:lnTo>
                    <a:pt x="0" y="203"/>
                  </a:lnTo>
                  <a:lnTo>
                    <a:pt x="34" y="181"/>
                  </a:lnTo>
                  <a:lnTo>
                    <a:pt x="57" y="181"/>
                  </a:lnTo>
                  <a:lnTo>
                    <a:pt x="90" y="181"/>
                  </a:lnTo>
                  <a:lnTo>
                    <a:pt x="113" y="158"/>
                  </a:lnTo>
                  <a:lnTo>
                    <a:pt x="146" y="123"/>
                  </a:lnTo>
                  <a:lnTo>
                    <a:pt x="181" y="78"/>
                  </a:lnTo>
                  <a:lnTo>
                    <a:pt x="215" y="45"/>
                  </a:lnTo>
                  <a:lnTo>
                    <a:pt x="260" y="22"/>
                  </a:lnTo>
                  <a:lnTo>
                    <a:pt x="316" y="22"/>
                  </a:lnTo>
                  <a:lnTo>
                    <a:pt x="362" y="33"/>
                  </a:lnTo>
                  <a:lnTo>
                    <a:pt x="396" y="22"/>
                  </a:lnTo>
                  <a:lnTo>
                    <a:pt x="407" y="0"/>
                  </a:lnTo>
                  <a:lnTo>
                    <a:pt x="452" y="0"/>
                  </a:lnTo>
                  <a:lnTo>
                    <a:pt x="475" y="0"/>
                  </a:lnTo>
                  <a:lnTo>
                    <a:pt x="486" y="22"/>
                  </a:lnTo>
                  <a:lnTo>
                    <a:pt x="497" y="56"/>
                  </a:lnTo>
                  <a:lnTo>
                    <a:pt x="520" y="45"/>
                  </a:lnTo>
                  <a:lnTo>
                    <a:pt x="531" y="33"/>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5" name="Freeform 21"/>
            <p:cNvSpPr>
              <a:spLocks/>
            </p:cNvSpPr>
            <p:nvPr/>
          </p:nvSpPr>
          <p:spPr bwMode="auto">
            <a:xfrm>
              <a:off x="7835918" y="3019630"/>
              <a:ext cx="1023941" cy="649197"/>
            </a:xfrm>
            <a:custGeom>
              <a:avLst/>
              <a:gdLst>
                <a:gd name="T0" fmla="*/ 510 w 1008"/>
                <a:gd name="T1" fmla="*/ 645 h 690"/>
                <a:gd name="T2" fmla="*/ 499 w 1008"/>
                <a:gd name="T3" fmla="*/ 667 h 690"/>
                <a:gd name="T4" fmla="*/ 454 w 1008"/>
                <a:gd name="T5" fmla="*/ 645 h 690"/>
                <a:gd name="T6" fmla="*/ 374 w 1008"/>
                <a:gd name="T7" fmla="*/ 633 h 690"/>
                <a:gd name="T8" fmla="*/ 329 w 1008"/>
                <a:gd name="T9" fmla="*/ 633 h 690"/>
                <a:gd name="T10" fmla="*/ 261 w 1008"/>
                <a:gd name="T11" fmla="*/ 600 h 690"/>
                <a:gd name="T12" fmla="*/ 204 w 1008"/>
                <a:gd name="T13" fmla="*/ 667 h 690"/>
                <a:gd name="T14" fmla="*/ 148 w 1008"/>
                <a:gd name="T15" fmla="*/ 690 h 690"/>
                <a:gd name="T16" fmla="*/ 80 w 1008"/>
                <a:gd name="T17" fmla="*/ 667 h 690"/>
                <a:gd name="T18" fmla="*/ 23 w 1008"/>
                <a:gd name="T19" fmla="*/ 645 h 690"/>
                <a:gd name="T20" fmla="*/ 0 w 1008"/>
                <a:gd name="T21" fmla="*/ 588 h 690"/>
                <a:gd name="T22" fmla="*/ 45 w 1008"/>
                <a:gd name="T23" fmla="*/ 544 h 690"/>
                <a:gd name="T24" fmla="*/ 103 w 1008"/>
                <a:gd name="T25" fmla="*/ 510 h 690"/>
                <a:gd name="T26" fmla="*/ 148 w 1008"/>
                <a:gd name="T27" fmla="*/ 464 h 690"/>
                <a:gd name="T28" fmla="*/ 137 w 1008"/>
                <a:gd name="T29" fmla="*/ 441 h 690"/>
                <a:gd name="T30" fmla="*/ 80 w 1008"/>
                <a:gd name="T31" fmla="*/ 419 h 690"/>
                <a:gd name="T32" fmla="*/ 69 w 1008"/>
                <a:gd name="T33" fmla="*/ 362 h 690"/>
                <a:gd name="T34" fmla="*/ 69 w 1008"/>
                <a:gd name="T35" fmla="*/ 283 h 690"/>
                <a:gd name="T36" fmla="*/ 125 w 1008"/>
                <a:gd name="T37" fmla="*/ 215 h 690"/>
                <a:gd name="T38" fmla="*/ 193 w 1008"/>
                <a:gd name="T39" fmla="*/ 148 h 690"/>
                <a:gd name="T40" fmla="*/ 249 w 1008"/>
                <a:gd name="T41" fmla="*/ 68 h 690"/>
                <a:gd name="T42" fmla="*/ 318 w 1008"/>
                <a:gd name="T43" fmla="*/ 23 h 690"/>
                <a:gd name="T44" fmla="*/ 363 w 1008"/>
                <a:gd name="T45" fmla="*/ 12 h 690"/>
                <a:gd name="T46" fmla="*/ 385 w 1008"/>
                <a:gd name="T47" fmla="*/ 57 h 690"/>
                <a:gd name="T48" fmla="*/ 419 w 1008"/>
                <a:gd name="T49" fmla="*/ 12 h 690"/>
                <a:gd name="T50" fmla="*/ 476 w 1008"/>
                <a:gd name="T51" fmla="*/ 23 h 690"/>
                <a:gd name="T52" fmla="*/ 499 w 1008"/>
                <a:gd name="T53" fmla="*/ 90 h 690"/>
                <a:gd name="T54" fmla="*/ 521 w 1008"/>
                <a:gd name="T55" fmla="*/ 136 h 690"/>
                <a:gd name="T56" fmla="*/ 589 w 1008"/>
                <a:gd name="T57" fmla="*/ 159 h 690"/>
                <a:gd name="T58" fmla="*/ 657 w 1008"/>
                <a:gd name="T59" fmla="*/ 113 h 690"/>
                <a:gd name="T60" fmla="*/ 714 w 1008"/>
                <a:gd name="T61" fmla="*/ 57 h 690"/>
                <a:gd name="T62" fmla="*/ 838 w 1008"/>
                <a:gd name="T63" fmla="*/ 45 h 690"/>
                <a:gd name="T64" fmla="*/ 917 w 1008"/>
                <a:gd name="T65" fmla="*/ 57 h 690"/>
                <a:gd name="T66" fmla="*/ 973 w 1008"/>
                <a:gd name="T67" fmla="*/ 45 h 690"/>
                <a:gd name="T68" fmla="*/ 1008 w 1008"/>
                <a:gd name="T69" fmla="*/ 57 h 690"/>
                <a:gd name="T70" fmla="*/ 1008 w 1008"/>
                <a:gd name="T71" fmla="*/ 113 h 690"/>
                <a:gd name="T72" fmla="*/ 973 w 1008"/>
                <a:gd name="T73" fmla="*/ 159 h 690"/>
                <a:gd name="T74" fmla="*/ 895 w 1008"/>
                <a:gd name="T75" fmla="*/ 181 h 690"/>
                <a:gd name="T76" fmla="*/ 815 w 1008"/>
                <a:gd name="T77" fmla="*/ 215 h 690"/>
                <a:gd name="T78" fmla="*/ 770 w 1008"/>
                <a:gd name="T79" fmla="*/ 260 h 690"/>
                <a:gd name="T80" fmla="*/ 725 w 1008"/>
                <a:gd name="T81" fmla="*/ 340 h 690"/>
                <a:gd name="T82" fmla="*/ 669 w 1008"/>
                <a:gd name="T83" fmla="*/ 464 h 690"/>
                <a:gd name="T84" fmla="*/ 611 w 1008"/>
                <a:gd name="T85" fmla="*/ 532 h 690"/>
                <a:gd name="T86" fmla="*/ 577 w 1008"/>
                <a:gd name="T87" fmla="*/ 532 h 690"/>
                <a:gd name="T88" fmla="*/ 532 w 1008"/>
                <a:gd name="T89" fmla="*/ 577 h 69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08"/>
                <a:gd name="T136" fmla="*/ 0 h 690"/>
                <a:gd name="T137" fmla="*/ 1008 w 1008"/>
                <a:gd name="T138" fmla="*/ 690 h 69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08" h="690">
                  <a:moveTo>
                    <a:pt x="510" y="600"/>
                  </a:moveTo>
                  <a:lnTo>
                    <a:pt x="510" y="645"/>
                  </a:lnTo>
                  <a:lnTo>
                    <a:pt x="510" y="667"/>
                  </a:lnTo>
                  <a:lnTo>
                    <a:pt x="499" y="667"/>
                  </a:lnTo>
                  <a:lnTo>
                    <a:pt x="465" y="656"/>
                  </a:lnTo>
                  <a:lnTo>
                    <a:pt x="454" y="645"/>
                  </a:lnTo>
                  <a:lnTo>
                    <a:pt x="419" y="633"/>
                  </a:lnTo>
                  <a:lnTo>
                    <a:pt x="374" y="633"/>
                  </a:lnTo>
                  <a:lnTo>
                    <a:pt x="340" y="645"/>
                  </a:lnTo>
                  <a:lnTo>
                    <a:pt x="329" y="633"/>
                  </a:lnTo>
                  <a:lnTo>
                    <a:pt x="306" y="611"/>
                  </a:lnTo>
                  <a:lnTo>
                    <a:pt x="261" y="600"/>
                  </a:lnTo>
                  <a:lnTo>
                    <a:pt x="215" y="633"/>
                  </a:lnTo>
                  <a:lnTo>
                    <a:pt x="204" y="667"/>
                  </a:lnTo>
                  <a:lnTo>
                    <a:pt x="193" y="678"/>
                  </a:lnTo>
                  <a:lnTo>
                    <a:pt x="148" y="690"/>
                  </a:lnTo>
                  <a:lnTo>
                    <a:pt x="125" y="678"/>
                  </a:lnTo>
                  <a:lnTo>
                    <a:pt x="80" y="667"/>
                  </a:lnTo>
                  <a:lnTo>
                    <a:pt x="45" y="645"/>
                  </a:lnTo>
                  <a:lnTo>
                    <a:pt x="23" y="645"/>
                  </a:lnTo>
                  <a:lnTo>
                    <a:pt x="0" y="611"/>
                  </a:lnTo>
                  <a:lnTo>
                    <a:pt x="0" y="588"/>
                  </a:lnTo>
                  <a:lnTo>
                    <a:pt x="12" y="566"/>
                  </a:lnTo>
                  <a:lnTo>
                    <a:pt x="45" y="544"/>
                  </a:lnTo>
                  <a:lnTo>
                    <a:pt x="80" y="532"/>
                  </a:lnTo>
                  <a:lnTo>
                    <a:pt x="103" y="510"/>
                  </a:lnTo>
                  <a:lnTo>
                    <a:pt x="137" y="486"/>
                  </a:lnTo>
                  <a:lnTo>
                    <a:pt x="148" y="464"/>
                  </a:lnTo>
                  <a:lnTo>
                    <a:pt x="148" y="452"/>
                  </a:lnTo>
                  <a:lnTo>
                    <a:pt x="137" y="441"/>
                  </a:lnTo>
                  <a:lnTo>
                    <a:pt x="92" y="430"/>
                  </a:lnTo>
                  <a:lnTo>
                    <a:pt x="80" y="419"/>
                  </a:lnTo>
                  <a:lnTo>
                    <a:pt x="69" y="396"/>
                  </a:lnTo>
                  <a:lnTo>
                    <a:pt x="69" y="362"/>
                  </a:lnTo>
                  <a:lnTo>
                    <a:pt x="57" y="329"/>
                  </a:lnTo>
                  <a:lnTo>
                    <a:pt x="69" y="283"/>
                  </a:lnTo>
                  <a:lnTo>
                    <a:pt x="92" y="249"/>
                  </a:lnTo>
                  <a:lnTo>
                    <a:pt x="125" y="215"/>
                  </a:lnTo>
                  <a:lnTo>
                    <a:pt x="148" y="193"/>
                  </a:lnTo>
                  <a:lnTo>
                    <a:pt x="193" y="148"/>
                  </a:lnTo>
                  <a:lnTo>
                    <a:pt x="204" y="102"/>
                  </a:lnTo>
                  <a:lnTo>
                    <a:pt x="249" y="68"/>
                  </a:lnTo>
                  <a:lnTo>
                    <a:pt x="295" y="57"/>
                  </a:lnTo>
                  <a:lnTo>
                    <a:pt x="318" y="23"/>
                  </a:lnTo>
                  <a:lnTo>
                    <a:pt x="340" y="0"/>
                  </a:lnTo>
                  <a:lnTo>
                    <a:pt x="363" y="12"/>
                  </a:lnTo>
                  <a:lnTo>
                    <a:pt x="374" y="23"/>
                  </a:lnTo>
                  <a:lnTo>
                    <a:pt x="385" y="57"/>
                  </a:lnTo>
                  <a:lnTo>
                    <a:pt x="408" y="34"/>
                  </a:lnTo>
                  <a:lnTo>
                    <a:pt x="419" y="12"/>
                  </a:lnTo>
                  <a:lnTo>
                    <a:pt x="443" y="12"/>
                  </a:lnTo>
                  <a:lnTo>
                    <a:pt x="476" y="23"/>
                  </a:lnTo>
                  <a:lnTo>
                    <a:pt x="499" y="45"/>
                  </a:lnTo>
                  <a:lnTo>
                    <a:pt x="499" y="90"/>
                  </a:lnTo>
                  <a:lnTo>
                    <a:pt x="499" y="124"/>
                  </a:lnTo>
                  <a:lnTo>
                    <a:pt x="521" y="136"/>
                  </a:lnTo>
                  <a:lnTo>
                    <a:pt x="555" y="159"/>
                  </a:lnTo>
                  <a:lnTo>
                    <a:pt x="589" y="159"/>
                  </a:lnTo>
                  <a:lnTo>
                    <a:pt x="622" y="148"/>
                  </a:lnTo>
                  <a:lnTo>
                    <a:pt x="657" y="113"/>
                  </a:lnTo>
                  <a:lnTo>
                    <a:pt x="691" y="90"/>
                  </a:lnTo>
                  <a:lnTo>
                    <a:pt x="714" y="57"/>
                  </a:lnTo>
                  <a:lnTo>
                    <a:pt x="759" y="45"/>
                  </a:lnTo>
                  <a:lnTo>
                    <a:pt x="838" y="45"/>
                  </a:lnTo>
                  <a:lnTo>
                    <a:pt x="872" y="57"/>
                  </a:lnTo>
                  <a:lnTo>
                    <a:pt x="917" y="57"/>
                  </a:lnTo>
                  <a:lnTo>
                    <a:pt x="951" y="45"/>
                  </a:lnTo>
                  <a:lnTo>
                    <a:pt x="973" y="45"/>
                  </a:lnTo>
                  <a:lnTo>
                    <a:pt x="996" y="57"/>
                  </a:lnTo>
                  <a:lnTo>
                    <a:pt x="1008" y="57"/>
                  </a:lnTo>
                  <a:lnTo>
                    <a:pt x="1008" y="90"/>
                  </a:lnTo>
                  <a:lnTo>
                    <a:pt x="1008" y="113"/>
                  </a:lnTo>
                  <a:lnTo>
                    <a:pt x="996" y="136"/>
                  </a:lnTo>
                  <a:lnTo>
                    <a:pt x="973" y="159"/>
                  </a:lnTo>
                  <a:lnTo>
                    <a:pt x="940" y="170"/>
                  </a:lnTo>
                  <a:lnTo>
                    <a:pt x="895" y="181"/>
                  </a:lnTo>
                  <a:lnTo>
                    <a:pt x="850" y="204"/>
                  </a:lnTo>
                  <a:lnTo>
                    <a:pt x="815" y="215"/>
                  </a:lnTo>
                  <a:lnTo>
                    <a:pt x="804" y="238"/>
                  </a:lnTo>
                  <a:lnTo>
                    <a:pt x="770" y="260"/>
                  </a:lnTo>
                  <a:lnTo>
                    <a:pt x="759" y="305"/>
                  </a:lnTo>
                  <a:lnTo>
                    <a:pt x="725" y="340"/>
                  </a:lnTo>
                  <a:lnTo>
                    <a:pt x="702" y="407"/>
                  </a:lnTo>
                  <a:lnTo>
                    <a:pt x="669" y="464"/>
                  </a:lnTo>
                  <a:lnTo>
                    <a:pt x="646" y="521"/>
                  </a:lnTo>
                  <a:lnTo>
                    <a:pt x="611" y="532"/>
                  </a:lnTo>
                  <a:lnTo>
                    <a:pt x="600" y="532"/>
                  </a:lnTo>
                  <a:lnTo>
                    <a:pt x="577" y="532"/>
                  </a:lnTo>
                  <a:lnTo>
                    <a:pt x="555" y="566"/>
                  </a:lnTo>
                  <a:lnTo>
                    <a:pt x="532" y="577"/>
                  </a:lnTo>
                  <a:lnTo>
                    <a:pt x="510" y="600"/>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6" name="Freeform 22"/>
            <p:cNvSpPr>
              <a:spLocks/>
            </p:cNvSpPr>
            <p:nvPr/>
          </p:nvSpPr>
          <p:spPr bwMode="auto">
            <a:xfrm>
              <a:off x="7207266" y="3392919"/>
              <a:ext cx="881065" cy="800676"/>
            </a:xfrm>
            <a:custGeom>
              <a:avLst/>
              <a:gdLst>
                <a:gd name="T0" fmla="*/ 621 w 870"/>
                <a:gd name="T1" fmla="*/ 192 h 848"/>
                <a:gd name="T2" fmla="*/ 644 w 870"/>
                <a:gd name="T3" fmla="*/ 249 h 848"/>
                <a:gd name="T4" fmla="*/ 701 w 870"/>
                <a:gd name="T5" fmla="*/ 271 h 848"/>
                <a:gd name="T6" fmla="*/ 769 w 870"/>
                <a:gd name="T7" fmla="*/ 294 h 848"/>
                <a:gd name="T8" fmla="*/ 803 w 870"/>
                <a:gd name="T9" fmla="*/ 306 h 848"/>
                <a:gd name="T10" fmla="*/ 848 w 870"/>
                <a:gd name="T11" fmla="*/ 340 h 848"/>
                <a:gd name="T12" fmla="*/ 870 w 870"/>
                <a:gd name="T13" fmla="*/ 396 h 848"/>
                <a:gd name="T14" fmla="*/ 814 w 870"/>
                <a:gd name="T15" fmla="*/ 419 h 848"/>
                <a:gd name="T16" fmla="*/ 791 w 870"/>
                <a:gd name="T17" fmla="*/ 396 h 848"/>
                <a:gd name="T18" fmla="*/ 746 w 870"/>
                <a:gd name="T19" fmla="*/ 419 h 848"/>
                <a:gd name="T20" fmla="*/ 735 w 870"/>
                <a:gd name="T21" fmla="*/ 475 h 848"/>
                <a:gd name="T22" fmla="*/ 701 w 870"/>
                <a:gd name="T23" fmla="*/ 521 h 848"/>
                <a:gd name="T24" fmla="*/ 678 w 870"/>
                <a:gd name="T25" fmla="*/ 566 h 848"/>
                <a:gd name="T26" fmla="*/ 735 w 870"/>
                <a:gd name="T27" fmla="*/ 600 h 848"/>
                <a:gd name="T28" fmla="*/ 780 w 870"/>
                <a:gd name="T29" fmla="*/ 622 h 848"/>
                <a:gd name="T30" fmla="*/ 814 w 870"/>
                <a:gd name="T31" fmla="*/ 633 h 848"/>
                <a:gd name="T32" fmla="*/ 814 w 870"/>
                <a:gd name="T33" fmla="*/ 691 h 848"/>
                <a:gd name="T34" fmla="*/ 803 w 870"/>
                <a:gd name="T35" fmla="*/ 769 h 848"/>
                <a:gd name="T36" fmla="*/ 758 w 870"/>
                <a:gd name="T37" fmla="*/ 848 h 848"/>
                <a:gd name="T38" fmla="*/ 690 w 870"/>
                <a:gd name="T39" fmla="*/ 837 h 848"/>
                <a:gd name="T40" fmla="*/ 610 w 870"/>
                <a:gd name="T41" fmla="*/ 826 h 848"/>
                <a:gd name="T42" fmla="*/ 577 w 870"/>
                <a:gd name="T43" fmla="*/ 803 h 848"/>
                <a:gd name="T44" fmla="*/ 520 w 870"/>
                <a:gd name="T45" fmla="*/ 769 h 848"/>
                <a:gd name="T46" fmla="*/ 498 w 870"/>
                <a:gd name="T47" fmla="*/ 724 h 848"/>
                <a:gd name="T48" fmla="*/ 463 w 870"/>
                <a:gd name="T49" fmla="*/ 713 h 848"/>
                <a:gd name="T50" fmla="*/ 384 w 870"/>
                <a:gd name="T51" fmla="*/ 713 h 848"/>
                <a:gd name="T52" fmla="*/ 293 w 870"/>
                <a:gd name="T53" fmla="*/ 702 h 848"/>
                <a:gd name="T54" fmla="*/ 214 w 870"/>
                <a:gd name="T55" fmla="*/ 667 h 848"/>
                <a:gd name="T56" fmla="*/ 147 w 870"/>
                <a:gd name="T57" fmla="*/ 633 h 848"/>
                <a:gd name="T58" fmla="*/ 101 w 870"/>
                <a:gd name="T59" fmla="*/ 577 h 848"/>
                <a:gd name="T60" fmla="*/ 56 w 870"/>
                <a:gd name="T61" fmla="*/ 566 h 848"/>
                <a:gd name="T62" fmla="*/ 45 w 870"/>
                <a:gd name="T63" fmla="*/ 487 h 848"/>
                <a:gd name="T64" fmla="*/ 11 w 870"/>
                <a:gd name="T65" fmla="*/ 419 h 848"/>
                <a:gd name="T66" fmla="*/ 11 w 870"/>
                <a:gd name="T67" fmla="*/ 351 h 848"/>
                <a:gd name="T68" fmla="*/ 0 w 870"/>
                <a:gd name="T69" fmla="*/ 282 h 848"/>
                <a:gd name="T70" fmla="*/ 124 w 870"/>
                <a:gd name="T71" fmla="*/ 306 h 848"/>
                <a:gd name="T72" fmla="*/ 214 w 870"/>
                <a:gd name="T73" fmla="*/ 249 h 848"/>
                <a:gd name="T74" fmla="*/ 304 w 870"/>
                <a:gd name="T75" fmla="*/ 215 h 848"/>
                <a:gd name="T76" fmla="*/ 373 w 870"/>
                <a:gd name="T77" fmla="*/ 159 h 848"/>
                <a:gd name="T78" fmla="*/ 440 w 870"/>
                <a:gd name="T79" fmla="*/ 68 h 848"/>
                <a:gd name="T80" fmla="*/ 452 w 870"/>
                <a:gd name="T81" fmla="*/ 11 h 848"/>
                <a:gd name="T82" fmla="*/ 485 w 870"/>
                <a:gd name="T83" fmla="*/ 0 h 848"/>
                <a:gd name="T84" fmla="*/ 577 w 870"/>
                <a:gd name="T85" fmla="*/ 11 h 848"/>
                <a:gd name="T86" fmla="*/ 655 w 870"/>
                <a:gd name="T87" fmla="*/ 23 h 848"/>
                <a:gd name="T88" fmla="*/ 690 w 870"/>
                <a:gd name="T89" fmla="*/ 0 h 848"/>
                <a:gd name="T90" fmla="*/ 713 w 870"/>
                <a:gd name="T91" fmla="*/ 34 h 848"/>
                <a:gd name="T92" fmla="*/ 769 w 870"/>
                <a:gd name="T93" fmla="*/ 56 h 848"/>
                <a:gd name="T94" fmla="*/ 758 w 870"/>
                <a:gd name="T95" fmla="*/ 90 h 848"/>
                <a:gd name="T96" fmla="*/ 701 w 870"/>
                <a:gd name="T97" fmla="*/ 136 h 848"/>
                <a:gd name="T98" fmla="*/ 633 w 870"/>
                <a:gd name="T99" fmla="*/ 170 h 84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0"/>
                <a:gd name="T151" fmla="*/ 0 h 848"/>
                <a:gd name="T152" fmla="*/ 870 w 870"/>
                <a:gd name="T153" fmla="*/ 848 h 84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0" h="848">
                  <a:moveTo>
                    <a:pt x="633" y="170"/>
                  </a:moveTo>
                  <a:lnTo>
                    <a:pt x="621" y="192"/>
                  </a:lnTo>
                  <a:lnTo>
                    <a:pt x="621" y="215"/>
                  </a:lnTo>
                  <a:lnTo>
                    <a:pt x="644" y="249"/>
                  </a:lnTo>
                  <a:lnTo>
                    <a:pt x="666" y="249"/>
                  </a:lnTo>
                  <a:lnTo>
                    <a:pt x="701" y="271"/>
                  </a:lnTo>
                  <a:lnTo>
                    <a:pt x="746" y="282"/>
                  </a:lnTo>
                  <a:lnTo>
                    <a:pt x="769" y="294"/>
                  </a:lnTo>
                  <a:lnTo>
                    <a:pt x="814" y="282"/>
                  </a:lnTo>
                  <a:lnTo>
                    <a:pt x="803" y="306"/>
                  </a:lnTo>
                  <a:lnTo>
                    <a:pt x="814" y="329"/>
                  </a:lnTo>
                  <a:lnTo>
                    <a:pt x="848" y="340"/>
                  </a:lnTo>
                  <a:lnTo>
                    <a:pt x="870" y="362"/>
                  </a:lnTo>
                  <a:lnTo>
                    <a:pt x="870" y="396"/>
                  </a:lnTo>
                  <a:lnTo>
                    <a:pt x="848" y="419"/>
                  </a:lnTo>
                  <a:lnTo>
                    <a:pt x="814" y="419"/>
                  </a:lnTo>
                  <a:lnTo>
                    <a:pt x="803" y="407"/>
                  </a:lnTo>
                  <a:lnTo>
                    <a:pt x="791" y="396"/>
                  </a:lnTo>
                  <a:lnTo>
                    <a:pt x="769" y="407"/>
                  </a:lnTo>
                  <a:lnTo>
                    <a:pt x="746" y="419"/>
                  </a:lnTo>
                  <a:lnTo>
                    <a:pt x="735" y="441"/>
                  </a:lnTo>
                  <a:lnTo>
                    <a:pt x="735" y="475"/>
                  </a:lnTo>
                  <a:lnTo>
                    <a:pt x="735" y="498"/>
                  </a:lnTo>
                  <a:lnTo>
                    <a:pt x="701" y="521"/>
                  </a:lnTo>
                  <a:lnTo>
                    <a:pt x="678" y="543"/>
                  </a:lnTo>
                  <a:lnTo>
                    <a:pt x="678" y="566"/>
                  </a:lnTo>
                  <a:lnTo>
                    <a:pt x="701" y="588"/>
                  </a:lnTo>
                  <a:lnTo>
                    <a:pt x="735" y="600"/>
                  </a:lnTo>
                  <a:lnTo>
                    <a:pt x="758" y="611"/>
                  </a:lnTo>
                  <a:lnTo>
                    <a:pt x="780" y="622"/>
                  </a:lnTo>
                  <a:lnTo>
                    <a:pt x="803" y="622"/>
                  </a:lnTo>
                  <a:lnTo>
                    <a:pt x="814" y="633"/>
                  </a:lnTo>
                  <a:lnTo>
                    <a:pt x="814" y="645"/>
                  </a:lnTo>
                  <a:lnTo>
                    <a:pt x="814" y="691"/>
                  </a:lnTo>
                  <a:lnTo>
                    <a:pt x="814" y="736"/>
                  </a:lnTo>
                  <a:lnTo>
                    <a:pt x="803" y="769"/>
                  </a:lnTo>
                  <a:lnTo>
                    <a:pt x="780" y="814"/>
                  </a:lnTo>
                  <a:lnTo>
                    <a:pt x="758" y="848"/>
                  </a:lnTo>
                  <a:lnTo>
                    <a:pt x="713" y="837"/>
                  </a:lnTo>
                  <a:lnTo>
                    <a:pt x="690" y="837"/>
                  </a:lnTo>
                  <a:lnTo>
                    <a:pt x="644" y="837"/>
                  </a:lnTo>
                  <a:lnTo>
                    <a:pt x="610" y="826"/>
                  </a:lnTo>
                  <a:lnTo>
                    <a:pt x="599" y="814"/>
                  </a:lnTo>
                  <a:lnTo>
                    <a:pt x="577" y="803"/>
                  </a:lnTo>
                  <a:lnTo>
                    <a:pt x="554" y="792"/>
                  </a:lnTo>
                  <a:lnTo>
                    <a:pt x="520" y="769"/>
                  </a:lnTo>
                  <a:lnTo>
                    <a:pt x="509" y="736"/>
                  </a:lnTo>
                  <a:lnTo>
                    <a:pt x="498" y="724"/>
                  </a:lnTo>
                  <a:lnTo>
                    <a:pt x="485" y="702"/>
                  </a:lnTo>
                  <a:lnTo>
                    <a:pt x="463" y="713"/>
                  </a:lnTo>
                  <a:lnTo>
                    <a:pt x="429" y="713"/>
                  </a:lnTo>
                  <a:lnTo>
                    <a:pt x="384" y="713"/>
                  </a:lnTo>
                  <a:lnTo>
                    <a:pt x="317" y="713"/>
                  </a:lnTo>
                  <a:lnTo>
                    <a:pt x="293" y="702"/>
                  </a:lnTo>
                  <a:lnTo>
                    <a:pt x="259" y="679"/>
                  </a:lnTo>
                  <a:lnTo>
                    <a:pt x="214" y="667"/>
                  </a:lnTo>
                  <a:lnTo>
                    <a:pt x="158" y="656"/>
                  </a:lnTo>
                  <a:lnTo>
                    <a:pt x="147" y="633"/>
                  </a:lnTo>
                  <a:lnTo>
                    <a:pt x="124" y="600"/>
                  </a:lnTo>
                  <a:lnTo>
                    <a:pt x="101" y="577"/>
                  </a:lnTo>
                  <a:lnTo>
                    <a:pt x="78" y="566"/>
                  </a:lnTo>
                  <a:lnTo>
                    <a:pt x="56" y="566"/>
                  </a:lnTo>
                  <a:lnTo>
                    <a:pt x="56" y="521"/>
                  </a:lnTo>
                  <a:lnTo>
                    <a:pt x="45" y="487"/>
                  </a:lnTo>
                  <a:lnTo>
                    <a:pt x="22" y="452"/>
                  </a:lnTo>
                  <a:lnTo>
                    <a:pt x="11" y="419"/>
                  </a:lnTo>
                  <a:lnTo>
                    <a:pt x="11" y="385"/>
                  </a:lnTo>
                  <a:lnTo>
                    <a:pt x="11" y="351"/>
                  </a:lnTo>
                  <a:lnTo>
                    <a:pt x="0" y="317"/>
                  </a:lnTo>
                  <a:lnTo>
                    <a:pt x="0" y="282"/>
                  </a:lnTo>
                  <a:lnTo>
                    <a:pt x="67" y="294"/>
                  </a:lnTo>
                  <a:lnTo>
                    <a:pt x="124" y="306"/>
                  </a:lnTo>
                  <a:lnTo>
                    <a:pt x="169" y="282"/>
                  </a:lnTo>
                  <a:lnTo>
                    <a:pt x="214" y="249"/>
                  </a:lnTo>
                  <a:lnTo>
                    <a:pt x="271" y="215"/>
                  </a:lnTo>
                  <a:lnTo>
                    <a:pt x="304" y="215"/>
                  </a:lnTo>
                  <a:lnTo>
                    <a:pt x="339" y="192"/>
                  </a:lnTo>
                  <a:lnTo>
                    <a:pt x="373" y="159"/>
                  </a:lnTo>
                  <a:lnTo>
                    <a:pt x="418" y="101"/>
                  </a:lnTo>
                  <a:lnTo>
                    <a:pt x="440" y="68"/>
                  </a:lnTo>
                  <a:lnTo>
                    <a:pt x="452" y="34"/>
                  </a:lnTo>
                  <a:lnTo>
                    <a:pt x="452" y="11"/>
                  </a:lnTo>
                  <a:lnTo>
                    <a:pt x="452" y="0"/>
                  </a:lnTo>
                  <a:lnTo>
                    <a:pt x="485" y="0"/>
                  </a:lnTo>
                  <a:lnTo>
                    <a:pt x="532" y="0"/>
                  </a:lnTo>
                  <a:lnTo>
                    <a:pt x="577" y="11"/>
                  </a:lnTo>
                  <a:lnTo>
                    <a:pt x="621" y="23"/>
                  </a:lnTo>
                  <a:lnTo>
                    <a:pt x="655" y="23"/>
                  </a:lnTo>
                  <a:lnTo>
                    <a:pt x="678" y="11"/>
                  </a:lnTo>
                  <a:lnTo>
                    <a:pt x="690" y="0"/>
                  </a:lnTo>
                  <a:lnTo>
                    <a:pt x="701" y="23"/>
                  </a:lnTo>
                  <a:lnTo>
                    <a:pt x="713" y="34"/>
                  </a:lnTo>
                  <a:lnTo>
                    <a:pt x="758" y="45"/>
                  </a:lnTo>
                  <a:lnTo>
                    <a:pt x="769" y="56"/>
                  </a:lnTo>
                  <a:lnTo>
                    <a:pt x="769" y="68"/>
                  </a:lnTo>
                  <a:lnTo>
                    <a:pt x="758" y="90"/>
                  </a:lnTo>
                  <a:lnTo>
                    <a:pt x="724" y="114"/>
                  </a:lnTo>
                  <a:lnTo>
                    <a:pt x="701" y="136"/>
                  </a:lnTo>
                  <a:lnTo>
                    <a:pt x="666" y="148"/>
                  </a:lnTo>
                  <a:lnTo>
                    <a:pt x="633" y="170"/>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7" name="Freeform 23"/>
            <p:cNvSpPr>
              <a:spLocks/>
            </p:cNvSpPr>
            <p:nvPr/>
          </p:nvSpPr>
          <p:spPr bwMode="auto">
            <a:xfrm>
              <a:off x="6881827" y="3924899"/>
              <a:ext cx="1219204" cy="724937"/>
            </a:xfrm>
            <a:custGeom>
              <a:avLst/>
              <a:gdLst>
                <a:gd name="T0" fmla="*/ 635 w 1200"/>
                <a:gd name="T1" fmla="*/ 147 h 769"/>
                <a:gd name="T2" fmla="*/ 747 w 1200"/>
                <a:gd name="T3" fmla="*/ 147 h 769"/>
                <a:gd name="T4" fmla="*/ 803 w 1200"/>
                <a:gd name="T5" fmla="*/ 136 h 769"/>
                <a:gd name="T6" fmla="*/ 827 w 1200"/>
                <a:gd name="T7" fmla="*/ 170 h 769"/>
                <a:gd name="T8" fmla="*/ 872 w 1200"/>
                <a:gd name="T9" fmla="*/ 226 h 769"/>
                <a:gd name="T10" fmla="*/ 917 w 1200"/>
                <a:gd name="T11" fmla="*/ 248 h 769"/>
                <a:gd name="T12" fmla="*/ 962 w 1200"/>
                <a:gd name="T13" fmla="*/ 271 h 769"/>
                <a:gd name="T14" fmla="*/ 1031 w 1200"/>
                <a:gd name="T15" fmla="*/ 271 h 769"/>
                <a:gd name="T16" fmla="*/ 1076 w 1200"/>
                <a:gd name="T17" fmla="*/ 306 h 769"/>
                <a:gd name="T18" fmla="*/ 1143 w 1200"/>
                <a:gd name="T19" fmla="*/ 339 h 769"/>
                <a:gd name="T20" fmla="*/ 1166 w 1200"/>
                <a:gd name="T21" fmla="*/ 396 h 769"/>
                <a:gd name="T22" fmla="*/ 1154 w 1200"/>
                <a:gd name="T23" fmla="*/ 452 h 769"/>
                <a:gd name="T24" fmla="*/ 1188 w 1200"/>
                <a:gd name="T25" fmla="*/ 498 h 769"/>
                <a:gd name="T26" fmla="*/ 1188 w 1200"/>
                <a:gd name="T27" fmla="*/ 543 h 769"/>
                <a:gd name="T28" fmla="*/ 1154 w 1200"/>
                <a:gd name="T29" fmla="*/ 554 h 769"/>
                <a:gd name="T30" fmla="*/ 1053 w 1200"/>
                <a:gd name="T31" fmla="*/ 577 h 769"/>
                <a:gd name="T32" fmla="*/ 984 w 1200"/>
                <a:gd name="T33" fmla="*/ 655 h 769"/>
                <a:gd name="T34" fmla="*/ 928 w 1200"/>
                <a:gd name="T35" fmla="*/ 713 h 769"/>
                <a:gd name="T36" fmla="*/ 872 w 1200"/>
                <a:gd name="T37" fmla="*/ 713 h 769"/>
                <a:gd name="T38" fmla="*/ 816 w 1200"/>
                <a:gd name="T39" fmla="*/ 724 h 769"/>
                <a:gd name="T40" fmla="*/ 803 w 1200"/>
                <a:gd name="T41" fmla="*/ 633 h 769"/>
                <a:gd name="T42" fmla="*/ 770 w 1200"/>
                <a:gd name="T43" fmla="*/ 633 h 769"/>
                <a:gd name="T44" fmla="*/ 736 w 1200"/>
                <a:gd name="T45" fmla="*/ 679 h 769"/>
                <a:gd name="T46" fmla="*/ 713 w 1200"/>
                <a:gd name="T47" fmla="*/ 633 h 769"/>
                <a:gd name="T48" fmla="*/ 680 w 1200"/>
                <a:gd name="T49" fmla="*/ 633 h 769"/>
                <a:gd name="T50" fmla="*/ 657 w 1200"/>
                <a:gd name="T51" fmla="*/ 667 h 769"/>
                <a:gd name="T52" fmla="*/ 611 w 1200"/>
                <a:gd name="T53" fmla="*/ 644 h 769"/>
                <a:gd name="T54" fmla="*/ 555 w 1200"/>
                <a:gd name="T55" fmla="*/ 644 h 769"/>
                <a:gd name="T56" fmla="*/ 499 w 1200"/>
                <a:gd name="T57" fmla="*/ 622 h 769"/>
                <a:gd name="T58" fmla="*/ 454 w 1200"/>
                <a:gd name="T59" fmla="*/ 588 h 769"/>
                <a:gd name="T60" fmla="*/ 408 w 1200"/>
                <a:gd name="T61" fmla="*/ 599 h 769"/>
                <a:gd name="T62" fmla="*/ 396 w 1200"/>
                <a:gd name="T63" fmla="*/ 667 h 769"/>
                <a:gd name="T64" fmla="*/ 385 w 1200"/>
                <a:gd name="T65" fmla="*/ 702 h 769"/>
                <a:gd name="T66" fmla="*/ 306 w 1200"/>
                <a:gd name="T67" fmla="*/ 690 h 769"/>
                <a:gd name="T68" fmla="*/ 238 w 1200"/>
                <a:gd name="T69" fmla="*/ 679 h 769"/>
                <a:gd name="T70" fmla="*/ 193 w 1200"/>
                <a:gd name="T71" fmla="*/ 702 h 769"/>
                <a:gd name="T72" fmla="*/ 170 w 1200"/>
                <a:gd name="T73" fmla="*/ 769 h 769"/>
                <a:gd name="T74" fmla="*/ 136 w 1200"/>
                <a:gd name="T75" fmla="*/ 758 h 769"/>
                <a:gd name="T76" fmla="*/ 103 w 1200"/>
                <a:gd name="T77" fmla="*/ 702 h 769"/>
                <a:gd name="T78" fmla="*/ 57 w 1200"/>
                <a:gd name="T79" fmla="*/ 667 h 769"/>
                <a:gd name="T80" fmla="*/ 0 w 1200"/>
                <a:gd name="T81" fmla="*/ 633 h 769"/>
                <a:gd name="T82" fmla="*/ 12 w 1200"/>
                <a:gd name="T83" fmla="*/ 554 h 769"/>
                <a:gd name="T84" fmla="*/ 114 w 1200"/>
                <a:gd name="T85" fmla="*/ 509 h 769"/>
                <a:gd name="T86" fmla="*/ 181 w 1200"/>
                <a:gd name="T87" fmla="*/ 452 h 769"/>
                <a:gd name="T88" fmla="*/ 273 w 1200"/>
                <a:gd name="T89" fmla="*/ 441 h 769"/>
                <a:gd name="T90" fmla="*/ 284 w 1200"/>
                <a:gd name="T91" fmla="*/ 362 h 769"/>
                <a:gd name="T92" fmla="*/ 250 w 1200"/>
                <a:gd name="T93" fmla="*/ 293 h 769"/>
                <a:gd name="T94" fmla="*/ 261 w 1200"/>
                <a:gd name="T95" fmla="*/ 248 h 769"/>
                <a:gd name="T96" fmla="*/ 226 w 1200"/>
                <a:gd name="T97" fmla="*/ 192 h 769"/>
                <a:gd name="T98" fmla="*/ 250 w 1200"/>
                <a:gd name="T99" fmla="*/ 136 h 769"/>
                <a:gd name="T100" fmla="*/ 250 w 1200"/>
                <a:gd name="T101" fmla="*/ 90 h 769"/>
                <a:gd name="T102" fmla="*/ 204 w 1200"/>
                <a:gd name="T103" fmla="*/ 45 h 769"/>
                <a:gd name="T104" fmla="*/ 226 w 1200"/>
                <a:gd name="T105" fmla="*/ 22 h 769"/>
                <a:gd name="T106" fmla="*/ 351 w 1200"/>
                <a:gd name="T107" fmla="*/ 11 h 769"/>
                <a:gd name="T108" fmla="*/ 396 w 1200"/>
                <a:gd name="T109" fmla="*/ 0 h 769"/>
                <a:gd name="T110" fmla="*/ 442 w 1200"/>
                <a:gd name="T111" fmla="*/ 34 h 769"/>
                <a:gd name="T112" fmla="*/ 476 w 1200"/>
                <a:gd name="T113" fmla="*/ 90 h 769"/>
                <a:gd name="T114" fmla="*/ 577 w 1200"/>
                <a:gd name="T115" fmla="*/ 113 h 76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00"/>
                <a:gd name="T175" fmla="*/ 0 h 769"/>
                <a:gd name="T176" fmla="*/ 1200 w 1200"/>
                <a:gd name="T177" fmla="*/ 769 h 76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00" h="769">
                  <a:moveTo>
                    <a:pt x="611" y="136"/>
                  </a:moveTo>
                  <a:lnTo>
                    <a:pt x="635" y="147"/>
                  </a:lnTo>
                  <a:lnTo>
                    <a:pt x="702" y="147"/>
                  </a:lnTo>
                  <a:lnTo>
                    <a:pt x="747" y="147"/>
                  </a:lnTo>
                  <a:lnTo>
                    <a:pt x="781" y="147"/>
                  </a:lnTo>
                  <a:lnTo>
                    <a:pt x="803" y="136"/>
                  </a:lnTo>
                  <a:lnTo>
                    <a:pt x="816" y="158"/>
                  </a:lnTo>
                  <a:lnTo>
                    <a:pt x="827" y="170"/>
                  </a:lnTo>
                  <a:lnTo>
                    <a:pt x="838" y="203"/>
                  </a:lnTo>
                  <a:lnTo>
                    <a:pt x="872" y="226"/>
                  </a:lnTo>
                  <a:lnTo>
                    <a:pt x="895" y="237"/>
                  </a:lnTo>
                  <a:lnTo>
                    <a:pt x="917" y="248"/>
                  </a:lnTo>
                  <a:lnTo>
                    <a:pt x="928" y="260"/>
                  </a:lnTo>
                  <a:lnTo>
                    <a:pt x="962" y="271"/>
                  </a:lnTo>
                  <a:lnTo>
                    <a:pt x="1008" y="271"/>
                  </a:lnTo>
                  <a:lnTo>
                    <a:pt x="1031" y="271"/>
                  </a:lnTo>
                  <a:lnTo>
                    <a:pt x="1076" y="282"/>
                  </a:lnTo>
                  <a:lnTo>
                    <a:pt x="1076" y="306"/>
                  </a:lnTo>
                  <a:lnTo>
                    <a:pt x="1098" y="328"/>
                  </a:lnTo>
                  <a:lnTo>
                    <a:pt x="1143" y="339"/>
                  </a:lnTo>
                  <a:lnTo>
                    <a:pt x="1166" y="362"/>
                  </a:lnTo>
                  <a:lnTo>
                    <a:pt x="1166" y="396"/>
                  </a:lnTo>
                  <a:lnTo>
                    <a:pt x="1154" y="418"/>
                  </a:lnTo>
                  <a:lnTo>
                    <a:pt x="1154" y="452"/>
                  </a:lnTo>
                  <a:lnTo>
                    <a:pt x="1188" y="463"/>
                  </a:lnTo>
                  <a:lnTo>
                    <a:pt x="1188" y="498"/>
                  </a:lnTo>
                  <a:lnTo>
                    <a:pt x="1188" y="520"/>
                  </a:lnTo>
                  <a:lnTo>
                    <a:pt x="1188" y="543"/>
                  </a:lnTo>
                  <a:lnTo>
                    <a:pt x="1200" y="565"/>
                  </a:lnTo>
                  <a:lnTo>
                    <a:pt x="1154" y="554"/>
                  </a:lnTo>
                  <a:lnTo>
                    <a:pt x="1098" y="554"/>
                  </a:lnTo>
                  <a:lnTo>
                    <a:pt x="1053" y="577"/>
                  </a:lnTo>
                  <a:lnTo>
                    <a:pt x="1019" y="610"/>
                  </a:lnTo>
                  <a:lnTo>
                    <a:pt x="984" y="655"/>
                  </a:lnTo>
                  <a:lnTo>
                    <a:pt x="951" y="690"/>
                  </a:lnTo>
                  <a:lnTo>
                    <a:pt x="928" y="713"/>
                  </a:lnTo>
                  <a:lnTo>
                    <a:pt x="895" y="713"/>
                  </a:lnTo>
                  <a:lnTo>
                    <a:pt x="872" y="713"/>
                  </a:lnTo>
                  <a:lnTo>
                    <a:pt x="838" y="735"/>
                  </a:lnTo>
                  <a:lnTo>
                    <a:pt x="816" y="724"/>
                  </a:lnTo>
                  <a:lnTo>
                    <a:pt x="816" y="679"/>
                  </a:lnTo>
                  <a:lnTo>
                    <a:pt x="803" y="633"/>
                  </a:lnTo>
                  <a:lnTo>
                    <a:pt x="770" y="633"/>
                  </a:lnTo>
                  <a:lnTo>
                    <a:pt x="758" y="667"/>
                  </a:lnTo>
                  <a:lnTo>
                    <a:pt x="736" y="679"/>
                  </a:lnTo>
                  <a:lnTo>
                    <a:pt x="713" y="655"/>
                  </a:lnTo>
                  <a:lnTo>
                    <a:pt x="713" y="633"/>
                  </a:lnTo>
                  <a:lnTo>
                    <a:pt x="691" y="622"/>
                  </a:lnTo>
                  <a:lnTo>
                    <a:pt x="680" y="633"/>
                  </a:lnTo>
                  <a:lnTo>
                    <a:pt x="668" y="655"/>
                  </a:lnTo>
                  <a:lnTo>
                    <a:pt x="657" y="667"/>
                  </a:lnTo>
                  <a:lnTo>
                    <a:pt x="622" y="667"/>
                  </a:lnTo>
                  <a:lnTo>
                    <a:pt x="611" y="644"/>
                  </a:lnTo>
                  <a:lnTo>
                    <a:pt x="589" y="644"/>
                  </a:lnTo>
                  <a:lnTo>
                    <a:pt x="555" y="644"/>
                  </a:lnTo>
                  <a:lnTo>
                    <a:pt x="521" y="633"/>
                  </a:lnTo>
                  <a:lnTo>
                    <a:pt x="499" y="622"/>
                  </a:lnTo>
                  <a:lnTo>
                    <a:pt x="476" y="610"/>
                  </a:lnTo>
                  <a:lnTo>
                    <a:pt x="454" y="588"/>
                  </a:lnTo>
                  <a:lnTo>
                    <a:pt x="430" y="610"/>
                  </a:lnTo>
                  <a:lnTo>
                    <a:pt x="408" y="599"/>
                  </a:lnTo>
                  <a:lnTo>
                    <a:pt x="396" y="633"/>
                  </a:lnTo>
                  <a:lnTo>
                    <a:pt x="396" y="667"/>
                  </a:lnTo>
                  <a:lnTo>
                    <a:pt x="396" y="690"/>
                  </a:lnTo>
                  <a:lnTo>
                    <a:pt x="385" y="702"/>
                  </a:lnTo>
                  <a:lnTo>
                    <a:pt x="340" y="702"/>
                  </a:lnTo>
                  <a:lnTo>
                    <a:pt x="306" y="690"/>
                  </a:lnTo>
                  <a:lnTo>
                    <a:pt x="284" y="679"/>
                  </a:lnTo>
                  <a:lnTo>
                    <a:pt x="238" y="679"/>
                  </a:lnTo>
                  <a:lnTo>
                    <a:pt x="204" y="690"/>
                  </a:lnTo>
                  <a:lnTo>
                    <a:pt x="193" y="702"/>
                  </a:lnTo>
                  <a:lnTo>
                    <a:pt x="181" y="735"/>
                  </a:lnTo>
                  <a:lnTo>
                    <a:pt x="170" y="769"/>
                  </a:lnTo>
                  <a:lnTo>
                    <a:pt x="148" y="769"/>
                  </a:lnTo>
                  <a:lnTo>
                    <a:pt x="136" y="758"/>
                  </a:lnTo>
                  <a:lnTo>
                    <a:pt x="114" y="735"/>
                  </a:lnTo>
                  <a:lnTo>
                    <a:pt x="103" y="702"/>
                  </a:lnTo>
                  <a:lnTo>
                    <a:pt x="103" y="667"/>
                  </a:lnTo>
                  <a:lnTo>
                    <a:pt x="57" y="667"/>
                  </a:lnTo>
                  <a:lnTo>
                    <a:pt x="34" y="655"/>
                  </a:lnTo>
                  <a:lnTo>
                    <a:pt x="0" y="633"/>
                  </a:lnTo>
                  <a:lnTo>
                    <a:pt x="0" y="588"/>
                  </a:lnTo>
                  <a:lnTo>
                    <a:pt x="12" y="554"/>
                  </a:lnTo>
                  <a:lnTo>
                    <a:pt x="57" y="532"/>
                  </a:lnTo>
                  <a:lnTo>
                    <a:pt x="114" y="509"/>
                  </a:lnTo>
                  <a:lnTo>
                    <a:pt x="136" y="487"/>
                  </a:lnTo>
                  <a:lnTo>
                    <a:pt x="181" y="452"/>
                  </a:lnTo>
                  <a:lnTo>
                    <a:pt x="226" y="452"/>
                  </a:lnTo>
                  <a:lnTo>
                    <a:pt x="273" y="441"/>
                  </a:lnTo>
                  <a:lnTo>
                    <a:pt x="284" y="396"/>
                  </a:lnTo>
                  <a:lnTo>
                    <a:pt x="284" y="362"/>
                  </a:lnTo>
                  <a:lnTo>
                    <a:pt x="261" y="328"/>
                  </a:lnTo>
                  <a:lnTo>
                    <a:pt x="250" y="293"/>
                  </a:lnTo>
                  <a:lnTo>
                    <a:pt x="238" y="271"/>
                  </a:lnTo>
                  <a:lnTo>
                    <a:pt x="261" y="248"/>
                  </a:lnTo>
                  <a:lnTo>
                    <a:pt x="226" y="226"/>
                  </a:lnTo>
                  <a:lnTo>
                    <a:pt x="226" y="192"/>
                  </a:lnTo>
                  <a:lnTo>
                    <a:pt x="226" y="158"/>
                  </a:lnTo>
                  <a:lnTo>
                    <a:pt x="250" y="136"/>
                  </a:lnTo>
                  <a:lnTo>
                    <a:pt x="261" y="113"/>
                  </a:lnTo>
                  <a:lnTo>
                    <a:pt x="250" y="90"/>
                  </a:lnTo>
                  <a:lnTo>
                    <a:pt x="226" y="67"/>
                  </a:lnTo>
                  <a:lnTo>
                    <a:pt x="204" y="45"/>
                  </a:lnTo>
                  <a:lnTo>
                    <a:pt x="204" y="22"/>
                  </a:lnTo>
                  <a:lnTo>
                    <a:pt x="226" y="22"/>
                  </a:lnTo>
                  <a:lnTo>
                    <a:pt x="284" y="11"/>
                  </a:lnTo>
                  <a:lnTo>
                    <a:pt x="351" y="11"/>
                  </a:lnTo>
                  <a:lnTo>
                    <a:pt x="374" y="0"/>
                  </a:lnTo>
                  <a:lnTo>
                    <a:pt x="396" y="0"/>
                  </a:lnTo>
                  <a:lnTo>
                    <a:pt x="419" y="11"/>
                  </a:lnTo>
                  <a:lnTo>
                    <a:pt x="442" y="34"/>
                  </a:lnTo>
                  <a:lnTo>
                    <a:pt x="465" y="67"/>
                  </a:lnTo>
                  <a:lnTo>
                    <a:pt x="476" y="90"/>
                  </a:lnTo>
                  <a:lnTo>
                    <a:pt x="532" y="101"/>
                  </a:lnTo>
                  <a:lnTo>
                    <a:pt x="577" y="113"/>
                  </a:lnTo>
                  <a:lnTo>
                    <a:pt x="611" y="136"/>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8" name="Freeform 24"/>
            <p:cNvSpPr>
              <a:spLocks/>
            </p:cNvSpPr>
            <p:nvPr/>
          </p:nvSpPr>
          <p:spPr bwMode="auto">
            <a:xfrm>
              <a:off x="7012002" y="4480323"/>
              <a:ext cx="823915" cy="896253"/>
            </a:xfrm>
            <a:custGeom>
              <a:avLst/>
              <a:gdLst>
                <a:gd name="T0" fmla="*/ 271 w 814"/>
                <a:gd name="T1" fmla="*/ 102 h 950"/>
                <a:gd name="T2" fmla="*/ 271 w 814"/>
                <a:gd name="T3" fmla="*/ 45 h 950"/>
                <a:gd name="T4" fmla="*/ 305 w 814"/>
                <a:gd name="T5" fmla="*/ 22 h 950"/>
                <a:gd name="T6" fmla="*/ 351 w 814"/>
                <a:gd name="T7" fmla="*/ 22 h 950"/>
                <a:gd name="T8" fmla="*/ 396 w 814"/>
                <a:gd name="T9" fmla="*/ 45 h 950"/>
                <a:gd name="T10" fmla="*/ 464 w 814"/>
                <a:gd name="T11" fmla="*/ 56 h 950"/>
                <a:gd name="T12" fmla="*/ 497 w 814"/>
                <a:gd name="T13" fmla="*/ 79 h 950"/>
                <a:gd name="T14" fmla="*/ 543 w 814"/>
                <a:gd name="T15" fmla="*/ 67 h 950"/>
                <a:gd name="T16" fmla="*/ 566 w 814"/>
                <a:gd name="T17" fmla="*/ 34 h 950"/>
                <a:gd name="T18" fmla="*/ 588 w 814"/>
                <a:gd name="T19" fmla="*/ 67 h 950"/>
                <a:gd name="T20" fmla="*/ 633 w 814"/>
                <a:gd name="T21" fmla="*/ 79 h 950"/>
                <a:gd name="T22" fmla="*/ 645 w 814"/>
                <a:gd name="T23" fmla="*/ 45 h 950"/>
                <a:gd name="T24" fmla="*/ 691 w 814"/>
                <a:gd name="T25" fmla="*/ 91 h 950"/>
                <a:gd name="T26" fmla="*/ 713 w 814"/>
                <a:gd name="T27" fmla="*/ 147 h 950"/>
                <a:gd name="T28" fmla="*/ 713 w 814"/>
                <a:gd name="T29" fmla="*/ 192 h 950"/>
                <a:gd name="T30" fmla="*/ 758 w 814"/>
                <a:gd name="T31" fmla="*/ 226 h 950"/>
                <a:gd name="T32" fmla="*/ 770 w 814"/>
                <a:gd name="T33" fmla="*/ 295 h 950"/>
                <a:gd name="T34" fmla="*/ 758 w 814"/>
                <a:gd name="T35" fmla="*/ 362 h 950"/>
                <a:gd name="T36" fmla="*/ 725 w 814"/>
                <a:gd name="T37" fmla="*/ 407 h 950"/>
                <a:gd name="T38" fmla="*/ 747 w 814"/>
                <a:gd name="T39" fmla="*/ 498 h 950"/>
                <a:gd name="T40" fmla="*/ 770 w 814"/>
                <a:gd name="T41" fmla="*/ 577 h 950"/>
                <a:gd name="T42" fmla="*/ 814 w 814"/>
                <a:gd name="T43" fmla="*/ 633 h 950"/>
                <a:gd name="T44" fmla="*/ 814 w 814"/>
                <a:gd name="T45" fmla="*/ 713 h 950"/>
                <a:gd name="T46" fmla="*/ 814 w 814"/>
                <a:gd name="T47" fmla="*/ 780 h 950"/>
                <a:gd name="T48" fmla="*/ 803 w 814"/>
                <a:gd name="T49" fmla="*/ 814 h 950"/>
                <a:gd name="T50" fmla="*/ 747 w 814"/>
                <a:gd name="T51" fmla="*/ 803 h 950"/>
                <a:gd name="T52" fmla="*/ 691 w 814"/>
                <a:gd name="T53" fmla="*/ 780 h 950"/>
                <a:gd name="T54" fmla="*/ 678 w 814"/>
                <a:gd name="T55" fmla="*/ 814 h 950"/>
                <a:gd name="T56" fmla="*/ 691 w 814"/>
                <a:gd name="T57" fmla="*/ 871 h 950"/>
                <a:gd name="T58" fmla="*/ 656 w 814"/>
                <a:gd name="T59" fmla="*/ 894 h 950"/>
                <a:gd name="T60" fmla="*/ 588 w 814"/>
                <a:gd name="T61" fmla="*/ 871 h 950"/>
                <a:gd name="T62" fmla="*/ 555 w 814"/>
                <a:gd name="T63" fmla="*/ 871 h 950"/>
                <a:gd name="T64" fmla="*/ 532 w 814"/>
                <a:gd name="T65" fmla="*/ 894 h 950"/>
                <a:gd name="T66" fmla="*/ 532 w 814"/>
                <a:gd name="T67" fmla="*/ 939 h 950"/>
                <a:gd name="T68" fmla="*/ 475 w 814"/>
                <a:gd name="T69" fmla="*/ 939 h 950"/>
                <a:gd name="T70" fmla="*/ 430 w 814"/>
                <a:gd name="T71" fmla="*/ 950 h 950"/>
                <a:gd name="T72" fmla="*/ 396 w 814"/>
                <a:gd name="T73" fmla="*/ 939 h 950"/>
                <a:gd name="T74" fmla="*/ 396 w 814"/>
                <a:gd name="T75" fmla="*/ 883 h 950"/>
                <a:gd name="T76" fmla="*/ 329 w 814"/>
                <a:gd name="T77" fmla="*/ 905 h 950"/>
                <a:gd name="T78" fmla="*/ 329 w 814"/>
                <a:gd name="T79" fmla="*/ 871 h 950"/>
                <a:gd name="T80" fmla="*/ 374 w 814"/>
                <a:gd name="T81" fmla="*/ 803 h 950"/>
                <a:gd name="T82" fmla="*/ 385 w 814"/>
                <a:gd name="T83" fmla="*/ 724 h 950"/>
                <a:gd name="T84" fmla="*/ 340 w 814"/>
                <a:gd name="T85" fmla="*/ 690 h 950"/>
                <a:gd name="T86" fmla="*/ 238 w 814"/>
                <a:gd name="T87" fmla="*/ 702 h 950"/>
                <a:gd name="T88" fmla="*/ 181 w 814"/>
                <a:gd name="T89" fmla="*/ 702 h 950"/>
                <a:gd name="T90" fmla="*/ 125 w 814"/>
                <a:gd name="T91" fmla="*/ 747 h 950"/>
                <a:gd name="T92" fmla="*/ 79 w 814"/>
                <a:gd name="T93" fmla="*/ 713 h 950"/>
                <a:gd name="T94" fmla="*/ 68 w 814"/>
                <a:gd name="T95" fmla="*/ 668 h 950"/>
                <a:gd name="T96" fmla="*/ 79 w 814"/>
                <a:gd name="T97" fmla="*/ 611 h 950"/>
                <a:gd name="T98" fmla="*/ 101 w 814"/>
                <a:gd name="T99" fmla="*/ 566 h 950"/>
                <a:gd name="T100" fmla="*/ 68 w 814"/>
                <a:gd name="T101" fmla="*/ 532 h 950"/>
                <a:gd name="T102" fmla="*/ 23 w 814"/>
                <a:gd name="T103" fmla="*/ 566 h 950"/>
                <a:gd name="T104" fmla="*/ 23 w 814"/>
                <a:gd name="T105" fmla="*/ 521 h 950"/>
                <a:gd name="T106" fmla="*/ 56 w 814"/>
                <a:gd name="T107" fmla="*/ 476 h 950"/>
                <a:gd name="T108" fmla="*/ 56 w 814"/>
                <a:gd name="T109" fmla="*/ 407 h 950"/>
                <a:gd name="T110" fmla="*/ 45 w 814"/>
                <a:gd name="T111" fmla="*/ 340 h 950"/>
                <a:gd name="T112" fmla="*/ 45 w 814"/>
                <a:gd name="T113" fmla="*/ 271 h 950"/>
                <a:gd name="T114" fmla="*/ 45 w 814"/>
                <a:gd name="T115" fmla="*/ 215 h 950"/>
                <a:gd name="T116" fmla="*/ 56 w 814"/>
                <a:gd name="T117" fmla="*/ 147 h 950"/>
                <a:gd name="T118" fmla="*/ 79 w 814"/>
                <a:gd name="T119" fmla="*/ 102 h 950"/>
                <a:gd name="T120" fmla="*/ 159 w 814"/>
                <a:gd name="T121" fmla="*/ 91 h 950"/>
                <a:gd name="T122" fmla="*/ 215 w 814"/>
                <a:gd name="T123" fmla="*/ 114 h 95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14"/>
                <a:gd name="T187" fmla="*/ 0 h 950"/>
                <a:gd name="T188" fmla="*/ 814 w 814"/>
                <a:gd name="T189" fmla="*/ 950 h 95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14" h="950">
                  <a:moveTo>
                    <a:pt x="260" y="114"/>
                  </a:moveTo>
                  <a:lnTo>
                    <a:pt x="271" y="102"/>
                  </a:lnTo>
                  <a:lnTo>
                    <a:pt x="271" y="79"/>
                  </a:lnTo>
                  <a:lnTo>
                    <a:pt x="271" y="45"/>
                  </a:lnTo>
                  <a:lnTo>
                    <a:pt x="283" y="11"/>
                  </a:lnTo>
                  <a:lnTo>
                    <a:pt x="305" y="22"/>
                  </a:lnTo>
                  <a:lnTo>
                    <a:pt x="329" y="0"/>
                  </a:lnTo>
                  <a:lnTo>
                    <a:pt x="351" y="22"/>
                  </a:lnTo>
                  <a:lnTo>
                    <a:pt x="374" y="34"/>
                  </a:lnTo>
                  <a:lnTo>
                    <a:pt x="396" y="45"/>
                  </a:lnTo>
                  <a:lnTo>
                    <a:pt x="430" y="56"/>
                  </a:lnTo>
                  <a:lnTo>
                    <a:pt x="464" y="56"/>
                  </a:lnTo>
                  <a:lnTo>
                    <a:pt x="486" y="56"/>
                  </a:lnTo>
                  <a:lnTo>
                    <a:pt x="497" y="79"/>
                  </a:lnTo>
                  <a:lnTo>
                    <a:pt x="532" y="79"/>
                  </a:lnTo>
                  <a:lnTo>
                    <a:pt x="543" y="67"/>
                  </a:lnTo>
                  <a:lnTo>
                    <a:pt x="555" y="45"/>
                  </a:lnTo>
                  <a:lnTo>
                    <a:pt x="566" y="34"/>
                  </a:lnTo>
                  <a:lnTo>
                    <a:pt x="588" y="45"/>
                  </a:lnTo>
                  <a:lnTo>
                    <a:pt x="588" y="67"/>
                  </a:lnTo>
                  <a:lnTo>
                    <a:pt x="611" y="91"/>
                  </a:lnTo>
                  <a:lnTo>
                    <a:pt x="633" y="79"/>
                  </a:lnTo>
                  <a:lnTo>
                    <a:pt x="645" y="45"/>
                  </a:lnTo>
                  <a:lnTo>
                    <a:pt x="678" y="45"/>
                  </a:lnTo>
                  <a:lnTo>
                    <a:pt x="691" y="91"/>
                  </a:lnTo>
                  <a:lnTo>
                    <a:pt x="691" y="136"/>
                  </a:lnTo>
                  <a:lnTo>
                    <a:pt x="713" y="147"/>
                  </a:lnTo>
                  <a:lnTo>
                    <a:pt x="713" y="170"/>
                  </a:lnTo>
                  <a:lnTo>
                    <a:pt x="713" y="192"/>
                  </a:lnTo>
                  <a:lnTo>
                    <a:pt x="725" y="203"/>
                  </a:lnTo>
                  <a:lnTo>
                    <a:pt x="758" y="226"/>
                  </a:lnTo>
                  <a:lnTo>
                    <a:pt x="781" y="248"/>
                  </a:lnTo>
                  <a:lnTo>
                    <a:pt x="770" y="295"/>
                  </a:lnTo>
                  <a:lnTo>
                    <a:pt x="770" y="340"/>
                  </a:lnTo>
                  <a:lnTo>
                    <a:pt x="758" y="362"/>
                  </a:lnTo>
                  <a:lnTo>
                    <a:pt x="736" y="385"/>
                  </a:lnTo>
                  <a:lnTo>
                    <a:pt x="725" y="407"/>
                  </a:lnTo>
                  <a:lnTo>
                    <a:pt x="725" y="452"/>
                  </a:lnTo>
                  <a:lnTo>
                    <a:pt x="747" y="498"/>
                  </a:lnTo>
                  <a:lnTo>
                    <a:pt x="758" y="543"/>
                  </a:lnTo>
                  <a:lnTo>
                    <a:pt x="770" y="577"/>
                  </a:lnTo>
                  <a:lnTo>
                    <a:pt x="792" y="611"/>
                  </a:lnTo>
                  <a:lnTo>
                    <a:pt x="814" y="633"/>
                  </a:lnTo>
                  <a:lnTo>
                    <a:pt x="814" y="679"/>
                  </a:lnTo>
                  <a:lnTo>
                    <a:pt x="814" y="713"/>
                  </a:lnTo>
                  <a:lnTo>
                    <a:pt x="814" y="747"/>
                  </a:lnTo>
                  <a:lnTo>
                    <a:pt x="814" y="780"/>
                  </a:lnTo>
                  <a:lnTo>
                    <a:pt x="814" y="803"/>
                  </a:lnTo>
                  <a:lnTo>
                    <a:pt x="803" y="814"/>
                  </a:lnTo>
                  <a:lnTo>
                    <a:pt x="781" y="814"/>
                  </a:lnTo>
                  <a:lnTo>
                    <a:pt x="747" y="803"/>
                  </a:lnTo>
                  <a:lnTo>
                    <a:pt x="713" y="792"/>
                  </a:lnTo>
                  <a:lnTo>
                    <a:pt x="691" y="780"/>
                  </a:lnTo>
                  <a:lnTo>
                    <a:pt x="678" y="792"/>
                  </a:lnTo>
                  <a:lnTo>
                    <a:pt x="678" y="814"/>
                  </a:lnTo>
                  <a:lnTo>
                    <a:pt x="691" y="837"/>
                  </a:lnTo>
                  <a:lnTo>
                    <a:pt x="691" y="871"/>
                  </a:lnTo>
                  <a:lnTo>
                    <a:pt x="678" y="894"/>
                  </a:lnTo>
                  <a:lnTo>
                    <a:pt x="656" y="894"/>
                  </a:lnTo>
                  <a:lnTo>
                    <a:pt x="633" y="883"/>
                  </a:lnTo>
                  <a:lnTo>
                    <a:pt x="588" y="871"/>
                  </a:lnTo>
                  <a:lnTo>
                    <a:pt x="566" y="871"/>
                  </a:lnTo>
                  <a:lnTo>
                    <a:pt x="555" y="871"/>
                  </a:lnTo>
                  <a:lnTo>
                    <a:pt x="532" y="883"/>
                  </a:lnTo>
                  <a:lnTo>
                    <a:pt x="532" y="894"/>
                  </a:lnTo>
                  <a:lnTo>
                    <a:pt x="532" y="905"/>
                  </a:lnTo>
                  <a:lnTo>
                    <a:pt x="532" y="939"/>
                  </a:lnTo>
                  <a:lnTo>
                    <a:pt x="510" y="939"/>
                  </a:lnTo>
                  <a:lnTo>
                    <a:pt x="475" y="939"/>
                  </a:lnTo>
                  <a:lnTo>
                    <a:pt x="464" y="939"/>
                  </a:lnTo>
                  <a:lnTo>
                    <a:pt x="430" y="950"/>
                  </a:lnTo>
                  <a:lnTo>
                    <a:pt x="419" y="950"/>
                  </a:lnTo>
                  <a:lnTo>
                    <a:pt x="396" y="939"/>
                  </a:lnTo>
                  <a:lnTo>
                    <a:pt x="396" y="905"/>
                  </a:lnTo>
                  <a:lnTo>
                    <a:pt x="396" y="883"/>
                  </a:lnTo>
                  <a:lnTo>
                    <a:pt x="362" y="894"/>
                  </a:lnTo>
                  <a:lnTo>
                    <a:pt x="329" y="905"/>
                  </a:lnTo>
                  <a:lnTo>
                    <a:pt x="329" y="894"/>
                  </a:lnTo>
                  <a:lnTo>
                    <a:pt x="329" y="871"/>
                  </a:lnTo>
                  <a:lnTo>
                    <a:pt x="351" y="837"/>
                  </a:lnTo>
                  <a:lnTo>
                    <a:pt x="374" y="803"/>
                  </a:lnTo>
                  <a:lnTo>
                    <a:pt x="396" y="769"/>
                  </a:lnTo>
                  <a:lnTo>
                    <a:pt x="385" y="724"/>
                  </a:lnTo>
                  <a:lnTo>
                    <a:pt x="374" y="690"/>
                  </a:lnTo>
                  <a:lnTo>
                    <a:pt x="340" y="690"/>
                  </a:lnTo>
                  <a:lnTo>
                    <a:pt x="294" y="702"/>
                  </a:lnTo>
                  <a:lnTo>
                    <a:pt x="238" y="702"/>
                  </a:lnTo>
                  <a:lnTo>
                    <a:pt x="204" y="690"/>
                  </a:lnTo>
                  <a:lnTo>
                    <a:pt x="181" y="702"/>
                  </a:lnTo>
                  <a:lnTo>
                    <a:pt x="148" y="735"/>
                  </a:lnTo>
                  <a:lnTo>
                    <a:pt x="125" y="747"/>
                  </a:lnTo>
                  <a:lnTo>
                    <a:pt x="90" y="735"/>
                  </a:lnTo>
                  <a:lnTo>
                    <a:pt x="79" y="713"/>
                  </a:lnTo>
                  <a:lnTo>
                    <a:pt x="68" y="690"/>
                  </a:lnTo>
                  <a:lnTo>
                    <a:pt x="68" y="668"/>
                  </a:lnTo>
                  <a:lnTo>
                    <a:pt x="68" y="633"/>
                  </a:lnTo>
                  <a:lnTo>
                    <a:pt x="79" y="611"/>
                  </a:lnTo>
                  <a:lnTo>
                    <a:pt x="101" y="588"/>
                  </a:lnTo>
                  <a:lnTo>
                    <a:pt x="101" y="566"/>
                  </a:lnTo>
                  <a:lnTo>
                    <a:pt x="90" y="554"/>
                  </a:lnTo>
                  <a:lnTo>
                    <a:pt x="68" y="532"/>
                  </a:lnTo>
                  <a:lnTo>
                    <a:pt x="45" y="543"/>
                  </a:lnTo>
                  <a:lnTo>
                    <a:pt x="23" y="566"/>
                  </a:lnTo>
                  <a:lnTo>
                    <a:pt x="0" y="543"/>
                  </a:lnTo>
                  <a:lnTo>
                    <a:pt x="23" y="521"/>
                  </a:lnTo>
                  <a:lnTo>
                    <a:pt x="45" y="498"/>
                  </a:lnTo>
                  <a:lnTo>
                    <a:pt x="56" y="476"/>
                  </a:lnTo>
                  <a:lnTo>
                    <a:pt x="56" y="441"/>
                  </a:lnTo>
                  <a:lnTo>
                    <a:pt x="56" y="407"/>
                  </a:lnTo>
                  <a:lnTo>
                    <a:pt x="45" y="373"/>
                  </a:lnTo>
                  <a:lnTo>
                    <a:pt x="45" y="340"/>
                  </a:lnTo>
                  <a:lnTo>
                    <a:pt x="45" y="306"/>
                  </a:lnTo>
                  <a:lnTo>
                    <a:pt x="45" y="271"/>
                  </a:lnTo>
                  <a:lnTo>
                    <a:pt x="56" y="226"/>
                  </a:lnTo>
                  <a:lnTo>
                    <a:pt x="45" y="215"/>
                  </a:lnTo>
                  <a:lnTo>
                    <a:pt x="45" y="181"/>
                  </a:lnTo>
                  <a:lnTo>
                    <a:pt x="56" y="147"/>
                  </a:lnTo>
                  <a:lnTo>
                    <a:pt x="68" y="114"/>
                  </a:lnTo>
                  <a:lnTo>
                    <a:pt x="79" y="102"/>
                  </a:lnTo>
                  <a:lnTo>
                    <a:pt x="113" y="91"/>
                  </a:lnTo>
                  <a:lnTo>
                    <a:pt x="159" y="91"/>
                  </a:lnTo>
                  <a:lnTo>
                    <a:pt x="181" y="102"/>
                  </a:lnTo>
                  <a:lnTo>
                    <a:pt x="215" y="114"/>
                  </a:lnTo>
                  <a:lnTo>
                    <a:pt x="260" y="114"/>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9" name="Freeform 25"/>
            <p:cNvSpPr>
              <a:spLocks/>
            </p:cNvSpPr>
            <p:nvPr/>
          </p:nvSpPr>
          <p:spPr bwMode="auto">
            <a:xfrm>
              <a:off x="7170753" y="5216080"/>
              <a:ext cx="1193804" cy="916089"/>
            </a:xfrm>
            <a:custGeom>
              <a:avLst/>
              <a:gdLst>
                <a:gd name="T0" fmla="*/ 429 w 1176"/>
                <a:gd name="T1" fmla="*/ 91 h 973"/>
                <a:gd name="T2" fmla="*/ 497 w 1176"/>
                <a:gd name="T3" fmla="*/ 114 h 973"/>
                <a:gd name="T4" fmla="*/ 532 w 1176"/>
                <a:gd name="T5" fmla="*/ 91 h 973"/>
                <a:gd name="T6" fmla="*/ 519 w 1176"/>
                <a:gd name="T7" fmla="*/ 34 h 973"/>
                <a:gd name="T8" fmla="*/ 532 w 1176"/>
                <a:gd name="T9" fmla="*/ 0 h 973"/>
                <a:gd name="T10" fmla="*/ 588 w 1176"/>
                <a:gd name="T11" fmla="*/ 23 h 973"/>
                <a:gd name="T12" fmla="*/ 644 w 1176"/>
                <a:gd name="T13" fmla="*/ 34 h 973"/>
                <a:gd name="T14" fmla="*/ 700 w 1176"/>
                <a:gd name="T15" fmla="*/ 34 h 973"/>
                <a:gd name="T16" fmla="*/ 735 w 1176"/>
                <a:gd name="T17" fmla="*/ 23 h 973"/>
                <a:gd name="T18" fmla="*/ 780 w 1176"/>
                <a:gd name="T19" fmla="*/ 45 h 973"/>
                <a:gd name="T20" fmla="*/ 724 w 1176"/>
                <a:gd name="T21" fmla="*/ 103 h 973"/>
                <a:gd name="T22" fmla="*/ 724 w 1176"/>
                <a:gd name="T23" fmla="*/ 148 h 973"/>
                <a:gd name="T24" fmla="*/ 792 w 1176"/>
                <a:gd name="T25" fmla="*/ 148 h 973"/>
                <a:gd name="T26" fmla="*/ 859 w 1176"/>
                <a:gd name="T27" fmla="*/ 125 h 973"/>
                <a:gd name="T28" fmla="*/ 928 w 1176"/>
                <a:gd name="T29" fmla="*/ 136 h 973"/>
                <a:gd name="T30" fmla="*/ 961 w 1176"/>
                <a:gd name="T31" fmla="*/ 103 h 973"/>
                <a:gd name="T32" fmla="*/ 1006 w 1176"/>
                <a:gd name="T33" fmla="*/ 80 h 973"/>
                <a:gd name="T34" fmla="*/ 1051 w 1176"/>
                <a:gd name="T35" fmla="*/ 125 h 973"/>
                <a:gd name="T36" fmla="*/ 1109 w 1176"/>
                <a:gd name="T37" fmla="*/ 136 h 973"/>
                <a:gd name="T38" fmla="*/ 1165 w 1176"/>
                <a:gd name="T39" fmla="*/ 193 h 973"/>
                <a:gd name="T40" fmla="*/ 1154 w 1176"/>
                <a:gd name="T41" fmla="*/ 272 h 973"/>
                <a:gd name="T42" fmla="*/ 1098 w 1176"/>
                <a:gd name="T43" fmla="*/ 362 h 973"/>
                <a:gd name="T44" fmla="*/ 984 w 1176"/>
                <a:gd name="T45" fmla="*/ 442 h 973"/>
                <a:gd name="T46" fmla="*/ 837 w 1176"/>
                <a:gd name="T47" fmla="*/ 487 h 973"/>
                <a:gd name="T48" fmla="*/ 758 w 1176"/>
                <a:gd name="T49" fmla="*/ 532 h 973"/>
                <a:gd name="T50" fmla="*/ 689 w 1176"/>
                <a:gd name="T51" fmla="*/ 543 h 973"/>
                <a:gd name="T52" fmla="*/ 644 w 1176"/>
                <a:gd name="T53" fmla="*/ 521 h 973"/>
                <a:gd name="T54" fmla="*/ 611 w 1176"/>
                <a:gd name="T55" fmla="*/ 521 h 973"/>
                <a:gd name="T56" fmla="*/ 588 w 1176"/>
                <a:gd name="T57" fmla="*/ 600 h 973"/>
                <a:gd name="T58" fmla="*/ 532 w 1176"/>
                <a:gd name="T59" fmla="*/ 635 h 973"/>
                <a:gd name="T60" fmla="*/ 463 w 1176"/>
                <a:gd name="T61" fmla="*/ 657 h 973"/>
                <a:gd name="T62" fmla="*/ 396 w 1176"/>
                <a:gd name="T63" fmla="*/ 680 h 973"/>
                <a:gd name="T64" fmla="*/ 282 w 1176"/>
                <a:gd name="T65" fmla="*/ 725 h 973"/>
                <a:gd name="T66" fmla="*/ 158 w 1176"/>
                <a:gd name="T67" fmla="*/ 747 h 973"/>
                <a:gd name="T68" fmla="*/ 124 w 1176"/>
                <a:gd name="T69" fmla="*/ 827 h 973"/>
                <a:gd name="T70" fmla="*/ 112 w 1176"/>
                <a:gd name="T71" fmla="*/ 917 h 973"/>
                <a:gd name="T72" fmla="*/ 79 w 1176"/>
                <a:gd name="T73" fmla="*/ 973 h 973"/>
                <a:gd name="T74" fmla="*/ 22 w 1176"/>
                <a:gd name="T75" fmla="*/ 917 h 973"/>
                <a:gd name="T76" fmla="*/ 0 w 1176"/>
                <a:gd name="T77" fmla="*/ 816 h 973"/>
                <a:gd name="T78" fmla="*/ 34 w 1176"/>
                <a:gd name="T79" fmla="*/ 747 h 973"/>
                <a:gd name="T80" fmla="*/ 0 w 1176"/>
                <a:gd name="T81" fmla="*/ 702 h 973"/>
                <a:gd name="T82" fmla="*/ 90 w 1176"/>
                <a:gd name="T83" fmla="*/ 622 h 973"/>
                <a:gd name="T84" fmla="*/ 124 w 1176"/>
                <a:gd name="T85" fmla="*/ 543 h 973"/>
                <a:gd name="T86" fmla="*/ 215 w 1176"/>
                <a:gd name="T87" fmla="*/ 510 h 973"/>
                <a:gd name="T88" fmla="*/ 260 w 1176"/>
                <a:gd name="T89" fmla="*/ 396 h 973"/>
                <a:gd name="T90" fmla="*/ 293 w 1176"/>
                <a:gd name="T91" fmla="*/ 306 h 973"/>
                <a:gd name="T92" fmla="*/ 338 w 1176"/>
                <a:gd name="T93" fmla="*/ 215 h 973"/>
                <a:gd name="T94" fmla="*/ 305 w 1176"/>
                <a:gd name="T95" fmla="*/ 159 h 973"/>
                <a:gd name="T96" fmla="*/ 351 w 1176"/>
                <a:gd name="T97" fmla="*/ 159 h 973"/>
                <a:gd name="T98" fmla="*/ 373 w 1176"/>
                <a:gd name="T99" fmla="*/ 125 h 973"/>
                <a:gd name="T100" fmla="*/ 373 w 1176"/>
                <a:gd name="T101" fmla="*/ 103 h 973"/>
                <a:gd name="T102" fmla="*/ 407 w 1176"/>
                <a:gd name="T103" fmla="*/ 91 h 97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176"/>
                <a:gd name="T157" fmla="*/ 0 h 973"/>
                <a:gd name="T158" fmla="*/ 1176 w 1176"/>
                <a:gd name="T159" fmla="*/ 973 h 97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176" h="973">
                  <a:moveTo>
                    <a:pt x="407" y="91"/>
                  </a:moveTo>
                  <a:lnTo>
                    <a:pt x="429" y="91"/>
                  </a:lnTo>
                  <a:lnTo>
                    <a:pt x="474" y="103"/>
                  </a:lnTo>
                  <a:lnTo>
                    <a:pt x="497" y="114"/>
                  </a:lnTo>
                  <a:lnTo>
                    <a:pt x="519" y="114"/>
                  </a:lnTo>
                  <a:lnTo>
                    <a:pt x="532" y="91"/>
                  </a:lnTo>
                  <a:lnTo>
                    <a:pt x="532" y="57"/>
                  </a:lnTo>
                  <a:lnTo>
                    <a:pt x="519" y="34"/>
                  </a:lnTo>
                  <a:lnTo>
                    <a:pt x="519" y="12"/>
                  </a:lnTo>
                  <a:lnTo>
                    <a:pt x="532" y="0"/>
                  </a:lnTo>
                  <a:lnTo>
                    <a:pt x="554" y="12"/>
                  </a:lnTo>
                  <a:lnTo>
                    <a:pt x="588" y="23"/>
                  </a:lnTo>
                  <a:lnTo>
                    <a:pt x="622" y="34"/>
                  </a:lnTo>
                  <a:lnTo>
                    <a:pt x="644" y="34"/>
                  </a:lnTo>
                  <a:lnTo>
                    <a:pt x="678" y="45"/>
                  </a:lnTo>
                  <a:lnTo>
                    <a:pt x="700" y="34"/>
                  </a:lnTo>
                  <a:lnTo>
                    <a:pt x="712" y="23"/>
                  </a:lnTo>
                  <a:lnTo>
                    <a:pt x="735" y="23"/>
                  </a:lnTo>
                  <a:lnTo>
                    <a:pt x="758" y="34"/>
                  </a:lnTo>
                  <a:lnTo>
                    <a:pt x="780" y="45"/>
                  </a:lnTo>
                  <a:lnTo>
                    <a:pt x="747" y="80"/>
                  </a:lnTo>
                  <a:lnTo>
                    <a:pt x="724" y="103"/>
                  </a:lnTo>
                  <a:lnTo>
                    <a:pt x="724" y="136"/>
                  </a:lnTo>
                  <a:lnTo>
                    <a:pt x="724" y="148"/>
                  </a:lnTo>
                  <a:lnTo>
                    <a:pt x="758" y="159"/>
                  </a:lnTo>
                  <a:lnTo>
                    <a:pt x="792" y="148"/>
                  </a:lnTo>
                  <a:lnTo>
                    <a:pt x="825" y="136"/>
                  </a:lnTo>
                  <a:lnTo>
                    <a:pt x="859" y="125"/>
                  </a:lnTo>
                  <a:lnTo>
                    <a:pt x="882" y="125"/>
                  </a:lnTo>
                  <a:lnTo>
                    <a:pt x="928" y="136"/>
                  </a:lnTo>
                  <a:lnTo>
                    <a:pt x="939" y="125"/>
                  </a:lnTo>
                  <a:lnTo>
                    <a:pt x="961" y="103"/>
                  </a:lnTo>
                  <a:lnTo>
                    <a:pt x="961" y="80"/>
                  </a:lnTo>
                  <a:lnTo>
                    <a:pt x="1006" y="80"/>
                  </a:lnTo>
                  <a:lnTo>
                    <a:pt x="1040" y="103"/>
                  </a:lnTo>
                  <a:lnTo>
                    <a:pt x="1051" y="125"/>
                  </a:lnTo>
                  <a:lnTo>
                    <a:pt x="1074" y="125"/>
                  </a:lnTo>
                  <a:lnTo>
                    <a:pt x="1109" y="136"/>
                  </a:lnTo>
                  <a:lnTo>
                    <a:pt x="1142" y="159"/>
                  </a:lnTo>
                  <a:lnTo>
                    <a:pt x="1165" y="193"/>
                  </a:lnTo>
                  <a:lnTo>
                    <a:pt x="1176" y="250"/>
                  </a:lnTo>
                  <a:lnTo>
                    <a:pt x="1154" y="272"/>
                  </a:lnTo>
                  <a:lnTo>
                    <a:pt x="1142" y="317"/>
                  </a:lnTo>
                  <a:lnTo>
                    <a:pt x="1098" y="362"/>
                  </a:lnTo>
                  <a:lnTo>
                    <a:pt x="1051" y="396"/>
                  </a:lnTo>
                  <a:lnTo>
                    <a:pt x="984" y="442"/>
                  </a:lnTo>
                  <a:lnTo>
                    <a:pt x="916" y="465"/>
                  </a:lnTo>
                  <a:lnTo>
                    <a:pt x="837" y="487"/>
                  </a:lnTo>
                  <a:lnTo>
                    <a:pt x="792" y="510"/>
                  </a:lnTo>
                  <a:lnTo>
                    <a:pt x="758" y="532"/>
                  </a:lnTo>
                  <a:lnTo>
                    <a:pt x="735" y="532"/>
                  </a:lnTo>
                  <a:lnTo>
                    <a:pt x="689" y="543"/>
                  </a:lnTo>
                  <a:lnTo>
                    <a:pt x="667" y="543"/>
                  </a:lnTo>
                  <a:lnTo>
                    <a:pt x="644" y="521"/>
                  </a:lnTo>
                  <a:lnTo>
                    <a:pt x="633" y="499"/>
                  </a:lnTo>
                  <a:lnTo>
                    <a:pt x="611" y="521"/>
                  </a:lnTo>
                  <a:lnTo>
                    <a:pt x="599" y="566"/>
                  </a:lnTo>
                  <a:lnTo>
                    <a:pt x="588" y="600"/>
                  </a:lnTo>
                  <a:lnTo>
                    <a:pt x="566" y="622"/>
                  </a:lnTo>
                  <a:lnTo>
                    <a:pt x="532" y="635"/>
                  </a:lnTo>
                  <a:lnTo>
                    <a:pt x="508" y="657"/>
                  </a:lnTo>
                  <a:lnTo>
                    <a:pt x="463" y="657"/>
                  </a:lnTo>
                  <a:lnTo>
                    <a:pt x="418" y="657"/>
                  </a:lnTo>
                  <a:lnTo>
                    <a:pt x="396" y="680"/>
                  </a:lnTo>
                  <a:lnTo>
                    <a:pt x="338" y="702"/>
                  </a:lnTo>
                  <a:lnTo>
                    <a:pt x="282" y="725"/>
                  </a:lnTo>
                  <a:lnTo>
                    <a:pt x="215" y="736"/>
                  </a:lnTo>
                  <a:lnTo>
                    <a:pt x="158" y="747"/>
                  </a:lnTo>
                  <a:lnTo>
                    <a:pt x="124" y="770"/>
                  </a:lnTo>
                  <a:lnTo>
                    <a:pt x="124" y="827"/>
                  </a:lnTo>
                  <a:lnTo>
                    <a:pt x="124" y="872"/>
                  </a:lnTo>
                  <a:lnTo>
                    <a:pt x="112" y="917"/>
                  </a:lnTo>
                  <a:lnTo>
                    <a:pt x="101" y="962"/>
                  </a:lnTo>
                  <a:lnTo>
                    <a:pt x="79" y="973"/>
                  </a:lnTo>
                  <a:lnTo>
                    <a:pt x="56" y="939"/>
                  </a:lnTo>
                  <a:lnTo>
                    <a:pt x="22" y="917"/>
                  </a:lnTo>
                  <a:lnTo>
                    <a:pt x="11" y="872"/>
                  </a:lnTo>
                  <a:lnTo>
                    <a:pt x="0" y="816"/>
                  </a:lnTo>
                  <a:lnTo>
                    <a:pt x="22" y="770"/>
                  </a:lnTo>
                  <a:lnTo>
                    <a:pt x="34" y="747"/>
                  </a:lnTo>
                  <a:lnTo>
                    <a:pt x="11" y="725"/>
                  </a:lnTo>
                  <a:lnTo>
                    <a:pt x="0" y="702"/>
                  </a:lnTo>
                  <a:lnTo>
                    <a:pt x="56" y="668"/>
                  </a:lnTo>
                  <a:lnTo>
                    <a:pt x="90" y="622"/>
                  </a:lnTo>
                  <a:lnTo>
                    <a:pt x="112" y="566"/>
                  </a:lnTo>
                  <a:lnTo>
                    <a:pt x="124" y="543"/>
                  </a:lnTo>
                  <a:lnTo>
                    <a:pt x="181" y="532"/>
                  </a:lnTo>
                  <a:lnTo>
                    <a:pt x="215" y="510"/>
                  </a:lnTo>
                  <a:lnTo>
                    <a:pt x="260" y="454"/>
                  </a:lnTo>
                  <a:lnTo>
                    <a:pt x="260" y="396"/>
                  </a:lnTo>
                  <a:lnTo>
                    <a:pt x="260" y="362"/>
                  </a:lnTo>
                  <a:lnTo>
                    <a:pt x="293" y="306"/>
                  </a:lnTo>
                  <a:lnTo>
                    <a:pt x="327" y="261"/>
                  </a:lnTo>
                  <a:lnTo>
                    <a:pt x="338" y="215"/>
                  </a:lnTo>
                  <a:lnTo>
                    <a:pt x="316" y="181"/>
                  </a:lnTo>
                  <a:lnTo>
                    <a:pt x="305" y="159"/>
                  </a:lnTo>
                  <a:lnTo>
                    <a:pt x="316" y="159"/>
                  </a:lnTo>
                  <a:lnTo>
                    <a:pt x="351" y="159"/>
                  </a:lnTo>
                  <a:lnTo>
                    <a:pt x="373" y="159"/>
                  </a:lnTo>
                  <a:lnTo>
                    <a:pt x="373" y="125"/>
                  </a:lnTo>
                  <a:lnTo>
                    <a:pt x="373" y="114"/>
                  </a:lnTo>
                  <a:lnTo>
                    <a:pt x="373" y="103"/>
                  </a:lnTo>
                  <a:lnTo>
                    <a:pt x="396" y="91"/>
                  </a:lnTo>
                  <a:lnTo>
                    <a:pt x="407" y="91"/>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0" name="Freeform 26"/>
            <p:cNvSpPr>
              <a:spLocks/>
            </p:cNvSpPr>
            <p:nvPr/>
          </p:nvSpPr>
          <p:spPr bwMode="auto">
            <a:xfrm>
              <a:off x="6353188" y="5133127"/>
              <a:ext cx="1162054" cy="788053"/>
            </a:xfrm>
            <a:custGeom>
              <a:avLst/>
              <a:gdLst>
                <a:gd name="T0" fmla="*/ 1030 w 1142"/>
                <a:gd name="T1" fmla="*/ 34 h 837"/>
                <a:gd name="T2" fmla="*/ 1019 w 1142"/>
                <a:gd name="T3" fmla="*/ 113 h 837"/>
                <a:gd name="T4" fmla="*/ 974 w 1142"/>
                <a:gd name="T5" fmla="*/ 181 h 837"/>
                <a:gd name="T6" fmla="*/ 974 w 1142"/>
                <a:gd name="T7" fmla="*/ 215 h 837"/>
                <a:gd name="T8" fmla="*/ 1041 w 1142"/>
                <a:gd name="T9" fmla="*/ 193 h 837"/>
                <a:gd name="T10" fmla="*/ 1041 w 1142"/>
                <a:gd name="T11" fmla="*/ 249 h 837"/>
                <a:gd name="T12" fmla="*/ 1075 w 1142"/>
                <a:gd name="T13" fmla="*/ 260 h 837"/>
                <a:gd name="T14" fmla="*/ 1120 w 1142"/>
                <a:gd name="T15" fmla="*/ 271 h 837"/>
                <a:gd name="T16" fmla="*/ 1131 w 1142"/>
                <a:gd name="T17" fmla="*/ 351 h 837"/>
                <a:gd name="T18" fmla="*/ 1064 w 1142"/>
                <a:gd name="T19" fmla="*/ 452 h 837"/>
                <a:gd name="T20" fmla="*/ 1064 w 1142"/>
                <a:gd name="T21" fmla="*/ 544 h 837"/>
                <a:gd name="T22" fmla="*/ 985 w 1142"/>
                <a:gd name="T23" fmla="*/ 622 h 837"/>
                <a:gd name="T24" fmla="*/ 916 w 1142"/>
                <a:gd name="T25" fmla="*/ 656 h 837"/>
                <a:gd name="T26" fmla="*/ 860 w 1142"/>
                <a:gd name="T27" fmla="*/ 758 h 837"/>
                <a:gd name="T28" fmla="*/ 781 w 1142"/>
                <a:gd name="T29" fmla="*/ 803 h 837"/>
                <a:gd name="T30" fmla="*/ 690 w 1142"/>
                <a:gd name="T31" fmla="*/ 815 h 837"/>
                <a:gd name="T32" fmla="*/ 600 w 1142"/>
                <a:gd name="T33" fmla="*/ 792 h 837"/>
                <a:gd name="T34" fmla="*/ 532 w 1142"/>
                <a:gd name="T35" fmla="*/ 837 h 837"/>
                <a:gd name="T36" fmla="*/ 475 w 1142"/>
                <a:gd name="T37" fmla="*/ 803 h 837"/>
                <a:gd name="T38" fmla="*/ 362 w 1142"/>
                <a:gd name="T39" fmla="*/ 758 h 837"/>
                <a:gd name="T40" fmla="*/ 306 w 1142"/>
                <a:gd name="T41" fmla="*/ 656 h 837"/>
                <a:gd name="T42" fmla="*/ 306 w 1142"/>
                <a:gd name="T43" fmla="*/ 589 h 837"/>
                <a:gd name="T44" fmla="*/ 216 w 1142"/>
                <a:gd name="T45" fmla="*/ 566 h 837"/>
                <a:gd name="T46" fmla="*/ 169 w 1142"/>
                <a:gd name="T47" fmla="*/ 509 h 837"/>
                <a:gd name="T48" fmla="*/ 204 w 1142"/>
                <a:gd name="T49" fmla="*/ 464 h 837"/>
                <a:gd name="T50" fmla="*/ 227 w 1142"/>
                <a:gd name="T51" fmla="*/ 430 h 837"/>
                <a:gd name="T52" fmla="*/ 192 w 1142"/>
                <a:gd name="T53" fmla="*/ 385 h 837"/>
                <a:gd name="T54" fmla="*/ 113 w 1142"/>
                <a:gd name="T55" fmla="*/ 374 h 837"/>
                <a:gd name="T56" fmla="*/ 68 w 1142"/>
                <a:gd name="T57" fmla="*/ 351 h 837"/>
                <a:gd name="T58" fmla="*/ 57 w 1142"/>
                <a:gd name="T59" fmla="*/ 305 h 837"/>
                <a:gd name="T60" fmla="*/ 11 w 1142"/>
                <a:gd name="T61" fmla="*/ 271 h 837"/>
                <a:gd name="T62" fmla="*/ 11 w 1142"/>
                <a:gd name="T63" fmla="*/ 226 h 837"/>
                <a:gd name="T64" fmla="*/ 46 w 1142"/>
                <a:gd name="T65" fmla="*/ 226 h 837"/>
                <a:gd name="T66" fmla="*/ 113 w 1142"/>
                <a:gd name="T67" fmla="*/ 226 h 837"/>
                <a:gd name="T68" fmla="*/ 169 w 1142"/>
                <a:gd name="T69" fmla="*/ 238 h 837"/>
                <a:gd name="T70" fmla="*/ 204 w 1142"/>
                <a:gd name="T71" fmla="*/ 271 h 837"/>
                <a:gd name="T72" fmla="*/ 249 w 1142"/>
                <a:gd name="T73" fmla="*/ 260 h 837"/>
                <a:gd name="T74" fmla="*/ 261 w 1142"/>
                <a:gd name="T75" fmla="*/ 215 h 837"/>
                <a:gd name="T76" fmla="*/ 328 w 1142"/>
                <a:gd name="T77" fmla="*/ 193 h 837"/>
                <a:gd name="T78" fmla="*/ 384 w 1142"/>
                <a:gd name="T79" fmla="*/ 159 h 837"/>
                <a:gd name="T80" fmla="*/ 442 w 1142"/>
                <a:gd name="T81" fmla="*/ 170 h 837"/>
                <a:gd name="T82" fmla="*/ 498 w 1142"/>
                <a:gd name="T83" fmla="*/ 204 h 837"/>
                <a:gd name="T84" fmla="*/ 520 w 1142"/>
                <a:gd name="T85" fmla="*/ 170 h 837"/>
                <a:gd name="T86" fmla="*/ 565 w 1142"/>
                <a:gd name="T87" fmla="*/ 135 h 837"/>
                <a:gd name="T88" fmla="*/ 623 w 1142"/>
                <a:gd name="T89" fmla="*/ 159 h 837"/>
                <a:gd name="T90" fmla="*/ 656 w 1142"/>
                <a:gd name="T91" fmla="*/ 113 h 837"/>
                <a:gd name="T92" fmla="*/ 713 w 1142"/>
                <a:gd name="T93" fmla="*/ 68 h 837"/>
                <a:gd name="T94" fmla="*/ 770 w 1142"/>
                <a:gd name="T95" fmla="*/ 57 h 837"/>
                <a:gd name="T96" fmla="*/ 826 w 1142"/>
                <a:gd name="T97" fmla="*/ 12 h 837"/>
                <a:gd name="T98" fmla="*/ 883 w 1142"/>
                <a:gd name="T99" fmla="*/ 12 h 837"/>
                <a:gd name="T100" fmla="*/ 985 w 1142"/>
                <a:gd name="T101" fmla="*/ 0 h 83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42"/>
                <a:gd name="T154" fmla="*/ 0 h 837"/>
                <a:gd name="T155" fmla="*/ 1142 w 1142"/>
                <a:gd name="T156" fmla="*/ 837 h 83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42" h="837">
                  <a:moveTo>
                    <a:pt x="1019" y="0"/>
                  </a:moveTo>
                  <a:lnTo>
                    <a:pt x="1030" y="34"/>
                  </a:lnTo>
                  <a:lnTo>
                    <a:pt x="1041" y="79"/>
                  </a:lnTo>
                  <a:lnTo>
                    <a:pt x="1019" y="113"/>
                  </a:lnTo>
                  <a:lnTo>
                    <a:pt x="996" y="147"/>
                  </a:lnTo>
                  <a:lnTo>
                    <a:pt x="974" y="181"/>
                  </a:lnTo>
                  <a:lnTo>
                    <a:pt x="974" y="204"/>
                  </a:lnTo>
                  <a:lnTo>
                    <a:pt x="974" y="215"/>
                  </a:lnTo>
                  <a:lnTo>
                    <a:pt x="1007" y="204"/>
                  </a:lnTo>
                  <a:lnTo>
                    <a:pt x="1041" y="193"/>
                  </a:lnTo>
                  <a:lnTo>
                    <a:pt x="1041" y="215"/>
                  </a:lnTo>
                  <a:lnTo>
                    <a:pt x="1041" y="249"/>
                  </a:lnTo>
                  <a:lnTo>
                    <a:pt x="1064" y="260"/>
                  </a:lnTo>
                  <a:lnTo>
                    <a:pt x="1075" y="260"/>
                  </a:lnTo>
                  <a:lnTo>
                    <a:pt x="1109" y="249"/>
                  </a:lnTo>
                  <a:lnTo>
                    <a:pt x="1120" y="271"/>
                  </a:lnTo>
                  <a:lnTo>
                    <a:pt x="1142" y="305"/>
                  </a:lnTo>
                  <a:lnTo>
                    <a:pt x="1131" y="351"/>
                  </a:lnTo>
                  <a:lnTo>
                    <a:pt x="1097" y="396"/>
                  </a:lnTo>
                  <a:lnTo>
                    <a:pt x="1064" y="452"/>
                  </a:lnTo>
                  <a:lnTo>
                    <a:pt x="1064" y="486"/>
                  </a:lnTo>
                  <a:lnTo>
                    <a:pt x="1064" y="544"/>
                  </a:lnTo>
                  <a:lnTo>
                    <a:pt x="1019" y="600"/>
                  </a:lnTo>
                  <a:lnTo>
                    <a:pt x="985" y="622"/>
                  </a:lnTo>
                  <a:lnTo>
                    <a:pt x="928" y="633"/>
                  </a:lnTo>
                  <a:lnTo>
                    <a:pt x="916" y="656"/>
                  </a:lnTo>
                  <a:lnTo>
                    <a:pt x="894" y="712"/>
                  </a:lnTo>
                  <a:lnTo>
                    <a:pt x="860" y="758"/>
                  </a:lnTo>
                  <a:lnTo>
                    <a:pt x="804" y="792"/>
                  </a:lnTo>
                  <a:lnTo>
                    <a:pt x="781" y="803"/>
                  </a:lnTo>
                  <a:lnTo>
                    <a:pt x="746" y="826"/>
                  </a:lnTo>
                  <a:lnTo>
                    <a:pt x="690" y="815"/>
                  </a:lnTo>
                  <a:lnTo>
                    <a:pt x="634" y="792"/>
                  </a:lnTo>
                  <a:lnTo>
                    <a:pt x="600" y="792"/>
                  </a:lnTo>
                  <a:lnTo>
                    <a:pt x="554" y="815"/>
                  </a:lnTo>
                  <a:lnTo>
                    <a:pt x="532" y="837"/>
                  </a:lnTo>
                  <a:lnTo>
                    <a:pt x="509" y="826"/>
                  </a:lnTo>
                  <a:lnTo>
                    <a:pt x="475" y="803"/>
                  </a:lnTo>
                  <a:lnTo>
                    <a:pt x="408" y="792"/>
                  </a:lnTo>
                  <a:lnTo>
                    <a:pt x="362" y="758"/>
                  </a:lnTo>
                  <a:lnTo>
                    <a:pt x="328" y="701"/>
                  </a:lnTo>
                  <a:lnTo>
                    <a:pt x="306" y="656"/>
                  </a:lnTo>
                  <a:lnTo>
                    <a:pt x="317" y="611"/>
                  </a:lnTo>
                  <a:lnTo>
                    <a:pt x="306" y="589"/>
                  </a:lnTo>
                  <a:lnTo>
                    <a:pt x="261" y="577"/>
                  </a:lnTo>
                  <a:lnTo>
                    <a:pt x="216" y="566"/>
                  </a:lnTo>
                  <a:lnTo>
                    <a:pt x="169" y="544"/>
                  </a:lnTo>
                  <a:lnTo>
                    <a:pt x="169" y="509"/>
                  </a:lnTo>
                  <a:lnTo>
                    <a:pt x="181" y="486"/>
                  </a:lnTo>
                  <a:lnTo>
                    <a:pt x="204" y="464"/>
                  </a:lnTo>
                  <a:lnTo>
                    <a:pt x="227" y="464"/>
                  </a:lnTo>
                  <a:lnTo>
                    <a:pt x="227" y="430"/>
                  </a:lnTo>
                  <a:lnTo>
                    <a:pt x="227" y="407"/>
                  </a:lnTo>
                  <a:lnTo>
                    <a:pt x="192" y="385"/>
                  </a:lnTo>
                  <a:lnTo>
                    <a:pt x="136" y="385"/>
                  </a:lnTo>
                  <a:lnTo>
                    <a:pt x="113" y="374"/>
                  </a:lnTo>
                  <a:lnTo>
                    <a:pt x="68" y="374"/>
                  </a:lnTo>
                  <a:lnTo>
                    <a:pt x="68" y="351"/>
                  </a:lnTo>
                  <a:lnTo>
                    <a:pt x="57" y="328"/>
                  </a:lnTo>
                  <a:lnTo>
                    <a:pt x="57" y="305"/>
                  </a:lnTo>
                  <a:lnTo>
                    <a:pt x="35" y="283"/>
                  </a:lnTo>
                  <a:lnTo>
                    <a:pt x="11" y="271"/>
                  </a:lnTo>
                  <a:lnTo>
                    <a:pt x="0" y="249"/>
                  </a:lnTo>
                  <a:lnTo>
                    <a:pt x="11" y="226"/>
                  </a:lnTo>
                  <a:lnTo>
                    <a:pt x="23" y="226"/>
                  </a:lnTo>
                  <a:lnTo>
                    <a:pt x="46" y="226"/>
                  </a:lnTo>
                  <a:lnTo>
                    <a:pt x="79" y="226"/>
                  </a:lnTo>
                  <a:lnTo>
                    <a:pt x="113" y="226"/>
                  </a:lnTo>
                  <a:lnTo>
                    <a:pt x="124" y="226"/>
                  </a:lnTo>
                  <a:lnTo>
                    <a:pt x="169" y="238"/>
                  </a:lnTo>
                  <a:lnTo>
                    <a:pt x="181" y="260"/>
                  </a:lnTo>
                  <a:lnTo>
                    <a:pt x="204" y="271"/>
                  </a:lnTo>
                  <a:lnTo>
                    <a:pt x="238" y="271"/>
                  </a:lnTo>
                  <a:lnTo>
                    <a:pt x="249" y="260"/>
                  </a:lnTo>
                  <a:lnTo>
                    <a:pt x="249" y="238"/>
                  </a:lnTo>
                  <a:lnTo>
                    <a:pt x="261" y="215"/>
                  </a:lnTo>
                  <a:lnTo>
                    <a:pt x="283" y="204"/>
                  </a:lnTo>
                  <a:lnTo>
                    <a:pt x="328" y="193"/>
                  </a:lnTo>
                  <a:lnTo>
                    <a:pt x="362" y="181"/>
                  </a:lnTo>
                  <a:lnTo>
                    <a:pt x="384" y="159"/>
                  </a:lnTo>
                  <a:lnTo>
                    <a:pt x="419" y="147"/>
                  </a:lnTo>
                  <a:lnTo>
                    <a:pt x="442" y="170"/>
                  </a:lnTo>
                  <a:lnTo>
                    <a:pt x="475" y="181"/>
                  </a:lnTo>
                  <a:lnTo>
                    <a:pt x="498" y="204"/>
                  </a:lnTo>
                  <a:lnTo>
                    <a:pt x="509" y="193"/>
                  </a:lnTo>
                  <a:lnTo>
                    <a:pt x="520" y="170"/>
                  </a:lnTo>
                  <a:lnTo>
                    <a:pt x="532" y="147"/>
                  </a:lnTo>
                  <a:lnTo>
                    <a:pt x="565" y="135"/>
                  </a:lnTo>
                  <a:lnTo>
                    <a:pt x="577" y="147"/>
                  </a:lnTo>
                  <a:lnTo>
                    <a:pt x="623" y="159"/>
                  </a:lnTo>
                  <a:lnTo>
                    <a:pt x="645" y="147"/>
                  </a:lnTo>
                  <a:lnTo>
                    <a:pt x="656" y="113"/>
                  </a:lnTo>
                  <a:lnTo>
                    <a:pt x="679" y="90"/>
                  </a:lnTo>
                  <a:lnTo>
                    <a:pt x="713" y="68"/>
                  </a:lnTo>
                  <a:lnTo>
                    <a:pt x="735" y="45"/>
                  </a:lnTo>
                  <a:lnTo>
                    <a:pt x="770" y="57"/>
                  </a:lnTo>
                  <a:lnTo>
                    <a:pt x="793" y="45"/>
                  </a:lnTo>
                  <a:lnTo>
                    <a:pt x="826" y="12"/>
                  </a:lnTo>
                  <a:lnTo>
                    <a:pt x="849" y="0"/>
                  </a:lnTo>
                  <a:lnTo>
                    <a:pt x="883" y="12"/>
                  </a:lnTo>
                  <a:lnTo>
                    <a:pt x="939" y="12"/>
                  </a:lnTo>
                  <a:lnTo>
                    <a:pt x="985" y="0"/>
                  </a:lnTo>
                  <a:lnTo>
                    <a:pt x="1019" y="0"/>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1" name="Freeform 27"/>
            <p:cNvSpPr>
              <a:spLocks/>
            </p:cNvSpPr>
            <p:nvPr/>
          </p:nvSpPr>
          <p:spPr bwMode="auto">
            <a:xfrm>
              <a:off x="6999302" y="6144792"/>
              <a:ext cx="379414" cy="308369"/>
            </a:xfrm>
            <a:custGeom>
              <a:avLst/>
              <a:gdLst>
                <a:gd name="T0" fmla="*/ 373 w 373"/>
                <a:gd name="T1" fmla="*/ 103 h 329"/>
                <a:gd name="T2" fmla="*/ 351 w 373"/>
                <a:gd name="T3" fmla="*/ 125 h 329"/>
                <a:gd name="T4" fmla="*/ 328 w 373"/>
                <a:gd name="T5" fmla="*/ 148 h 329"/>
                <a:gd name="T6" fmla="*/ 328 w 373"/>
                <a:gd name="T7" fmla="*/ 170 h 329"/>
                <a:gd name="T8" fmla="*/ 328 w 373"/>
                <a:gd name="T9" fmla="*/ 193 h 329"/>
                <a:gd name="T10" fmla="*/ 316 w 373"/>
                <a:gd name="T11" fmla="*/ 216 h 329"/>
                <a:gd name="T12" fmla="*/ 294 w 373"/>
                <a:gd name="T13" fmla="*/ 227 h 329"/>
                <a:gd name="T14" fmla="*/ 294 w 373"/>
                <a:gd name="T15" fmla="*/ 250 h 329"/>
                <a:gd name="T16" fmla="*/ 260 w 373"/>
                <a:gd name="T17" fmla="*/ 272 h 329"/>
                <a:gd name="T18" fmla="*/ 237 w 373"/>
                <a:gd name="T19" fmla="*/ 317 h 329"/>
                <a:gd name="T20" fmla="*/ 204 w 373"/>
                <a:gd name="T21" fmla="*/ 329 h 329"/>
                <a:gd name="T22" fmla="*/ 170 w 373"/>
                <a:gd name="T23" fmla="*/ 329 h 329"/>
                <a:gd name="T24" fmla="*/ 136 w 373"/>
                <a:gd name="T25" fmla="*/ 317 h 329"/>
                <a:gd name="T26" fmla="*/ 79 w 373"/>
                <a:gd name="T27" fmla="*/ 317 h 329"/>
                <a:gd name="T28" fmla="*/ 45 w 373"/>
                <a:gd name="T29" fmla="*/ 306 h 329"/>
                <a:gd name="T30" fmla="*/ 22 w 373"/>
                <a:gd name="T31" fmla="*/ 261 h 329"/>
                <a:gd name="T32" fmla="*/ 22 w 373"/>
                <a:gd name="T33" fmla="*/ 216 h 329"/>
                <a:gd name="T34" fmla="*/ 22 w 373"/>
                <a:gd name="T35" fmla="*/ 193 h 329"/>
                <a:gd name="T36" fmla="*/ 11 w 373"/>
                <a:gd name="T37" fmla="*/ 170 h 329"/>
                <a:gd name="T38" fmla="*/ 0 w 373"/>
                <a:gd name="T39" fmla="*/ 159 h 329"/>
                <a:gd name="T40" fmla="*/ 0 w 373"/>
                <a:gd name="T41" fmla="*/ 136 h 329"/>
                <a:gd name="T42" fmla="*/ 34 w 373"/>
                <a:gd name="T43" fmla="*/ 125 h 329"/>
                <a:gd name="T44" fmla="*/ 56 w 373"/>
                <a:gd name="T45" fmla="*/ 114 h 329"/>
                <a:gd name="T46" fmla="*/ 90 w 373"/>
                <a:gd name="T47" fmla="*/ 91 h 329"/>
                <a:gd name="T48" fmla="*/ 136 w 373"/>
                <a:gd name="T49" fmla="*/ 58 h 329"/>
                <a:gd name="T50" fmla="*/ 170 w 373"/>
                <a:gd name="T51" fmla="*/ 35 h 329"/>
                <a:gd name="T52" fmla="*/ 192 w 373"/>
                <a:gd name="T53" fmla="*/ 24 h 329"/>
                <a:gd name="T54" fmla="*/ 226 w 373"/>
                <a:gd name="T55" fmla="*/ 35 h 329"/>
                <a:gd name="T56" fmla="*/ 260 w 373"/>
                <a:gd name="T57" fmla="*/ 46 h 329"/>
                <a:gd name="T58" fmla="*/ 294 w 373"/>
                <a:gd name="T59" fmla="*/ 46 h 329"/>
                <a:gd name="T60" fmla="*/ 328 w 373"/>
                <a:gd name="T61" fmla="*/ 35 h 329"/>
                <a:gd name="T62" fmla="*/ 362 w 373"/>
                <a:gd name="T63" fmla="*/ 0 h 329"/>
                <a:gd name="T64" fmla="*/ 362 w 373"/>
                <a:gd name="T65" fmla="*/ 35 h 329"/>
                <a:gd name="T66" fmla="*/ 373 w 373"/>
                <a:gd name="T67" fmla="*/ 35 h 329"/>
                <a:gd name="T68" fmla="*/ 373 w 373"/>
                <a:gd name="T69" fmla="*/ 58 h 329"/>
                <a:gd name="T70" fmla="*/ 373 w 373"/>
                <a:gd name="T71" fmla="*/ 80 h 329"/>
                <a:gd name="T72" fmla="*/ 373 w 373"/>
                <a:gd name="T73" fmla="*/ 103 h 32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3"/>
                <a:gd name="T112" fmla="*/ 0 h 329"/>
                <a:gd name="T113" fmla="*/ 373 w 373"/>
                <a:gd name="T114" fmla="*/ 329 h 32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3" h="329">
                  <a:moveTo>
                    <a:pt x="373" y="103"/>
                  </a:moveTo>
                  <a:lnTo>
                    <a:pt x="351" y="125"/>
                  </a:lnTo>
                  <a:lnTo>
                    <a:pt x="328" y="148"/>
                  </a:lnTo>
                  <a:lnTo>
                    <a:pt x="328" y="170"/>
                  </a:lnTo>
                  <a:lnTo>
                    <a:pt x="328" y="193"/>
                  </a:lnTo>
                  <a:lnTo>
                    <a:pt x="316" y="216"/>
                  </a:lnTo>
                  <a:lnTo>
                    <a:pt x="294" y="227"/>
                  </a:lnTo>
                  <a:lnTo>
                    <a:pt x="294" y="250"/>
                  </a:lnTo>
                  <a:lnTo>
                    <a:pt x="260" y="272"/>
                  </a:lnTo>
                  <a:lnTo>
                    <a:pt x="237" y="317"/>
                  </a:lnTo>
                  <a:lnTo>
                    <a:pt x="204" y="329"/>
                  </a:lnTo>
                  <a:lnTo>
                    <a:pt x="170" y="329"/>
                  </a:lnTo>
                  <a:lnTo>
                    <a:pt x="136" y="317"/>
                  </a:lnTo>
                  <a:lnTo>
                    <a:pt x="79" y="317"/>
                  </a:lnTo>
                  <a:lnTo>
                    <a:pt x="45" y="306"/>
                  </a:lnTo>
                  <a:lnTo>
                    <a:pt x="22" y="261"/>
                  </a:lnTo>
                  <a:lnTo>
                    <a:pt x="22" y="216"/>
                  </a:lnTo>
                  <a:lnTo>
                    <a:pt x="22" y="193"/>
                  </a:lnTo>
                  <a:lnTo>
                    <a:pt x="11" y="170"/>
                  </a:lnTo>
                  <a:lnTo>
                    <a:pt x="0" y="159"/>
                  </a:lnTo>
                  <a:lnTo>
                    <a:pt x="0" y="136"/>
                  </a:lnTo>
                  <a:lnTo>
                    <a:pt x="34" y="125"/>
                  </a:lnTo>
                  <a:lnTo>
                    <a:pt x="56" y="114"/>
                  </a:lnTo>
                  <a:lnTo>
                    <a:pt x="90" y="91"/>
                  </a:lnTo>
                  <a:lnTo>
                    <a:pt x="136" y="58"/>
                  </a:lnTo>
                  <a:lnTo>
                    <a:pt x="170" y="35"/>
                  </a:lnTo>
                  <a:lnTo>
                    <a:pt x="192" y="24"/>
                  </a:lnTo>
                  <a:lnTo>
                    <a:pt x="226" y="35"/>
                  </a:lnTo>
                  <a:lnTo>
                    <a:pt x="260" y="46"/>
                  </a:lnTo>
                  <a:lnTo>
                    <a:pt x="294" y="46"/>
                  </a:lnTo>
                  <a:lnTo>
                    <a:pt x="328" y="35"/>
                  </a:lnTo>
                  <a:lnTo>
                    <a:pt x="362" y="0"/>
                  </a:lnTo>
                  <a:lnTo>
                    <a:pt x="362" y="35"/>
                  </a:lnTo>
                  <a:lnTo>
                    <a:pt x="373" y="35"/>
                  </a:lnTo>
                  <a:lnTo>
                    <a:pt x="373" y="58"/>
                  </a:lnTo>
                  <a:lnTo>
                    <a:pt x="373" y="80"/>
                  </a:lnTo>
                  <a:lnTo>
                    <a:pt x="373" y="103"/>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2" name="Freeform 28"/>
            <p:cNvSpPr>
              <a:spLocks/>
            </p:cNvSpPr>
            <p:nvPr/>
          </p:nvSpPr>
          <p:spPr bwMode="auto">
            <a:xfrm>
              <a:off x="6446851" y="4117855"/>
              <a:ext cx="723902" cy="660017"/>
            </a:xfrm>
            <a:custGeom>
              <a:avLst/>
              <a:gdLst>
                <a:gd name="T0" fmla="*/ 610 w 713"/>
                <a:gd name="T1" fmla="*/ 249 h 702"/>
                <a:gd name="T2" fmla="*/ 543 w 713"/>
                <a:gd name="T3" fmla="*/ 306 h 702"/>
                <a:gd name="T4" fmla="*/ 441 w 713"/>
                <a:gd name="T5" fmla="*/ 351 h 702"/>
                <a:gd name="T6" fmla="*/ 429 w 713"/>
                <a:gd name="T7" fmla="*/ 430 h 702"/>
                <a:gd name="T8" fmla="*/ 486 w 713"/>
                <a:gd name="T9" fmla="*/ 464 h 702"/>
                <a:gd name="T10" fmla="*/ 532 w 713"/>
                <a:gd name="T11" fmla="*/ 499 h 702"/>
                <a:gd name="T12" fmla="*/ 565 w 713"/>
                <a:gd name="T13" fmla="*/ 555 h 702"/>
                <a:gd name="T14" fmla="*/ 599 w 713"/>
                <a:gd name="T15" fmla="*/ 566 h 702"/>
                <a:gd name="T16" fmla="*/ 610 w 713"/>
                <a:gd name="T17" fmla="*/ 611 h 702"/>
                <a:gd name="T18" fmla="*/ 599 w 713"/>
                <a:gd name="T19" fmla="*/ 691 h 702"/>
                <a:gd name="T20" fmla="*/ 543 w 713"/>
                <a:gd name="T21" fmla="*/ 702 h 702"/>
                <a:gd name="T22" fmla="*/ 509 w 713"/>
                <a:gd name="T23" fmla="*/ 656 h 702"/>
                <a:gd name="T24" fmla="*/ 486 w 713"/>
                <a:gd name="T25" fmla="*/ 588 h 702"/>
                <a:gd name="T26" fmla="*/ 452 w 713"/>
                <a:gd name="T27" fmla="*/ 555 h 702"/>
                <a:gd name="T28" fmla="*/ 396 w 713"/>
                <a:gd name="T29" fmla="*/ 566 h 702"/>
                <a:gd name="T30" fmla="*/ 339 w 713"/>
                <a:gd name="T31" fmla="*/ 544 h 702"/>
                <a:gd name="T32" fmla="*/ 328 w 713"/>
                <a:gd name="T33" fmla="*/ 577 h 702"/>
                <a:gd name="T34" fmla="*/ 271 w 713"/>
                <a:gd name="T35" fmla="*/ 633 h 702"/>
                <a:gd name="T36" fmla="*/ 181 w 713"/>
                <a:gd name="T37" fmla="*/ 633 h 702"/>
                <a:gd name="T38" fmla="*/ 147 w 713"/>
                <a:gd name="T39" fmla="*/ 600 h 702"/>
                <a:gd name="T40" fmla="*/ 78 w 713"/>
                <a:gd name="T41" fmla="*/ 577 h 702"/>
                <a:gd name="T42" fmla="*/ 22 w 713"/>
                <a:gd name="T43" fmla="*/ 532 h 702"/>
                <a:gd name="T44" fmla="*/ 56 w 713"/>
                <a:gd name="T45" fmla="*/ 487 h 702"/>
                <a:gd name="T46" fmla="*/ 22 w 713"/>
                <a:gd name="T47" fmla="*/ 452 h 702"/>
                <a:gd name="T48" fmla="*/ 0 w 713"/>
                <a:gd name="T49" fmla="*/ 396 h 702"/>
                <a:gd name="T50" fmla="*/ 67 w 713"/>
                <a:gd name="T51" fmla="*/ 340 h 702"/>
                <a:gd name="T52" fmla="*/ 136 w 713"/>
                <a:gd name="T53" fmla="*/ 362 h 702"/>
                <a:gd name="T54" fmla="*/ 215 w 713"/>
                <a:gd name="T55" fmla="*/ 385 h 702"/>
                <a:gd name="T56" fmla="*/ 260 w 713"/>
                <a:gd name="T57" fmla="*/ 295 h 702"/>
                <a:gd name="T58" fmla="*/ 339 w 713"/>
                <a:gd name="T59" fmla="*/ 271 h 702"/>
                <a:gd name="T60" fmla="*/ 418 w 713"/>
                <a:gd name="T61" fmla="*/ 204 h 702"/>
                <a:gd name="T62" fmla="*/ 452 w 713"/>
                <a:gd name="T63" fmla="*/ 159 h 702"/>
                <a:gd name="T64" fmla="*/ 520 w 713"/>
                <a:gd name="T65" fmla="*/ 103 h 702"/>
                <a:gd name="T66" fmla="*/ 509 w 713"/>
                <a:gd name="T67" fmla="*/ 79 h 702"/>
                <a:gd name="T68" fmla="*/ 498 w 713"/>
                <a:gd name="T69" fmla="*/ 68 h 702"/>
                <a:gd name="T70" fmla="*/ 498 w 713"/>
                <a:gd name="T71" fmla="*/ 34 h 702"/>
                <a:gd name="T72" fmla="*/ 532 w 713"/>
                <a:gd name="T73" fmla="*/ 0 h 702"/>
                <a:gd name="T74" fmla="*/ 655 w 713"/>
                <a:gd name="T75" fmla="*/ 23 h 702"/>
                <a:gd name="T76" fmla="*/ 667 w 713"/>
                <a:gd name="T77" fmla="*/ 68 h 702"/>
                <a:gd name="T78" fmla="*/ 690 w 713"/>
                <a:gd name="T79" fmla="*/ 125 h 702"/>
                <a:gd name="T80" fmla="*/ 713 w 713"/>
                <a:gd name="T81" fmla="*/ 193 h 702"/>
                <a:gd name="T82" fmla="*/ 655 w 713"/>
                <a:gd name="T83" fmla="*/ 249 h 7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13"/>
                <a:gd name="T127" fmla="*/ 0 h 702"/>
                <a:gd name="T128" fmla="*/ 713 w 713"/>
                <a:gd name="T129" fmla="*/ 702 h 7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13" h="702">
                  <a:moveTo>
                    <a:pt x="655" y="249"/>
                  </a:moveTo>
                  <a:lnTo>
                    <a:pt x="610" y="249"/>
                  </a:lnTo>
                  <a:lnTo>
                    <a:pt x="565" y="284"/>
                  </a:lnTo>
                  <a:lnTo>
                    <a:pt x="543" y="306"/>
                  </a:lnTo>
                  <a:lnTo>
                    <a:pt x="486" y="329"/>
                  </a:lnTo>
                  <a:lnTo>
                    <a:pt x="441" y="351"/>
                  </a:lnTo>
                  <a:lnTo>
                    <a:pt x="429" y="385"/>
                  </a:lnTo>
                  <a:lnTo>
                    <a:pt x="429" y="430"/>
                  </a:lnTo>
                  <a:lnTo>
                    <a:pt x="463" y="452"/>
                  </a:lnTo>
                  <a:lnTo>
                    <a:pt x="486" y="464"/>
                  </a:lnTo>
                  <a:lnTo>
                    <a:pt x="532" y="464"/>
                  </a:lnTo>
                  <a:lnTo>
                    <a:pt x="532" y="499"/>
                  </a:lnTo>
                  <a:lnTo>
                    <a:pt x="543" y="532"/>
                  </a:lnTo>
                  <a:lnTo>
                    <a:pt x="565" y="555"/>
                  </a:lnTo>
                  <a:lnTo>
                    <a:pt x="577" y="566"/>
                  </a:lnTo>
                  <a:lnTo>
                    <a:pt x="599" y="566"/>
                  </a:lnTo>
                  <a:lnTo>
                    <a:pt x="599" y="600"/>
                  </a:lnTo>
                  <a:lnTo>
                    <a:pt x="610" y="611"/>
                  </a:lnTo>
                  <a:lnTo>
                    <a:pt x="599" y="656"/>
                  </a:lnTo>
                  <a:lnTo>
                    <a:pt x="599" y="691"/>
                  </a:lnTo>
                  <a:lnTo>
                    <a:pt x="577" y="702"/>
                  </a:lnTo>
                  <a:lnTo>
                    <a:pt x="543" y="702"/>
                  </a:lnTo>
                  <a:lnTo>
                    <a:pt x="520" y="680"/>
                  </a:lnTo>
                  <a:lnTo>
                    <a:pt x="509" y="656"/>
                  </a:lnTo>
                  <a:lnTo>
                    <a:pt x="498" y="622"/>
                  </a:lnTo>
                  <a:lnTo>
                    <a:pt x="486" y="588"/>
                  </a:lnTo>
                  <a:lnTo>
                    <a:pt x="474" y="555"/>
                  </a:lnTo>
                  <a:lnTo>
                    <a:pt x="452" y="555"/>
                  </a:lnTo>
                  <a:lnTo>
                    <a:pt x="418" y="566"/>
                  </a:lnTo>
                  <a:lnTo>
                    <a:pt x="396" y="566"/>
                  </a:lnTo>
                  <a:lnTo>
                    <a:pt x="373" y="555"/>
                  </a:lnTo>
                  <a:lnTo>
                    <a:pt x="339" y="544"/>
                  </a:lnTo>
                  <a:lnTo>
                    <a:pt x="328" y="555"/>
                  </a:lnTo>
                  <a:lnTo>
                    <a:pt x="328" y="577"/>
                  </a:lnTo>
                  <a:lnTo>
                    <a:pt x="306" y="600"/>
                  </a:lnTo>
                  <a:lnTo>
                    <a:pt x="271" y="633"/>
                  </a:lnTo>
                  <a:lnTo>
                    <a:pt x="237" y="622"/>
                  </a:lnTo>
                  <a:lnTo>
                    <a:pt x="181" y="633"/>
                  </a:lnTo>
                  <a:lnTo>
                    <a:pt x="181" y="611"/>
                  </a:lnTo>
                  <a:lnTo>
                    <a:pt x="147" y="600"/>
                  </a:lnTo>
                  <a:lnTo>
                    <a:pt x="125" y="577"/>
                  </a:lnTo>
                  <a:lnTo>
                    <a:pt x="78" y="577"/>
                  </a:lnTo>
                  <a:lnTo>
                    <a:pt x="33" y="555"/>
                  </a:lnTo>
                  <a:lnTo>
                    <a:pt x="22" y="532"/>
                  </a:lnTo>
                  <a:lnTo>
                    <a:pt x="45" y="510"/>
                  </a:lnTo>
                  <a:lnTo>
                    <a:pt x="56" y="487"/>
                  </a:lnTo>
                  <a:lnTo>
                    <a:pt x="56" y="464"/>
                  </a:lnTo>
                  <a:lnTo>
                    <a:pt x="22" y="452"/>
                  </a:lnTo>
                  <a:lnTo>
                    <a:pt x="0" y="430"/>
                  </a:lnTo>
                  <a:lnTo>
                    <a:pt x="0" y="396"/>
                  </a:lnTo>
                  <a:lnTo>
                    <a:pt x="45" y="385"/>
                  </a:lnTo>
                  <a:lnTo>
                    <a:pt x="67" y="340"/>
                  </a:lnTo>
                  <a:lnTo>
                    <a:pt x="125" y="340"/>
                  </a:lnTo>
                  <a:lnTo>
                    <a:pt x="136" y="362"/>
                  </a:lnTo>
                  <a:lnTo>
                    <a:pt x="170" y="396"/>
                  </a:lnTo>
                  <a:lnTo>
                    <a:pt x="215" y="385"/>
                  </a:lnTo>
                  <a:lnTo>
                    <a:pt x="248" y="329"/>
                  </a:lnTo>
                  <a:lnTo>
                    <a:pt x="260" y="295"/>
                  </a:lnTo>
                  <a:lnTo>
                    <a:pt x="317" y="295"/>
                  </a:lnTo>
                  <a:lnTo>
                    <a:pt x="339" y="271"/>
                  </a:lnTo>
                  <a:lnTo>
                    <a:pt x="384" y="238"/>
                  </a:lnTo>
                  <a:lnTo>
                    <a:pt x="418" y="204"/>
                  </a:lnTo>
                  <a:lnTo>
                    <a:pt x="452" y="181"/>
                  </a:lnTo>
                  <a:lnTo>
                    <a:pt x="452" y="159"/>
                  </a:lnTo>
                  <a:lnTo>
                    <a:pt x="486" y="136"/>
                  </a:lnTo>
                  <a:lnTo>
                    <a:pt x="520" y="103"/>
                  </a:lnTo>
                  <a:lnTo>
                    <a:pt x="532" y="79"/>
                  </a:lnTo>
                  <a:lnTo>
                    <a:pt x="509" y="79"/>
                  </a:lnTo>
                  <a:lnTo>
                    <a:pt x="498" y="79"/>
                  </a:lnTo>
                  <a:lnTo>
                    <a:pt x="498" y="68"/>
                  </a:lnTo>
                  <a:lnTo>
                    <a:pt x="474" y="57"/>
                  </a:lnTo>
                  <a:lnTo>
                    <a:pt x="498" y="34"/>
                  </a:lnTo>
                  <a:lnTo>
                    <a:pt x="520" y="23"/>
                  </a:lnTo>
                  <a:lnTo>
                    <a:pt x="532" y="0"/>
                  </a:lnTo>
                  <a:lnTo>
                    <a:pt x="565" y="12"/>
                  </a:lnTo>
                  <a:lnTo>
                    <a:pt x="655" y="23"/>
                  </a:lnTo>
                  <a:lnTo>
                    <a:pt x="690" y="45"/>
                  </a:lnTo>
                  <a:lnTo>
                    <a:pt x="667" y="68"/>
                  </a:lnTo>
                  <a:lnTo>
                    <a:pt x="679" y="90"/>
                  </a:lnTo>
                  <a:lnTo>
                    <a:pt x="690" y="125"/>
                  </a:lnTo>
                  <a:lnTo>
                    <a:pt x="713" y="159"/>
                  </a:lnTo>
                  <a:lnTo>
                    <a:pt x="713" y="193"/>
                  </a:lnTo>
                  <a:lnTo>
                    <a:pt x="702" y="238"/>
                  </a:lnTo>
                  <a:lnTo>
                    <a:pt x="655" y="249"/>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3" name="Freeform 29"/>
            <p:cNvSpPr>
              <a:spLocks/>
            </p:cNvSpPr>
            <p:nvPr/>
          </p:nvSpPr>
          <p:spPr bwMode="auto">
            <a:xfrm>
              <a:off x="5341947" y="3827520"/>
              <a:ext cx="1646243" cy="1347084"/>
            </a:xfrm>
            <a:custGeom>
              <a:avLst/>
              <a:gdLst>
                <a:gd name="T0" fmla="*/ 1539 w 1619"/>
                <a:gd name="T1" fmla="*/ 464 h 1425"/>
                <a:gd name="T2" fmla="*/ 1471 w 1619"/>
                <a:gd name="T3" fmla="*/ 543 h 1425"/>
                <a:gd name="T4" fmla="*/ 1347 w 1619"/>
                <a:gd name="T5" fmla="*/ 600 h 1425"/>
                <a:gd name="T6" fmla="*/ 1257 w 1619"/>
                <a:gd name="T7" fmla="*/ 701 h 1425"/>
                <a:gd name="T8" fmla="*/ 1154 w 1619"/>
                <a:gd name="T9" fmla="*/ 645 h 1425"/>
                <a:gd name="T10" fmla="*/ 1087 w 1619"/>
                <a:gd name="T11" fmla="*/ 735 h 1425"/>
                <a:gd name="T12" fmla="*/ 1143 w 1619"/>
                <a:gd name="T13" fmla="*/ 792 h 1425"/>
                <a:gd name="T14" fmla="*/ 1120 w 1619"/>
                <a:gd name="T15" fmla="*/ 860 h 1425"/>
                <a:gd name="T16" fmla="*/ 1234 w 1619"/>
                <a:gd name="T17" fmla="*/ 905 h 1425"/>
                <a:gd name="T18" fmla="*/ 1234 w 1619"/>
                <a:gd name="T19" fmla="*/ 950 h 1425"/>
                <a:gd name="T20" fmla="*/ 1212 w 1619"/>
                <a:gd name="T21" fmla="*/ 1041 h 1425"/>
                <a:gd name="T22" fmla="*/ 1223 w 1619"/>
                <a:gd name="T23" fmla="*/ 1108 h 1425"/>
                <a:gd name="T24" fmla="*/ 1064 w 1619"/>
                <a:gd name="T25" fmla="*/ 1108 h 1425"/>
                <a:gd name="T26" fmla="*/ 1053 w 1619"/>
                <a:gd name="T27" fmla="*/ 1052 h 1425"/>
                <a:gd name="T28" fmla="*/ 984 w 1619"/>
                <a:gd name="T29" fmla="*/ 1007 h 1425"/>
                <a:gd name="T30" fmla="*/ 939 w 1619"/>
                <a:gd name="T31" fmla="*/ 961 h 1425"/>
                <a:gd name="T32" fmla="*/ 894 w 1619"/>
                <a:gd name="T33" fmla="*/ 1007 h 1425"/>
                <a:gd name="T34" fmla="*/ 849 w 1619"/>
                <a:gd name="T35" fmla="*/ 1052 h 1425"/>
                <a:gd name="T36" fmla="*/ 792 w 1619"/>
                <a:gd name="T37" fmla="*/ 1154 h 1425"/>
                <a:gd name="T38" fmla="*/ 770 w 1619"/>
                <a:gd name="T39" fmla="*/ 1222 h 1425"/>
                <a:gd name="T40" fmla="*/ 770 w 1619"/>
                <a:gd name="T41" fmla="*/ 1312 h 1425"/>
                <a:gd name="T42" fmla="*/ 725 w 1619"/>
                <a:gd name="T43" fmla="*/ 1358 h 1425"/>
                <a:gd name="T44" fmla="*/ 657 w 1619"/>
                <a:gd name="T45" fmla="*/ 1403 h 1425"/>
                <a:gd name="T46" fmla="*/ 635 w 1619"/>
                <a:gd name="T47" fmla="*/ 1403 h 1425"/>
                <a:gd name="T48" fmla="*/ 600 w 1619"/>
                <a:gd name="T49" fmla="*/ 1347 h 1425"/>
                <a:gd name="T50" fmla="*/ 544 w 1619"/>
                <a:gd name="T51" fmla="*/ 1301 h 1425"/>
                <a:gd name="T52" fmla="*/ 499 w 1619"/>
                <a:gd name="T53" fmla="*/ 1233 h 1425"/>
                <a:gd name="T54" fmla="*/ 465 w 1619"/>
                <a:gd name="T55" fmla="*/ 1142 h 1425"/>
                <a:gd name="T56" fmla="*/ 407 w 1619"/>
                <a:gd name="T57" fmla="*/ 1030 h 1425"/>
                <a:gd name="T58" fmla="*/ 340 w 1619"/>
                <a:gd name="T59" fmla="*/ 927 h 1425"/>
                <a:gd name="T60" fmla="*/ 238 w 1619"/>
                <a:gd name="T61" fmla="*/ 938 h 1425"/>
                <a:gd name="T62" fmla="*/ 204 w 1619"/>
                <a:gd name="T63" fmla="*/ 860 h 1425"/>
                <a:gd name="T64" fmla="*/ 204 w 1619"/>
                <a:gd name="T65" fmla="*/ 701 h 1425"/>
                <a:gd name="T66" fmla="*/ 193 w 1619"/>
                <a:gd name="T67" fmla="*/ 554 h 1425"/>
                <a:gd name="T68" fmla="*/ 193 w 1619"/>
                <a:gd name="T69" fmla="*/ 453 h 1425"/>
                <a:gd name="T70" fmla="*/ 159 w 1619"/>
                <a:gd name="T71" fmla="*/ 362 h 1425"/>
                <a:gd name="T72" fmla="*/ 103 w 1619"/>
                <a:gd name="T73" fmla="*/ 283 h 1425"/>
                <a:gd name="T74" fmla="*/ 12 w 1619"/>
                <a:gd name="T75" fmla="*/ 181 h 1425"/>
                <a:gd name="T76" fmla="*/ 57 w 1619"/>
                <a:gd name="T77" fmla="*/ 136 h 1425"/>
                <a:gd name="T78" fmla="*/ 159 w 1619"/>
                <a:gd name="T79" fmla="*/ 124 h 1425"/>
                <a:gd name="T80" fmla="*/ 340 w 1619"/>
                <a:gd name="T81" fmla="*/ 181 h 1425"/>
                <a:gd name="T82" fmla="*/ 622 w 1619"/>
                <a:gd name="T83" fmla="*/ 147 h 1425"/>
                <a:gd name="T84" fmla="*/ 691 w 1619"/>
                <a:gd name="T85" fmla="*/ 46 h 1425"/>
                <a:gd name="T86" fmla="*/ 758 w 1619"/>
                <a:gd name="T87" fmla="*/ 11 h 1425"/>
                <a:gd name="T88" fmla="*/ 861 w 1619"/>
                <a:gd name="T89" fmla="*/ 23 h 1425"/>
                <a:gd name="T90" fmla="*/ 973 w 1619"/>
                <a:gd name="T91" fmla="*/ 181 h 1425"/>
                <a:gd name="T92" fmla="*/ 1053 w 1619"/>
                <a:gd name="T93" fmla="*/ 260 h 1425"/>
                <a:gd name="T94" fmla="*/ 1188 w 1619"/>
                <a:gd name="T95" fmla="*/ 215 h 1425"/>
                <a:gd name="T96" fmla="*/ 1268 w 1619"/>
                <a:gd name="T97" fmla="*/ 238 h 1425"/>
                <a:gd name="T98" fmla="*/ 1380 w 1619"/>
                <a:gd name="T99" fmla="*/ 249 h 1425"/>
                <a:gd name="T100" fmla="*/ 1483 w 1619"/>
                <a:gd name="T101" fmla="*/ 305 h 1425"/>
                <a:gd name="T102" fmla="*/ 1619 w 1619"/>
                <a:gd name="T103" fmla="*/ 305 h 1425"/>
                <a:gd name="T104" fmla="*/ 1561 w 1619"/>
                <a:gd name="T105" fmla="*/ 362 h 1425"/>
                <a:gd name="T106" fmla="*/ 1596 w 1619"/>
                <a:gd name="T107" fmla="*/ 384 h 14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619"/>
                <a:gd name="T163" fmla="*/ 0 h 1425"/>
                <a:gd name="T164" fmla="*/ 1619 w 1619"/>
                <a:gd name="T165" fmla="*/ 1425 h 14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619" h="1425">
                  <a:moveTo>
                    <a:pt x="1607" y="408"/>
                  </a:moveTo>
                  <a:lnTo>
                    <a:pt x="1573" y="441"/>
                  </a:lnTo>
                  <a:lnTo>
                    <a:pt x="1539" y="464"/>
                  </a:lnTo>
                  <a:lnTo>
                    <a:pt x="1539" y="486"/>
                  </a:lnTo>
                  <a:lnTo>
                    <a:pt x="1505" y="509"/>
                  </a:lnTo>
                  <a:lnTo>
                    <a:pt x="1471" y="543"/>
                  </a:lnTo>
                  <a:lnTo>
                    <a:pt x="1426" y="576"/>
                  </a:lnTo>
                  <a:lnTo>
                    <a:pt x="1404" y="600"/>
                  </a:lnTo>
                  <a:lnTo>
                    <a:pt x="1347" y="600"/>
                  </a:lnTo>
                  <a:lnTo>
                    <a:pt x="1335" y="634"/>
                  </a:lnTo>
                  <a:lnTo>
                    <a:pt x="1302" y="690"/>
                  </a:lnTo>
                  <a:lnTo>
                    <a:pt x="1257" y="701"/>
                  </a:lnTo>
                  <a:lnTo>
                    <a:pt x="1223" y="667"/>
                  </a:lnTo>
                  <a:lnTo>
                    <a:pt x="1212" y="645"/>
                  </a:lnTo>
                  <a:lnTo>
                    <a:pt x="1154" y="645"/>
                  </a:lnTo>
                  <a:lnTo>
                    <a:pt x="1132" y="690"/>
                  </a:lnTo>
                  <a:lnTo>
                    <a:pt x="1087" y="701"/>
                  </a:lnTo>
                  <a:lnTo>
                    <a:pt x="1087" y="735"/>
                  </a:lnTo>
                  <a:lnTo>
                    <a:pt x="1109" y="757"/>
                  </a:lnTo>
                  <a:lnTo>
                    <a:pt x="1143" y="769"/>
                  </a:lnTo>
                  <a:lnTo>
                    <a:pt x="1143" y="792"/>
                  </a:lnTo>
                  <a:lnTo>
                    <a:pt x="1132" y="815"/>
                  </a:lnTo>
                  <a:lnTo>
                    <a:pt x="1109" y="837"/>
                  </a:lnTo>
                  <a:lnTo>
                    <a:pt x="1120" y="860"/>
                  </a:lnTo>
                  <a:lnTo>
                    <a:pt x="1165" y="882"/>
                  </a:lnTo>
                  <a:lnTo>
                    <a:pt x="1212" y="882"/>
                  </a:lnTo>
                  <a:lnTo>
                    <a:pt x="1234" y="905"/>
                  </a:lnTo>
                  <a:lnTo>
                    <a:pt x="1268" y="916"/>
                  </a:lnTo>
                  <a:lnTo>
                    <a:pt x="1268" y="938"/>
                  </a:lnTo>
                  <a:lnTo>
                    <a:pt x="1234" y="950"/>
                  </a:lnTo>
                  <a:lnTo>
                    <a:pt x="1223" y="973"/>
                  </a:lnTo>
                  <a:lnTo>
                    <a:pt x="1212" y="1018"/>
                  </a:lnTo>
                  <a:lnTo>
                    <a:pt x="1212" y="1041"/>
                  </a:lnTo>
                  <a:lnTo>
                    <a:pt x="1234" y="1052"/>
                  </a:lnTo>
                  <a:lnTo>
                    <a:pt x="1234" y="1086"/>
                  </a:lnTo>
                  <a:lnTo>
                    <a:pt x="1223" y="1108"/>
                  </a:lnTo>
                  <a:lnTo>
                    <a:pt x="1188" y="1120"/>
                  </a:lnTo>
                  <a:lnTo>
                    <a:pt x="1132" y="1108"/>
                  </a:lnTo>
                  <a:lnTo>
                    <a:pt x="1064" y="1108"/>
                  </a:lnTo>
                  <a:lnTo>
                    <a:pt x="1064" y="1086"/>
                  </a:lnTo>
                  <a:lnTo>
                    <a:pt x="1042" y="1075"/>
                  </a:lnTo>
                  <a:lnTo>
                    <a:pt x="1053" y="1052"/>
                  </a:lnTo>
                  <a:lnTo>
                    <a:pt x="1019" y="1063"/>
                  </a:lnTo>
                  <a:lnTo>
                    <a:pt x="1007" y="1041"/>
                  </a:lnTo>
                  <a:lnTo>
                    <a:pt x="984" y="1007"/>
                  </a:lnTo>
                  <a:lnTo>
                    <a:pt x="984" y="973"/>
                  </a:lnTo>
                  <a:lnTo>
                    <a:pt x="962" y="950"/>
                  </a:lnTo>
                  <a:lnTo>
                    <a:pt x="939" y="961"/>
                  </a:lnTo>
                  <a:lnTo>
                    <a:pt x="939" y="985"/>
                  </a:lnTo>
                  <a:lnTo>
                    <a:pt x="917" y="996"/>
                  </a:lnTo>
                  <a:lnTo>
                    <a:pt x="894" y="1007"/>
                  </a:lnTo>
                  <a:lnTo>
                    <a:pt x="872" y="1007"/>
                  </a:lnTo>
                  <a:lnTo>
                    <a:pt x="849" y="1018"/>
                  </a:lnTo>
                  <a:lnTo>
                    <a:pt x="849" y="1052"/>
                  </a:lnTo>
                  <a:lnTo>
                    <a:pt x="861" y="1086"/>
                  </a:lnTo>
                  <a:lnTo>
                    <a:pt x="849" y="1108"/>
                  </a:lnTo>
                  <a:lnTo>
                    <a:pt x="792" y="1154"/>
                  </a:lnTo>
                  <a:lnTo>
                    <a:pt x="770" y="1177"/>
                  </a:lnTo>
                  <a:lnTo>
                    <a:pt x="770" y="1188"/>
                  </a:lnTo>
                  <a:lnTo>
                    <a:pt x="770" y="1222"/>
                  </a:lnTo>
                  <a:lnTo>
                    <a:pt x="770" y="1256"/>
                  </a:lnTo>
                  <a:lnTo>
                    <a:pt x="781" y="1301"/>
                  </a:lnTo>
                  <a:lnTo>
                    <a:pt x="770" y="1312"/>
                  </a:lnTo>
                  <a:lnTo>
                    <a:pt x="770" y="1323"/>
                  </a:lnTo>
                  <a:lnTo>
                    <a:pt x="758" y="1358"/>
                  </a:lnTo>
                  <a:lnTo>
                    <a:pt x="725" y="1358"/>
                  </a:lnTo>
                  <a:lnTo>
                    <a:pt x="691" y="1369"/>
                  </a:lnTo>
                  <a:lnTo>
                    <a:pt x="680" y="1392"/>
                  </a:lnTo>
                  <a:lnTo>
                    <a:pt x="657" y="1403"/>
                  </a:lnTo>
                  <a:lnTo>
                    <a:pt x="657" y="1425"/>
                  </a:lnTo>
                  <a:lnTo>
                    <a:pt x="646" y="1425"/>
                  </a:lnTo>
                  <a:lnTo>
                    <a:pt x="635" y="1403"/>
                  </a:lnTo>
                  <a:lnTo>
                    <a:pt x="622" y="1369"/>
                  </a:lnTo>
                  <a:lnTo>
                    <a:pt x="611" y="1347"/>
                  </a:lnTo>
                  <a:lnTo>
                    <a:pt x="600" y="1347"/>
                  </a:lnTo>
                  <a:lnTo>
                    <a:pt x="577" y="1347"/>
                  </a:lnTo>
                  <a:lnTo>
                    <a:pt x="555" y="1334"/>
                  </a:lnTo>
                  <a:lnTo>
                    <a:pt x="544" y="1301"/>
                  </a:lnTo>
                  <a:lnTo>
                    <a:pt x="532" y="1267"/>
                  </a:lnTo>
                  <a:lnTo>
                    <a:pt x="510" y="1256"/>
                  </a:lnTo>
                  <a:lnTo>
                    <a:pt x="499" y="1233"/>
                  </a:lnTo>
                  <a:lnTo>
                    <a:pt x="499" y="1211"/>
                  </a:lnTo>
                  <a:lnTo>
                    <a:pt x="487" y="1166"/>
                  </a:lnTo>
                  <a:lnTo>
                    <a:pt x="465" y="1142"/>
                  </a:lnTo>
                  <a:lnTo>
                    <a:pt x="465" y="1086"/>
                  </a:lnTo>
                  <a:lnTo>
                    <a:pt x="441" y="1052"/>
                  </a:lnTo>
                  <a:lnTo>
                    <a:pt x="407" y="1030"/>
                  </a:lnTo>
                  <a:lnTo>
                    <a:pt x="374" y="1007"/>
                  </a:lnTo>
                  <a:lnTo>
                    <a:pt x="351" y="961"/>
                  </a:lnTo>
                  <a:lnTo>
                    <a:pt x="340" y="927"/>
                  </a:lnTo>
                  <a:lnTo>
                    <a:pt x="317" y="916"/>
                  </a:lnTo>
                  <a:lnTo>
                    <a:pt x="272" y="927"/>
                  </a:lnTo>
                  <a:lnTo>
                    <a:pt x="238" y="938"/>
                  </a:lnTo>
                  <a:lnTo>
                    <a:pt x="215" y="938"/>
                  </a:lnTo>
                  <a:lnTo>
                    <a:pt x="215" y="916"/>
                  </a:lnTo>
                  <a:lnTo>
                    <a:pt x="204" y="860"/>
                  </a:lnTo>
                  <a:lnTo>
                    <a:pt x="193" y="837"/>
                  </a:lnTo>
                  <a:lnTo>
                    <a:pt x="204" y="769"/>
                  </a:lnTo>
                  <a:lnTo>
                    <a:pt x="204" y="701"/>
                  </a:lnTo>
                  <a:lnTo>
                    <a:pt x="204" y="656"/>
                  </a:lnTo>
                  <a:lnTo>
                    <a:pt x="204" y="589"/>
                  </a:lnTo>
                  <a:lnTo>
                    <a:pt x="193" y="554"/>
                  </a:lnTo>
                  <a:lnTo>
                    <a:pt x="170" y="509"/>
                  </a:lnTo>
                  <a:lnTo>
                    <a:pt x="170" y="486"/>
                  </a:lnTo>
                  <a:lnTo>
                    <a:pt x="193" y="453"/>
                  </a:lnTo>
                  <a:lnTo>
                    <a:pt x="193" y="419"/>
                  </a:lnTo>
                  <a:lnTo>
                    <a:pt x="193" y="373"/>
                  </a:lnTo>
                  <a:lnTo>
                    <a:pt x="159" y="362"/>
                  </a:lnTo>
                  <a:lnTo>
                    <a:pt x="136" y="350"/>
                  </a:lnTo>
                  <a:lnTo>
                    <a:pt x="125" y="328"/>
                  </a:lnTo>
                  <a:lnTo>
                    <a:pt x="103" y="283"/>
                  </a:lnTo>
                  <a:lnTo>
                    <a:pt x="69" y="238"/>
                  </a:lnTo>
                  <a:lnTo>
                    <a:pt x="34" y="203"/>
                  </a:lnTo>
                  <a:lnTo>
                    <a:pt x="12" y="181"/>
                  </a:lnTo>
                  <a:lnTo>
                    <a:pt x="0" y="169"/>
                  </a:lnTo>
                  <a:lnTo>
                    <a:pt x="12" y="158"/>
                  </a:lnTo>
                  <a:lnTo>
                    <a:pt x="57" y="136"/>
                  </a:lnTo>
                  <a:lnTo>
                    <a:pt x="80" y="124"/>
                  </a:lnTo>
                  <a:lnTo>
                    <a:pt x="125" y="102"/>
                  </a:lnTo>
                  <a:lnTo>
                    <a:pt x="159" y="124"/>
                  </a:lnTo>
                  <a:lnTo>
                    <a:pt x="204" y="147"/>
                  </a:lnTo>
                  <a:lnTo>
                    <a:pt x="261" y="158"/>
                  </a:lnTo>
                  <a:lnTo>
                    <a:pt x="340" y="181"/>
                  </a:lnTo>
                  <a:lnTo>
                    <a:pt x="407" y="181"/>
                  </a:lnTo>
                  <a:lnTo>
                    <a:pt x="521" y="181"/>
                  </a:lnTo>
                  <a:lnTo>
                    <a:pt x="622" y="147"/>
                  </a:lnTo>
                  <a:lnTo>
                    <a:pt x="691" y="124"/>
                  </a:lnTo>
                  <a:lnTo>
                    <a:pt x="713" y="79"/>
                  </a:lnTo>
                  <a:lnTo>
                    <a:pt x="691" y="46"/>
                  </a:lnTo>
                  <a:lnTo>
                    <a:pt x="691" y="34"/>
                  </a:lnTo>
                  <a:lnTo>
                    <a:pt x="713" y="23"/>
                  </a:lnTo>
                  <a:lnTo>
                    <a:pt x="758" y="11"/>
                  </a:lnTo>
                  <a:lnTo>
                    <a:pt x="803" y="0"/>
                  </a:lnTo>
                  <a:lnTo>
                    <a:pt x="838" y="11"/>
                  </a:lnTo>
                  <a:lnTo>
                    <a:pt x="861" y="23"/>
                  </a:lnTo>
                  <a:lnTo>
                    <a:pt x="894" y="68"/>
                  </a:lnTo>
                  <a:lnTo>
                    <a:pt x="939" y="136"/>
                  </a:lnTo>
                  <a:lnTo>
                    <a:pt x="973" y="181"/>
                  </a:lnTo>
                  <a:lnTo>
                    <a:pt x="984" y="227"/>
                  </a:lnTo>
                  <a:lnTo>
                    <a:pt x="1007" y="249"/>
                  </a:lnTo>
                  <a:lnTo>
                    <a:pt x="1053" y="260"/>
                  </a:lnTo>
                  <a:lnTo>
                    <a:pt x="1087" y="249"/>
                  </a:lnTo>
                  <a:lnTo>
                    <a:pt x="1154" y="249"/>
                  </a:lnTo>
                  <a:lnTo>
                    <a:pt x="1188" y="215"/>
                  </a:lnTo>
                  <a:lnTo>
                    <a:pt x="1212" y="227"/>
                  </a:lnTo>
                  <a:lnTo>
                    <a:pt x="1234" y="227"/>
                  </a:lnTo>
                  <a:lnTo>
                    <a:pt x="1268" y="238"/>
                  </a:lnTo>
                  <a:lnTo>
                    <a:pt x="1313" y="227"/>
                  </a:lnTo>
                  <a:lnTo>
                    <a:pt x="1347" y="238"/>
                  </a:lnTo>
                  <a:lnTo>
                    <a:pt x="1380" y="249"/>
                  </a:lnTo>
                  <a:lnTo>
                    <a:pt x="1426" y="260"/>
                  </a:lnTo>
                  <a:lnTo>
                    <a:pt x="1460" y="294"/>
                  </a:lnTo>
                  <a:lnTo>
                    <a:pt x="1483" y="305"/>
                  </a:lnTo>
                  <a:lnTo>
                    <a:pt x="1516" y="294"/>
                  </a:lnTo>
                  <a:lnTo>
                    <a:pt x="1550" y="294"/>
                  </a:lnTo>
                  <a:lnTo>
                    <a:pt x="1619" y="305"/>
                  </a:lnTo>
                  <a:lnTo>
                    <a:pt x="1607" y="328"/>
                  </a:lnTo>
                  <a:lnTo>
                    <a:pt x="1585" y="339"/>
                  </a:lnTo>
                  <a:lnTo>
                    <a:pt x="1561" y="362"/>
                  </a:lnTo>
                  <a:lnTo>
                    <a:pt x="1585" y="373"/>
                  </a:lnTo>
                  <a:lnTo>
                    <a:pt x="1585" y="384"/>
                  </a:lnTo>
                  <a:lnTo>
                    <a:pt x="1596" y="384"/>
                  </a:lnTo>
                  <a:lnTo>
                    <a:pt x="1619" y="384"/>
                  </a:lnTo>
                  <a:lnTo>
                    <a:pt x="1607" y="408"/>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4" name="Freeform 30"/>
            <p:cNvSpPr>
              <a:spLocks/>
            </p:cNvSpPr>
            <p:nvPr/>
          </p:nvSpPr>
          <p:spPr bwMode="auto">
            <a:xfrm>
              <a:off x="6273813" y="4631803"/>
              <a:ext cx="839790" cy="753790"/>
            </a:xfrm>
            <a:custGeom>
              <a:avLst/>
              <a:gdLst>
                <a:gd name="T0" fmla="*/ 317 w 825"/>
                <a:gd name="T1" fmla="*/ 101 h 802"/>
                <a:gd name="T2" fmla="*/ 407 w 825"/>
                <a:gd name="T3" fmla="*/ 78 h 802"/>
                <a:gd name="T4" fmla="*/ 476 w 825"/>
                <a:gd name="T5" fmla="*/ 56 h 802"/>
                <a:gd name="T6" fmla="*/ 498 w 825"/>
                <a:gd name="T7" fmla="*/ 11 h 802"/>
                <a:gd name="T8" fmla="*/ 543 w 825"/>
                <a:gd name="T9" fmla="*/ 11 h 802"/>
                <a:gd name="T10" fmla="*/ 588 w 825"/>
                <a:gd name="T11" fmla="*/ 22 h 802"/>
                <a:gd name="T12" fmla="*/ 644 w 825"/>
                <a:gd name="T13" fmla="*/ 11 h 802"/>
                <a:gd name="T14" fmla="*/ 668 w 825"/>
                <a:gd name="T15" fmla="*/ 78 h 802"/>
                <a:gd name="T16" fmla="*/ 690 w 825"/>
                <a:gd name="T17" fmla="*/ 136 h 802"/>
                <a:gd name="T18" fmla="*/ 747 w 825"/>
                <a:gd name="T19" fmla="*/ 158 h 802"/>
                <a:gd name="T20" fmla="*/ 769 w 825"/>
                <a:gd name="T21" fmla="*/ 181 h 802"/>
                <a:gd name="T22" fmla="*/ 780 w 825"/>
                <a:gd name="T23" fmla="*/ 248 h 802"/>
                <a:gd name="T24" fmla="*/ 780 w 825"/>
                <a:gd name="T25" fmla="*/ 317 h 802"/>
                <a:gd name="T26" fmla="*/ 747 w 825"/>
                <a:gd name="T27" fmla="*/ 362 h 802"/>
                <a:gd name="T28" fmla="*/ 747 w 825"/>
                <a:gd name="T29" fmla="*/ 407 h 802"/>
                <a:gd name="T30" fmla="*/ 792 w 825"/>
                <a:gd name="T31" fmla="*/ 373 h 802"/>
                <a:gd name="T32" fmla="*/ 825 w 825"/>
                <a:gd name="T33" fmla="*/ 407 h 802"/>
                <a:gd name="T34" fmla="*/ 803 w 825"/>
                <a:gd name="T35" fmla="*/ 452 h 802"/>
                <a:gd name="T36" fmla="*/ 792 w 825"/>
                <a:gd name="T37" fmla="*/ 509 h 802"/>
                <a:gd name="T38" fmla="*/ 803 w 825"/>
                <a:gd name="T39" fmla="*/ 554 h 802"/>
                <a:gd name="T40" fmla="*/ 792 w 825"/>
                <a:gd name="T41" fmla="*/ 599 h 802"/>
                <a:gd name="T42" fmla="*/ 735 w 825"/>
                <a:gd name="T43" fmla="*/ 644 h 802"/>
                <a:gd name="T44" fmla="*/ 702 w 825"/>
                <a:gd name="T45" fmla="*/ 690 h 802"/>
                <a:gd name="T46" fmla="*/ 644 w 825"/>
                <a:gd name="T47" fmla="*/ 666 h 802"/>
                <a:gd name="T48" fmla="*/ 599 w 825"/>
                <a:gd name="T49" fmla="*/ 701 h 802"/>
                <a:gd name="T50" fmla="*/ 577 w 825"/>
                <a:gd name="T51" fmla="*/ 735 h 802"/>
                <a:gd name="T52" fmla="*/ 521 w 825"/>
                <a:gd name="T53" fmla="*/ 701 h 802"/>
                <a:gd name="T54" fmla="*/ 463 w 825"/>
                <a:gd name="T55" fmla="*/ 690 h 802"/>
                <a:gd name="T56" fmla="*/ 407 w 825"/>
                <a:gd name="T57" fmla="*/ 724 h 802"/>
                <a:gd name="T58" fmla="*/ 340 w 825"/>
                <a:gd name="T59" fmla="*/ 746 h 802"/>
                <a:gd name="T60" fmla="*/ 328 w 825"/>
                <a:gd name="T61" fmla="*/ 791 h 802"/>
                <a:gd name="T62" fmla="*/ 283 w 825"/>
                <a:gd name="T63" fmla="*/ 802 h 802"/>
                <a:gd name="T64" fmla="*/ 248 w 825"/>
                <a:gd name="T65" fmla="*/ 769 h 802"/>
                <a:gd name="T66" fmla="*/ 192 w 825"/>
                <a:gd name="T67" fmla="*/ 757 h 802"/>
                <a:gd name="T68" fmla="*/ 125 w 825"/>
                <a:gd name="T69" fmla="*/ 757 h 802"/>
                <a:gd name="T70" fmla="*/ 90 w 825"/>
                <a:gd name="T71" fmla="*/ 757 h 802"/>
                <a:gd name="T72" fmla="*/ 90 w 825"/>
                <a:gd name="T73" fmla="*/ 690 h 802"/>
                <a:gd name="T74" fmla="*/ 56 w 825"/>
                <a:gd name="T75" fmla="*/ 644 h 802"/>
                <a:gd name="T76" fmla="*/ 56 w 825"/>
                <a:gd name="T77" fmla="*/ 588 h 802"/>
                <a:gd name="T78" fmla="*/ 79 w 825"/>
                <a:gd name="T79" fmla="*/ 520 h 802"/>
                <a:gd name="T80" fmla="*/ 79 w 825"/>
                <a:gd name="T81" fmla="*/ 463 h 802"/>
                <a:gd name="T82" fmla="*/ 56 w 825"/>
                <a:gd name="T83" fmla="*/ 452 h 802"/>
                <a:gd name="T84" fmla="*/ 22 w 825"/>
                <a:gd name="T85" fmla="*/ 452 h 802"/>
                <a:gd name="T86" fmla="*/ 0 w 825"/>
                <a:gd name="T87" fmla="*/ 395 h 802"/>
                <a:gd name="T88" fmla="*/ 11 w 825"/>
                <a:gd name="T89" fmla="*/ 339 h 802"/>
                <a:gd name="T90" fmla="*/ 56 w 825"/>
                <a:gd name="T91" fmla="*/ 293 h 802"/>
                <a:gd name="T92" fmla="*/ 90 w 825"/>
                <a:gd name="T93" fmla="*/ 317 h 802"/>
                <a:gd name="T94" fmla="*/ 136 w 825"/>
                <a:gd name="T95" fmla="*/ 282 h 802"/>
                <a:gd name="T96" fmla="*/ 215 w 825"/>
                <a:gd name="T97" fmla="*/ 259 h 802"/>
                <a:gd name="T98" fmla="*/ 306 w 825"/>
                <a:gd name="T99" fmla="*/ 259 h 802"/>
                <a:gd name="T100" fmla="*/ 317 w 825"/>
                <a:gd name="T101" fmla="*/ 203 h 802"/>
                <a:gd name="T102" fmla="*/ 295 w 825"/>
                <a:gd name="T103" fmla="*/ 169 h 8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5"/>
                <a:gd name="T157" fmla="*/ 0 h 802"/>
                <a:gd name="T158" fmla="*/ 825 w 825"/>
                <a:gd name="T159" fmla="*/ 802 h 80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5" h="802">
                  <a:moveTo>
                    <a:pt x="306" y="124"/>
                  </a:moveTo>
                  <a:lnTo>
                    <a:pt x="317" y="101"/>
                  </a:lnTo>
                  <a:lnTo>
                    <a:pt x="351" y="89"/>
                  </a:lnTo>
                  <a:lnTo>
                    <a:pt x="407" y="78"/>
                  </a:lnTo>
                  <a:lnTo>
                    <a:pt x="441" y="89"/>
                  </a:lnTo>
                  <a:lnTo>
                    <a:pt x="476" y="56"/>
                  </a:lnTo>
                  <a:lnTo>
                    <a:pt x="498" y="33"/>
                  </a:lnTo>
                  <a:lnTo>
                    <a:pt x="498" y="11"/>
                  </a:lnTo>
                  <a:lnTo>
                    <a:pt x="509" y="0"/>
                  </a:lnTo>
                  <a:lnTo>
                    <a:pt x="543" y="11"/>
                  </a:lnTo>
                  <a:lnTo>
                    <a:pt x="566" y="22"/>
                  </a:lnTo>
                  <a:lnTo>
                    <a:pt x="588" y="22"/>
                  </a:lnTo>
                  <a:lnTo>
                    <a:pt x="622" y="11"/>
                  </a:lnTo>
                  <a:lnTo>
                    <a:pt x="644" y="11"/>
                  </a:lnTo>
                  <a:lnTo>
                    <a:pt x="656" y="44"/>
                  </a:lnTo>
                  <a:lnTo>
                    <a:pt x="668" y="78"/>
                  </a:lnTo>
                  <a:lnTo>
                    <a:pt x="679" y="112"/>
                  </a:lnTo>
                  <a:lnTo>
                    <a:pt x="690" y="136"/>
                  </a:lnTo>
                  <a:lnTo>
                    <a:pt x="713" y="158"/>
                  </a:lnTo>
                  <a:lnTo>
                    <a:pt x="747" y="158"/>
                  </a:lnTo>
                  <a:lnTo>
                    <a:pt x="769" y="147"/>
                  </a:lnTo>
                  <a:lnTo>
                    <a:pt x="769" y="181"/>
                  </a:lnTo>
                  <a:lnTo>
                    <a:pt x="769" y="214"/>
                  </a:lnTo>
                  <a:lnTo>
                    <a:pt x="780" y="248"/>
                  </a:lnTo>
                  <a:lnTo>
                    <a:pt x="780" y="282"/>
                  </a:lnTo>
                  <a:lnTo>
                    <a:pt x="780" y="317"/>
                  </a:lnTo>
                  <a:lnTo>
                    <a:pt x="769" y="339"/>
                  </a:lnTo>
                  <a:lnTo>
                    <a:pt x="747" y="362"/>
                  </a:lnTo>
                  <a:lnTo>
                    <a:pt x="724" y="384"/>
                  </a:lnTo>
                  <a:lnTo>
                    <a:pt x="747" y="407"/>
                  </a:lnTo>
                  <a:lnTo>
                    <a:pt x="769" y="384"/>
                  </a:lnTo>
                  <a:lnTo>
                    <a:pt x="792" y="373"/>
                  </a:lnTo>
                  <a:lnTo>
                    <a:pt x="814" y="395"/>
                  </a:lnTo>
                  <a:lnTo>
                    <a:pt x="825" y="407"/>
                  </a:lnTo>
                  <a:lnTo>
                    <a:pt x="825" y="429"/>
                  </a:lnTo>
                  <a:lnTo>
                    <a:pt x="803" y="452"/>
                  </a:lnTo>
                  <a:lnTo>
                    <a:pt x="792" y="474"/>
                  </a:lnTo>
                  <a:lnTo>
                    <a:pt x="792" y="509"/>
                  </a:lnTo>
                  <a:lnTo>
                    <a:pt x="792" y="531"/>
                  </a:lnTo>
                  <a:lnTo>
                    <a:pt x="803" y="554"/>
                  </a:lnTo>
                  <a:lnTo>
                    <a:pt x="814" y="576"/>
                  </a:lnTo>
                  <a:lnTo>
                    <a:pt x="792" y="599"/>
                  </a:lnTo>
                  <a:lnTo>
                    <a:pt x="758" y="621"/>
                  </a:lnTo>
                  <a:lnTo>
                    <a:pt x="735" y="644"/>
                  </a:lnTo>
                  <a:lnTo>
                    <a:pt x="724" y="678"/>
                  </a:lnTo>
                  <a:lnTo>
                    <a:pt x="702" y="690"/>
                  </a:lnTo>
                  <a:lnTo>
                    <a:pt x="656" y="678"/>
                  </a:lnTo>
                  <a:lnTo>
                    <a:pt x="644" y="666"/>
                  </a:lnTo>
                  <a:lnTo>
                    <a:pt x="611" y="678"/>
                  </a:lnTo>
                  <a:lnTo>
                    <a:pt x="599" y="701"/>
                  </a:lnTo>
                  <a:lnTo>
                    <a:pt x="588" y="724"/>
                  </a:lnTo>
                  <a:lnTo>
                    <a:pt x="577" y="735"/>
                  </a:lnTo>
                  <a:lnTo>
                    <a:pt x="554" y="712"/>
                  </a:lnTo>
                  <a:lnTo>
                    <a:pt x="521" y="701"/>
                  </a:lnTo>
                  <a:lnTo>
                    <a:pt x="498" y="678"/>
                  </a:lnTo>
                  <a:lnTo>
                    <a:pt x="463" y="690"/>
                  </a:lnTo>
                  <a:lnTo>
                    <a:pt x="441" y="712"/>
                  </a:lnTo>
                  <a:lnTo>
                    <a:pt x="407" y="724"/>
                  </a:lnTo>
                  <a:lnTo>
                    <a:pt x="362" y="735"/>
                  </a:lnTo>
                  <a:lnTo>
                    <a:pt x="340" y="746"/>
                  </a:lnTo>
                  <a:lnTo>
                    <a:pt x="328" y="769"/>
                  </a:lnTo>
                  <a:lnTo>
                    <a:pt x="328" y="791"/>
                  </a:lnTo>
                  <a:lnTo>
                    <a:pt x="317" y="802"/>
                  </a:lnTo>
                  <a:lnTo>
                    <a:pt x="283" y="802"/>
                  </a:lnTo>
                  <a:lnTo>
                    <a:pt x="260" y="791"/>
                  </a:lnTo>
                  <a:lnTo>
                    <a:pt x="248" y="769"/>
                  </a:lnTo>
                  <a:lnTo>
                    <a:pt x="203" y="757"/>
                  </a:lnTo>
                  <a:lnTo>
                    <a:pt x="192" y="757"/>
                  </a:lnTo>
                  <a:lnTo>
                    <a:pt x="158" y="757"/>
                  </a:lnTo>
                  <a:lnTo>
                    <a:pt x="125" y="757"/>
                  </a:lnTo>
                  <a:lnTo>
                    <a:pt x="102" y="757"/>
                  </a:lnTo>
                  <a:lnTo>
                    <a:pt x="90" y="757"/>
                  </a:lnTo>
                  <a:lnTo>
                    <a:pt x="90" y="712"/>
                  </a:lnTo>
                  <a:lnTo>
                    <a:pt x="90" y="690"/>
                  </a:lnTo>
                  <a:lnTo>
                    <a:pt x="79" y="666"/>
                  </a:lnTo>
                  <a:lnTo>
                    <a:pt x="56" y="644"/>
                  </a:lnTo>
                  <a:lnTo>
                    <a:pt x="56" y="621"/>
                  </a:lnTo>
                  <a:lnTo>
                    <a:pt x="56" y="588"/>
                  </a:lnTo>
                  <a:lnTo>
                    <a:pt x="67" y="554"/>
                  </a:lnTo>
                  <a:lnTo>
                    <a:pt x="79" y="520"/>
                  </a:lnTo>
                  <a:lnTo>
                    <a:pt x="79" y="498"/>
                  </a:lnTo>
                  <a:lnTo>
                    <a:pt x="79" y="463"/>
                  </a:lnTo>
                  <a:lnTo>
                    <a:pt x="67" y="463"/>
                  </a:lnTo>
                  <a:lnTo>
                    <a:pt x="56" y="452"/>
                  </a:lnTo>
                  <a:lnTo>
                    <a:pt x="34" y="440"/>
                  </a:lnTo>
                  <a:lnTo>
                    <a:pt x="22" y="452"/>
                  </a:lnTo>
                  <a:lnTo>
                    <a:pt x="0" y="429"/>
                  </a:lnTo>
                  <a:lnTo>
                    <a:pt x="0" y="395"/>
                  </a:lnTo>
                  <a:lnTo>
                    <a:pt x="11" y="373"/>
                  </a:lnTo>
                  <a:lnTo>
                    <a:pt x="11" y="339"/>
                  </a:lnTo>
                  <a:lnTo>
                    <a:pt x="34" y="305"/>
                  </a:lnTo>
                  <a:lnTo>
                    <a:pt x="56" y="293"/>
                  </a:lnTo>
                  <a:lnTo>
                    <a:pt x="79" y="305"/>
                  </a:lnTo>
                  <a:lnTo>
                    <a:pt x="90" y="317"/>
                  </a:lnTo>
                  <a:lnTo>
                    <a:pt x="114" y="305"/>
                  </a:lnTo>
                  <a:lnTo>
                    <a:pt x="136" y="282"/>
                  </a:lnTo>
                  <a:lnTo>
                    <a:pt x="147" y="259"/>
                  </a:lnTo>
                  <a:lnTo>
                    <a:pt x="215" y="259"/>
                  </a:lnTo>
                  <a:lnTo>
                    <a:pt x="271" y="271"/>
                  </a:lnTo>
                  <a:lnTo>
                    <a:pt x="306" y="259"/>
                  </a:lnTo>
                  <a:lnTo>
                    <a:pt x="317" y="237"/>
                  </a:lnTo>
                  <a:lnTo>
                    <a:pt x="317" y="203"/>
                  </a:lnTo>
                  <a:lnTo>
                    <a:pt x="295" y="192"/>
                  </a:lnTo>
                  <a:lnTo>
                    <a:pt x="295" y="169"/>
                  </a:lnTo>
                  <a:lnTo>
                    <a:pt x="306" y="124"/>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5" name="Freeform 31"/>
            <p:cNvSpPr>
              <a:spLocks/>
            </p:cNvSpPr>
            <p:nvPr/>
          </p:nvSpPr>
          <p:spPr bwMode="auto">
            <a:xfrm>
              <a:off x="5240347" y="4619179"/>
              <a:ext cx="1346204" cy="1354297"/>
            </a:xfrm>
            <a:custGeom>
              <a:avLst/>
              <a:gdLst>
                <a:gd name="T0" fmla="*/ 508 w 1324"/>
                <a:gd name="T1" fmla="*/ 193 h 1436"/>
                <a:gd name="T2" fmla="*/ 566 w 1324"/>
                <a:gd name="T3" fmla="*/ 305 h 1436"/>
                <a:gd name="T4" fmla="*/ 600 w 1324"/>
                <a:gd name="T5" fmla="*/ 396 h 1436"/>
                <a:gd name="T6" fmla="*/ 645 w 1324"/>
                <a:gd name="T7" fmla="*/ 464 h 1436"/>
                <a:gd name="T8" fmla="*/ 701 w 1324"/>
                <a:gd name="T9" fmla="*/ 510 h 1436"/>
                <a:gd name="T10" fmla="*/ 736 w 1324"/>
                <a:gd name="T11" fmla="*/ 566 h 1436"/>
                <a:gd name="T12" fmla="*/ 758 w 1324"/>
                <a:gd name="T13" fmla="*/ 566 h 1436"/>
                <a:gd name="T14" fmla="*/ 826 w 1324"/>
                <a:gd name="T15" fmla="*/ 521 h 1436"/>
                <a:gd name="T16" fmla="*/ 871 w 1324"/>
                <a:gd name="T17" fmla="*/ 475 h 1436"/>
                <a:gd name="T18" fmla="*/ 871 w 1324"/>
                <a:gd name="T19" fmla="*/ 385 h 1436"/>
                <a:gd name="T20" fmla="*/ 893 w 1324"/>
                <a:gd name="T21" fmla="*/ 317 h 1436"/>
                <a:gd name="T22" fmla="*/ 950 w 1324"/>
                <a:gd name="T23" fmla="*/ 215 h 1436"/>
                <a:gd name="T24" fmla="*/ 995 w 1324"/>
                <a:gd name="T25" fmla="*/ 170 h 1436"/>
                <a:gd name="T26" fmla="*/ 1040 w 1324"/>
                <a:gd name="T27" fmla="*/ 124 h 1436"/>
                <a:gd name="T28" fmla="*/ 1085 w 1324"/>
                <a:gd name="T29" fmla="*/ 170 h 1436"/>
                <a:gd name="T30" fmla="*/ 1154 w 1324"/>
                <a:gd name="T31" fmla="*/ 215 h 1436"/>
                <a:gd name="T32" fmla="*/ 1165 w 1324"/>
                <a:gd name="T33" fmla="*/ 271 h 1436"/>
                <a:gd name="T34" fmla="*/ 1108 w 1324"/>
                <a:gd name="T35" fmla="*/ 329 h 1436"/>
                <a:gd name="T36" fmla="*/ 1052 w 1324"/>
                <a:gd name="T37" fmla="*/ 317 h 1436"/>
                <a:gd name="T38" fmla="*/ 1018 w 1324"/>
                <a:gd name="T39" fmla="*/ 407 h 1436"/>
                <a:gd name="T40" fmla="*/ 1052 w 1324"/>
                <a:gd name="T41" fmla="*/ 452 h 1436"/>
                <a:gd name="T42" fmla="*/ 1097 w 1324"/>
                <a:gd name="T43" fmla="*/ 475 h 1436"/>
                <a:gd name="T44" fmla="*/ 1085 w 1324"/>
                <a:gd name="T45" fmla="*/ 566 h 1436"/>
                <a:gd name="T46" fmla="*/ 1074 w 1324"/>
                <a:gd name="T47" fmla="*/ 656 h 1436"/>
                <a:gd name="T48" fmla="*/ 1108 w 1324"/>
                <a:gd name="T49" fmla="*/ 724 h 1436"/>
                <a:gd name="T50" fmla="*/ 1108 w 1324"/>
                <a:gd name="T51" fmla="*/ 814 h 1436"/>
                <a:gd name="T52" fmla="*/ 1154 w 1324"/>
                <a:gd name="T53" fmla="*/ 871 h 1436"/>
                <a:gd name="T54" fmla="*/ 1210 w 1324"/>
                <a:gd name="T55" fmla="*/ 917 h 1436"/>
                <a:gd name="T56" fmla="*/ 1324 w 1324"/>
                <a:gd name="T57" fmla="*/ 950 h 1436"/>
                <a:gd name="T58" fmla="*/ 1301 w 1324"/>
                <a:gd name="T59" fmla="*/ 1007 h 1436"/>
                <a:gd name="T60" fmla="*/ 1266 w 1324"/>
                <a:gd name="T61" fmla="*/ 1087 h 1436"/>
                <a:gd name="T62" fmla="*/ 1199 w 1324"/>
                <a:gd name="T63" fmla="*/ 1063 h 1436"/>
                <a:gd name="T64" fmla="*/ 1154 w 1324"/>
                <a:gd name="T65" fmla="*/ 1120 h 1436"/>
                <a:gd name="T66" fmla="*/ 1063 w 1324"/>
                <a:gd name="T67" fmla="*/ 1188 h 1436"/>
                <a:gd name="T68" fmla="*/ 871 w 1324"/>
                <a:gd name="T69" fmla="*/ 1188 h 1436"/>
                <a:gd name="T70" fmla="*/ 781 w 1324"/>
                <a:gd name="T71" fmla="*/ 1210 h 1436"/>
                <a:gd name="T72" fmla="*/ 701 w 1324"/>
                <a:gd name="T73" fmla="*/ 1210 h 1436"/>
                <a:gd name="T74" fmla="*/ 678 w 1324"/>
                <a:gd name="T75" fmla="*/ 1268 h 1436"/>
                <a:gd name="T76" fmla="*/ 689 w 1324"/>
                <a:gd name="T77" fmla="*/ 1391 h 1436"/>
                <a:gd name="T78" fmla="*/ 622 w 1324"/>
                <a:gd name="T79" fmla="*/ 1436 h 1436"/>
                <a:gd name="T80" fmla="*/ 566 w 1324"/>
                <a:gd name="T81" fmla="*/ 1369 h 1436"/>
                <a:gd name="T82" fmla="*/ 520 w 1324"/>
                <a:gd name="T83" fmla="*/ 1369 h 1436"/>
                <a:gd name="T84" fmla="*/ 407 w 1324"/>
                <a:gd name="T85" fmla="*/ 1358 h 1436"/>
                <a:gd name="T86" fmla="*/ 373 w 1324"/>
                <a:gd name="T87" fmla="*/ 1279 h 1436"/>
                <a:gd name="T88" fmla="*/ 260 w 1324"/>
                <a:gd name="T89" fmla="*/ 1199 h 1436"/>
                <a:gd name="T90" fmla="*/ 305 w 1324"/>
                <a:gd name="T91" fmla="*/ 1132 h 1436"/>
                <a:gd name="T92" fmla="*/ 294 w 1324"/>
                <a:gd name="T93" fmla="*/ 1063 h 1436"/>
                <a:gd name="T94" fmla="*/ 226 w 1324"/>
                <a:gd name="T95" fmla="*/ 984 h 1436"/>
                <a:gd name="T96" fmla="*/ 204 w 1324"/>
                <a:gd name="T97" fmla="*/ 905 h 1436"/>
                <a:gd name="T98" fmla="*/ 45 w 1324"/>
                <a:gd name="T99" fmla="*/ 917 h 1436"/>
                <a:gd name="T100" fmla="*/ 0 w 1324"/>
                <a:gd name="T101" fmla="*/ 848 h 1436"/>
                <a:gd name="T102" fmla="*/ 0 w 1324"/>
                <a:gd name="T103" fmla="*/ 747 h 1436"/>
                <a:gd name="T104" fmla="*/ 101 w 1324"/>
                <a:gd name="T105" fmla="*/ 633 h 1436"/>
                <a:gd name="T106" fmla="*/ 226 w 1324"/>
                <a:gd name="T107" fmla="*/ 555 h 1436"/>
                <a:gd name="T108" fmla="*/ 226 w 1324"/>
                <a:gd name="T109" fmla="*/ 362 h 1436"/>
                <a:gd name="T110" fmla="*/ 170 w 1324"/>
                <a:gd name="T111" fmla="*/ 204 h 1436"/>
                <a:gd name="T112" fmla="*/ 249 w 1324"/>
                <a:gd name="T113" fmla="*/ 159 h 1436"/>
                <a:gd name="T114" fmla="*/ 260 w 1324"/>
                <a:gd name="T115" fmla="*/ 12 h 1436"/>
                <a:gd name="T116" fmla="*/ 316 w 1324"/>
                <a:gd name="T117" fmla="*/ 79 h 1436"/>
                <a:gd name="T118" fmla="*/ 373 w 1324"/>
                <a:gd name="T119" fmla="*/ 90 h 1436"/>
                <a:gd name="T120" fmla="*/ 452 w 1324"/>
                <a:gd name="T121" fmla="*/ 124 h 14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24"/>
                <a:gd name="T184" fmla="*/ 0 h 1436"/>
                <a:gd name="T185" fmla="*/ 1324 w 1324"/>
                <a:gd name="T186" fmla="*/ 1436 h 14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24" h="1436">
                  <a:moveTo>
                    <a:pt x="452" y="124"/>
                  </a:moveTo>
                  <a:lnTo>
                    <a:pt x="475" y="170"/>
                  </a:lnTo>
                  <a:lnTo>
                    <a:pt x="508" y="193"/>
                  </a:lnTo>
                  <a:lnTo>
                    <a:pt x="542" y="215"/>
                  </a:lnTo>
                  <a:lnTo>
                    <a:pt x="566" y="249"/>
                  </a:lnTo>
                  <a:lnTo>
                    <a:pt x="566" y="305"/>
                  </a:lnTo>
                  <a:lnTo>
                    <a:pt x="588" y="329"/>
                  </a:lnTo>
                  <a:lnTo>
                    <a:pt x="600" y="374"/>
                  </a:lnTo>
                  <a:lnTo>
                    <a:pt x="600" y="396"/>
                  </a:lnTo>
                  <a:lnTo>
                    <a:pt x="611" y="419"/>
                  </a:lnTo>
                  <a:lnTo>
                    <a:pt x="633" y="430"/>
                  </a:lnTo>
                  <a:lnTo>
                    <a:pt x="645" y="464"/>
                  </a:lnTo>
                  <a:lnTo>
                    <a:pt x="656" y="497"/>
                  </a:lnTo>
                  <a:lnTo>
                    <a:pt x="678" y="510"/>
                  </a:lnTo>
                  <a:lnTo>
                    <a:pt x="701" y="510"/>
                  </a:lnTo>
                  <a:lnTo>
                    <a:pt x="712" y="510"/>
                  </a:lnTo>
                  <a:lnTo>
                    <a:pt x="723" y="532"/>
                  </a:lnTo>
                  <a:lnTo>
                    <a:pt x="736" y="566"/>
                  </a:lnTo>
                  <a:lnTo>
                    <a:pt x="747" y="588"/>
                  </a:lnTo>
                  <a:lnTo>
                    <a:pt x="758" y="588"/>
                  </a:lnTo>
                  <a:lnTo>
                    <a:pt x="758" y="566"/>
                  </a:lnTo>
                  <a:lnTo>
                    <a:pt x="781" y="555"/>
                  </a:lnTo>
                  <a:lnTo>
                    <a:pt x="792" y="532"/>
                  </a:lnTo>
                  <a:lnTo>
                    <a:pt x="826" y="521"/>
                  </a:lnTo>
                  <a:lnTo>
                    <a:pt x="859" y="521"/>
                  </a:lnTo>
                  <a:lnTo>
                    <a:pt x="871" y="486"/>
                  </a:lnTo>
                  <a:lnTo>
                    <a:pt x="871" y="475"/>
                  </a:lnTo>
                  <a:lnTo>
                    <a:pt x="882" y="464"/>
                  </a:lnTo>
                  <a:lnTo>
                    <a:pt x="871" y="419"/>
                  </a:lnTo>
                  <a:lnTo>
                    <a:pt x="871" y="385"/>
                  </a:lnTo>
                  <a:lnTo>
                    <a:pt x="871" y="351"/>
                  </a:lnTo>
                  <a:lnTo>
                    <a:pt x="871" y="340"/>
                  </a:lnTo>
                  <a:lnTo>
                    <a:pt x="893" y="317"/>
                  </a:lnTo>
                  <a:lnTo>
                    <a:pt x="950" y="271"/>
                  </a:lnTo>
                  <a:lnTo>
                    <a:pt x="962" y="249"/>
                  </a:lnTo>
                  <a:lnTo>
                    <a:pt x="950" y="215"/>
                  </a:lnTo>
                  <a:lnTo>
                    <a:pt x="950" y="181"/>
                  </a:lnTo>
                  <a:lnTo>
                    <a:pt x="973" y="170"/>
                  </a:lnTo>
                  <a:lnTo>
                    <a:pt x="995" y="170"/>
                  </a:lnTo>
                  <a:lnTo>
                    <a:pt x="1018" y="159"/>
                  </a:lnTo>
                  <a:lnTo>
                    <a:pt x="1040" y="148"/>
                  </a:lnTo>
                  <a:lnTo>
                    <a:pt x="1040" y="124"/>
                  </a:lnTo>
                  <a:lnTo>
                    <a:pt x="1063" y="113"/>
                  </a:lnTo>
                  <a:lnTo>
                    <a:pt x="1085" y="136"/>
                  </a:lnTo>
                  <a:lnTo>
                    <a:pt x="1085" y="170"/>
                  </a:lnTo>
                  <a:lnTo>
                    <a:pt x="1108" y="204"/>
                  </a:lnTo>
                  <a:lnTo>
                    <a:pt x="1120" y="226"/>
                  </a:lnTo>
                  <a:lnTo>
                    <a:pt x="1154" y="215"/>
                  </a:lnTo>
                  <a:lnTo>
                    <a:pt x="1143" y="238"/>
                  </a:lnTo>
                  <a:lnTo>
                    <a:pt x="1165" y="249"/>
                  </a:lnTo>
                  <a:lnTo>
                    <a:pt x="1165" y="271"/>
                  </a:lnTo>
                  <a:lnTo>
                    <a:pt x="1154" y="294"/>
                  </a:lnTo>
                  <a:lnTo>
                    <a:pt x="1132" y="317"/>
                  </a:lnTo>
                  <a:lnTo>
                    <a:pt x="1108" y="329"/>
                  </a:lnTo>
                  <a:lnTo>
                    <a:pt x="1097" y="317"/>
                  </a:lnTo>
                  <a:lnTo>
                    <a:pt x="1074" y="305"/>
                  </a:lnTo>
                  <a:lnTo>
                    <a:pt x="1052" y="317"/>
                  </a:lnTo>
                  <a:lnTo>
                    <a:pt x="1029" y="351"/>
                  </a:lnTo>
                  <a:lnTo>
                    <a:pt x="1029" y="385"/>
                  </a:lnTo>
                  <a:lnTo>
                    <a:pt x="1018" y="407"/>
                  </a:lnTo>
                  <a:lnTo>
                    <a:pt x="1018" y="441"/>
                  </a:lnTo>
                  <a:lnTo>
                    <a:pt x="1040" y="464"/>
                  </a:lnTo>
                  <a:lnTo>
                    <a:pt x="1052" y="452"/>
                  </a:lnTo>
                  <a:lnTo>
                    <a:pt x="1074" y="464"/>
                  </a:lnTo>
                  <a:lnTo>
                    <a:pt x="1085" y="475"/>
                  </a:lnTo>
                  <a:lnTo>
                    <a:pt x="1097" y="475"/>
                  </a:lnTo>
                  <a:lnTo>
                    <a:pt x="1097" y="510"/>
                  </a:lnTo>
                  <a:lnTo>
                    <a:pt x="1097" y="532"/>
                  </a:lnTo>
                  <a:lnTo>
                    <a:pt x="1085" y="566"/>
                  </a:lnTo>
                  <a:lnTo>
                    <a:pt x="1074" y="600"/>
                  </a:lnTo>
                  <a:lnTo>
                    <a:pt x="1074" y="633"/>
                  </a:lnTo>
                  <a:lnTo>
                    <a:pt x="1074" y="656"/>
                  </a:lnTo>
                  <a:lnTo>
                    <a:pt x="1097" y="678"/>
                  </a:lnTo>
                  <a:lnTo>
                    <a:pt x="1108" y="702"/>
                  </a:lnTo>
                  <a:lnTo>
                    <a:pt x="1108" y="724"/>
                  </a:lnTo>
                  <a:lnTo>
                    <a:pt x="1108" y="769"/>
                  </a:lnTo>
                  <a:lnTo>
                    <a:pt x="1097" y="792"/>
                  </a:lnTo>
                  <a:lnTo>
                    <a:pt x="1108" y="814"/>
                  </a:lnTo>
                  <a:lnTo>
                    <a:pt x="1132" y="826"/>
                  </a:lnTo>
                  <a:lnTo>
                    <a:pt x="1154" y="848"/>
                  </a:lnTo>
                  <a:lnTo>
                    <a:pt x="1154" y="871"/>
                  </a:lnTo>
                  <a:lnTo>
                    <a:pt x="1165" y="894"/>
                  </a:lnTo>
                  <a:lnTo>
                    <a:pt x="1165" y="917"/>
                  </a:lnTo>
                  <a:lnTo>
                    <a:pt x="1210" y="917"/>
                  </a:lnTo>
                  <a:lnTo>
                    <a:pt x="1233" y="928"/>
                  </a:lnTo>
                  <a:lnTo>
                    <a:pt x="1289" y="928"/>
                  </a:lnTo>
                  <a:lnTo>
                    <a:pt x="1324" y="950"/>
                  </a:lnTo>
                  <a:lnTo>
                    <a:pt x="1324" y="973"/>
                  </a:lnTo>
                  <a:lnTo>
                    <a:pt x="1324" y="1007"/>
                  </a:lnTo>
                  <a:lnTo>
                    <a:pt x="1301" y="1007"/>
                  </a:lnTo>
                  <a:lnTo>
                    <a:pt x="1278" y="1029"/>
                  </a:lnTo>
                  <a:lnTo>
                    <a:pt x="1266" y="1052"/>
                  </a:lnTo>
                  <a:lnTo>
                    <a:pt x="1266" y="1087"/>
                  </a:lnTo>
                  <a:lnTo>
                    <a:pt x="1255" y="1075"/>
                  </a:lnTo>
                  <a:lnTo>
                    <a:pt x="1233" y="1063"/>
                  </a:lnTo>
                  <a:lnTo>
                    <a:pt x="1199" y="1063"/>
                  </a:lnTo>
                  <a:lnTo>
                    <a:pt x="1188" y="1075"/>
                  </a:lnTo>
                  <a:lnTo>
                    <a:pt x="1176" y="1098"/>
                  </a:lnTo>
                  <a:lnTo>
                    <a:pt x="1154" y="1120"/>
                  </a:lnTo>
                  <a:lnTo>
                    <a:pt x="1120" y="1143"/>
                  </a:lnTo>
                  <a:lnTo>
                    <a:pt x="1085" y="1165"/>
                  </a:lnTo>
                  <a:lnTo>
                    <a:pt x="1063" y="1188"/>
                  </a:lnTo>
                  <a:lnTo>
                    <a:pt x="1029" y="1188"/>
                  </a:lnTo>
                  <a:lnTo>
                    <a:pt x="939" y="1199"/>
                  </a:lnTo>
                  <a:lnTo>
                    <a:pt x="871" y="1188"/>
                  </a:lnTo>
                  <a:lnTo>
                    <a:pt x="826" y="1188"/>
                  </a:lnTo>
                  <a:lnTo>
                    <a:pt x="803" y="1199"/>
                  </a:lnTo>
                  <a:lnTo>
                    <a:pt x="781" y="1210"/>
                  </a:lnTo>
                  <a:lnTo>
                    <a:pt x="736" y="1210"/>
                  </a:lnTo>
                  <a:lnTo>
                    <a:pt x="712" y="1199"/>
                  </a:lnTo>
                  <a:lnTo>
                    <a:pt x="701" y="1210"/>
                  </a:lnTo>
                  <a:lnTo>
                    <a:pt x="678" y="1233"/>
                  </a:lnTo>
                  <a:lnTo>
                    <a:pt x="667" y="1244"/>
                  </a:lnTo>
                  <a:lnTo>
                    <a:pt x="678" y="1268"/>
                  </a:lnTo>
                  <a:lnTo>
                    <a:pt x="701" y="1301"/>
                  </a:lnTo>
                  <a:lnTo>
                    <a:pt x="701" y="1346"/>
                  </a:lnTo>
                  <a:lnTo>
                    <a:pt x="689" y="1391"/>
                  </a:lnTo>
                  <a:lnTo>
                    <a:pt x="689" y="1425"/>
                  </a:lnTo>
                  <a:lnTo>
                    <a:pt x="656" y="1436"/>
                  </a:lnTo>
                  <a:lnTo>
                    <a:pt x="622" y="1436"/>
                  </a:lnTo>
                  <a:lnTo>
                    <a:pt x="611" y="1414"/>
                  </a:lnTo>
                  <a:lnTo>
                    <a:pt x="577" y="1391"/>
                  </a:lnTo>
                  <a:lnTo>
                    <a:pt x="566" y="1369"/>
                  </a:lnTo>
                  <a:lnTo>
                    <a:pt x="555" y="1335"/>
                  </a:lnTo>
                  <a:lnTo>
                    <a:pt x="542" y="1346"/>
                  </a:lnTo>
                  <a:lnTo>
                    <a:pt x="520" y="1369"/>
                  </a:lnTo>
                  <a:lnTo>
                    <a:pt x="486" y="1380"/>
                  </a:lnTo>
                  <a:lnTo>
                    <a:pt x="441" y="1369"/>
                  </a:lnTo>
                  <a:lnTo>
                    <a:pt x="407" y="1358"/>
                  </a:lnTo>
                  <a:lnTo>
                    <a:pt x="385" y="1335"/>
                  </a:lnTo>
                  <a:lnTo>
                    <a:pt x="385" y="1301"/>
                  </a:lnTo>
                  <a:lnTo>
                    <a:pt x="373" y="1279"/>
                  </a:lnTo>
                  <a:lnTo>
                    <a:pt x="316" y="1244"/>
                  </a:lnTo>
                  <a:lnTo>
                    <a:pt x="282" y="1221"/>
                  </a:lnTo>
                  <a:lnTo>
                    <a:pt x="260" y="1199"/>
                  </a:lnTo>
                  <a:lnTo>
                    <a:pt x="282" y="1188"/>
                  </a:lnTo>
                  <a:lnTo>
                    <a:pt x="294" y="1165"/>
                  </a:lnTo>
                  <a:lnTo>
                    <a:pt x="305" y="1132"/>
                  </a:lnTo>
                  <a:lnTo>
                    <a:pt x="316" y="1109"/>
                  </a:lnTo>
                  <a:lnTo>
                    <a:pt x="316" y="1087"/>
                  </a:lnTo>
                  <a:lnTo>
                    <a:pt x="294" y="1063"/>
                  </a:lnTo>
                  <a:lnTo>
                    <a:pt x="271" y="1063"/>
                  </a:lnTo>
                  <a:lnTo>
                    <a:pt x="249" y="1029"/>
                  </a:lnTo>
                  <a:lnTo>
                    <a:pt x="226" y="984"/>
                  </a:lnTo>
                  <a:lnTo>
                    <a:pt x="226" y="950"/>
                  </a:lnTo>
                  <a:lnTo>
                    <a:pt x="226" y="917"/>
                  </a:lnTo>
                  <a:lnTo>
                    <a:pt x="204" y="905"/>
                  </a:lnTo>
                  <a:lnTo>
                    <a:pt x="170" y="905"/>
                  </a:lnTo>
                  <a:lnTo>
                    <a:pt x="113" y="917"/>
                  </a:lnTo>
                  <a:lnTo>
                    <a:pt x="45" y="917"/>
                  </a:lnTo>
                  <a:lnTo>
                    <a:pt x="11" y="917"/>
                  </a:lnTo>
                  <a:lnTo>
                    <a:pt x="0" y="905"/>
                  </a:lnTo>
                  <a:lnTo>
                    <a:pt x="0" y="848"/>
                  </a:lnTo>
                  <a:lnTo>
                    <a:pt x="0" y="792"/>
                  </a:lnTo>
                  <a:lnTo>
                    <a:pt x="11" y="769"/>
                  </a:lnTo>
                  <a:lnTo>
                    <a:pt x="0" y="747"/>
                  </a:lnTo>
                  <a:lnTo>
                    <a:pt x="34" y="713"/>
                  </a:lnTo>
                  <a:lnTo>
                    <a:pt x="79" y="667"/>
                  </a:lnTo>
                  <a:lnTo>
                    <a:pt x="101" y="633"/>
                  </a:lnTo>
                  <a:lnTo>
                    <a:pt x="124" y="600"/>
                  </a:lnTo>
                  <a:lnTo>
                    <a:pt x="158" y="600"/>
                  </a:lnTo>
                  <a:lnTo>
                    <a:pt x="226" y="555"/>
                  </a:lnTo>
                  <a:lnTo>
                    <a:pt x="237" y="510"/>
                  </a:lnTo>
                  <a:lnTo>
                    <a:pt x="237" y="419"/>
                  </a:lnTo>
                  <a:lnTo>
                    <a:pt x="226" y="362"/>
                  </a:lnTo>
                  <a:lnTo>
                    <a:pt x="226" y="294"/>
                  </a:lnTo>
                  <a:lnTo>
                    <a:pt x="192" y="249"/>
                  </a:lnTo>
                  <a:lnTo>
                    <a:pt x="170" y="204"/>
                  </a:lnTo>
                  <a:lnTo>
                    <a:pt x="158" y="170"/>
                  </a:lnTo>
                  <a:lnTo>
                    <a:pt x="192" y="170"/>
                  </a:lnTo>
                  <a:lnTo>
                    <a:pt x="249" y="159"/>
                  </a:lnTo>
                  <a:lnTo>
                    <a:pt x="237" y="113"/>
                  </a:lnTo>
                  <a:lnTo>
                    <a:pt x="249" y="45"/>
                  </a:lnTo>
                  <a:lnTo>
                    <a:pt x="260" y="12"/>
                  </a:lnTo>
                  <a:lnTo>
                    <a:pt x="294" y="0"/>
                  </a:lnTo>
                  <a:lnTo>
                    <a:pt x="305" y="23"/>
                  </a:lnTo>
                  <a:lnTo>
                    <a:pt x="316" y="79"/>
                  </a:lnTo>
                  <a:lnTo>
                    <a:pt x="316" y="101"/>
                  </a:lnTo>
                  <a:lnTo>
                    <a:pt x="339" y="101"/>
                  </a:lnTo>
                  <a:lnTo>
                    <a:pt x="373" y="90"/>
                  </a:lnTo>
                  <a:lnTo>
                    <a:pt x="418" y="79"/>
                  </a:lnTo>
                  <a:lnTo>
                    <a:pt x="441" y="90"/>
                  </a:lnTo>
                  <a:lnTo>
                    <a:pt x="452" y="124"/>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6" name="Freeform 32"/>
            <p:cNvSpPr>
              <a:spLocks/>
            </p:cNvSpPr>
            <p:nvPr/>
          </p:nvSpPr>
          <p:spPr bwMode="auto">
            <a:xfrm>
              <a:off x="2563813" y="3189143"/>
              <a:ext cx="2986097" cy="1729389"/>
            </a:xfrm>
            <a:custGeom>
              <a:avLst/>
              <a:gdLst>
                <a:gd name="T0" fmla="*/ 2930 w 2941"/>
                <a:gd name="T1" fmla="*/ 1132 h 1833"/>
                <a:gd name="T2" fmla="*/ 2930 w 2941"/>
                <a:gd name="T3" fmla="*/ 1233 h 1833"/>
                <a:gd name="T4" fmla="*/ 2941 w 2941"/>
                <a:gd name="T5" fmla="*/ 1380 h 1833"/>
                <a:gd name="T6" fmla="*/ 2896 w 2941"/>
                <a:gd name="T7" fmla="*/ 1528 h 1833"/>
                <a:gd name="T8" fmla="*/ 2885 w 2941"/>
                <a:gd name="T9" fmla="*/ 1675 h 1833"/>
                <a:gd name="T10" fmla="*/ 2782 w 2941"/>
                <a:gd name="T11" fmla="*/ 1675 h 1833"/>
                <a:gd name="T12" fmla="*/ 2692 w 2941"/>
                <a:gd name="T13" fmla="*/ 1664 h 1833"/>
                <a:gd name="T14" fmla="*/ 2601 w 2941"/>
                <a:gd name="T15" fmla="*/ 1731 h 1833"/>
                <a:gd name="T16" fmla="*/ 2319 w 2941"/>
                <a:gd name="T17" fmla="*/ 1742 h 1833"/>
                <a:gd name="T18" fmla="*/ 2172 w 2941"/>
                <a:gd name="T19" fmla="*/ 1787 h 1833"/>
                <a:gd name="T20" fmla="*/ 2059 w 2941"/>
                <a:gd name="T21" fmla="*/ 1833 h 1833"/>
                <a:gd name="T22" fmla="*/ 1854 w 2941"/>
                <a:gd name="T23" fmla="*/ 1833 h 1833"/>
                <a:gd name="T24" fmla="*/ 1843 w 2941"/>
                <a:gd name="T25" fmla="*/ 1776 h 1833"/>
                <a:gd name="T26" fmla="*/ 1787 w 2941"/>
                <a:gd name="T27" fmla="*/ 1720 h 1833"/>
                <a:gd name="T28" fmla="*/ 1742 w 2941"/>
                <a:gd name="T29" fmla="*/ 1617 h 1833"/>
                <a:gd name="T30" fmla="*/ 1617 w 2941"/>
                <a:gd name="T31" fmla="*/ 1572 h 1833"/>
                <a:gd name="T32" fmla="*/ 1493 w 2941"/>
                <a:gd name="T33" fmla="*/ 1572 h 1833"/>
                <a:gd name="T34" fmla="*/ 1391 w 2941"/>
                <a:gd name="T35" fmla="*/ 1629 h 1833"/>
                <a:gd name="T36" fmla="*/ 1335 w 2941"/>
                <a:gd name="T37" fmla="*/ 1528 h 1833"/>
                <a:gd name="T38" fmla="*/ 1176 w 2941"/>
                <a:gd name="T39" fmla="*/ 1550 h 1833"/>
                <a:gd name="T40" fmla="*/ 984 w 2941"/>
                <a:gd name="T41" fmla="*/ 1471 h 1833"/>
                <a:gd name="T42" fmla="*/ 882 w 2941"/>
                <a:gd name="T43" fmla="*/ 1448 h 1833"/>
                <a:gd name="T44" fmla="*/ 825 w 2941"/>
                <a:gd name="T45" fmla="*/ 1380 h 1833"/>
                <a:gd name="T46" fmla="*/ 780 w 2941"/>
                <a:gd name="T47" fmla="*/ 1335 h 1833"/>
                <a:gd name="T48" fmla="*/ 700 w 2941"/>
                <a:gd name="T49" fmla="*/ 1244 h 1833"/>
                <a:gd name="T50" fmla="*/ 599 w 2941"/>
                <a:gd name="T51" fmla="*/ 1177 h 1833"/>
                <a:gd name="T52" fmla="*/ 508 w 2941"/>
                <a:gd name="T53" fmla="*/ 1074 h 1833"/>
                <a:gd name="T54" fmla="*/ 418 w 2941"/>
                <a:gd name="T55" fmla="*/ 962 h 1833"/>
                <a:gd name="T56" fmla="*/ 260 w 2941"/>
                <a:gd name="T57" fmla="*/ 939 h 1833"/>
                <a:gd name="T58" fmla="*/ 146 w 2941"/>
                <a:gd name="T59" fmla="*/ 803 h 1833"/>
                <a:gd name="T60" fmla="*/ 22 w 2941"/>
                <a:gd name="T61" fmla="*/ 713 h 1833"/>
                <a:gd name="T62" fmla="*/ 11 w 2941"/>
                <a:gd name="T63" fmla="*/ 589 h 1833"/>
                <a:gd name="T64" fmla="*/ 11 w 2941"/>
                <a:gd name="T65" fmla="*/ 475 h 1833"/>
                <a:gd name="T66" fmla="*/ 78 w 2941"/>
                <a:gd name="T67" fmla="*/ 486 h 1833"/>
                <a:gd name="T68" fmla="*/ 112 w 2941"/>
                <a:gd name="T69" fmla="*/ 396 h 1833"/>
                <a:gd name="T70" fmla="*/ 90 w 2941"/>
                <a:gd name="T71" fmla="*/ 260 h 1833"/>
                <a:gd name="T72" fmla="*/ 146 w 2941"/>
                <a:gd name="T73" fmla="*/ 271 h 1833"/>
                <a:gd name="T74" fmla="*/ 248 w 2941"/>
                <a:gd name="T75" fmla="*/ 204 h 1833"/>
                <a:gd name="T76" fmla="*/ 327 w 2941"/>
                <a:gd name="T77" fmla="*/ 45 h 1833"/>
                <a:gd name="T78" fmla="*/ 486 w 2941"/>
                <a:gd name="T79" fmla="*/ 12 h 1833"/>
                <a:gd name="T80" fmla="*/ 599 w 2941"/>
                <a:gd name="T81" fmla="*/ 45 h 1833"/>
                <a:gd name="T82" fmla="*/ 689 w 2941"/>
                <a:gd name="T83" fmla="*/ 0 h 1833"/>
                <a:gd name="T84" fmla="*/ 848 w 2941"/>
                <a:gd name="T85" fmla="*/ 57 h 1833"/>
                <a:gd name="T86" fmla="*/ 1006 w 2941"/>
                <a:gd name="T87" fmla="*/ 136 h 1833"/>
                <a:gd name="T88" fmla="*/ 1324 w 2941"/>
                <a:gd name="T89" fmla="*/ 57 h 1833"/>
                <a:gd name="T90" fmla="*/ 1550 w 2941"/>
                <a:gd name="T91" fmla="*/ 57 h 1833"/>
                <a:gd name="T92" fmla="*/ 1731 w 2941"/>
                <a:gd name="T93" fmla="*/ 113 h 1833"/>
                <a:gd name="T94" fmla="*/ 1662 w 2941"/>
                <a:gd name="T95" fmla="*/ 226 h 1833"/>
                <a:gd name="T96" fmla="*/ 1651 w 2941"/>
                <a:gd name="T97" fmla="*/ 430 h 1833"/>
                <a:gd name="T98" fmla="*/ 1764 w 2941"/>
                <a:gd name="T99" fmla="*/ 690 h 1833"/>
                <a:gd name="T100" fmla="*/ 1912 w 2941"/>
                <a:gd name="T101" fmla="*/ 713 h 1833"/>
                <a:gd name="T102" fmla="*/ 2059 w 2941"/>
                <a:gd name="T103" fmla="*/ 758 h 1833"/>
                <a:gd name="T104" fmla="*/ 2251 w 2941"/>
                <a:gd name="T105" fmla="*/ 803 h 1833"/>
                <a:gd name="T106" fmla="*/ 2375 w 2941"/>
                <a:gd name="T107" fmla="*/ 882 h 1833"/>
                <a:gd name="T108" fmla="*/ 2489 w 2941"/>
                <a:gd name="T109" fmla="*/ 996 h 1833"/>
                <a:gd name="T110" fmla="*/ 2704 w 2941"/>
                <a:gd name="T111" fmla="*/ 928 h 1833"/>
                <a:gd name="T112" fmla="*/ 2749 w 2941"/>
                <a:gd name="T113" fmla="*/ 860 h 1833"/>
                <a:gd name="T114" fmla="*/ 2840 w 2941"/>
                <a:gd name="T115" fmla="*/ 962 h 1833"/>
                <a:gd name="T116" fmla="*/ 2896 w 2941"/>
                <a:gd name="T117" fmla="*/ 1041 h 183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941"/>
                <a:gd name="T178" fmla="*/ 0 h 1833"/>
                <a:gd name="T179" fmla="*/ 2941 w 2941"/>
                <a:gd name="T180" fmla="*/ 1833 h 183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941" h="1833">
                  <a:moveTo>
                    <a:pt x="2930" y="1052"/>
                  </a:moveTo>
                  <a:lnTo>
                    <a:pt x="2930" y="1098"/>
                  </a:lnTo>
                  <a:lnTo>
                    <a:pt x="2930" y="1132"/>
                  </a:lnTo>
                  <a:lnTo>
                    <a:pt x="2907" y="1165"/>
                  </a:lnTo>
                  <a:lnTo>
                    <a:pt x="2907" y="1188"/>
                  </a:lnTo>
                  <a:lnTo>
                    <a:pt x="2930" y="1233"/>
                  </a:lnTo>
                  <a:lnTo>
                    <a:pt x="2941" y="1268"/>
                  </a:lnTo>
                  <a:lnTo>
                    <a:pt x="2941" y="1335"/>
                  </a:lnTo>
                  <a:lnTo>
                    <a:pt x="2941" y="1380"/>
                  </a:lnTo>
                  <a:lnTo>
                    <a:pt x="2941" y="1448"/>
                  </a:lnTo>
                  <a:lnTo>
                    <a:pt x="2930" y="1516"/>
                  </a:lnTo>
                  <a:lnTo>
                    <a:pt x="2896" y="1528"/>
                  </a:lnTo>
                  <a:lnTo>
                    <a:pt x="2885" y="1561"/>
                  </a:lnTo>
                  <a:lnTo>
                    <a:pt x="2873" y="1629"/>
                  </a:lnTo>
                  <a:lnTo>
                    <a:pt x="2885" y="1675"/>
                  </a:lnTo>
                  <a:lnTo>
                    <a:pt x="2828" y="1686"/>
                  </a:lnTo>
                  <a:lnTo>
                    <a:pt x="2794" y="1686"/>
                  </a:lnTo>
                  <a:lnTo>
                    <a:pt x="2782" y="1675"/>
                  </a:lnTo>
                  <a:lnTo>
                    <a:pt x="2760" y="1652"/>
                  </a:lnTo>
                  <a:lnTo>
                    <a:pt x="2715" y="1640"/>
                  </a:lnTo>
                  <a:lnTo>
                    <a:pt x="2692" y="1664"/>
                  </a:lnTo>
                  <a:lnTo>
                    <a:pt x="2659" y="1697"/>
                  </a:lnTo>
                  <a:lnTo>
                    <a:pt x="2636" y="1731"/>
                  </a:lnTo>
                  <a:lnTo>
                    <a:pt x="2601" y="1731"/>
                  </a:lnTo>
                  <a:lnTo>
                    <a:pt x="2534" y="1742"/>
                  </a:lnTo>
                  <a:lnTo>
                    <a:pt x="2420" y="1742"/>
                  </a:lnTo>
                  <a:lnTo>
                    <a:pt x="2319" y="1742"/>
                  </a:lnTo>
                  <a:lnTo>
                    <a:pt x="2285" y="1754"/>
                  </a:lnTo>
                  <a:lnTo>
                    <a:pt x="2228" y="1765"/>
                  </a:lnTo>
                  <a:lnTo>
                    <a:pt x="2172" y="1787"/>
                  </a:lnTo>
                  <a:lnTo>
                    <a:pt x="2127" y="1787"/>
                  </a:lnTo>
                  <a:lnTo>
                    <a:pt x="2093" y="1821"/>
                  </a:lnTo>
                  <a:lnTo>
                    <a:pt x="2059" y="1833"/>
                  </a:lnTo>
                  <a:lnTo>
                    <a:pt x="1912" y="1833"/>
                  </a:lnTo>
                  <a:lnTo>
                    <a:pt x="1878" y="1821"/>
                  </a:lnTo>
                  <a:lnTo>
                    <a:pt x="1854" y="1833"/>
                  </a:lnTo>
                  <a:lnTo>
                    <a:pt x="1832" y="1821"/>
                  </a:lnTo>
                  <a:lnTo>
                    <a:pt x="1832" y="1810"/>
                  </a:lnTo>
                  <a:lnTo>
                    <a:pt x="1843" y="1776"/>
                  </a:lnTo>
                  <a:lnTo>
                    <a:pt x="1832" y="1765"/>
                  </a:lnTo>
                  <a:lnTo>
                    <a:pt x="1798" y="1742"/>
                  </a:lnTo>
                  <a:lnTo>
                    <a:pt x="1787" y="1720"/>
                  </a:lnTo>
                  <a:lnTo>
                    <a:pt x="1787" y="1675"/>
                  </a:lnTo>
                  <a:lnTo>
                    <a:pt x="1764" y="1652"/>
                  </a:lnTo>
                  <a:lnTo>
                    <a:pt x="1742" y="1617"/>
                  </a:lnTo>
                  <a:lnTo>
                    <a:pt x="1697" y="1617"/>
                  </a:lnTo>
                  <a:lnTo>
                    <a:pt x="1651" y="1606"/>
                  </a:lnTo>
                  <a:lnTo>
                    <a:pt x="1617" y="1572"/>
                  </a:lnTo>
                  <a:lnTo>
                    <a:pt x="1572" y="1550"/>
                  </a:lnTo>
                  <a:lnTo>
                    <a:pt x="1538" y="1550"/>
                  </a:lnTo>
                  <a:lnTo>
                    <a:pt x="1493" y="1572"/>
                  </a:lnTo>
                  <a:lnTo>
                    <a:pt x="1436" y="1606"/>
                  </a:lnTo>
                  <a:lnTo>
                    <a:pt x="1414" y="1640"/>
                  </a:lnTo>
                  <a:lnTo>
                    <a:pt x="1391" y="1629"/>
                  </a:lnTo>
                  <a:lnTo>
                    <a:pt x="1369" y="1595"/>
                  </a:lnTo>
                  <a:lnTo>
                    <a:pt x="1369" y="1550"/>
                  </a:lnTo>
                  <a:lnTo>
                    <a:pt x="1335" y="1528"/>
                  </a:lnTo>
                  <a:lnTo>
                    <a:pt x="1289" y="1539"/>
                  </a:lnTo>
                  <a:lnTo>
                    <a:pt x="1221" y="1561"/>
                  </a:lnTo>
                  <a:lnTo>
                    <a:pt x="1176" y="1550"/>
                  </a:lnTo>
                  <a:lnTo>
                    <a:pt x="1096" y="1516"/>
                  </a:lnTo>
                  <a:lnTo>
                    <a:pt x="1029" y="1483"/>
                  </a:lnTo>
                  <a:lnTo>
                    <a:pt x="984" y="1471"/>
                  </a:lnTo>
                  <a:lnTo>
                    <a:pt x="950" y="1471"/>
                  </a:lnTo>
                  <a:lnTo>
                    <a:pt x="928" y="1471"/>
                  </a:lnTo>
                  <a:lnTo>
                    <a:pt x="882" y="1448"/>
                  </a:lnTo>
                  <a:lnTo>
                    <a:pt x="848" y="1436"/>
                  </a:lnTo>
                  <a:lnTo>
                    <a:pt x="825" y="1403"/>
                  </a:lnTo>
                  <a:lnTo>
                    <a:pt x="825" y="1380"/>
                  </a:lnTo>
                  <a:lnTo>
                    <a:pt x="825" y="1335"/>
                  </a:lnTo>
                  <a:lnTo>
                    <a:pt x="803" y="1324"/>
                  </a:lnTo>
                  <a:lnTo>
                    <a:pt x="780" y="1335"/>
                  </a:lnTo>
                  <a:lnTo>
                    <a:pt x="747" y="1324"/>
                  </a:lnTo>
                  <a:lnTo>
                    <a:pt x="723" y="1290"/>
                  </a:lnTo>
                  <a:lnTo>
                    <a:pt x="700" y="1244"/>
                  </a:lnTo>
                  <a:lnTo>
                    <a:pt x="667" y="1199"/>
                  </a:lnTo>
                  <a:lnTo>
                    <a:pt x="622" y="1188"/>
                  </a:lnTo>
                  <a:lnTo>
                    <a:pt x="599" y="1177"/>
                  </a:lnTo>
                  <a:lnTo>
                    <a:pt x="565" y="1143"/>
                  </a:lnTo>
                  <a:lnTo>
                    <a:pt x="531" y="1098"/>
                  </a:lnTo>
                  <a:lnTo>
                    <a:pt x="508" y="1074"/>
                  </a:lnTo>
                  <a:lnTo>
                    <a:pt x="474" y="1029"/>
                  </a:lnTo>
                  <a:lnTo>
                    <a:pt x="441" y="984"/>
                  </a:lnTo>
                  <a:lnTo>
                    <a:pt x="418" y="962"/>
                  </a:lnTo>
                  <a:lnTo>
                    <a:pt x="362" y="951"/>
                  </a:lnTo>
                  <a:lnTo>
                    <a:pt x="282" y="951"/>
                  </a:lnTo>
                  <a:lnTo>
                    <a:pt x="260" y="939"/>
                  </a:lnTo>
                  <a:lnTo>
                    <a:pt x="226" y="906"/>
                  </a:lnTo>
                  <a:lnTo>
                    <a:pt x="181" y="848"/>
                  </a:lnTo>
                  <a:lnTo>
                    <a:pt x="146" y="803"/>
                  </a:lnTo>
                  <a:lnTo>
                    <a:pt x="112" y="781"/>
                  </a:lnTo>
                  <a:lnTo>
                    <a:pt x="45" y="725"/>
                  </a:lnTo>
                  <a:lnTo>
                    <a:pt x="22" y="713"/>
                  </a:lnTo>
                  <a:lnTo>
                    <a:pt x="11" y="690"/>
                  </a:lnTo>
                  <a:lnTo>
                    <a:pt x="11" y="634"/>
                  </a:lnTo>
                  <a:lnTo>
                    <a:pt x="11" y="589"/>
                  </a:lnTo>
                  <a:lnTo>
                    <a:pt x="0" y="532"/>
                  </a:lnTo>
                  <a:lnTo>
                    <a:pt x="0" y="509"/>
                  </a:lnTo>
                  <a:lnTo>
                    <a:pt x="11" y="475"/>
                  </a:lnTo>
                  <a:lnTo>
                    <a:pt x="33" y="452"/>
                  </a:lnTo>
                  <a:lnTo>
                    <a:pt x="56" y="452"/>
                  </a:lnTo>
                  <a:lnTo>
                    <a:pt x="78" y="486"/>
                  </a:lnTo>
                  <a:lnTo>
                    <a:pt x="90" y="464"/>
                  </a:lnTo>
                  <a:lnTo>
                    <a:pt x="101" y="430"/>
                  </a:lnTo>
                  <a:lnTo>
                    <a:pt x="112" y="396"/>
                  </a:lnTo>
                  <a:lnTo>
                    <a:pt x="112" y="351"/>
                  </a:lnTo>
                  <a:lnTo>
                    <a:pt x="90" y="316"/>
                  </a:lnTo>
                  <a:lnTo>
                    <a:pt x="90" y="260"/>
                  </a:lnTo>
                  <a:lnTo>
                    <a:pt x="112" y="294"/>
                  </a:lnTo>
                  <a:lnTo>
                    <a:pt x="146" y="305"/>
                  </a:lnTo>
                  <a:lnTo>
                    <a:pt x="146" y="271"/>
                  </a:lnTo>
                  <a:lnTo>
                    <a:pt x="192" y="238"/>
                  </a:lnTo>
                  <a:lnTo>
                    <a:pt x="226" y="215"/>
                  </a:lnTo>
                  <a:lnTo>
                    <a:pt x="248" y="204"/>
                  </a:lnTo>
                  <a:lnTo>
                    <a:pt x="271" y="193"/>
                  </a:lnTo>
                  <a:lnTo>
                    <a:pt x="305" y="79"/>
                  </a:lnTo>
                  <a:lnTo>
                    <a:pt x="327" y="45"/>
                  </a:lnTo>
                  <a:lnTo>
                    <a:pt x="407" y="0"/>
                  </a:lnTo>
                  <a:lnTo>
                    <a:pt x="429" y="0"/>
                  </a:lnTo>
                  <a:lnTo>
                    <a:pt x="486" y="12"/>
                  </a:lnTo>
                  <a:lnTo>
                    <a:pt x="531" y="34"/>
                  </a:lnTo>
                  <a:lnTo>
                    <a:pt x="565" y="57"/>
                  </a:lnTo>
                  <a:lnTo>
                    <a:pt x="599" y="45"/>
                  </a:lnTo>
                  <a:lnTo>
                    <a:pt x="633" y="23"/>
                  </a:lnTo>
                  <a:lnTo>
                    <a:pt x="655" y="0"/>
                  </a:lnTo>
                  <a:lnTo>
                    <a:pt x="689" y="0"/>
                  </a:lnTo>
                  <a:lnTo>
                    <a:pt x="747" y="23"/>
                  </a:lnTo>
                  <a:lnTo>
                    <a:pt x="803" y="45"/>
                  </a:lnTo>
                  <a:lnTo>
                    <a:pt x="848" y="57"/>
                  </a:lnTo>
                  <a:lnTo>
                    <a:pt x="904" y="90"/>
                  </a:lnTo>
                  <a:lnTo>
                    <a:pt x="950" y="124"/>
                  </a:lnTo>
                  <a:lnTo>
                    <a:pt x="1006" y="136"/>
                  </a:lnTo>
                  <a:lnTo>
                    <a:pt x="1154" y="124"/>
                  </a:lnTo>
                  <a:lnTo>
                    <a:pt x="1266" y="90"/>
                  </a:lnTo>
                  <a:lnTo>
                    <a:pt x="1324" y="57"/>
                  </a:lnTo>
                  <a:lnTo>
                    <a:pt x="1414" y="45"/>
                  </a:lnTo>
                  <a:lnTo>
                    <a:pt x="1493" y="45"/>
                  </a:lnTo>
                  <a:lnTo>
                    <a:pt x="1550" y="57"/>
                  </a:lnTo>
                  <a:lnTo>
                    <a:pt x="1606" y="79"/>
                  </a:lnTo>
                  <a:lnTo>
                    <a:pt x="1674" y="90"/>
                  </a:lnTo>
                  <a:lnTo>
                    <a:pt x="1731" y="113"/>
                  </a:lnTo>
                  <a:lnTo>
                    <a:pt x="1708" y="136"/>
                  </a:lnTo>
                  <a:lnTo>
                    <a:pt x="1674" y="181"/>
                  </a:lnTo>
                  <a:lnTo>
                    <a:pt x="1662" y="226"/>
                  </a:lnTo>
                  <a:lnTo>
                    <a:pt x="1662" y="294"/>
                  </a:lnTo>
                  <a:lnTo>
                    <a:pt x="1651" y="351"/>
                  </a:lnTo>
                  <a:lnTo>
                    <a:pt x="1651" y="430"/>
                  </a:lnTo>
                  <a:lnTo>
                    <a:pt x="1686" y="532"/>
                  </a:lnTo>
                  <a:lnTo>
                    <a:pt x="1731" y="645"/>
                  </a:lnTo>
                  <a:lnTo>
                    <a:pt x="1764" y="690"/>
                  </a:lnTo>
                  <a:lnTo>
                    <a:pt x="1821" y="690"/>
                  </a:lnTo>
                  <a:lnTo>
                    <a:pt x="1867" y="690"/>
                  </a:lnTo>
                  <a:lnTo>
                    <a:pt x="1912" y="713"/>
                  </a:lnTo>
                  <a:lnTo>
                    <a:pt x="1957" y="747"/>
                  </a:lnTo>
                  <a:lnTo>
                    <a:pt x="2002" y="747"/>
                  </a:lnTo>
                  <a:lnTo>
                    <a:pt x="2059" y="758"/>
                  </a:lnTo>
                  <a:lnTo>
                    <a:pt x="2127" y="792"/>
                  </a:lnTo>
                  <a:lnTo>
                    <a:pt x="2183" y="803"/>
                  </a:lnTo>
                  <a:lnTo>
                    <a:pt x="2251" y="803"/>
                  </a:lnTo>
                  <a:lnTo>
                    <a:pt x="2296" y="826"/>
                  </a:lnTo>
                  <a:lnTo>
                    <a:pt x="2330" y="848"/>
                  </a:lnTo>
                  <a:lnTo>
                    <a:pt x="2375" y="882"/>
                  </a:lnTo>
                  <a:lnTo>
                    <a:pt x="2432" y="906"/>
                  </a:lnTo>
                  <a:lnTo>
                    <a:pt x="2466" y="962"/>
                  </a:lnTo>
                  <a:lnTo>
                    <a:pt x="2489" y="996"/>
                  </a:lnTo>
                  <a:lnTo>
                    <a:pt x="2579" y="984"/>
                  </a:lnTo>
                  <a:lnTo>
                    <a:pt x="2647" y="973"/>
                  </a:lnTo>
                  <a:lnTo>
                    <a:pt x="2704" y="928"/>
                  </a:lnTo>
                  <a:lnTo>
                    <a:pt x="2726" y="882"/>
                  </a:lnTo>
                  <a:lnTo>
                    <a:pt x="2737" y="848"/>
                  </a:lnTo>
                  <a:lnTo>
                    <a:pt x="2749" y="860"/>
                  </a:lnTo>
                  <a:lnTo>
                    <a:pt x="2771" y="882"/>
                  </a:lnTo>
                  <a:lnTo>
                    <a:pt x="2806" y="917"/>
                  </a:lnTo>
                  <a:lnTo>
                    <a:pt x="2840" y="962"/>
                  </a:lnTo>
                  <a:lnTo>
                    <a:pt x="2862" y="1007"/>
                  </a:lnTo>
                  <a:lnTo>
                    <a:pt x="2873" y="1029"/>
                  </a:lnTo>
                  <a:lnTo>
                    <a:pt x="2896" y="1041"/>
                  </a:lnTo>
                  <a:lnTo>
                    <a:pt x="2930" y="1052"/>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7" name="Freeform 33"/>
            <p:cNvSpPr>
              <a:spLocks/>
            </p:cNvSpPr>
            <p:nvPr/>
          </p:nvSpPr>
          <p:spPr bwMode="auto">
            <a:xfrm>
              <a:off x="6548451" y="2898807"/>
              <a:ext cx="727077" cy="1238884"/>
            </a:xfrm>
            <a:custGeom>
              <a:avLst/>
              <a:gdLst>
                <a:gd name="T0" fmla="*/ 679 w 713"/>
                <a:gd name="T1" fmla="*/ 11 h 1312"/>
                <a:gd name="T2" fmla="*/ 713 w 713"/>
                <a:gd name="T3" fmla="*/ 33 h 1312"/>
                <a:gd name="T4" fmla="*/ 657 w 713"/>
                <a:gd name="T5" fmla="*/ 136 h 1312"/>
                <a:gd name="T6" fmla="*/ 634 w 713"/>
                <a:gd name="T7" fmla="*/ 214 h 1312"/>
                <a:gd name="T8" fmla="*/ 623 w 713"/>
                <a:gd name="T9" fmla="*/ 305 h 1312"/>
                <a:gd name="T10" fmla="*/ 646 w 713"/>
                <a:gd name="T11" fmla="*/ 362 h 1312"/>
                <a:gd name="T12" fmla="*/ 634 w 713"/>
                <a:gd name="T13" fmla="*/ 441 h 1312"/>
                <a:gd name="T14" fmla="*/ 623 w 713"/>
                <a:gd name="T15" fmla="*/ 531 h 1312"/>
                <a:gd name="T16" fmla="*/ 623 w 713"/>
                <a:gd name="T17" fmla="*/ 610 h 1312"/>
                <a:gd name="T18" fmla="*/ 646 w 713"/>
                <a:gd name="T19" fmla="*/ 712 h 1312"/>
                <a:gd name="T20" fmla="*/ 646 w 713"/>
                <a:gd name="T21" fmla="*/ 802 h 1312"/>
                <a:gd name="T22" fmla="*/ 657 w 713"/>
                <a:gd name="T23" fmla="*/ 871 h 1312"/>
                <a:gd name="T24" fmla="*/ 657 w 713"/>
                <a:gd name="T25" fmla="*/ 939 h 1312"/>
                <a:gd name="T26" fmla="*/ 691 w 713"/>
                <a:gd name="T27" fmla="*/ 1007 h 1312"/>
                <a:gd name="T28" fmla="*/ 702 w 713"/>
                <a:gd name="T29" fmla="*/ 1086 h 1312"/>
                <a:gd name="T30" fmla="*/ 612 w 713"/>
                <a:gd name="T31" fmla="*/ 1097 h 1312"/>
                <a:gd name="T32" fmla="*/ 532 w 713"/>
                <a:gd name="T33" fmla="*/ 1108 h 1312"/>
                <a:gd name="T34" fmla="*/ 554 w 713"/>
                <a:gd name="T35" fmla="*/ 1153 h 1312"/>
                <a:gd name="T36" fmla="*/ 589 w 713"/>
                <a:gd name="T37" fmla="*/ 1199 h 1312"/>
                <a:gd name="T38" fmla="*/ 554 w 713"/>
                <a:gd name="T39" fmla="*/ 1244 h 1312"/>
                <a:gd name="T40" fmla="*/ 554 w 713"/>
                <a:gd name="T41" fmla="*/ 1312 h 1312"/>
                <a:gd name="T42" fmla="*/ 431 w 713"/>
                <a:gd name="T43" fmla="*/ 1289 h 1312"/>
                <a:gd name="T44" fmla="*/ 328 w 713"/>
                <a:gd name="T45" fmla="*/ 1278 h 1312"/>
                <a:gd name="T46" fmla="*/ 272 w 713"/>
                <a:gd name="T47" fmla="*/ 1278 h 1312"/>
                <a:gd name="T48" fmla="*/ 192 w 713"/>
                <a:gd name="T49" fmla="*/ 1233 h 1312"/>
                <a:gd name="T50" fmla="*/ 125 w 713"/>
                <a:gd name="T51" fmla="*/ 1211 h 1312"/>
                <a:gd name="T52" fmla="*/ 46 w 713"/>
                <a:gd name="T53" fmla="*/ 1211 h 1312"/>
                <a:gd name="T54" fmla="*/ 0 w 713"/>
                <a:gd name="T55" fmla="*/ 1199 h 1312"/>
                <a:gd name="T56" fmla="*/ 12 w 713"/>
                <a:gd name="T57" fmla="*/ 1153 h 1312"/>
                <a:gd name="T58" fmla="*/ 69 w 713"/>
                <a:gd name="T59" fmla="*/ 1063 h 1312"/>
                <a:gd name="T60" fmla="*/ 102 w 713"/>
                <a:gd name="T61" fmla="*/ 984 h 1312"/>
                <a:gd name="T62" fmla="*/ 114 w 713"/>
                <a:gd name="T63" fmla="*/ 871 h 1312"/>
                <a:gd name="T64" fmla="*/ 136 w 713"/>
                <a:gd name="T65" fmla="*/ 814 h 1312"/>
                <a:gd name="T66" fmla="*/ 170 w 713"/>
                <a:gd name="T67" fmla="*/ 826 h 1312"/>
                <a:gd name="T68" fmla="*/ 261 w 713"/>
                <a:gd name="T69" fmla="*/ 802 h 1312"/>
                <a:gd name="T70" fmla="*/ 272 w 713"/>
                <a:gd name="T71" fmla="*/ 746 h 1312"/>
                <a:gd name="T72" fmla="*/ 317 w 713"/>
                <a:gd name="T73" fmla="*/ 735 h 1312"/>
                <a:gd name="T74" fmla="*/ 362 w 713"/>
                <a:gd name="T75" fmla="*/ 645 h 1312"/>
                <a:gd name="T76" fmla="*/ 340 w 713"/>
                <a:gd name="T77" fmla="*/ 565 h 1312"/>
                <a:gd name="T78" fmla="*/ 250 w 713"/>
                <a:gd name="T79" fmla="*/ 509 h 1312"/>
                <a:gd name="T80" fmla="*/ 170 w 713"/>
                <a:gd name="T81" fmla="*/ 475 h 1312"/>
                <a:gd name="T82" fmla="*/ 136 w 713"/>
                <a:gd name="T83" fmla="*/ 429 h 1312"/>
                <a:gd name="T84" fmla="*/ 147 w 713"/>
                <a:gd name="T85" fmla="*/ 384 h 1312"/>
                <a:gd name="T86" fmla="*/ 159 w 713"/>
                <a:gd name="T87" fmla="*/ 339 h 1312"/>
                <a:gd name="T88" fmla="*/ 192 w 713"/>
                <a:gd name="T89" fmla="*/ 305 h 1312"/>
                <a:gd name="T90" fmla="*/ 283 w 713"/>
                <a:gd name="T91" fmla="*/ 317 h 1312"/>
                <a:gd name="T92" fmla="*/ 373 w 713"/>
                <a:gd name="T93" fmla="*/ 317 h 1312"/>
                <a:gd name="T94" fmla="*/ 431 w 713"/>
                <a:gd name="T95" fmla="*/ 203 h 1312"/>
                <a:gd name="T96" fmla="*/ 509 w 713"/>
                <a:gd name="T97" fmla="*/ 102 h 1312"/>
                <a:gd name="T98" fmla="*/ 634 w 713"/>
                <a:gd name="T99" fmla="*/ 22 h 131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13"/>
                <a:gd name="T151" fmla="*/ 0 h 1312"/>
                <a:gd name="T152" fmla="*/ 713 w 713"/>
                <a:gd name="T153" fmla="*/ 1312 h 131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13" h="1312">
                  <a:moveTo>
                    <a:pt x="634" y="22"/>
                  </a:moveTo>
                  <a:lnTo>
                    <a:pt x="679" y="11"/>
                  </a:lnTo>
                  <a:lnTo>
                    <a:pt x="713" y="0"/>
                  </a:lnTo>
                  <a:lnTo>
                    <a:pt x="713" y="33"/>
                  </a:lnTo>
                  <a:lnTo>
                    <a:pt x="691" y="68"/>
                  </a:lnTo>
                  <a:lnTo>
                    <a:pt x="657" y="136"/>
                  </a:lnTo>
                  <a:lnTo>
                    <a:pt x="634" y="192"/>
                  </a:lnTo>
                  <a:lnTo>
                    <a:pt x="634" y="214"/>
                  </a:lnTo>
                  <a:lnTo>
                    <a:pt x="634" y="272"/>
                  </a:lnTo>
                  <a:lnTo>
                    <a:pt x="623" y="305"/>
                  </a:lnTo>
                  <a:lnTo>
                    <a:pt x="646" y="328"/>
                  </a:lnTo>
                  <a:lnTo>
                    <a:pt x="646" y="362"/>
                  </a:lnTo>
                  <a:lnTo>
                    <a:pt x="634" y="384"/>
                  </a:lnTo>
                  <a:lnTo>
                    <a:pt x="634" y="441"/>
                  </a:lnTo>
                  <a:lnTo>
                    <a:pt x="623" y="486"/>
                  </a:lnTo>
                  <a:lnTo>
                    <a:pt x="623" y="531"/>
                  </a:lnTo>
                  <a:lnTo>
                    <a:pt x="612" y="576"/>
                  </a:lnTo>
                  <a:lnTo>
                    <a:pt x="623" y="610"/>
                  </a:lnTo>
                  <a:lnTo>
                    <a:pt x="646" y="656"/>
                  </a:lnTo>
                  <a:lnTo>
                    <a:pt x="646" y="712"/>
                  </a:lnTo>
                  <a:lnTo>
                    <a:pt x="646" y="769"/>
                  </a:lnTo>
                  <a:lnTo>
                    <a:pt x="646" y="802"/>
                  </a:lnTo>
                  <a:lnTo>
                    <a:pt x="646" y="837"/>
                  </a:lnTo>
                  <a:lnTo>
                    <a:pt x="657" y="871"/>
                  </a:lnTo>
                  <a:lnTo>
                    <a:pt x="657" y="905"/>
                  </a:lnTo>
                  <a:lnTo>
                    <a:pt x="657" y="939"/>
                  </a:lnTo>
                  <a:lnTo>
                    <a:pt x="668" y="972"/>
                  </a:lnTo>
                  <a:lnTo>
                    <a:pt x="691" y="1007"/>
                  </a:lnTo>
                  <a:lnTo>
                    <a:pt x="702" y="1041"/>
                  </a:lnTo>
                  <a:lnTo>
                    <a:pt x="702" y="1086"/>
                  </a:lnTo>
                  <a:lnTo>
                    <a:pt x="679" y="1097"/>
                  </a:lnTo>
                  <a:lnTo>
                    <a:pt x="612" y="1097"/>
                  </a:lnTo>
                  <a:lnTo>
                    <a:pt x="554" y="1108"/>
                  </a:lnTo>
                  <a:lnTo>
                    <a:pt x="532" y="1108"/>
                  </a:lnTo>
                  <a:lnTo>
                    <a:pt x="532" y="1131"/>
                  </a:lnTo>
                  <a:lnTo>
                    <a:pt x="554" y="1153"/>
                  </a:lnTo>
                  <a:lnTo>
                    <a:pt x="578" y="1176"/>
                  </a:lnTo>
                  <a:lnTo>
                    <a:pt x="589" y="1199"/>
                  </a:lnTo>
                  <a:lnTo>
                    <a:pt x="578" y="1222"/>
                  </a:lnTo>
                  <a:lnTo>
                    <a:pt x="554" y="1244"/>
                  </a:lnTo>
                  <a:lnTo>
                    <a:pt x="554" y="1278"/>
                  </a:lnTo>
                  <a:lnTo>
                    <a:pt x="554" y="1312"/>
                  </a:lnTo>
                  <a:lnTo>
                    <a:pt x="464" y="1301"/>
                  </a:lnTo>
                  <a:lnTo>
                    <a:pt x="431" y="1289"/>
                  </a:lnTo>
                  <a:lnTo>
                    <a:pt x="362" y="1278"/>
                  </a:lnTo>
                  <a:lnTo>
                    <a:pt x="328" y="1278"/>
                  </a:lnTo>
                  <a:lnTo>
                    <a:pt x="295" y="1289"/>
                  </a:lnTo>
                  <a:lnTo>
                    <a:pt x="272" y="1278"/>
                  </a:lnTo>
                  <a:lnTo>
                    <a:pt x="238" y="1244"/>
                  </a:lnTo>
                  <a:lnTo>
                    <a:pt x="192" y="1233"/>
                  </a:lnTo>
                  <a:lnTo>
                    <a:pt x="159" y="1222"/>
                  </a:lnTo>
                  <a:lnTo>
                    <a:pt x="125" y="1211"/>
                  </a:lnTo>
                  <a:lnTo>
                    <a:pt x="80" y="1222"/>
                  </a:lnTo>
                  <a:lnTo>
                    <a:pt x="46" y="1211"/>
                  </a:lnTo>
                  <a:lnTo>
                    <a:pt x="24" y="1211"/>
                  </a:lnTo>
                  <a:lnTo>
                    <a:pt x="0" y="1199"/>
                  </a:lnTo>
                  <a:lnTo>
                    <a:pt x="24" y="1176"/>
                  </a:lnTo>
                  <a:lnTo>
                    <a:pt x="12" y="1153"/>
                  </a:lnTo>
                  <a:lnTo>
                    <a:pt x="46" y="1120"/>
                  </a:lnTo>
                  <a:lnTo>
                    <a:pt x="69" y="1063"/>
                  </a:lnTo>
                  <a:lnTo>
                    <a:pt x="102" y="1030"/>
                  </a:lnTo>
                  <a:lnTo>
                    <a:pt x="102" y="984"/>
                  </a:lnTo>
                  <a:lnTo>
                    <a:pt x="102" y="939"/>
                  </a:lnTo>
                  <a:lnTo>
                    <a:pt x="114" y="871"/>
                  </a:lnTo>
                  <a:lnTo>
                    <a:pt x="125" y="814"/>
                  </a:lnTo>
                  <a:lnTo>
                    <a:pt x="136" y="814"/>
                  </a:lnTo>
                  <a:lnTo>
                    <a:pt x="159" y="814"/>
                  </a:lnTo>
                  <a:lnTo>
                    <a:pt x="170" y="826"/>
                  </a:lnTo>
                  <a:lnTo>
                    <a:pt x="227" y="826"/>
                  </a:lnTo>
                  <a:lnTo>
                    <a:pt x="261" y="802"/>
                  </a:lnTo>
                  <a:lnTo>
                    <a:pt x="261" y="769"/>
                  </a:lnTo>
                  <a:lnTo>
                    <a:pt x="272" y="746"/>
                  </a:lnTo>
                  <a:lnTo>
                    <a:pt x="295" y="735"/>
                  </a:lnTo>
                  <a:lnTo>
                    <a:pt x="317" y="735"/>
                  </a:lnTo>
                  <a:lnTo>
                    <a:pt x="340" y="690"/>
                  </a:lnTo>
                  <a:lnTo>
                    <a:pt x="362" y="645"/>
                  </a:lnTo>
                  <a:lnTo>
                    <a:pt x="362" y="588"/>
                  </a:lnTo>
                  <a:lnTo>
                    <a:pt x="340" y="565"/>
                  </a:lnTo>
                  <a:lnTo>
                    <a:pt x="306" y="531"/>
                  </a:lnTo>
                  <a:lnTo>
                    <a:pt x="250" y="509"/>
                  </a:lnTo>
                  <a:lnTo>
                    <a:pt x="205" y="486"/>
                  </a:lnTo>
                  <a:lnTo>
                    <a:pt x="170" y="475"/>
                  </a:lnTo>
                  <a:lnTo>
                    <a:pt x="147" y="441"/>
                  </a:lnTo>
                  <a:lnTo>
                    <a:pt x="136" y="429"/>
                  </a:lnTo>
                  <a:lnTo>
                    <a:pt x="147" y="407"/>
                  </a:lnTo>
                  <a:lnTo>
                    <a:pt x="147" y="384"/>
                  </a:lnTo>
                  <a:lnTo>
                    <a:pt x="147" y="362"/>
                  </a:lnTo>
                  <a:lnTo>
                    <a:pt x="159" y="339"/>
                  </a:lnTo>
                  <a:lnTo>
                    <a:pt x="170" y="317"/>
                  </a:lnTo>
                  <a:lnTo>
                    <a:pt x="192" y="305"/>
                  </a:lnTo>
                  <a:lnTo>
                    <a:pt x="227" y="317"/>
                  </a:lnTo>
                  <a:lnTo>
                    <a:pt x="283" y="317"/>
                  </a:lnTo>
                  <a:lnTo>
                    <a:pt x="328" y="328"/>
                  </a:lnTo>
                  <a:lnTo>
                    <a:pt x="373" y="317"/>
                  </a:lnTo>
                  <a:lnTo>
                    <a:pt x="408" y="260"/>
                  </a:lnTo>
                  <a:lnTo>
                    <a:pt x="431" y="203"/>
                  </a:lnTo>
                  <a:lnTo>
                    <a:pt x="453" y="147"/>
                  </a:lnTo>
                  <a:lnTo>
                    <a:pt x="509" y="102"/>
                  </a:lnTo>
                  <a:lnTo>
                    <a:pt x="566" y="56"/>
                  </a:lnTo>
                  <a:lnTo>
                    <a:pt x="634" y="22"/>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8" name="Freeform 34"/>
            <p:cNvSpPr>
              <a:spLocks/>
            </p:cNvSpPr>
            <p:nvPr/>
          </p:nvSpPr>
          <p:spPr bwMode="auto">
            <a:xfrm>
              <a:off x="4951421" y="2291087"/>
              <a:ext cx="1968506" cy="1785292"/>
            </a:xfrm>
            <a:custGeom>
              <a:avLst/>
              <a:gdLst>
                <a:gd name="T0" fmla="*/ 633 w 1934"/>
                <a:gd name="T1" fmla="*/ 237 h 1889"/>
                <a:gd name="T2" fmla="*/ 690 w 1934"/>
                <a:gd name="T3" fmla="*/ 374 h 1889"/>
                <a:gd name="T4" fmla="*/ 894 w 1934"/>
                <a:gd name="T5" fmla="*/ 362 h 1889"/>
                <a:gd name="T6" fmla="*/ 883 w 1934"/>
                <a:gd name="T7" fmla="*/ 464 h 1889"/>
                <a:gd name="T8" fmla="*/ 838 w 1934"/>
                <a:gd name="T9" fmla="*/ 532 h 1889"/>
                <a:gd name="T10" fmla="*/ 972 w 1934"/>
                <a:gd name="T11" fmla="*/ 611 h 1889"/>
                <a:gd name="T12" fmla="*/ 1041 w 1934"/>
                <a:gd name="T13" fmla="*/ 724 h 1889"/>
                <a:gd name="T14" fmla="*/ 1211 w 1934"/>
                <a:gd name="T15" fmla="*/ 724 h 1889"/>
                <a:gd name="T16" fmla="*/ 1335 w 1934"/>
                <a:gd name="T17" fmla="*/ 713 h 1889"/>
                <a:gd name="T18" fmla="*/ 1357 w 1934"/>
                <a:gd name="T19" fmla="*/ 848 h 1889"/>
                <a:gd name="T20" fmla="*/ 1368 w 1934"/>
                <a:gd name="T21" fmla="*/ 950 h 1889"/>
                <a:gd name="T22" fmla="*/ 1459 w 1934"/>
                <a:gd name="T23" fmla="*/ 1029 h 1889"/>
                <a:gd name="T24" fmla="*/ 1493 w 1934"/>
                <a:gd name="T25" fmla="*/ 1131 h 1889"/>
                <a:gd name="T26" fmla="*/ 1504 w 1934"/>
                <a:gd name="T27" fmla="*/ 1290 h 1889"/>
                <a:gd name="T28" fmla="*/ 1618 w 1934"/>
                <a:gd name="T29" fmla="*/ 1380 h 1889"/>
                <a:gd name="T30" fmla="*/ 1777 w 1934"/>
                <a:gd name="T31" fmla="*/ 1313 h 1889"/>
                <a:gd name="T32" fmla="*/ 1697 w 1934"/>
                <a:gd name="T33" fmla="*/ 1143 h 1889"/>
                <a:gd name="T34" fmla="*/ 1697 w 1934"/>
                <a:gd name="T35" fmla="*/ 1052 h 1889"/>
                <a:gd name="T36" fmla="*/ 1742 w 1934"/>
                <a:gd name="T37" fmla="*/ 1120 h 1889"/>
                <a:gd name="T38" fmla="*/ 1878 w 1934"/>
                <a:gd name="T39" fmla="*/ 1176 h 1889"/>
                <a:gd name="T40" fmla="*/ 1934 w 1934"/>
                <a:gd name="T41" fmla="*/ 1290 h 1889"/>
                <a:gd name="T42" fmla="*/ 1867 w 1934"/>
                <a:gd name="T43" fmla="*/ 1380 h 1889"/>
                <a:gd name="T44" fmla="*/ 1833 w 1934"/>
                <a:gd name="T45" fmla="*/ 1447 h 1889"/>
                <a:gd name="T46" fmla="*/ 1731 w 1934"/>
                <a:gd name="T47" fmla="*/ 1459 h 1889"/>
                <a:gd name="T48" fmla="*/ 1686 w 1934"/>
                <a:gd name="T49" fmla="*/ 1516 h 1889"/>
                <a:gd name="T50" fmla="*/ 1674 w 1934"/>
                <a:gd name="T51" fmla="*/ 1675 h 1889"/>
                <a:gd name="T52" fmla="*/ 1584 w 1934"/>
                <a:gd name="T53" fmla="*/ 1798 h 1889"/>
                <a:gd name="T54" fmla="*/ 1538 w 1934"/>
                <a:gd name="T55" fmla="*/ 1878 h 1889"/>
                <a:gd name="T56" fmla="*/ 1391 w 1934"/>
                <a:gd name="T57" fmla="*/ 1878 h 1889"/>
                <a:gd name="T58" fmla="*/ 1323 w 1934"/>
                <a:gd name="T59" fmla="*/ 1765 h 1889"/>
                <a:gd name="T60" fmla="*/ 1222 w 1934"/>
                <a:gd name="T61" fmla="*/ 1640 h 1889"/>
                <a:gd name="T62" fmla="*/ 1097 w 1934"/>
                <a:gd name="T63" fmla="*/ 1652 h 1889"/>
                <a:gd name="T64" fmla="*/ 1041 w 1934"/>
                <a:gd name="T65" fmla="*/ 1663 h 1889"/>
                <a:gd name="T66" fmla="*/ 928 w 1934"/>
                <a:gd name="T67" fmla="*/ 1606 h 1889"/>
                <a:gd name="T68" fmla="*/ 928 w 1934"/>
                <a:gd name="T69" fmla="*/ 1550 h 1889"/>
                <a:gd name="T70" fmla="*/ 972 w 1934"/>
                <a:gd name="T71" fmla="*/ 1550 h 1889"/>
                <a:gd name="T72" fmla="*/ 1064 w 1934"/>
                <a:gd name="T73" fmla="*/ 1527 h 1889"/>
                <a:gd name="T74" fmla="*/ 1120 w 1934"/>
                <a:gd name="T75" fmla="*/ 1402 h 1889"/>
                <a:gd name="T76" fmla="*/ 1233 w 1934"/>
                <a:gd name="T77" fmla="*/ 1313 h 1889"/>
                <a:gd name="T78" fmla="*/ 1233 w 1934"/>
                <a:gd name="T79" fmla="*/ 1188 h 1889"/>
                <a:gd name="T80" fmla="*/ 1142 w 1934"/>
                <a:gd name="T81" fmla="*/ 984 h 1889"/>
                <a:gd name="T82" fmla="*/ 1030 w 1934"/>
                <a:gd name="T83" fmla="*/ 939 h 1889"/>
                <a:gd name="T84" fmla="*/ 905 w 1934"/>
                <a:gd name="T85" fmla="*/ 837 h 1889"/>
                <a:gd name="T86" fmla="*/ 814 w 1934"/>
                <a:gd name="T87" fmla="*/ 736 h 1889"/>
                <a:gd name="T88" fmla="*/ 679 w 1934"/>
                <a:gd name="T89" fmla="*/ 667 h 1889"/>
                <a:gd name="T90" fmla="*/ 441 w 1934"/>
                <a:gd name="T91" fmla="*/ 690 h 1889"/>
                <a:gd name="T92" fmla="*/ 214 w 1934"/>
                <a:gd name="T93" fmla="*/ 645 h 1889"/>
                <a:gd name="T94" fmla="*/ 56 w 1934"/>
                <a:gd name="T95" fmla="*/ 577 h 1889"/>
                <a:gd name="T96" fmla="*/ 33 w 1934"/>
                <a:gd name="T97" fmla="*/ 340 h 1889"/>
                <a:gd name="T98" fmla="*/ 192 w 1934"/>
                <a:gd name="T99" fmla="*/ 215 h 1889"/>
                <a:gd name="T100" fmla="*/ 339 w 1934"/>
                <a:gd name="T101" fmla="*/ 170 h 1889"/>
                <a:gd name="T102" fmla="*/ 407 w 1934"/>
                <a:gd name="T103" fmla="*/ 0 h 1889"/>
                <a:gd name="T104" fmla="*/ 532 w 1934"/>
                <a:gd name="T105" fmla="*/ 34 h 1889"/>
                <a:gd name="T106" fmla="*/ 610 w 1934"/>
                <a:gd name="T107" fmla="*/ 56 h 18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934"/>
                <a:gd name="T163" fmla="*/ 0 h 1889"/>
                <a:gd name="T164" fmla="*/ 1934 w 1934"/>
                <a:gd name="T165" fmla="*/ 1889 h 188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934" h="1889">
                  <a:moveTo>
                    <a:pt x="633" y="124"/>
                  </a:moveTo>
                  <a:lnTo>
                    <a:pt x="633" y="193"/>
                  </a:lnTo>
                  <a:lnTo>
                    <a:pt x="633" y="237"/>
                  </a:lnTo>
                  <a:lnTo>
                    <a:pt x="645" y="282"/>
                  </a:lnTo>
                  <a:lnTo>
                    <a:pt x="656" y="327"/>
                  </a:lnTo>
                  <a:lnTo>
                    <a:pt x="690" y="374"/>
                  </a:lnTo>
                  <a:lnTo>
                    <a:pt x="746" y="374"/>
                  </a:lnTo>
                  <a:lnTo>
                    <a:pt x="814" y="362"/>
                  </a:lnTo>
                  <a:lnTo>
                    <a:pt x="894" y="362"/>
                  </a:lnTo>
                  <a:lnTo>
                    <a:pt x="916" y="374"/>
                  </a:lnTo>
                  <a:lnTo>
                    <a:pt x="916" y="419"/>
                  </a:lnTo>
                  <a:lnTo>
                    <a:pt x="883" y="464"/>
                  </a:lnTo>
                  <a:lnTo>
                    <a:pt x="849" y="486"/>
                  </a:lnTo>
                  <a:lnTo>
                    <a:pt x="838" y="508"/>
                  </a:lnTo>
                  <a:lnTo>
                    <a:pt x="838" y="532"/>
                  </a:lnTo>
                  <a:lnTo>
                    <a:pt x="894" y="566"/>
                  </a:lnTo>
                  <a:lnTo>
                    <a:pt x="928" y="577"/>
                  </a:lnTo>
                  <a:lnTo>
                    <a:pt x="972" y="611"/>
                  </a:lnTo>
                  <a:lnTo>
                    <a:pt x="995" y="645"/>
                  </a:lnTo>
                  <a:lnTo>
                    <a:pt x="1019" y="690"/>
                  </a:lnTo>
                  <a:lnTo>
                    <a:pt x="1041" y="724"/>
                  </a:lnTo>
                  <a:lnTo>
                    <a:pt x="1086" y="769"/>
                  </a:lnTo>
                  <a:lnTo>
                    <a:pt x="1131" y="758"/>
                  </a:lnTo>
                  <a:lnTo>
                    <a:pt x="1211" y="724"/>
                  </a:lnTo>
                  <a:lnTo>
                    <a:pt x="1256" y="701"/>
                  </a:lnTo>
                  <a:lnTo>
                    <a:pt x="1290" y="701"/>
                  </a:lnTo>
                  <a:lnTo>
                    <a:pt x="1335" y="713"/>
                  </a:lnTo>
                  <a:lnTo>
                    <a:pt x="1368" y="769"/>
                  </a:lnTo>
                  <a:lnTo>
                    <a:pt x="1368" y="814"/>
                  </a:lnTo>
                  <a:lnTo>
                    <a:pt x="1357" y="848"/>
                  </a:lnTo>
                  <a:lnTo>
                    <a:pt x="1357" y="893"/>
                  </a:lnTo>
                  <a:lnTo>
                    <a:pt x="1357" y="917"/>
                  </a:lnTo>
                  <a:lnTo>
                    <a:pt x="1368" y="950"/>
                  </a:lnTo>
                  <a:lnTo>
                    <a:pt x="1391" y="984"/>
                  </a:lnTo>
                  <a:lnTo>
                    <a:pt x="1437" y="1018"/>
                  </a:lnTo>
                  <a:lnTo>
                    <a:pt x="1459" y="1029"/>
                  </a:lnTo>
                  <a:lnTo>
                    <a:pt x="1482" y="1040"/>
                  </a:lnTo>
                  <a:lnTo>
                    <a:pt x="1482" y="1074"/>
                  </a:lnTo>
                  <a:lnTo>
                    <a:pt x="1493" y="1131"/>
                  </a:lnTo>
                  <a:lnTo>
                    <a:pt x="1493" y="1188"/>
                  </a:lnTo>
                  <a:lnTo>
                    <a:pt x="1493" y="1244"/>
                  </a:lnTo>
                  <a:lnTo>
                    <a:pt x="1504" y="1290"/>
                  </a:lnTo>
                  <a:lnTo>
                    <a:pt x="1516" y="1324"/>
                  </a:lnTo>
                  <a:lnTo>
                    <a:pt x="1561" y="1357"/>
                  </a:lnTo>
                  <a:lnTo>
                    <a:pt x="1618" y="1380"/>
                  </a:lnTo>
                  <a:lnTo>
                    <a:pt x="1674" y="1391"/>
                  </a:lnTo>
                  <a:lnTo>
                    <a:pt x="1731" y="1357"/>
                  </a:lnTo>
                  <a:lnTo>
                    <a:pt x="1777" y="1313"/>
                  </a:lnTo>
                  <a:lnTo>
                    <a:pt x="1742" y="1244"/>
                  </a:lnTo>
                  <a:lnTo>
                    <a:pt x="1731" y="1176"/>
                  </a:lnTo>
                  <a:lnTo>
                    <a:pt x="1697" y="1143"/>
                  </a:lnTo>
                  <a:lnTo>
                    <a:pt x="1686" y="1098"/>
                  </a:lnTo>
                  <a:lnTo>
                    <a:pt x="1674" y="1074"/>
                  </a:lnTo>
                  <a:lnTo>
                    <a:pt x="1697" y="1052"/>
                  </a:lnTo>
                  <a:lnTo>
                    <a:pt x="1708" y="1074"/>
                  </a:lnTo>
                  <a:lnTo>
                    <a:pt x="1719" y="1086"/>
                  </a:lnTo>
                  <a:lnTo>
                    <a:pt x="1742" y="1120"/>
                  </a:lnTo>
                  <a:lnTo>
                    <a:pt x="1777" y="1131"/>
                  </a:lnTo>
                  <a:lnTo>
                    <a:pt x="1822" y="1154"/>
                  </a:lnTo>
                  <a:lnTo>
                    <a:pt x="1878" y="1176"/>
                  </a:lnTo>
                  <a:lnTo>
                    <a:pt x="1912" y="1210"/>
                  </a:lnTo>
                  <a:lnTo>
                    <a:pt x="1934" y="1233"/>
                  </a:lnTo>
                  <a:lnTo>
                    <a:pt x="1934" y="1290"/>
                  </a:lnTo>
                  <a:lnTo>
                    <a:pt x="1912" y="1335"/>
                  </a:lnTo>
                  <a:lnTo>
                    <a:pt x="1889" y="1380"/>
                  </a:lnTo>
                  <a:lnTo>
                    <a:pt x="1867" y="1380"/>
                  </a:lnTo>
                  <a:lnTo>
                    <a:pt x="1844" y="1391"/>
                  </a:lnTo>
                  <a:lnTo>
                    <a:pt x="1833" y="1414"/>
                  </a:lnTo>
                  <a:lnTo>
                    <a:pt x="1833" y="1447"/>
                  </a:lnTo>
                  <a:lnTo>
                    <a:pt x="1799" y="1471"/>
                  </a:lnTo>
                  <a:lnTo>
                    <a:pt x="1742" y="1471"/>
                  </a:lnTo>
                  <a:lnTo>
                    <a:pt x="1731" y="1459"/>
                  </a:lnTo>
                  <a:lnTo>
                    <a:pt x="1708" y="1459"/>
                  </a:lnTo>
                  <a:lnTo>
                    <a:pt x="1697" y="1459"/>
                  </a:lnTo>
                  <a:lnTo>
                    <a:pt x="1686" y="1516"/>
                  </a:lnTo>
                  <a:lnTo>
                    <a:pt x="1674" y="1584"/>
                  </a:lnTo>
                  <a:lnTo>
                    <a:pt x="1674" y="1629"/>
                  </a:lnTo>
                  <a:lnTo>
                    <a:pt x="1674" y="1675"/>
                  </a:lnTo>
                  <a:lnTo>
                    <a:pt x="1641" y="1708"/>
                  </a:lnTo>
                  <a:lnTo>
                    <a:pt x="1618" y="1765"/>
                  </a:lnTo>
                  <a:lnTo>
                    <a:pt x="1584" y="1798"/>
                  </a:lnTo>
                  <a:lnTo>
                    <a:pt x="1596" y="1821"/>
                  </a:lnTo>
                  <a:lnTo>
                    <a:pt x="1572" y="1844"/>
                  </a:lnTo>
                  <a:lnTo>
                    <a:pt x="1538" y="1878"/>
                  </a:lnTo>
                  <a:lnTo>
                    <a:pt x="1471" y="1878"/>
                  </a:lnTo>
                  <a:lnTo>
                    <a:pt x="1437" y="1889"/>
                  </a:lnTo>
                  <a:lnTo>
                    <a:pt x="1391" y="1878"/>
                  </a:lnTo>
                  <a:lnTo>
                    <a:pt x="1368" y="1856"/>
                  </a:lnTo>
                  <a:lnTo>
                    <a:pt x="1357" y="1810"/>
                  </a:lnTo>
                  <a:lnTo>
                    <a:pt x="1323" y="1765"/>
                  </a:lnTo>
                  <a:lnTo>
                    <a:pt x="1278" y="1697"/>
                  </a:lnTo>
                  <a:lnTo>
                    <a:pt x="1245" y="1652"/>
                  </a:lnTo>
                  <a:lnTo>
                    <a:pt x="1222" y="1640"/>
                  </a:lnTo>
                  <a:lnTo>
                    <a:pt x="1187" y="1629"/>
                  </a:lnTo>
                  <a:lnTo>
                    <a:pt x="1142" y="1640"/>
                  </a:lnTo>
                  <a:lnTo>
                    <a:pt x="1097" y="1652"/>
                  </a:lnTo>
                  <a:lnTo>
                    <a:pt x="1075" y="1663"/>
                  </a:lnTo>
                  <a:lnTo>
                    <a:pt x="1075" y="1675"/>
                  </a:lnTo>
                  <a:lnTo>
                    <a:pt x="1041" y="1663"/>
                  </a:lnTo>
                  <a:lnTo>
                    <a:pt x="1006" y="1629"/>
                  </a:lnTo>
                  <a:lnTo>
                    <a:pt x="972" y="1606"/>
                  </a:lnTo>
                  <a:lnTo>
                    <a:pt x="928" y="1606"/>
                  </a:lnTo>
                  <a:lnTo>
                    <a:pt x="916" y="1595"/>
                  </a:lnTo>
                  <a:lnTo>
                    <a:pt x="916" y="1572"/>
                  </a:lnTo>
                  <a:lnTo>
                    <a:pt x="928" y="1550"/>
                  </a:lnTo>
                  <a:lnTo>
                    <a:pt x="939" y="1527"/>
                  </a:lnTo>
                  <a:lnTo>
                    <a:pt x="950" y="1527"/>
                  </a:lnTo>
                  <a:lnTo>
                    <a:pt x="972" y="1550"/>
                  </a:lnTo>
                  <a:lnTo>
                    <a:pt x="1006" y="1561"/>
                  </a:lnTo>
                  <a:lnTo>
                    <a:pt x="1041" y="1550"/>
                  </a:lnTo>
                  <a:lnTo>
                    <a:pt x="1064" y="1527"/>
                  </a:lnTo>
                  <a:lnTo>
                    <a:pt x="1097" y="1494"/>
                  </a:lnTo>
                  <a:lnTo>
                    <a:pt x="1109" y="1459"/>
                  </a:lnTo>
                  <a:lnTo>
                    <a:pt x="1120" y="1402"/>
                  </a:lnTo>
                  <a:lnTo>
                    <a:pt x="1154" y="1369"/>
                  </a:lnTo>
                  <a:lnTo>
                    <a:pt x="1187" y="1335"/>
                  </a:lnTo>
                  <a:lnTo>
                    <a:pt x="1233" y="1313"/>
                  </a:lnTo>
                  <a:lnTo>
                    <a:pt x="1245" y="1290"/>
                  </a:lnTo>
                  <a:lnTo>
                    <a:pt x="1245" y="1233"/>
                  </a:lnTo>
                  <a:lnTo>
                    <a:pt x="1233" y="1188"/>
                  </a:lnTo>
                  <a:lnTo>
                    <a:pt x="1222" y="1131"/>
                  </a:lnTo>
                  <a:lnTo>
                    <a:pt x="1187" y="1086"/>
                  </a:lnTo>
                  <a:lnTo>
                    <a:pt x="1142" y="984"/>
                  </a:lnTo>
                  <a:lnTo>
                    <a:pt x="1097" y="950"/>
                  </a:lnTo>
                  <a:lnTo>
                    <a:pt x="1052" y="950"/>
                  </a:lnTo>
                  <a:lnTo>
                    <a:pt x="1030" y="939"/>
                  </a:lnTo>
                  <a:lnTo>
                    <a:pt x="984" y="905"/>
                  </a:lnTo>
                  <a:lnTo>
                    <a:pt x="939" y="871"/>
                  </a:lnTo>
                  <a:lnTo>
                    <a:pt x="905" y="837"/>
                  </a:lnTo>
                  <a:lnTo>
                    <a:pt x="894" y="803"/>
                  </a:lnTo>
                  <a:lnTo>
                    <a:pt x="849" y="747"/>
                  </a:lnTo>
                  <a:lnTo>
                    <a:pt x="814" y="736"/>
                  </a:lnTo>
                  <a:lnTo>
                    <a:pt x="769" y="724"/>
                  </a:lnTo>
                  <a:lnTo>
                    <a:pt x="735" y="701"/>
                  </a:lnTo>
                  <a:lnTo>
                    <a:pt x="679" y="667"/>
                  </a:lnTo>
                  <a:lnTo>
                    <a:pt x="610" y="678"/>
                  </a:lnTo>
                  <a:lnTo>
                    <a:pt x="520" y="690"/>
                  </a:lnTo>
                  <a:lnTo>
                    <a:pt x="441" y="690"/>
                  </a:lnTo>
                  <a:lnTo>
                    <a:pt x="351" y="678"/>
                  </a:lnTo>
                  <a:lnTo>
                    <a:pt x="272" y="656"/>
                  </a:lnTo>
                  <a:lnTo>
                    <a:pt x="214" y="645"/>
                  </a:lnTo>
                  <a:lnTo>
                    <a:pt x="181" y="600"/>
                  </a:lnTo>
                  <a:lnTo>
                    <a:pt x="102" y="566"/>
                  </a:lnTo>
                  <a:lnTo>
                    <a:pt x="56" y="577"/>
                  </a:lnTo>
                  <a:lnTo>
                    <a:pt x="0" y="577"/>
                  </a:lnTo>
                  <a:lnTo>
                    <a:pt x="11" y="475"/>
                  </a:lnTo>
                  <a:lnTo>
                    <a:pt x="33" y="340"/>
                  </a:lnTo>
                  <a:lnTo>
                    <a:pt x="79" y="271"/>
                  </a:lnTo>
                  <a:lnTo>
                    <a:pt x="136" y="226"/>
                  </a:lnTo>
                  <a:lnTo>
                    <a:pt x="192" y="215"/>
                  </a:lnTo>
                  <a:lnTo>
                    <a:pt x="259" y="204"/>
                  </a:lnTo>
                  <a:lnTo>
                    <a:pt x="317" y="204"/>
                  </a:lnTo>
                  <a:lnTo>
                    <a:pt x="339" y="170"/>
                  </a:lnTo>
                  <a:lnTo>
                    <a:pt x="362" y="90"/>
                  </a:lnTo>
                  <a:lnTo>
                    <a:pt x="373" y="34"/>
                  </a:lnTo>
                  <a:lnTo>
                    <a:pt x="407" y="0"/>
                  </a:lnTo>
                  <a:lnTo>
                    <a:pt x="429" y="11"/>
                  </a:lnTo>
                  <a:lnTo>
                    <a:pt x="475" y="23"/>
                  </a:lnTo>
                  <a:lnTo>
                    <a:pt x="532" y="34"/>
                  </a:lnTo>
                  <a:lnTo>
                    <a:pt x="577" y="45"/>
                  </a:lnTo>
                  <a:lnTo>
                    <a:pt x="599" y="56"/>
                  </a:lnTo>
                  <a:lnTo>
                    <a:pt x="610" y="56"/>
                  </a:lnTo>
                  <a:lnTo>
                    <a:pt x="622" y="90"/>
                  </a:lnTo>
                  <a:lnTo>
                    <a:pt x="633" y="124"/>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9" name="Freeform 35"/>
            <p:cNvSpPr>
              <a:spLocks/>
            </p:cNvSpPr>
            <p:nvPr/>
          </p:nvSpPr>
          <p:spPr bwMode="auto">
            <a:xfrm>
              <a:off x="4240218" y="2826674"/>
              <a:ext cx="1976444" cy="1302001"/>
            </a:xfrm>
            <a:custGeom>
              <a:avLst/>
              <a:gdLst>
                <a:gd name="T0" fmla="*/ 1312 w 1947"/>
                <a:gd name="T1" fmla="*/ 112 h 1380"/>
                <a:gd name="T2" fmla="*/ 1437 w 1947"/>
                <a:gd name="T3" fmla="*/ 135 h 1380"/>
                <a:gd name="T4" fmla="*/ 1516 w 1947"/>
                <a:gd name="T5" fmla="*/ 170 h 1380"/>
                <a:gd name="T6" fmla="*/ 1596 w 1947"/>
                <a:gd name="T7" fmla="*/ 237 h 1380"/>
                <a:gd name="T8" fmla="*/ 1641 w 1947"/>
                <a:gd name="T9" fmla="*/ 305 h 1380"/>
                <a:gd name="T10" fmla="*/ 1732 w 1947"/>
                <a:gd name="T11" fmla="*/ 373 h 1380"/>
                <a:gd name="T12" fmla="*/ 1799 w 1947"/>
                <a:gd name="T13" fmla="*/ 384 h 1380"/>
                <a:gd name="T14" fmla="*/ 1889 w 1947"/>
                <a:gd name="T15" fmla="*/ 520 h 1380"/>
                <a:gd name="T16" fmla="*/ 1935 w 1947"/>
                <a:gd name="T17" fmla="*/ 622 h 1380"/>
                <a:gd name="T18" fmla="*/ 1947 w 1947"/>
                <a:gd name="T19" fmla="*/ 724 h 1380"/>
                <a:gd name="T20" fmla="*/ 1889 w 1947"/>
                <a:gd name="T21" fmla="*/ 769 h 1380"/>
                <a:gd name="T22" fmla="*/ 1822 w 1947"/>
                <a:gd name="T23" fmla="*/ 836 h 1380"/>
                <a:gd name="T24" fmla="*/ 1799 w 1947"/>
                <a:gd name="T25" fmla="*/ 928 h 1380"/>
                <a:gd name="T26" fmla="*/ 1743 w 1947"/>
                <a:gd name="T27" fmla="*/ 984 h 1380"/>
                <a:gd name="T28" fmla="*/ 1674 w 1947"/>
                <a:gd name="T29" fmla="*/ 984 h 1380"/>
                <a:gd name="T30" fmla="*/ 1641 w 1947"/>
                <a:gd name="T31" fmla="*/ 961 h 1380"/>
                <a:gd name="T32" fmla="*/ 1618 w 1947"/>
                <a:gd name="T33" fmla="*/ 1006 h 1380"/>
                <a:gd name="T34" fmla="*/ 1630 w 1947"/>
                <a:gd name="T35" fmla="*/ 1040 h 1380"/>
                <a:gd name="T36" fmla="*/ 1708 w 1947"/>
                <a:gd name="T37" fmla="*/ 1063 h 1380"/>
                <a:gd name="T38" fmla="*/ 1777 w 1947"/>
                <a:gd name="T39" fmla="*/ 1109 h 1380"/>
                <a:gd name="T40" fmla="*/ 1777 w 1947"/>
                <a:gd name="T41" fmla="*/ 1187 h 1380"/>
                <a:gd name="T42" fmla="*/ 1607 w 1947"/>
                <a:gd name="T43" fmla="*/ 1244 h 1380"/>
                <a:gd name="T44" fmla="*/ 1426 w 1947"/>
                <a:gd name="T45" fmla="*/ 1244 h 1380"/>
                <a:gd name="T46" fmla="*/ 1290 w 1947"/>
                <a:gd name="T47" fmla="*/ 1210 h 1380"/>
                <a:gd name="T48" fmla="*/ 1211 w 1947"/>
                <a:gd name="T49" fmla="*/ 1165 h 1380"/>
                <a:gd name="T50" fmla="*/ 1143 w 1947"/>
                <a:gd name="T51" fmla="*/ 1199 h 1380"/>
                <a:gd name="T52" fmla="*/ 1086 w 1947"/>
                <a:gd name="T53" fmla="*/ 1232 h 1380"/>
                <a:gd name="T54" fmla="*/ 1053 w 1947"/>
                <a:gd name="T55" fmla="*/ 1312 h 1380"/>
                <a:gd name="T56" fmla="*/ 928 w 1947"/>
                <a:gd name="T57" fmla="*/ 1368 h 1380"/>
                <a:gd name="T58" fmla="*/ 815 w 1947"/>
                <a:gd name="T59" fmla="*/ 1346 h 1380"/>
                <a:gd name="T60" fmla="*/ 724 w 1947"/>
                <a:gd name="T61" fmla="*/ 1266 h 1380"/>
                <a:gd name="T62" fmla="*/ 645 w 1947"/>
                <a:gd name="T63" fmla="*/ 1210 h 1380"/>
                <a:gd name="T64" fmla="*/ 532 w 1947"/>
                <a:gd name="T65" fmla="*/ 1187 h 1380"/>
                <a:gd name="T66" fmla="*/ 408 w 1947"/>
                <a:gd name="T67" fmla="*/ 1142 h 1380"/>
                <a:gd name="T68" fmla="*/ 306 w 1947"/>
                <a:gd name="T69" fmla="*/ 1131 h 1380"/>
                <a:gd name="T70" fmla="*/ 216 w 1947"/>
                <a:gd name="T71" fmla="*/ 1074 h 1380"/>
                <a:gd name="T72" fmla="*/ 113 w 1947"/>
                <a:gd name="T73" fmla="*/ 1074 h 1380"/>
                <a:gd name="T74" fmla="*/ 35 w 1947"/>
                <a:gd name="T75" fmla="*/ 916 h 1380"/>
                <a:gd name="T76" fmla="*/ 0 w 1947"/>
                <a:gd name="T77" fmla="*/ 735 h 1380"/>
                <a:gd name="T78" fmla="*/ 11 w 1947"/>
                <a:gd name="T79" fmla="*/ 610 h 1380"/>
                <a:gd name="T80" fmla="*/ 57 w 1947"/>
                <a:gd name="T81" fmla="*/ 520 h 1380"/>
                <a:gd name="T82" fmla="*/ 136 w 1947"/>
                <a:gd name="T83" fmla="*/ 508 h 1380"/>
                <a:gd name="T84" fmla="*/ 261 w 1947"/>
                <a:gd name="T85" fmla="*/ 508 h 1380"/>
                <a:gd name="T86" fmla="*/ 227 w 1947"/>
                <a:gd name="T87" fmla="*/ 429 h 1380"/>
                <a:gd name="T88" fmla="*/ 261 w 1947"/>
                <a:gd name="T89" fmla="*/ 396 h 1380"/>
                <a:gd name="T90" fmla="*/ 283 w 1947"/>
                <a:gd name="T91" fmla="*/ 316 h 1380"/>
                <a:gd name="T92" fmla="*/ 227 w 1947"/>
                <a:gd name="T93" fmla="*/ 215 h 1380"/>
                <a:gd name="T94" fmla="*/ 238 w 1947"/>
                <a:gd name="T95" fmla="*/ 101 h 1380"/>
                <a:gd name="T96" fmla="*/ 328 w 1947"/>
                <a:gd name="T97" fmla="*/ 34 h 1380"/>
                <a:gd name="T98" fmla="*/ 498 w 1947"/>
                <a:gd name="T99" fmla="*/ 34 h 1380"/>
                <a:gd name="T100" fmla="*/ 657 w 1947"/>
                <a:gd name="T101" fmla="*/ 11 h 1380"/>
                <a:gd name="T102" fmla="*/ 758 w 1947"/>
                <a:gd name="T103" fmla="*/ 11 h 1380"/>
                <a:gd name="T104" fmla="*/ 883 w 1947"/>
                <a:gd name="T105" fmla="*/ 34 h 1380"/>
                <a:gd name="T106" fmla="*/ 974 w 1947"/>
                <a:gd name="T107" fmla="*/ 90 h 1380"/>
                <a:gd name="T108" fmla="*/ 1143 w 1947"/>
                <a:gd name="T109" fmla="*/ 124 h 138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947"/>
                <a:gd name="T166" fmla="*/ 0 h 1380"/>
                <a:gd name="T167" fmla="*/ 1947 w 1947"/>
                <a:gd name="T168" fmla="*/ 1380 h 138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947" h="1380">
                  <a:moveTo>
                    <a:pt x="1222" y="124"/>
                  </a:moveTo>
                  <a:lnTo>
                    <a:pt x="1312" y="112"/>
                  </a:lnTo>
                  <a:lnTo>
                    <a:pt x="1381" y="101"/>
                  </a:lnTo>
                  <a:lnTo>
                    <a:pt x="1437" y="135"/>
                  </a:lnTo>
                  <a:lnTo>
                    <a:pt x="1471" y="158"/>
                  </a:lnTo>
                  <a:lnTo>
                    <a:pt x="1516" y="170"/>
                  </a:lnTo>
                  <a:lnTo>
                    <a:pt x="1551" y="181"/>
                  </a:lnTo>
                  <a:lnTo>
                    <a:pt x="1596" y="237"/>
                  </a:lnTo>
                  <a:lnTo>
                    <a:pt x="1607" y="271"/>
                  </a:lnTo>
                  <a:lnTo>
                    <a:pt x="1641" y="305"/>
                  </a:lnTo>
                  <a:lnTo>
                    <a:pt x="1686" y="339"/>
                  </a:lnTo>
                  <a:lnTo>
                    <a:pt x="1732" y="373"/>
                  </a:lnTo>
                  <a:lnTo>
                    <a:pt x="1754" y="384"/>
                  </a:lnTo>
                  <a:lnTo>
                    <a:pt x="1799" y="384"/>
                  </a:lnTo>
                  <a:lnTo>
                    <a:pt x="1844" y="418"/>
                  </a:lnTo>
                  <a:lnTo>
                    <a:pt x="1889" y="520"/>
                  </a:lnTo>
                  <a:lnTo>
                    <a:pt x="1924" y="565"/>
                  </a:lnTo>
                  <a:lnTo>
                    <a:pt x="1935" y="622"/>
                  </a:lnTo>
                  <a:lnTo>
                    <a:pt x="1947" y="667"/>
                  </a:lnTo>
                  <a:lnTo>
                    <a:pt x="1947" y="724"/>
                  </a:lnTo>
                  <a:lnTo>
                    <a:pt x="1935" y="747"/>
                  </a:lnTo>
                  <a:lnTo>
                    <a:pt x="1889" y="769"/>
                  </a:lnTo>
                  <a:lnTo>
                    <a:pt x="1856" y="803"/>
                  </a:lnTo>
                  <a:lnTo>
                    <a:pt x="1822" y="836"/>
                  </a:lnTo>
                  <a:lnTo>
                    <a:pt x="1811" y="893"/>
                  </a:lnTo>
                  <a:lnTo>
                    <a:pt x="1799" y="928"/>
                  </a:lnTo>
                  <a:lnTo>
                    <a:pt x="1766" y="961"/>
                  </a:lnTo>
                  <a:lnTo>
                    <a:pt x="1743" y="984"/>
                  </a:lnTo>
                  <a:lnTo>
                    <a:pt x="1708" y="995"/>
                  </a:lnTo>
                  <a:lnTo>
                    <a:pt x="1674" y="984"/>
                  </a:lnTo>
                  <a:lnTo>
                    <a:pt x="1652" y="961"/>
                  </a:lnTo>
                  <a:lnTo>
                    <a:pt x="1641" y="961"/>
                  </a:lnTo>
                  <a:lnTo>
                    <a:pt x="1630" y="984"/>
                  </a:lnTo>
                  <a:lnTo>
                    <a:pt x="1618" y="1006"/>
                  </a:lnTo>
                  <a:lnTo>
                    <a:pt x="1618" y="1029"/>
                  </a:lnTo>
                  <a:lnTo>
                    <a:pt x="1630" y="1040"/>
                  </a:lnTo>
                  <a:lnTo>
                    <a:pt x="1674" y="1040"/>
                  </a:lnTo>
                  <a:lnTo>
                    <a:pt x="1708" y="1063"/>
                  </a:lnTo>
                  <a:lnTo>
                    <a:pt x="1743" y="1097"/>
                  </a:lnTo>
                  <a:lnTo>
                    <a:pt x="1777" y="1109"/>
                  </a:lnTo>
                  <a:lnTo>
                    <a:pt x="1799" y="1142"/>
                  </a:lnTo>
                  <a:lnTo>
                    <a:pt x="1777" y="1187"/>
                  </a:lnTo>
                  <a:lnTo>
                    <a:pt x="1708" y="1210"/>
                  </a:lnTo>
                  <a:lnTo>
                    <a:pt x="1607" y="1244"/>
                  </a:lnTo>
                  <a:lnTo>
                    <a:pt x="1493" y="1244"/>
                  </a:lnTo>
                  <a:lnTo>
                    <a:pt x="1426" y="1244"/>
                  </a:lnTo>
                  <a:lnTo>
                    <a:pt x="1347" y="1221"/>
                  </a:lnTo>
                  <a:lnTo>
                    <a:pt x="1290" y="1210"/>
                  </a:lnTo>
                  <a:lnTo>
                    <a:pt x="1245" y="1187"/>
                  </a:lnTo>
                  <a:lnTo>
                    <a:pt x="1211" y="1165"/>
                  </a:lnTo>
                  <a:lnTo>
                    <a:pt x="1166" y="1187"/>
                  </a:lnTo>
                  <a:lnTo>
                    <a:pt x="1143" y="1199"/>
                  </a:lnTo>
                  <a:lnTo>
                    <a:pt x="1098" y="1221"/>
                  </a:lnTo>
                  <a:lnTo>
                    <a:pt x="1086" y="1232"/>
                  </a:lnTo>
                  <a:lnTo>
                    <a:pt x="1075" y="1266"/>
                  </a:lnTo>
                  <a:lnTo>
                    <a:pt x="1053" y="1312"/>
                  </a:lnTo>
                  <a:lnTo>
                    <a:pt x="996" y="1357"/>
                  </a:lnTo>
                  <a:lnTo>
                    <a:pt x="928" y="1368"/>
                  </a:lnTo>
                  <a:lnTo>
                    <a:pt x="838" y="1380"/>
                  </a:lnTo>
                  <a:lnTo>
                    <a:pt x="815" y="1346"/>
                  </a:lnTo>
                  <a:lnTo>
                    <a:pt x="781" y="1290"/>
                  </a:lnTo>
                  <a:lnTo>
                    <a:pt x="724" y="1266"/>
                  </a:lnTo>
                  <a:lnTo>
                    <a:pt x="679" y="1232"/>
                  </a:lnTo>
                  <a:lnTo>
                    <a:pt x="645" y="1210"/>
                  </a:lnTo>
                  <a:lnTo>
                    <a:pt x="600" y="1187"/>
                  </a:lnTo>
                  <a:lnTo>
                    <a:pt x="532" y="1187"/>
                  </a:lnTo>
                  <a:lnTo>
                    <a:pt x="476" y="1176"/>
                  </a:lnTo>
                  <a:lnTo>
                    <a:pt x="408" y="1142"/>
                  </a:lnTo>
                  <a:lnTo>
                    <a:pt x="351" y="1131"/>
                  </a:lnTo>
                  <a:lnTo>
                    <a:pt x="306" y="1131"/>
                  </a:lnTo>
                  <a:lnTo>
                    <a:pt x="261" y="1097"/>
                  </a:lnTo>
                  <a:lnTo>
                    <a:pt x="216" y="1074"/>
                  </a:lnTo>
                  <a:lnTo>
                    <a:pt x="170" y="1074"/>
                  </a:lnTo>
                  <a:lnTo>
                    <a:pt x="113" y="1074"/>
                  </a:lnTo>
                  <a:lnTo>
                    <a:pt x="80" y="1029"/>
                  </a:lnTo>
                  <a:lnTo>
                    <a:pt x="35" y="916"/>
                  </a:lnTo>
                  <a:lnTo>
                    <a:pt x="0" y="814"/>
                  </a:lnTo>
                  <a:lnTo>
                    <a:pt x="0" y="735"/>
                  </a:lnTo>
                  <a:lnTo>
                    <a:pt x="11" y="678"/>
                  </a:lnTo>
                  <a:lnTo>
                    <a:pt x="11" y="610"/>
                  </a:lnTo>
                  <a:lnTo>
                    <a:pt x="23" y="565"/>
                  </a:lnTo>
                  <a:lnTo>
                    <a:pt x="57" y="520"/>
                  </a:lnTo>
                  <a:lnTo>
                    <a:pt x="80" y="497"/>
                  </a:lnTo>
                  <a:lnTo>
                    <a:pt x="136" y="508"/>
                  </a:lnTo>
                  <a:lnTo>
                    <a:pt x="203" y="508"/>
                  </a:lnTo>
                  <a:lnTo>
                    <a:pt x="261" y="508"/>
                  </a:lnTo>
                  <a:lnTo>
                    <a:pt x="261" y="463"/>
                  </a:lnTo>
                  <a:lnTo>
                    <a:pt x="227" y="429"/>
                  </a:lnTo>
                  <a:lnTo>
                    <a:pt x="227" y="407"/>
                  </a:lnTo>
                  <a:lnTo>
                    <a:pt x="261" y="396"/>
                  </a:lnTo>
                  <a:lnTo>
                    <a:pt x="294" y="373"/>
                  </a:lnTo>
                  <a:lnTo>
                    <a:pt x="283" y="316"/>
                  </a:lnTo>
                  <a:lnTo>
                    <a:pt x="261" y="260"/>
                  </a:lnTo>
                  <a:lnTo>
                    <a:pt x="227" y="215"/>
                  </a:lnTo>
                  <a:lnTo>
                    <a:pt x="216" y="158"/>
                  </a:lnTo>
                  <a:lnTo>
                    <a:pt x="238" y="101"/>
                  </a:lnTo>
                  <a:lnTo>
                    <a:pt x="283" y="79"/>
                  </a:lnTo>
                  <a:lnTo>
                    <a:pt x="328" y="34"/>
                  </a:lnTo>
                  <a:lnTo>
                    <a:pt x="396" y="34"/>
                  </a:lnTo>
                  <a:lnTo>
                    <a:pt x="498" y="34"/>
                  </a:lnTo>
                  <a:lnTo>
                    <a:pt x="589" y="22"/>
                  </a:lnTo>
                  <a:lnTo>
                    <a:pt x="657" y="11"/>
                  </a:lnTo>
                  <a:lnTo>
                    <a:pt x="702" y="11"/>
                  </a:lnTo>
                  <a:lnTo>
                    <a:pt x="758" y="11"/>
                  </a:lnTo>
                  <a:lnTo>
                    <a:pt x="804" y="0"/>
                  </a:lnTo>
                  <a:lnTo>
                    <a:pt x="883" y="34"/>
                  </a:lnTo>
                  <a:lnTo>
                    <a:pt x="916" y="79"/>
                  </a:lnTo>
                  <a:lnTo>
                    <a:pt x="974" y="90"/>
                  </a:lnTo>
                  <a:lnTo>
                    <a:pt x="1053" y="112"/>
                  </a:lnTo>
                  <a:lnTo>
                    <a:pt x="1143" y="124"/>
                  </a:lnTo>
                  <a:lnTo>
                    <a:pt x="1222" y="124"/>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0" name="Freeform 36"/>
            <p:cNvSpPr>
              <a:spLocks/>
            </p:cNvSpPr>
            <p:nvPr/>
          </p:nvSpPr>
          <p:spPr bwMode="auto">
            <a:xfrm>
              <a:off x="6459551" y="2898807"/>
              <a:ext cx="296863" cy="705100"/>
            </a:xfrm>
            <a:custGeom>
              <a:avLst/>
              <a:gdLst>
                <a:gd name="T0" fmla="*/ 237 w 295"/>
                <a:gd name="T1" fmla="*/ 45 h 746"/>
                <a:gd name="T2" fmla="*/ 249 w 295"/>
                <a:gd name="T3" fmla="*/ 79 h 746"/>
                <a:gd name="T4" fmla="*/ 249 w 295"/>
                <a:gd name="T5" fmla="*/ 136 h 746"/>
                <a:gd name="T6" fmla="*/ 237 w 295"/>
                <a:gd name="T7" fmla="*/ 169 h 746"/>
                <a:gd name="T8" fmla="*/ 237 w 295"/>
                <a:gd name="T9" fmla="*/ 226 h 746"/>
                <a:gd name="T10" fmla="*/ 260 w 295"/>
                <a:gd name="T11" fmla="*/ 237 h 746"/>
                <a:gd name="T12" fmla="*/ 271 w 295"/>
                <a:gd name="T13" fmla="*/ 272 h 746"/>
                <a:gd name="T14" fmla="*/ 282 w 295"/>
                <a:gd name="T15" fmla="*/ 305 h 746"/>
                <a:gd name="T16" fmla="*/ 260 w 295"/>
                <a:gd name="T17" fmla="*/ 317 h 746"/>
                <a:gd name="T18" fmla="*/ 249 w 295"/>
                <a:gd name="T19" fmla="*/ 339 h 746"/>
                <a:gd name="T20" fmla="*/ 237 w 295"/>
                <a:gd name="T21" fmla="*/ 362 h 746"/>
                <a:gd name="T22" fmla="*/ 237 w 295"/>
                <a:gd name="T23" fmla="*/ 384 h 746"/>
                <a:gd name="T24" fmla="*/ 237 w 295"/>
                <a:gd name="T25" fmla="*/ 407 h 746"/>
                <a:gd name="T26" fmla="*/ 226 w 295"/>
                <a:gd name="T27" fmla="*/ 429 h 746"/>
                <a:gd name="T28" fmla="*/ 215 w 295"/>
                <a:gd name="T29" fmla="*/ 407 h 746"/>
                <a:gd name="T30" fmla="*/ 192 w 295"/>
                <a:gd name="T31" fmla="*/ 429 h 746"/>
                <a:gd name="T32" fmla="*/ 204 w 295"/>
                <a:gd name="T33" fmla="*/ 453 h 746"/>
                <a:gd name="T34" fmla="*/ 215 w 295"/>
                <a:gd name="T35" fmla="*/ 498 h 746"/>
                <a:gd name="T36" fmla="*/ 249 w 295"/>
                <a:gd name="T37" fmla="*/ 531 h 746"/>
                <a:gd name="T38" fmla="*/ 260 w 295"/>
                <a:gd name="T39" fmla="*/ 599 h 746"/>
                <a:gd name="T40" fmla="*/ 295 w 295"/>
                <a:gd name="T41" fmla="*/ 668 h 746"/>
                <a:gd name="T42" fmla="*/ 249 w 295"/>
                <a:gd name="T43" fmla="*/ 712 h 746"/>
                <a:gd name="T44" fmla="*/ 192 w 295"/>
                <a:gd name="T45" fmla="*/ 746 h 746"/>
                <a:gd name="T46" fmla="*/ 136 w 295"/>
                <a:gd name="T47" fmla="*/ 735 h 746"/>
                <a:gd name="T48" fmla="*/ 79 w 295"/>
                <a:gd name="T49" fmla="*/ 712 h 746"/>
                <a:gd name="T50" fmla="*/ 34 w 295"/>
                <a:gd name="T51" fmla="*/ 679 h 746"/>
                <a:gd name="T52" fmla="*/ 22 w 295"/>
                <a:gd name="T53" fmla="*/ 645 h 746"/>
                <a:gd name="T54" fmla="*/ 11 w 295"/>
                <a:gd name="T55" fmla="*/ 599 h 746"/>
                <a:gd name="T56" fmla="*/ 11 w 295"/>
                <a:gd name="T57" fmla="*/ 543 h 746"/>
                <a:gd name="T58" fmla="*/ 11 w 295"/>
                <a:gd name="T59" fmla="*/ 486 h 746"/>
                <a:gd name="T60" fmla="*/ 0 w 295"/>
                <a:gd name="T61" fmla="*/ 429 h 746"/>
                <a:gd name="T62" fmla="*/ 0 w 295"/>
                <a:gd name="T63" fmla="*/ 395 h 746"/>
                <a:gd name="T64" fmla="*/ 22 w 295"/>
                <a:gd name="T65" fmla="*/ 362 h 746"/>
                <a:gd name="T66" fmla="*/ 67 w 295"/>
                <a:gd name="T67" fmla="*/ 328 h 746"/>
                <a:gd name="T68" fmla="*/ 90 w 295"/>
                <a:gd name="T69" fmla="*/ 248 h 746"/>
                <a:gd name="T70" fmla="*/ 102 w 295"/>
                <a:gd name="T71" fmla="*/ 203 h 746"/>
                <a:gd name="T72" fmla="*/ 125 w 295"/>
                <a:gd name="T73" fmla="*/ 147 h 746"/>
                <a:gd name="T74" fmla="*/ 136 w 295"/>
                <a:gd name="T75" fmla="*/ 91 h 746"/>
                <a:gd name="T76" fmla="*/ 170 w 295"/>
                <a:gd name="T77" fmla="*/ 68 h 746"/>
                <a:gd name="T78" fmla="*/ 192 w 295"/>
                <a:gd name="T79" fmla="*/ 22 h 746"/>
                <a:gd name="T80" fmla="*/ 204 w 295"/>
                <a:gd name="T81" fmla="*/ 0 h 746"/>
                <a:gd name="T82" fmla="*/ 237 w 295"/>
                <a:gd name="T83" fmla="*/ 45 h 7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5"/>
                <a:gd name="T127" fmla="*/ 0 h 746"/>
                <a:gd name="T128" fmla="*/ 295 w 295"/>
                <a:gd name="T129" fmla="*/ 746 h 7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5" h="746">
                  <a:moveTo>
                    <a:pt x="237" y="45"/>
                  </a:moveTo>
                  <a:lnTo>
                    <a:pt x="249" y="79"/>
                  </a:lnTo>
                  <a:lnTo>
                    <a:pt x="249" y="136"/>
                  </a:lnTo>
                  <a:lnTo>
                    <a:pt x="237" y="169"/>
                  </a:lnTo>
                  <a:lnTo>
                    <a:pt x="237" y="226"/>
                  </a:lnTo>
                  <a:lnTo>
                    <a:pt x="260" y="237"/>
                  </a:lnTo>
                  <a:lnTo>
                    <a:pt x="271" y="272"/>
                  </a:lnTo>
                  <a:lnTo>
                    <a:pt x="282" y="305"/>
                  </a:lnTo>
                  <a:lnTo>
                    <a:pt x="260" y="317"/>
                  </a:lnTo>
                  <a:lnTo>
                    <a:pt x="249" y="339"/>
                  </a:lnTo>
                  <a:lnTo>
                    <a:pt x="237" y="362"/>
                  </a:lnTo>
                  <a:lnTo>
                    <a:pt x="237" y="384"/>
                  </a:lnTo>
                  <a:lnTo>
                    <a:pt x="237" y="407"/>
                  </a:lnTo>
                  <a:lnTo>
                    <a:pt x="226" y="429"/>
                  </a:lnTo>
                  <a:lnTo>
                    <a:pt x="215" y="407"/>
                  </a:lnTo>
                  <a:lnTo>
                    <a:pt x="192" y="429"/>
                  </a:lnTo>
                  <a:lnTo>
                    <a:pt x="204" y="453"/>
                  </a:lnTo>
                  <a:lnTo>
                    <a:pt x="215" y="498"/>
                  </a:lnTo>
                  <a:lnTo>
                    <a:pt x="249" y="531"/>
                  </a:lnTo>
                  <a:lnTo>
                    <a:pt x="260" y="599"/>
                  </a:lnTo>
                  <a:lnTo>
                    <a:pt x="295" y="668"/>
                  </a:lnTo>
                  <a:lnTo>
                    <a:pt x="249" y="712"/>
                  </a:lnTo>
                  <a:lnTo>
                    <a:pt x="192" y="746"/>
                  </a:lnTo>
                  <a:lnTo>
                    <a:pt x="136" y="735"/>
                  </a:lnTo>
                  <a:lnTo>
                    <a:pt x="79" y="712"/>
                  </a:lnTo>
                  <a:lnTo>
                    <a:pt x="34" y="679"/>
                  </a:lnTo>
                  <a:lnTo>
                    <a:pt x="22" y="645"/>
                  </a:lnTo>
                  <a:lnTo>
                    <a:pt x="11" y="599"/>
                  </a:lnTo>
                  <a:lnTo>
                    <a:pt x="11" y="543"/>
                  </a:lnTo>
                  <a:lnTo>
                    <a:pt x="11" y="486"/>
                  </a:lnTo>
                  <a:lnTo>
                    <a:pt x="0" y="429"/>
                  </a:lnTo>
                  <a:lnTo>
                    <a:pt x="0" y="395"/>
                  </a:lnTo>
                  <a:lnTo>
                    <a:pt x="22" y="362"/>
                  </a:lnTo>
                  <a:lnTo>
                    <a:pt x="67" y="328"/>
                  </a:lnTo>
                  <a:lnTo>
                    <a:pt x="90" y="248"/>
                  </a:lnTo>
                  <a:lnTo>
                    <a:pt x="102" y="203"/>
                  </a:lnTo>
                  <a:lnTo>
                    <a:pt x="125" y="147"/>
                  </a:lnTo>
                  <a:lnTo>
                    <a:pt x="136" y="91"/>
                  </a:lnTo>
                  <a:lnTo>
                    <a:pt x="170" y="68"/>
                  </a:lnTo>
                  <a:lnTo>
                    <a:pt x="192" y="22"/>
                  </a:lnTo>
                  <a:lnTo>
                    <a:pt x="204" y="0"/>
                  </a:lnTo>
                  <a:lnTo>
                    <a:pt x="237" y="45"/>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1" name="Freeform 37"/>
            <p:cNvSpPr>
              <a:spLocks/>
            </p:cNvSpPr>
            <p:nvPr/>
          </p:nvSpPr>
          <p:spPr bwMode="auto">
            <a:xfrm>
              <a:off x="2274887" y="1088269"/>
              <a:ext cx="3092460" cy="2387602"/>
            </a:xfrm>
            <a:custGeom>
              <a:avLst/>
              <a:gdLst>
                <a:gd name="T0" fmla="*/ 2773 w 3044"/>
                <a:gd name="T1" fmla="*/ 1504 h 2533"/>
                <a:gd name="T2" fmla="*/ 2648 w 3044"/>
                <a:gd name="T3" fmla="*/ 1753 h 2533"/>
                <a:gd name="T4" fmla="*/ 2524 w 3044"/>
                <a:gd name="T5" fmla="*/ 1866 h 2533"/>
                <a:gd name="T6" fmla="*/ 2263 w 3044"/>
                <a:gd name="T7" fmla="*/ 1878 h 2533"/>
                <a:gd name="T8" fmla="*/ 2151 w 3044"/>
                <a:gd name="T9" fmla="*/ 2002 h 2533"/>
                <a:gd name="T10" fmla="*/ 2218 w 3044"/>
                <a:gd name="T11" fmla="*/ 2160 h 2533"/>
                <a:gd name="T12" fmla="*/ 2162 w 3044"/>
                <a:gd name="T13" fmla="*/ 2251 h 2533"/>
                <a:gd name="T14" fmla="*/ 2196 w 3044"/>
                <a:gd name="T15" fmla="*/ 2352 h 2533"/>
                <a:gd name="T16" fmla="*/ 2015 w 3044"/>
                <a:gd name="T17" fmla="*/ 2341 h 2533"/>
                <a:gd name="T18" fmla="*/ 1834 w 3044"/>
                <a:gd name="T19" fmla="*/ 2285 h 2533"/>
                <a:gd name="T20" fmla="*/ 1608 w 3044"/>
                <a:gd name="T21" fmla="*/ 2285 h 2533"/>
                <a:gd name="T22" fmla="*/ 1290 w 3044"/>
                <a:gd name="T23" fmla="*/ 2364 h 2533"/>
                <a:gd name="T24" fmla="*/ 1132 w 3044"/>
                <a:gd name="T25" fmla="*/ 2285 h 2533"/>
                <a:gd name="T26" fmla="*/ 973 w 3044"/>
                <a:gd name="T27" fmla="*/ 2228 h 2533"/>
                <a:gd name="T28" fmla="*/ 883 w 3044"/>
                <a:gd name="T29" fmla="*/ 2273 h 2533"/>
                <a:gd name="T30" fmla="*/ 770 w 3044"/>
                <a:gd name="T31" fmla="*/ 2240 h 2533"/>
                <a:gd name="T32" fmla="*/ 611 w 3044"/>
                <a:gd name="T33" fmla="*/ 2273 h 2533"/>
                <a:gd name="T34" fmla="*/ 532 w 3044"/>
                <a:gd name="T35" fmla="*/ 2432 h 2533"/>
                <a:gd name="T36" fmla="*/ 430 w 3044"/>
                <a:gd name="T37" fmla="*/ 2499 h 2533"/>
                <a:gd name="T38" fmla="*/ 374 w 3044"/>
                <a:gd name="T39" fmla="*/ 2488 h 2533"/>
                <a:gd name="T40" fmla="*/ 407 w 3044"/>
                <a:gd name="T41" fmla="*/ 2364 h 2533"/>
                <a:gd name="T42" fmla="*/ 351 w 3044"/>
                <a:gd name="T43" fmla="*/ 2228 h 2533"/>
                <a:gd name="T44" fmla="*/ 284 w 3044"/>
                <a:gd name="T45" fmla="*/ 2126 h 2533"/>
                <a:gd name="T46" fmla="*/ 193 w 3044"/>
                <a:gd name="T47" fmla="*/ 2002 h 2533"/>
                <a:gd name="T48" fmla="*/ 136 w 3044"/>
                <a:gd name="T49" fmla="*/ 1900 h 2533"/>
                <a:gd name="T50" fmla="*/ 68 w 3044"/>
                <a:gd name="T51" fmla="*/ 1775 h 2533"/>
                <a:gd name="T52" fmla="*/ 0 w 3044"/>
                <a:gd name="T53" fmla="*/ 1708 h 2533"/>
                <a:gd name="T54" fmla="*/ 91 w 3044"/>
                <a:gd name="T55" fmla="*/ 1629 h 2533"/>
                <a:gd name="T56" fmla="*/ 103 w 3044"/>
                <a:gd name="T57" fmla="*/ 1493 h 2533"/>
                <a:gd name="T58" fmla="*/ 0 w 3044"/>
                <a:gd name="T59" fmla="*/ 1426 h 2533"/>
                <a:gd name="T60" fmla="*/ 68 w 3044"/>
                <a:gd name="T61" fmla="*/ 1221 h 2533"/>
                <a:gd name="T62" fmla="*/ 148 w 3044"/>
                <a:gd name="T63" fmla="*/ 1142 h 2533"/>
                <a:gd name="T64" fmla="*/ 249 w 3044"/>
                <a:gd name="T65" fmla="*/ 1142 h 2533"/>
                <a:gd name="T66" fmla="*/ 396 w 3044"/>
                <a:gd name="T67" fmla="*/ 1198 h 2533"/>
                <a:gd name="T68" fmla="*/ 487 w 3044"/>
                <a:gd name="T69" fmla="*/ 1120 h 2533"/>
                <a:gd name="T70" fmla="*/ 622 w 3044"/>
                <a:gd name="T71" fmla="*/ 1131 h 2533"/>
                <a:gd name="T72" fmla="*/ 815 w 3044"/>
                <a:gd name="T73" fmla="*/ 1063 h 2533"/>
                <a:gd name="T74" fmla="*/ 1019 w 3044"/>
                <a:gd name="T75" fmla="*/ 972 h 2533"/>
                <a:gd name="T76" fmla="*/ 1098 w 3044"/>
                <a:gd name="T77" fmla="*/ 622 h 2533"/>
                <a:gd name="T78" fmla="*/ 1257 w 3044"/>
                <a:gd name="T79" fmla="*/ 532 h 2533"/>
                <a:gd name="T80" fmla="*/ 1393 w 3044"/>
                <a:gd name="T81" fmla="*/ 588 h 2533"/>
                <a:gd name="T82" fmla="*/ 1415 w 3044"/>
                <a:gd name="T83" fmla="*/ 509 h 2533"/>
                <a:gd name="T84" fmla="*/ 1415 w 3044"/>
                <a:gd name="T85" fmla="*/ 452 h 2533"/>
                <a:gd name="T86" fmla="*/ 1573 w 3044"/>
                <a:gd name="T87" fmla="*/ 294 h 2533"/>
                <a:gd name="T88" fmla="*/ 1754 w 3044"/>
                <a:gd name="T89" fmla="*/ 306 h 2533"/>
                <a:gd name="T90" fmla="*/ 1879 w 3044"/>
                <a:gd name="T91" fmla="*/ 294 h 2533"/>
                <a:gd name="T92" fmla="*/ 1879 w 3044"/>
                <a:gd name="T93" fmla="*/ 181 h 2533"/>
                <a:gd name="T94" fmla="*/ 2026 w 3044"/>
                <a:gd name="T95" fmla="*/ 102 h 2533"/>
                <a:gd name="T96" fmla="*/ 2151 w 3044"/>
                <a:gd name="T97" fmla="*/ 0 h 2533"/>
                <a:gd name="T98" fmla="*/ 2241 w 3044"/>
                <a:gd name="T99" fmla="*/ 90 h 2533"/>
                <a:gd name="T100" fmla="*/ 2331 w 3044"/>
                <a:gd name="T101" fmla="*/ 259 h 2533"/>
                <a:gd name="T102" fmla="*/ 2456 w 3044"/>
                <a:gd name="T103" fmla="*/ 362 h 2533"/>
                <a:gd name="T104" fmla="*/ 2444 w 3044"/>
                <a:gd name="T105" fmla="*/ 644 h 2533"/>
                <a:gd name="T106" fmla="*/ 2444 w 3044"/>
                <a:gd name="T107" fmla="*/ 758 h 2533"/>
                <a:gd name="T108" fmla="*/ 2716 w 3044"/>
                <a:gd name="T109" fmla="*/ 882 h 2533"/>
                <a:gd name="T110" fmla="*/ 2954 w 3044"/>
                <a:gd name="T111" fmla="*/ 995 h 2533"/>
                <a:gd name="T112" fmla="*/ 2988 w 3044"/>
                <a:gd name="T113" fmla="*/ 1108 h 2533"/>
                <a:gd name="T114" fmla="*/ 3044 w 3044"/>
                <a:gd name="T115" fmla="*/ 1278 h 2533"/>
                <a:gd name="T116" fmla="*/ 2976 w 3044"/>
                <a:gd name="T117" fmla="*/ 1448 h 253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044"/>
                <a:gd name="T178" fmla="*/ 0 h 2533"/>
                <a:gd name="T179" fmla="*/ 3044 w 3044"/>
                <a:gd name="T180" fmla="*/ 2533 h 253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044" h="2533">
                  <a:moveTo>
                    <a:pt x="2896" y="1482"/>
                  </a:moveTo>
                  <a:lnTo>
                    <a:pt x="2829" y="1493"/>
                  </a:lnTo>
                  <a:lnTo>
                    <a:pt x="2773" y="1504"/>
                  </a:lnTo>
                  <a:lnTo>
                    <a:pt x="2716" y="1549"/>
                  </a:lnTo>
                  <a:lnTo>
                    <a:pt x="2670" y="1618"/>
                  </a:lnTo>
                  <a:lnTo>
                    <a:pt x="2648" y="1753"/>
                  </a:lnTo>
                  <a:lnTo>
                    <a:pt x="2637" y="1855"/>
                  </a:lnTo>
                  <a:lnTo>
                    <a:pt x="2592" y="1855"/>
                  </a:lnTo>
                  <a:lnTo>
                    <a:pt x="2524" y="1866"/>
                  </a:lnTo>
                  <a:lnTo>
                    <a:pt x="2433" y="1878"/>
                  </a:lnTo>
                  <a:lnTo>
                    <a:pt x="2331" y="1878"/>
                  </a:lnTo>
                  <a:lnTo>
                    <a:pt x="2263" y="1878"/>
                  </a:lnTo>
                  <a:lnTo>
                    <a:pt x="2218" y="1923"/>
                  </a:lnTo>
                  <a:lnTo>
                    <a:pt x="2173" y="1945"/>
                  </a:lnTo>
                  <a:lnTo>
                    <a:pt x="2151" y="2002"/>
                  </a:lnTo>
                  <a:lnTo>
                    <a:pt x="2162" y="2059"/>
                  </a:lnTo>
                  <a:lnTo>
                    <a:pt x="2196" y="2104"/>
                  </a:lnTo>
                  <a:lnTo>
                    <a:pt x="2218" y="2160"/>
                  </a:lnTo>
                  <a:lnTo>
                    <a:pt x="2229" y="2217"/>
                  </a:lnTo>
                  <a:lnTo>
                    <a:pt x="2196" y="2240"/>
                  </a:lnTo>
                  <a:lnTo>
                    <a:pt x="2162" y="2251"/>
                  </a:lnTo>
                  <a:lnTo>
                    <a:pt x="2162" y="2273"/>
                  </a:lnTo>
                  <a:lnTo>
                    <a:pt x="2196" y="2307"/>
                  </a:lnTo>
                  <a:lnTo>
                    <a:pt x="2196" y="2352"/>
                  </a:lnTo>
                  <a:lnTo>
                    <a:pt x="2138" y="2352"/>
                  </a:lnTo>
                  <a:lnTo>
                    <a:pt x="2071" y="2352"/>
                  </a:lnTo>
                  <a:lnTo>
                    <a:pt x="2015" y="2341"/>
                  </a:lnTo>
                  <a:lnTo>
                    <a:pt x="1958" y="2318"/>
                  </a:lnTo>
                  <a:lnTo>
                    <a:pt x="1890" y="2307"/>
                  </a:lnTo>
                  <a:lnTo>
                    <a:pt x="1834" y="2285"/>
                  </a:lnTo>
                  <a:lnTo>
                    <a:pt x="1777" y="2273"/>
                  </a:lnTo>
                  <a:lnTo>
                    <a:pt x="1698" y="2273"/>
                  </a:lnTo>
                  <a:lnTo>
                    <a:pt x="1608" y="2285"/>
                  </a:lnTo>
                  <a:lnTo>
                    <a:pt x="1550" y="2318"/>
                  </a:lnTo>
                  <a:lnTo>
                    <a:pt x="1438" y="2352"/>
                  </a:lnTo>
                  <a:lnTo>
                    <a:pt x="1290" y="2364"/>
                  </a:lnTo>
                  <a:lnTo>
                    <a:pt x="1234" y="2352"/>
                  </a:lnTo>
                  <a:lnTo>
                    <a:pt x="1188" y="2318"/>
                  </a:lnTo>
                  <a:lnTo>
                    <a:pt x="1132" y="2285"/>
                  </a:lnTo>
                  <a:lnTo>
                    <a:pt x="1087" y="2273"/>
                  </a:lnTo>
                  <a:lnTo>
                    <a:pt x="1031" y="2251"/>
                  </a:lnTo>
                  <a:lnTo>
                    <a:pt x="973" y="2228"/>
                  </a:lnTo>
                  <a:lnTo>
                    <a:pt x="939" y="2228"/>
                  </a:lnTo>
                  <a:lnTo>
                    <a:pt x="917" y="2251"/>
                  </a:lnTo>
                  <a:lnTo>
                    <a:pt x="883" y="2273"/>
                  </a:lnTo>
                  <a:lnTo>
                    <a:pt x="849" y="2285"/>
                  </a:lnTo>
                  <a:lnTo>
                    <a:pt x="815" y="2262"/>
                  </a:lnTo>
                  <a:lnTo>
                    <a:pt x="770" y="2240"/>
                  </a:lnTo>
                  <a:lnTo>
                    <a:pt x="713" y="2228"/>
                  </a:lnTo>
                  <a:lnTo>
                    <a:pt x="691" y="2228"/>
                  </a:lnTo>
                  <a:lnTo>
                    <a:pt x="611" y="2273"/>
                  </a:lnTo>
                  <a:lnTo>
                    <a:pt x="589" y="2307"/>
                  </a:lnTo>
                  <a:lnTo>
                    <a:pt x="555" y="2421"/>
                  </a:lnTo>
                  <a:lnTo>
                    <a:pt x="532" y="2432"/>
                  </a:lnTo>
                  <a:lnTo>
                    <a:pt x="510" y="2443"/>
                  </a:lnTo>
                  <a:lnTo>
                    <a:pt x="476" y="2466"/>
                  </a:lnTo>
                  <a:lnTo>
                    <a:pt x="430" y="2499"/>
                  </a:lnTo>
                  <a:lnTo>
                    <a:pt x="430" y="2533"/>
                  </a:lnTo>
                  <a:lnTo>
                    <a:pt x="396" y="2522"/>
                  </a:lnTo>
                  <a:lnTo>
                    <a:pt x="374" y="2488"/>
                  </a:lnTo>
                  <a:lnTo>
                    <a:pt x="374" y="2454"/>
                  </a:lnTo>
                  <a:lnTo>
                    <a:pt x="396" y="2398"/>
                  </a:lnTo>
                  <a:lnTo>
                    <a:pt x="407" y="2364"/>
                  </a:lnTo>
                  <a:lnTo>
                    <a:pt x="396" y="2330"/>
                  </a:lnTo>
                  <a:lnTo>
                    <a:pt x="362" y="2285"/>
                  </a:lnTo>
                  <a:lnTo>
                    <a:pt x="351" y="2228"/>
                  </a:lnTo>
                  <a:lnTo>
                    <a:pt x="329" y="2183"/>
                  </a:lnTo>
                  <a:lnTo>
                    <a:pt x="317" y="2149"/>
                  </a:lnTo>
                  <a:lnTo>
                    <a:pt x="284" y="2126"/>
                  </a:lnTo>
                  <a:lnTo>
                    <a:pt x="249" y="2104"/>
                  </a:lnTo>
                  <a:lnTo>
                    <a:pt x="215" y="2070"/>
                  </a:lnTo>
                  <a:lnTo>
                    <a:pt x="193" y="2002"/>
                  </a:lnTo>
                  <a:lnTo>
                    <a:pt x="148" y="1991"/>
                  </a:lnTo>
                  <a:lnTo>
                    <a:pt x="136" y="1956"/>
                  </a:lnTo>
                  <a:lnTo>
                    <a:pt x="136" y="1900"/>
                  </a:lnTo>
                  <a:lnTo>
                    <a:pt x="114" y="1821"/>
                  </a:lnTo>
                  <a:lnTo>
                    <a:pt x="91" y="1775"/>
                  </a:lnTo>
                  <a:lnTo>
                    <a:pt x="68" y="1775"/>
                  </a:lnTo>
                  <a:lnTo>
                    <a:pt x="34" y="1753"/>
                  </a:lnTo>
                  <a:lnTo>
                    <a:pt x="0" y="1719"/>
                  </a:lnTo>
                  <a:lnTo>
                    <a:pt x="0" y="1708"/>
                  </a:lnTo>
                  <a:lnTo>
                    <a:pt x="34" y="1697"/>
                  </a:lnTo>
                  <a:lnTo>
                    <a:pt x="80" y="1697"/>
                  </a:lnTo>
                  <a:lnTo>
                    <a:pt x="91" y="1629"/>
                  </a:lnTo>
                  <a:lnTo>
                    <a:pt x="91" y="1583"/>
                  </a:lnTo>
                  <a:lnTo>
                    <a:pt x="80" y="1515"/>
                  </a:lnTo>
                  <a:lnTo>
                    <a:pt x="103" y="1493"/>
                  </a:lnTo>
                  <a:lnTo>
                    <a:pt x="68" y="1437"/>
                  </a:lnTo>
                  <a:lnTo>
                    <a:pt x="23" y="1437"/>
                  </a:lnTo>
                  <a:lnTo>
                    <a:pt x="0" y="1426"/>
                  </a:lnTo>
                  <a:lnTo>
                    <a:pt x="0" y="1289"/>
                  </a:lnTo>
                  <a:lnTo>
                    <a:pt x="12" y="1278"/>
                  </a:lnTo>
                  <a:lnTo>
                    <a:pt x="68" y="1221"/>
                  </a:lnTo>
                  <a:lnTo>
                    <a:pt x="80" y="1165"/>
                  </a:lnTo>
                  <a:lnTo>
                    <a:pt x="114" y="1142"/>
                  </a:lnTo>
                  <a:lnTo>
                    <a:pt x="148" y="1142"/>
                  </a:lnTo>
                  <a:lnTo>
                    <a:pt x="193" y="1153"/>
                  </a:lnTo>
                  <a:lnTo>
                    <a:pt x="215" y="1153"/>
                  </a:lnTo>
                  <a:lnTo>
                    <a:pt x="249" y="1142"/>
                  </a:lnTo>
                  <a:lnTo>
                    <a:pt x="329" y="1153"/>
                  </a:lnTo>
                  <a:lnTo>
                    <a:pt x="351" y="1187"/>
                  </a:lnTo>
                  <a:lnTo>
                    <a:pt x="396" y="1198"/>
                  </a:lnTo>
                  <a:lnTo>
                    <a:pt x="454" y="1187"/>
                  </a:lnTo>
                  <a:lnTo>
                    <a:pt x="465" y="1153"/>
                  </a:lnTo>
                  <a:lnTo>
                    <a:pt x="487" y="1120"/>
                  </a:lnTo>
                  <a:lnTo>
                    <a:pt x="532" y="1097"/>
                  </a:lnTo>
                  <a:lnTo>
                    <a:pt x="566" y="1120"/>
                  </a:lnTo>
                  <a:lnTo>
                    <a:pt x="622" y="1131"/>
                  </a:lnTo>
                  <a:lnTo>
                    <a:pt x="691" y="1142"/>
                  </a:lnTo>
                  <a:lnTo>
                    <a:pt x="736" y="1108"/>
                  </a:lnTo>
                  <a:lnTo>
                    <a:pt x="815" y="1063"/>
                  </a:lnTo>
                  <a:lnTo>
                    <a:pt x="962" y="1052"/>
                  </a:lnTo>
                  <a:lnTo>
                    <a:pt x="984" y="995"/>
                  </a:lnTo>
                  <a:lnTo>
                    <a:pt x="1019" y="972"/>
                  </a:lnTo>
                  <a:lnTo>
                    <a:pt x="1053" y="939"/>
                  </a:lnTo>
                  <a:lnTo>
                    <a:pt x="1098" y="905"/>
                  </a:lnTo>
                  <a:lnTo>
                    <a:pt x="1098" y="622"/>
                  </a:lnTo>
                  <a:lnTo>
                    <a:pt x="1064" y="577"/>
                  </a:lnTo>
                  <a:lnTo>
                    <a:pt x="1064" y="543"/>
                  </a:lnTo>
                  <a:lnTo>
                    <a:pt x="1257" y="532"/>
                  </a:lnTo>
                  <a:lnTo>
                    <a:pt x="1313" y="509"/>
                  </a:lnTo>
                  <a:lnTo>
                    <a:pt x="1324" y="520"/>
                  </a:lnTo>
                  <a:lnTo>
                    <a:pt x="1393" y="588"/>
                  </a:lnTo>
                  <a:lnTo>
                    <a:pt x="1404" y="588"/>
                  </a:lnTo>
                  <a:lnTo>
                    <a:pt x="1426" y="588"/>
                  </a:lnTo>
                  <a:lnTo>
                    <a:pt x="1415" y="509"/>
                  </a:lnTo>
                  <a:lnTo>
                    <a:pt x="1404" y="498"/>
                  </a:lnTo>
                  <a:lnTo>
                    <a:pt x="1404" y="474"/>
                  </a:lnTo>
                  <a:lnTo>
                    <a:pt x="1415" y="452"/>
                  </a:lnTo>
                  <a:lnTo>
                    <a:pt x="1460" y="429"/>
                  </a:lnTo>
                  <a:lnTo>
                    <a:pt x="1539" y="351"/>
                  </a:lnTo>
                  <a:lnTo>
                    <a:pt x="1573" y="294"/>
                  </a:lnTo>
                  <a:lnTo>
                    <a:pt x="1608" y="271"/>
                  </a:lnTo>
                  <a:lnTo>
                    <a:pt x="1664" y="282"/>
                  </a:lnTo>
                  <a:lnTo>
                    <a:pt x="1754" y="306"/>
                  </a:lnTo>
                  <a:lnTo>
                    <a:pt x="1822" y="317"/>
                  </a:lnTo>
                  <a:lnTo>
                    <a:pt x="1856" y="317"/>
                  </a:lnTo>
                  <a:lnTo>
                    <a:pt x="1879" y="294"/>
                  </a:lnTo>
                  <a:lnTo>
                    <a:pt x="1890" y="248"/>
                  </a:lnTo>
                  <a:lnTo>
                    <a:pt x="1867" y="214"/>
                  </a:lnTo>
                  <a:lnTo>
                    <a:pt x="1879" y="181"/>
                  </a:lnTo>
                  <a:lnTo>
                    <a:pt x="1901" y="158"/>
                  </a:lnTo>
                  <a:lnTo>
                    <a:pt x="1970" y="113"/>
                  </a:lnTo>
                  <a:lnTo>
                    <a:pt x="2026" y="102"/>
                  </a:lnTo>
                  <a:lnTo>
                    <a:pt x="2071" y="56"/>
                  </a:lnTo>
                  <a:lnTo>
                    <a:pt x="2105" y="11"/>
                  </a:lnTo>
                  <a:lnTo>
                    <a:pt x="2151" y="0"/>
                  </a:lnTo>
                  <a:lnTo>
                    <a:pt x="2185" y="0"/>
                  </a:lnTo>
                  <a:lnTo>
                    <a:pt x="2218" y="22"/>
                  </a:lnTo>
                  <a:lnTo>
                    <a:pt x="2241" y="90"/>
                  </a:lnTo>
                  <a:lnTo>
                    <a:pt x="2252" y="124"/>
                  </a:lnTo>
                  <a:lnTo>
                    <a:pt x="2297" y="181"/>
                  </a:lnTo>
                  <a:lnTo>
                    <a:pt x="2331" y="259"/>
                  </a:lnTo>
                  <a:lnTo>
                    <a:pt x="2377" y="271"/>
                  </a:lnTo>
                  <a:lnTo>
                    <a:pt x="2422" y="294"/>
                  </a:lnTo>
                  <a:lnTo>
                    <a:pt x="2456" y="362"/>
                  </a:lnTo>
                  <a:lnTo>
                    <a:pt x="2478" y="452"/>
                  </a:lnTo>
                  <a:lnTo>
                    <a:pt x="2478" y="588"/>
                  </a:lnTo>
                  <a:lnTo>
                    <a:pt x="2444" y="644"/>
                  </a:lnTo>
                  <a:lnTo>
                    <a:pt x="2422" y="690"/>
                  </a:lnTo>
                  <a:lnTo>
                    <a:pt x="2422" y="724"/>
                  </a:lnTo>
                  <a:lnTo>
                    <a:pt x="2444" y="758"/>
                  </a:lnTo>
                  <a:lnTo>
                    <a:pt x="2501" y="814"/>
                  </a:lnTo>
                  <a:lnTo>
                    <a:pt x="2603" y="836"/>
                  </a:lnTo>
                  <a:lnTo>
                    <a:pt x="2716" y="882"/>
                  </a:lnTo>
                  <a:lnTo>
                    <a:pt x="2806" y="916"/>
                  </a:lnTo>
                  <a:lnTo>
                    <a:pt x="2863" y="984"/>
                  </a:lnTo>
                  <a:lnTo>
                    <a:pt x="2954" y="995"/>
                  </a:lnTo>
                  <a:lnTo>
                    <a:pt x="2976" y="1017"/>
                  </a:lnTo>
                  <a:lnTo>
                    <a:pt x="2976" y="1086"/>
                  </a:lnTo>
                  <a:lnTo>
                    <a:pt x="2988" y="1108"/>
                  </a:lnTo>
                  <a:lnTo>
                    <a:pt x="2988" y="1153"/>
                  </a:lnTo>
                  <a:lnTo>
                    <a:pt x="2999" y="1165"/>
                  </a:lnTo>
                  <a:lnTo>
                    <a:pt x="3044" y="1278"/>
                  </a:lnTo>
                  <a:lnTo>
                    <a:pt x="3010" y="1312"/>
                  </a:lnTo>
                  <a:lnTo>
                    <a:pt x="2999" y="1368"/>
                  </a:lnTo>
                  <a:lnTo>
                    <a:pt x="2976" y="1448"/>
                  </a:lnTo>
                  <a:lnTo>
                    <a:pt x="2954" y="1482"/>
                  </a:lnTo>
                  <a:lnTo>
                    <a:pt x="2896" y="1482"/>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2" name="Freeform 38"/>
            <p:cNvSpPr>
              <a:spLocks/>
            </p:cNvSpPr>
            <p:nvPr/>
          </p:nvSpPr>
          <p:spPr bwMode="auto">
            <a:xfrm>
              <a:off x="7835918" y="5693961"/>
              <a:ext cx="138113" cy="110003"/>
            </a:xfrm>
            <a:custGeom>
              <a:avLst/>
              <a:gdLst>
                <a:gd name="T0" fmla="*/ 34 w 137"/>
                <a:gd name="T1" fmla="*/ 45 h 112"/>
                <a:gd name="T2" fmla="*/ 34 w 137"/>
                <a:gd name="T3" fmla="*/ 33 h 112"/>
                <a:gd name="T4" fmla="*/ 80 w 137"/>
                <a:gd name="T5" fmla="*/ 22 h 112"/>
                <a:gd name="T6" fmla="*/ 103 w 137"/>
                <a:gd name="T7" fmla="*/ 22 h 112"/>
                <a:gd name="T8" fmla="*/ 137 w 137"/>
                <a:gd name="T9" fmla="*/ 0 h 112"/>
                <a:gd name="T10" fmla="*/ 137 w 137"/>
                <a:gd name="T11" fmla="*/ 33 h 112"/>
                <a:gd name="T12" fmla="*/ 125 w 137"/>
                <a:gd name="T13" fmla="*/ 56 h 112"/>
                <a:gd name="T14" fmla="*/ 137 w 137"/>
                <a:gd name="T15" fmla="*/ 78 h 112"/>
                <a:gd name="T16" fmla="*/ 114 w 137"/>
                <a:gd name="T17" fmla="*/ 101 h 112"/>
                <a:gd name="T18" fmla="*/ 80 w 137"/>
                <a:gd name="T19" fmla="*/ 112 h 112"/>
                <a:gd name="T20" fmla="*/ 45 w 137"/>
                <a:gd name="T21" fmla="*/ 112 h 112"/>
                <a:gd name="T22" fmla="*/ 23 w 137"/>
                <a:gd name="T23" fmla="*/ 112 h 112"/>
                <a:gd name="T24" fmla="*/ 0 w 137"/>
                <a:gd name="T25" fmla="*/ 90 h 112"/>
                <a:gd name="T26" fmla="*/ 12 w 137"/>
                <a:gd name="T27" fmla="*/ 67 h 112"/>
                <a:gd name="T28" fmla="*/ 34 w 137"/>
                <a:gd name="T29" fmla="*/ 45 h 1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7"/>
                <a:gd name="T46" fmla="*/ 0 h 112"/>
                <a:gd name="T47" fmla="*/ 137 w 137"/>
                <a:gd name="T48" fmla="*/ 112 h 1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7" h="112">
                  <a:moveTo>
                    <a:pt x="34" y="45"/>
                  </a:moveTo>
                  <a:lnTo>
                    <a:pt x="34" y="33"/>
                  </a:lnTo>
                  <a:lnTo>
                    <a:pt x="80" y="22"/>
                  </a:lnTo>
                  <a:lnTo>
                    <a:pt x="103" y="22"/>
                  </a:lnTo>
                  <a:lnTo>
                    <a:pt x="137" y="0"/>
                  </a:lnTo>
                  <a:lnTo>
                    <a:pt x="137" y="33"/>
                  </a:lnTo>
                  <a:lnTo>
                    <a:pt x="125" y="56"/>
                  </a:lnTo>
                  <a:lnTo>
                    <a:pt x="137" y="78"/>
                  </a:lnTo>
                  <a:lnTo>
                    <a:pt x="114" y="101"/>
                  </a:lnTo>
                  <a:lnTo>
                    <a:pt x="80" y="112"/>
                  </a:lnTo>
                  <a:lnTo>
                    <a:pt x="45" y="112"/>
                  </a:lnTo>
                  <a:lnTo>
                    <a:pt x="23" y="112"/>
                  </a:lnTo>
                  <a:lnTo>
                    <a:pt x="0" y="90"/>
                  </a:lnTo>
                  <a:lnTo>
                    <a:pt x="12" y="67"/>
                  </a:lnTo>
                  <a:lnTo>
                    <a:pt x="34" y="45"/>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3" name="Freeform 39"/>
            <p:cNvSpPr>
              <a:spLocks/>
            </p:cNvSpPr>
            <p:nvPr/>
          </p:nvSpPr>
          <p:spPr bwMode="auto">
            <a:xfrm>
              <a:off x="8859859" y="5109684"/>
              <a:ext cx="265113" cy="584277"/>
            </a:xfrm>
            <a:custGeom>
              <a:avLst/>
              <a:gdLst>
                <a:gd name="T0" fmla="*/ 238 w 260"/>
                <a:gd name="T1" fmla="*/ 226 h 622"/>
                <a:gd name="T2" fmla="*/ 238 w 260"/>
                <a:gd name="T3" fmla="*/ 260 h 622"/>
                <a:gd name="T4" fmla="*/ 238 w 260"/>
                <a:gd name="T5" fmla="*/ 293 h 622"/>
                <a:gd name="T6" fmla="*/ 226 w 260"/>
                <a:gd name="T7" fmla="*/ 373 h 622"/>
                <a:gd name="T8" fmla="*/ 215 w 260"/>
                <a:gd name="T9" fmla="*/ 418 h 622"/>
                <a:gd name="T10" fmla="*/ 180 w 260"/>
                <a:gd name="T11" fmla="*/ 463 h 622"/>
                <a:gd name="T12" fmla="*/ 158 w 260"/>
                <a:gd name="T13" fmla="*/ 519 h 622"/>
                <a:gd name="T14" fmla="*/ 146 w 260"/>
                <a:gd name="T15" fmla="*/ 554 h 622"/>
                <a:gd name="T16" fmla="*/ 158 w 260"/>
                <a:gd name="T17" fmla="*/ 588 h 622"/>
                <a:gd name="T18" fmla="*/ 158 w 260"/>
                <a:gd name="T19" fmla="*/ 611 h 622"/>
                <a:gd name="T20" fmla="*/ 146 w 260"/>
                <a:gd name="T21" fmla="*/ 599 h 622"/>
                <a:gd name="T22" fmla="*/ 146 w 260"/>
                <a:gd name="T23" fmla="*/ 622 h 622"/>
                <a:gd name="T24" fmla="*/ 113 w 260"/>
                <a:gd name="T25" fmla="*/ 622 h 622"/>
                <a:gd name="T26" fmla="*/ 101 w 260"/>
                <a:gd name="T27" fmla="*/ 577 h 622"/>
                <a:gd name="T28" fmla="*/ 90 w 260"/>
                <a:gd name="T29" fmla="*/ 566 h 622"/>
                <a:gd name="T30" fmla="*/ 90 w 260"/>
                <a:gd name="T31" fmla="*/ 542 h 622"/>
                <a:gd name="T32" fmla="*/ 79 w 260"/>
                <a:gd name="T33" fmla="*/ 519 h 622"/>
                <a:gd name="T34" fmla="*/ 56 w 260"/>
                <a:gd name="T35" fmla="*/ 486 h 622"/>
                <a:gd name="T36" fmla="*/ 45 w 260"/>
                <a:gd name="T37" fmla="*/ 463 h 622"/>
                <a:gd name="T38" fmla="*/ 34 w 260"/>
                <a:gd name="T39" fmla="*/ 452 h 622"/>
                <a:gd name="T40" fmla="*/ 11 w 260"/>
                <a:gd name="T41" fmla="*/ 418 h 622"/>
                <a:gd name="T42" fmla="*/ 11 w 260"/>
                <a:gd name="T43" fmla="*/ 384 h 622"/>
                <a:gd name="T44" fmla="*/ 0 w 260"/>
                <a:gd name="T45" fmla="*/ 338 h 622"/>
                <a:gd name="T46" fmla="*/ 11 w 260"/>
                <a:gd name="T47" fmla="*/ 305 h 622"/>
                <a:gd name="T48" fmla="*/ 23 w 260"/>
                <a:gd name="T49" fmla="*/ 271 h 622"/>
                <a:gd name="T50" fmla="*/ 23 w 260"/>
                <a:gd name="T51" fmla="*/ 260 h 622"/>
                <a:gd name="T52" fmla="*/ 45 w 260"/>
                <a:gd name="T53" fmla="*/ 203 h 622"/>
                <a:gd name="T54" fmla="*/ 79 w 260"/>
                <a:gd name="T55" fmla="*/ 169 h 622"/>
                <a:gd name="T56" fmla="*/ 90 w 260"/>
                <a:gd name="T57" fmla="*/ 146 h 622"/>
                <a:gd name="T58" fmla="*/ 101 w 260"/>
                <a:gd name="T59" fmla="*/ 112 h 622"/>
                <a:gd name="T60" fmla="*/ 101 w 260"/>
                <a:gd name="T61" fmla="*/ 90 h 622"/>
                <a:gd name="T62" fmla="*/ 124 w 260"/>
                <a:gd name="T63" fmla="*/ 67 h 622"/>
                <a:gd name="T64" fmla="*/ 146 w 260"/>
                <a:gd name="T65" fmla="*/ 22 h 622"/>
                <a:gd name="T66" fmla="*/ 180 w 260"/>
                <a:gd name="T67" fmla="*/ 0 h 622"/>
                <a:gd name="T68" fmla="*/ 238 w 260"/>
                <a:gd name="T69" fmla="*/ 11 h 622"/>
                <a:gd name="T70" fmla="*/ 260 w 260"/>
                <a:gd name="T71" fmla="*/ 34 h 622"/>
                <a:gd name="T72" fmla="*/ 249 w 260"/>
                <a:gd name="T73" fmla="*/ 45 h 622"/>
                <a:gd name="T74" fmla="*/ 249 w 260"/>
                <a:gd name="T75" fmla="*/ 67 h 622"/>
                <a:gd name="T76" fmla="*/ 249 w 260"/>
                <a:gd name="T77" fmla="*/ 112 h 622"/>
                <a:gd name="T78" fmla="*/ 249 w 260"/>
                <a:gd name="T79" fmla="*/ 169 h 622"/>
                <a:gd name="T80" fmla="*/ 238 w 260"/>
                <a:gd name="T81" fmla="*/ 226 h 6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60"/>
                <a:gd name="T124" fmla="*/ 0 h 622"/>
                <a:gd name="T125" fmla="*/ 260 w 260"/>
                <a:gd name="T126" fmla="*/ 622 h 62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60" h="622">
                  <a:moveTo>
                    <a:pt x="238" y="226"/>
                  </a:moveTo>
                  <a:lnTo>
                    <a:pt x="238" y="260"/>
                  </a:lnTo>
                  <a:lnTo>
                    <a:pt x="238" y="293"/>
                  </a:lnTo>
                  <a:lnTo>
                    <a:pt x="226" y="373"/>
                  </a:lnTo>
                  <a:lnTo>
                    <a:pt x="215" y="418"/>
                  </a:lnTo>
                  <a:lnTo>
                    <a:pt x="180" y="463"/>
                  </a:lnTo>
                  <a:lnTo>
                    <a:pt x="158" y="519"/>
                  </a:lnTo>
                  <a:lnTo>
                    <a:pt x="146" y="554"/>
                  </a:lnTo>
                  <a:lnTo>
                    <a:pt x="158" y="588"/>
                  </a:lnTo>
                  <a:lnTo>
                    <a:pt x="158" y="611"/>
                  </a:lnTo>
                  <a:lnTo>
                    <a:pt x="146" y="599"/>
                  </a:lnTo>
                  <a:lnTo>
                    <a:pt x="146" y="622"/>
                  </a:lnTo>
                  <a:lnTo>
                    <a:pt x="113" y="622"/>
                  </a:lnTo>
                  <a:lnTo>
                    <a:pt x="101" y="577"/>
                  </a:lnTo>
                  <a:lnTo>
                    <a:pt x="90" y="566"/>
                  </a:lnTo>
                  <a:lnTo>
                    <a:pt x="90" y="542"/>
                  </a:lnTo>
                  <a:lnTo>
                    <a:pt x="79" y="519"/>
                  </a:lnTo>
                  <a:lnTo>
                    <a:pt x="56" y="486"/>
                  </a:lnTo>
                  <a:lnTo>
                    <a:pt x="45" y="463"/>
                  </a:lnTo>
                  <a:lnTo>
                    <a:pt x="34" y="452"/>
                  </a:lnTo>
                  <a:lnTo>
                    <a:pt x="11" y="418"/>
                  </a:lnTo>
                  <a:lnTo>
                    <a:pt x="11" y="384"/>
                  </a:lnTo>
                  <a:lnTo>
                    <a:pt x="0" y="338"/>
                  </a:lnTo>
                  <a:lnTo>
                    <a:pt x="11" y="305"/>
                  </a:lnTo>
                  <a:lnTo>
                    <a:pt x="23" y="271"/>
                  </a:lnTo>
                  <a:lnTo>
                    <a:pt x="23" y="260"/>
                  </a:lnTo>
                  <a:lnTo>
                    <a:pt x="45" y="203"/>
                  </a:lnTo>
                  <a:lnTo>
                    <a:pt x="79" y="169"/>
                  </a:lnTo>
                  <a:lnTo>
                    <a:pt x="90" y="146"/>
                  </a:lnTo>
                  <a:lnTo>
                    <a:pt x="101" y="112"/>
                  </a:lnTo>
                  <a:lnTo>
                    <a:pt x="101" y="90"/>
                  </a:lnTo>
                  <a:lnTo>
                    <a:pt x="124" y="67"/>
                  </a:lnTo>
                  <a:lnTo>
                    <a:pt x="146" y="22"/>
                  </a:lnTo>
                  <a:lnTo>
                    <a:pt x="180" y="0"/>
                  </a:lnTo>
                  <a:lnTo>
                    <a:pt x="238" y="11"/>
                  </a:lnTo>
                  <a:lnTo>
                    <a:pt x="260" y="34"/>
                  </a:lnTo>
                  <a:lnTo>
                    <a:pt x="249" y="45"/>
                  </a:lnTo>
                  <a:lnTo>
                    <a:pt x="249" y="67"/>
                  </a:lnTo>
                  <a:lnTo>
                    <a:pt x="249" y="112"/>
                  </a:lnTo>
                  <a:lnTo>
                    <a:pt x="249" y="169"/>
                  </a:lnTo>
                  <a:lnTo>
                    <a:pt x="238" y="226"/>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4" name="Freeform 54"/>
            <p:cNvSpPr>
              <a:spLocks/>
            </p:cNvSpPr>
            <p:nvPr/>
          </p:nvSpPr>
          <p:spPr bwMode="auto">
            <a:xfrm>
              <a:off x="7816868" y="2646342"/>
              <a:ext cx="252413" cy="180332"/>
            </a:xfrm>
            <a:custGeom>
              <a:avLst/>
              <a:gdLst>
                <a:gd name="T0" fmla="*/ 114 w 249"/>
                <a:gd name="T1" fmla="*/ 0 h 192"/>
                <a:gd name="T2" fmla="*/ 159 w 249"/>
                <a:gd name="T3" fmla="*/ 0 h 192"/>
                <a:gd name="T4" fmla="*/ 215 w 249"/>
                <a:gd name="T5" fmla="*/ 11 h 192"/>
                <a:gd name="T6" fmla="*/ 249 w 249"/>
                <a:gd name="T7" fmla="*/ 45 h 192"/>
                <a:gd name="T8" fmla="*/ 249 w 249"/>
                <a:gd name="T9" fmla="*/ 78 h 192"/>
                <a:gd name="T10" fmla="*/ 237 w 249"/>
                <a:gd name="T11" fmla="*/ 112 h 192"/>
                <a:gd name="T12" fmla="*/ 226 w 249"/>
                <a:gd name="T13" fmla="*/ 147 h 192"/>
                <a:gd name="T14" fmla="*/ 204 w 249"/>
                <a:gd name="T15" fmla="*/ 169 h 192"/>
                <a:gd name="T16" fmla="*/ 192 w 249"/>
                <a:gd name="T17" fmla="*/ 181 h 192"/>
                <a:gd name="T18" fmla="*/ 170 w 249"/>
                <a:gd name="T19" fmla="*/ 192 h 192"/>
                <a:gd name="T20" fmla="*/ 114 w 249"/>
                <a:gd name="T21" fmla="*/ 192 h 192"/>
                <a:gd name="T22" fmla="*/ 56 w 249"/>
                <a:gd name="T23" fmla="*/ 192 h 192"/>
                <a:gd name="T24" fmla="*/ 22 w 249"/>
                <a:gd name="T25" fmla="*/ 169 h 192"/>
                <a:gd name="T26" fmla="*/ 0 w 249"/>
                <a:gd name="T27" fmla="*/ 134 h 192"/>
                <a:gd name="T28" fmla="*/ 22 w 249"/>
                <a:gd name="T29" fmla="*/ 112 h 192"/>
                <a:gd name="T30" fmla="*/ 22 w 249"/>
                <a:gd name="T31" fmla="*/ 78 h 192"/>
                <a:gd name="T32" fmla="*/ 45 w 249"/>
                <a:gd name="T33" fmla="*/ 33 h 192"/>
                <a:gd name="T34" fmla="*/ 67 w 249"/>
                <a:gd name="T35" fmla="*/ 11 h 192"/>
                <a:gd name="T36" fmla="*/ 114 w 249"/>
                <a:gd name="T37" fmla="*/ 0 h 1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9"/>
                <a:gd name="T58" fmla="*/ 0 h 192"/>
                <a:gd name="T59" fmla="*/ 249 w 249"/>
                <a:gd name="T60" fmla="*/ 192 h 19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9" h="192">
                  <a:moveTo>
                    <a:pt x="114" y="0"/>
                  </a:moveTo>
                  <a:lnTo>
                    <a:pt x="159" y="0"/>
                  </a:lnTo>
                  <a:lnTo>
                    <a:pt x="215" y="11"/>
                  </a:lnTo>
                  <a:lnTo>
                    <a:pt x="249" y="45"/>
                  </a:lnTo>
                  <a:lnTo>
                    <a:pt x="249" y="78"/>
                  </a:lnTo>
                  <a:lnTo>
                    <a:pt x="237" y="112"/>
                  </a:lnTo>
                  <a:lnTo>
                    <a:pt x="226" y="147"/>
                  </a:lnTo>
                  <a:lnTo>
                    <a:pt x="204" y="169"/>
                  </a:lnTo>
                  <a:lnTo>
                    <a:pt x="192" y="181"/>
                  </a:lnTo>
                  <a:lnTo>
                    <a:pt x="170" y="192"/>
                  </a:lnTo>
                  <a:lnTo>
                    <a:pt x="114" y="192"/>
                  </a:lnTo>
                  <a:lnTo>
                    <a:pt x="56" y="192"/>
                  </a:lnTo>
                  <a:lnTo>
                    <a:pt x="22" y="169"/>
                  </a:lnTo>
                  <a:lnTo>
                    <a:pt x="0" y="134"/>
                  </a:lnTo>
                  <a:lnTo>
                    <a:pt x="22" y="112"/>
                  </a:lnTo>
                  <a:lnTo>
                    <a:pt x="22" y="78"/>
                  </a:lnTo>
                  <a:lnTo>
                    <a:pt x="45" y="33"/>
                  </a:lnTo>
                  <a:lnTo>
                    <a:pt x="67" y="11"/>
                  </a:lnTo>
                  <a:lnTo>
                    <a:pt x="114" y="0"/>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5" name="Freeform 55"/>
            <p:cNvSpPr>
              <a:spLocks/>
            </p:cNvSpPr>
            <p:nvPr/>
          </p:nvSpPr>
          <p:spPr bwMode="auto">
            <a:xfrm>
              <a:off x="8012131" y="2687818"/>
              <a:ext cx="157163" cy="245252"/>
            </a:xfrm>
            <a:custGeom>
              <a:avLst/>
              <a:gdLst>
                <a:gd name="T0" fmla="*/ 125 w 159"/>
                <a:gd name="T1" fmla="*/ 192 h 259"/>
                <a:gd name="T2" fmla="*/ 114 w 159"/>
                <a:gd name="T3" fmla="*/ 214 h 259"/>
                <a:gd name="T4" fmla="*/ 114 w 159"/>
                <a:gd name="T5" fmla="*/ 237 h 259"/>
                <a:gd name="T6" fmla="*/ 103 w 159"/>
                <a:gd name="T7" fmla="*/ 259 h 259"/>
                <a:gd name="T8" fmla="*/ 79 w 159"/>
                <a:gd name="T9" fmla="*/ 248 h 259"/>
                <a:gd name="T10" fmla="*/ 34 w 159"/>
                <a:gd name="T11" fmla="*/ 237 h 259"/>
                <a:gd name="T12" fmla="*/ 0 w 159"/>
                <a:gd name="T13" fmla="*/ 226 h 259"/>
                <a:gd name="T14" fmla="*/ 12 w 159"/>
                <a:gd name="T15" fmla="*/ 203 h 259"/>
                <a:gd name="T16" fmla="*/ 0 w 159"/>
                <a:gd name="T17" fmla="*/ 158 h 259"/>
                <a:gd name="T18" fmla="*/ 0 w 159"/>
                <a:gd name="T19" fmla="*/ 136 h 259"/>
                <a:gd name="T20" fmla="*/ 12 w 159"/>
                <a:gd name="T21" fmla="*/ 124 h 259"/>
                <a:gd name="T22" fmla="*/ 34 w 159"/>
                <a:gd name="T23" fmla="*/ 102 h 259"/>
                <a:gd name="T24" fmla="*/ 45 w 159"/>
                <a:gd name="T25" fmla="*/ 67 h 259"/>
                <a:gd name="T26" fmla="*/ 57 w 159"/>
                <a:gd name="T27" fmla="*/ 33 h 259"/>
                <a:gd name="T28" fmla="*/ 57 w 159"/>
                <a:gd name="T29" fmla="*/ 0 h 259"/>
                <a:gd name="T30" fmla="*/ 79 w 159"/>
                <a:gd name="T31" fmla="*/ 11 h 259"/>
                <a:gd name="T32" fmla="*/ 91 w 159"/>
                <a:gd name="T33" fmla="*/ 45 h 259"/>
                <a:gd name="T34" fmla="*/ 125 w 159"/>
                <a:gd name="T35" fmla="*/ 45 h 259"/>
                <a:gd name="T36" fmla="*/ 136 w 159"/>
                <a:gd name="T37" fmla="*/ 67 h 259"/>
                <a:gd name="T38" fmla="*/ 125 w 159"/>
                <a:gd name="T39" fmla="*/ 89 h 259"/>
                <a:gd name="T40" fmla="*/ 125 w 159"/>
                <a:gd name="T41" fmla="*/ 102 h 259"/>
                <a:gd name="T42" fmla="*/ 125 w 159"/>
                <a:gd name="T43" fmla="*/ 113 h 259"/>
                <a:gd name="T44" fmla="*/ 136 w 159"/>
                <a:gd name="T45" fmla="*/ 136 h 259"/>
                <a:gd name="T46" fmla="*/ 159 w 159"/>
                <a:gd name="T47" fmla="*/ 169 h 259"/>
                <a:gd name="T48" fmla="*/ 148 w 159"/>
                <a:gd name="T49" fmla="*/ 181 h 259"/>
                <a:gd name="T50" fmla="*/ 125 w 159"/>
                <a:gd name="T51" fmla="*/ 192 h 25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9"/>
                <a:gd name="T79" fmla="*/ 0 h 259"/>
                <a:gd name="T80" fmla="*/ 159 w 159"/>
                <a:gd name="T81" fmla="*/ 259 h 25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9" h="259">
                  <a:moveTo>
                    <a:pt x="125" y="192"/>
                  </a:moveTo>
                  <a:lnTo>
                    <a:pt x="114" y="214"/>
                  </a:lnTo>
                  <a:lnTo>
                    <a:pt x="114" y="237"/>
                  </a:lnTo>
                  <a:lnTo>
                    <a:pt x="103" y="259"/>
                  </a:lnTo>
                  <a:lnTo>
                    <a:pt x="79" y="248"/>
                  </a:lnTo>
                  <a:lnTo>
                    <a:pt x="34" y="237"/>
                  </a:lnTo>
                  <a:lnTo>
                    <a:pt x="0" y="226"/>
                  </a:lnTo>
                  <a:lnTo>
                    <a:pt x="12" y="203"/>
                  </a:lnTo>
                  <a:lnTo>
                    <a:pt x="0" y="158"/>
                  </a:lnTo>
                  <a:lnTo>
                    <a:pt x="0" y="136"/>
                  </a:lnTo>
                  <a:lnTo>
                    <a:pt x="12" y="124"/>
                  </a:lnTo>
                  <a:lnTo>
                    <a:pt x="34" y="102"/>
                  </a:lnTo>
                  <a:lnTo>
                    <a:pt x="45" y="67"/>
                  </a:lnTo>
                  <a:lnTo>
                    <a:pt x="57" y="33"/>
                  </a:lnTo>
                  <a:lnTo>
                    <a:pt x="57" y="0"/>
                  </a:lnTo>
                  <a:lnTo>
                    <a:pt x="79" y="11"/>
                  </a:lnTo>
                  <a:lnTo>
                    <a:pt x="91" y="45"/>
                  </a:lnTo>
                  <a:lnTo>
                    <a:pt x="125" y="45"/>
                  </a:lnTo>
                  <a:lnTo>
                    <a:pt x="136" y="67"/>
                  </a:lnTo>
                  <a:lnTo>
                    <a:pt x="125" y="89"/>
                  </a:lnTo>
                  <a:lnTo>
                    <a:pt x="125" y="102"/>
                  </a:lnTo>
                  <a:lnTo>
                    <a:pt x="125" y="113"/>
                  </a:lnTo>
                  <a:lnTo>
                    <a:pt x="136" y="136"/>
                  </a:lnTo>
                  <a:lnTo>
                    <a:pt x="159" y="169"/>
                  </a:lnTo>
                  <a:lnTo>
                    <a:pt x="148" y="181"/>
                  </a:lnTo>
                  <a:lnTo>
                    <a:pt x="125" y="192"/>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6" name="Freeform 56"/>
            <p:cNvSpPr>
              <a:spLocks/>
            </p:cNvSpPr>
            <p:nvPr/>
          </p:nvSpPr>
          <p:spPr bwMode="auto">
            <a:xfrm>
              <a:off x="7597792" y="2312727"/>
              <a:ext cx="823915" cy="1100028"/>
            </a:xfrm>
            <a:custGeom>
              <a:avLst/>
              <a:gdLst>
                <a:gd name="T0" fmla="*/ 543 w 814"/>
                <a:gd name="T1" fmla="*/ 532 h 1165"/>
                <a:gd name="T2" fmla="*/ 532 w 814"/>
                <a:gd name="T3" fmla="*/ 485 h 1165"/>
                <a:gd name="T4" fmla="*/ 498 w 814"/>
                <a:gd name="T5" fmla="*/ 441 h 1165"/>
                <a:gd name="T6" fmla="*/ 430 w 814"/>
                <a:gd name="T7" fmla="*/ 362 h 1165"/>
                <a:gd name="T8" fmla="*/ 282 w 814"/>
                <a:gd name="T9" fmla="*/ 362 h 1165"/>
                <a:gd name="T10" fmla="*/ 237 w 814"/>
                <a:gd name="T11" fmla="*/ 463 h 1165"/>
                <a:gd name="T12" fmla="*/ 271 w 814"/>
                <a:gd name="T13" fmla="*/ 543 h 1165"/>
                <a:gd name="T14" fmla="*/ 407 w 814"/>
                <a:gd name="T15" fmla="*/ 532 h 1165"/>
                <a:gd name="T16" fmla="*/ 407 w 814"/>
                <a:gd name="T17" fmla="*/ 622 h 1165"/>
                <a:gd name="T18" fmla="*/ 510 w 814"/>
                <a:gd name="T19" fmla="*/ 655 h 1165"/>
                <a:gd name="T20" fmla="*/ 577 w 814"/>
                <a:gd name="T21" fmla="*/ 746 h 1165"/>
                <a:gd name="T22" fmla="*/ 486 w 814"/>
                <a:gd name="T23" fmla="*/ 814 h 1165"/>
                <a:gd name="T24" fmla="*/ 385 w 814"/>
                <a:gd name="T25" fmla="*/ 939 h 1165"/>
                <a:gd name="T26" fmla="*/ 306 w 814"/>
                <a:gd name="T27" fmla="*/ 1029 h 1165"/>
                <a:gd name="T28" fmla="*/ 306 w 814"/>
                <a:gd name="T29" fmla="*/ 1142 h 1165"/>
                <a:gd name="T30" fmla="*/ 237 w 814"/>
                <a:gd name="T31" fmla="*/ 1165 h 1165"/>
                <a:gd name="T32" fmla="*/ 101 w 814"/>
                <a:gd name="T33" fmla="*/ 1142 h 1165"/>
                <a:gd name="T34" fmla="*/ 23 w 814"/>
                <a:gd name="T35" fmla="*/ 1097 h 1165"/>
                <a:gd name="T36" fmla="*/ 45 w 814"/>
                <a:gd name="T37" fmla="*/ 1006 h 1165"/>
                <a:gd name="T38" fmla="*/ 56 w 814"/>
                <a:gd name="T39" fmla="*/ 916 h 1165"/>
                <a:gd name="T40" fmla="*/ 11 w 814"/>
                <a:gd name="T41" fmla="*/ 825 h 1165"/>
                <a:gd name="T42" fmla="*/ 11 w 814"/>
                <a:gd name="T43" fmla="*/ 724 h 1165"/>
                <a:gd name="T44" fmla="*/ 90 w 814"/>
                <a:gd name="T45" fmla="*/ 655 h 1165"/>
                <a:gd name="T46" fmla="*/ 90 w 814"/>
                <a:gd name="T47" fmla="*/ 565 h 1165"/>
                <a:gd name="T48" fmla="*/ 23 w 814"/>
                <a:gd name="T49" fmla="*/ 485 h 1165"/>
                <a:gd name="T50" fmla="*/ 101 w 814"/>
                <a:gd name="T51" fmla="*/ 452 h 1165"/>
                <a:gd name="T52" fmla="*/ 101 w 814"/>
                <a:gd name="T53" fmla="*/ 396 h 1165"/>
                <a:gd name="T54" fmla="*/ 56 w 814"/>
                <a:gd name="T55" fmla="*/ 304 h 1165"/>
                <a:gd name="T56" fmla="*/ 45 w 814"/>
                <a:gd name="T57" fmla="*/ 181 h 1165"/>
                <a:gd name="T58" fmla="*/ 79 w 814"/>
                <a:gd name="T59" fmla="*/ 112 h 1165"/>
                <a:gd name="T60" fmla="*/ 125 w 814"/>
                <a:gd name="T61" fmla="*/ 181 h 1165"/>
                <a:gd name="T62" fmla="*/ 193 w 814"/>
                <a:gd name="T63" fmla="*/ 192 h 1165"/>
                <a:gd name="T64" fmla="*/ 226 w 814"/>
                <a:gd name="T65" fmla="*/ 125 h 1165"/>
                <a:gd name="T66" fmla="*/ 340 w 814"/>
                <a:gd name="T67" fmla="*/ 112 h 1165"/>
                <a:gd name="T68" fmla="*/ 374 w 814"/>
                <a:gd name="T69" fmla="*/ 33 h 1165"/>
                <a:gd name="T70" fmla="*/ 441 w 814"/>
                <a:gd name="T71" fmla="*/ 0 h 1165"/>
                <a:gd name="T72" fmla="*/ 532 w 814"/>
                <a:gd name="T73" fmla="*/ 45 h 1165"/>
                <a:gd name="T74" fmla="*/ 577 w 814"/>
                <a:gd name="T75" fmla="*/ 170 h 1165"/>
                <a:gd name="T76" fmla="*/ 667 w 814"/>
                <a:gd name="T77" fmla="*/ 214 h 1165"/>
                <a:gd name="T78" fmla="*/ 680 w 814"/>
                <a:gd name="T79" fmla="*/ 259 h 1165"/>
                <a:gd name="T80" fmla="*/ 713 w 814"/>
                <a:gd name="T81" fmla="*/ 304 h 1165"/>
                <a:gd name="T82" fmla="*/ 792 w 814"/>
                <a:gd name="T83" fmla="*/ 362 h 1165"/>
                <a:gd name="T84" fmla="*/ 792 w 814"/>
                <a:gd name="T85" fmla="*/ 441 h 1165"/>
                <a:gd name="T86" fmla="*/ 769 w 814"/>
                <a:gd name="T87" fmla="*/ 532 h 1165"/>
                <a:gd name="T88" fmla="*/ 656 w 814"/>
                <a:gd name="T89" fmla="*/ 554 h 11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14"/>
                <a:gd name="T136" fmla="*/ 0 h 1165"/>
                <a:gd name="T137" fmla="*/ 814 w 814"/>
                <a:gd name="T138" fmla="*/ 1165 h 116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14" h="1165">
                  <a:moveTo>
                    <a:pt x="611" y="565"/>
                  </a:moveTo>
                  <a:lnTo>
                    <a:pt x="566" y="565"/>
                  </a:lnTo>
                  <a:lnTo>
                    <a:pt x="543" y="532"/>
                  </a:lnTo>
                  <a:lnTo>
                    <a:pt x="532" y="509"/>
                  </a:lnTo>
                  <a:lnTo>
                    <a:pt x="532" y="498"/>
                  </a:lnTo>
                  <a:lnTo>
                    <a:pt x="532" y="485"/>
                  </a:lnTo>
                  <a:lnTo>
                    <a:pt x="543" y="463"/>
                  </a:lnTo>
                  <a:lnTo>
                    <a:pt x="532" y="441"/>
                  </a:lnTo>
                  <a:lnTo>
                    <a:pt x="498" y="441"/>
                  </a:lnTo>
                  <a:lnTo>
                    <a:pt x="486" y="407"/>
                  </a:lnTo>
                  <a:lnTo>
                    <a:pt x="464" y="396"/>
                  </a:lnTo>
                  <a:lnTo>
                    <a:pt x="430" y="362"/>
                  </a:lnTo>
                  <a:lnTo>
                    <a:pt x="374" y="351"/>
                  </a:lnTo>
                  <a:lnTo>
                    <a:pt x="329" y="351"/>
                  </a:lnTo>
                  <a:lnTo>
                    <a:pt x="282" y="362"/>
                  </a:lnTo>
                  <a:lnTo>
                    <a:pt x="260" y="384"/>
                  </a:lnTo>
                  <a:lnTo>
                    <a:pt x="237" y="429"/>
                  </a:lnTo>
                  <a:lnTo>
                    <a:pt x="237" y="463"/>
                  </a:lnTo>
                  <a:lnTo>
                    <a:pt x="215" y="485"/>
                  </a:lnTo>
                  <a:lnTo>
                    <a:pt x="237" y="520"/>
                  </a:lnTo>
                  <a:lnTo>
                    <a:pt x="271" y="543"/>
                  </a:lnTo>
                  <a:lnTo>
                    <a:pt x="329" y="543"/>
                  </a:lnTo>
                  <a:lnTo>
                    <a:pt x="385" y="543"/>
                  </a:lnTo>
                  <a:lnTo>
                    <a:pt x="407" y="532"/>
                  </a:lnTo>
                  <a:lnTo>
                    <a:pt x="407" y="554"/>
                  </a:lnTo>
                  <a:lnTo>
                    <a:pt x="419" y="599"/>
                  </a:lnTo>
                  <a:lnTo>
                    <a:pt x="407" y="622"/>
                  </a:lnTo>
                  <a:lnTo>
                    <a:pt x="441" y="633"/>
                  </a:lnTo>
                  <a:lnTo>
                    <a:pt x="486" y="644"/>
                  </a:lnTo>
                  <a:lnTo>
                    <a:pt x="510" y="655"/>
                  </a:lnTo>
                  <a:lnTo>
                    <a:pt x="532" y="678"/>
                  </a:lnTo>
                  <a:lnTo>
                    <a:pt x="555" y="713"/>
                  </a:lnTo>
                  <a:lnTo>
                    <a:pt x="577" y="746"/>
                  </a:lnTo>
                  <a:lnTo>
                    <a:pt x="555" y="769"/>
                  </a:lnTo>
                  <a:lnTo>
                    <a:pt x="532" y="803"/>
                  </a:lnTo>
                  <a:lnTo>
                    <a:pt x="486" y="814"/>
                  </a:lnTo>
                  <a:lnTo>
                    <a:pt x="441" y="848"/>
                  </a:lnTo>
                  <a:lnTo>
                    <a:pt x="430" y="894"/>
                  </a:lnTo>
                  <a:lnTo>
                    <a:pt x="385" y="939"/>
                  </a:lnTo>
                  <a:lnTo>
                    <a:pt x="362" y="961"/>
                  </a:lnTo>
                  <a:lnTo>
                    <a:pt x="329" y="995"/>
                  </a:lnTo>
                  <a:lnTo>
                    <a:pt x="306" y="1029"/>
                  </a:lnTo>
                  <a:lnTo>
                    <a:pt x="294" y="1075"/>
                  </a:lnTo>
                  <a:lnTo>
                    <a:pt x="306" y="1108"/>
                  </a:lnTo>
                  <a:lnTo>
                    <a:pt x="306" y="1142"/>
                  </a:lnTo>
                  <a:lnTo>
                    <a:pt x="294" y="1153"/>
                  </a:lnTo>
                  <a:lnTo>
                    <a:pt x="271" y="1165"/>
                  </a:lnTo>
                  <a:lnTo>
                    <a:pt x="237" y="1165"/>
                  </a:lnTo>
                  <a:lnTo>
                    <a:pt x="193" y="1153"/>
                  </a:lnTo>
                  <a:lnTo>
                    <a:pt x="148" y="1142"/>
                  </a:lnTo>
                  <a:lnTo>
                    <a:pt x="101" y="1142"/>
                  </a:lnTo>
                  <a:lnTo>
                    <a:pt x="68" y="1142"/>
                  </a:lnTo>
                  <a:lnTo>
                    <a:pt x="45" y="1120"/>
                  </a:lnTo>
                  <a:lnTo>
                    <a:pt x="23" y="1097"/>
                  </a:lnTo>
                  <a:lnTo>
                    <a:pt x="11" y="1075"/>
                  </a:lnTo>
                  <a:lnTo>
                    <a:pt x="23" y="1051"/>
                  </a:lnTo>
                  <a:lnTo>
                    <a:pt x="45" y="1006"/>
                  </a:lnTo>
                  <a:lnTo>
                    <a:pt x="45" y="972"/>
                  </a:lnTo>
                  <a:lnTo>
                    <a:pt x="56" y="950"/>
                  </a:lnTo>
                  <a:lnTo>
                    <a:pt x="56" y="916"/>
                  </a:lnTo>
                  <a:lnTo>
                    <a:pt x="56" y="894"/>
                  </a:lnTo>
                  <a:lnTo>
                    <a:pt x="23" y="870"/>
                  </a:lnTo>
                  <a:lnTo>
                    <a:pt x="11" y="825"/>
                  </a:lnTo>
                  <a:lnTo>
                    <a:pt x="0" y="780"/>
                  </a:lnTo>
                  <a:lnTo>
                    <a:pt x="0" y="758"/>
                  </a:lnTo>
                  <a:lnTo>
                    <a:pt x="11" y="724"/>
                  </a:lnTo>
                  <a:lnTo>
                    <a:pt x="23" y="690"/>
                  </a:lnTo>
                  <a:lnTo>
                    <a:pt x="56" y="690"/>
                  </a:lnTo>
                  <a:lnTo>
                    <a:pt x="90" y="655"/>
                  </a:lnTo>
                  <a:lnTo>
                    <a:pt x="101" y="633"/>
                  </a:lnTo>
                  <a:lnTo>
                    <a:pt x="101" y="599"/>
                  </a:lnTo>
                  <a:lnTo>
                    <a:pt x="90" y="565"/>
                  </a:lnTo>
                  <a:lnTo>
                    <a:pt x="68" y="543"/>
                  </a:lnTo>
                  <a:lnTo>
                    <a:pt x="45" y="509"/>
                  </a:lnTo>
                  <a:lnTo>
                    <a:pt x="23" y="485"/>
                  </a:lnTo>
                  <a:lnTo>
                    <a:pt x="56" y="474"/>
                  </a:lnTo>
                  <a:lnTo>
                    <a:pt x="79" y="463"/>
                  </a:lnTo>
                  <a:lnTo>
                    <a:pt x="101" y="452"/>
                  </a:lnTo>
                  <a:lnTo>
                    <a:pt x="125" y="441"/>
                  </a:lnTo>
                  <a:lnTo>
                    <a:pt x="125" y="429"/>
                  </a:lnTo>
                  <a:lnTo>
                    <a:pt x="101" y="396"/>
                  </a:lnTo>
                  <a:lnTo>
                    <a:pt x="79" y="373"/>
                  </a:lnTo>
                  <a:lnTo>
                    <a:pt x="68" y="339"/>
                  </a:lnTo>
                  <a:lnTo>
                    <a:pt x="56" y="304"/>
                  </a:lnTo>
                  <a:lnTo>
                    <a:pt x="56" y="259"/>
                  </a:lnTo>
                  <a:lnTo>
                    <a:pt x="56" y="226"/>
                  </a:lnTo>
                  <a:lnTo>
                    <a:pt x="45" y="181"/>
                  </a:lnTo>
                  <a:lnTo>
                    <a:pt x="45" y="158"/>
                  </a:lnTo>
                  <a:lnTo>
                    <a:pt x="68" y="125"/>
                  </a:lnTo>
                  <a:lnTo>
                    <a:pt x="79" y="112"/>
                  </a:lnTo>
                  <a:lnTo>
                    <a:pt x="101" y="125"/>
                  </a:lnTo>
                  <a:lnTo>
                    <a:pt x="125" y="136"/>
                  </a:lnTo>
                  <a:lnTo>
                    <a:pt x="125" y="181"/>
                  </a:lnTo>
                  <a:lnTo>
                    <a:pt x="148" y="192"/>
                  </a:lnTo>
                  <a:lnTo>
                    <a:pt x="170" y="203"/>
                  </a:lnTo>
                  <a:lnTo>
                    <a:pt x="193" y="192"/>
                  </a:lnTo>
                  <a:lnTo>
                    <a:pt x="215" y="170"/>
                  </a:lnTo>
                  <a:lnTo>
                    <a:pt x="215" y="147"/>
                  </a:lnTo>
                  <a:lnTo>
                    <a:pt x="226" y="125"/>
                  </a:lnTo>
                  <a:lnTo>
                    <a:pt x="260" y="125"/>
                  </a:lnTo>
                  <a:lnTo>
                    <a:pt x="306" y="112"/>
                  </a:lnTo>
                  <a:lnTo>
                    <a:pt x="340" y="112"/>
                  </a:lnTo>
                  <a:lnTo>
                    <a:pt x="362" y="90"/>
                  </a:lnTo>
                  <a:lnTo>
                    <a:pt x="362" y="67"/>
                  </a:lnTo>
                  <a:lnTo>
                    <a:pt x="374" y="33"/>
                  </a:lnTo>
                  <a:lnTo>
                    <a:pt x="385" y="11"/>
                  </a:lnTo>
                  <a:lnTo>
                    <a:pt x="407" y="11"/>
                  </a:lnTo>
                  <a:lnTo>
                    <a:pt x="441" y="0"/>
                  </a:lnTo>
                  <a:lnTo>
                    <a:pt x="464" y="0"/>
                  </a:lnTo>
                  <a:lnTo>
                    <a:pt x="510" y="11"/>
                  </a:lnTo>
                  <a:lnTo>
                    <a:pt x="532" y="45"/>
                  </a:lnTo>
                  <a:lnTo>
                    <a:pt x="555" y="90"/>
                  </a:lnTo>
                  <a:lnTo>
                    <a:pt x="566" y="136"/>
                  </a:lnTo>
                  <a:lnTo>
                    <a:pt x="577" y="170"/>
                  </a:lnTo>
                  <a:lnTo>
                    <a:pt x="600" y="192"/>
                  </a:lnTo>
                  <a:lnTo>
                    <a:pt x="633" y="214"/>
                  </a:lnTo>
                  <a:lnTo>
                    <a:pt x="667" y="214"/>
                  </a:lnTo>
                  <a:lnTo>
                    <a:pt x="702" y="214"/>
                  </a:lnTo>
                  <a:lnTo>
                    <a:pt x="680" y="237"/>
                  </a:lnTo>
                  <a:lnTo>
                    <a:pt x="680" y="259"/>
                  </a:lnTo>
                  <a:lnTo>
                    <a:pt x="667" y="282"/>
                  </a:lnTo>
                  <a:lnTo>
                    <a:pt x="680" y="293"/>
                  </a:lnTo>
                  <a:lnTo>
                    <a:pt x="713" y="304"/>
                  </a:lnTo>
                  <a:lnTo>
                    <a:pt x="736" y="317"/>
                  </a:lnTo>
                  <a:lnTo>
                    <a:pt x="769" y="339"/>
                  </a:lnTo>
                  <a:lnTo>
                    <a:pt x="792" y="362"/>
                  </a:lnTo>
                  <a:lnTo>
                    <a:pt x="792" y="407"/>
                  </a:lnTo>
                  <a:lnTo>
                    <a:pt x="814" y="429"/>
                  </a:lnTo>
                  <a:lnTo>
                    <a:pt x="792" y="441"/>
                  </a:lnTo>
                  <a:lnTo>
                    <a:pt x="781" y="463"/>
                  </a:lnTo>
                  <a:lnTo>
                    <a:pt x="769" y="498"/>
                  </a:lnTo>
                  <a:lnTo>
                    <a:pt x="769" y="532"/>
                  </a:lnTo>
                  <a:lnTo>
                    <a:pt x="747" y="532"/>
                  </a:lnTo>
                  <a:lnTo>
                    <a:pt x="702" y="554"/>
                  </a:lnTo>
                  <a:lnTo>
                    <a:pt x="656" y="554"/>
                  </a:lnTo>
                  <a:lnTo>
                    <a:pt x="611" y="565"/>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7" name="Freeform 57"/>
            <p:cNvSpPr>
              <a:spLocks/>
            </p:cNvSpPr>
            <p:nvPr/>
          </p:nvSpPr>
          <p:spPr bwMode="auto">
            <a:xfrm>
              <a:off x="7170753" y="2633719"/>
              <a:ext cx="552452" cy="1045928"/>
            </a:xfrm>
            <a:custGeom>
              <a:avLst/>
              <a:gdLst>
                <a:gd name="T0" fmla="*/ 508 w 543"/>
                <a:gd name="T1" fmla="*/ 226 h 1109"/>
                <a:gd name="T2" fmla="*/ 519 w 543"/>
                <a:gd name="T3" fmla="*/ 294 h 1109"/>
                <a:gd name="T4" fmla="*/ 474 w 543"/>
                <a:gd name="T5" fmla="*/ 351 h 1109"/>
                <a:gd name="T6" fmla="*/ 429 w 543"/>
                <a:gd name="T7" fmla="*/ 385 h 1109"/>
                <a:gd name="T8" fmla="*/ 418 w 543"/>
                <a:gd name="T9" fmla="*/ 441 h 1109"/>
                <a:gd name="T10" fmla="*/ 441 w 543"/>
                <a:gd name="T11" fmla="*/ 531 h 1109"/>
                <a:gd name="T12" fmla="*/ 474 w 543"/>
                <a:gd name="T13" fmla="*/ 577 h 1109"/>
                <a:gd name="T14" fmla="*/ 463 w 543"/>
                <a:gd name="T15" fmla="*/ 633 h 1109"/>
                <a:gd name="T16" fmla="*/ 441 w 543"/>
                <a:gd name="T17" fmla="*/ 712 h 1109"/>
                <a:gd name="T18" fmla="*/ 441 w 543"/>
                <a:gd name="T19" fmla="*/ 758 h 1109"/>
                <a:gd name="T20" fmla="*/ 486 w 543"/>
                <a:gd name="T21" fmla="*/ 803 h 1109"/>
                <a:gd name="T22" fmla="*/ 486 w 543"/>
                <a:gd name="T23" fmla="*/ 837 h 1109"/>
                <a:gd name="T24" fmla="*/ 452 w 543"/>
                <a:gd name="T25" fmla="*/ 904 h 1109"/>
                <a:gd name="T26" fmla="*/ 373 w 543"/>
                <a:gd name="T27" fmla="*/ 995 h 1109"/>
                <a:gd name="T28" fmla="*/ 305 w 543"/>
                <a:gd name="T29" fmla="*/ 1018 h 1109"/>
                <a:gd name="T30" fmla="*/ 203 w 543"/>
                <a:gd name="T31" fmla="*/ 1085 h 1109"/>
                <a:gd name="T32" fmla="*/ 101 w 543"/>
                <a:gd name="T33" fmla="*/ 1097 h 1109"/>
                <a:gd name="T34" fmla="*/ 34 w 543"/>
                <a:gd name="T35" fmla="*/ 1052 h 1109"/>
                <a:gd name="T36" fmla="*/ 34 w 543"/>
                <a:gd name="T37" fmla="*/ 939 h 1109"/>
                <a:gd name="T38" fmla="*/ 0 w 543"/>
                <a:gd name="T39" fmla="*/ 859 h 1109"/>
                <a:gd name="T40" fmla="*/ 11 w 543"/>
                <a:gd name="T41" fmla="*/ 769 h 1109"/>
                <a:gd name="T42" fmla="*/ 22 w 543"/>
                <a:gd name="T43" fmla="*/ 667 h 1109"/>
                <a:gd name="T44" fmla="*/ 34 w 543"/>
                <a:gd name="T45" fmla="*/ 611 h 1109"/>
                <a:gd name="T46" fmla="*/ 22 w 543"/>
                <a:gd name="T47" fmla="*/ 555 h 1109"/>
                <a:gd name="T48" fmla="*/ 22 w 543"/>
                <a:gd name="T49" fmla="*/ 475 h 1109"/>
                <a:gd name="T50" fmla="*/ 79 w 543"/>
                <a:gd name="T51" fmla="*/ 351 h 1109"/>
                <a:gd name="T52" fmla="*/ 101 w 543"/>
                <a:gd name="T53" fmla="*/ 283 h 1109"/>
                <a:gd name="T54" fmla="*/ 158 w 543"/>
                <a:gd name="T55" fmla="*/ 215 h 1109"/>
                <a:gd name="T56" fmla="*/ 271 w 543"/>
                <a:gd name="T57" fmla="*/ 146 h 1109"/>
                <a:gd name="T58" fmla="*/ 338 w 543"/>
                <a:gd name="T59" fmla="*/ 113 h 1109"/>
                <a:gd name="T60" fmla="*/ 429 w 543"/>
                <a:gd name="T61" fmla="*/ 45 h 1109"/>
                <a:gd name="T62" fmla="*/ 486 w 543"/>
                <a:gd name="T63" fmla="*/ 0 h 1109"/>
                <a:gd name="T64" fmla="*/ 519 w 543"/>
                <a:gd name="T65" fmla="*/ 57 h 1109"/>
                <a:gd name="T66" fmla="*/ 543 w 543"/>
                <a:gd name="T67" fmla="*/ 102 h 1109"/>
                <a:gd name="T68" fmla="*/ 497 w 543"/>
                <a:gd name="T69" fmla="*/ 124 h 1109"/>
                <a:gd name="T70" fmla="*/ 441 w 543"/>
                <a:gd name="T71" fmla="*/ 146 h 1109"/>
                <a:gd name="T72" fmla="*/ 486 w 543"/>
                <a:gd name="T73" fmla="*/ 204 h 110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43"/>
                <a:gd name="T112" fmla="*/ 0 h 1109"/>
                <a:gd name="T113" fmla="*/ 543 w 543"/>
                <a:gd name="T114" fmla="*/ 1109 h 110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43" h="1109">
                  <a:moveTo>
                    <a:pt x="486" y="204"/>
                  </a:moveTo>
                  <a:lnTo>
                    <a:pt x="508" y="226"/>
                  </a:lnTo>
                  <a:lnTo>
                    <a:pt x="519" y="260"/>
                  </a:lnTo>
                  <a:lnTo>
                    <a:pt x="519" y="294"/>
                  </a:lnTo>
                  <a:lnTo>
                    <a:pt x="508" y="316"/>
                  </a:lnTo>
                  <a:lnTo>
                    <a:pt x="474" y="351"/>
                  </a:lnTo>
                  <a:lnTo>
                    <a:pt x="441" y="351"/>
                  </a:lnTo>
                  <a:lnTo>
                    <a:pt x="429" y="385"/>
                  </a:lnTo>
                  <a:lnTo>
                    <a:pt x="418" y="419"/>
                  </a:lnTo>
                  <a:lnTo>
                    <a:pt x="418" y="441"/>
                  </a:lnTo>
                  <a:lnTo>
                    <a:pt x="429" y="486"/>
                  </a:lnTo>
                  <a:lnTo>
                    <a:pt x="441" y="531"/>
                  </a:lnTo>
                  <a:lnTo>
                    <a:pt x="474" y="555"/>
                  </a:lnTo>
                  <a:lnTo>
                    <a:pt x="474" y="577"/>
                  </a:lnTo>
                  <a:lnTo>
                    <a:pt x="474" y="611"/>
                  </a:lnTo>
                  <a:lnTo>
                    <a:pt x="463" y="633"/>
                  </a:lnTo>
                  <a:lnTo>
                    <a:pt x="463" y="667"/>
                  </a:lnTo>
                  <a:lnTo>
                    <a:pt x="441" y="712"/>
                  </a:lnTo>
                  <a:lnTo>
                    <a:pt x="429" y="736"/>
                  </a:lnTo>
                  <a:lnTo>
                    <a:pt x="441" y="758"/>
                  </a:lnTo>
                  <a:lnTo>
                    <a:pt x="463" y="781"/>
                  </a:lnTo>
                  <a:lnTo>
                    <a:pt x="486" y="803"/>
                  </a:lnTo>
                  <a:lnTo>
                    <a:pt x="486" y="814"/>
                  </a:lnTo>
                  <a:lnTo>
                    <a:pt x="486" y="837"/>
                  </a:lnTo>
                  <a:lnTo>
                    <a:pt x="474" y="871"/>
                  </a:lnTo>
                  <a:lnTo>
                    <a:pt x="452" y="904"/>
                  </a:lnTo>
                  <a:lnTo>
                    <a:pt x="407" y="962"/>
                  </a:lnTo>
                  <a:lnTo>
                    <a:pt x="373" y="995"/>
                  </a:lnTo>
                  <a:lnTo>
                    <a:pt x="338" y="1018"/>
                  </a:lnTo>
                  <a:lnTo>
                    <a:pt x="305" y="1018"/>
                  </a:lnTo>
                  <a:lnTo>
                    <a:pt x="248" y="1052"/>
                  </a:lnTo>
                  <a:lnTo>
                    <a:pt x="203" y="1085"/>
                  </a:lnTo>
                  <a:lnTo>
                    <a:pt x="158" y="1109"/>
                  </a:lnTo>
                  <a:lnTo>
                    <a:pt x="101" y="1097"/>
                  </a:lnTo>
                  <a:lnTo>
                    <a:pt x="34" y="1085"/>
                  </a:lnTo>
                  <a:lnTo>
                    <a:pt x="34" y="1052"/>
                  </a:lnTo>
                  <a:lnTo>
                    <a:pt x="34" y="995"/>
                  </a:lnTo>
                  <a:lnTo>
                    <a:pt x="34" y="939"/>
                  </a:lnTo>
                  <a:lnTo>
                    <a:pt x="11" y="893"/>
                  </a:lnTo>
                  <a:lnTo>
                    <a:pt x="0" y="859"/>
                  </a:lnTo>
                  <a:lnTo>
                    <a:pt x="11" y="814"/>
                  </a:lnTo>
                  <a:lnTo>
                    <a:pt x="11" y="769"/>
                  </a:lnTo>
                  <a:lnTo>
                    <a:pt x="22" y="724"/>
                  </a:lnTo>
                  <a:lnTo>
                    <a:pt x="22" y="667"/>
                  </a:lnTo>
                  <a:lnTo>
                    <a:pt x="34" y="645"/>
                  </a:lnTo>
                  <a:lnTo>
                    <a:pt x="34" y="611"/>
                  </a:lnTo>
                  <a:lnTo>
                    <a:pt x="11" y="588"/>
                  </a:lnTo>
                  <a:lnTo>
                    <a:pt x="22" y="555"/>
                  </a:lnTo>
                  <a:lnTo>
                    <a:pt x="22" y="497"/>
                  </a:lnTo>
                  <a:lnTo>
                    <a:pt x="22" y="475"/>
                  </a:lnTo>
                  <a:lnTo>
                    <a:pt x="45" y="419"/>
                  </a:lnTo>
                  <a:lnTo>
                    <a:pt x="79" y="351"/>
                  </a:lnTo>
                  <a:lnTo>
                    <a:pt x="101" y="316"/>
                  </a:lnTo>
                  <a:lnTo>
                    <a:pt x="101" y="283"/>
                  </a:lnTo>
                  <a:lnTo>
                    <a:pt x="146" y="249"/>
                  </a:lnTo>
                  <a:lnTo>
                    <a:pt x="158" y="215"/>
                  </a:lnTo>
                  <a:lnTo>
                    <a:pt x="226" y="170"/>
                  </a:lnTo>
                  <a:lnTo>
                    <a:pt x="271" y="146"/>
                  </a:lnTo>
                  <a:lnTo>
                    <a:pt x="316" y="146"/>
                  </a:lnTo>
                  <a:lnTo>
                    <a:pt x="338" y="113"/>
                  </a:lnTo>
                  <a:lnTo>
                    <a:pt x="396" y="68"/>
                  </a:lnTo>
                  <a:lnTo>
                    <a:pt x="429" y="45"/>
                  </a:lnTo>
                  <a:lnTo>
                    <a:pt x="463" y="0"/>
                  </a:lnTo>
                  <a:lnTo>
                    <a:pt x="486" y="0"/>
                  </a:lnTo>
                  <a:lnTo>
                    <a:pt x="497" y="34"/>
                  </a:lnTo>
                  <a:lnTo>
                    <a:pt x="519" y="57"/>
                  </a:lnTo>
                  <a:lnTo>
                    <a:pt x="543" y="90"/>
                  </a:lnTo>
                  <a:lnTo>
                    <a:pt x="543" y="102"/>
                  </a:lnTo>
                  <a:lnTo>
                    <a:pt x="519" y="113"/>
                  </a:lnTo>
                  <a:lnTo>
                    <a:pt x="497" y="124"/>
                  </a:lnTo>
                  <a:lnTo>
                    <a:pt x="474" y="135"/>
                  </a:lnTo>
                  <a:lnTo>
                    <a:pt x="441" y="146"/>
                  </a:lnTo>
                  <a:lnTo>
                    <a:pt x="463" y="170"/>
                  </a:lnTo>
                  <a:lnTo>
                    <a:pt x="486" y="204"/>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8" name="Freeform 58"/>
            <p:cNvSpPr>
              <a:spLocks/>
            </p:cNvSpPr>
            <p:nvPr/>
          </p:nvSpPr>
          <p:spPr bwMode="auto">
            <a:xfrm>
              <a:off x="5573723" y="457105"/>
              <a:ext cx="3217873" cy="2814990"/>
            </a:xfrm>
            <a:custGeom>
              <a:avLst/>
              <a:gdLst>
                <a:gd name="T0" fmla="*/ 2354 w 3169"/>
                <a:gd name="T1" fmla="*/ 2036 h 2986"/>
                <a:gd name="T2" fmla="*/ 2218 w 3169"/>
                <a:gd name="T3" fmla="*/ 2094 h 2986"/>
                <a:gd name="T4" fmla="*/ 2140 w 3169"/>
                <a:gd name="T5" fmla="*/ 2161 h 2986"/>
                <a:gd name="T6" fmla="*/ 2060 w 3169"/>
                <a:gd name="T7" fmla="*/ 2094 h 2986"/>
                <a:gd name="T8" fmla="*/ 2048 w 3169"/>
                <a:gd name="T9" fmla="*/ 2273 h 2986"/>
                <a:gd name="T10" fmla="*/ 1912 w 3169"/>
                <a:gd name="T11" fmla="*/ 2421 h 2986"/>
                <a:gd name="T12" fmla="*/ 1720 w 3169"/>
                <a:gd name="T13" fmla="*/ 2557 h 2986"/>
                <a:gd name="T14" fmla="*/ 1471 w 3169"/>
                <a:gd name="T15" fmla="*/ 2693 h 2986"/>
                <a:gd name="T16" fmla="*/ 1290 w 3169"/>
                <a:gd name="T17" fmla="*/ 2919 h 2986"/>
                <a:gd name="T18" fmla="*/ 1132 w 3169"/>
                <a:gd name="T19" fmla="*/ 2828 h 2986"/>
                <a:gd name="T20" fmla="*/ 1109 w 3169"/>
                <a:gd name="T21" fmla="*/ 2636 h 2986"/>
                <a:gd name="T22" fmla="*/ 997 w 3169"/>
                <a:gd name="T23" fmla="*/ 2738 h 2986"/>
                <a:gd name="T24" fmla="*/ 872 w 3169"/>
                <a:gd name="T25" fmla="*/ 2986 h 2986"/>
                <a:gd name="T26" fmla="*/ 747 w 3169"/>
                <a:gd name="T27" fmla="*/ 2863 h 2986"/>
                <a:gd name="T28" fmla="*/ 725 w 3169"/>
                <a:gd name="T29" fmla="*/ 2659 h 2986"/>
                <a:gd name="T30" fmla="*/ 476 w 3169"/>
                <a:gd name="T31" fmla="*/ 2715 h 2986"/>
                <a:gd name="T32" fmla="*/ 318 w 3169"/>
                <a:gd name="T33" fmla="*/ 2523 h 2986"/>
                <a:gd name="T34" fmla="*/ 273 w 3169"/>
                <a:gd name="T35" fmla="*/ 2410 h 2986"/>
                <a:gd name="T36" fmla="*/ 136 w 3169"/>
                <a:gd name="T37" fmla="*/ 2320 h 2986"/>
                <a:gd name="T38" fmla="*/ 23 w 3169"/>
                <a:gd name="T39" fmla="*/ 2139 h 2986"/>
                <a:gd name="T40" fmla="*/ 114 w 3169"/>
                <a:gd name="T41" fmla="*/ 2014 h 2986"/>
                <a:gd name="T42" fmla="*/ 499 w 3169"/>
                <a:gd name="T43" fmla="*/ 2047 h 2986"/>
                <a:gd name="T44" fmla="*/ 725 w 3169"/>
                <a:gd name="T45" fmla="*/ 2183 h 2986"/>
                <a:gd name="T46" fmla="*/ 997 w 3169"/>
                <a:gd name="T47" fmla="*/ 2195 h 2986"/>
                <a:gd name="T48" fmla="*/ 1449 w 3169"/>
                <a:gd name="T49" fmla="*/ 2047 h 2986"/>
                <a:gd name="T50" fmla="*/ 1619 w 3169"/>
                <a:gd name="T51" fmla="*/ 1912 h 2986"/>
                <a:gd name="T52" fmla="*/ 1641 w 3169"/>
                <a:gd name="T53" fmla="*/ 1776 h 2986"/>
                <a:gd name="T54" fmla="*/ 1664 w 3169"/>
                <a:gd name="T55" fmla="*/ 1607 h 2986"/>
                <a:gd name="T56" fmla="*/ 1901 w 3169"/>
                <a:gd name="T57" fmla="*/ 1618 h 2986"/>
                <a:gd name="T58" fmla="*/ 2106 w 3169"/>
                <a:gd name="T59" fmla="*/ 1504 h 2986"/>
                <a:gd name="T60" fmla="*/ 2196 w 3169"/>
                <a:gd name="T61" fmla="*/ 1347 h 2986"/>
                <a:gd name="T62" fmla="*/ 2343 w 3169"/>
                <a:gd name="T63" fmla="*/ 1256 h 2986"/>
                <a:gd name="T64" fmla="*/ 2580 w 3169"/>
                <a:gd name="T65" fmla="*/ 1166 h 2986"/>
                <a:gd name="T66" fmla="*/ 2422 w 3169"/>
                <a:gd name="T67" fmla="*/ 1041 h 2986"/>
                <a:gd name="T68" fmla="*/ 2196 w 3169"/>
                <a:gd name="T69" fmla="*/ 1063 h 2986"/>
                <a:gd name="T70" fmla="*/ 2060 w 3169"/>
                <a:gd name="T71" fmla="*/ 985 h 2986"/>
                <a:gd name="T72" fmla="*/ 2117 w 3169"/>
                <a:gd name="T73" fmla="*/ 770 h 2986"/>
                <a:gd name="T74" fmla="*/ 2332 w 3169"/>
                <a:gd name="T75" fmla="*/ 679 h 2986"/>
                <a:gd name="T76" fmla="*/ 2433 w 3169"/>
                <a:gd name="T77" fmla="*/ 351 h 2986"/>
                <a:gd name="T78" fmla="*/ 2433 w 3169"/>
                <a:gd name="T79" fmla="*/ 147 h 2986"/>
                <a:gd name="T80" fmla="*/ 2433 w 3169"/>
                <a:gd name="T81" fmla="*/ 46 h 2986"/>
                <a:gd name="T82" fmla="*/ 2580 w 3169"/>
                <a:gd name="T83" fmla="*/ 35 h 2986"/>
                <a:gd name="T84" fmla="*/ 2603 w 3169"/>
                <a:gd name="T85" fmla="*/ 158 h 2986"/>
                <a:gd name="T86" fmla="*/ 2784 w 3169"/>
                <a:gd name="T87" fmla="*/ 306 h 2986"/>
                <a:gd name="T88" fmla="*/ 2988 w 3169"/>
                <a:gd name="T89" fmla="*/ 272 h 2986"/>
                <a:gd name="T90" fmla="*/ 3135 w 3169"/>
                <a:gd name="T91" fmla="*/ 408 h 2986"/>
                <a:gd name="T92" fmla="*/ 3124 w 3169"/>
                <a:gd name="T93" fmla="*/ 623 h 2986"/>
                <a:gd name="T94" fmla="*/ 3101 w 3169"/>
                <a:gd name="T95" fmla="*/ 804 h 2986"/>
                <a:gd name="T96" fmla="*/ 2976 w 3169"/>
                <a:gd name="T97" fmla="*/ 894 h 2986"/>
                <a:gd name="T98" fmla="*/ 2988 w 3169"/>
                <a:gd name="T99" fmla="*/ 1086 h 2986"/>
                <a:gd name="T100" fmla="*/ 3010 w 3169"/>
                <a:gd name="T101" fmla="*/ 1177 h 2986"/>
                <a:gd name="T102" fmla="*/ 2920 w 3169"/>
                <a:gd name="T103" fmla="*/ 1290 h 2986"/>
                <a:gd name="T104" fmla="*/ 2898 w 3169"/>
                <a:gd name="T105" fmla="*/ 1369 h 2986"/>
                <a:gd name="T106" fmla="*/ 2954 w 3169"/>
                <a:gd name="T107" fmla="*/ 1482 h 2986"/>
                <a:gd name="T108" fmla="*/ 3010 w 3169"/>
                <a:gd name="T109" fmla="*/ 1573 h 2986"/>
                <a:gd name="T110" fmla="*/ 3157 w 3169"/>
                <a:gd name="T111" fmla="*/ 1629 h 2986"/>
                <a:gd name="T112" fmla="*/ 3146 w 3169"/>
                <a:gd name="T113" fmla="*/ 1754 h 2986"/>
                <a:gd name="T114" fmla="*/ 2931 w 3169"/>
                <a:gd name="T115" fmla="*/ 1912 h 2986"/>
                <a:gd name="T116" fmla="*/ 2864 w 3169"/>
                <a:gd name="T117" fmla="*/ 2025 h 2986"/>
                <a:gd name="T118" fmla="*/ 2750 w 3169"/>
                <a:gd name="T119" fmla="*/ 1991 h 2986"/>
                <a:gd name="T120" fmla="*/ 2716 w 3169"/>
                <a:gd name="T121" fmla="*/ 2105 h 2986"/>
                <a:gd name="T122" fmla="*/ 2659 w 3169"/>
                <a:gd name="T123" fmla="*/ 2183 h 2986"/>
                <a:gd name="T124" fmla="*/ 2547 w 3169"/>
                <a:gd name="T125" fmla="*/ 2059 h 29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169"/>
                <a:gd name="T190" fmla="*/ 0 h 2986"/>
                <a:gd name="T191" fmla="*/ 3169 w 3169"/>
                <a:gd name="T192" fmla="*/ 2986 h 298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169" h="2986">
                  <a:moveTo>
                    <a:pt x="2433" y="1969"/>
                  </a:moveTo>
                  <a:lnTo>
                    <a:pt x="2399" y="1980"/>
                  </a:lnTo>
                  <a:lnTo>
                    <a:pt x="2377" y="1980"/>
                  </a:lnTo>
                  <a:lnTo>
                    <a:pt x="2366" y="2002"/>
                  </a:lnTo>
                  <a:lnTo>
                    <a:pt x="2354" y="2036"/>
                  </a:lnTo>
                  <a:lnTo>
                    <a:pt x="2354" y="2059"/>
                  </a:lnTo>
                  <a:lnTo>
                    <a:pt x="2332" y="2081"/>
                  </a:lnTo>
                  <a:lnTo>
                    <a:pt x="2298" y="2081"/>
                  </a:lnTo>
                  <a:lnTo>
                    <a:pt x="2252" y="2094"/>
                  </a:lnTo>
                  <a:lnTo>
                    <a:pt x="2218" y="2094"/>
                  </a:lnTo>
                  <a:lnTo>
                    <a:pt x="2207" y="2116"/>
                  </a:lnTo>
                  <a:lnTo>
                    <a:pt x="2207" y="2139"/>
                  </a:lnTo>
                  <a:lnTo>
                    <a:pt x="2185" y="2161"/>
                  </a:lnTo>
                  <a:lnTo>
                    <a:pt x="2162" y="2172"/>
                  </a:lnTo>
                  <a:lnTo>
                    <a:pt x="2140" y="2161"/>
                  </a:lnTo>
                  <a:lnTo>
                    <a:pt x="2117" y="2150"/>
                  </a:lnTo>
                  <a:lnTo>
                    <a:pt x="2117" y="2105"/>
                  </a:lnTo>
                  <a:lnTo>
                    <a:pt x="2093" y="2094"/>
                  </a:lnTo>
                  <a:lnTo>
                    <a:pt x="2071" y="2081"/>
                  </a:lnTo>
                  <a:lnTo>
                    <a:pt x="2060" y="2094"/>
                  </a:lnTo>
                  <a:lnTo>
                    <a:pt x="2037" y="2127"/>
                  </a:lnTo>
                  <a:lnTo>
                    <a:pt x="2037" y="2150"/>
                  </a:lnTo>
                  <a:lnTo>
                    <a:pt x="2048" y="2195"/>
                  </a:lnTo>
                  <a:lnTo>
                    <a:pt x="2048" y="2228"/>
                  </a:lnTo>
                  <a:lnTo>
                    <a:pt x="2048" y="2273"/>
                  </a:lnTo>
                  <a:lnTo>
                    <a:pt x="2060" y="2308"/>
                  </a:lnTo>
                  <a:lnTo>
                    <a:pt x="2037" y="2308"/>
                  </a:lnTo>
                  <a:lnTo>
                    <a:pt x="2003" y="2353"/>
                  </a:lnTo>
                  <a:lnTo>
                    <a:pt x="1970" y="2376"/>
                  </a:lnTo>
                  <a:lnTo>
                    <a:pt x="1912" y="2421"/>
                  </a:lnTo>
                  <a:lnTo>
                    <a:pt x="1890" y="2454"/>
                  </a:lnTo>
                  <a:lnTo>
                    <a:pt x="1845" y="2454"/>
                  </a:lnTo>
                  <a:lnTo>
                    <a:pt x="1800" y="2478"/>
                  </a:lnTo>
                  <a:lnTo>
                    <a:pt x="1732" y="2523"/>
                  </a:lnTo>
                  <a:lnTo>
                    <a:pt x="1720" y="2557"/>
                  </a:lnTo>
                  <a:lnTo>
                    <a:pt x="1675" y="2591"/>
                  </a:lnTo>
                  <a:lnTo>
                    <a:pt x="1641" y="2602"/>
                  </a:lnTo>
                  <a:lnTo>
                    <a:pt x="1596" y="2613"/>
                  </a:lnTo>
                  <a:lnTo>
                    <a:pt x="1528" y="2647"/>
                  </a:lnTo>
                  <a:lnTo>
                    <a:pt x="1471" y="2693"/>
                  </a:lnTo>
                  <a:lnTo>
                    <a:pt x="1415" y="2738"/>
                  </a:lnTo>
                  <a:lnTo>
                    <a:pt x="1393" y="2794"/>
                  </a:lnTo>
                  <a:lnTo>
                    <a:pt x="1370" y="2851"/>
                  </a:lnTo>
                  <a:lnTo>
                    <a:pt x="1335" y="2908"/>
                  </a:lnTo>
                  <a:lnTo>
                    <a:pt x="1290" y="2919"/>
                  </a:lnTo>
                  <a:lnTo>
                    <a:pt x="1245" y="2908"/>
                  </a:lnTo>
                  <a:lnTo>
                    <a:pt x="1189" y="2908"/>
                  </a:lnTo>
                  <a:lnTo>
                    <a:pt x="1154" y="2896"/>
                  </a:lnTo>
                  <a:lnTo>
                    <a:pt x="1143" y="2863"/>
                  </a:lnTo>
                  <a:lnTo>
                    <a:pt x="1132" y="2828"/>
                  </a:lnTo>
                  <a:lnTo>
                    <a:pt x="1109" y="2817"/>
                  </a:lnTo>
                  <a:lnTo>
                    <a:pt x="1109" y="2760"/>
                  </a:lnTo>
                  <a:lnTo>
                    <a:pt x="1121" y="2727"/>
                  </a:lnTo>
                  <a:lnTo>
                    <a:pt x="1121" y="2670"/>
                  </a:lnTo>
                  <a:lnTo>
                    <a:pt x="1109" y="2636"/>
                  </a:lnTo>
                  <a:lnTo>
                    <a:pt x="1076" y="2591"/>
                  </a:lnTo>
                  <a:lnTo>
                    <a:pt x="1064" y="2613"/>
                  </a:lnTo>
                  <a:lnTo>
                    <a:pt x="1042" y="2659"/>
                  </a:lnTo>
                  <a:lnTo>
                    <a:pt x="1008" y="2682"/>
                  </a:lnTo>
                  <a:lnTo>
                    <a:pt x="997" y="2738"/>
                  </a:lnTo>
                  <a:lnTo>
                    <a:pt x="974" y="2794"/>
                  </a:lnTo>
                  <a:lnTo>
                    <a:pt x="962" y="2839"/>
                  </a:lnTo>
                  <a:lnTo>
                    <a:pt x="939" y="2919"/>
                  </a:lnTo>
                  <a:lnTo>
                    <a:pt x="894" y="2953"/>
                  </a:lnTo>
                  <a:lnTo>
                    <a:pt x="872" y="2986"/>
                  </a:lnTo>
                  <a:lnTo>
                    <a:pt x="849" y="2975"/>
                  </a:lnTo>
                  <a:lnTo>
                    <a:pt x="827" y="2964"/>
                  </a:lnTo>
                  <a:lnTo>
                    <a:pt x="781" y="2930"/>
                  </a:lnTo>
                  <a:lnTo>
                    <a:pt x="758" y="2896"/>
                  </a:lnTo>
                  <a:lnTo>
                    <a:pt x="747" y="2863"/>
                  </a:lnTo>
                  <a:lnTo>
                    <a:pt x="747" y="2839"/>
                  </a:lnTo>
                  <a:lnTo>
                    <a:pt x="747" y="2794"/>
                  </a:lnTo>
                  <a:lnTo>
                    <a:pt x="758" y="2760"/>
                  </a:lnTo>
                  <a:lnTo>
                    <a:pt x="758" y="2715"/>
                  </a:lnTo>
                  <a:lnTo>
                    <a:pt x="725" y="2659"/>
                  </a:lnTo>
                  <a:lnTo>
                    <a:pt x="680" y="2647"/>
                  </a:lnTo>
                  <a:lnTo>
                    <a:pt x="646" y="2647"/>
                  </a:lnTo>
                  <a:lnTo>
                    <a:pt x="601" y="2670"/>
                  </a:lnTo>
                  <a:lnTo>
                    <a:pt x="521" y="2704"/>
                  </a:lnTo>
                  <a:lnTo>
                    <a:pt x="476" y="2715"/>
                  </a:lnTo>
                  <a:lnTo>
                    <a:pt x="431" y="2670"/>
                  </a:lnTo>
                  <a:lnTo>
                    <a:pt x="409" y="2636"/>
                  </a:lnTo>
                  <a:lnTo>
                    <a:pt x="385" y="2591"/>
                  </a:lnTo>
                  <a:lnTo>
                    <a:pt x="362" y="2557"/>
                  </a:lnTo>
                  <a:lnTo>
                    <a:pt x="318" y="2523"/>
                  </a:lnTo>
                  <a:lnTo>
                    <a:pt x="284" y="2512"/>
                  </a:lnTo>
                  <a:lnTo>
                    <a:pt x="228" y="2478"/>
                  </a:lnTo>
                  <a:lnTo>
                    <a:pt x="228" y="2454"/>
                  </a:lnTo>
                  <a:lnTo>
                    <a:pt x="239" y="2432"/>
                  </a:lnTo>
                  <a:lnTo>
                    <a:pt x="273" y="2410"/>
                  </a:lnTo>
                  <a:lnTo>
                    <a:pt x="306" y="2365"/>
                  </a:lnTo>
                  <a:lnTo>
                    <a:pt x="306" y="2320"/>
                  </a:lnTo>
                  <a:lnTo>
                    <a:pt x="284" y="2308"/>
                  </a:lnTo>
                  <a:lnTo>
                    <a:pt x="204" y="2308"/>
                  </a:lnTo>
                  <a:lnTo>
                    <a:pt x="136" y="2320"/>
                  </a:lnTo>
                  <a:lnTo>
                    <a:pt x="80" y="2320"/>
                  </a:lnTo>
                  <a:lnTo>
                    <a:pt x="46" y="2273"/>
                  </a:lnTo>
                  <a:lnTo>
                    <a:pt x="35" y="2228"/>
                  </a:lnTo>
                  <a:lnTo>
                    <a:pt x="23" y="2183"/>
                  </a:lnTo>
                  <a:lnTo>
                    <a:pt x="23" y="2139"/>
                  </a:lnTo>
                  <a:lnTo>
                    <a:pt x="23" y="2070"/>
                  </a:lnTo>
                  <a:lnTo>
                    <a:pt x="12" y="2036"/>
                  </a:lnTo>
                  <a:lnTo>
                    <a:pt x="0" y="2002"/>
                  </a:lnTo>
                  <a:lnTo>
                    <a:pt x="69" y="2002"/>
                  </a:lnTo>
                  <a:lnTo>
                    <a:pt x="114" y="2014"/>
                  </a:lnTo>
                  <a:lnTo>
                    <a:pt x="204" y="2025"/>
                  </a:lnTo>
                  <a:lnTo>
                    <a:pt x="284" y="2047"/>
                  </a:lnTo>
                  <a:lnTo>
                    <a:pt x="374" y="2047"/>
                  </a:lnTo>
                  <a:lnTo>
                    <a:pt x="431" y="2036"/>
                  </a:lnTo>
                  <a:lnTo>
                    <a:pt x="499" y="2047"/>
                  </a:lnTo>
                  <a:lnTo>
                    <a:pt x="544" y="2081"/>
                  </a:lnTo>
                  <a:lnTo>
                    <a:pt x="601" y="2116"/>
                  </a:lnTo>
                  <a:lnTo>
                    <a:pt x="635" y="2139"/>
                  </a:lnTo>
                  <a:lnTo>
                    <a:pt x="680" y="2161"/>
                  </a:lnTo>
                  <a:lnTo>
                    <a:pt x="725" y="2183"/>
                  </a:lnTo>
                  <a:lnTo>
                    <a:pt x="781" y="2195"/>
                  </a:lnTo>
                  <a:lnTo>
                    <a:pt x="838" y="2240"/>
                  </a:lnTo>
                  <a:lnTo>
                    <a:pt x="883" y="2251"/>
                  </a:lnTo>
                  <a:lnTo>
                    <a:pt x="917" y="2228"/>
                  </a:lnTo>
                  <a:lnTo>
                    <a:pt x="997" y="2195"/>
                  </a:lnTo>
                  <a:lnTo>
                    <a:pt x="1076" y="2150"/>
                  </a:lnTo>
                  <a:lnTo>
                    <a:pt x="1178" y="2105"/>
                  </a:lnTo>
                  <a:lnTo>
                    <a:pt x="1279" y="2081"/>
                  </a:lnTo>
                  <a:lnTo>
                    <a:pt x="1381" y="2070"/>
                  </a:lnTo>
                  <a:lnTo>
                    <a:pt x="1449" y="2047"/>
                  </a:lnTo>
                  <a:lnTo>
                    <a:pt x="1505" y="2002"/>
                  </a:lnTo>
                  <a:lnTo>
                    <a:pt x="1540" y="1980"/>
                  </a:lnTo>
                  <a:lnTo>
                    <a:pt x="1574" y="1935"/>
                  </a:lnTo>
                  <a:lnTo>
                    <a:pt x="1596" y="1912"/>
                  </a:lnTo>
                  <a:lnTo>
                    <a:pt x="1619" y="1912"/>
                  </a:lnTo>
                  <a:lnTo>
                    <a:pt x="1664" y="1878"/>
                  </a:lnTo>
                  <a:lnTo>
                    <a:pt x="1664" y="1844"/>
                  </a:lnTo>
                  <a:lnTo>
                    <a:pt x="1664" y="1821"/>
                  </a:lnTo>
                  <a:lnTo>
                    <a:pt x="1653" y="1799"/>
                  </a:lnTo>
                  <a:lnTo>
                    <a:pt x="1641" y="1776"/>
                  </a:lnTo>
                  <a:lnTo>
                    <a:pt x="1619" y="1765"/>
                  </a:lnTo>
                  <a:lnTo>
                    <a:pt x="1608" y="1731"/>
                  </a:lnTo>
                  <a:lnTo>
                    <a:pt x="1619" y="1685"/>
                  </a:lnTo>
                  <a:lnTo>
                    <a:pt x="1641" y="1652"/>
                  </a:lnTo>
                  <a:lnTo>
                    <a:pt x="1664" y="1607"/>
                  </a:lnTo>
                  <a:lnTo>
                    <a:pt x="1709" y="1584"/>
                  </a:lnTo>
                  <a:lnTo>
                    <a:pt x="1755" y="1595"/>
                  </a:lnTo>
                  <a:lnTo>
                    <a:pt x="1811" y="1595"/>
                  </a:lnTo>
                  <a:lnTo>
                    <a:pt x="1856" y="1618"/>
                  </a:lnTo>
                  <a:lnTo>
                    <a:pt x="1901" y="1618"/>
                  </a:lnTo>
                  <a:lnTo>
                    <a:pt x="1936" y="1595"/>
                  </a:lnTo>
                  <a:lnTo>
                    <a:pt x="1958" y="1573"/>
                  </a:lnTo>
                  <a:lnTo>
                    <a:pt x="1981" y="1528"/>
                  </a:lnTo>
                  <a:lnTo>
                    <a:pt x="2003" y="1504"/>
                  </a:lnTo>
                  <a:lnTo>
                    <a:pt x="2106" y="1504"/>
                  </a:lnTo>
                  <a:lnTo>
                    <a:pt x="2117" y="1493"/>
                  </a:lnTo>
                  <a:lnTo>
                    <a:pt x="2151" y="1448"/>
                  </a:lnTo>
                  <a:lnTo>
                    <a:pt x="2173" y="1426"/>
                  </a:lnTo>
                  <a:lnTo>
                    <a:pt x="2185" y="1392"/>
                  </a:lnTo>
                  <a:lnTo>
                    <a:pt x="2196" y="1347"/>
                  </a:lnTo>
                  <a:lnTo>
                    <a:pt x="2229" y="1312"/>
                  </a:lnTo>
                  <a:lnTo>
                    <a:pt x="2252" y="1312"/>
                  </a:lnTo>
                  <a:lnTo>
                    <a:pt x="2263" y="1290"/>
                  </a:lnTo>
                  <a:lnTo>
                    <a:pt x="2309" y="1267"/>
                  </a:lnTo>
                  <a:lnTo>
                    <a:pt x="2343" y="1256"/>
                  </a:lnTo>
                  <a:lnTo>
                    <a:pt x="2388" y="1233"/>
                  </a:lnTo>
                  <a:lnTo>
                    <a:pt x="2444" y="1222"/>
                  </a:lnTo>
                  <a:lnTo>
                    <a:pt x="2502" y="1233"/>
                  </a:lnTo>
                  <a:lnTo>
                    <a:pt x="2558" y="1200"/>
                  </a:lnTo>
                  <a:lnTo>
                    <a:pt x="2580" y="1166"/>
                  </a:lnTo>
                  <a:lnTo>
                    <a:pt x="2580" y="1142"/>
                  </a:lnTo>
                  <a:lnTo>
                    <a:pt x="2569" y="1120"/>
                  </a:lnTo>
                  <a:lnTo>
                    <a:pt x="2535" y="1097"/>
                  </a:lnTo>
                  <a:lnTo>
                    <a:pt x="2490" y="1075"/>
                  </a:lnTo>
                  <a:lnTo>
                    <a:pt x="2422" y="1041"/>
                  </a:lnTo>
                  <a:lnTo>
                    <a:pt x="2366" y="1030"/>
                  </a:lnTo>
                  <a:lnTo>
                    <a:pt x="2309" y="1030"/>
                  </a:lnTo>
                  <a:lnTo>
                    <a:pt x="2274" y="1063"/>
                  </a:lnTo>
                  <a:lnTo>
                    <a:pt x="2241" y="1063"/>
                  </a:lnTo>
                  <a:lnTo>
                    <a:pt x="2196" y="1063"/>
                  </a:lnTo>
                  <a:lnTo>
                    <a:pt x="2151" y="1086"/>
                  </a:lnTo>
                  <a:lnTo>
                    <a:pt x="2106" y="1086"/>
                  </a:lnTo>
                  <a:lnTo>
                    <a:pt x="2071" y="1075"/>
                  </a:lnTo>
                  <a:lnTo>
                    <a:pt x="2048" y="1041"/>
                  </a:lnTo>
                  <a:lnTo>
                    <a:pt x="2060" y="985"/>
                  </a:lnTo>
                  <a:lnTo>
                    <a:pt x="2071" y="939"/>
                  </a:lnTo>
                  <a:lnTo>
                    <a:pt x="2082" y="894"/>
                  </a:lnTo>
                  <a:lnTo>
                    <a:pt x="2093" y="860"/>
                  </a:lnTo>
                  <a:lnTo>
                    <a:pt x="2106" y="815"/>
                  </a:lnTo>
                  <a:lnTo>
                    <a:pt x="2117" y="770"/>
                  </a:lnTo>
                  <a:lnTo>
                    <a:pt x="2162" y="724"/>
                  </a:lnTo>
                  <a:lnTo>
                    <a:pt x="2185" y="713"/>
                  </a:lnTo>
                  <a:lnTo>
                    <a:pt x="2229" y="713"/>
                  </a:lnTo>
                  <a:lnTo>
                    <a:pt x="2286" y="713"/>
                  </a:lnTo>
                  <a:lnTo>
                    <a:pt x="2332" y="679"/>
                  </a:lnTo>
                  <a:lnTo>
                    <a:pt x="2366" y="623"/>
                  </a:lnTo>
                  <a:lnTo>
                    <a:pt x="2377" y="554"/>
                  </a:lnTo>
                  <a:lnTo>
                    <a:pt x="2388" y="498"/>
                  </a:lnTo>
                  <a:lnTo>
                    <a:pt x="2411" y="442"/>
                  </a:lnTo>
                  <a:lnTo>
                    <a:pt x="2433" y="351"/>
                  </a:lnTo>
                  <a:lnTo>
                    <a:pt x="2456" y="283"/>
                  </a:lnTo>
                  <a:lnTo>
                    <a:pt x="2478" y="249"/>
                  </a:lnTo>
                  <a:lnTo>
                    <a:pt x="2478" y="216"/>
                  </a:lnTo>
                  <a:lnTo>
                    <a:pt x="2467" y="158"/>
                  </a:lnTo>
                  <a:lnTo>
                    <a:pt x="2433" y="147"/>
                  </a:lnTo>
                  <a:lnTo>
                    <a:pt x="2411" y="136"/>
                  </a:lnTo>
                  <a:lnTo>
                    <a:pt x="2399" y="113"/>
                  </a:lnTo>
                  <a:lnTo>
                    <a:pt x="2399" y="91"/>
                  </a:lnTo>
                  <a:lnTo>
                    <a:pt x="2411" y="68"/>
                  </a:lnTo>
                  <a:lnTo>
                    <a:pt x="2433" y="46"/>
                  </a:lnTo>
                  <a:lnTo>
                    <a:pt x="2478" y="35"/>
                  </a:lnTo>
                  <a:lnTo>
                    <a:pt x="2513" y="0"/>
                  </a:lnTo>
                  <a:lnTo>
                    <a:pt x="2535" y="0"/>
                  </a:lnTo>
                  <a:lnTo>
                    <a:pt x="2592" y="0"/>
                  </a:lnTo>
                  <a:lnTo>
                    <a:pt x="2580" y="35"/>
                  </a:lnTo>
                  <a:lnTo>
                    <a:pt x="2592" y="102"/>
                  </a:lnTo>
                  <a:lnTo>
                    <a:pt x="2580" y="125"/>
                  </a:lnTo>
                  <a:lnTo>
                    <a:pt x="2569" y="147"/>
                  </a:lnTo>
                  <a:lnTo>
                    <a:pt x="2569" y="158"/>
                  </a:lnTo>
                  <a:lnTo>
                    <a:pt x="2603" y="158"/>
                  </a:lnTo>
                  <a:lnTo>
                    <a:pt x="2672" y="181"/>
                  </a:lnTo>
                  <a:lnTo>
                    <a:pt x="2694" y="192"/>
                  </a:lnTo>
                  <a:lnTo>
                    <a:pt x="2739" y="238"/>
                  </a:lnTo>
                  <a:lnTo>
                    <a:pt x="2773" y="283"/>
                  </a:lnTo>
                  <a:lnTo>
                    <a:pt x="2784" y="306"/>
                  </a:lnTo>
                  <a:lnTo>
                    <a:pt x="2806" y="328"/>
                  </a:lnTo>
                  <a:lnTo>
                    <a:pt x="2864" y="339"/>
                  </a:lnTo>
                  <a:lnTo>
                    <a:pt x="2931" y="317"/>
                  </a:lnTo>
                  <a:lnTo>
                    <a:pt x="2965" y="294"/>
                  </a:lnTo>
                  <a:lnTo>
                    <a:pt x="2988" y="272"/>
                  </a:lnTo>
                  <a:lnTo>
                    <a:pt x="3010" y="249"/>
                  </a:lnTo>
                  <a:lnTo>
                    <a:pt x="3056" y="261"/>
                  </a:lnTo>
                  <a:lnTo>
                    <a:pt x="3101" y="294"/>
                  </a:lnTo>
                  <a:lnTo>
                    <a:pt x="3135" y="362"/>
                  </a:lnTo>
                  <a:lnTo>
                    <a:pt x="3135" y="408"/>
                  </a:lnTo>
                  <a:lnTo>
                    <a:pt x="3135" y="453"/>
                  </a:lnTo>
                  <a:lnTo>
                    <a:pt x="3124" y="509"/>
                  </a:lnTo>
                  <a:lnTo>
                    <a:pt x="3112" y="532"/>
                  </a:lnTo>
                  <a:lnTo>
                    <a:pt x="3112" y="589"/>
                  </a:lnTo>
                  <a:lnTo>
                    <a:pt x="3124" y="623"/>
                  </a:lnTo>
                  <a:lnTo>
                    <a:pt x="3124" y="656"/>
                  </a:lnTo>
                  <a:lnTo>
                    <a:pt x="3101" y="679"/>
                  </a:lnTo>
                  <a:lnTo>
                    <a:pt x="3090" y="735"/>
                  </a:lnTo>
                  <a:lnTo>
                    <a:pt x="3090" y="758"/>
                  </a:lnTo>
                  <a:lnTo>
                    <a:pt x="3101" y="804"/>
                  </a:lnTo>
                  <a:lnTo>
                    <a:pt x="3101" y="837"/>
                  </a:lnTo>
                  <a:lnTo>
                    <a:pt x="3067" y="826"/>
                  </a:lnTo>
                  <a:lnTo>
                    <a:pt x="3033" y="815"/>
                  </a:lnTo>
                  <a:lnTo>
                    <a:pt x="3010" y="849"/>
                  </a:lnTo>
                  <a:lnTo>
                    <a:pt x="2976" y="894"/>
                  </a:lnTo>
                  <a:lnTo>
                    <a:pt x="2954" y="950"/>
                  </a:lnTo>
                  <a:lnTo>
                    <a:pt x="2931" y="1007"/>
                  </a:lnTo>
                  <a:lnTo>
                    <a:pt x="2931" y="1030"/>
                  </a:lnTo>
                  <a:lnTo>
                    <a:pt x="2954" y="1063"/>
                  </a:lnTo>
                  <a:lnTo>
                    <a:pt x="2988" y="1086"/>
                  </a:lnTo>
                  <a:lnTo>
                    <a:pt x="3021" y="1097"/>
                  </a:lnTo>
                  <a:lnTo>
                    <a:pt x="3021" y="1120"/>
                  </a:lnTo>
                  <a:lnTo>
                    <a:pt x="3010" y="1131"/>
                  </a:lnTo>
                  <a:lnTo>
                    <a:pt x="3010" y="1155"/>
                  </a:lnTo>
                  <a:lnTo>
                    <a:pt x="3010" y="1177"/>
                  </a:lnTo>
                  <a:lnTo>
                    <a:pt x="3010" y="1188"/>
                  </a:lnTo>
                  <a:lnTo>
                    <a:pt x="2999" y="1211"/>
                  </a:lnTo>
                  <a:lnTo>
                    <a:pt x="2976" y="1233"/>
                  </a:lnTo>
                  <a:lnTo>
                    <a:pt x="2954" y="1278"/>
                  </a:lnTo>
                  <a:lnTo>
                    <a:pt x="2920" y="1290"/>
                  </a:lnTo>
                  <a:lnTo>
                    <a:pt x="2864" y="1290"/>
                  </a:lnTo>
                  <a:lnTo>
                    <a:pt x="2840" y="1301"/>
                  </a:lnTo>
                  <a:lnTo>
                    <a:pt x="2840" y="1323"/>
                  </a:lnTo>
                  <a:lnTo>
                    <a:pt x="2864" y="1358"/>
                  </a:lnTo>
                  <a:lnTo>
                    <a:pt x="2898" y="1369"/>
                  </a:lnTo>
                  <a:lnTo>
                    <a:pt x="2920" y="1381"/>
                  </a:lnTo>
                  <a:lnTo>
                    <a:pt x="2909" y="1403"/>
                  </a:lnTo>
                  <a:lnTo>
                    <a:pt x="2909" y="1426"/>
                  </a:lnTo>
                  <a:lnTo>
                    <a:pt x="2931" y="1471"/>
                  </a:lnTo>
                  <a:lnTo>
                    <a:pt x="2954" y="1482"/>
                  </a:lnTo>
                  <a:lnTo>
                    <a:pt x="2965" y="1504"/>
                  </a:lnTo>
                  <a:lnTo>
                    <a:pt x="2965" y="1539"/>
                  </a:lnTo>
                  <a:lnTo>
                    <a:pt x="2965" y="1550"/>
                  </a:lnTo>
                  <a:lnTo>
                    <a:pt x="2976" y="1584"/>
                  </a:lnTo>
                  <a:lnTo>
                    <a:pt x="3010" y="1573"/>
                  </a:lnTo>
                  <a:lnTo>
                    <a:pt x="3033" y="1550"/>
                  </a:lnTo>
                  <a:lnTo>
                    <a:pt x="3079" y="1550"/>
                  </a:lnTo>
                  <a:lnTo>
                    <a:pt x="3135" y="1573"/>
                  </a:lnTo>
                  <a:lnTo>
                    <a:pt x="3157" y="1595"/>
                  </a:lnTo>
                  <a:lnTo>
                    <a:pt x="3157" y="1629"/>
                  </a:lnTo>
                  <a:lnTo>
                    <a:pt x="3169" y="1652"/>
                  </a:lnTo>
                  <a:lnTo>
                    <a:pt x="3169" y="1663"/>
                  </a:lnTo>
                  <a:lnTo>
                    <a:pt x="3169" y="1674"/>
                  </a:lnTo>
                  <a:lnTo>
                    <a:pt x="3169" y="1720"/>
                  </a:lnTo>
                  <a:lnTo>
                    <a:pt x="3146" y="1754"/>
                  </a:lnTo>
                  <a:lnTo>
                    <a:pt x="3090" y="1788"/>
                  </a:lnTo>
                  <a:lnTo>
                    <a:pt x="3044" y="1821"/>
                  </a:lnTo>
                  <a:lnTo>
                    <a:pt x="2999" y="1855"/>
                  </a:lnTo>
                  <a:lnTo>
                    <a:pt x="2965" y="1889"/>
                  </a:lnTo>
                  <a:lnTo>
                    <a:pt x="2931" y="1912"/>
                  </a:lnTo>
                  <a:lnTo>
                    <a:pt x="2898" y="1924"/>
                  </a:lnTo>
                  <a:lnTo>
                    <a:pt x="2886" y="1935"/>
                  </a:lnTo>
                  <a:lnTo>
                    <a:pt x="2875" y="1969"/>
                  </a:lnTo>
                  <a:lnTo>
                    <a:pt x="2875" y="2002"/>
                  </a:lnTo>
                  <a:lnTo>
                    <a:pt x="2864" y="2025"/>
                  </a:lnTo>
                  <a:lnTo>
                    <a:pt x="2840" y="2047"/>
                  </a:lnTo>
                  <a:lnTo>
                    <a:pt x="2818" y="2047"/>
                  </a:lnTo>
                  <a:lnTo>
                    <a:pt x="2795" y="2036"/>
                  </a:lnTo>
                  <a:lnTo>
                    <a:pt x="2761" y="2014"/>
                  </a:lnTo>
                  <a:lnTo>
                    <a:pt x="2750" y="1991"/>
                  </a:lnTo>
                  <a:lnTo>
                    <a:pt x="2728" y="2002"/>
                  </a:lnTo>
                  <a:lnTo>
                    <a:pt x="2716" y="2014"/>
                  </a:lnTo>
                  <a:lnTo>
                    <a:pt x="2716" y="2047"/>
                  </a:lnTo>
                  <a:lnTo>
                    <a:pt x="2716" y="2070"/>
                  </a:lnTo>
                  <a:lnTo>
                    <a:pt x="2716" y="2105"/>
                  </a:lnTo>
                  <a:lnTo>
                    <a:pt x="2716" y="2139"/>
                  </a:lnTo>
                  <a:lnTo>
                    <a:pt x="2728" y="2150"/>
                  </a:lnTo>
                  <a:lnTo>
                    <a:pt x="2705" y="2172"/>
                  </a:lnTo>
                  <a:lnTo>
                    <a:pt x="2694" y="2183"/>
                  </a:lnTo>
                  <a:lnTo>
                    <a:pt x="2659" y="2183"/>
                  </a:lnTo>
                  <a:lnTo>
                    <a:pt x="2625" y="2183"/>
                  </a:lnTo>
                  <a:lnTo>
                    <a:pt x="2592" y="2161"/>
                  </a:lnTo>
                  <a:lnTo>
                    <a:pt x="2569" y="2139"/>
                  </a:lnTo>
                  <a:lnTo>
                    <a:pt x="2558" y="2105"/>
                  </a:lnTo>
                  <a:lnTo>
                    <a:pt x="2547" y="2059"/>
                  </a:lnTo>
                  <a:lnTo>
                    <a:pt x="2524" y="2014"/>
                  </a:lnTo>
                  <a:lnTo>
                    <a:pt x="2502" y="1980"/>
                  </a:lnTo>
                  <a:lnTo>
                    <a:pt x="2456" y="1969"/>
                  </a:lnTo>
                  <a:lnTo>
                    <a:pt x="2433" y="1969"/>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9" name="Freeform 59"/>
            <p:cNvSpPr>
              <a:spLocks/>
            </p:cNvSpPr>
            <p:nvPr/>
          </p:nvSpPr>
          <p:spPr bwMode="auto">
            <a:xfrm>
              <a:off x="8275657" y="2035015"/>
              <a:ext cx="893765" cy="822316"/>
            </a:xfrm>
            <a:custGeom>
              <a:avLst/>
              <a:gdLst>
                <a:gd name="T0" fmla="*/ 46 w 883"/>
                <a:gd name="T1" fmla="*/ 498 h 872"/>
                <a:gd name="T2" fmla="*/ 57 w 883"/>
                <a:gd name="T3" fmla="*/ 465 h 872"/>
                <a:gd name="T4" fmla="*/ 57 w 883"/>
                <a:gd name="T5" fmla="*/ 396 h 872"/>
                <a:gd name="T6" fmla="*/ 57 w 883"/>
                <a:gd name="T7" fmla="*/ 340 h 872"/>
                <a:gd name="T8" fmla="*/ 91 w 883"/>
                <a:gd name="T9" fmla="*/ 317 h 872"/>
                <a:gd name="T10" fmla="*/ 136 w 883"/>
                <a:gd name="T11" fmla="*/ 362 h 872"/>
                <a:gd name="T12" fmla="*/ 181 w 883"/>
                <a:gd name="T13" fmla="*/ 373 h 872"/>
                <a:gd name="T14" fmla="*/ 216 w 883"/>
                <a:gd name="T15" fmla="*/ 328 h 872"/>
                <a:gd name="T16" fmla="*/ 227 w 883"/>
                <a:gd name="T17" fmla="*/ 261 h 872"/>
                <a:gd name="T18" fmla="*/ 272 w 883"/>
                <a:gd name="T19" fmla="*/ 238 h 872"/>
                <a:gd name="T20" fmla="*/ 340 w 883"/>
                <a:gd name="T21" fmla="*/ 181 h 872"/>
                <a:gd name="T22" fmla="*/ 431 w 883"/>
                <a:gd name="T23" fmla="*/ 114 h 872"/>
                <a:gd name="T24" fmla="*/ 510 w 883"/>
                <a:gd name="T25" fmla="*/ 46 h 872"/>
                <a:gd name="T26" fmla="*/ 543 w 883"/>
                <a:gd name="T27" fmla="*/ 11 h 872"/>
                <a:gd name="T28" fmla="*/ 601 w 883"/>
                <a:gd name="T29" fmla="*/ 34 h 872"/>
                <a:gd name="T30" fmla="*/ 623 w 883"/>
                <a:gd name="T31" fmla="*/ 57 h 872"/>
                <a:gd name="T32" fmla="*/ 679 w 883"/>
                <a:gd name="T33" fmla="*/ 46 h 872"/>
                <a:gd name="T34" fmla="*/ 736 w 883"/>
                <a:gd name="T35" fmla="*/ 114 h 872"/>
                <a:gd name="T36" fmla="*/ 793 w 883"/>
                <a:gd name="T37" fmla="*/ 215 h 872"/>
                <a:gd name="T38" fmla="*/ 793 w 883"/>
                <a:gd name="T39" fmla="*/ 283 h 872"/>
                <a:gd name="T40" fmla="*/ 872 w 883"/>
                <a:gd name="T41" fmla="*/ 328 h 872"/>
                <a:gd name="T42" fmla="*/ 849 w 883"/>
                <a:gd name="T43" fmla="*/ 442 h 872"/>
                <a:gd name="T44" fmla="*/ 771 w 883"/>
                <a:gd name="T45" fmla="*/ 532 h 872"/>
                <a:gd name="T46" fmla="*/ 713 w 883"/>
                <a:gd name="T47" fmla="*/ 612 h 872"/>
                <a:gd name="T48" fmla="*/ 589 w 883"/>
                <a:gd name="T49" fmla="*/ 646 h 872"/>
                <a:gd name="T50" fmla="*/ 510 w 883"/>
                <a:gd name="T51" fmla="*/ 736 h 872"/>
                <a:gd name="T52" fmla="*/ 397 w 883"/>
                <a:gd name="T53" fmla="*/ 838 h 872"/>
                <a:gd name="T54" fmla="*/ 362 w 883"/>
                <a:gd name="T55" fmla="*/ 860 h 872"/>
                <a:gd name="T56" fmla="*/ 362 w 883"/>
                <a:gd name="T57" fmla="*/ 793 h 872"/>
                <a:gd name="T58" fmla="*/ 374 w 883"/>
                <a:gd name="T59" fmla="*/ 702 h 872"/>
                <a:gd name="T60" fmla="*/ 408 w 883"/>
                <a:gd name="T61" fmla="*/ 599 h 872"/>
                <a:gd name="T62" fmla="*/ 397 w 883"/>
                <a:gd name="T63" fmla="*/ 543 h 872"/>
                <a:gd name="T64" fmla="*/ 295 w 883"/>
                <a:gd name="T65" fmla="*/ 521 h 872"/>
                <a:gd name="T66" fmla="*/ 227 w 883"/>
                <a:gd name="T67" fmla="*/ 588 h 872"/>
                <a:gd name="T68" fmla="*/ 192 w 883"/>
                <a:gd name="T69" fmla="*/ 679 h 872"/>
                <a:gd name="T70" fmla="*/ 147 w 883"/>
                <a:gd name="T71" fmla="*/ 724 h 872"/>
                <a:gd name="T72" fmla="*/ 125 w 883"/>
                <a:gd name="T73" fmla="*/ 657 h 872"/>
                <a:gd name="T74" fmla="*/ 69 w 883"/>
                <a:gd name="T75" fmla="*/ 612 h 872"/>
                <a:gd name="T76" fmla="*/ 13 w 883"/>
                <a:gd name="T77" fmla="*/ 588 h 872"/>
                <a:gd name="T78" fmla="*/ 13 w 883"/>
                <a:gd name="T79" fmla="*/ 554 h 872"/>
                <a:gd name="T80" fmla="*/ 35 w 883"/>
                <a:gd name="T81" fmla="*/ 509 h 8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83"/>
                <a:gd name="T124" fmla="*/ 0 h 872"/>
                <a:gd name="T125" fmla="*/ 883 w 883"/>
                <a:gd name="T126" fmla="*/ 872 h 87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83" h="872">
                  <a:moveTo>
                    <a:pt x="35" y="509"/>
                  </a:moveTo>
                  <a:lnTo>
                    <a:pt x="46" y="498"/>
                  </a:lnTo>
                  <a:lnTo>
                    <a:pt x="69" y="476"/>
                  </a:lnTo>
                  <a:lnTo>
                    <a:pt x="57" y="465"/>
                  </a:lnTo>
                  <a:lnTo>
                    <a:pt x="57" y="431"/>
                  </a:lnTo>
                  <a:lnTo>
                    <a:pt x="57" y="396"/>
                  </a:lnTo>
                  <a:lnTo>
                    <a:pt x="57" y="373"/>
                  </a:lnTo>
                  <a:lnTo>
                    <a:pt x="57" y="340"/>
                  </a:lnTo>
                  <a:lnTo>
                    <a:pt x="69" y="328"/>
                  </a:lnTo>
                  <a:lnTo>
                    <a:pt x="91" y="317"/>
                  </a:lnTo>
                  <a:lnTo>
                    <a:pt x="102" y="340"/>
                  </a:lnTo>
                  <a:lnTo>
                    <a:pt x="136" y="362"/>
                  </a:lnTo>
                  <a:lnTo>
                    <a:pt x="159" y="373"/>
                  </a:lnTo>
                  <a:lnTo>
                    <a:pt x="181" y="373"/>
                  </a:lnTo>
                  <a:lnTo>
                    <a:pt x="205" y="351"/>
                  </a:lnTo>
                  <a:lnTo>
                    <a:pt x="216" y="328"/>
                  </a:lnTo>
                  <a:lnTo>
                    <a:pt x="216" y="295"/>
                  </a:lnTo>
                  <a:lnTo>
                    <a:pt x="227" y="261"/>
                  </a:lnTo>
                  <a:lnTo>
                    <a:pt x="239" y="250"/>
                  </a:lnTo>
                  <a:lnTo>
                    <a:pt x="272" y="238"/>
                  </a:lnTo>
                  <a:lnTo>
                    <a:pt x="306" y="215"/>
                  </a:lnTo>
                  <a:lnTo>
                    <a:pt x="340" y="181"/>
                  </a:lnTo>
                  <a:lnTo>
                    <a:pt x="385" y="147"/>
                  </a:lnTo>
                  <a:lnTo>
                    <a:pt x="431" y="114"/>
                  </a:lnTo>
                  <a:lnTo>
                    <a:pt x="487" y="80"/>
                  </a:lnTo>
                  <a:lnTo>
                    <a:pt x="510" y="46"/>
                  </a:lnTo>
                  <a:lnTo>
                    <a:pt x="510" y="0"/>
                  </a:lnTo>
                  <a:lnTo>
                    <a:pt x="543" y="11"/>
                  </a:lnTo>
                  <a:lnTo>
                    <a:pt x="578" y="23"/>
                  </a:lnTo>
                  <a:lnTo>
                    <a:pt x="601" y="34"/>
                  </a:lnTo>
                  <a:lnTo>
                    <a:pt x="612" y="57"/>
                  </a:lnTo>
                  <a:lnTo>
                    <a:pt x="623" y="57"/>
                  </a:lnTo>
                  <a:lnTo>
                    <a:pt x="668" y="46"/>
                  </a:lnTo>
                  <a:lnTo>
                    <a:pt x="679" y="46"/>
                  </a:lnTo>
                  <a:lnTo>
                    <a:pt x="713" y="80"/>
                  </a:lnTo>
                  <a:lnTo>
                    <a:pt x="736" y="114"/>
                  </a:lnTo>
                  <a:lnTo>
                    <a:pt x="758" y="159"/>
                  </a:lnTo>
                  <a:lnTo>
                    <a:pt x="793" y="215"/>
                  </a:lnTo>
                  <a:lnTo>
                    <a:pt x="782" y="250"/>
                  </a:lnTo>
                  <a:lnTo>
                    <a:pt x="793" y="283"/>
                  </a:lnTo>
                  <a:lnTo>
                    <a:pt x="838" y="306"/>
                  </a:lnTo>
                  <a:lnTo>
                    <a:pt x="872" y="328"/>
                  </a:lnTo>
                  <a:lnTo>
                    <a:pt x="883" y="385"/>
                  </a:lnTo>
                  <a:lnTo>
                    <a:pt x="849" y="442"/>
                  </a:lnTo>
                  <a:lnTo>
                    <a:pt x="804" y="476"/>
                  </a:lnTo>
                  <a:lnTo>
                    <a:pt x="771" y="532"/>
                  </a:lnTo>
                  <a:lnTo>
                    <a:pt x="736" y="566"/>
                  </a:lnTo>
                  <a:lnTo>
                    <a:pt x="713" y="612"/>
                  </a:lnTo>
                  <a:lnTo>
                    <a:pt x="646" y="634"/>
                  </a:lnTo>
                  <a:lnTo>
                    <a:pt x="589" y="646"/>
                  </a:lnTo>
                  <a:lnTo>
                    <a:pt x="543" y="657"/>
                  </a:lnTo>
                  <a:lnTo>
                    <a:pt x="510" y="736"/>
                  </a:lnTo>
                  <a:lnTo>
                    <a:pt x="453" y="793"/>
                  </a:lnTo>
                  <a:lnTo>
                    <a:pt x="397" y="838"/>
                  </a:lnTo>
                  <a:lnTo>
                    <a:pt x="374" y="872"/>
                  </a:lnTo>
                  <a:lnTo>
                    <a:pt x="362" y="860"/>
                  </a:lnTo>
                  <a:lnTo>
                    <a:pt x="362" y="827"/>
                  </a:lnTo>
                  <a:lnTo>
                    <a:pt x="362" y="793"/>
                  </a:lnTo>
                  <a:lnTo>
                    <a:pt x="362" y="758"/>
                  </a:lnTo>
                  <a:lnTo>
                    <a:pt x="374" y="702"/>
                  </a:lnTo>
                  <a:lnTo>
                    <a:pt x="397" y="646"/>
                  </a:lnTo>
                  <a:lnTo>
                    <a:pt x="408" y="599"/>
                  </a:lnTo>
                  <a:lnTo>
                    <a:pt x="420" y="577"/>
                  </a:lnTo>
                  <a:lnTo>
                    <a:pt x="397" y="543"/>
                  </a:lnTo>
                  <a:lnTo>
                    <a:pt x="351" y="521"/>
                  </a:lnTo>
                  <a:lnTo>
                    <a:pt x="295" y="521"/>
                  </a:lnTo>
                  <a:lnTo>
                    <a:pt x="239" y="543"/>
                  </a:lnTo>
                  <a:lnTo>
                    <a:pt x="227" y="588"/>
                  </a:lnTo>
                  <a:lnTo>
                    <a:pt x="216" y="634"/>
                  </a:lnTo>
                  <a:lnTo>
                    <a:pt x="192" y="679"/>
                  </a:lnTo>
                  <a:lnTo>
                    <a:pt x="170" y="702"/>
                  </a:lnTo>
                  <a:lnTo>
                    <a:pt x="147" y="724"/>
                  </a:lnTo>
                  <a:lnTo>
                    <a:pt x="125" y="702"/>
                  </a:lnTo>
                  <a:lnTo>
                    <a:pt x="125" y="657"/>
                  </a:lnTo>
                  <a:lnTo>
                    <a:pt x="102" y="634"/>
                  </a:lnTo>
                  <a:lnTo>
                    <a:pt x="69" y="612"/>
                  </a:lnTo>
                  <a:lnTo>
                    <a:pt x="46" y="599"/>
                  </a:lnTo>
                  <a:lnTo>
                    <a:pt x="13" y="588"/>
                  </a:lnTo>
                  <a:lnTo>
                    <a:pt x="0" y="577"/>
                  </a:lnTo>
                  <a:lnTo>
                    <a:pt x="13" y="554"/>
                  </a:lnTo>
                  <a:lnTo>
                    <a:pt x="13" y="532"/>
                  </a:lnTo>
                  <a:lnTo>
                    <a:pt x="35" y="509"/>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0" name="Freeform 60"/>
            <p:cNvSpPr>
              <a:spLocks/>
            </p:cNvSpPr>
            <p:nvPr/>
          </p:nvSpPr>
          <p:spPr bwMode="auto">
            <a:xfrm>
              <a:off x="8458220" y="1578774"/>
              <a:ext cx="1296992" cy="818710"/>
            </a:xfrm>
            <a:custGeom>
              <a:avLst/>
              <a:gdLst>
                <a:gd name="T0" fmla="*/ 442 w 1279"/>
                <a:gd name="T1" fmla="*/ 543 h 871"/>
                <a:gd name="T2" fmla="*/ 420 w 1279"/>
                <a:gd name="T3" fmla="*/ 520 h 871"/>
                <a:gd name="T4" fmla="*/ 362 w 1279"/>
                <a:gd name="T5" fmla="*/ 497 h 871"/>
                <a:gd name="T6" fmla="*/ 329 w 1279"/>
                <a:gd name="T7" fmla="*/ 475 h 871"/>
                <a:gd name="T8" fmla="*/ 317 w 1279"/>
                <a:gd name="T9" fmla="*/ 441 h 871"/>
                <a:gd name="T10" fmla="*/ 295 w 1279"/>
                <a:gd name="T11" fmla="*/ 385 h 871"/>
                <a:gd name="T12" fmla="*/ 193 w 1279"/>
                <a:gd name="T13" fmla="*/ 362 h 871"/>
                <a:gd name="T14" fmla="*/ 136 w 1279"/>
                <a:gd name="T15" fmla="*/ 396 h 871"/>
                <a:gd name="T16" fmla="*/ 125 w 1279"/>
                <a:gd name="T17" fmla="*/ 351 h 871"/>
                <a:gd name="T18" fmla="*/ 114 w 1279"/>
                <a:gd name="T19" fmla="*/ 294 h 871"/>
                <a:gd name="T20" fmla="*/ 69 w 1279"/>
                <a:gd name="T21" fmla="*/ 238 h 871"/>
                <a:gd name="T22" fmla="*/ 80 w 1279"/>
                <a:gd name="T23" fmla="*/ 193 h 871"/>
                <a:gd name="T24" fmla="*/ 24 w 1279"/>
                <a:gd name="T25" fmla="*/ 170 h 871"/>
                <a:gd name="T26" fmla="*/ 0 w 1279"/>
                <a:gd name="T27" fmla="*/ 113 h 871"/>
                <a:gd name="T28" fmla="*/ 80 w 1279"/>
                <a:gd name="T29" fmla="*/ 102 h 871"/>
                <a:gd name="T30" fmla="*/ 136 w 1279"/>
                <a:gd name="T31" fmla="*/ 45 h 871"/>
                <a:gd name="T32" fmla="*/ 170 w 1279"/>
                <a:gd name="T33" fmla="*/ 0 h 871"/>
                <a:gd name="T34" fmla="*/ 216 w 1279"/>
                <a:gd name="T35" fmla="*/ 0 h 871"/>
                <a:gd name="T36" fmla="*/ 261 w 1279"/>
                <a:gd name="T37" fmla="*/ 34 h 871"/>
                <a:gd name="T38" fmla="*/ 317 w 1279"/>
                <a:gd name="T39" fmla="*/ 79 h 871"/>
                <a:gd name="T40" fmla="*/ 397 w 1279"/>
                <a:gd name="T41" fmla="*/ 102 h 871"/>
                <a:gd name="T42" fmla="*/ 476 w 1279"/>
                <a:gd name="T43" fmla="*/ 102 h 871"/>
                <a:gd name="T44" fmla="*/ 521 w 1279"/>
                <a:gd name="T45" fmla="*/ 79 h 871"/>
                <a:gd name="T46" fmla="*/ 577 w 1279"/>
                <a:gd name="T47" fmla="*/ 113 h 871"/>
                <a:gd name="T48" fmla="*/ 612 w 1279"/>
                <a:gd name="T49" fmla="*/ 113 h 871"/>
                <a:gd name="T50" fmla="*/ 668 w 1279"/>
                <a:gd name="T51" fmla="*/ 113 h 871"/>
                <a:gd name="T52" fmla="*/ 713 w 1279"/>
                <a:gd name="T53" fmla="*/ 170 h 871"/>
                <a:gd name="T54" fmla="*/ 793 w 1279"/>
                <a:gd name="T55" fmla="*/ 215 h 871"/>
                <a:gd name="T56" fmla="*/ 838 w 1279"/>
                <a:gd name="T57" fmla="*/ 238 h 871"/>
                <a:gd name="T58" fmla="*/ 849 w 1279"/>
                <a:gd name="T59" fmla="*/ 193 h 871"/>
                <a:gd name="T60" fmla="*/ 883 w 1279"/>
                <a:gd name="T61" fmla="*/ 215 h 871"/>
                <a:gd name="T62" fmla="*/ 917 w 1279"/>
                <a:gd name="T63" fmla="*/ 260 h 871"/>
                <a:gd name="T64" fmla="*/ 951 w 1279"/>
                <a:gd name="T65" fmla="*/ 294 h 871"/>
                <a:gd name="T66" fmla="*/ 1008 w 1279"/>
                <a:gd name="T67" fmla="*/ 294 h 871"/>
                <a:gd name="T68" fmla="*/ 1064 w 1279"/>
                <a:gd name="T69" fmla="*/ 249 h 871"/>
                <a:gd name="T70" fmla="*/ 1132 w 1279"/>
                <a:gd name="T71" fmla="*/ 215 h 871"/>
                <a:gd name="T72" fmla="*/ 1178 w 1279"/>
                <a:gd name="T73" fmla="*/ 249 h 871"/>
                <a:gd name="T74" fmla="*/ 1268 w 1279"/>
                <a:gd name="T75" fmla="*/ 283 h 871"/>
                <a:gd name="T76" fmla="*/ 1279 w 1279"/>
                <a:gd name="T77" fmla="*/ 351 h 871"/>
                <a:gd name="T78" fmla="*/ 1223 w 1279"/>
                <a:gd name="T79" fmla="*/ 419 h 871"/>
                <a:gd name="T80" fmla="*/ 1155 w 1279"/>
                <a:gd name="T81" fmla="*/ 396 h 871"/>
                <a:gd name="T82" fmla="*/ 1132 w 1279"/>
                <a:gd name="T83" fmla="*/ 407 h 871"/>
                <a:gd name="T84" fmla="*/ 1132 w 1279"/>
                <a:gd name="T85" fmla="*/ 509 h 871"/>
                <a:gd name="T86" fmla="*/ 1064 w 1279"/>
                <a:gd name="T87" fmla="*/ 566 h 871"/>
                <a:gd name="T88" fmla="*/ 974 w 1279"/>
                <a:gd name="T89" fmla="*/ 622 h 871"/>
                <a:gd name="T90" fmla="*/ 997 w 1279"/>
                <a:gd name="T91" fmla="*/ 656 h 871"/>
                <a:gd name="T92" fmla="*/ 997 w 1279"/>
                <a:gd name="T93" fmla="*/ 736 h 871"/>
                <a:gd name="T94" fmla="*/ 872 w 1279"/>
                <a:gd name="T95" fmla="*/ 736 h 871"/>
                <a:gd name="T96" fmla="*/ 804 w 1279"/>
                <a:gd name="T97" fmla="*/ 701 h 871"/>
                <a:gd name="T98" fmla="*/ 770 w 1279"/>
                <a:gd name="T99" fmla="*/ 758 h 871"/>
                <a:gd name="T100" fmla="*/ 736 w 1279"/>
                <a:gd name="T101" fmla="*/ 837 h 871"/>
                <a:gd name="T102" fmla="*/ 691 w 1279"/>
                <a:gd name="T103" fmla="*/ 814 h 871"/>
                <a:gd name="T104" fmla="*/ 612 w 1279"/>
                <a:gd name="T105" fmla="*/ 769 h 871"/>
                <a:gd name="T106" fmla="*/ 612 w 1279"/>
                <a:gd name="T107" fmla="*/ 701 h 871"/>
                <a:gd name="T108" fmla="*/ 555 w 1279"/>
                <a:gd name="T109" fmla="*/ 600 h 871"/>
                <a:gd name="T110" fmla="*/ 498 w 1279"/>
                <a:gd name="T111" fmla="*/ 532 h 87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79"/>
                <a:gd name="T169" fmla="*/ 0 h 871"/>
                <a:gd name="T170" fmla="*/ 1279 w 1279"/>
                <a:gd name="T171" fmla="*/ 871 h 87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79" h="871">
                  <a:moveTo>
                    <a:pt x="487" y="532"/>
                  </a:moveTo>
                  <a:lnTo>
                    <a:pt x="442" y="543"/>
                  </a:lnTo>
                  <a:lnTo>
                    <a:pt x="431" y="543"/>
                  </a:lnTo>
                  <a:lnTo>
                    <a:pt x="420" y="520"/>
                  </a:lnTo>
                  <a:lnTo>
                    <a:pt x="397" y="509"/>
                  </a:lnTo>
                  <a:lnTo>
                    <a:pt x="362" y="497"/>
                  </a:lnTo>
                  <a:lnTo>
                    <a:pt x="329" y="486"/>
                  </a:lnTo>
                  <a:lnTo>
                    <a:pt x="329" y="475"/>
                  </a:lnTo>
                  <a:lnTo>
                    <a:pt x="329" y="464"/>
                  </a:lnTo>
                  <a:lnTo>
                    <a:pt x="317" y="441"/>
                  </a:lnTo>
                  <a:lnTo>
                    <a:pt x="317" y="407"/>
                  </a:lnTo>
                  <a:lnTo>
                    <a:pt x="295" y="385"/>
                  </a:lnTo>
                  <a:lnTo>
                    <a:pt x="239" y="362"/>
                  </a:lnTo>
                  <a:lnTo>
                    <a:pt x="193" y="362"/>
                  </a:lnTo>
                  <a:lnTo>
                    <a:pt x="170" y="385"/>
                  </a:lnTo>
                  <a:lnTo>
                    <a:pt x="136" y="396"/>
                  </a:lnTo>
                  <a:lnTo>
                    <a:pt x="125" y="362"/>
                  </a:lnTo>
                  <a:lnTo>
                    <a:pt x="125" y="351"/>
                  </a:lnTo>
                  <a:lnTo>
                    <a:pt x="125" y="316"/>
                  </a:lnTo>
                  <a:lnTo>
                    <a:pt x="114" y="294"/>
                  </a:lnTo>
                  <a:lnTo>
                    <a:pt x="91" y="283"/>
                  </a:lnTo>
                  <a:lnTo>
                    <a:pt x="69" y="238"/>
                  </a:lnTo>
                  <a:lnTo>
                    <a:pt x="69" y="215"/>
                  </a:lnTo>
                  <a:lnTo>
                    <a:pt x="80" y="193"/>
                  </a:lnTo>
                  <a:lnTo>
                    <a:pt x="58" y="181"/>
                  </a:lnTo>
                  <a:lnTo>
                    <a:pt x="24" y="170"/>
                  </a:lnTo>
                  <a:lnTo>
                    <a:pt x="0" y="135"/>
                  </a:lnTo>
                  <a:lnTo>
                    <a:pt x="0" y="113"/>
                  </a:lnTo>
                  <a:lnTo>
                    <a:pt x="24" y="102"/>
                  </a:lnTo>
                  <a:lnTo>
                    <a:pt x="80" y="102"/>
                  </a:lnTo>
                  <a:lnTo>
                    <a:pt x="114" y="90"/>
                  </a:lnTo>
                  <a:lnTo>
                    <a:pt x="136" y="45"/>
                  </a:lnTo>
                  <a:lnTo>
                    <a:pt x="159" y="23"/>
                  </a:lnTo>
                  <a:lnTo>
                    <a:pt x="170" y="0"/>
                  </a:lnTo>
                  <a:lnTo>
                    <a:pt x="181" y="0"/>
                  </a:lnTo>
                  <a:lnTo>
                    <a:pt x="216" y="0"/>
                  </a:lnTo>
                  <a:lnTo>
                    <a:pt x="250" y="12"/>
                  </a:lnTo>
                  <a:lnTo>
                    <a:pt x="261" y="34"/>
                  </a:lnTo>
                  <a:lnTo>
                    <a:pt x="284" y="68"/>
                  </a:lnTo>
                  <a:lnTo>
                    <a:pt x="317" y="79"/>
                  </a:lnTo>
                  <a:lnTo>
                    <a:pt x="351" y="90"/>
                  </a:lnTo>
                  <a:lnTo>
                    <a:pt x="397" y="102"/>
                  </a:lnTo>
                  <a:lnTo>
                    <a:pt x="453" y="102"/>
                  </a:lnTo>
                  <a:lnTo>
                    <a:pt x="476" y="102"/>
                  </a:lnTo>
                  <a:lnTo>
                    <a:pt x="498" y="79"/>
                  </a:lnTo>
                  <a:lnTo>
                    <a:pt x="521" y="79"/>
                  </a:lnTo>
                  <a:lnTo>
                    <a:pt x="555" y="90"/>
                  </a:lnTo>
                  <a:lnTo>
                    <a:pt x="577" y="113"/>
                  </a:lnTo>
                  <a:lnTo>
                    <a:pt x="590" y="113"/>
                  </a:lnTo>
                  <a:lnTo>
                    <a:pt x="612" y="113"/>
                  </a:lnTo>
                  <a:lnTo>
                    <a:pt x="635" y="102"/>
                  </a:lnTo>
                  <a:lnTo>
                    <a:pt x="668" y="113"/>
                  </a:lnTo>
                  <a:lnTo>
                    <a:pt x="691" y="148"/>
                  </a:lnTo>
                  <a:lnTo>
                    <a:pt x="713" y="170"/>
                  </a:lnTo>
                  <a:lnTo>
                    <a:pt x="758" y="181"/>
                  </a:lnTo>
                  <a:lnTo>
                    <a:pt x="793" y="215"/>
                  </a:lnTo>
                  <a:lnTo>
                    <a:pt x="838" y="249"/>
                  </a:lnTo>
                  <a:lnTo>
                    <a:pt x="838" y="238"/>
                  </a:lnTo>
                  <a:lnTo>
                    <a:pt x="849" y="215"/>
                  </a:lnTo>
                  <a:lnTo>
                    <a:pt x="849" y="193"/>
                  </a:lnTo>
                  <a:lnTo>
                    <a:pt x="872" y="193"/>
                  </a:lnTo>
                  <a:lnTo>
                    <a:pt x="883" y="215"/>
                  </a:lnTo>
                  <a:lnTo>
                    <a:pt x="894" y="238"/>
                  </a:lnTo>
                  <a:lnTo>
                    <a:pt x="917" y="260"/>
                  </a:lnTo>
                  <a:lnTo>
                    <a:pt x="928" y="271"/>
                  </a:lnTo>
                  <a:lnTo>
                    <a:pt x="951" y="294"/>
                  </a:lnTo>
                  <a:lnTo>
                    <a:pt x="985" y="316"/>
                  </a:lnTo>
                  <a:lnTo>
                    <a:pt x="1008" y="294"/>
                  </a:lnTo>
                  <a:lnTo>
                    <a:pt x="1042" y="271"/>
                  </a:lnTo>
                  <a:lnTo>
                    <a:pt x="1064" y="249"/>
                  </a:lnTo>
                  <a:lnTo>
                    <a:pt x="1087" y="226"/>
                  </a:lnTo>
                  <a:lnTo>
                    <a:pt x="1132" y="215"/>
                  </a:lnTo>
                  <a:lnTo>
                    <a:pt x="1155" y="226"/>
                  </a:lnTo>
                  <a:lnTo>
                    <a:pt x="1178" y="249"/>
                  </a:lnTo>
                  <a:lnTo>
                    <a:pt x="1212" y="283"/>
                  </a:lnTo>
                  <a:lnTo>
                    <a:pt x="1268" y="283"/>
                  </a:lnTo>
                  <a:lnTo>
                    <a:pt x="1279" y="316"/>
                  </a:lnTo>
                  <a:lnTo>
                    <a:pt x="1279" y="351"/>
                  </a:lnTo>
                  <a:lnTo>
                    <a:pt x="1257" y="374"/>
                  </a:lnTo>
                  <a:lnTo>
                    <a:pt x="1223" y="419"/>
                  </a:lnTo>
                  <a:lnTo>
                    <a:pt x="1189" y="419"/>
                  </a:lnTo>
                  <a:lnTo>
                    <a:pt x="1155" y="396"/>
                  </a:lnTo>
                  <a:lnTo>
                    <a:pt x="1143" y="385"/>
                  </a:lnTo>
                  <a:lnTo>
                    <a:pt x="1132" y="407"/>
                  </a:lnTo>
                  <a:lnTo>
                    <a:pt x="1132" y="452"/>
                  </a:lnTo>
                  <a:lnTo>
                    <a:pt x="1132" y="509"/>
                  </a:lnTo>
                  <a:lnTo>
                    <a:pt x="1109" y="532"/>
                  </a:lnTo>
                  <a:lnTo>
                    <a:pt x="1064" y="566"/>
                  </a:lnTo>
                  <a:lnTo>
                    <a:pt x="997" y="600"/>
                  </a:lnTo>
                  <a:lnTo>
                    <a:pt x="974" y="622"/>
                  </a:lnTo>
                  <a:lnTo>
                    <a:pt x="974" y="633"/>
                  </a:lnTo>
                  <a:lnTo>
                    <a:pt x="997" y="656"/>
                  </a:lnTo>
                  <a:lnTo>
                    <a:pt x="997" y="701"/>
                  </a:lnTo>
                  <a:lnTo>
                    <a:pt x="997" y="736"/>
                  </a:lnTo>
                  <a:lnTo>
                    <a:pt x="939" y="736"/>
                  </a:lnTo>
                  <a:lnTo>
                    <a:pt x="872" y="736"/>
                  </a:lnTo>
                  <a:lnTo>
                    <a:pt x="827" y="724"/>
                  </a:lnTo>
                  <a:lnTo>
                    <a:pt x="804" y="701"/>
                  </a:lnTo>
                  <a:lnTo>
                    <a:pt x="770" y="701"/>
                  </a:lnTo>
                  <a:lnTo>
                    <a:pt x="770" y="758"/>
                  </a:lnTo>
                  <a:lnTo>
                    <a:pt x="758" y="803"/>
                  </a:lnTo>
                  <a:lnTo>
                    <a:pt x="736" y="837"/>
                  </a:lnTo>
                  <a:lnTo>
                    <a:pt x="702" y="871"/>
                  </a:lnTo>
                  <a:lnTo>
                    <a:pt x="691" y="814"/>
                  </a:lnTo>
                  <a:lnTo>
                    <a:pt x="657" y="792"/>
                  </a:lnTo>
                  <a:lnTo>
                    <a:pt x="612" y="769"/>
                  </a:lnTo>
                  <a:lnTo>
                    <a:pt x="601" y="736"/>
                  </a:lnTo>
                  <a:lnTo>
                    <a:pt x="612" y="701"/>
                  </a:lnTo>
                  <a:lnTo>
                    <a:pt x="577" y="645"/>
                  </a:lnTo>
                  <a:lnTo>
                    <a:pt x="555" y="600"/>
                  </a:lnTo>
                  <a:lnTo>
                    <a:pt x="532" y="566"/>
                  </a:lnTo>
                  <a:lnTo>
                    <a:pt x="498" y="532"/>
                  </a:lnTo>
                  <a:lnTo>
                    <a:pt x="487" y="532"/>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1" name="Freeform 61"/>
            <p:cNvSpPr>
              <a:spLocks/>
            </p:cNvSpPr>
            <p:nvPr/>
          </p:nvSpPr>
          <p:spPr bwMode="auto">
            <a:xfrm>
              <a:off x="8181994" y="404809"/>
              <a:ext cx="1735143" cy="1471513"/>
            </a:xfrm>
            <a:custGeom>
              <a:avLst/>
              <a:gdLst>
                <a:gd name="T0" fmla="*/ 1188 w 1709"/>
                <a:gd name="T1" fmla="*/ 1505 h 1561"/>
                <a:gd name="T2" fmla="*/ 1143 w 1709"/>
                <a:gd name="T3" fmla="*/ 1438 h 1561"/>
                <a:gd name="T4" fmla="*/ 1109 w 1709"/>
                <a:gd name="T5" fmla="*/ 1483 h 1561"/>
                <a:gd name="T6" fmla="*/ 1029 w 1709"/>
                <a:gd name="T7" fmla="*/ 1426 h 1561"/>
                <a:gd name="T8" fmla="*/ 939 w 1709"/>
                <a:gd name="T9" fmla="*/ 1358 h 1561"/>
                <a:gd name="T10" fmla="*/ 861 w 1709"/>
                <a:gd name="T11" fmla="*/ 1358 h 1561"/>
                <a:gd name="T12" fmla="*/ 792 w 1709"/>
                <a:gd name="T13" fmla="*/ 1324 h 1561"/>
                <a:gd name="T14" fmla="*/ 724 w 1709"/>
                <a:gd name="T15" fmla="*/ 1347 h 1561"/>
                <a:gd name="T16" fmla="*/ 588 w 1709"/>
                <a:gd name="T17" fmla="*/ 1324 h 1561"/>
                <a:gd name="T18" fmla="*/ 521 w 1709"/>
                <a:gd name="T19" fmla="*/ 1257 h 1561"/>
                <a:gd name="T20" fmla="*/ 441 w 1709"/>
                <a:gd name="T21" fmla="*/ 1245 h 1561"/>
                <a:gd name="T22" fmla="*/ 441 w 1709"/>
                <a:gd name="T23" fmla="*/ 1188 h 1561"/>
                <a:gd name="T24" fmla="*/ 419 w 1709"/>
                <a:gd name="T25" fmla="*/ 1143 h 1561"/>
                <a:gd name="T26" fmla="*/ 362 w 1709"/>
                <a:gd name="T27" fmla="*/ 1064 h 1561"/>
                <a:gd name="T28" fmla="*/ 441 w 1709"/>
                <a:gd name="T29" fmla="*/ 906 h 1561"/>
                <a:gd name="T30" fmla="*/ 532 w 1709"/>
                <a:gd name="T31" fmla="*/ 894 h 1561"/>
                <a:gd name="T32" fmla="*/ 521 w 1709"/>
                <a:gd name="T33" fmla="*/ 792 h 1561"/>
                <a:gd name="T34" fmla="*/ 555 w 1709"/>
                <a:gd name="T35" fmla="*/ 680 h 1561"/>
                <a:gd name="T36" fmla="*/ 555 w 1709"/>
                <a:gd name="T37" fmla="*/ 566 h 1561"/>
                <a:gd name="T38" fmla="*/ 566 w 1709"/>
                <a:gd name="T39" fmla="*/ 419 h 1561"/>
                <a:gd name="T40" fmla="*/ 441 w 1709"/>
                <a:gd name="T41" fmla="*/ 306 h 1561"/>
                <a:gd name="T42" fmla="*/ 362 w 1709"/>
                <a:gd name="T43" fmla="*/ 374 h 1561"/>
                <a:gd name="T44" fmla="*/ 215 w 1709"/>
                <a:gd name="T45" fmla="*/ 363 h 1561"/>
                <a:gd name="T46" fmla="*/ 125 w 1709"/>
                <a:gd name="T47" fmla="*/ 249 h 1561"/>
                <a:gd name="T48" fmla="*/ 0 w 1709"/>
                <a:gd name="T49" fmla="*/ 215 h 1561"/>
                <a:gd name="T50" fmla="*/ 23 w 1709"/>
                <a:gd name="T51" fmla="*/ 159 h 1561"/>
                <a:gd name="T52" fmla="*/ 23 w 1709"/>
                <a:gd name="T53" fmla="*/ 34 h 1561"/>
                <a:gd name="T54" fmla="*/ 170 w 1709"/>
                <a:gd name="T55" fmla="*/ 12 h 1561"/>
                <a:gd name="T56" fmla="*/ 295 w 1709"/>
                <a:gd name="T57" fmla="*/ 23 h 1561"/>
                <a:gd name="T58" fmla="*/ 452 w 1709"/>
                <a:gd name="T59" fmla="*/ 68 h 1561"/>
                <a:gd name="T60" fmla="*/ 577 w 1709"/>
                <a:gd name="T61" fmla="*/ 193 h 1561"/>
                <a:gd name="T62" fmla="*/ 724 w 1709"/>
                <a:gd name="T63" fmla="*/ 396 h 1561"/>
                <a:gd name="T64" fmla="*/ 837 w 1709"/>
                <a:gd name="T65" fmla="*/ 555 h 1561"/>
                <a:gd name="T66" fmla="*/ 973 w 1709"/>
                <a:gd name="T67" fmla="*/ 566 h 1561"/>
                <a:gd name="T68" fmla="*/ 1188 w 1709"/>
                <a:gd name="T69" fmla="*/ 622 h 1561"/>
                <a:gd name="T70" fmla="*/ 1222 w 1709"/>
                <a:gd name="T71" fmla="*/ 702 h 1561"/>
                <a:gd name="T72" fmla="*/ 1301 w 1709"/>
                <a:gd name="T73" fmla="*/ 758 h 1561"/>
                <a:gd name="T74" fmla="*/ 1403 w 1709"/>
                <a:gd name="T75" fmla="*/ 747 h 1561"/>
                <a:gd name="T76" fmla="*/ 1483 w 1709"/>
                <a:gd name="T77" fmla="*/ 657 h 1561"/>
                <a:gd name="T78" fmla="*/ 1584 w 1709"/>
                <a:gd name="T79" fmla="*/ 577 h 1561"/>
                <a:gd name="T80" fmla="*/ 1664 w 1709"/>
                <a:gd name="T81" fmla="*/ 532 h 1561"/>
                <a:gd name="T82" fmla="*/ 1697 w 1709"/>
                <a:gd name="T83" fmla="*/ 680 h 1561"/>
                <a:gd name="T84" fmla="*/ 1697 w 1709"/>
                <a:gd name="T85" fmla="*/ 827 h 1561"/>
                <a:gd name="T86" fmla="*/ 1697 w 1709"/>
                <a:gd name="T87" fmla="*/ 1053 h 1561"/>
                <a:gd name="T88" fmla="*/ 1584 w 1709"/>
                <a:gd name="T89" fmla="*/ 1177 h 1561"/>
                <a:gd name="T90" fmla="*/ 1505 w 1709"/>
                <a:gd name="T91" fmla="*/ 1223 h 1561"/>
                <a:gd name="T92" fmla="*/ 1494 w 1709"/>
                <a:gd name="T93" fmla="*/ 1347 h 1561"/>
                <a:gd name="T94" fmla="*/ 1539 w 1709"/>
                <a:gd name="T95" fmla="*/ 1426 h 1561"/>
                <a:gd name="T96" fmla="*/ 1483 w 1709"/>
                <a:gd name="T97" fmla="*/ 1528 h 1561"/>
                <a:gd name="T98" fmla="*/ 1403 w 1709"/>
                <a:gd name="T99" fmla="*/ 1460 h 1561"/>
                <a:gd name="T100" fmla="*/ 1313 w 1709"/>
                <a:gd name="T101" fmla="*/ 1516 h 1561"/>
                <a:gd name="T102" fmla="*/ 1222 w 1709"/>
                <a:gd name="T103" fmla="*/ 1539 h 15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09"/>
                <a:gd name="T157" fmla="*/ 0 h 1561"/>
                <a:gd name="T158" fmla="*/ 1709 w 1709"/>
                <a:gd name="T159" fmla="*/ 1561 h 15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09" h="1561">
                  <a:moveTo>
                    <a:pt x="1222" y="1539"/>
                  </a:moveTo>
                  <a:lnTo>
                    <a:pt x="1199" y="1516"/>
                  </a:lnTo>
                  <a:lnTo>
                    <a:pt x="1188" y="1505"/>
                  </a:lnTo>
                  <a:lnTo>
                    <a:pt x="1165" y="1483"/>
                  </a:lnTo>
                  <a:lnTo>
                    <a:pt x="1154" y="1460"/>
                  </a:lnTo>
                  <a:lnTo>
                    <a:pt x="1143" y="1438"/>
                  </a:lnTo>
                  <a:lnTo>
                    <a:pt x="1120" y="1438"/>
                  </a:lnTo>
                  <a:lnTo>
                    <a:pt x="1120" y="1460"/>
                  </a:lnTo>
                  <a:lnTo>
                    <a:pt x="1109" y="1483"/>
                  </a:lnTo>
                  <a:lnTo>
                    <a:pt x="1109" y="1494"/>
                  </a:lnTo>
                  <a:lnTo>
                    <a:pt x="1064" y="1460"/>
                  </a:lnTo>
                  <a:lnTo>
                    <a:pt x="1029" y="1426"/>
                  </a:lnTo>
                  <a:lnTo>
                    <a:pt x="984" y="1415"/>
                  </a:lnTo>
                  <a:lnTo>
                    <a:pt x="962" y="1393"/>
                  </a:lnTo>
                  <a:lnTo>
                    <a:pt x="939" y="1358"/>
                  </a:lnTo>
                  <a:lnTo>
                    <a:pt x="906" y="1347"/>
                  </a:lnTo>
                  <a:lnTo>
                    <a:pt x="883" y="1358"/>
                  </a:lnTo>
                  <a:lnTo>
                    <a:pt x="861" y="1358"/>
                  </a:lnTo>
                  <a:lnTo>
                    <a:pt x="848" y="1358"/>
                  </a:lnTo>
                  <a:lnTo>
                    <a:pt x="826" y="1335"/>
                  </a:lnTo>
                  <a:lnTo>
                    <a:pt x="792" y="1324"/>
                  </a:lnTo>
                  <a:lnTo>
                    <a:pt x="769" y="1324"/>
                  </a:lnTo>
                  <a:lnTo>
                    <a:pt x="747" y="1347"/>
                  </a:lnTo>
                  <a:lnTo>
                    <a:pt x="724" y="1347"/>
                  </a:lnTo>
                  <a:lnTo>
                    <a:pt x="668" y="1347"/>
                  </a:lnTo>
                  <a:lnTo>
                    <a:pt x="622" y="1335"/>
                  </a:lnTo>
                  <a:lnTo>
                    <a:pt x="588" y="1324"/>
                  </a:lnTo>
                  <a:lnTo>
                    <a:pt x="555" y="1313"/>
                  </a:lnTo>
                  <a:lnTo>
                    <a:pt x="532" y="1279"/>
                  </a:lnTo>
                  <a:lnTo>
                    <a:pt x="521" y="1257"/>
                  </a:lnTo>
                  <a:lnTo>
                    <a:pt x="487" y="1245"/>
                  </a:lnTo>
                  <a:lnTo>
                    <a:pt x="452" y="1245"/>
                  </a:lnTo>
                  <a:lnTo>
                    <a:pt x="441" y="1245"/>
                  </a:lnTo>
                  <a:lnTo>
                    <a:pt x="441" y="1234"/>
                  </a:lnTo>
                  <a:lnTo>
                    <a:pt x="441" y="1212"/>
                  </a:lnTo>
                  <a:lnTo>
                    <a:pt x="441" y="1188"/>
                  </a:lnTo>
                  <a:lnTo>
                    <a:pt x="452" y="1177"/>
                  </a:lnTo>
                  <a:lnTo>
                    <a:pt x="452" y="1154"/>
                  </a:lnTo>
                  <a:lnTo>
                    <a:pt x="419" y="1143"/>
                  </a:lnTo>
                  <a:lnTo>
                    <a:pt x="385" y="1120"/>
                  </a:lnTo>
                  <a:lnTo>
                    <a:pt x="362" y="1087"/>
                  </a:lnTo>
                  <a:lnTo>
                    <a:pt x="362" y="1064"/>
                  </a:lnTo>
                  <a:lnTo>
                    <a:pt x="385" y="1007"/>
                  </a:lnTo>
                  <a:lnTo>
                    <a:pt x="407" y="951"/>
                  </a:lnTo>
                  <a:lnTo>
                    <a:pt x="441" y="906"/>
                  </a:lnTo>
                  <a:lnTo>
                    <a:pt x="464" y="872"/>
                  </a:lnTo>
                  <a:lnTo>
                    <a:pt x="498" y="883"/>
                  </a:lnTo>
                  <a:lnTo>
                    <a:pt x="532" y="894"/>
                  </a:lnTo>
                  <a:lnTo>
                    <a:pt x="532" y="861"/>
                  </a:lnTo>
                  <a:lnTo>
                    <a:pt x="521" y="815"/>
                  </a:lnTo>
                  <a:lnTo>
                    <a:pt x="521" y="792"/>
                  </a:lnTo>
                  <a:lnTo>
                    <a:pt x="532" y="736"/>
                  </a:lnTo>
                  <a:lnTo>
                    <a:pt x="555" y="713"/>
                  </a:lnTo>
                  <a:lnTo>
                    <a:pt x="555" y="680"/>
                  </a:lnTo>
                  <a:lnTo>
                    <a:pt x="543" y="646"/>
                  </a:lnTo>
                  <a:lnTo>
                    <a:pt x="543" y="589"/>
                  </a:lnTo>
                  <a:lnTo>
                    <a:pt x="555" y="566"/>
                  </a:lnTo>
                  <a:lnTo>
                    <a:pt x="566" y="510"/>
                  </a:lnTo>
                  <a:lnTo>
                    <a:pt x="566" y="465"/>
                  </a:lnTo>
                  <a:lnTo>
                    <a:pt x="566" y="419"/>
                  </a:lnTo>
                  <a:lnTo>
                    <a:pt x="532" y="351"/>
                  </a:lnTo>
                  <a:lnTo>
                    <a:pt x="487" y="318"/>
                  </a:lnTo>
                  <a:lnTo>
                    <a:pt x="441" y="306"/>
                  </a:lnTo>
                  <a:lnTo>
                    <a:pt x="419" y="329"/>
                  </a:lnTo>
                  <a:lnTo>
                    <a:pt x="396" y="351"/>
                  </a:lnTo>
                  <a:lnTo>
                    <a:pt x="362" y="374"/>
                  </a:lnTo>
                  <a:lnTo>
                    <a:pt x="295" y="396"/>
                  </a:lnTo>
                  <a:lnTo>
                    <a:pt x="237" y="385"/>
                  </a:lnTo>
                  <a:lnTo>
                    <a:pt x="215" y="363"/>
                  </a:lnTo>
                  <a:lnTo>
                    <a:pt x="204" y="340"/>
                  </a:lnTo>
                  <a:lnTo>
                    <a:pt x="170" y="295"/>
                  </a:lnTo>
                  <a:lnTo>
                    <a:pt x="125" y="249"/>
                  </a:lnTo>
                  <a:lnTo>
                    <a:pt x="103" y="238"/>
                  </a:lnTo>
                  <a:lnTo>
                    <a:pt x="34" y="215"/>
                  </a:lnTo>
                  <a:lnTo>
                    <a:pt x="0" y="215"/>
                  </a:lnTo>
                  <a:lnTo>
                    <a:pt x="0" y="204"/>
                  </a:lnTo>
                  <a:lnTo>
                    <a:pt x="11" y="182"/>
                  </a:lnTo>
                  <a:lnTo>
                    <a:pt x="23" y="159"/>
                  </a:lnTo>
                  <a:lnTo>
                    <a:pt x="11" y="92"/>
                  </a:lnTo>
                  <a:lnTo>
                    <a:pt x="23" y="57"/>
                  </a:lnTo>
                  <a:lnTo>
                    <a:pt x="23" y="34"/>
                  </a:lnTo>
                  <a:lnTo>
                    <a:pt x="56" y="12"/>
                  </a:lnTo>
                  <a:lnTo>
                    <a:pt x="103" y="12"/>
                  </a:lnTo>
                  <a:lnTo>
                    <a:pt x="170" y="12"/>
                  </a:lnTo>
                  <a:lnTo>
                    <a:pt x="204" y="0"/>
                  </a:lnTo>
                  <a:lnTo>
                    <a:pt x="237" y="0"/>
                  </a:lnTo>
                  <a:lnTo>
                    <a:pt x="295" y="23"/>
                  </a:lnTo>
                  <a:lnTo>
                    <a:pt x="351" y="34"/>
                  </a:lnTo>
                  <a:lnTo>
                    <a:pt x="430" y="34"/>
                  </a:lnTo>
                  <a:lnTo>
                    <a:pt x="452" y="68"/>
                  </a:lnTo>
                  <a:lnTo>
                    <a:pt x="498" y="103"/>
                  </a:lnTo>
                  <a:lnTo>
                    <a:pt x="532" y="148"/>
                  </a:lnTo>
                  <a:lnTo>
                    <a:pt x="577" y="193"/>
                  </a:lnTo>
                  <a:lnTo>
                    <a:pt x="633" y="261"/>
                  </a:lnTo>
                  <a:lnTo>
                    <a:pt x="679" y="329"/>
                  </a:lnTo>
                  <a:lnTo>
                    <a:pt x="724" y="396"/>
                  </a:lnTo>
                  <a:lnTo>
                    <a:pt x="758" y="487"/>
                  </a:lnTo>
                  <a:lnTo>
                    <a:pt x="792" y="532"/>
                  </a:lnTo>
                  <a:lnTo>
                    <a:pt x="837" y="555"/>
                  </a:lnTo>
                  <a:lnTo>
                    <a:pt x="894" y="555"/>
                  </a:lnTo>
                  <a:lnTo>
                    <a:pt x="917" y="544"/>
                  </a:lnTo>
                  <a:lnTo>
                    <a:pt x="973" y="566"/>
                  </a:lnTo>
                  <a:lnTo>
                    <a:pt x="1053" y="566"/>
                  </a:lnTo>
                  <a:lnTo>
                    <a:pt x="1132" y="600"/>
                  </a:lnTo>
                  <a:lnTo>
                    <a:pt x="1188" y="622"/>
                  </a:lnTo>
                  <a:lnTo>
                    <a:pt x="1199" y="657"/>
                  </a:lnTo>
                  <a:lnTo>
                    <a:pt x="1199" y="680"/>
                  </a:lnTo>
                  <a:lnTo>
                    <a:pt x="1222" y="702"/>
                  </a:lnTo>
                  <a:lnTo>
                    <a:pt x="1245" y="736"/>
                  </a:lnTo>
                  <a:lnTo>
                    <a:pt x="1268" y="758"/>
                  </a:lnTo>
                  <a:lnTo>
                    <a:pt x="1301" y="758"/>
                  </a:lnTo>
                  <a:lnTo>
                    <a:pt x="1324" y="758"/>
                  </a:lnTo>
                  <a:lnTo>
                    <a:pt x="1358" y="747"/>
                  </a:lnTo>
                  <a:lnTo>
                    <a:pt x="1403" y="747"/>
                  </a:lnTo>
                  <a:lnTo>
                    <a:pt x="1449" y="725"/>
                  </a:lnTo>
                  <a:lnTo>
                    <a:pt x="1460" y="680"/>
                  </a:lnTo>
                  <a:lnTo>
                    <a:pt x="1483" y="657"/>
                  </a:lnTo>
                  <a:lnTo>
                    <a:pt x="1516" y="634"/>
                  </a:lnTo>
                  <a:lnTo>
                    <a:pt x="1539" y="600"/>
                  </a:lnTo>
                  <a:lnTo>
                    <a:pt x="1584" y="577"/>
                  </a:lnTo>
                  <a:lnTo>
                    <a:pt x="1630" y="544"/>
                  </a:lnTo>
                  <a:lnTo>
                    <a:pt x="1641" y="532"/>
                  </a:lnTo>
                  <a:lnTo>
                    <a:pt x="1664" y="532"/>
                  </a:lnTo>
                  <a:lnTo>
                    <a:pt x="1686" y="566"/>
                  </a:lnTo>
                  <a:lnTo>
                    <a:pt x="1697" y="589"/>
                  </a:lnTo>
                  <a:lnTo>
                    <a:pt x="1697" y="680"/>
                  </a:lnTo>
                  <a:lnTo>
                    <a:pt x="1686" y="713"/>
                  </a:lnTo>
                  <a:lnTo>
                    <a:pt x="1697" y="747"/>
                  </a:lnTo>
                  <a:lnTo>
                    <a:pt x="1697" y="827"/>
                  </a:lnTo>
                  <a:lnTo>
                    <a:pt x="1709" y="883"/>
                  </a:lnTo>
                  <a:lnTo>
                    <a:pt x="1697" y="951"/>
                  </a:lnTo>
                  <a:lnTo>
                    <a:pt x="1697" y="1053"/>
                  </a:lnTo>
                  <a:lnTo>
                    <a:pt x="1675" y="1143"/>
                  </a:lnTo>
                  <a:lnTo>
                    <a:pt x="1641" y="1177"/>
                  </a:lnTo>
                  <a:lnTo>
                    <a:pt x="1584" y="1177"/>
                  </a:lnTo>
                  <a:lnTo>
                    <a:pt x="1539" y="1177"/>
                  </a:lnTo>
                  <a:lnTo>
                    <a:pt x="1528" y="1199"/>
                  </a:lnTo>
                  <a:lnTo>
                    <a:pt x="1505" y="1223"/>
                  </a:lnTo>
                  <a:lnTo>
                    <a:pt x="1483" y="1257"/>
                  </a:lnTo>
                  <a:lnTo>
                    <a:pt x="1483" y="1313"/>
                  </a:lnTo>
                  <a:lnTo>
                    <a:pt x="1494" y="1347"/>
                  </a:lnTo>
                  <a:lnTo>
                    <a:pt x="1505" y="1369"/>
                  </a:lnTo>
                  <a:lnTo>
                    <a:pt x="1528" y="1393"/>
                  </a:lnTo>
                  <a:lnTo>
                    <a:pt x="1539" y="1426"/>
                  </a:lnTo>
                  <a:lnTo>
                    <a:pt x="1539" y="1483"/>
                  </a:lnTo>
                  <a:lnTo>
                    <a:pt x="1539" y="1528"/>
                  </a:lnTo>
                  <a:lnTo>
                    <a:pt x="1483" y="1528"/>
                  </a:lnTo>
                  <a:lnTo>
                    <a:pt x="1449" y="1494"/>
                  </a:lnTo>
                  <a:lnTo>
                    <a:pt x="1426" y="1471"/>
                  </a:lnTo>
                  <a:lnTo>
                    <a:pt x="1403" y="1460"/>
                  </a:lnTo>
                  <a:lnTo>
                    <a:pt x="1358" y="1471"/>
                  </a:lnTo>
                  <a:lnTo>
                    <a:pt x="1335" y="1494"/>
                  </a:lnTo>
                  <a:lnTo>
                    <a:pt x="1313" y="1516"/>
                  </a:lnTo>
                  <a:lnTo>
                    <a:pt x="1279" y="1539"/>
                  </a:lnTo>
                  <a:lnTo>
                    <a:pt x="1256" y="1561"/>
                  </a:lnTo>
                  <a:lnTo>
                    <a:pt x="1222" y="1539"/>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2" name="Freeform 62"/>
            <p:cNvSpPr>
              <a:spLocks/>
            </p:cNvSpPr>
            <p:nvPr/>
          </p:nvSpPr>
          <p:spPr bwMode="auto">
            <a:xfrm>
              <a:off x="8755083" y="4117855"/>
              <a:ext cx="150813" cy="146069"/>
            </a:xfrm>
            <a:custGeom>
              <a:avLst/>
              <a:gdLst>
                <a:gd name="T0" fmla="*/ 147 w 147"/>
                <a:gd name="T1" fmla="*/ 68 h 159"/>
                <a:gd name="T2" fmla="*/ 136 w 147"/>
                <a:gd name="T3" fmla="*/ 103 h 159"/>
                <a:gd name="T4" fmla="*/ 125 w 147"/>
                <a:gd name="T5" fmla="*/ 125 h 159"/>
                <a:gd name="T6" fmla="*/ 102 w 147"/>
                <a:gd name="T7" fmla="*/ 148 h 159"/>
                <a:gd name="T8" fmla="*/ 79 w 147"/>
                <a:gd name="T9" fmla="*/ 159 h 159"/>
                <a:gd name="T10" fmla="*/ 56 w 147"/>
                <a:gd name="T11" fmla="*/ 136 h 159"/>
                <a:gd name="T12" fmla="*/ 22 w 147"/>
                <a:gd name="T13" fmla="*/ 114 h 159"/>
                <a:gd name="T14" fmla="*/ 0 w 147"/>
                <a:gd name="T15" fmla="*/ 114 h 159"/>
                <a:gd name="T16" fmla="*/ 0 w 147"/>
                <a:gd name="T17" fmla="*/ 90 h 159"/>
                <a:gd name="T18" fmla="*/ 11 w 147"/>
                <a:gd name="T19" fmla="*/ 68 h 159"/>
                <a:gd name="T20" fmla="*/ 22 w 147"/>
                <a:gd name="T21" fmla="*/ 57 h 159"/>
                <a:gd name="T22" fmla="*/ 45 w 147"/>
                <a:gd name="T23" fmla="*/ 45 h 159"/>
                <a:gd name="T24" fmla="*/ 79 w 147"/>
                <a:gd name="T25" fmla="*/ 34 h 159"/>
                <a:gd name="T26" fmla="*/ 113 w 147"/>
                <a:gd name="T27" fmla="*/ 23 h 159"/>
                <a:gd name="T28" fmla="*/ 125 w 147"/>
                <a:gd name="T29" fmla="*/ 0 h 159"/>
                <a:gd name="T30" fmla="*/ 136 w 147"/>
                <a:gd name="T31" fmla="*/ 23 h 159"/>
                <a:gd name="T32" fmla="*/ 147 w 147"/>
                <a:gd name="T33" fmla="*/ 68 h 1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7"/>
                <a:gd name="T52" fmla="*/ 0 h 159"/>
                <a:gd name="T53" fmla="*/ 147 w 147"/>
                <a:gd name="T54" fmla="*/ 159 h 1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7" h="159">
                  <a:moveTo>
                    <a:pt x="147" y="68"/>
                  </a:moveTo>
                  <a:lnTo>
                    <a:pt x="136" y="103"/>
                  </a:lnTo>
                  <a:lnTo>
                    <a:pt x="125" y="125"/>
                  </a:lnTo>
                  <a:lnTo>
                    <a:pt x="102" y="148"/>
                  </a:lnTo>
                  <a:lnTo>
                    <a:pt x="79" y="159"/>
                  </a:lnTo>
                  <a:lnTo>
                    <a:pt x="56" y="136"/>
                  </a:lnTo>
                  <a:lnTo>
                    <a:pt x="22" y="114"/>
                  </a:lnTo>
                  <a:lnTo>
                    <a:pt x="0" y="114"/>
                  </a:lnTo>
                  <a:lnTo>
                    <a:pt x="0" y="90"/>
                  </a:lnTo>
                  <a:lnTo>
                    <a:pt x="11" y="68"/>
                  </a:lnTo>
                  <a:lnTo>
                    <a:pt x="22" y="57"/>
                  </a:lnTo>
                  <a:lnTo>
                    <a:pt x="45" y="45"/>
                  </a:lnTo>
                  <a:lnTo>
                    <a:pt x="79" y="34"/>
                  </a:lnTo>
                  <a:lnTo>
                    <a:pt x="113" y="23"/>
                  </a:lnTo>
                  <a:lnTo>
                    <a:pt x="125" y="0"/>
                  </a:lnTo>
                  <a:lnTo>
                    <a:pt x="136" y="23"/>
                  </a:lnTo>
                  <a:lnTo>
                    <a:pt x="147" y="68"/>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3" name="Freeform 63"/>
            <p:cNvSpPr>
              <a:spLocks/>
            </p:cNvSpPr>
            <p:nvPr/>
          </p:nvSpPr>
          <p:spPr bwMode="auto">
            <a:xfrm>
              <a:off x="8043881" y="3520955"/>
              <a:ext cx="874715" cy="724937"/>
            </a:xfrm>
            <a:custGeom>
              <a:avLst/>
              <a:gdLst>
                <a:gd name="T0" fmla="*/ 623 w 860"/>
                <a:gd name="T1" fmla="*/ 215 h 769"/>
                <a:gd name="T2" fmla="*/ 668 w 860"/>
                <a:gd name="T3" fmla="*/ 260 h 769"/>
                <a:gd name="T4" fmla="*/ 679 w 860"/>
                <a:gd name="T5" fmla="*/ 351 h 769"/>
                <a:gd name="T6" fmla="*/ 736 w 860"/>
                <a:gd name="T7" fmla="*/ 419 h 769"/>
                <a:gd name="T8" fmla="*/ 815 w 860"/>
                <a:gd name="T9" fmla="*/ 464 h 769"/>
                <a:gd name="T10" fmla="*/ 849 w 860"/>
                <a:gd name="T11" fmla="*/ 520 h 769"/>
                <a:gd name="T12" fmla="*/ 860 w 860"/>
                <a:gd name="T13" fmla="*/ 600 h 769"/>
                <a:gd name="T14" fmla="*/ 827 w 860"/>
                <a:gd name="T15" fmla="*/ 633 h 769"/>
                <a:gd name="T16" fmla="*/ 781 w 860"/>
                <a:gd name="T17" fmla="*/ 667 h 769"/>
                <a:gd name="T18" fmla="*/ 724 w 860"/>
                <a:gd name="T19" fmla="*/ 690 h 769"/>
                <a:gd name="T20" fmla="*/ 702 w 860"/>
                <a:gd name="T21" fmla="*/ 723 h 769"/>
                <a:gd name="T22" fmla="*/ 679 w 860"/>
                <a:gd name="T23" fmla="*/ 747 h 769"/>
                <a:gd name="T24" fmla="*/ 623 w 860"/>
                <a:gd name="T25" fmla="*/ 758 h 769"/>
                <a:gd name="T26" fmla="*/ 566 w 860"/>
                <a:gd name="T27" fmla="*/ 747 h 769"/>
                <a:gd name="T28" fmla="*/ 510 w 860"/>
                <a:gd name="T29" fmla="*/ 712 h 769"/>
                <a:gd name="T30" fmla="*/ 453 w 860"/>
                <a:gd name="T31" fmla="*/ 690 h 769"/>
                <a:gd name="T32" fmla="*/ 407 w 860"/>
                <a:gd name="T33" fmla="*/ 690 h 769"/>
                <a:gd name="T34" fmla="*/ 373 w 860"/>
                <a:gd name="T35" fmla="*/ 622 h 769"/>
                <a:gd name="T36" fmla="*/ 362 w 860"/>
                <a:gd name="T37" fmla="*/ 600 h 769"/>
                <a:gd name="T38" fmla="*/ 362 w 860"/>
                <a:gd name="T39" fmla="*/ 520 h 769"/>
                <a:gd name="T40" fmla="*/ 407 w 860"/>
                <a:gd name="T41" fmla="*/ 497 h 769"/>
                <a:gd name="T42" fmla="*/ 453 w 860"/>
                <a:gd name="T43" fmla="*/ 430 h 769"/>
                <a:gd name="T44" fmla="*/ 407 w 860"/>
                <a:gd name="T45" fmla="*/ 396 h 769"/>
                <a:gd name="T46" fmla="*/ 385 w 860"/>
                <a:gd name="T47" fmla="*/ 430 h 769"/>
                <a:gd name="T48" fmla="*/ 328 w 860"/>
                <a:gd name="T49" fmla="*/ 430 h 769"/>
                <a:gd name="T50" fmla="*/ 295 w 860"/>
                <a:gd name="T51" fmla="*/ 374 h 769"/>
                <a:gd name="T52" fmla="*/ 295 w 860"/>
                <a:gd name="T53" fmla="*/ 328 h 769"/>
                <a:gd name="T54" fmla="*/ 306 w 860"/>
                <a:gd name="T55" fmla="*/ 283 h 769"/>
                <a:gd name="T56" fmla="*/ 261 w 860"/>
                <a:gd name="T57" fmla="*/ 249 h 769"/>
                <a:gd name="T58" fmla="*/ 192 w 860"/>
                <a:gd name="T59" fmla="*/ 204 h 769"/>
                <a:gd name="T60" fmla="*/ 102 w 860"/>
                <a:gd name="T61" fmla="*/ 181 h 769"/>
                <a:gd name="T62" fmla="*/ 45 w 860"/>
                <a:gd name="T63" fmla="*/ 146 h 769"/>
                <a:gd name="T64" fmla="*/ 0 w 860"/>
                <a:gd name="T65" fmla="*/ 135 h 769"/>
                <a:gd name="T66" fmla="*/ 57 w 860"/>
                <a:gd name="T67" fmla="*/ 68 h 769"/>
                <a:gd name="T68" fmla="*/ 125 w 860"/>
                <a:gd name="T69" fmla="*/ 101 h 769"/>
                <a:gd name="T70" fmla="*/ 170 w 860"/>
                <a:gd name="T71" fmla="*/ 101 h 769"/>
                <a:gd name="T72" fmla="*/ 250 w 860"/>
                <a:gd name="T73" fmla="*/ 113 h 769"/>
                <a:gd name="T74" fmla="*/ 295 w 860"/>
                <a:gd name="T75" fmla="*/ 135 h 769"/>
                <a:gd name="T76" fmla="*/ 306 w 860"/>
                <a:gd name="T77" fmla="*/ 113 h 769"/>
                <a:gd name="T78" fmla="*/ 328 w 860"/>
                <a:gd name="T79" fmla="*/ 45 h 769"/>
                <a:gd name="T80" fmla="*/ 373 w 860"/>
                <a:gd name="T81" fmla="*/ 0 h 769"/>
                <a:gd name="T82" fmla="*/ 407 w 860"/>
                <a:gd name="T83" fmla="*/ 0 h 769"/>
                <a:gd name="T84" fmla="*/ 418 w 860"/>
                <a:gd name="T85" fmla="*/ 34 h 769"/>
                <a:gd name="T86" fmla="*/ 453 w 860"/>
                <a:gd name="T87" fmla="*/ 56 h 769"/>
                <a:gd name="T88" fmla="*/ 532 w 860"/>
                <a:gd name="T89" fmla="*/ 101 h 769"/>
                <a:gd name="T90" fmla="*/ 588 w 860"/>
                <a:gd name="T91" fmla="*/ 170 h 76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60"/>
                <a:gd name="T139" fmla="*/ 0 h 769"/>
                <a:gd name="T140" fmla="*/ 860 w 860"/>
                <a:gd name="T141" fmla="*/ 769 h 76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60" h="769">
                  <a:moveTo>
                    <a:pt x="588" y="170"/>
                  </a:moveTo>
                  <a:lnTo>
                    <a:pt x="623" y="215"/>
                  </a:lnTo>
                  <a:lnTo>
                    <a:pt x="634" y="249"/>
                  </a:lnTo>
                  <a:lnTo>
                    <a:pt x="668" y="260"/>
                  </a:lnTo>
                  <a:lnTo>
                    <a:pt x="668" y="294"/>
                  </a:lnTo>
                  <a:lnTo>
                    <a:pt x="679" y="351"/>
                  </a:lnTo>
                  <a:lnTo>
                    <a:pt x="702" y="396"/>
                  </a:lnTo>
                  <a:lnTo>
                    <a:pt x="736" y="419"/>
                  </a:lnTo>
                  <a:lnTo>
                    <a:pt x="781" y="430"/>
                  </a:lnTo>
                  <a:lnTo>
                    <a:pt x="815" y="464"/>
                  </a:lnTo>
                  <a:lnTo>
                    <a:pt x="838" y="486"/>
                  </a:lnTo>
                  <a:lnTo>
                    <a:pt x="849" y="520"/>
                  </a:lnTo>
                  <a:lnTo>
                    <a:pt x="860" y="543"/>
                  </a:lnTo>
                  <a:lnTo>
                    <a:pt x="860" y="600"/>
                  </a:lnTo>
                  <a:lnTo>
                    <a:pt x="849" y="611"/>
                  </a:lnTo>
                  <a:lnTo>
                    <a:pt x="827" y="633"/>
                  </a:lnTo>
                  <a:lnTo>
                    <a:pt x="815" y="656"/>
                  </a:lnTo>
                  <a:lnTo>
                    <a:pt x="781" y="667"/>
                  </a:lnTo>
                  <a:lnTo>
                    <a:pt x="747" y="678"/>
                  </a:lnTo>
                  <a:lnTo>
                    <a:pt x="724" y="690"/>
                  </a:lnTo>
                  <a:lnTo>
                    <a:pt x="713" y="701"/>
                  </a:lnTo>
                  <a:lnTo>
                    <a:pt x="702" y="723"/>
                  </a:lnTo>
                  <a:lnTo>
                    <a:pt x="702" y="747"/>
                  </a:lnTo>
                  <a:lnTo>
                    <a:pt x="679" y="747"/>
                  </a:lnTo>
                  <a:lnTo>
                    <a:pt x="657" y="769"/>
                  </a:lnTo>
                  <a:lnTo>
                    <a:pt x="623" y="758"/>
                  </a:lnTo>
                  <a:lnTo>
                    <a:pt x="588" y="747"/>
                  </a:lnTo>
                  <a:lnTo>
                    <a:pt x="566" y="747"/>
                  </a:lnTo>
                  <a:lnTo>
                    <a:pt x="532" y="747"/>
                  </a:lnTo>
                  <a:lnTo>
                    <a:pt x="510" y="712"/>
                  </a:lnTo>
                  <a:lnTo>
                    <a:pt x="487" y="690"/>
                  </a:lnTo>
                  <a:lnTo>
                    <a:pt x="453" y="690"/>
                  </a:lnTo>
                  <a:lnTo>
                    <a:pt x="431" y="701"/>
                  </a:lnTo>
                  <a:lnTo>
                    <a:pt x="407" y="690"/>
                  </a:lnTo>
                  <a:lnTo>
                    <a:pt x="385" y="645"/>
                  </a:lnTo>
                  <a:lnTo>
                    <a:pt x="373" y="622"/>
                  </a:lnTo>
                  <a:lnTo>
                    <a:pt x="340" y="611"/>
                  </a:lnTo>
                  <a:lnTo>
                    <a:pt x="362" y="600"/>
                  </a:lnTo>
                  <a:lnTo>
                    <a:pt x="373" y="555"/>
                  </a:lnTo>
                  <a:lnTo>
                    <a:pt x="362" y="520"/>
                  </a:lnTo>
                  <a:lnTo>
                    <a:pt x="362" y="486"/>
                  </a:lnTo>
                  <a:lnTo>
                    <a:pt x="407" y="497"/>
                  </a:lnTo>
                  <a:lnTo>
                    <a:pt x="442" y="475"/>
                  </a:lnTo>
                  <a:lnTo>
                    <a:pt x="453" y="430"/>
                  </a:lnTo>
                  <a:lnTo>
                    <a:pt x="431" y="396"/>
                  </a:lnTo>
                  <a:lnTo>
                    <a:pt x="407" y="396"/>
                  </a:lnTo>
                  <a:lnTo>
                    <a:pt x="396" y="407"/>
                  </a:lnTo>
                  <a:lnTo>
                    <a:pt x="385" y="430"/>
                  </a:lnTo>
                  <a:lnTo>
                    <a:pt x="351" y="441"/>
                  </a:lnTo>
                  <a:lnTo>
                    <a:pt x="328" y="430"/>
                  </a:lnTo>
                  <a:lnTo>
                    <a:pt x="306" y="407"/>
                  </a:lnTo>
                  <a:lnTo>
                    <a:pt x="295" y="374"/>
                  </a:lnTo>
                  <a:lnTo>
                    <a:pt x="272" y="351"/>
                  </a:lnTo>
                  <a:lnTo>
                    <a:pt x="295" y="328"/>
                  </a:lnTo>
                  <a:lnTo>
                    <a:pt x="306" y="305"/>
                  </a:lnTo>
                  <a:lnTo>
                    <a:pt x="306" y="283"/>
                  </a:lnTo>
                  <a:lnTo>
                    <a:pt x="272" y="260"/>
                  </a:lnTo>
                  <a:lnTo>
                    <a:pt x="261" y="249"/>
                  </a:lnTo>
                  <a:lnTo>
                    <a:pt x="215" y="215"/>
                  </a:lnTo>
                  <a:lnTo>
                    <a:pt x="192" y="204"/>
                  </a:lnTo>
                  <a:lnTo>
                    <a:pt x="136" y="204"/>
                  </a:lnTo>
                  <a:lnTo>
                    <a:pt x="102" y="181"/>
                  </a:lnTo>
                  <a:lnTo>
                    <a:pt x="69" y="158"/>
                  </a:lnTo>
                  <a:lnTo>
                    <a:pt x="45" y="146"/>
                  </a:lnTo>
                  <a:lnTo>
                    <a:pt x="23" y="135"/>
                  </a:lnTo>
                  <a:lnTo>
                    <a:pt x="0" y="135"/>
                  </a:lnTo>
                  <a:lnTo>
                    <a:pt x="11" y="101"/>
                  </a:lnTo>
                  <a:lnTo>
                    <a:pt x="57" y="68"/>
                  </a:lnTo>
                  <a:lnTo>
                    <a:pt x="102" y="79"/>
                  </a:lnTo>
                  <a:lnTo>
                    <a:pt x="125" y="101"/>
                  </a:lnTo>
                  <a:lnTo>
                    <a:pt x="136" y="113"/>
                  </a:lnTo>
                  <a:lnTo>
                    <a:pt x="170" y="101"/>
                  </a:lnTo>
                  <a:lnTo>
                    <a:pt x="215" y="101"/>
                  </a:lnTo>
                  <a:lnTo>
                    <a:pt x="250" y="113"/>
                  </a:lnTo>
                  <a:lnTo>
                    <a:pt x="261" y="124"/>
                  </a:lnTo>
                  <a:lnTo>
                    <a:pt x="295" y="135"/>
                  </a:lnTo>
                  <a:lnTo>
                    <a:pt x="306" y="135"/>
                  </a:lnTo>
                  <a:lnTo>
                    <a:pt x="306" y="113"/>
                  </a:lnTo>
                  <a:lnTo>
                    <a:pt x="306" y="68"/>
                  </a:lnTo>
                  <a:lnTo>
                    <a:pt x="328" y="45"/>
                  </a:lnTo>
                  <a:lnTo>
                    <a:pt x="351" y="34"/>
                  </a:lnTo>
                  <a:lnTo>
                    <a:pt x="373" y="0"/>
                  </a:lnTo>
                  <a:lnTo>
                    <a:pt x="396" y="0"/>
                  </a:lnTo>
                  <a:lnTo>
                    <a:pt x="407" y="0"/>
                  </a:lnTo>
                  <a:lnTo>
                    <a:pt x="407" y="12"/>
                  </a:lnTo>
                  <a:lnTo>
                    <a:pt x="418" y="34"/>
                  </a:lnTo>
                  <a:lnTo>
                    <a:pt x="442" y="56"/>
                  </a:lnTo>
                  <a:lnTo>
                    <a:pt x="453" y="56"/>
                  </a:lnTo>
                  <a:lnTo>
                    <a:pt x="498" y="79"/>
                  </a:lnTo>
                  <a:lnTo>
                    <a:pt x="532" y="101"/>
                  </a:lnTo>
                  <a:lnTo>
                    <a:pt x="555" y="135"/>
                  </a:lnTo>
                  <a:lnTo>
                    <a:pt x="588" y="170"/>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4" name="Freeform 64"/>
            <p:cNvSpPr>
              <a:spLocks/>
            </p:cNvSpPr>
            <p:nvPr/>
          </p:nvSpPr>
          <p:spPr bwMode="auto">
            <a:xfrm>
              <a:off x="8413770" y="4224251"/>
              <a:ext cx="573089" cy="607722"/>
            </a:xfrm>
            <a:custGeom>
              <a:avLst/>
              <a:gdLst>
                <a:gd name="T0" fmla="*/ 419 w 566"/>
                <a:gd name="T1" fmla="*/ 45 h 644"/>
                <a:gd name="T2" fmla="*/ 465 w 566"/>
                <a:gd name="T3" fmla="*/ 90 h 644"/>
                <a:gd name="T4" fmla="*/ 532 w 566"/>
                <a:gd name="T5" fmla="*/ 146 h 644"/>
                <a:gd name="T6" fmla="*/ 555 w 566"/>
                <a:gd name="T7" fmla="*/ 226 h 644"/>
                <a:gd name="T8" fmla="*/ 543 w 566"/>
                <a:gd name="T9" fmla="*/ 260 h 644"/>
                <a:gd name="T10" fmla="*/ 555 w 566"/>
                <a:gd name="T11" fmla="*/ 362 h 644"/>
                <a:gd name="T12" fmla="*/ 510 w 566"/>
                <a:gd name="T13" fmla="*/ 418 h 644"/>
                <a:gd name="T14" fmla="*/ 430 w 566"/>
                <a:gd name="T15" fmla="*/ 486 h 644"/>
                <a:gd name="T16" fmla="*/ 407 w 566"/>
                <a:gd name="T17" fmla="*/ 588 h 644"/>
                <a:gd name="T18" fmla="*/ 385 w 566"/>
                <a:gd name="T19" fmla="*/ 644 h 644"/>
                <a:gd name="T20" fmla="*/ 306 w 566"/>
                <a:gd name="T21" fmla="*/ 611 h 644"/>
                <a:gd name="T22" fmla="*/ 272 w 566"/>
                <a:gd name="T23" fmla="*/ 611 h 644"/>
                <a:gd name="T24" fmla="*/ 249 w 566"/>
                <a:gd name="T25" fmla="*/ 633 h 644"/>
                <a:gd name="T26" fmla="*/ 215 w 566"/>
                <a:gd name="T27" fmla="*/ 588 h 644"/>
                <a:gd name="T28" fmla="*/ 148 w 566"/>
                <a:gd name="T29" fmla="*/ 588 h 644"/>
                <a:gd name="T30" fmla="*/ 125 w 566"/>
                <a:gd name="T31" fmla="*/ 566 h 644"/>
                <a:gd name="T32" fmla="*/ 114 w 566"/>
                <a:gd name="T33" fmla="*/ 497 h 644"/>
                <a:gd name="T34" fmla="*/ 91 w 566"/>
                <a:gd name="T35" fmla="*/ 474 h 644"/>
                <a:gd name="T36" fmla="*/ 69 w 566"/>
                <a:gd name="T37" fmla="*/ 474 h 644"/>
                <a:gd name="T38" fmla="*/ 56 w 566"/>
                <a:gd name="T39" fmla="*/ 430 h 644"/>
                <a:gd name="T40" fmla="*/ 45 w 566"/>
                <a:gd name="T41" fmla="*/ 362 h 644"/>
                <a:gd name="T42" fmla="*/ 0 w 566"/>
                <a:gd name="T43" fmla="*/ 305 h 644"/>
                <a:gd name="T44" fmla="*/ 11 w 566"/>
                <a:gd name="T45" fmla="*/ 271 h 644"/>
                <a:gd name="T46" fmla="*/ 56 w 566"/>
                <a:gd name="T47" fmla="*/ 248 h 644"/>
                <a:gd name="T48" fmla="*/ 80 w 566"/>
                <a:gd name="T49" fmla="*/ 181 h 644"/>
                <a:gd name="T50" fmla="*/ 114 w 566"/>
                <a:gd name="T51" fmla="*/ 124 h 644"/>
                <a:gd name="T52" fmla="*/ 159 w 566"/>
                <a:gd name="T53" fmla="*/ 56 h 644"/>
                <a:gd name="T54" fmla="*/ 170 w 566"/>
                <a:gd name="T55" fmla="*/ 0 h 644"/>
                <a:gd name="T56" fmla="*/ 226 w 566"/>
                <a:gd name="T57" fmla="*/ 0 h 644"/>
                <a:gd name="T58" fmla="*/ 295 w 566"/>
                <a:gd name="T59" fmla="*/ 22 h 644"/>
                <a:gd name="T60" fmla="*/ 340 w 566"/>
                <a:gd name="T61" fmla="*/ 0 h 644"/>
                <a:gd name="T62" fmla="*/ 396 w 566"/>
                <a:gd name="T63" fmla="*/ 22 h 6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6"/>
                <a:gd name="T97" fmla="*/ 0 h 644"/>
                <a:gd name="T98" fmla="*/ 566 w 566"/>
                <a:gd name="T99" fmla="*/ 644 h 6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6" h="644">
                  <a:moveTo>
                    <a:pt x="396" y="22"/>
                  </a:moveTo>
                  <a:lnTo>
                    <a:pt x="419" y="45"/>
                  </a:lnTo>
                  <a:lnTo>
                    <a:pt x="430" y="67"/>
                  </a:lnTo>
                  <a:lnTo>
                    <a:pt x="465" y="90"/>
                  </a:lnTo>
                  <a:lnTo>
                    <a:pt x="498" y="101"/>
                  </a:lnTo>
                  <a:lnTo>
                    <a:pt x="532" y="146"/>
                  </a:lnTo>
                  <a:lnTo>
                    <a:pt x="566" y="192"/>
                  </a:lnTo>
                  <a:lnTo>
                    <a:pt x="555" y="226"/>
                  </a:lnTo>
                  <a:lnTo>
                    <a:pt x="532" y="248"/>
                  </a:lnTo>
                  <a:lnTo>
                    <a:pt x="543" y="260"/>
                  </a:lnTo>
                  <a:lnTo>
                    <a:pt x="555" y="305"/>
                  </a:lnTo>
                  <a:lnTo>
                    <a:pt x="555" y="362"/>
                  </a:lnTo>
                  <a:lnTo>
                    <a:pt x="532" y="407"/>
                  </a:lnTo>
                  <a:lnTo>
                    <a:pt x="510" y="418"/>
                  </a:lnTo>
                  <a:lnTo>
                    <a:pt x="453" y="463"/>
                  </a:lnTo>
                  <a:lnTo>
                    <a:pt x="430" y="486"/>
                  </a:lnTo>
                  <a:lnTo>
                    <a:pt x="419" y="519"/>
                  </a:lnTo>
                  <a:lnTo>
                    <a:pt x="407" y="588"/>
                  </a:lnTo>
                  <a:lnTo>
                    <a:pt x="396" y="622"/>
                  </a:lnTo>
                  <a:lnTo>
                    <a:pt x="385" y="644"/>
                  </a:lnTo>
                  <a:lnTo>
                    <a:pt x="362" y="622"/>
                  </a:lnTo>
                  <a:lnTo>
                    <a:pt x="306" y="611"/>
                  </a:lnTo>
                  <a:lnTo>
                    <a:pt x="284" y="611"/>
                  </a:lnTo>
                  <a:lnTo>
                    <a:pt x="272" y="611"/>
                  </a:lnTo>
                  <a:lnTo>
                    <a:pt x="261" y="633"/>
                  </a:lnTo>
                  <a:lnTo>
                    <a:pt x="249" y="633"/>
                  </a:lnTo>
                  <a:lnTo>
                    <a:pt x="238" y="611"/>
                  </a:lnTo>
                  <a:lnTo>
                    <a:pt x="215" y="588"/>
                  </a:lnTo>
                  <a:lnTo>
                    <a:pt x="170" y="588"/>
                  </a:lnTo>
                  <a:lnTo>
                    <a:pt x="148" y="588"/>
                  </a:lnTo>
                  <a:lnTo>
                    <a:pt x="136" y="577"/>
                  </a:lnTo>
                  <a:lnTo>
                    <a:pt x="125" y="566"/>
                  </a:lnTo>
                  <a:lnTo>
                    <a:pt x="125" y="531"/>
                  </a:lnTo>
                  <a:lnTo>
                    <a:pt x="114" y="497"/>
                  </a:lnTo>
                  <a:lnTo>
                    <a:pt x="103" y="474"/>
                  </a:lnTo>
                  <a:lnTo>
                    <a:pt x="91" y="474"/>
                  </a:lnTo>
                  <a:lnTo>
                    <a:pt x="69" y="486"/>
                  </a:lnTo>
                  <a:lnTo>
                    <a:pt x="69" y="474"/>
                  </a:lnTo>
                  <a:lnTo>
                    <a:pt x="69" y="452"/>
                  </a:lnTo>
                  <a:lnTo>
                    <a:pt x="56" y="430"/>
                  </a:lnTo>
                  <a:lnTo>
                    <a:pt x="56" y="396"/>
                  </a:lnTo>
                  <a:lnTo>
                    <a:pt x="45" y="362"/>
                  </a:lnTo>
                  <a:lnTo>
                    <a:pt x="23" y="327"/>
                  </a:lnTo>
                  <a:lnTo>
                    <a:pt x="0" y="305"/>
                  </a:lnTo>
                  <a:lnTo>
                    <a:pt x="0" y="282"/>
                  </a:lnTo>
                  <a:lnTo>
                    <a:pt x="11" y="271"/>
                  </a:lnTo>
                  <a:lnTo>
                    <a:pt x="23" y="260"/>
                  </a:lnTo>
                  <a:lnTo>
                    <a:pt x="56" y="248"/>
                  </a:lnTo>
                  <a:lnTo>
                    <a:pt x="80" y="226"/>
                  </a:lnTo>
                  <a:lnTo>
                    <a:pt x="80" y="181"/>
                  </a:lnTo>
                  <a:lnTo>
                    <a:pt x="91" y="146"/>
                  </a:lnTo>
                  <a:lnTo>
                    <a:pt x="114" y="124"/>
                  </a:lnTo>
                  <a:lnTo>
                    <a:pt x="148" y="90"/>
                  </a:lnTo>
                  <a:lnTo>
                    <a:pt x="159" y="56"/>
                  </a:lnTo>
                  <a:lnTo>
                    <a:pt x="159" y="22"/>
                  </a:lnTo>
                  <a:lnTo>
                    <a:pt x="170" y="0"/>
                  </a:lnTo>
                  <a:lnTo>
                    <a:pt x="204" y="0"/>
                  </a:lnTo>
                  <a:lnTo>
                    <a:pt x="226" y="0"/>
                  </a:lnTo>
                  <a:lnTo>
                    <a:pt x="261" y="11"/>
                  </a:lnTo>
                  <a:lnTo>
                    <a:pt x="295" y="22"/>
                  </a:lnTo>
                  <a:lnTo>
                    <a:pt x="317" y="0"/>
                  </a:lnTo>
                  <a:lnTo>
                    <a:pt x="340" y="0"/>
                  </a:lnTo>
                  <a:lnTo>
                    <a:pt x="362" y="0"/>
                  </a:lnTo>
                  <a:lnTo>
                    <a:pt x="396" y="22"/>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5" name="Freeform 65"/>
            <p:cNvSpPr>
              <a:spLocks/>
            </p:cNvSpPr>
            <p:nvPr/>
          </p:nvSpPr>
          <p:spPr bwMode="auto">
            <a:xfrm>
              <a:off x="7894655" y="3645384"/>
              <a:ext cx="690565" cy="845759"/>
            </a:xfrm>
            <a:custGeom>
              <a:avLst/>
              <a:gdLst>
                <a:gd name="T0" fmla="*/ 216 w 679"/>
                <a:gd name="T1" fmla="*/ 23 h 894"/>
                <a:gd name="T2" fmla="*/ 283 w 679"/>
                <a:gd name="T3" fmla="*/ 69 h 894"/>
                <a:gd name="T4" fmla="*/ 362 w 679"/>
                <a:gd name="T5" fmla="*/ 80 h 894"/>
                <a:gd name="T6" fmla="*/ 419 w 679"/>
                <a:gd name="T7" fmla="*/ 125 h 894"/>
                <a:gd name="T8" fmla="*/ 453 w 679"/>
                <a:gd name="T9" fmla="*/ 170 h 894"/>
                <a:gd name="T10" fmla="*/ 419 w 679"/>
                <a:gd name="T11" fmla="*/ 216 h 894"/>
                <a:gd name="T12" fmla="*/ 453 w 679"/>
                <a:gd name="T13" fmla="*/ 272 h 894"/>
                <a:gd name="T14" fmla="*/ 498 w 679"/>
                <a:gd name="T15" fmla="*/ 306 h 894"/>
                <a:gd name="T16" fmla="*/ 543 w 679"/>
                <a:gd name="T17" fmla="*/ 272 h 894"/>
                <a:gd name="T18" fmla="*/ 578 w 679"/>
                <a:gd name="T19" fmla="*/ 261 h 894"/>
                <a:gd name="T20" fmla="*/ 589 w 679"/>
                <a:gd name="T21" fmla="*/ 340 h 894"/>
                <a:gd name="T22" fmla="*/ 509 w 679"/>
                <a:gd name="T23" fmla="*/ 351 h 894"/>
                <a:gd name="T24" fmla="*/ 520 w 679"/>
                <a:gd name="T25" fmla="*/ 420 h 894"/>
                <a:gd name="T26" fmla="*/ 487 w 679"/>
                <a:gd name="T27" fmla="*/ 476 h 894"/>
                <a:gd name="T28" fmla="*/ 532 w 679"/>
                <a:gd name="T29" fmla="*/ 510 h 894"/>
                <a:gd name="T30" fmla="*/ 578 w 679"/>
                <a:gd name="T31" fmla="*/ 566 h 894"/>
                <a:gd name="T32" fmla="*/ 634 w 679"/>
                <a:gd name="T33" fmla="*/ 555 h 894"/>
                <a:gd name="T34" fmla="*/ 679 w 679"/>
                <a:gd name="T35" fmla="*/ 612 h 894"/>
                <a:gd name="T36" fmla="*/ 668 w 679"/>
                <a:gd name="T37" fmla="*/ 668 h 894"/>
                <a:gd name="T38" fmla="*/ 623 w 679"/>
                <a:gd name="T39" fmla="*/ 736 h 894"/>
                <a:gd name="T40" fmla="*/ 589 w 679"/>
                <a:gd name="T41" fmla="*/ 793 h 894"/>
                <a:gd name="T42" fmla="*/ 565 w 679"/>
                <a:gd name="T43" fmla="*/ 860 h 894"/>
                <a:gd name="T44" fmla="*/ 520 w 679"/>
                <a:gd name="T45" fmla="*/ 883 h 894"/>
                <a:gd name="T46" fmla="*/ 475 w 679"/>
                <a:gd name="T47" fmla="*/ 872 h 894"/>
                <a:gd name="T48" fmla="*/ 408 w 679"/>
                <a:gd name="T49" fmla="*/ 838 h 894"/>
                <a:gd name="T50" fmla="*/ 373 w 679"/>
                <a:gd name="T51" fmla="*/ 860 h 894"/>
                <a:gd name="T52" fmla="*/ 339 w 679"/>
                <a:gd name="T53" fmla="*/ 883 h 894"/>
                <a:gd name="T54" fmla="*/ 317 w 679"/>
                <a:gd name="T55" fmla="*/ 827 h 894"/>
                <a:gd name="T56" fmla="*/ 249 w 679"/>
                <a:gd name="T57" fmla="*/ 827 h 894"/>
                <a:gd name="T58" fmla="*/ 204 w 679"/>
                <a:gd name="T59" fmla="*/ 860 h 894"/>
                <a:gd name="T60" fmla="*/ 192 w 679"/>
                <a:gd name="T61" fmla="*/ 815 h 894"/>
                <a:gd name="T62" fmla="*/ 192 w 679"/>
                <a:gd name="T63" fmla="*/ 758 h 894"/>
                <a:gd name="T64" fmla="*/ 158 w 679"/>
                <a:gd name="T65" fmla="*/ 713 h 894"/>
                <a:gd name="T66" fmla="*/ 170 w 679"/>
                <a:gd name="T67" fmla="*/ 657 h 894"/>
                <a:gd name="T68" fmla="*/ 102 w 679"/>
                <a:gd name="T69" fmla="*/ 623 h 894"/>
                <a:gd name="T70" fmla="*/ 80 w 679"/>
                <a:gd name="T71" fmla="*/ 577 h 894"/>
                <a:gd name="T72" fmla="*/ 125 w 679"/>
                <a:gd name="T73" fmla="*/ 498 h 894"/>
                <a:gd name="T74" fmla="*/ 136 w 679"/>
                <a:gd name="T75" fmla="*/ 420 h 894"/>
                <a:gd name="T76" fmla="*/ 136 w 679"/>
                <a:gd name="T77" fmla="*/ 362 h 894"/>
                <a:gd name="T78" fmla="*/ 102 w 679"/>
                <a:gd name="T79" fmla="*/ 351 h 894"/>
                <a:gd name="T80" fmla="*/ 57 w 679"/>
                <a:gd name="T81" fmla="*/ 329 h 894"/>
                <a:gd name="T82" fmla="*/ 0 w 679"/>
                <a:gd name="T83" fmla="*/ 295 h 894"/>
                <a:gd name="T84" fmla="*/ 23 w 679"/>
                <a:gd name="T85" fmla="*/ 250 h 894"/>
                <a:gd name="T86" fmla="*/ 57 w 679"/>
                <a:gd name="T87" fmla="*/ 204 h 894"/>
                <a:gd name="T88" fmla="*/ 68 w 679"/>
                <a:gd name="T89" fmla="*/ 148 h 894"/>
                <a:gd name="T90" fmla="*/ 113 w 679"/>
                <a:gd name="T91" fmla="*/ 125 h 894"/>
                <a:gd name="T92" fmla="*/ 136 w 679"/>
                <a:gd name="T93" fmla="*/ 148 h 894"/>
                <a:gd name="T94" fmla="*/ 192 w 679"/>
                <a:gd name="T95" fmla="*/ 125 h 894"/>
                <a:gd name="T96" fmla="*/ 170 w 679"/>
                <a:gd name="T97" fmla="*/ 69 h 894"/>
                <a:gd name="T98" fmla="*/ 125 w 679"/>
                <a:gd name="T99" fmla="*/ 35 h 894"/>
                <a:gd name="T100" fmla="*/ 147 w 679"/>
                <a:gd name="T101" fmla="*/ 0 h 894"/>
                <a:gd name="T102" fmla="*/ 192 w 679"/>
                <a:gd name="T103" fmla="*/ 11 h 89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79"/>
                <a:gd name="T157" fmla="*/ 0 h 894"/>
                <a:gd name="T158" fmla="*/ 679 w 679"/>
                <a:gd name="T159" fmla="*/ 894 h 89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79" h="894">
                  <a:moveTo>
                    <a:pt x="192" y="11"/>
                  </a:moveTo>
                  <a:lnTo>
                    <a:pt x="216" y="23"/>
                  </a:lnTo>
                  <a:lnTo>
                    <a:pt x="249" y="46"/>
                  </a:lnTo>
                  <a:lnTo>
                    <a:pt x="283" y="69"/>
                  </a:lnTo>
                  <a:lnTo>
                    <a:pt x="339" y="69"/>
                  </a:lnTo>
                  <a:lnTo>
                    <a:pt x="362" y="80"/>
                  </a:lnTo>
                  <a:lnTo>
                    <a:pt x="408" y="114"/>
                  </a:lnTo>
                  <a:lnTo>
                    <a:pt x="419" y="125"/>
                  </a:lnTo>
                  <a:lnTo>
                    <a:pt x="453" y="148"/>
                  </a:lnTo>
                  <a:lnTo>
                    <a:pt x="453" y="170"/>
                  </a:lnTo>
                  <a:lnTo>
                    <a:pt x="442" y="193"/>
                  </a:lnTo>
                  <a:lnTo>
                    <a:pt x="419" y="216"/>
                  </a:lnTo>
                  <a:lnTo>
                    <a:pt x="442" y="239"/>
                  </a:lnTo>
                  <a:lnTo>
                    <a:pt x="453" y="272"/>
                  </a:lnTo>
                  <a:lnTo>
                    <a:pt x="475" y="295"/>
                  </a:lnTo>
                  <a:lnTo>
                    <a:pt x="498" y="306"/>
                  </a:lnTo>
                  <a:lnTo>
                    <a:pt x="532" y="295"/>
                  </a:lnTo>
                  <a:lnTo>
                    <a:pt x="543" y="272"/>
                  </a:lnTo>
                  <a:lnTo>
                    <a:pt x="554" y="261"/>
                  </a:lnTo>
                  <a:lnTo>
                    <a:pt x="578" y="261"/>
                  </a:lnTo>
                  <a:lnTo>
                    <a:pt x="600" y="295"/>
                  </a:lnTo>
                  <a:lnTo>
                    <a:pt x="589" y="340"/>
                  </a:lnTo>
                  <a:lnTo>
                    <a:pt x="554" y="362"/>
                  </a:lnTo>
                  <a:lnTo>
                    <a:pt x="509" y="351"/>
                  </a:lnTo>
                  <a:lnTo>
                    <a:pt x="509" y="385"/>
                  </a:lnTo>
                  <a:lnTo>
                    <a:pt x="520" y="420"/>
                  </a:lnTo>
                  <a:lnTo>
                    <a:pt x="509" y="465"/>
                  </a:lnTo>
                  <a:lnTo>
                    <a:pt x="487" y="476"/>
                  </a:lnTo>
                  <a:lnTo>
                    <a:pt x="520" y="487"/>
                  </a:lnTo>
                  <a:lnTo>
                    <a:pt x="532" y="510"/>
                  </a:lnTo>
                  <a:lnTo>
                    <a:pt x="554" y="555"/>
                  </a:lnTo>
                  <a:lnTo>
                    <a:pt x="578" y="566"/>
                  </a:lnTo>
                  <a:lnTo>
                    <a:pt x="600" y="555"/>
                  </a:lnTo>
                  <a:lnTo>
                    <a:pt x="634" y="555"/>
                  </a:lnTo>
                  <a:lnTo>
                    <a:pt x="657" y="577"/>
                  </a:lnTo>
                  <a:lnTo>
                    <a:pt x="679" y="612"/>
                  </a:lnTo>
                  <a:lnTo>
                    <a:pt x="668" y="634"/>
                  </a:lnTo>
                  <a:lnTo>
                    <a:pt x="668" y="668"/>
                  </a:lnTo>
                  <a:lnTo>
                    <a:pt x="657" y="702"/>
                  </a:lnTo>
                  <a:lnTo>
                    <a:pt x="623" y="736"/>
                  </a:lnTo>
                  <a:lnTo>
                    <a:pt x="600" y="758"/>
                  </a:lnTo>
                  <a:lnTo>
                    <a:pt x="589" y="793"/>
                  </a:lnTo>
                  <a:lnTo>
                    <a:pt x="589" y="838"/>
                  </a:lnTo>
                  <a:lnTo>
                    <a:pt x="565" y="860"/>
                  </a:lnTo>
                  <a:lnTo>
                    <a:pt x="532" y="872"/>
                  </a:lnTo>
                  <a:lnTo>
                    <a:pt x="520" y="883"/>
                  </a:lnTo>
                  <a:lnTo>
                    <a:pt x="509" y="894"/>
                  </a:lnTo>
                  <a:lnTo>
                    <a:pt x="475" y="872"/>
                  </a:lnTo>
                  <a:lnTo>
                    <a:pt x="442" y="860"/>
                  </a:lnTo>
                  <a:lnTo>
                    <a:pt x="408" y="838"/>
                  </a:lnTo>
                  <a:lnTo>
                    <a:pt x="386" y="849"/>
                  </a:lnTo>
                  <a:lnTo>
                    <a:pt x="373" y="860"/>
                  </a:lnTo>
                  <a:lnTo>
                    <a:pt x="362" y="872"/>
                  </a:lnTo>
                  <a:lnTo>
                    <a:pt x="339" y="883"/>
                  </a:lnTo>
                  <a:lnTo>
                    <a:pt x="328" y="849"/>
                  </a:lnTo>
                  <a:lnTo>
                    <a:pt x="317" y="827"/>
                  </a:lnTo>
                  <a:lnTo>
                    <a:pt x="294" y="827"/>
                  </a:lnTo>
                  <a:lnTo>
                    <a:pt x="249" y="827"/>
                  </a:lnTo>
                  <a:lnTo>
                    <a:pt x="238" y="849"/>
                  </a:lnTo>
                  <a:lnTo>
                    <a:pt x="204" y="860"/>
                  </a:lnTo>
                  <a:lnTo>
                    <a:pt x="192" y="838"/>
                  </a:lnTo>
                  <a:lnTo>
                    <a:pt x="192" y="815"/>
                  </a:lnTo>
                  <a:lnTo>
                    <a:pt x="192" y="793"/>
                  </a:lnTo>
                  <a:lnTo>
                    <a:pt x="192" y="758"/>
                  </a:lnTo>
                  <a:lnTo>
                    <a:pt x="158" y="747"/>
                  </a:lnTo>
                  <a:lnTo>
                    <a:pt x="158" y="713"/>
                  </a:lnTo>
                  <a:lnTo>
                    <a:pt x="170" y="691"/>
                  </a:lnTo>
                  <a:lnTo>
                    <a:pt x="170" y="657"/>
                  </a:lnTo>
                  <a:lnTo>
                    <a:pt x="147" y="634"/>
                  </a:lnTo>
                  <a:lnTo>
                    <a:pt x="102" y="623"/>
                  </a:lnTo>
                  <a:lnTo>
                    <a:pt x="80" y="601"/>
                  </a:lnTo>
                  <a:lnTo>
                    <a:pt x="80" y="577"/>
                  </a:lnTo>
                  <a:lnTo>
                    <a:pt x="102" y="543"/>
                  </a:lnTo>
                  <a:lnTo>
                    <a:pt x="125" y="498"/>
                  </a:lnTo>
                  <a:lnTo>
                    <a:pt x="136" y="465"/>
                  </a:lnTo>
                  <a:lnTo>
                    <a:pt x="136" y="420"/>
                  </a:lnTo>
                  <a:lnTo>
                    <a:pt x="136" y="374"/>
                  </a:lnTo>
                  <a:lnTo>
                    <a:pt x="136" y="362"/>
                  </a:lnTo>
                  <a:lnTo>
                    <a:pt x="125" y="351"/>
                  </a:lnTo>
                  <a:lnTo>
                    <a:pt x="102" y="351"/>
                  </a:lnTo>
                  <a:lnTo>
                    <a:pt x="80" y="340"/>
                  </a:lnTo>
                  <a:lnTo>
                    <a:pt x="57" y="329"/>
                  </a:lnTo>
                  <a:lnTo>
                    <a:pt x="23" y="317"/>
                  </a:lnTo>
                  <a:lnTo>
                    <a:pt x="0" y="295"/>
                  </a:lnTo>
                  <a:lnTo>
                    <a:pt x="0" y="272"/>
                  </a:lnTo>
                  <a:lnTo>
                    <a:pt x="23" y="250"/>
                  </a:lnTo>
                  <a:lnTo>
                    <a:pt x="57" y="227"/>
                  </a:lnTo>
                  <a:lnTo>
                    <a:pt x="57" y="204"/>
                  </a:lnTo>
                  <a:lnTo>
                    <a:pt x="57" y="170"/>
                  </a:lnTo>
                  <a:lnTo>
                    <a:pt x="68" y="148"/>
                  </a:lnTo>
                  <a:lnTo>
                    <a:pt x="91" y="136"/>
                  </a:lnTo>
                  <a:lnTo>
                    <a:pt x="113" y="125"/>
                  </a:lnTo>
                  <a:lnTo>
                    <a:pt x="125" y="136"/>
                  </a:lnTo>
                  <a:lnTo>
                    <a:pt x="136" y="148"/>
                  </a:lnTo>
                  <a:lnTo>
                    <a:pt x="170" y="148"/>
                  </a:lnTo>
                  <a:lnTo>
                    <a:pt x="192" y="125"/>
                  </a:lnTo>
                  <a:lnTo>
                    <a:pt x="192" y="91"/>
                  </a:lnTo>
                  <a:lnTo>
                    <a:pt x="170" y="69"/>
                  </a:lnTo>
                  <a:lnTo>
                    <a:pt x="136" y="58"/>
                  </a:lnTo>
                  <a:lnTo>
                    <a:pt x="125" y="35"/>
                  </a:lnTo>
                  <a:lnTo>
                    <a:pt x="136" y="11"/>
                  </a:lnTo>
                  <a:lnTo>
                    <a:pt x="147" y="0"/>
                  </a:lnTo>
                  <a:lnTo>
                    <a:pt x="170" y="0"/>
                  </a:lnTo>
                  <a:lnTo>
                    <a:pt x="192" y="11"/>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6" name="Freeform 66"/>
            <p:cNvSpPr>
              <a:spLocks/>
            </p:cNvSpPr>
            <p:nvPr/>
          </p:nvSpPr>
          <p:spPr bwMode="auto">
            <a:xfrm>
              <a:off x="8137544" y="4671476"/>
              <a:ext cx="665165" cy="779036"/>
            </a:xfrm>
            <a:custGeom>
              <a:avLst/>
              <a:gdLst>
                <a:gd name="T0" fmla="*/ 441 w 656"/>
                <a:gd name="T1" fmla="*/ 114 h 827"/>
                <a:gd name="T2" fmla="*/ 486 w 656"/>
                <a:gd name="T3" fmla="*/ 114 h 827"/>
                <a:gd name="T4" fmla="*/ 509 w 656"/>
                <a:gd name="T5" fmla="*/ 137 h 827"/>
                <a:gd name="T6" fmla="*/ 520 w 656"/>
                <a:gd name="T7" fmla="*/ 159 h 827"/>
                <a:gd name="T8" fmla="*/ 532 w 656"/>
                <a:gd name="T9" fmla="*/ 159 h 827"/>
                <a:gd name="T10" fmla="*/ 543 w 656"/>
                <a:gd name="T11" fmla="*/ 137 h 827"/>
                <a:gd name="T12" fmla="*/ 555 w 656"/>
                <a:gd name="T13" fmla="*/ 137 h 827"/>
                <a:gd name="T14" fmla="*/ 577 w 656"/>
                <a:gd name="T15" fmla="*/ 137 h 827"/>
                <a:gd name="T16" fmla="*/ 633 w 656"/>
                <a:gd name="T17" fmla="*/ 148 h 827"/>
                <a:gd name="T18" fmla="*/ 656 w 656"/>
                <a:gd name="T19" fmla="*/ 170 h 827"/>
                <a:gd name="T20" fmla="*/ 645 w 656"/>
                <a:gd name="T21" fmla="*/ 227 h 827"/>
                <a:gd name="T22" fmla="*/ 611 w 656"/>
                <a:gd name="T23" fmla="*/ 273 h 827"/>
                <a:gd name="T24" fmla="*/ 566 w 656"/>
                <a:gd name="T25" fmla="*/ 329 h 827"/>
                <a:gd name="T26" fmla="*/ 555 w 656"/>
                <a:gd name="T27" fmla="*/ 374 h 827"/>
                <a:gd name="T28" fmla="*/ 577 w 656"/>
                <a:gd name="T29" fmla="*/ 419 h 827"/>
                <a:gd name="T30" fmla="*/ 577 w 656"/>
                <a:gd name="T31" fmla="*/ 476 h 827"/>
                <a:gd name="T32" fmla="*/ 543 w 656"/>
                <a:gd name="T33" fmla="*/ 544 h 827"/>
                <a:gd name="T34" fmla="*/ 520 w 656"/>
                <a:gd name="T35" fmla="*/ 589 h 827"/>
                <a:gd name="T36" fmla="*/ 475 w 656"/>
                <a:gd name="T37" fmla="*/ 611 h 827"/>
                <a:gd name="T38" fmla="*/ 419 w 656"/>
                <a:gd name="T39" fmla="*/ 668 h 827"/>
                <a:gd name="T40" fmla="*/ 351 w 656"/>
                <a:gd name="T41" fmla="*/ 725 h 827"/>
                <a:gd name="T42" fmla="*/ 282 w 656"/>
                <a:gd name="T43" fmla="*/ 792 h 827"/>
                <a:gd name="T44" fmla="*/ 249 w 656"/>
                <a:gd name="T45" fmla="*/ 827 h 827"/>
                <a:gd name="T46" fmla="*/ 226 w 656"/>
                <a:gd name="T47" fmla="*/ 827 h 827"/>
                <a:gd name="T48" fmla="*/ 215 w 656"/>
                <a:gd name="T49" fmla="*/ 770 h 827"/>
                <a:gd name="T50" fmla="*/ 192 w 656"/>
                <a:gd name="T51" fmla="*/ 736 h 827"/>
                <a:gd name="T52" fmla="*/ 159 w 656"/>
                <a:gd name="T53" fmla="*/ 713 h 827"/>
                <a:gd name="T54" fmla="*/ 124 w 656"/>
                <a:gd name="T55" fmla="*/ 702 h 827"/>
                <a:gd name="T56" fmla="*/ 101 w 656"/>
                <a:gd name="T57" fmla="*/ 702 h 827"/>
                <a:gd name="T58" fmla="*/ 90 w 656"/>
                <a:gd name="T59" fmla="*/ 680 h 827"/>
                <a:gd name="T60" fmla="*/ 56 w 656"/>
                <a:gd name="T61" fmla="*/ 657 h 827"/>
                <a:gd name="T62" fmla="*/ 11 w 656"/>
                <a:gd name="T63" fmla="*/ 657 h 827"/>
                <a:gd name="T64" fmla="*/ 11 w 656"/>
                <a:gd name="T65" fmla="*/ 646 h 827"/>
                <a:gd name="T66" fmla="*/ 0 w 656"/>
                <a:gd name="T67" fmla="*/ 611 h 827"/>
                <a:gd name="T68" fmla="*/ 23 w 656"/>
                <a:gd name="T69" fmla="*/ 555 h 827"/>
                <a:gd name="T70" fmla="*/ 34 w 656"/>
                <a:gd name="T71" fmla="*/ 499 h 827"/>
                <a:gd name="T72" fmla="*/ 68 w 656"/>
                <a:gd name="T73" fmla="*/ 441 h 827"/>
                <a:gd name="T74" fmla="*/ 68 w 656"/>
                <a:gd name="T75" fmla="*/ 385 h 827"/>
                <a:gd name="T76" fmla="*/ 68 w 656"/>
                <a:gd name="T77" fmla="*/ 340 h 827"/>
                <a:gd name="T78" fmla="*/ 56 w 656"/>
                <a:gd name="T79" fmla="*/ 318 h 827"/>
                <a:gd name="T80" fmla="*/ 68 w 656"/>
                <a:gd name="T81" fmla="*/ 284 h 827"/>
                <a:gd name="T82" fmla="*/ 101 w 656"/>
                <a:gd name="T83" fmla="*/ 249 h 827"/>
                <a:gd name="T84" fmla="*/ 135 w 656"/>
                <a:gd name="T85" fmla="*/ 215 h 827"/>
                <a:gd name="T86" fmla="*/ 135 w 656"/>
                <a:gd name="T87" fmla="*/ 170 h 827"/>
                <a:gd name="T88" fmla="*/ 135 w 656"/>
                <a:gd name="T89" fmla="*/ 125 h 827"/>
                <a:gd name="T90" fmla="*/ 159 w 656"/>
                <a:gd name="T91" fmla="*/ 103 h 827"/>
                <a:gd name="T92" fmla="*/ 192 w 656"/>
                <a:gd name="T93" fmla="*/ 92 h 827"/>
                <a:gd name="T94" fmla="*/ 249 w 656"/>
                <a:gd name="T95" fmla="*/ 92 h 827"/>
                <a:gd name="T96" fmla="*/ 282 w 656"/>
                <a:gd name="T97" fmla="*/ 68 h 827"/>
                <a:gd name="T98" fmla="*/ 305 w 656"/>
                <a:gd name="T99" fmla="*/ 80 h 827"/>
                <a:gd name="T100" fmla="*/ 327 w 656"/>
                <a:gd name="T101" fmla="*/ 45 h 827"/>
                <a:gd name="T102" fmla="*/ 340 w 656"/>
                <a:gd name="T103" fmla="*/ 12 h 827"/>
                <a:gd name="T104" fmla="*/ 362 w 656"/>
                <a:gd name="T105" fmla="*/ 0 h 827"/>
                <a:gd name="T106" fmla="*/ 374 w 656"/>
                <a:gd name="T107" fmla="*/ 0 h 827"/>
                <a:gd name="T108" fmla="*/ 385 w 656"/>
                <a:gd name="T109" fmla="*/ 23 h 827"/>
                <a:gd name="T110" fmla="*/ 396 w 656"/>
                <a:gd name="T111" fmla="*/ 57 h 827"/>
                <a:gd name="T112" fmla="*/ 396 w 656"/>
                <a:gd name="T113" fmla="*/ 92 h 827"/>
                <a:gd name="T114" fmla="*/ 407 w 656"/>
                <a:gd name="T115" fmla="*/ 103 h 827"/>
                <a:gd name="T116" fmla="*/ 419 w 656"/>
                <a:gd name="T117" fmla="*/ 114 h 827"/>
                <a:gd name="T118" fmla="*/ 441 w 656"/>
                <a:gd name="T119" fmla="*/ 114 h 8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56"/>
                <a:gd name="T181" fmla="*/ 0 h 827"/>
                <a:gd name="T182" fmla="*/ 656 w 656"/>
                <a:gd name="T183" fmla="*/ 827 h 8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56" h="827">
                  <a:moveTo>
                    <a:pt x="441" y="114"/>
                  </a:moveTo>
                  <a:lnTo>
                    <a:pt x="486" y="114"/>
                  </a:lnTo>
                  <a:lnTo>
                    <a:pt x="509" y="137"/>
                  </a:lnTo>
                  <a:lnTo>
                    <a:pt x="520" y="159"/>
                  </a:lnTo>
                  <a:lnTo>
                    <a:pt x="532" y="159"/>
                  </a:lnTo>
                  <a:lnTo>
                    <a:pt x="543" y="137"/>
                  </a:lnTo>
                  <a:lnTo>
                    <a:pt x="555" y="137"/>
                  </a:lnTo>
                  <a:lnTo>
                    <a:pt x="577" y="137"/>
                  </a:lnTo>
                  <a:lnTo>
                    <a:pt x="633" y="148"/>
                  </a:lnTo>
                  <a:lnTo>
                    <a:pt x="656" y="170"/>
                  </a:lnTo>
                  <a:lnTo>
                    <a:pt x="645" y="227"/>
                  </a:lnTo>
                  <a:lnTo>
                    <a:pt x="611" y="273"/>
                  </a:lnTo>
                  <a:lnTo>
                    <a:pt x="566" y="329"/>
                  </a:lnTo>
                  <a:lnTo>
                    <a:pt x="555" y="374"/>
                  </a:lnTo>
                  <a:lnTo>
                    <a:pt x="577" y="419"/>
                  </a:lnTo>
                  <a:lnTo>
                    <a:pt x="577" y="476"/>
                  </a:lnTo>
                  <a:lnTo>
                    <a:pt x="543" y="544"/>
                  </a:lnTo>
                  <a:lnTo>
                    <a:pt x="520" y="589"/>
                  </a:lnTo>
                  <a:lnTo>
                    <a:pt x="475" y="611"/>
                  </a:lnTo>
                  <a:lnTo>
                    <a:pt x="419" y="668"/>
                  </a:lnTo>
                  <a:lnTo>
                    <a:pt x="351" y="725"/>
                  </a:lnTo>
                  <a:lnTo>
                    <a:pt x="282" y="792"/>
                  </a:lnTo>
                  <a:lnTo>
                    <a:pt x="249" y="827"/>
                  </a:lnTo>
                  <a:lnTo>
                    <a:pt x="226" y="827"/>
                  </a:lnTo>
                  <a:lnTo>
                    <a:pt x="215" y="770"/>
                  </a:lnTo>
                  <a:lnTo>
                    <a:pt x="192" y="736"/>
                  </a:lnTo>
                  <a:lnTo>
                    <a:pt x="159" y="713"/>
                  </a:lnTo>
                  <a:lnTo>
                    <a:pt x="124" y="702"/>
                  </a:lnTo>
                  <a:lnTo>
                    <a:pt x="101" y="702"/>
                  </a:lnTo>
                  <a:lnTo>
                    <a:pt x="90" y="680"/>
                  </a:lnTo>
                  <a:lnTo>
                    <a:pt x="56" y="657"/>
                  </a:lnTo>
                  <a:lnTo>
                    <a:pt x="11" y="657"/>
                  </a:lnTo>
                  <a:lnTo>
                    <a:pt x="11" y="646"/>
                  </a:lnTo>
                  <a:lnTo>
                    <a:pt x="0" y="611"/>
                  </a:lnTo>
                  <a:lnTo>
                    <a:pt x="23" y="555"/>
                  </a:lnTo>
                  <a:lnTo>
                    <a:pt x="34" y="499"/>
                  </a:lnTo>
                  <a:lnTo>
                    <a:pt x="68" y="441"/>
                  </a:lnTo>
                  <a:lnTo>
                    <a:pt x="68" y="385"/>
                  </a:lnTo>
                  <a:lnTo>
                    <a:pt x="68" y="340"/>
                  </a:lnTo>
                  <a:lnTo>
                    <a:pt x="56" y="318"/>
                  </a:lnTo>
                  <a:lnTo>
                    <a:pt x="68" y="284"/>
                  </a:lnTo>
                  <a:lnTo>
                    <a:pt x="101" y="249"/>
                  </a:lnTo>
                  <a:lnTo>
                    <a:pt x="135" y="215"/>
                  </a:lnTo>
                  <a:lnTo>
                    <a:pt x="135" y="170"/>
                  </a:lnTo>
                  <a:lnTo>
                    <a:pt x="135" y="125"/>
                  </a:lnTo>
                  <a:lnTo>
                    <a:pt x="159" y="103"/>
                  </a:lnTo>
                  <a:lnTo>
                    <a:pt x="192" y="92"/>
                  </a:lnTo>
                  <a:lnTo>
                    <a:pt x="249" y="92"/>
                  </a:lnTo>
                  <a:lnTo>
                    <a:pt x="282" y="68"/>
                  </a:lnTo>
                  <a:lnTo>
                    <a:pt x="305" y="80"/>
                  </a:lnTo>
                  <a:lnTo>
                    <a:pt x="327" y="45"/>
                  </a:lnTo>
                  <a:lnTo>
                    <a:pt x="340" y="12"/>
                  </a:lnTo>
                  <a:lnTo>
                    <a:pt x="362" y="0"/>
                  </a:lnTo>
                  <a:lnTo>
                    <a:pt x="374" y="0"/>
                  </a:lnTo>
                  <a:lnTo>
                    <a:pt x="385" y="23"/>
                  </a:lnTo>
                  <a:lnTo>
                    <a:pt x="396" y="57"/>
                  </a:lnTo>
                  <a:lnTo>
                    <a:pt x="396" y="92"/>
                  </a:lnTo>
                  <a:lnTo>
                    <a:pt x="407" y="103"/>
                  </a:lnTo>
                  <a:lnTo>
                    <a:pt x="419" y="114"/>
                  </a:lnTo>
                  <a:lnTo>
                    <a:pt x="441" y="114"/>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7" name="Freeform 67"/>
            <p:cNvSpPr>
              <a:spLocks/>
            </p:cNvSpPr>
            <p:nvPr/>
          </p:nvSpPr>
          <p:spPr bwMode="auto">
            <a:xfrm>
              <a:off x="7735905" y="4426224"/>
              <a:ext cx="746127" cy="939532"/>
            </a:xfrm>
            <a:custGeom>
              <a:avLst/>
              <a:gdLst>
                <a:gd name="T0" fmla="*/ 544 w 736"/>
                <a:gd name="T1" fmla="*/ 22 h 995"/>
                <a:gd name="T2" fmla="*/ 600 w 736"/>
                <a:gd name="T3" fmla="*/ 33 h 995"/>
                <a:gd name="T4" fmla="*/ 667 w 736"/>
                <a:gd name="T5" fmla="*/ 67 h 995"/>
                <a:gd name="T6" fmla="*/ 690 w 736"/>
                <a:gd name="T7" fmla="*/ 112 h 995"/>
                <a:gd name="T8" fmla="*/ 723 w 736"/>
                <a:gd name="T9" fmla="*/ 181 h 995"/>
                <a:gd name="T10" fmla="*/ 736 w 736"/>
                <a:gd name="T11" fmla="*/ 237 h 995"/>
                <a:gd name="T12" fmla="*/ 736 w 736"/>
                <a:gd name="T13" fmla="*/ 271 h 995"/>
                <a:gd name="T14" fmla="*/ 701 w 736"/>
                <a:gd name="T15" fmla="*/ 339 h 995"/>
                <a:gd name="T16" fmla="*/ 645 w 736"/>
                <a:gd name="T17" fmla="*/ 351 h 995"/>
                <a:gd name="T18" fmla="*/ 555 w 736"/>
                <a:gd name="T19" fmla="*/ 362 h 995"/>
                <a:gd name="T20" fmla="*/ 531 w 736"/>
                <a:gd name="T21" fmla="*/ 429 h 995"/>
                <a:gd name="T22" fmla="*/ 497 w 736"/>
                <a:gd name="T23" fmla="*/ 508 h 995"/>
                <a:gd name="T24" fmla="*/ 452 w 736"/>
                <a:gd name="T25" fmla="*/ 577 h 995"/>
                <a:gd name="T26" fmla="*/ 464 w 736"/>
                <a:gd name="T27" fmla="*/ 644 h 995"/>
                <a:gd name="T28" fmla="*/ 430 w 736"/>
                <a:gd name="T29" fmla="*/ 758 h 995"/>
                <a:gd name="T30" fmla="*/ 396 w 736"/>
                <a:gd name="T31" fmla="*/ 870 h 995"/>
                <a:gd name="T32" fmla="*/ 407 w 736"/>
                <a:gd name="T33" fmla="*/ 916 h 995"/>
                <a:gd name="T34" fmla="*/ 385 w 736"/>
                <a:gd name="T35" fmla="*/ 961 h 995"/>
                <a:gd name="T36" fmla="*/ 328 w 736"/>
                <a:gd name="T37" fmla="*/ 961 h 995"/>
                <a:gd name="T38" fmla="*/ 271 w 736"/>
                <a:gd name="T39" fmla="*/ 972 h 995"/>
                <a:gd name="T40" fmla="*/ 204 w 736"/>
                <a:gd name="T41" fmla="*/ 995 h 995"/>
                <a:gd name="T42" fmla="*/ 170 w 736"/>
                <a:gd name="T43" fmla="*/ 972 h 995"/>
                <a:gd name="T44" fmla="*/ 193 w 736"/>
                <a:gd name="T45" fmla="*/ 916 h 995"/>
                <a:gd name="T46" fmla="*/ 204 w 736"/>
                <a:gd name="T47" fmla="*/ 870 h 995"/>
                <a:gd name="T48" fmla="*/ 158 w 736"/>
                <a:gd name="T49" fmla="*/ 859 h 995"/>
                <a:gd name="T50" fmla="*/ 124 w 736"/>
                <a:gd name="T51" fmla="*/ 881 h 995"/>
                <a:gd name="T52" fmla="*/ 101 w 736"/>
                <a:gd name="T53" fmla="*/ 859 h 995"/>
                <a:gd name="T54" fmla="*/ 101 w 736"/>
                <a:gd name="T55" fmla="*/ 803 h 995"/>
                <a:gd name="T56" fmla="*/ 101 w 736"/>
                <a:gd name="T57" fmla="*/ 735 h 995"/>
                <a:gd name="T58" fmla="*/ 79 w 736"/>
                <a:gd name="T59" fmla="*/ 667 h 995"/>
                <a:gd name="T60" fmla="*/ 45 w 736"/>
                <a:gd name="T61" fmla="*/ 599 h 995"/>
                <a:gd name="T62" fmla="*/ 12 w 736"/>
                <a:gd name="T63" fmla="*/ 508 h 995"/>
                <a:gd name="T64" fmla="*/ 23 w 736"/>
                <a:gd name="T65" fmla="*/ 441 h 995"/>
                <a:gd name="T66" fmla="*/ 57 w 736"/>
                <a:gd name="T67" fmla="*/ 396 h 995"/>
                <a:gd name="T68" fmla="*/ 68 w 736"/>
                <a:gd name="T69" fmla="*/ 304 h 995"/>
                <a:gd name="T70" fmla="*/ 12 w 736"/>
                <a:gd name="T71" fmla="*/ 259 h 995"/>
                <a:gd name="T72" fmla="*/ 0 w 736"/>
                <a:gd name="T73" fmla="*/ 226 h 995"/>
                <a:gd name="T74" fmla="*/ 34 w 736"/>
                <a:gd name="T75" fmla="*/ 181 h 995"/>
                <a:gd name="T76" fmla="*/ 90 w 736"/>
                <a:gd name="T77" fmla="*/ 181 h 995"/>
                <a:gd name="T78" fmla="*/ 146 w 736"/>
                <a:gd name="T79" fmla="*/ 123 h 995"/>
                <a:gd name="T80" fmla="*/ 215 w 736"/>
                <a:gd name="T81" fmla="*/ 45 h 995"/>
                <a:gd name="T82" fmla="*/ 316 w 736"/>
                <a:gd name="T83" fmla="*/ 22 h 995"/>
                <a:gd name="T84" fmla="*/ 396 w 736"/>
                <a:gd name="T85" fmla="*/ 22 h 995"/>
                <a:gd name="T86" fmla="*/ 452 w 736"/>
                <a:gd name="T87" fmla="*/ 0 h 995"/>
                <a:gd name="T88" fmla="*/ 486 w 736"/>
                <a:gd name="T89" fmla="*/ 22 h 995"/>
                <a:gd name="T90" fmla="*/ 520 w 736"/>
                <a:gd name="T91" fmla="*/ 45 h 9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36"/>
                <a:gd name="T139" fmla="*/ 0 h 995"/>
                <a:gd name="T140" fmla="*/ 736 w 736"/>
                <a:gd name="T141" fmla="*/ 995 h 99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36" h="995">
                  <a:moveTo>
                    <a:pt x="531" y="33"/>
                  </a:moveTo>
                  <a:lnTo>
                    <a:pt x="544" y="22"/>
                  </a:lnTo>
                  <a:lnTo>
                    <a:pt x="566" y="11"/>
                  </a:lnTo>
                  <a:lnTo>
                    <a:pt x="600" y="33"/>
                  </a:lnTo>
                  <a:lnTo>
                    <a:pt x="633" y="45"/>
                  </a:lnTo>
                  <a:lnTo>
                    <a:pt x="667" y="67"/>
                  </a:lnTo>
                  <a:lnTo>
                    <a:pt x="667" y="90"/>
                  </a:lnTo>
                  <a:lnTo>
                    <a:pt x="690" y="112"/>
                  </a:lnTo>
                  <a:lnTo>
                    <a:pt x="712" y="147"/>
                  </a:lnTo>
                  <a:lnTo>
                    <a:pt x="723" y="181"/>
                  </a:lnTo>
                  <a:lnTo>
                    <a:pt x="723" y="215"/>
                  </a:lnTo>
                  <a:lnTo>
                    <a:pt x="736" y="237"/>
                  </a:lnTo>
                  <a:lnTo>
                    <a:pt x="736" y="259"/>
                  </a:lnTo>
                  <a:lnTo>
                    <a:pt x="736" y="271"/>
                  </a:lnTo>
                  <a:lnTo>
                    <a:pt x="723" y="304"/>
                  </a:lnTo>
                  <a:lnTo>
                    <a:pt x="701" y="339"/>
                  </a:lnTo>
                  <a:lnTo>
                    <a:pt x="678" y="327"/>
                  </a:lnTo>
                  <a:lnTo>
                    <a:pt x="645" y="351"/>
                  </a:lnTo>
                  <a:lnTo>
                    <a:pt x="588" y="351"/>
                  </a:lnTo>
                  <a:lnTo>
                    <a:pt x="555" y="362"/>
                  </a:lnTo>
                  <a:lnTo>
                    <a:pt x="531" y="384"/>
                  </a:lnTo>
                  <a:lnTo>
                    <a:pt x="531" y="429"/>
                  </a:lnTo>
                  <a:lnTo>
                    <a:pt x="531" y="474"/>
                  </a:lnTo>
                  <a:lnTo>
                    <a:pt x="497" y="508"/>
                  </a:lnTo>
                  <a:lnTo>
                    <a:pt x="464" y="543"/>
                  </a:lnTo>
                  <a:lnTo>
                    <a:pt x="452" y="577"/>
                  </a:lnTo>
                  <a:lnTo>
                    <a:pt x="464" y="599"/>
                  </a:lnTo>
                  <a:lnTo>
                    <a:pt x="464" y="644"/>
                  </a:lnTo>
                  <a:lnTo>
                    <a:pt x="464" y="700"/>
                  </a:lnTo>
                  <a:lnTo>
                    <a:pt x="430" y="758"/>
                  </a:lnTo>
                  <a:lnTo>
                    <a:pt x="419" y="814"/>
                  </a:lnTo>
                  <a:lnTo>
                    <a:pt x="396" y="870"/>
                  </a:lnTo>
                  <a:lnTo>
                    <a:pt x="407" y="905"/>
                  </a:lnTo>
                  <a:lnTo>
                    <a:pt x="407" y="916"/>
                  </a:lnTo>
                  <a:lnTo>
                    <a:pt x="407" y="939"/>
                  </a:lnTo>
                  <a:lnTo>
                    <a:pt x="385" y="961"/>
                  </a:lnTo>
                  <a:lnTo>
                    <a:pt x="374" y="972"/>
                  </a:lnTo>
                  <a:lnTo>
                    <a:pt x="328" y="961"/>
                  </a:lnTo>
                  <a:lnTo>
                    <a:pt x="305" y="961"/>
                  </a:lnTo>
                  <a:lnTo>
                    <a:pt x="271" y="972"/>
                  </a:lnTo>
                  <a:lnTo>
                    <a:pt x="238" y="984"/>
                  </a:lnTo>
                  <a:lnTo>
                    <a:pt x="204" y="995"/>
                  </a:lnTo>
                  <a:lnTo>
                    <a:pt x="170" y="984"/>
                  </a:lnTo>
                  <a:lnTo>
                    <a:pt x="170" y="972"/>
                  </a:lnTo>
                  <a:lnTo>
                    <a:pt x="170" y="939"/>
                  </a:lnTo>
                  <a:lnTo>
                    <a:pt x="193" y="916"/>
                  </a:lnTo>
                  <a:lnTo>
                    <a:pt x="226" y="881"/>
                  </a:lnTo>
                  <a:lnTo>
                    <a:pt x="204" y="870"/>
                  </a:lnTo>
                  <a:lnTo>
                    <a:pt x="181" y="859"/>
                  </a:lnTo>
                  <a:lnTo>
                    <a:pt x="158" y="859"/>
                  </a:lnTo>
                  <a:lnTo>
                    <a:pt x="146" y="870"/>
                  </a:lnTo>
                  <a:lnTo>
                    <a:pt x="124" y="881"/>
                  </a:lnTo>
                  <a:lnTo>
                    <a:pt x="90" y="870"/>
                  </a:lnTo>
                  <a:lnTo>
                    <a:pt x="101" y="859"/>
                  </a:lnTo>
                  <a:lnTo>
                    <a:pt x="101" y="836"/>
                  </a:lnTo>
                  <a:lnTo>
                    <a:pt x="101" y="803"/>
                  </a:lnTo>
                  <a:lnTo>
                    <a:pt x="101" y="769"/>
                  </a:lnTo>
                  <a:lnTo>
                    <a:pt x="101" y="735"/>
                  </a:lnTo>
                  <a:lnTo>
                    <a:pt x="101" y="689"/>
                  </a:lnTo>
                  <a:lnTo>
                    <a:pt x="79" y="667"/>
                  </a:lnTo>
                  <a:lnTo>
                    <a:pt x="57" y="633"/>
                  </a:lnTo>
                  <a:lnTo>
                    <a:pt x="45" y="599"/>
                  </a:lnTo>
                  <a:lnTo>
                    <a:pt x="34" y="554"/>
                  </a:lnTo>
                  <a:lnTo>
                    <a:pt x="12" y="508"/>
                  </a:lnTo>
                  <a:lnTo>
                    <a:pt x="12" y="463"/>
                  </a:lnTo>
                  <a:lnTo>
                    <a:pt x="23" y="441"/>
                  </a:lnTo>
                  <a:lnTo>
                    <a:pt x="45" y="418"/>
                  </a:lnTo>
                  <a:lnTo>
                    <a:pt x="57" y="396"/>
                  </a:lnTo>
                  <a:lnTo>
                    <a:pt x="57" y="351"/>
                  </a:lnTo>
                  <a:lnTo>
                    <a:pt x="68" y="304"/>
                  </a:lnTo>
                  <a:lnTo>
                    <a:pt x="45" y="282"/>
                  </a:lnTo>
                  <a:lnTo>
                    <a:pt x="12" y="259"/>
                  </a:lnTo>
                  <a:lnTo>
                    <a:pt x="0" y="248"/>
                  </a:lnTo>
                  <a:lnTo>
                    <a:pt x="0" y="226"/>
                  </a:lnTo>
                  <a:lnTo>
                    <a:pt x="0" y="203"/>
                  </a:lnTo>
                  <a:lnTo>
                    <a:pt x="34" y="181"/>
                  </a:lnTo>
                  <a:lnTo>
                    <a:pt x="57" y="181"/>
                  </a:lnTo>
                  <a:lnTo>
                    <a:pt x="90" y="181"/>
                  </a:lnTo>
                  <a:lnTo>
                    <a:pt x="113" y="158"/>
                  </a:lnTo>
                  <a:lnTo>
                    <a:pt x="146" y="123"/>
                  </a:lnTo>
                  <a:lnTo>
                    <a:pt x="181" y="78"/>
                  </a:lnTo>
                  <a:lnTo>
                    <a:pt x="215" y="45"/>
                  </a:lnTo>
                  <a:lnTo>
                    <a:pt x="260" y="22"/>
                  </a:lnTo>
                  <a:lnTo>
                    <a:pt x="316" y="22"/>
                  </a:lnTo>
                  <a:lnTo>
                    <a:pt x="362" y="33"/>
                  </a:lnTo>
                  <a:lnTo>
                    <a:pt x="396" y="22"/>
                  </a:lnTo>
                  <a:lnTo>
                    <a:pt x="407" y="0"/>
                  </a:lnTo>
                  <a:lnTo>
                    <a:pt x="452" y="0"/>
                  </a:lnTo>
                  <a:lnTo>
                    <a:pt x="475" y="0"/>
                  </a:lnTo>
                  <a:lnTo>
                    <a:pt x="486" y="22"/>
                  </a:lnTo>
                  <a:lnTo>
                    <a:pt x="497" y="56"/>
                  </a:lnTo>
                  <a:lnTo>
                    <a:pt x="520" y="45"/>
                  </a:lnTo>
                  <a:lnTo>
                    <a:pt x="531" y="33"/>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8" name="Freeform 68"/>
            <p:cNvSpPr>
              <a:spLocks/>
            </p:cNvSpPr>
            <p:nvPr/>
          </p:nvSpPr>
          <p:spPr bwMode="auto">
            <a:xfrm>
              <a:off x="7835918" y="3019630"/>
              <a:ext cx="1023941" cy="649197"/>
            </a:xfrm>
            <a:custGeom>
              <a:avLst/>
              <a:gdLst>
                <a:gd name="T0" fmla="*/ 510 w 1008"/>
                <a:gd name="T1" fmla="*/ 645 h 690"/>
                <a:gd name="T2" fmla="*/ 499 w 1008"/>
                <a:gd name="T3" fmla="*/ 667 h 690"/>
                <a:gd name="T4" fmla="*/ 454 w 1008"/>
                <a:gd name="T5" fmla="*/ 645 h 690"/>
                <a:gd name="T6" fmla="*/ 374 w 1008"/>
                <a:gd name="T7" fmla="*/ 633 h 690"/>
                <a:gd name="T8" fmla="*/ 329 w 1008"/>
                <a:gd name="T9" fmla="*/ 633 h 690"/>
                <a:gd name="T10" fmla="*/ 261 w 1008"/>
                <a:gd name="T11" fmla="*/ 600 h 690"/>
                <a:gd name="T12" fmla="*/ 204 w 1008"/>
                <a:gd name="T13" fmla="*/ 667 h 690"/>
                <a:gd name="T14" fmla="*/ 148 w 1008"/>
                <a:gd name="T15" fmla="*/ 690 h 690"/>
                <a:gd name="T16" fmla="*/ 80 w 1008"/>
                <a:gd name="T17" fmla="*/ 667 h 690"/>
                <a:gd name="T18" fmla="*/ 23 w 1008"/>
                <a:gd name="T19" fmla="*/ 645 h 690"/>
                <a:gd name="T20" fmla="*/ 0 w 1008"/>
                <a:gd name="T21" fmla="*/ 588 h 690"/>
                <a:gd name="T22" fmla="*/ 45 w 1008"/>
                <a:gd name="T23" fmla="*/ 544 h 690"/>
                <a:gd name="T24" fmla="*/ 103 w 1008"/>
                <a:gd name="T25" fmla="*/ 510 h 690"/>
                <a:gd name="T26" fmla="*/ 148 w 1008"/>
                <a:gd name="T27" fmla="*/ 464 h 690"/>
                <a:gd name="T28" fmla="*/ 137 w 1008"/>
                <a:gd name="T29" fmla="*/ 441 h 690"/>
                <a:gd name="T30" fmla="*/ 80 w 1008"/>
                <a:gd name="T31" fmla="*/ 419 h 690"/>
                <a:gd name="T32" fmla="*/ 69 w 1008"/>
                <a:gd name="T33" fmla="*/ 362 h 690"/>
                <a:gd name="T34" fmla="*/ 69 w 1008"/>
                <a:gd name="T35" fmla="*/ 283 h 690"/>
                <a:gd name="T36" fmla="*/ 125 w 1008"/>
                <a:gd name="T37" fmla="*/ 215 h 690"/>
                <a:gd name="T38" fmla="*/ 193 w 1008"/>
                <a:gd name="T39" fmla="*/ 148 h 690"/>
                <a:gd name="T40" fmla="*/ 249 w 1008"/>
                <a:gd name="T41" fmla="*/ 68 h 690"/>
                <a:gd name="T42" fmla="*/ 318 w 1008"/>
                <a:gd name="T43" fmla="*/ 23 h 690"/>
                <a:gd name="T44" fmla="*/ 363 w 1008"/>
                <a:gd name="T45" fmla="*/ 12 h 690"/>
                <a:gd name="T46" fmla="*/ 385 w 1008"/>
                <a:gd name="T47" fmla="*/ 57 h 690"/>
                <a:gd name="T48" fmla="*/ 419 w 1008"/>
                <a:gd name="T49" fmla="*/ 12 h 690"/>
                <a:gd name="T50" fmla="*/ 476 w 1008"/>
                <a:gd name="T51" fmla="*/ 23 h 690"/>
                <a:gd name="T52" fmla="*/ 499 w 1008"/>
                <a:gd name="T53" fmla="*/ 90 h 690"/>
                <a:gd name="T54" fmla="*/ 521 w 1008"/>
                <a:gd name="T55" fmla="*/ 136 h 690"/>
                <a:gd name="T56" fmla="*/ 589 w 1008"/>
                <a:gd name="T57" fmla="*/ 159 h 690"/>
                <a:gd name="T58" fmla="*/ 657 w 1008"/>
                <a:gd name="T59" fmla="*/ 113 h 690"/>
                <a:gd name="T60" fmla="*/ 714 w 1008"/>
                <a:gd name="T61" fmla="*/ 57 h 690"/>
                <a:gd name="T62" fmla="*/ 838 w 1008"/>
                <a:gd name="T63" fmla="*/ 45 h 690"/>
                <a:gd name="T64" fmla="*/ 917 w 1008"/>
                <a:gd name="T65" fmla="*/ 57 h 690"/>
                <a:gd name="T66" fmla="*/ 973 w 1008"/>
                <a:gd name="T67" fmla="*/ 45 h 690"/>
                <a:gd name="T68" fmla="*/ 1008 w 1008"/>
                <a:gd name="T69" fmla="*/ 57 h 690"/>
                <a:gd name="T70" fmla="*/ 1008 w 1008"/>
                <a:gd name="T71" fmla="*/ 113 h 690"/>
                <a:gd name="T72" fmla="*/ 973 w 1008"/>
                <a:gd name="T73" fmla="*/ 159 h 690"/>
                <a:gd name="T74" fmla="*/ 895 w 1008"/>
                <a:gd name="T75" fmla="*/ 181 h 690"/>
                <a:gd name="T76" fmla="*/ 815 w 1008"/>
                <a:gd name="T77" fmla="*/ 215 h 690"/>
                <a:gd name="T78" fmla="*/ 770 w 1008"/>
                <a:gd name="T79" fmla="*/ 260 h 690"/>
                <a:gd name="T80" fmla="*/ 725 w 1008"/>
                <a:gd name="T81" fmla="*/ 340 h 690"/>
                <a:gd name="T82" fmla="*/ 669 w 1008"/>
                <a:gd name="T83" fmla="*/ 464 h 690"/>
                <a:gd name="T84" fmla="*/ 611 w 1008"/>
                <a:gd name="T85" fmla="*/ 532 h 690"/>
                <a:gd name="T86" fmla="*/ 577 w 1008"/>
                <a:gd name="T87" fmla="*/ 532 h 690"/>
                <a:gd name="T88" fmla="*/ 532 w 1008"/>
                <a:gd name="T89" fmla="*/ 577 h 69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08"/>
                <a:gd name="T136" fmla="*/ 0 h 690"/>
                <a:gd name="T137" fmla="*/ 1008 w 1008"/>
                <a:gd name="T138" fmla="*/ 690 h 69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08" h="690">
                  <a:moveTo>
                    <a:pt x="510" y="600"/>
                  </a:moveTo>
                  <a:lnTo>
                    <a:pt x="510" y="645"/>
                  </a:lnTo>
                  <a:lnTo>
                    <a:pt x="510" y="667"/>
                  </a:lnTo>
                  <a:lnTo>
                    <a:pt x="499" y="667"/>
                  </a:lnTo>
                  <a:lnTo>
                    <a:pt x="465" y="656"/>
                  </a:lnTo>
                  <a:lnTo>
                    <a:pt x="454" y="645"/>
                  </a:lnTo>
                  <a:lnTo>
                    <a:pt x="419" y="633"/>
                  </a:lnTo>
                  <a:lnTo>
                    <a:pt x="374" y="633"/>
                  </a:lnTo>
                  <a:lnTo>
                    <a:pt x="340" y="645"/>
                  </a:lnTo>
                  <a:lnTo>
                    <a:pt x="329" y="633"/>
                  </a:lnTo>
                  <a:lnTo>
                    <a:pt x="306" y="611"/>
                  </a:lnTo>
                  <a:lnTo>
                    <a:pt x="261" y="600"/>
                  </a:lnTo>
                  <a:lnTo>
                    <a:pt x="215" y="633"/>
                  </a:lnTo>
                  <a:lnTo>
                    <a:pt x="204" y="667"/>
                  </a:lnTo>
                  <a:lnTo>
                    <a:pt x="193" y="678"/>
                  </a:lnTo>
                  <a:lnTo>
                    <a:pt x="148" y="690"/>
                  </a:lnTo>
                  <a:lnTo>
                    <a:pt x="125" y="678"/>
                  </a:lnTo>
                  <a:lnTo>
                    <a:pt x="80" y="667"/>
                  </a:lnTo>
                  <a:lnTo>
                    <a:pt x="45" y="645"/>
                  </a:lnTo>
                  <a:lnTo>
                    <a:pt x="23" y="645"/>
                  </a:lnTo>
                  <a:lnTo>
                    <a:pt x="0" y="611"/>
                  </a:lnTo>
                  <a:lnTo>
                    <a:pt x="0" y="588"/>
                  </a:lnTo>
                  <a:lnTo>
                    <a:pt x="12" y="566"/>
                  </a:lnTo>
                  <a:lnTo>
                    <a:pt x="45" y="544"/>
                  </a:lnTo>
                  <a:lnTo>
                    <a:pt x="80" y="532"/>
                  </a:lnTo>
                  <a:lnTo>
                    <a:pt x="103" y="510"/>
                  </a:lnTo>
                  <a:lnTo>
                    <a:pt x="137" y="486"/>
                  </a:lnTo>
                  <a:lnTo>
                    <a:pt x="148" y="464"/>
                  </a:lnTo>
                  <a:lnTo>
                    <a:pt x="148" y="452"/>
                  </a:lnTo>
                  <a:lnTo>
                    <a:pt x="137" y="441"/>
                  </a:lnTo>
                  <a:lnTo>
                    <a:pt x="92" y="430"/>
                  </a:lnTo>
                  <a:lnTo>
                    <a:pt x="80" y="419"/>
                  </a:lnTo>
                  <a:lnTo>
                    <a:pt x="69" y="396"/>
                  </a:lnTo>
                  <a:lnTo>
                    <a:pt x="69" y="362"/>
                  </a:lnTo>
                  <a:lnTo>
                    <a:pt x="57" y="329"/>
                  </a:lnTo>
                  <a:lnTo>
                    <a:pt x="69" y="283"/>
                  </a:lnTo>
                  <a:lnTo>
                    <a:pt x="92" y="249"/>
                  </a:lnTo>
                  <a:lnTo>
                    <a:pt x="125" y="215"/>
                  </a:lnTo>
                  <a:lnTo>
                    <a:pt x="148" y="193"/>
                  </a:lnTo>
                  <a:lnTo>
                    <a:pt x="193" y="148"/>
                  </a:lnTo>
                  <a:lnTo>
                    <a:pt x="204" y="102"/>
                  </a:lnTo>
                  <a:lnTo>
                    <a:pt x="249" y="68"/>
                  </a:lnTo>
                  <a:lnTo>
                    <a:pt x="295" y="57"/>
                  </a:lnTo>
                  <a:lnTo>
                    <a:pt x="318" y="23"/>
                  </a:lnTo>
                  <a:lnTo>
                    <a:pt x="340" y="0"/>
                  </a:lnTo>
                  <a:lnTo>
                    <a:pt x="363" y="12"/>
                  </a:lnTo>
                  <a:lnTo>
                    <a:pt x="374" y="23"/>
                  </a:lnTo>
                  <a:lnTo>
                    <a:pt x="385" y="57"/>
                  </a:lnTo>
                  <a:lnTo>
                    <a:pt x="408" y="34"/>
                  </a:lnTo>
                  <a:lnTo>
                    <a:pt x="419" y="12"/>
                  </a:lnTo>
                  <a:lnTo>
                    <a:pt x="443" y="12"/>
                  </a:lnTo>
                  <a:lnTo>
                    <a:pt x="476" y="23"/>
                  </a:lnTo>
                  <a:lnTo>
                    <a:pt x="499" y="45"/>
                  </a:lnTo>
                  <a:lnTo>
                    <a:pt x="499" y="90"/>
                  </a:lnTo>
                  <a:lnTo>
                    <a:pt x="499" y="124"/>
                  </a:lnTo>
                  <a:lnTo>
                    <a:pt x="521" y="136"/>
                  </a:lnTo>
                  <a:lnTo>
                    <a:pt x="555" y="159"/>
                  </a:lnTo>
                  <a:lnTo>
                    <a:pt x="589" y="159"/>
                  </a:lnTo>
                  <a:lnTo>
                    <a:pt x="622" y="148"/>
                  </a:lnTo>
                  <a:lnTo>
                    <a:pt x="657" y="113"/>
                  </a:lnTo>
                  <a:lnTo>
                    <a:pt x="691" y="90"/>
                  </a:lnTo>
                  <a:lnTo>
                    <a:pt x="714" y="57"/>
                  </a:lnTo>
                  <a:lnTo>
                    <a:pt x="759" y="45"/>
                  </a:lnTo>
                  <a:lnTo>
                    <a:pt x="838" y="45"/>
                  </a:lnTo>
                  <a:lnTo>
                    <a:pt x="872" y="57"/>
                  </a:lnTo>
                  <a:lnTo>
                    <a:pt x="917" y="57"/>
                  </a:lnTo>
                  <a:lnTo>
                    <a:pt x="951" y="45"/>
                  </a:lnTo>
                  <a:lnTo>
                    <a:pt x="973" y="45"/>
                  </a:lnTo>
                  <a:lnTo>
                    <a:pt x="996" y="57"/>
                  </a:lnTo>
                  <a:lnTo>
                    <a:pt x="1008" y="57"/>
                  </a:lnTo>
                  <a:lnTo>
                    <a:pt x="1008" y="90"/>
                  </a:lnTo>
                  <a:lnTo>
                    <a:pt x="1008" y="113"/>
                  </a:lnTo>
                  <a:lnTo>
                    <a:pt x="996" y="136"/>
                  </a:lnTo>
                  <a:lnTo>
                    <a:pt x="973" y="159"/>
                  </a:lnTo>
                  <a:lnTo>
                    <a:pt x="940" y="170"/>
                  </a:lnTo>
                  <a:lnTo>
                    <a:pt x="895" y="181"/>
                  </a:lnTo>
                  <a:lnTo>
                    <a:pt x="850" y="204"/>
                  </a:lnTo>
                  <a:lnTo>
                    <a:pt x="815" y="215"/>
                  </a:lnTo>
                  <a:lnTo>
                    <a:pt x="804" y="238"/>
                  </a:lnTo>
                  <a:lnTo>
                    <a:pt x="770" y="260"/>
                  </a:lnTo>
                  <a:lnTo>
                    <a:pt x="759" y="305"/>
                  </a:lnTo>
                  <a:lnTo>
                    <a:pt x="725" y="340"/>
                  </a:lnTo>
                  <a:lnTo>
                    <a:pt x="702" y="407"/>
                  </a:lnTo>
                  <a:lnTo>
                    <a:pt x="669" y="464"/>
                  </a:lnTo>
                  <a:lnTo>
                    <a:pt x="646" y="521"/>
                  </a:lnTo>
                  <a:lnTo>
                    <a:pt x="611" y="532"/>
                  </a:lnTo>
                  <a:lnTo>
                    <a:pt x="600" y="532"/>
                  </a:lnTo>
                  <a:lnTo>
                    <a:pt x="577" y="532"/>
                  </a:lnTo>
                  <a:lnTo>
                    <a:pt x="555" y="566"/>
                  </a:lnTo>
                  <a:lnTo>
                    <a:pt x="532" y="577"/>
                  </a:lnTo>
                  <a:lnTo>
                    <a:pt x="510" y="600"/>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9" name="Freeform 69"/>
            <p:cNvSpPr>
              <a:spLocks/>
            </p:cNvSpPr>
            <p:nvPr/>
          </p:nvSpPr>
          <p:spPr bwMode="auto">
            <a:xfrm>
              <a:off x="7207266" y="3392919"/>
              <a:ext cx="881065" cy="800676"/>
            </a:xfrm>
            <a:custGeom>
              <a:avLst/>
              <a:gdLst>
                <a:gd name="T0" fmla="*/ 621 w 870"/>
                <a:gd name="T1" fmla="*/ 192 h 848"/>
                <a:gd name="T2" fmla="*/ 644 w 870"/>
                <a:gd name="T3" fmla="*/ 249 h 848"/>
                <a:gd name="T4" fmla="*/ 701 w 870"/>
                <a:gd name="T5" fmla="*/ 271 h 848"/>
                <a:gd name="T6" fmla="*/ 769 w 870"/>
                <a:gd name="T7" fmla="*/ 294 h 848"/>
                <a:gd name="T8" fmla="*/ 803 w 870"/>
                <a:gd name="T9" fmla="*/ 306 h 848"/>
                <a:gd name="T10" fmla="*/ 848 w 870"/>
                <a:gd name="T11" fmla="*/ 340 h 848"/>
                <a:gd name="T12" fmla="*/ 870 w 870"/>
                <a:gd name="T13" fmla="*/ 396 h 848"/>
                <a:gd name="T14" fmla="*/ 814 w 870"/>
                <a:gd name="T15" fmla="*/ 419 h 848"/>
                <a:gd name="T16" fmla="*/ 791 w 870"/>
                <a:gd name="T17" fmla="*/ 396 h 848"/>
                <a:gd name="T18" fmla="*/ 746 w 870"/>
                <a:gd name="T19" fmla="*/ 419 h 848"/>
                <a:gd name="T20" fmla="*/ 735 w 870"/>
                <a:gd name="T21" fmla="*/ 475 h 848"/>
                <a:gd name="T22" fmla="*/ 701 w 870"/>
                <a:gd name="T23" fmla="*/ 521 h 848"/>
                <a:gd name="T24" fmla="*/ 678 w 870"/>
                <a:gd name="T25" fmla="*/ 566 h 848"/>
                <a:gd name="T26" fmla="*/ 735 w 870"/>
                <a:gd name="T27" fmla="*/ 600 h 848"/>
                <a:gd name="T28" fmla="*/ 780 w 870"/>
                <a:gd name="T29" fmla="*/ 622 h 848"/>
                <a:gd name="T30" fmla="*/ 814 w 870"/>
                <a:gd name="T31" fmla="*/ 633 h 848"/>
                <a:gd name="T32" fmla="*/ 814 w 870"/>
                <a:gd name="T33" fmla="*/ 691 h 848"/>
                <a:gd name="T34" fmla="*/ 803 w 870"/>
                <a:gd name="T35" fmla="*/ 769 h 848"/>
                <a:gd name="T36" fmla="*/ 758 w 870"/>
                <a:gd name="T37" fmla="*/ 848 h 848"/>
                <a:gd name="T38" fmla="*/ 690 w 870"/>
                <a:gd name="T39" fmla="*/ 837 h 848"/>
                <a:gd name="T40" fmla="*/ 610 w 870"/>
                <a:gd name="T41" fmla="*/ 826 h 848"/>
                <a:gd name="T42" fmla="*/ 577 w 870"/>
                <a:gd name="T43" fmla="*/ 803 h 848"/>
                <a:gd name="T44" fmla="*/ 520 w 870"/>
                <a:gd name="T45" fmla="*/ 769 h 848"/>
                <a:gd name="T46" fmla="*/ 498 w 870"/>
                <a:gd name="T47" fmla="*/ 724 h 848"/>
                <a:gd name="T48" fmla="*/ 463 w 870"/>
                <a:gd name="T49" fmla="*/ 713 h 848"/>
                <a:gd name="T50" fmla="*/ 384 w 870"/>
                <a:gd name="T51" fmla="*/ 713 h 848"/>
                <a:gd name="T52" fmla="*/ 293 w 870"/>
                <a:gd name="T53" fmla="*/ 702 h 848"/>
                <a:gd name="T54" fmla="*/ 214 w 870"/>
                <a:gd name="T55" fmla="*/ 667 h 848"/>
                <a:gd name="T56" fmla="*/ 147 w 870"/>
                <a:gd name="T57" fmla="*/ 633 h 848"/>
                <a:gd name="T58" fmla="*/ 101 w 870"/>
                <a:gd name="T59" fmla="*/ 577 h 848"/>
                <a:gd name="T60" fmla="*/ 56 w 870"/>
                <a:gd name="T61" fmla="*/ 566 h 848"/>
                <a:gd name="T62" fmla="*/ 45 w 870"/>
                <a:gd name="T63" fmla="*/ 487 h 848"/>
                <a:gd name="T64" fmla="*/ 11 w 870"/>
                <a:gd name="T65" fmla="*/ 419 h 848"/>
                <a:gd name="T66" fmla="*/ 11 w 870"/>
                <a:gd name="T67" fmla="*/ 351 h 848"/>
                <a:gd name="T68" fmla="*/ 0 w 870"/>
                <a:gd name="T69" fmla="*/ 282 h 848"/>
                <a:gd name="T70" fmla="*/ 124 w 870"/>
                <a:gd name="T71" fmla="*/ 306 h 848"/>
                <a:gd name="T72" fmla="*/ 214 w 870"/>
                <a:gd name="T73" fmla="*/ 249 h 848"/>
                <a:gd name="T74" fmla="*/ 304 w 870"/>
                <a:gd name="T75" fmla="*/ 215 h 848"/>
                <a:gd name="T76" fmla="*/ 373 w 870"/>
                <a:gd name="T77" fmla="*/ 159 h 848"/>
                <a:gd name="T78" fmla="*/ 440 w 870"/>
                <a:gd name="T79" fmla="*/ 68 h 848"/>
                <a:gd name="T80" fmla="*/ 452 w 870"/>
                <a:gd name="T81" fmla="*/ 11 h 848"/>
                <a:gd name="T82" fmla="*/ 485 w 870"/>
                <a:gd name="T83" fmla="*/ 0 h 848"/>
                <a:gd name="T84" fmla="*/ 577 w 870"/>
                <a:gd name="T85" fmla="*/ 11 h 848"/>
                <a:gd name="T86" fmla="*/ 655 w 870"/>
                <a:gd name="T87" fmla="*/ 23 h 848"/>
                <a:gd name="T88" fmla="*/ 690 w 870"/>
                <a:gd name="T89" fmla="*/ 0 h 848"/>
                <a:gd name="T90" fmla="*/ 713 w 870"/>
                <a:gd name="T91" fmla="*/ 34 h 848"/>
                <a:gd name="T92" fmla="*/ 769 w 870"/>
                <a:gd name="T93" fmla="*/ 56 h 848"/>
                <a:gd name="T94" fmla="*/ 758 w 870"/>
                <a:gd name="T95" fmla="*/ 90 h 848"/>
                <a:gd name="T96" fmla="*/ 701 w 870"/>
                <a:gd name="T97" fmla="*/ 136 h 848"/>
                <a:gd name="T98" fmla="*/ 633 w 870"/>
                <a:gd name="T99" fmla="*/ 170 h 84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0"/>
                <a:gd name="T151" fmla="*/ 0 h 848"/>
                <a:gd name="T152" fmla="*/ 870 w 870"/>
                <a:gd name="T153" fmla="*/ 848 h 84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0" h="848">
                  <a:moveTo>
                    <a:pt x="633" y="170"/>
                  </a:moveTo>
                  <a:lnTo>
                    <a:pt x="621" y="192"/>
                  </a:lnTo>
                  <a:lnTo>
                    <a:pt x="621" y="215"/>
                  </a:lnTo>
                  <a:lnTo>
                    <a:pt x="644" y="249"/>
                  </a:lnTo>
                  <a:lnTo>
                    <a:pt x="666" y="249"/>
                  </a:lnTo>
                  <a:lnTo>
                    <a:pt x="701" y="271"/>
                  </a:lnTo>
                  <a:lnTo>
                    <a:pt x="746" y="282"/>
                  </a:lnTo>
                  <a:lnTo>
                    <a:pt x="769" y="294"/>
                  </a:lnTo>
                  <a:lnTo>
                    <a:pt x="814" y="282"/>
                  </a:lnTo>
                  <a:lnTo>
                    <a:pt x="803" y="306"/>
                  </a:lnTo>
                  <a:lnTo>
                    <a:pt x="814" y="329"/>
                  </a:lnTo>
                  <a:lnTo>
                    <a:pt x="848" y="340"/>
                  </a:lnTo>
                  <a:lnTo>
                    <a:pt x="870" y="362"/>
                  </a:lnTo>
                  <a:lnTo>
                    <a:pt x="870" y="396"/>
                  </a:lnTo>
                  <a:lnTo>
                    <a:pt x="848" y="419"/>
                  </a:lnTo>
                  <a:lnTo>
                    <a:pt x="814" y="419"/>
                  </a:lnTo>
                  <a:lnTo>
                    <a:pt x="803" y="407"/>
                  </a:lnTo>
                  <a:lnTo>
                    <a:pt x="791" y="396"/>
                  </a:lnTo>
                  <a:lnTo>
                    <a:pt x="769" y="407"/>
                  </a:lnTo>
                  <a:lnTo>
                    <a:pt x="746" y="419"/>
                  </a:lnTo>
                  <a:lnTo>
                    <a:pt x="735" y="441"/>
                  </a:lnTo>
                  <a:lnTo>
                    <a:pt x="735" y="475"/>
                  </a:lnTo>
                  <a:lnTo>
                    <a:pt x="735" y="498"/>
                  </a:lnTo>
                  <a:lnTo>
                    <a:pt x="701" y="521"/>
                  </a:lnTo>
                  <a:lnTo>
                    <a:pt x="678" y="543"/>
                  </a:lnTo>
                  <a:lnTo>
                    <a:pt x="678" y="566"/>
                  </a:lnTo>
                  <a:lnTo>
                    <a:pt x="701" y="588"/>
                  </a:lnTo>
                  <a:lnTo>
                    <a:pt x="735" y="600"/>
                  </a:lnTo>
                  <a:lnTo>
                    <a:pt x="758" y="611"/>
                  </a:lnTo>
                  <a:lnTo>
                    <a:pt x="780" y="622"/>
                  </a:lnTo>
                  <a:lnTo>
                    <a:pt x="803" y="622"/>
                  </a:lnTo>
                  <a:lnTo>
                    <a:pt x="814" y="633"/>
                  </a:lnTo>
                  <a:lnTo>
                    <a:pt x="814" y="645"/>
                  </a:lnTo>
                  <a:lnTo>
                    <a:pt x="814" y="691"/>
                  </a:lnTo>
                  <a:lnTo>
                    <a:pt x="814" y="736"/>
                  </a:lnTo>
                  <a:lnTo>
                    <a:pt x="803" y="769"/>
                  </a:lnTo>
                  <a:lnTo>
                    <a:pt x="780" y="814"/>
                  </a:lnTo>
                  <a:lnTo>
                    <a:pt x="758" y="848"/>
                  </a:lnTo>
                  <a:lnTo>
                    <a:pt x="713" y="837"/>
                  </a:lnTo>
                  <a:lnTo>
                    <a:pt x="690" y="837"/>
                  </a:lnTo>
                  <a:lnTo>
                    <a:pt x="644" y="837"/>
                  </a:lnTo>
                  <a:lnTo>
                    <a:pt x="610" y="826"/>
                  </a:lnTo>
                  <a:lnTo>
                    <a:pt x="599" y="814"/>
                  </a:lnTo>
                  <a:lnTo>
                    <a:pt x="577" y="803"/>
                  </a:lnTo>
                  <a:lnTo>
                    <a:pt x="554" y="792"/>
                  </a:lnTo>
                  <a:lnTo>
                    <a:pt x="520" y="769"/>
                  </a:lnTo>
                  <a:lnTo>
                    <a:pt x="509" y="736"/>
                  </a:lnTo>
                  <a:lnTo>
                    <a:pt x="498" y="724"/>
                  </a:lnTo>
                  <a:lnTo>
                    <a:pt x="485" y="702"/>
                  </a:lnTo>
                  <a:lnTo>
                    <a:pt x="463" y="713"/>
                  </a:lnTo>
                  <a:lnTo>
                    <a:pt x="429" y="713"/>
                  </a:lnTo>
                  <a:lnTo>
                    <a:pt x="384" y="713"/>
                  </a:lnTo>
                  <a:lnTo>
                    <a:pt x="317" y="713"/>
                  </a:lnTo>
                  <a:lnTo>
                    <a:pt x="293" y="702"/>
                  </a:lnTo>
                  <a:lnTo>
                    <a:pt x="259" y="679"/>
                  </a:lnTo>
                  <a:lnTo>
                    <a:pt x="214" y="667"/>
                  </a:lnTo>
                  <a:lnTo>
                    <a:pt x="158" y="656"/>
                  </a:lnTo>
                  <a:lnTo>
                    <a:pt x="147" y="633"/>
                  </a:lnTo>
                  <a:lnTo>
                    <a:pt x="124" y="600"/>
                  </a:lnTo>
                  <a:lnTo>
                    <a:pt x="101" y="577"/>
                  </a:lnTo>
                  <a:lnTo>
                    <a:pt x="78" y="566"/>
                  </a:lnTo>
                  <a:lnTo>
                    <a:pt x="56" y="566"/>
                  </a:lnTo>
                  <a:lnTo>
                    <a:pt x="56" y="521"/>
                  </a:lnTo>
                  <a:lnTo>
                    <a:pt x="45" y="487"/>
                  </a:lnTo>
                  <a:lnTo>
                    <a:pt x="22" y="452"/>
                  </a:lnTo>
                  <a:lnTo>
                    <a:pt x="11" y="419"/>
                  </a:lnTo>
                  <a:lnTo>
                    <a:pt x="11" y="385"/>
                  </a:lnTo>
                  <a:lnTo>
                    <a:pt x="11" y="351"/>
                  </a:lnTo>
                  <a:lnTo>
                    <a:pt x="0" y="317"/>
                  </a:lnTo>
                  <a:lnTo>
                    <a:pt x="0" y="282"/>
                  </a:lnTo>
                  <a:lnTo>
                    <a:pt x="67" y="294"/>
                  </a:lnTo>
                  <a:lnTo>
                    <a:pt x="124" y="306"/>
                  </a:lnTo>
                  <a:lnTo>
                    <a:pt x="169" y="282"/>
                  </a:lnTo>
                  <a:lnTo>
                    <a:pt x="214" y="249"/>
                  </a:lnTo>
                  <a:lnTo>
                    <a:pt x="271" y="215"/>
                  </a:lnTo>
                  <a:lnTo>
                    <a:pt x="304" y="215"/>
                  </a:lnTo>
                  <a:lnTo>
                    <a:pt x="339" y="192"/>
                  </a:lnTo>
                  <a:lnTo>
                    <a:pt x="373" y="159"/>
                  </a:lnTo>
                  <a:lnTo>
                    <a:pt x="418" y="101"/>
                  </a:lnTo>
                  <a:lnTo>
                    <a:pt x="440" y="68"/>
                  </a:lnTo>
                  <a:lnTo>
                    <a:pt x="452" y="34"/>
                  </a:lnTo>
                  <a:lnTo>
                    <a:pt x="452" y="11"/>
                  </a:lnTo>
                  <a:lnTo>
                    <a:pt x="452" y="0"/>
                  </a:lnTo>
                  <a:lnTo>
                    <a:pt x="485" y="0"/>
                  </a:lnTo>
                  <a:lnTo>
                    <a:pt x="532" y="0"/>
                  </a:lnTo>
                  <a:lnTo>
                    <a:pt x="577" y="11"/>
                  </a:lnTo>
                  <a:lnTo>
                    <a:pt x="621" y="23"/>
                  </a:lnTo>
                  <a:lnTo>
                    <a:pt x="655" y="23"/>
                  </a:lnTo>
                  <a:lnTo>
                    <a:pt x="678" y="11"/>
                  </a:lnTo>
                  <a:lnTo>
                    <a:pt x="690" y="0"/>
                  </a:lnTo>
                  <a:lnTo>
                    <a:pt x="701" y="23"/>
                  </a:lnTo>
                  <a:lnTo>
                    <a:pt x="713" y="34"/>
                  </a:lnTo>
                  <a:lnTo>
                    <a:pt x="758" y="45"/>
                  </a:lnTo>
                  <a:lnTo>
                    <a:pt x="769" y="56"/>
                  </a:lnTo>
                  <a:lnTo>
                    <a:pt x="769" y="68"/>
                  </a:lnTo>
                  <a:lnTo>
                    <a:pt x="758" y="90"/>
                  </a:lnTo>
                  <a:lnTo>
                    <a:pt x="724" y="114"/>
                  </a:lnTo>
                  <a:lnTo>
                    <a:pt x="701" y="136"/>
                  </a:lnTo>
                  <a:lnTo>
                    <a:pt x="666" y="148"/>
                  </a:lnTo>
                  <a:lnTo>
                    <a:pt x="633" y="170"/>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0" name="Freeform 70"/>
            <p:cNvSpPr>
              <a:spLocks/>
            </p:cNvSpPr>
            <p:nvPr/>
          </p:nvSpPr>
          <p:spPr bwMode="auto">
            <a:xfrm>
              <a:off x="6881828" y="3924898"/>
              <a:ext cx="1219204" cy="724936"/>
            </a:xfrm>
            <a:custGeom>
              <a:avLst/>
              <a:gdLst>
                <a:gd name="T0" fmla="*/ 635 w 1200"/>
                <a:gd name="T1" fmla="*/ 147 h 769"/>
                <a:gd name="T2" fmla="*/ 747 w 1200"/>
                <a:gd name="T3" fmla="*/ 147 h 769"/>
                <a:gd name="T4" fmla="*/ 803 w 1200"/>
                <a:gd name="T5" fmla="*/ 136 h 769"/>
                <a:gd name="T6" fmla="*/ 827 w 1200"/>
                <a:gd name="T7" fmla="*/ 170 h 769"/>
                <a:gd name="T8" fmla="*/ 872 w 1200"/>
                <a:gd name="T9" fmla="*/ 226 h 769"/>
                <a:gd name="T10" fmla="*/ 917 w 1200"/>
                <a:gd name="T11" fmla="*/ 248 h 769"/>
                <a:gd name="T12" fmla="*/ 962 w 1200"/>
                <a:gd name="T13" fmla="*/ 271 h 769"/>
                <a:gd name="T14" fmla="*/ 1031 w 1200"/>
                <a:gd name="T15" fmla="*/ 271 h 769"/>
                <a:gd name="T16" fmla="*/ 1076 w 1200"/>
                <a:gd name="T17" fmla="*/ 306 h 769"/>
                <a:gd name="T18" fmla="*/ 1143 w 1200"/>
                <a:gd name="T19" fmla="*/ 339 h 769"/>
                <a:gd name="T20" fmla="*/ 1166 w 1200"/>
                <a:gd name="T21" fmla="*/ 396 h 769"/>
                <a:gd name="T22" fmla="*/ 1154 w 1200"/>
                <a:gd name="T23" fmla="*/ 452 h 769"/>
                <a:gd name="T24" fmla="*/ 1188 w 1200"/>
                <a:gd name="T25" fmla="*/ 498 h 769"/>
                <a:gd name="T26" fmla="*/ 1188 w 1200"/>
                <a:gd name="T27" fmla="*/ 543 h 769"/>
                <a:gd name="T28" fmla="*/ 1154 w 1200"/>
                <a:gd name="T29" fmla="*/ 554 h 769"/>
                <a:gd name="T30" fmla="*/ 1053 w 1200"/>
                <a:gd name="T31" fmla="*/ 577 h 769"/>
                <a:gd name="T32" fmla="*/ 984 w 1200"/>
                <a:gd name="T33" fmla="*/ 655 h 769"/>
                <a:gd name="T34" fmla="*/ 928 w 1200"/>
                <a:gd name="T35" fmla="*/ 713 h 769"/>
                <a:gd name="T36" fmla="*/ 872 w 1200"/>
                <a:gd name="T37" fmla="*/ 713 h 769"/>
                <a:gd name="T38" fmla="*/ 816 w 1200"/>
                <a:gd name="T39" fmla="*/ 724 h 769"/>
                <a:gd name="T40" fmla="*/ 803 w 1200"/>
                <a:gd name="T41" fmla="*/ 633 h 769"/>
                <a:gd name="T42" fmla="*/ 770 w 1200"/>
                <a:gd name="T43" fmla="*/ 633 h 769"/>
                <a:gd name="T44" fmla="*/ 736 w 1200"/>
                <a:gd name="T45" fmla="*/ 679 h 769"/>
                <a:gd name="T46" fmla="*/ 713 w 1200"/>
                <a:gd name="T47" fmla="*/ 633 h 769"/>
                <a:gd name="T48" fmla="*/ 680 w 1200"/>
                <a:gd name="T49" fmla="*/ 633 h 769"/>
                <a:gd name="T50" fmla="*/ 657 w 1200"/>
                <a:gd name="T51" fmla="*/ 667 h 769"/>
                <a:gd name="T52" fmla="*/ 611 w 1200"/>
                <a:gd name="T53" fmla="*/ 644 h 769"/>
                <a:gd name="T54" fmla="*/ 555 w 1200"/>
                <a:gd name="T55" fmla="*/ 644 h 769"/>
                <a:gd name="T56" fmla="*/ 499 w 1200"/>
                <a:gd name="T57" fmla="*/ 622 h 769"/>
                <a:gd name="T58" fmla="*/ 454 w 1200"/>
                <a:gd name="T59" fmla="*/ 588 h 769"/>
                <a:gd name="T60" fmla="*/ 408 w 1200"/>
                <a:gd name="T61" fmla="*/ 599 h 769"/>
                <a:gd name="T62" fmla="*/ 396 w 1200"/>
                <a:gd name="T63" fmla="*/ 667 h 769"/>
                <a:gd name="T64" fmla="*/ 385 w 1200"/>
                <a:gd name="T65" fmla="*/ 702 h 769"/>
                <a:gd name="T66" fmla="*/ 306 w 1200"/>
                <a:gd name="T67" fmla="*/ 690 h 769"/>
                <a:gd name="T68" fmla="*/ 238 w 1200"/>
                <a:gd name="T69" fmla="*/ 679 h 769"/>
                <a:gd name="T70" fmla="*/ 193 w 1200"/>
                <a:gd name="T71" fmla="*/ 702 h 769"/>
                <a:gd name="T72" fmla="*/ 170 w 1200"/>
                <a:gd name="T73" fmla="*/ 769 h 769"/>
                <a:gd name="T74" fmla="*/ 136 w 1200"/>
                <a:gd name="T75" fmla="*/ 758 h 769"/>
                <a:gd name="T76" fmla="*/ 103 w 1200"/>
                <a:gd name="T77" fmla="*/ 702 h 769"/>
                <a:gd name="T78" fmla="*/ 57 w 1200"/>
                <a:gd name="T79" fmla="*/ 667 h 769"/>
                <a:gd name="T80" fmla="*/ 0 w 1200"/>
                <a:gd name="T81" fmla="*/ 633 h 769"/>
                <a:gd name="T82" fmla="*/ 12 w 1200"/>
                <a:gd name="T83" fmla="*/ 554 h 769"/>
                <a:gd name="T84" fmla="*/ 114 w 1200"/>
                <a:gd name="T85" fmla="*/ 509 h 769"/>
                <a:gd name="T86" fmla="*/ 181 w 1200"/>
                <a:gd name="T87" fmla="*/ 452 h 769"/>
                <a:gd name="T88" fmla="*/ 273 w 1200"/>
                <a:gd name="T89" fmla="*/ 441 h 769"/>
                <a:gd name="T90" fmla="*/ 284 w 1200"/>
                <a:gd name="T91" fmla="*/ 362 h 769"/>
                <a:gd name="T92" fmla="*/ 250 w 1200"/>
                <a:gd name="T93" fmla="*/ 293 h 769"/>
                <a:gd name="T94" fmla="*/ 261 w 1200"/>
                <a:gd name="T95" fmla="*/ 248 h 769"/>
                <a:gd name="T96" fmla="*/ 226 w 1200"/>
                <a:gd name="T97" fmla="*/ 192 h 769"/>
                <a:gd name="T98" fmla="*/ 250 w 1200"/>
                <a:gd name="T99" fmla="*/ 136 h 769"/>
                <a:gd name="T100" fmla="*/ 250 w 1200"/>
                <a:gd name="T101" fmla="*/ 90 h 769"/>
                <a:gd name="T102" fmla="*/ 204 w 1200"/>
                <a:gd name="T103" fmla="*/ 45 h 769"/>
                <a:gd name="T104" fmla="*/ 226 w 1200"/>
                <a:gd name="T105" fmla="*/ 22 h 769"/>
                <a:gd name="T106" fmla="*/ 351 w 1200"/>
                <a:gd name="T107" fmla="*/ 11 h 769"/>
                <a:gd name="T108" fmla="*/ 396 w 1200"/>
                <a:gd name="T109" fmla="*/ 0 h 769"/>
                <a:gd name="T110" fmla="*/ 442 w 1200"/>
                <a:gd name="T111" fmla="*/ 34 h 769"/>
                <a:gd name="T112" fmla="*/ 476 w 1200"/>
                <a:gd name="T113" fmla="*/ 90 h 769"/>
                <a:gd name="T114" fmla="*/ 577 w 1200"/>
                <a:gd name="T115" fmla="*/ 113 h 76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00"/>
                <a:gd name="T175" fmla="*/ 0 h 769"/>
                <a:gd name="T176" fmla="*/ 1200 w 1200"/>
                <a:gd name="T177" fmla="*/ 769 h 76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00" h="769">
                  <a:moveTo>
                    <a:pt x="611" y="136"/>
                  </a:moveTo>
                  <a:lnTo>
                    <a:pt x="635" y="147"/>
                  </a:lnTo>
                  <a:lnTo>
                    <a:pt x="702" y="147"/>
                  </a:lnTo>
                  <a:lnTo>
                    <a:pt x="747" y="147"/>
                  </a:lnTo>
                  <a:lnTo>
                    <a:pt x="781" y="147"/>
                  </a:lnTo>
                  <a:lnTo>
                    <a:pt x="803" y="136"/>
                  </a:lnTo>
                  <a:lnTo>
                    <a:pt x="816" y="158"/>
                  </a:lnTo>
                  <a:lnTo>
                    <a:pt x="827" y="170"/>
                  </a:lnTo>
                  <a:lnTo>
                    <a:pt x="838" y="203"/>
                  </a:lnTo>
                  <a:lnTo>
                    <a:pt x="872" y="226"/>
                  </a:lnTo>
                  <a:lnTo>
                    <a:pt x="895" y="237"/>
                  </a:lnTo>
                  <a:lnTo>
                    <a:pt x="917" y="248"/>
                  </a:lnTo>
                  <a:lnTo>
                    <a:pt x="928" y="260"/>
                  </a:lnTo>
                  <a:lnTo>
                    <a:pt x="962" y="271"/>
                  </a:lnTo>
                  <a:lnTo>
                    <a:pt x="1008" y="271"/>
                  </a:lnTo>
                  <a:lnTo>
                    <a:pt x="1031" y="271"/>
                  </a:lnTo>
                  <a:lnTo>
                    <a:pt x="1076" y="282"/>
                  </a:lnTo>
                  <a:lnTo>
                    <a:pt x="1076" y="306"/>
                  </a:lnTo>
                  <a:lnTo>
                    <a:pt x="1098" y="328"/>
                  </a:lnTo>
                  <a:lnTo>
                    <a:pt x="1143" y="339"/>
                  </a:lnTo>
                  <a:lnTo>
                    <a:pt x="1166" y="362"/>
                  </a:lnTo>
                  <a:lnTo>
                    <a:pt x="1166" y="396"/>
                  </a:lnTo>
                  <a:lnTo>
                    <a:pt x="1154" y="418"/>
                  </a:lnTo>
                  <a:lnTo>
                    <a:pt x="1154" y="452"/>
                  </a:lnTo>
                  <a:lnTo>
                    <a:pt x="1188" y="463"/>
                  </a:lnTo>
                  <a:lnTo>
                    <a:pt x="1188" y="498"/>
                  </a:lnTo>
                  <a:lnTo>
                    <a:pt x="1188" y="520"/>
                  </a:lnTo>
                  <a:lnTo>
                    <a:pt x="1188" y="543"/>
                  </a:lnTo>
                  <a:lnTo>
                    <a:pt x="1200" y="565"/>
                  </a:lnTo>
                  <a:lnTo>
                    <a:pt x="1154" y="554"/>
                  </a:lnTo>
                  <a:lnTo>
                    <a:pt x="1098" y="554"/>
                  </a:lnTo>
                  <a:lnTo>
                    <a:pt x="1053" y="577"/>
                  </a:lnTo>
                  <a:lnTo>
                    <a:pt x="1019" y="610"/>
                  </a:lnTo>
                  <a:lnTo>
                    <a:pt x="984" y="655"/>
                  </a:lnTo>
                  <a:lnTo>
                    <a:pt x="951" y="690"/>
                  </a:lnTo>
                  <a:lnTo>
                    <a:pt x="928" y="713"/>
                  </a:lnTo>
                  <a:lnTo>
                    <a:pt x="895" y="713"/>
                  </a:lnTo>
                  <a:lnTo>
                    <a:pt x="872" y="713"/>
                  </a:lnTo>
                  <a:lnTo>
                    <a:pt x="838" y="735"/>
                  </a:lnTo>
                  <a:lnTo>
                    <a:pt x="816" y="724"/>
                  </a:lnTo>
                  <a:lnTo>
                    <a:pt x="816" y="679"/>
                  </a:lnTo>
                  <a:lnTo>
                    <a:pt x="803" y="633"/>
                  </a:lnTo>
                  <a:lnTo>
                    <a:pt x="770" y="633"/>
                  </a:lnTo>
                  <a:lnTo>
                    <a:pt x="758" y="667"/>
                  </a:lnTo>
                  <a:lnTo>
                    <a:pt x="736" y="679"/>
                  </a:lnTo>
                  <a:lnTo>
                    <a:pt x="713" y="655"/>
                  </a:lnTo>
                  <a:lnTo>
                    <a:pt x="713" y="633"/>
                  </a:lnTo>
                  <a:lnTo>
                    <a:pt x="691" y="622"/>
                  </a:lnTo>
                  <a:lnTo>
                    <a:pt x="680" y="633"/>
                  </a:lnTo>
                  <a:lnTo>
                    <a:pt x="668" y="655"/>
                  </a:lnTo>
                  <a:lnTo>
                    <a:pt x="657" y="667"/>
                  </a:lnTo>
                  <a:lnTo>
                    <a:pt x="622" y="667"/>
                  </a:lnTo>
                  <a:lnTo>
                    <a:pt x="611" y="644"/>
                  </a:lnTo>
                  <a:lnTo>
                    <a:pt x="589" y="644"/>
                  </a:lnTo>
                  <a:lnTo>
                    <a:pt x="555" y="644"/>
                  </a:lnTo>
                  <a:lnTo>
                    <a:pt x="521" y="633"/>
                  </a:lnTo>
                  <a:lnTo>
                    <a:pt x="499" y="622"/>
                  </a:lnTo>
                  <a:lnTo>
                    <a:pt x="476" y="610"/>
                  </a:lnTo>
                  <a:lnTo>
                    <a:pt x="454" y="588"/>
                  </a:lnTo>
                  <a:lnTo>
                    <a:pt x="430" y="610"/>
                  </a:lnTo>
                  <a:lnTo>
                    <a:pt x="408" y="599"/>
                  </a:lnTo>
                  <a:lnTo>
                    <a:pt x="396" y="633"/>
                  </a:lnTo>
                  <a:lnTo>
                    <a:pt x="396" y="667"/>
                  </a:lnTo>
                  <a:lnTo>
                    <a:pt x="396" y="690"/>
                  </a:lnTo>
                  <a:lnTo>
                    <a:pt x="385" y="702"/>
                  </a:lnTo>
                  <a:lnTo>
                    <a:pt x="340" y="702"/>
                  </a:lnTo>
                  <a:lnTo>
                    <a:pt x="306" y="690"/>
                  </a:lnTo>
                  <a:lnTo>
                    <a:pt x="284" y="679"/>
                  </a:lnTo>
                  <a:lnTo>
                    <a:pt x="238" y="679"/>
                  </a:lnTo>
                  <a:lnTo>
                    <a:pt x="204" y="690"/>
                  </a:lnTo>
                  <a:lnTo>
                    <a:pt x="193" y="702"/>
                  </a:lnTo>
                  <a:lnTo>
                    <a:pt x="181" y="735"/>
                  </a:lnTo>
                  <a:lnTo>
                    <a:pt x="170" y="769"/>
                  </a:lnTo>
                  <a:lnTo>
                    <a:pt x="148" y="769"/>
                  </a:lnTo>
                  <a:lnTo>
                    <a:pt x="136" y="758"/>
                  </a:lnTo>
                  <a:lnTo>
                    <a:pt x="114" y="735"/>
                  </a:lnTo>
                  <a:lnTo>
                    <a:pt x="103" y="702"/>
                  </a:lnTo>
                  <a:lnTo>
                    <a:pt x="103" y="667"/>
                  </a:lnTo>
                  <a:lnTo>
                    <a:pt x="57" y="667"/>
                  </a:lnTo>
                  <a:lnTo>
                    <a:pt x="34" y="655"/>
                  </a:lnTo>
                  <a:lnTo>
                    <a:pt x="0" y="633"/>
                  </a:lnTo>
                  <a:lnTo>
                    <a:pt x="0" y="588"/>
                  </a:lnTo>
                  <a:lnTo>
                    <a:pt x="12" y="554"/>
                  </a:lnTo>
                  <a:lnTo>
                    <a:pt x="57" y="532"/>
                  </a:lnTo>
                  <a:lnTo>
                    <a:pt x="114" y="509"/>
                  </a:lnTo>
                  <a:lnTo>
                    <a:pt x="136" y="487"/>
                  </a:lnTo>
                  <a:lnTo>
                    <a:pt x="181" y="452"/>
                  </a:lnTo>
                  <a:lnTo>
                    <a:pt x="226" y="452"/>
                  </a:lnTo>
                  <a:lnTo>
                    <a:pt x="273" y="441"/>
                  </a:lnTo>
                  <a:lnTo>
                    <a:pt x="284" y="396"/>
                  </a:lnTo>
                  <a:lnTo>
                    <a:pt x="284" y="362"/>
                  </a:lnTo>
                  <a:lnTo>
                    <a:pt x="261" y="328"/>
                  </a:lnTo>
                  <a:lnTo>
                    <a:pt x="250" y="293"/>
                  </a:lnTo>
                  <a:lnTo>
                    <a:pt x="238" y="271"/>
                  </a:lnTo>
                  <a:lnTo>
                    <a:pt x="261" y="248"/>
                  </a:lnTo>
                  <a:lnTo>
                    <a:pt x="226" y="226"/>
                  </a:lnTo>
                  <a:lnTo>
                    <a:pt x="226" y="192"/>
                  </a:lnTo>
                  <a:lnTo>
                    <a:pt x="226" y="158"/>
                  </a:lnTo>
                  <a:lnTo>
                    <a:pt x="250" y="136"/>
                  </a:lnTo>
                  <a:lnTo>
                    <a:pt x="261" y="113"/>
                  </a:lnTo>
                  <a:lnTo>
                    <a:pt x="250" y="90"/>
                  </a:lnTo>
                  <a:lnTo>
                    <a:pt x="226" y="67"/>
                  </a:lnTo>
                  <a:lnTo>
                    <a:pt x="204" y="45"/>
                  </a:lnTo>
                  <a:lnTo>
                    <a:pt x="204" y="22"/>
                  </a:lnTo>
                  <a:lnTo>
                    <a:pt x="226" y="22"/>
                  </a:lnTo>
                  <a:lnTo>
                    <a:pt x="284" y="11"/>
                  </a:lnTo>
                  <a:lnTo>
                    <a:pt x="351" y="11"/>
                  </a:lnTo>
                  <a:lnTo>
                    <a:pt x="374" y="0"/>
                  </a:lnTo>
                  <a:lnTo>
                    <a:pt x="396" y="0"/>
                  </a:lnTo>
                  <a:lnTo>
                    <a:pt x="419" y="11"/>
                  </a:lnTo>
                  <a:lnTo>
                    <a:pt x="442" y="34"/>
                  </a:lnTo>
                  <a:lnTo>
                    <a:pt x="465" y="67"/>
                  </a:lnTo>
                  <a:lnTo>
                    <a:pt x="476" y="90"/>
                  </a:lnTo>
                  <a:lnTo>
                    <a:pt x="532" y="101"/>
                  </a:lnTo>
                  <a:lnTo>
                    <a:pt x="577" y="113"/>
                  </a:lnTo>
                  <a:lnTo>
                    <a:pt x="611" y="136"/>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1" name="Freeform 71"/>
            <p:cNvSpPr>
              <a:spLocks/>
            </p:cNvSpPr>
            <p:nvPr/>
          </p:nvSpPr>
          <p:spPr bwMode="auto">
            <a:xfrm>
              <a:off x="7012002" y="4480323"/>
              <a:ext cx="823915" cy="896253"/>
            </a:xfrm>
            <a:custGeom>
              <a:avLst/>
              <a:gdLst>
                <a:gd name="T0" fmla="*/ 271 w 814"/>
                <a:gd name="T1" fmla="*/ 102 h 950"/>
                <a:gd name="T2" fmla="*/ 271 w 814"/>
                <a:gd name="T3" fmla="*/ 45 h 950"/>
                <a:gd name="T4" fmla="*/ 305 w 814"/>
                <a:gd name="T5" fmla="*/ 22 h 950"/>
                <a:gd name="T6" fmla="*/ 351 w 814"/>
                <a:gd name="T7" fmla="*/ 22 h 950"/>
                <a:gd name="T8" fmla="*/ 396 w 814"/>
                <a:gd name="T9" fmla="*/ 45 h 950"/>
                <a:gd name="T10" fmla="*/ 464 w 814"/>
                <a:gd name="T11" fmla="*/ 56 h 950"/>
                <a:gd name="T12" fmla="*/ 497 w 814"/>
                <a:gd name="T13" fmla="*/ 79 h 950"/>
                <a:gd name="T14" fmla="*/ 543 w 814"/>
                <a:gd name="T15" fmla="*/ 67 h 950"/>
                <a:gd name="T16" fmla="*/ 566 w 814"/>
                <a:gd name="T17" fmla="*/ 34 h 950"/>
                <a:gd name="T18" fmla="*/ 588 w 814"/>
                <a:gd name="T19" fmla="*/ 67 h 950"/>
                <a:gd name="T20" fmla="*/ 633 w 814"/>
                <a:gd name="T21" fmla="*/ 79 h 950"/>
                <a:gd name="T22" fmla="*/ 645 w 814"/>
                <a:gd name="T23" fmla="*/ 45 h 950"/>
                <a:gd name="T24" fmla="*/ 691 w 814"/>
                <a:gd name="T25" fmla="*/ 91 h 950"/>
                <a:gd name="T26" fmla="*/ 713 w 814"/>
                <a:gd name="T27" fmla="*/ 147 h 950"/>
                <a:gd name="T28" fmla="*/ 713 w 814"/>
                <a:gd name="T29" fmla="*/ 192 h 950"/>
                <a:gd name="T30" fmla="*/ 758 w 814"/>
                <a:gd name="T31" fmla="*/ 226 h 950"/>
                <a:gd name="T32" fmla="*/ 770 w 814"/>
                <a:gd name="T33" fmla="*/ 295 h 950"/>
                <a:gd name="T34" fmla="*/ 758 w 814"/>
                <a:gd name="T35" fmla="*/ 362 h 950"/>
                <a:gd name="T36" fmla="*/ 725 w 814"/>
                <a:gd name="T37" fmla="*/ 407 h 950"/>
                <a:gd name="T38" fmla="*/ 747 w 814"/>
                <a:gd name="T39" fmla="*/ 498 h 950"/>
                <a:gd name="T40" fmla="*/ 770 w 814"/>
                <a:gd name="T41" fmla="*/ 577 h 950"/>
                <a:gd name="T42" fmla="*/ 814 w 814"/>
                <a:gd name="T43" fmla="*/ 633 h 950"/>
                <a:gd name="T44" fmla="*/ 814 w 814"/>
                <a:gd name="T45" fmla="*/ 713 h 950"/>
                <a:gd name="T46" fmla="*/ 814 w 814"/>
                <a:gd name="T47" fmla="*/ 780 h 950"/>
                <a:gd name="T48" fmla="*/ 803 w 814"/>
                <a:gd name="T49" fmla="*/ 814 h 950"/>
                <a:gd name="T50" fmla="*/ 747 w 814"/>
                <a:gd name="T51" fmla="*/ 803 h 950"/>
                <a:gd name="T52" fmla="*/ 691 w 814"/>
                <a:gd name="T53" fmla="*/ 780 h 950"/>
                <a:gd name="T54" fmla="*/ 678 w 814"/>
                <a:gd name="T55" fmla="*/ 814 h 950"/>
                <a:gd name="T56" fmla="*/ 691 w 814"/>
                <a:gd name="T57" fmla="*/ 871 h 950"/>
                <a:gd name="T58" fmla="*/ 656 w 814"/>
                <a:gd name="T59" fmla="*/ 894 h 950"/>
                <a:gd name="T60" fmla="*/ 588 w 814"/>
                <a:gd name="T61" fmla="*/ 871 h 950"/>
                <a:gd name="T62" fmla="*/ 555 w 814"/>
                <a:gd name="T63" fmla="*/ 871 h 950"/>
                <a:gd name="T64" fmla="*/ 532 w 814"/>
                <a:gd name="T65" fmla="*/ 894 h 950"/>
                <a:gd name="T66" fmla="*/ 532 w 814"/>
                <a:gd name="T67" fmla="*/ 939 h 950"/>
                <a:gd name="T68" fmla="*/ 475 w 814"/>
                <a:gd name="T69" fmla="*/ 939 h 950"/>
                <a:gd name="T70" fmla="*/ 430 w 814"/>
                <a:gd name="T71" fmla="*/ 950 h 950"/>
                <a:gd name="T72" fmla="*/ 396 w 814"/>
                <a:gd name="T73" fmla="*/ 939 h 950"/>
                <a:gd name="T74" fmla="*/ 396 w 814"/>
                <a:gd name="T75" fmla="*/ 883 h 950"/>
                <a:gd name="T76" fmla="*/ 329 w 814"/>
                <a:gd name="T77" fmla="*/ 905 h 950"/>
                <a:gd name="T78" fmla="*/ 329 w 814"/>
                <a:gd name="T79" fmla="*/ 871 h 950"/>
                <a:gd name="T80" fmla="*/ 374 w 814"/>
                <a:gd name="T81" fmla="*/ 803 h 950"/>
                <a:gd name="T82" fmla="*/ 385 w 814"/>
                <a:gd name="T83" fmla="*/ 724 h 950"/>
                <a:gd name="T84" fmla="*/ 340 w 814"/>
                <a:gd name="T85" fmla="*/ 690 h 950"/>
                <a:gd name="T86" fmla="*/ 238 w 814"/>
                <a:gd name="T87" fmla="*/ 702 h 950"/>
                <a:gd name="T88" fmla="*/ 181 w 814"/>
                <a:gd name="T89" fmla="*/ 702 h 950"/>
                <a:gd name="T90" fmla="*/ 125 w 814"/>
                <a:gd name="T91" fmla="*/ 747 h 950"/>
                <a:gd name="T92" fmla="*/ 79 w 814"/>
                <a:gd name="T93" fmla="*/ 713 h 950"/>
                <a:gd name="T94" fmla="*/ 68 w 814"/>
                <a:gd name="T95" fmla="*/ 668 h 950"/>
                <a:gd name="T96" fmla="*/ 79 w 814"/>
                <a:gd name="T97" fmla="*/ 611 h 950"/>
                <a:gd name="T98" fmla="*/ 101 w 814"/>
                <a:gd name="T99" fmla="*/ 566 h 950"/>
                <a:gd name="T100" fmla="*/ 68 w 814"/>
                <a:gd name="T101" fmla="*/ 532 h 950"/>
                <a:gd name="T102" fmla="*/ 23 w 814"/>
                <a:gd name="T103" fmla="*/ 566 h 950"/>
                <a:gd name="T104" fmla="*/ 23 w 814"/>
                <a:gd name="T105" fmla="*/ 521 h 950"/>
                <a:gd name="T106" fmla="*/ 56 w 814"/>
                <a:gd name="T107" fmla="*/ 476 h 950"/>
                <a:gd name="T108" fmla="*/ 56 w 814"/>
                <a:gd name="T109" fmla="*/ 407 h 950"/>
                <a:gd name="T110" fmla="*/ 45 w 814"/>
                <a:gd name="T111" fmla="*/ 340 h 950"/>
                <a:gd name="T112" fmla="*/ 45 w 814"/>
                <a:gd name="T113" fmla="*/ 271 h 950"/>
                <a:gd name="T114" fmla="*/ 45 w 814"/>
                <a:gd name="T115" fmla="*/ 215 h 950"/>
                <a:gd name="T116" fmla="*/ 56 w 814"/>
                <a:gd name="T117" fmla="*/ 147 h 950"/>
                <a:gd name="T118" fmla="*/ 79 w 814"/>
                <a:gd name="T119" fmla="*/ 102 h 950"/>
                <a:gd name="T120" fmla="*/ 159 w 814"/>
                <a:gd name="T121" fmla="*/ 91 h 950"/>
                <a:gd name="T122" fmla="*/ 215 w 814"/>
                <a:gd name="T123" fmla="*/ 114 h 95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14"/>
                <a:gd name="T187" fmla="*/ 0 h 950"/>
                <a:gd name="T188" fmla="*/ 814 w 814"/>
                <a:gd name="T189" fmla="*/ 950 h 95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14" h="950">
                  <a:moveTo>
                    <a:pt x="260" y="114"/>
                  </a:moveTo>
                  <a:lnTo>
                    <a:pt x="271" y="102"/>
                  </a:lnTo>
                  <a:lnTo>
                    <a:pt x="271" y="79"/>
                  </a:lnTo>
                  <a:lnTo>
                    <a:pt x="271" y="45"/>
                  </a:lnTo>
                  <a:lnTo>
                    <a:pt x="283" y="11"/>
                  </a:lnTo>
                  <a:lnTo>
                    <a:pt x="305" y="22"/>
                  </a:lnTo>
                  <a:lnTo>
                    <a:pt x="329" y="0"/>
                  </a:lnTo>
                  <a:lnTo>
                    <a:pt x="351" y="22"/>
                  </a:lnTo>
                  <a:lnTo>
                    <a:pt x="374" y="34"/>
                  </a:lnTo>
                  <a:lnTo>
                    <a:pt x="396" y="45"/>
                  </a:lnTo>
                  <a:lnTo>
                    <a:pt x="430" y="56"/>
                  </a:lnTo>
                  <a:lnTo>
                    <a:pt x="464" y="56"/>
                  </a:lnTo>
                  <a:lnTo>
                    <a:pt x="486" y="56"/>
                  </a:lnTo>
                  <a:lnTo>
                    <a:pt x="497" y="79"/>
                  </a:lnTo>
                  <a:lnTo>
                    <a:pt x="532" y="79"/>
                  </a:lnTo>
                  <a:lnTo>
                    <a:pt x="543" y="67"/>
                  </a:lnTo>
                  <a:lnTo>
                    <a:pt x="555" y="45"/>
                  </a:lnTo>
                  <a:lnTo>
                    <a:pt x="566" y="34"/>
                  </a:lnTo>
                  <a:lnTo>
                    <a:pt x="588" y="45"/>
                  </a:lnTo>
                  <a:lnTo>
                    <a:pt x="588" y="67"/>
                  </a:lnTo>
                  <a:lnTo>
                    <a:pt x="611" y="91"/>
                  </a:lnTo>
                  <a:lnTo>
                    <a:pt x="633" y="79"/>
                  </a:lnTo>
                  <a:lnTo>
                    <a:pt x="645" y="45"/>
                  </a:lnTo>
                  <a:lnTo>
                    <a:pt x="678" y="45"/>
                  </a:lnTo>
                  <a:lnTo>
                    <a:pt x="691" y="91"/>
                  </a:lnTo>
                  <a:lnTo>
                    <a:pt x="691" y="136"/>
                  </a:lnTo>
                  <a:lnTo>
                    <a:pt x="713" y="147"/>
                  </a:lnTo>
                  <a:lnTo>
                    <a:pt x="713" y="170"/>
                  </a:lnTo>
                  <a:lnTo>
                    <a:pt x="713" y="192"/>
                  </a:lnTo>
                  <a:lnTo>
                    <a:pt x="725" y="203"/>
                  </a:lnTo>
                  <a:lnTo>
                    <a:pt x="758" y="226"/>
                  </a:lnTo>
                  <a:lnTo>
                    <a:pt x="781" y="248"/>
                  </a:lnTo>
                  <a:lnTo>
                    <a:pt x="770" y="295"/>
                  </a:lnTo>
                  <a:lnTo>
                    <a:pt x="770" y="340"/>
                  </a:lnTo>
                  <a:lnTo>
                    <a:pt x="758" y="362"/>
                  </a:lnTo>
                  <a:lnTo>
                    <a:pt x="736" y="385"/>
                  </a:lnTo>
                  <a:lnTo>
                    <a:pt x="725" y="407"/>
                  </a:lnTo>
                  <a:lnTo>
                    <a:pt x="725" y="452"/>
                  </a:lnTo>
                  <a:lnTo>
                    <a:pt x="747" y="498"/>
                  </a:lnTo>
                  <a:lnTo>
                    <a:pt x="758" y="543"/>
                  </a:lnTo>
                  <a:lnTo>
                    <a:pt x="770" y="577"/>
                  </a:lnTo>
                  <a:lnTo>
                    <a:pt x="792" y="611"/>
                  </a:lnTo>
                  <a:lnTo>
                    <a:pt x="814" y="633"/>
                  </a:lnTo>
                  <a:lnTo>
                    <a:pt x="814" y="679"/>
                  </a:lnTo>
                  <a:lnTo>
                    <a:pt x="814" y="713"/>
                  </a:lnTo>
                  <a:lnTo>
                    <a:pt x="814" y="747"/>
                  </a:lnTo>
                  <a:lnTo>
                    <a:pt x="814" y="780"/>
                  </a:lnTo>
                  <a:lnTo>
                    <a:pt x="814" y="803"/>
                  </a:lnTo>
                  <a:lnTo>
                    <a:pt x="803" y="814"/>
                  </a:lnTo>
                  <a:lnTo>
                    <a:pt x="781" y="814"/>
                  </a:lnTo>
                  <a:lnTo>
                    <a:pt x="747" y="803"/>
                  </a:lnTo>
                  <a:lnTo>
                    <a:pt x="713" y="792"/>
                  </a:lnTo>
                  <a:lnTo>
                    <a:pt x="691" y="780"/>
                  </a:lnTo>
                  <a:lnTo>
                    <a:pt x="678" y="792"/>
                  </a:lnTo>
                  <a:lnTo>
                    <a:pt x="678" y="814"/>
                  </a:lnTo>
                  <a:lnTo>
                    <a:pt x="691" y="837"/>
                  </a:lnTo>
                  <a:lnTo>
                    <a:pt x="691" y="871"/>
                  </a:lnTo>
                  <a:lnTo>
                    <a:pt x="678" y="894"/>
                  </a:lnTo>
                  <a:lnTo>
                    <a:pt x="656" y="894"/>
                  </a:lnTo>
                  <a:lnTo>
                    <a:pt x="633" y="883"/>
                  </a:lnTo>
                  <a:lnTo>
                    <a:pt x="588" y="871"/>
                  </a:lnTo>
                  <a:lnTo>
                    <a:pt x="566" y="871"/>
                  </a:lnTo>
                  <a:lnTo>
                    <a:pt x="555" y="871"/>
                  </a:lnTo>
                  <a:lnTo>
                    <a:pt x="532" y="883"/>
                  </a:lnTo>
                  <a:lnTo>
                    <a:pt x="532" y="894"/>
                  </a:lnTo>
                  <a:lnTo>
                    <a:pt x="532" y="905"/>
                  </a:lnTo>
                  <a:lnTo>
                    <a:pt x="532" y="939"/>
                  </a:lnTo>
                  <a:lnTo>
                    <a:pt x="510" y="939"/>
                  </a:lnTo>
                  <a:lnTo>
                    <a:pt x="475" y="939"/>
                  </a:lnTo>
                  <a:lnTo>
                    <a:pt x="464" y="939"/>
                  </a:lnTo>
                  <a:lnTo>
                    <a:pt x="430" y="950"/>
                  </a:lnTo>
                  <a:lnTo>
                    <a:pt x="419" y="950"/>
                  </a:lnTo>
                  <a:lnTo>
                    <a:pt x="396" y="939"/>
                  </a:lnTo>
                  <a:lnTo>
                    <a:pt x="396" y="905"/>
                  </a:lnTo>
                  <a:lnTo>
                    <a:pt x="396" y="883"/>
                  </a:lnTo>
                  <a:lnTo>
                    <a:pt x="362" y="894"/>
                  </a:lnTo>
                  <a:lnTo>
                    <a:pt x="329" y="905"/>
                  </a:lnTo>
                  <a:lnTo>
                    <a:pt x="329" y="894"/>
                  </a:lnTo>
                  <a:lnTo>
                    <a:pt x="329" y="871"/>
                  </a:lnTo>
                  <a:lnTo>
                    <a:pt x="351" y="837"/>
                  </a:lnTo>
                  <a:lnTo>
                    <a:pt x="374" y="803"/>
                  </a:lnTo>
                  <a:lnTo>
                    <a:pt x="396" y="769"/>
                  </a:lnTo>
                  <a:lnTo>
                    <a:pt x="385" y="724"/>
                  </a:lnTo>
                  <a:lnTo>
                    <a:pt x="374" y="690"/>
                  </a:lnTo>
                  <a:lnTo>
                    <a:pt x="340" y="690"/>
                  </a:lnTo>
                  <a:lnTo>
                    <a:pt x="294" y="702"/>
                  </a:lnTo>
                  <a:lnTo>
                    <a:pt x="238" y="702"/>
                  </a:lnTo>
                  <a:lnTo>
                    <a:pt x="204" y="690"/>
                  </a:lnTo>
                  <a:lnTo>
                    <a:pt x="181" y="702"/>
                  </a:lnTo>
                  <a:lnTo>
                    <a:pt x="148" y="735"/>
                  </a:lnTo>
                  <a:lnTo>
                    <a:pt x="125" y="747"/>
                  </a:lnTo>
                  <a:lnTo>
                    <a:pt x="90" y="735"/>
                  </a:lnTo>
                  <a:lnTo>
                    <a:pt x="79" y="713"/>
                  </a:lnTo>
                  <a:lnTo>
                    <a:pt x="68" y="690"/>
                  </a:lnTo>
                  <a:lnTo>
                    <a:pt x="68" y="668"/>
                  </a:lnTo>
                  <a:lnTo>
                    <a:pt x="68" y="633"/>
                  </a:lnTo>
                  <a:lnTo>
                    <a:pt x="79" y="611"/>
                  </a:lnTo>
                  <a:lnTo>
                    <a:pt x="101" y="588"/>
                  </a:lnTo>
                  <a:lnTo>
                    <a:pt x="101" y="566"/>
                  </a:lnTo>
                  <a:lnTo>
                    <a:pt x="90" y="554"/>
                  </a:lnTo>
                  <a:lnTo>
                    <a:pt x="68" y="532"/>
                  </a:lnTo>
                  <a:lnTo>
                    <a:pt x="45" y="543"/>
                  </a:lnTo>
                  <a:lnTo>
                    <a:pt x="23" y="566"/>
                  </a:lnTo>
                  <a:lnTo>
                    <a:pt x="0" y="543"/>
                  </a:lnTo>
                  <a:lnTo>
                    <a:pt x="23" y="521"/>
                  </a:lnTo>
                  <a:lnTo>
                    <a:pt x="45" y="498"/>
                  </a:lnTo>
                  <a:lnTo>
                    <a:pt x="56" y="476"/>
                  </a:lnTo>
                  <a:lnTo>
                    <a:pt x="56" y="441"/>
                  </a:lnTo>
                  <a:lnTo>
                    <a:pt x="56" y="407"/>
                  </a:lnTo>
                  <a:lnTo>
                    <a:pt x="45" y="373"/>
                  </a:lnTo>
                  <a:lnTo>
                    <a:pt x="45" y="340"/>
                  </a:lnTo>
                  <a:lnTo>
                    <a:pt x="45" y="306"/>
                  </a:lnTo>
                  <a:lnTo>
                    <a:pt x="45" y="271"/>
                  </a:lnTo>
                  <a:lnTo>
                    <a:pt x="56" y="226"/>
                  </a:lnTo>
                  <a:lnTo>
                    <a:pt x="45" y="215"/>
                  </a:lnTo>
                  <a:lnTo>
                    <a:pt x="45" y="181"/>
                  </a:lnTo>
                  <a:lnTo>
                    <a:pt x="56" y="147"/>
                  </a:lnTo>
                  <a:lnTo>
                    <a:pt x="68" y="114"/>
                  </a:lnTo>
                  <a:lnTo>
                    <a:pt x="79" y="102"/>
                  </a:lnTo>
                  <a:lnTo>
                    <a:pt x="113" y="91"/>
                  </a:lnTo>
                  <a:lnTo>
                    <a:pt x="159" y="91"/>
                  </a:lnTo>
                  <a:lnTo>
                    <a:pt x="181" y="102"/>
                  </a:lnTo>
                  <a:lnTo>
                    <a:pt x="215" y="114"/>
                  </a:lnTo>
                  <a:lnTo>
                    <a:pt x="260" y="114"/>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2" name="Freeform 72"/>
            <p:cNvSpPr>
              <a:spLocks/>
            </p:cNvSpPr>
            <p:nvPr/>
          </p:nvSpPr>
          <p:spPr bwMode="auto">
            <a:xfrm>
              <a:off x="7170753" y="5216080"/>
              <a:ext cx="1193804" cy="916089"/>
            </a:xfrm>
            <a:custGeom>
              <a:avLst/>
              <a:gdLst>
                <a:gd name="T0" fmla="*/ 429 w 1176"/>
                <a:gd name="T1" fmla="*/ 91 h 973"/>
                <a:gd name="T2" fmla="*/ 497 w 1176"/>
                <a:gd name="T3" fmla="*/ 114 h 973"/>
                <a:gd name="T4" fmla="*/ 532 w 1176"/>
                <a:gd name="T5" fmla="*/ 91 h 973"/>
                <a:gd name="T6" fmla="*/ 519 w 1176"/>
                <a:gd name="T7" fmla="*/ 34 h 973"/>
                <a:gd name="T8" fmla="*/ 532 w 1176"/>
                <a:gd name="T9" fmla="*/ 0 h 973"/>
                <a:gd name="T10" fmla="*/ 588 w 1176"/>
                <a:gd name="T11" fmla="*/ 23 h 973"/>
                <a:gd name="T12" fmla="*/ 644 w 1176"/>
                <a:gd name="T13" fmla="*/ 34 h 973"/>
                <a:gd name="T14" fmla="*/ 700 w 1176"/>
                <a:gd name="T15" fmla="*/ 34 h 973"/>
                <a:gd name="T16" fmla="*/ 735 w 1176"/>
                <a:gd name="T17" fmla="*/ 23 h 973"/>
                <a:gd name="T18" fmla="*/ 780 w 1176"/>
                <a:gd name="T19" fmla="*/ 45 h 973"/>
                <a:gd name="T20" fmla="*/ 724 w 1176"/>
                <a:gd name="T21" fmla="*/ 103 h 973"/>
                <a:gd name="T22" fmla="*/ 724 w 1176"/>
                <a:gd name="T23" fmla="*/ 148 h 973"/>
                <a:gd name="T24" fmla="*/ 792 w 1176"/>
                <a:gd name="T25" fmla="*/ 148 h 973"/>
                <a:gd name="T26" fmla="*/ 859 w 1176"/>
                <a:gd name="T27" fmla="*/ 125 h 973"/>
                <a:gd name="T28" fmla="*/ 928 w 1176"/>
                <a:gd name="T29" fmla="*/ 136 h 973"/>
                <a:gd name="T30" fmla="*/ 961 w 1176"/>
                <a:gd name="T31" fmla="*/ 103 h 973"/>
                <a:gd name="T32" fmla="*/ 1006 w 1176"/>
                <a:gd name="T33" fmla="*/ 80 h 973"/>
                <a:gd name="T34" fmla="*/ 1051 w 1176"/>
                <a:gd name="T35" fmla="*/ 125 h 973"/>
                <a:gd name="T36" fmla="*/ 1109 w 1176"/>
                <a:gd name="T37" fmla="*/ 136 h 973"/>
                <a:gd name="T38" fmla="*/ 1165 w 1176"/>
                <a:gd name="T39" fmla="*/ 193 h 973"/>
                <a:gd name="T40" fmla="*/ 1154 w 1176"/>
                <a:gd name="T41" fmla="*/ 272 h 973"/>
                <a:gd name="T42" fmla="*/ 1098 w 1176"/>
                <a:gd name="T43" fmla="*/ 362 h 973"/>
                <a:gd name="T44" fmla="*/ 984 w 1176"/>
                <a:gd name="T45" fmla="*/ 442 h 973"/>
                <a:gd name="T46" fmla="*/ 837 w 1176"/>
                <a:gd name="T47" fmla="*/ 487 h 973"/>
                <a:gd name="T48" fmla="*/ 758 w 1176"/>
                <a:gd name="T49" fmla="*/ 532 h 973"/>
                <a:gd name="T50" fmla="*/ 689 w 1176"/>
                <a:gd name="T51" fmla="*/ 543 h 973"/>
                <a:gd name="T52" fmla="*/ 644 w 1176"/>
                <a:gd name="T53" fmla="*/ 521 h 973"/>
                <a:gd name="T54" fmla="*/ 611 w 1176"/>
                <a:gd name="T55" fmla="*/ 521 h 973"/>
                <a:gd name="T56" fmla="*/ 588 w 1176"/>
                <a:gd name="T57" fmla="*/ 600 h 973"/>
                <a:gd name="T58" fmla="*/ 532 w 1176"/>
                <a:gd name="T59" fmla="*/ 635 h 973"/>
                <a:gd name="T60" fmla="*/ 463 w 1176"/>
                <a:gd name="T61" fmla="*/ 657 h 973"/>
                <a:gd name="T62" fmla="*/ 396 w 1176"/>
                <a:gd name="T63" fmla="*/ 680 h 973"/>
                <a:gd name="T64" fmla="*/ 282 w 1176"/>
                <a:gd name="T65" fmla="*/ 725 h 973"/>
                <a:gd name="T66" fmla="*/ 158 w 1176"/>
                <a:gd name="T67" fmla="*/ 747 h 973"/>
                <a:gd name="T68" fmla="*/ 124 w 1176"/>
                <a:gd name="T69" fmla="*/ 827 h 973"/>
                <a:gd name="T70" fmla="*/ 112 w 1176"/>
                <a:gd name="T71" fmla="*/ 917 h 973"/>
                <a:gd name="T72" fmla="*/ 79 w 1176"/>
                <a:gd name="T73" fmla="*/ 973 h 973"/>
                <a:gd name="T74" fmla="*/ 22 w 1176"/>
                <a:gd name="T75" fmla="*/ 917 h 973"/>
                <a:gd name="T76" fmla="*/ 0 w 1176"/>
                <a:gd name="T77" fmla="*/ 816 h 973"/>
                <a:gd name="T78" fmla="*/ 34 w 1176"/>
                <a:gd name="T79" fmla="*/ 747 h 973"/>
                <a:gd name="T80" fmla="*/ 0 w 1176"/>
                <a:gd name="T81" fmla="*/ 702 h 973"/>
                <a:gd name="T82" fmla="*/ 90 w 1176"/>
                <a:gd name="T83" fmla="*/ 622 h 973"/>
                <a:gd name="T84" fmla="*/ 124 w 1176"/>
                <a:gd name="T85" fmla="*/ 543 h 973"/>
                <a:gd name="T86" fmla="*/ 215 w 1176"/>
                <a:gd name="T87" fmla="*/ 510 h 973"/>
                <a:gd name="T88" fmla="*/ 260 w 1176"/>
                <a:gd name="T89" fmla="*/ 396 h 973"/>
                <a:gd name="T90" fmla="*/ 293 w 1176"/>
                <a:gd name="T91" fmla="*/ 306 h 973"/>
                <a:gd name="T92" fmla="*/ 338 w 1176"/>
                <a:gd name="T93" fmla="*/ 215 h 973"/>
                <a:gd name="T94" fmla="*/ 305 w 1176"/>
                <a:gd name="T95" fmla="*/ 159 h 973"/>
                <a:gd name="T96" fmla="*/ 351 w 1176"/>
                <a:gd name="T97" fmla="*/ 159 h 973"/>
                <a:gd name="T98" fmla="*/ 373 w 1176"/>
                <a:gd name="T99" fmla="*/ 125 h 973"/>
                <a:gd name="T100" fmla="*/ 373 w 1176"/>
                <a:gd name="T101" fmla="*/ 103 h 973"/>
                <a:gd name="T102" fmla="*/ 407 w 1176"/>
                <a:gd name="T103" fmla="*/ 91 h 97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176"/>
                <a:gd name="T157" fmla="*/ 0 h 973"/>
                <a:gd name="T158" fmla="*/ 1176 w 1176"/>
                <a:gd name="T159" fmla="*/ 973 h 97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176" h="973">
                  <a:moveTo>
                    <a:pt x="407" y="91"/>
                  </a:moveTo>
                  <a:lnTo>
                    <a:pt x="429" y="91"/>
                  </a:lnTo>
                  <a:lnTo>
                    <a:pt x="474" y="103"/>
                  </a:lnTo>
                  <a:lnTo>
                    <a:pt x="497" y="114"/>
                  </a:lnTo>
                  <a:lnTo>
                    <a:pt x="519" y="114"/>
                  </a:lnTo>
                  <a:lnTo>
                    <a:pt x="532" y="91"/>
                  </a:lnTo>
                  <a:lnTo>
                    <a:pt x="532" y="57"/>
                  </a:lnTo>
                  <a:lnTo>
                    <a:pt x="519" y="34"/>
                  </a:lnTo>
                  <a:lnTo>
                    <a:pt x="519" y="12"/>
                  </a:lnTo>
                  <a:lnTo>
                    <a:pt x="532" y="0"/>
                  </a:lnTo>
                  <a:lnTo>
                    <a:pt x="554" y="12"/>
                  </a:lnTo>
                  <a:lnTo>
                    <a:pt x="588" y="23"/>
                  </a:lnTo>
                  <a:lnTo>
                    <a:pt x="622" y="34"/>
                  </a:lnTo>
                  <a:lnTo>
                    <a:pt x="644" y="34"/>
                  </a:lnTo>
                  <a:lnTo>
                    <a:pt x="678" y="45"/>
                  </a:lnTo>
                  <a:lnTo>
                    <a:pt x="700" y="34"/>
                  </a:lnTo>
                  <a:lnTo>
                    <a:pt x="712" y="23"/>
                  </a:lnTo>
                  <a:lnTo>
                    <a:pt x="735" y="23"/>
                  </a:lnTo>
                  <a:lnTo>
                    <a:pt x="758" y="34"/>
                  </a:lnTo>
                  <a:lnTo>
                    <a:pt x="780" y="45"/>
                  </a:lnTo>
                  <a:lnTo>
                    <a:pt x="747" y="80"/>
                  </a:lnTo>
                  <a:lnTo>
                    <a:pt x="724" y="103"/>
                  </a:lnTo>
                  <a:lnTo>
                    <a:pt x="724" y="136"/>
                  </a:lnTo>
                  <a:lnTo>
                    <a:pt x="724" y="148"/>
                  </a:lnTo>
                  <a:lnTo>
                    <a:pt x="758" y="159"/>
                  </a:lnTo>
                  <a:lnTo>
                    <a:pt x="792" y="148"/>
                  </a:lnTo>
                  <a:lnTo>
                    <a:pt x="825" y="136"/>
                  </a:lnTo>
                  <a:lnTo>
                    <a:pt x="859" y="125"/>
                  </a:lnTo>
                  <a:lnTo>
                    <a:pt x="882" y="125"/>
                  </a:lnTo>
                  <a:lnTo>
                    <a:pt x="928" y="136"/>
                  </a:lnTo>
                  <a:lnTo>
                    <a:pt x="939" y="125"/>
                  </a:lnTo>
                  <a:lnTo>
                    <a:pt x="961" y="103"/>
                  </a:lnTo>
                  <a:lnTo>
                    <a:pt x="961" y="80"/>
                  </a:lnTo>
                  <a:lnTo>
                    <a:pt x="1006" y="80"/>
                  </a:lnTo>
                  <a:lnTo>
                    <a:pt x="1040" y="103"/>
                  </a:lnTo>
                  <a:lnTo>
                    <a:pt x="1051" y="125"/>
                  </a:lnTo>
                  <a:lnTo>
                    <a:pt x="1074" y="125"/>
                  </a:lnTo>
                  <a:lnTo>
                    <a:pt x="1109" y="136"/>
                  </a:lnTo>
                  <a:lnTo>
                    <a:pt x="1142" y="159"/>
                  </a:lnTo>
                  <a:lnTo>
                    <a:pt x="1165" y="193"/>
                  </a:lnTo>
                  <a:lnTo>
                    <a:pt x="1176" y="250"/>
                  </a:lnTo>
                  <a:lnTo>
                    <a:pt x="1154" y="272"/>
                  </a:lnTo>
                  <a:lnTo>
                    <a:pt x="1142" y="317"/>
                  </a:lnTo>
                  <a:lnTo>
                    <a:pt x="1098" y="362"/>
                  </a:lnTo>
                  <a:lnTo>
                    <a:pt x="1051" y="396"/>
                  </a:lnTo>
                  <a:lnTo>
                    <a:pt x="984" y="442"/>
                  </a:lnTo>
                  <a:lnTo>
                    <a:pt x="916" y="465"/>
                  </a:lnTo>
                  <a:lnTo>
                    <a:pt x="837" y="487"/>
                  </a:lnTo>
                  <a:lnTo>
                    <a:pt x="792" y="510"/>
                  </a:lnTo>
                  <a:lnTo>
                    <a:pt x="758" y="532"/>
                  </a:lnTo>
                  <a:lnTo>
                    <a:pt x="735" y="532"/>
                  </a:lnTo>
                  <a:lnTo>
                    <a:pt x="689" y="543"/>
                  </a:lnTo>
                  <a:lnTo>
                    <a:pt x="667" y="543"/>
                  </a:lnTo>
                  <a:lnTo>
                    <a:pt x="644" y="521"/>
                  </a:lnTo>
                  <a:lnTo>
                    <a:pt x="633" y="499"/>
                  </a:lnTo>
                  <a:lnTo>
                    <a:pt x="611" y="521"/>
                  </a:lnTo>
                  <a:lnTo>
                    <a:pt x="599" y="566"/>
                  </a:lnTo>
                  <a:lnTo>
                    <a:pt x="588" y="600"/>
                  </a:lnTo>
                  <a:lnTo>
                    <a:pt x="566" y="622"/>
                  </a:lnTo>
                  <a:lnTo>
                    <a:pt x="532" y="635"/>
                  </a:lnTo>
                  <a:lnTo>
                    <a:pt x="508" y="657"/>
                  </a:lnTo>
                  <a:lnTo>
                    <a:pt x="463" y="657"/>
                  </a:lnTo>
                  <a:lnTo>
                    <a:pt x="418" y="657"/>
                  </a:lnTo>
                  <a:lnTo>
                    <a:pt x="396" y="680"/>
                  </a:lnTo>
                  <a:lnTo>
                    <a:pt x="338" y="702"/>
                  </a:lnTo>
                  <a:lnTo>
                    <a:pt x="282" y="725"/>
                  </a:lnTo>
                  <a:lnTo>
                    <a:pt x="215" y="736"/>
                  </a:lnTo>
                  <a:lnTo>
                    <a:pt x="158" y="747"/>
                  </a:lnTo>
                  <a:lnTo>
                    <a:pt x="124" y="770"/>
                  </a:lnTo>
                  <a:lnTo>
                    <a:pt x="124" y="827"/>
                  </a:lnTo>
                  <a:lnTo>
                    <a:pt x="124" y="872"/>
                  </a:lnTo>
                  <a:lnTo>
                    <a:pt x="112" y="917"/>
                  </a:lnTo>
                  <a:lnTo>
                    <a:pt x="101" y="962"/>
                  </a:lnTo>
                  <a:lnTo>
                    <a:pt x="79" y="973"/>
                  </a:lnTo>
                  <a:lnTo>
                    <a:pt x="56" y="939"/>
                  </a:lnTo>
                  <a:lnTo>
                    <a:pt x="22" y="917"/>
                  </a:lnTo>
                  <a:lnTo>
                    <a:pt x="11" y="872"/>
                  </a:lnTo>
                  <a:lnTo>
                    <a:pt x="0" y="816"/>
                  </a:lnTo>
                  <a:lnTo>
                    <a:pt x="22" y="770"/>
                  </a:lnTo>
                  <a:lnTo>
                    <a:pt x="34" y="747"/>
                  </a:lnTo>
                  <a:lnTo>
                    <a:pt x="11" y="725"/>
                  </a:lnTo>
                  <a:lnTo>
                    <a:pt x="0" y="702"/>
                  </a:lnTo>
                  <a:lnTo>
                    <a:pt x="56" y="668"/>
                  </a:lnTo>
                  <a:lnTo>
                    <a:pt x="90" y="622"/>
                  </a:lnTo>
                  <a:lnTo>
                    <a:pt x="112" y="566"/>
                  </a:lnTo>
                  <a:lnTo>
                    <a:pt x="124" y="543"/>
                  </a:lnTo>
                  <a:lnTo>
                    <a:pt x="181" y="532"/>
                  </a:lnTo>
                  <a:lnTo>
                    <a:pt x="215" y="510"/>
                  </a:lnTo>
                  <a:lnTo>
                    <a:pt x="260" y="454"/>
                  </a:lnTo>
                  <a:lnTo>
                    <a:pt x="260" y="396"/>
                  </a:lnTo>
                  <a:lnTo>
                    <a:pt x="260" y="362"/>
                  </a:lnTo>
                  <a:lnTo>
                    <a:pt x="293" y="306"/>
                  </a:lnTo>
                  <a:lnTo>
                    <a:pt x="327" y="261"/>
                  </a:lnTo>
                  <a:lnTo>
                    <a:pt x="338" y="215"/>
                  </a:lnTo>
                  <a:lnTo>
                    <a:pt x="316" y="181"/>
                  </a:lnTo>
                  <a:lnTo>
                    <a:pt x="305" y="159"/>
                  </a:lnTo>
                  <a:lnTo>
                    <a:pt x="316" y="159"/>
                  </a:lnTo>
                  <a:lnTo>
                    <a:pt x="351" y="159"/>
                  </a:lnTo>
                  <a:lnTo>
                    <a:pt x="373" y="159"/>
                  </a:lnTo>
                  <a:lnTo>
                    <a:pt x="373" y="125"/>
                  </a:lnTo>
                  <a:lnTo>
                    <a:pt x="373" y="114"/>
                  </a:lnTo>
                  <a:lnTo>
                    <a:pt x="373" y="103"/>
                  </a:lnTo>
                  <a:lnTo>
                    <a:pt x="396" y="91"/>
                  </a:lnTo>
                  <a:lnTo>
                    <a:pt x="407" y="91"/>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3" name="Freeform 73"/>
            <p:cNvSpPr>
              <a:spLocks/>
            </p:cNvSpPr>
            <p:nvPr/>
          </p:nvSpPr>
          <p:spPr bwMode="auto">
            <a:xfrm>
              <a:off x="6353188" y="5133127"/>
              <a:ext cx="1162054" cy="788053"/>
            </a:xfrm>
            <a:custGeom>
              <a:avLst/>
              <a:gdLst>
                <a:gd name="T0" fmla="*/ 1030 w 1142"/>
                <a:gd name="T1" fmla="*/ 34 h 837"/>
                <a:gd name="T2" fmla="*/ 1019 w 1142"/>
                <a:gd name="T3" fmla="*/ 113 h 837"/>
                <a:gd name="T4" fmla="*/ 974 w 1142"/>
                <a:gd name="T5" fmla="*/ 181 h 837"/>
                <a:gd name="T6" fmla="*/ 974 w 1142"/>
                <a:gd name="T7" fmla="*/ 215 h 837"/>
                <a:gd name="T8" fmla="*/ 1041 w 1142"/>
                <a:gd name="T9" fmla="*/ 193 h 837"/>
                <a:gd name="T10" fmla="*/ 1041 w 1142"/>
                <a:gd name="T11" fmla="*/ 249 h 837"/>
                <a:gd name="T12" fmla="*/ 1075 w 1142"/>
                <a:gd name="T13" fmla="*/ 260 h 837"/>
                <a:gd name="T14" fmla="*/ 1120 w 1142"/>
                <a:gd name="T15" fmla="*/ 271 h 837"/>
                <a:gd name="T16" fmla="*/ 1131 w 1142"/>
                <a:gd name="T17" fmla="*/ 351 h 837"/>
                <a:gd name="T18" fmla="*/ 1064 w 1142"/>
                <a:gd name="T19" fmla="*/ 452 h 837"/>
                <a:gd name="T20" fmla="*/ 1064 w 1142"/>
                <a:gd name="T21" fmla="*/ 544 h 837"/>
                <a:gd name="T22" fmla="*/ 985 w 1142"/>
                <a:gd name="T23" fmla="*/ 622 h 837"/>
                <a:gd name="T24" fmla="*/ 916 w 1142"/>
                <a:gd name="T25" fmla="*/ 656 h 837"/>
                <a:gd name="T26" fmla="*/ 860 w 1142"/>
                <a:gd name="T27" fmla="*/ 758 h 837"/>
                <a:gd name="T28" fmla="*/ 781 w 1142"/>
                <a:gd name="T29" fmla="*/ 803 h 837"/>
                <a:gd name="T30" fmla="*/ 690 w 1142"/>
                <a:gd name="T31" fmla="*/ 815 h 837"/>
                <a:gd name="T32" fmla="*/ 600 w 1142"/>
                <a:gd name="T33" fmla="*/ 792 h 837"/>
                <a:gd name="T34" fmla="*/ 532 w 1142"/>
                <a:gd name="T35" fmla="*/ 837 h 837"/>
                <a:gd name="T36" fmla="*/ 475 w 1142"/>
                <a:gd name="T37" fmla="*/ 803 h 837"/>
                <a:gd name="T38" fmla="*/ 362 w 1142"/>
                <a:gd name="T39" fmla="*/ 758 h 837"/>
                <a:gd name="T40" fmla="*/ 306 w 1142"/>
                <a:gd name="T41" fmla="*/ 656 h 837"/>
                <a:gd name="T42" fmla="*/ 306 w 1142"/>
                <a:gd name="T43" fmla="*/ 589 h 837"/>
                <a:gd name="T44" fmla="*/ 216 w 1142"/>
                <a:gd name="T45" fmla="*/ 566 h 837"/>
                <a:gd name="T46" fmla="*/ 169 w 1142"/>
                <a:gd name="T47" fmla="*/ 509 h 837"/>
                <a:gd name="T48" fmla="*/ 204 w 1142"/>
                <a:gd name="T49" fmla="*/ 464 h 837"/>
                <a:gd name="T50" fmla="*/ 227 w 1142"/>
                <a:gd name="T51" fmla="*/ 430 h 837"/>
                <a:gd name="T52" fmla="*/ 192 w 1142"/>
                <a:gd name="T53" fmla="*/ 385 h 837"/>
                <a:gd name="T54" fmla="*/ 113 w 1142"/>
                <a:gd name="T55" fmla="*/ 374 h 837"/>
                <a:gd name="T56" fmla="*/ 68 w 1142"/>
                <a:gd name="T57" fmla="*/ 351 h 837"/>
                <a:gd name="T58" fmla="*/ 57 w 1142"/>
                <a:gd name="T59" fmla="*/ 305 h 837"/>
                <a:gd name="T60" fmla="*/ 11 w 1142"/>
                <a:gd name="T61" fmla="*/ 271 h 837"/>
                <a:gd name="T62" fmla="*/ 11 w 1142"/>
                <a:gd name="T63" fmla="*/ 226 h 837"/>
                <a:gd name="T64" fmla="*/ 46 w 1142"/>
                <a:gd name="T65" fmla="*/ 226 h 837"/>
                <a:gd name="T66" fmla="*/ 113 w 1142"/>
                <a:gd name="T67" fmla="*/ 226 h 837"/>
                <a:gd name="T68" fmla="*/ 169 w 1142"/>
                <a:gd name="T69" fmla="*/ 238 h 837"/>
                <a:gd name="T70" fmla="*/ 204 w 1142"/>
                <a:gd name="T71" fmla="*/ 271 h 837"/>
                <a:gd name="T72" fmla="*/ 249 w 1142"/>
                <a:gd name="T73" fmla="*/ 260 h 837"/>
                <a:gd name="T74" fmla="*/ 261 w 1142"/>
                <a:gd name="T75" fmla="*/ 215 h 837"/>
                <a:gd name="T76" fmla="*/ 328 w 1142"/>
                <a:gd name="T77" fmla="*/ 193 h 837"/>
                <a:gd name="T78" fmla="*/ 384 w 1142"/>
                <a:gd name="T79" fmla="*/ 159 h 837"/>
                <a:gd name="T80" fmla="*/ 442 w 1142"/>
                <a:gd name="T81" fmla="*/ 170 h 837"/>
                <a:gd name="T82" fmla="*/ 498 w 1142"/>
                <a:gd name="T83" fmla="*/ 204 h 837"/>
                <a:gd name="T84" fmla="*/ 520 w 1142"/>
                <a:gd name="T85" fmla="*/ 170 h 837"/>
                <a:gd name="T86" fmla="*/ 565 w 1142"/>
                <a:gd name="T87" fmla="*/ 135 h 837"/>
                <a:gd name="T88" fmla="*/ 623 w 1142"/>
                <a:gd name="T89" fmla="*/ 159 h 837"/>
                <a:gd name="T90" fmla="*/ 656 w 1142"/>
                <a:gd name="T91" fmla="*/ 113 h 837"/>
                <a:gd name="T92" fmla="*/ 713 w 1142"/>
                <a:gd name="T93" fmla="*/ 68 h 837"/>
                <a:gd name="T94" fmla="*/ 770 w 1142"/>
                <a:gd name="T95" fmla="*/ 57 h 837"/>
                <a:gd name="T96" fmla="*/ 826 w 1142"/>
                <a:gd name="T97" fmla="*/ 12 h 837"/>
                <a:gd name="T98" fmla="*/ 883 w 1142"/>
                <a:gd name="T99" fmla="*/ 12 h 837"/>
                <a:gd name="T100" fmla="*/ 985 w 1142"/>
                <a:gd name="T101" fmla="*/ 0 h 83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42"/>
                <a:gd name="T154" fmla="*/ 0 h 837"/>
                <a:gd name="T155" fmla="*/ 1142 w 1142"/>
                <a:gd name="T156" fmla="*/ 837 h 83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42" h="837">
                  <a:moveTo>
                    <a:pt x="1019" y="0"/>
                  </a:moveTo>
                  <a:lnTo>
                    <a:pt x="1030" y="34"/>
                  </a:lnTo>
                  <a:lnTo>
                    <a:pt x="1041" y="79"/>
                  </a:lnTo>
                  <a:lnTo>
                    <a:pt x="1019" y="113"/>
                  </a:lnTo>
                  <a:lnTo>
                    <a:pt x="996" y="147"/>
                  </a:lnTo>
                  <a:lnTo>
                    <a:pt x="974" y="181"/>
                  </a:lnTo>
                  <a:lnTo>
                    <a:pt x="974" y="204"/>
                  </a:lnTo>
                  <a:lnTo>
                    <a:pt x="974" y="215"/>
                  </a:lnTo>
                  <a:lnTo>
                    <a:pt x="1007" y="204"/>
                  </a:lnTo>
                  <a:lnTo>
                    <a:pt x="1041" y="193"/>
                  </a:lnTo>
                  <a:lnTo>
                    <a:pt x="1041" y="215"/>
                  </a:lnTo>
                  <a:lnTo>
                    <a:pt x="1041" y="249"/>
                  </a:lnTo>
                  <a:lnTo>
                    <a:pt x="1064" y="260"/>
                  </a:lnTo>
                  <a:lnTo>
                    <a:pt x="1075" y="260"/>
                  </a:lnTo>
                  <a:lnTo>
                    <a:pt x="1109" y="249"/>
                  </a:lnTo>
                  <a:lnTo>
                    <a:pt x="1120" y="271"/>
                  </a:lnTo>
                  <a:lnTo>
                    <a:pt x="1142" y="305"/>
                  </a:lnTo>
                  <a:lnTo>
                    <a:pt x="1131" y="351"/>
                  </a:lnTo>
                  <a:lnTo>
                    <a:pt x="1097" y="396"/>
                  </a:lnTo>
                  <a:lnTo>
                    <a:pt x="1064" y="452"/>
                  </a:lnTo>
                  <a:lnTo>
                    <a:pt x="1064" y="486"/>
                  </a:lnTo>
                  <a:lnTo>
                    <a:pt x="1064" y="544"/>
                  </a:lnTo>
                  <a:lnTo>
                    <a:pt x="1019" y="600"/>
                  </a:lnTo>
                  <a:lnTo>
                    <a:pt x="985" y="622"/>
                  </a:lnTo>
                  <a:lnTo>
                    <a:pt x="928" y="633"/>
                  </a:lnTo>
                  <a:lnTo>
                    <a:pt x="916" y="656"/>
                  </a:lnTo>
                  <a:lnTo>
                    <a:pt x="894" y="712"/>
                  </a:lnTo>
                  <a:lnTo>
                    <a:pt x="860" y="758"/>
                  </a:lnTo>
                  <a:lnTo>
                    <a:pt x="804" y="792"/>
                  </a:lnTo>
                  <a:lnTo>
                    <a:pt x="781" y="803"/>
                  </a:lnTo>
                  <a:lnTo>
                    <a:pt x="746" y="826"/>
                  </a:lnTo>
                  <a:lnTo>
                    <a:pt x="690" y="815"/>
                  </a:lnTo>
                  <a:lnTo>
                    <a:pt x="634" y="792"/>
                  </a:lnTo>
                  <a:lnTo>
                    <a:pt x="600" y="792"/>
                  </a:lnTo>
                  <a:lnTo>
                    <a:pt x="554" y="815"/>
                  </a:lnTo>
                  <a:lnTo>
                    <a:pt x="532" y="837"/>
                  </a:lnTo>
                  <a:lnTo>
                    <a:pt x="509" y="826"/>
                  </a:lnTo>
                  <a:lnTo>
                    <a:pt x="475" y="803"/>
                  </a:lnTo>
                  <a:lnTo>
                    <a:pt x="408" y="792"/>
                  </a:lnTo>
                  <a:lnTo>
                    <a:pt x="362" y="758"/>
                  </a:lnTo>
                  <a:lnTo>
                    <a:pt x="328" y="701"/>
                  </a:lnTo>
                  <a:lnTo>
                    <a:pt x="306" y="656"/>
                  </a:lnTo>
                  <a:lnTo>
                    <a:pt x="317" y="611"/>
                  </a:lnTo>
                  <a:lnTo>
                    <a:pt x="306" y="589"/>
                  </a:lnTo>
                  <a:lnTo>
                    <a:pt x="261" y="577"/>
                  </a:lnTo>
                  <a:lnTo>
                    <a:pt x="216" y="566"/>
                  </a:lnTo>
                  <a:lnTo>
                    <a:pt x="169" y="544"/>
                  </a:lnTo>
                  <a:lnTo>
                    <a:pt x="169" y="509"/>
                  </a:lnTo>
                  <a:lnTo>
                    <a:pt x="181" y="486"/>
                  </a:lnTo>
                  <a:lnTo>
                    <a:pt x="204" y="464"/>
                  </a:lnTo>
                  <a:lnTo>
                    <a:pt x="227" y="464"/>
                  </a:lnTo>
                  <a:lnTo>
                    <a:pt x="227" y="430"/>
                  </a:lnTo>
                  <a:lnTo>
                    <a:pt x="227" y="407"/>
                  </a:lnTo>
                  <a:lnTo>
                    <a:pt x="192" y="385"/>
                  </a:lnTo>
                  <a:lnTo>
                    <a:pt x="136" y="385"/>
                  </a:lnTo>
                  <a:lnTo>
                    <a:pt x="113" y="374"/>
                  </a:lnTo>
                  <a:lnTo>
                    <a:pt x="68" y="374"/>
                  </a:lnTo>
                  <a:lnTo>
                    <a:pt x="68" y="351"/>
                  </a:lnTo>
                  <a:lnTo>
                    <a:pt x="57" y="328"/>
                  </a:lnTo>
                  <a:lnTo>
                    <a:pt x="57" y="305"/>
                  </a:lnTo>
                  <a:lnTo>
                    <a:pt x="35" y="283"/>
                  </a:lnTo>
                  <a:lnTo>
                    <a:pt x="11" y="271"/>
                  </a:lnTo>
                  <a:lnTo>
                    <a:pt x="0" y="249"/>
                  </a:lnTo>
                  <a:lnTo>
                    <a:pt x="11" y="226"/>
                  </a:lnTo>
                  <a:lnTo>
                    <a:pt x="23" y="226"/>
                  </a:lnTo>
                  <a:lnTo>
                    <a:pt x="46" y="226"/>
                  </a:lnTo>
                  <a:lnTo>
                    <a:pt x="79" y="226"/>
                  </a:lnTo>
                  <a:lnTo>
                    <a:pt x="113" y="226"/>
                  </a:lnTo>
                  <a:lnTo>
                    <a:pt x="124" y="226"/>
                  </a:lnTo>
                  <a:lnTo>
                    <a:pt x="169" y="238"/>
                  </a:lnTo>
                  <a:lnTo>
                    <a:pt x="181" y="260"/>
                  </a:lnTo>
                  <a:lnTo>
                    <a:pt x="204" y="271"/>
                  </a:lnTo>
                  <a:lnTo>
                    <a:pt x="238" y="271"/>
                  </a:lnTo>
                  <a:lnTo>
                    <a:pt x="249" y="260"/>
                  </a:lnTo>
                  <a:lnTo>
                    <a:pt x="249" y="238"/>
                  </a:lnTo>
                  <a:lnTo>
                    <a:pt x="261" y="215"/>
                  </a:lnTo>
                  <a:lnTo>
                    <a:pt x="283" y="204"/>
                  </a:lnTo>
                  <a:lnTo>
                    <a:pt x="328" y="193"/>
                  </a:lnTo>
                  <a:lnTo>
                    <a:pt x="362" y="181"/>
                  </a:lnTo>
                  <a:lnTo>
                    <a:pt x="384" y="159"/>
                  </a:lnTo>
                  <a:lnTo>
                    <a:pt x="419" y="147"/>
                  </a:lnTo>
                  <a:lnTo>
                    <a:pt x="442" y="170"/>
                  </a:lnTo>
                  <a:lnTo>
                    <a:pt x="475" y="181"/>
                  </a:lnTo>
                  <a:lnTo>
                    <a:pt x="498" y="204"/>
                  </a:lnTo>
                  <a:lnTo>
                    <a:pt x="509" y="193"/>
                  </a:lnTo>
                  <a:lnTo>
                    <a:pt x="520" y="170"/>
                  </a:lnTo>
                  <a:lnTo>
                    <a:pt x="532" y="147"/>
                  </a:lnTo>
                  <a:lnTo>
                    <a:pt x="565" y="135"/>
                  </a:lnTo>
                  <a:lnTo>
                    <a:pt x="577" y="147"/>
                  </a:lnTo>
                  <a:lnTo>
                    <a:pt x="623" y="159"/>
                  </a:lnTo>
                  <a:lnTo>
                    <a:pt x="645" y="147"/>
                  </a:lnTo>
                  <a:lnTo>
                    <a:pt x="656" y="113"/>
                  </a:lnTo>
                  <a:lnTo>
                    <a:pt x="679" y="90"/>
                  </a:lnTo>
                  <a:lnTo>
                    <a:pt x="713" y="68"/>
                  </a:lnTo>
                  <a:lnTo>
                    <a:pt x="735" y="45"/>
                  </a:lnTo>
                  <a:lnTo>
                    <a:pt x="770" y="57"/>
                  </a:lnTo>
                  <a:lnTo>
                    <a:pt x="793" y="45"/>
                  </a:lnTo>
                  <a:lnTo>
                    <a:pt x="826" y="12"/>
                  </a:lnTo>
                  <a:lnTo>
                    <a:pt x="849" y="0"/>
                  </a:lnTo>
                  <a:lnTo>
                    <a:pt x="883" y="12"/>
                  </a:lnTo>
                  <a:lnTo>
                    <a:pt x="939" y="12"/>
                  </a:lnTo>
                  <a:lnTo>
                    <a:pt x="985" y="0"/>
                  </a:lnTo>
                  <a:lnTo>
                    <a:pt x="1019" y="0"/>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4" name="Freeform 74"/>
            <p:cNvSpPr>
              <a:spLocks/>
            </p:cNvSpPr>
            <p:nvPr/>
          </p:nvSpPr>
          <p:spPr bwMode="auto">
            <a:xfrm>
              <a:off x="6999302" y="6144792"/>
              <a:ext cx="379414" cy="308369"/>
            </a:xfrm>
            <a:custGeom>
              <a:avLst/>
              <a:gdLst>
                <a:gd name="T0" fmla="*/ 373 w 373"/>
                <a:gd name="T1" fmla="*/ 103 h 329"/>
                <a:gd name="T2" fmla="*/ 351 w 373"/>
                <a:gd name="T3" fmla="*/ 125 h 329"/>
                <a:gd name="T4" fmla="*/ 328 w 373"/>
                <a:gd name="T5" fmla="*/ 148 h 329"/>
                <a:gd name="T6" fmla="*/ 328 w 373"/>
                <a:gd name="T7" fmla="*/ 170 h 329"/>
                <a:gd name="T8" fmla="*/ 328 w 373"/>
                <a:gd name="T9" fmla="*/ 193 h 329"/>
                <a:gd name="T10" fmla="*/ 316 w 373"/>
                <a:gd name="T11" fmla="*/ 216 h 329"/>
                <a:gd name="T12" fmla="*/ 294 w 373"/>
                <a:gd name="T13" fmla="*/ 227 h 329"/>
                <a:gd name="T14" fmla="*/ 294 w 373"/>
                <a:gd name="T15" fmla="*/ 250 h 329"/>
                <a:gd name="T16" fmla="*/ 260 w 373"/>
                <a:gd name="T17" fmla="*/ 272 h 329"/>
                <a:gd name="T18" fmla="*/ 237 w 373"/>
                <a:gd name="T19" fmla="*/ 317 h 329"/>
                <a:gd name="T20" fmla="*/ 204 w 373"/>
                <a:gd name="T21" fmla="*/ 329 h 329"/>
                <a:gd name="T22" fmla="*/ 170 w 373"/>
                <a:gd name="T23" fmla="*/ 329 h 329"/>
                <a:gd name="T24" fmla="*/ 136 w 373"/>
                <a:gd name="T25" fmla="*/ 317 h 329"/>
                <a:gd name="T26" fmla="*/ 79 w 373"/>
                <a:gd name="T27" fmla="*/ 317 h 329"/>
                <a:gd name="T28" fmla="*/ 45 w 373"/>
                <a:gd name="T29" fmla="*/ 306 h 329"/>
                <a:gd name="T30" fmla="*/ 22 w 373"/>
                <a:gd name="T31" fmla="*/ 261 h 329"/>
                <a:gd name="T32" fmla="*/ 22 w 373"/>
                <a:gd name="T33" fmla="*/ 216 h 329"/>
                <a:gd name="T34" fmla="*/ 22 w 373"/>
                <a:gd name="T35" fmla="*/ 193 h 329"/>
                <a:gd name="T36" fmla="*/ 11 w 373"/>
                <a:gd name="T37" fmla="*/ 170 h 329"/>
                <a:gd name="T38" fmla="*/ 0 w 373"/>
                <a:gd name="T39" fmla="*/ 159 h 329"/>
                <a:gd name="T40" fmla="*/ 0 w 373"/>
                <a:gd name="T41" fmla="*/ 136 h 329"/>
                <a:gd name="T42" fmla="*/ 34 w 373"/>
                <a:gd name="T43" fmla="*/ 125 h 329"/>
                <a:gd name="T44" fmla="*/ 56 w 373"/>
                <a:gd name="T45" fmla="*/ 114 h 329"/>
                <a:gd name="T46" fmla="*/ 90 w 373"/>
                <a:gd name="T47" fmla="*/ 91 h 329"/>
                <a:gd name="T48" fmla="*/ 136 w 373"/>
                <a:gd name="T49" fmla="*/ 58 h 329"/>
                <a:gd name="T50" fmla="*/ 170 w 373"/>
                <a:gd name="T51" fmla="*/ 35 h 329"/>
                <a:gd name="T52" fmla="*/ 192 w 373"/>
                <a:gd name="T53" fmla="*/ 24 h 329"/>
                <a:gd name="T54" fmla="*/ 226 w 373"/>
                <a:gd name="T55" fmla="*/ 35 h 329"/>
                <a:gd name="T56" fmla="*/ 260 w 373"/>
                <a:gd name="T57" fmla="*/ 46 h 329"/>
                <a:gd name="T58" fmla="*/ 294 w 373"/>
                <a:gd name="T59" fmla="*/ 46 h 329"/>
                <a:gd name="T60" fmla="*/ 328 w 373"/>
                <a:gd name="T61" fmla="*/ 35 h 329"/>
                <a:gd name="T62" fmla="*/ 362 w 373"/>
                <a:gd name="T63" fmla="*/ 0 h 329"/>
                <a:gd name="T64" fmla="*/ 362 w 373"/>
                <a:gd name="T65" fmla="*/ 35 h 329"/>
                <a:gd name="T66" fmla="*/ 373 w 373"/>
                <a:gd name="T67" fmla="*/ 35 h 329"/>
                <a:gd name="T68" fmla="*/ 373 w 373"/>
                <a:gd name="T69" fmla="*/ 58 h 329"/>
                <a:gd name="T70" fmla="*/ 373 w 373"/>
                <a:gd name="T71" fmla="*/ 80 h 329"/>
                <a:gd name="T72" fmla="*/ 373 w 373"/>
                <a:gd name="T73" fmla="*/ 103 h 32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3"/>
                <a:gd name="T112" fmla="*/ 0 h 329"/>
                <a:gd name="T113" fmla="*/ 373 w 373"/>
                <a:gd name="T114" fmla="*/ 329 h 32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3" h="329">
                  <a:moveTo>
                    <a:pt x="373" y="103"/>
                  </a:moveTo>
                  <a:lnTo>
                    <a:pt x="351" y="125"/>
                  </a:lnTo>
                  <a:lnTo>
                    <a:pt x="328" y="148"/>
                  </a:lnTo>
                  <a:lnTo>
                    <a:pt x="328" y="170"/>
                  </a:lnTo>
                  <a:lnTo>
                    <a:pt x="328" y="193"/>
                  </a:lnTo>
                  <a:lnTo>
                    <a:pt x="316" y="216"/>
                  </a:lnTo>
                  <a:lnTo>
                    <a:pt x="294" y="227"/>
                  </a:lnTo>
                  <a:lnTo>
                    <a:pt x="294" y="250"/>
                  </a:lnTo>
                  <a:lnTo>
                    <a:pt x="260" y="272"/>
                  </a:lnTo>
                  <a:lnTo>
                    <a:pt x="237" y="317"/>
                  </a:lnTo>
                  <a:lnTo>
                    <a:pt x="204" y="329"/>
                  </a:lnTo>
                  <a:lnTo>
                    <a:pt x="170" y="329"/>
                  </a:lnTo>
                  <a:lnTo>
                    <a:pt x="136" y="317"/>
                  </a:lnTo>
                  <a:lnTo>
                    <a:pt x="79" y="317"/>
                  </a:lnTo>
                  <a:lnTo>
                    <a:pt x="45" y="306"/>
                  </a:lnTo>
                  <a:lnTo>
                    <a:pt x="22" y="261"/>
                  </a:lnTo>
                  <a:lnTo>
                    <a:pt x="22" y="216"/>
                  </a:lnTo>
                  <a:lnTo>
                    <a:pt x="22" y="193"/>
                  </a:lnTo>
                  <a:lnTo>
                    <a:pt x="11" y="170"/>
                  </a:lnTo>
                  <a:lnTo>
                    <a:pt x="0" y="159"/>
                  </a:lnTo>
                  <a:lnTo>
                    <a:pt x="0" y="136"/>
                  </a:lnTo>
                  <a:lnTo>
                    <a:pt x="34" y="125"/>
                  </a:lnTo>
                  <a:lnTo>
                    <a:pt x="56" y="114"/>
                  </a:lnTo>
                  <a:lnTo>
                    <a:pt x="90" y="91"/>
                  </a:lnTo>
                  <a:lnTo>
                    <a:pt x="136" y="58"/>
                  </a:lnTo>
                  <a:lnTo>
                    <a:pt x="170" y="35"/>
                  </a:lnTo>
                  <a:lnTo>
                    <a:pt x="192" y="24"/>
                  </a:lnTo>
                  <a:lnTo>
                    <a:pt x="226" y="35"/>
                  </a:lnTo>
                  <a:lnTo>
                    <a:pt x="260" y="46"/>
                  </a:lnTo>
                  <a:lnTo>
                    <a:pt x="294" y="46"/>
                  </a:lnTo>
                  <a:lnTo>
                    <a:pt x="328" y="35"/>
                  </a:lnTo>
                  <a:lnTo>
                    <a:pt x="362" y="0"/>
                  </a:lnTo>
                  <a:lnTo>
                    <a:pt x="362" y="35"/>
                  </a:lnTo>
                  <a:lnTo>
                    <a:pt x="373" y="35"/>
                  </a:lnTo>
                  <a:lnTo>
                    <a:pt x="373" y="58"/>
                  </a:lnTo>
                  <a:lnTo>
                    <a:pt x="373" y="80"/>
                  </a:lnTo>
                  <a:lnTo>
                    <a:pt x="373" y="103"/>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5" name="Freeform 75"/>
            <p:cNvSpPr>
              <a:spLocks/>
            </p:cNvSpPr>
            <p:nvPr/>
          </p:nvSpPr>
          <p:spPr bwMode="auto">
            <a:xfrm>
              <a:off x="6446851" y="4117855"/>
              <a:ext cx="723902" cy="660017"/>
            </a:xfrm>
            <a:custGeom>
              <a:avLst/>
              <a:gdLst>
                <a:gd name="T0" fmla="*/ 610 w 713"/>
                <a:gd name="T1" fmla="*/ 249 h 702"/>
                <a:gd name="T2" fmla="*/ 543 w 713"/>
                <a:gd name="T3" fmla="*/ 306 h 702"/>
                <a:gd name="T4" fmla="*/ 441 w 713"/>
                <a:gd name="T5" fmla="*/ 351 h 702"/>
                <a:gd name="T6" fmla="*/ 429 w 713"/>
                <a:gd name="T7" fmla="*/ 430 h 702"/>
                <a:gd name="T8" fmla="*/ 486 w 713"/>
                <a:gd name="T9" fmla="*/ 464 h 702"/>
                <a:gd name="T10" fmla="*/ 532 w 713"/>
                <a:gd name="T11" fmla="*/ 499 h 702"/>
                <a:gd name="T12" fmla="*/ 565 w 713"/>
                <a:gd name="T13" fmla="*/ 555 h 702"/>
                <a:gd name="T14" fmla="*/ 599 w 713"/>
                <a:gd name="T15" fmla="*/ 566 h 702"/>
                <a:gd name="T16" fmla="*/ 610 w 713"/>
                <a:gd name="T17" fmla="*/ 611 h 702"/>
                <a:gd name="T18" fmla="*/ 599 w 713"/>
                <a:gd name="T19" fmla="*/ 691 h 702"/>
                <a:gd name="T20" fmla="*/ 543 w 713"/>
                <a:gd name="T21" fmla="*/ 702 h 702"/>
                <a:gd name="T22" fmla="*/ 509 w 713"/>
                <a:gd name="T23" fmla="*/ 656 h 702"/>
                <a:gd name="T24" fmla="*/ 486 w 713"/>
                <a:gd name="T25" fmla="*/ 588 h 702"/>
                <a:gd name="T26" fmla="*/ 452 w 713"/>
                <a:gd name="T27" fmla="*/ 555 h 702"/>
                <a:gd name="T28" fmla="*/ 396 w 713"/>
                <a:gd name="T29" fmla="*/ 566 h 702"/>
                <a:gd name="T30" fmla="*/ 339 w 713"/>
                <a:gd name="T31" fmla="*/ 544 h 702"/>
                <a:gd name="T32" fmla="*/ 328 w 713"/>
                <a:gd name="T33" fmla="*/ 577 h 702"/>
                <a:gd name="T34" fmla="*/ 271 w 713"/>
                <a:gd name="T35" fmla="*/ 633 h 702"/>
                <a:gd name="T36" fmla="*/ 181 w 713"/>
                <a:gd name="T37" fmla="*/ 633 h 702"/>
                <a:gd name="T38" fmla="*/ 147 w 713"/>
                <a:gd name="T39" fmla="*/ 600 h 702"/>
                <a:gd name="T40" fmla="*/ 78 w 713"/>
                <a:gd name="T41" fmla="*/ 577 h 702"/>
                <a:gd name="T42" fmla="*/ 22 w 713"/>
                <a:gd name="T43" fmla="*/ 532 h 702"/>
                <a:gd name="T44" fmla="*/ 56 w 713"/>
                <a:gd name="T45" fmla="*/ 487 h 702"/>
                <a:gd name="T46" fmla="*/ 22 w 713"/>
                <a:gd name="T47" fmla="*/ 452 h 702"/>
                <a:gd name="T48" fmla="*/ 0 w 713"/>
                <a:gd name="T49" fmla="*/ 396 h 702"/>
                <a:gd name="T50" fmla="*/ 67 w 713"/>
                <a:gd name="T51" fmla="*/ 340 h 702"/>
                <a:gd name="T52" fmla="*/ 136 w 713"/>
                <a:gd name="T53" fmla="*/ 362 h 702"/>
                <a:gd name="T54" fmla="*/ 215 w 713"/>
                <a:gd name="T55" fmla="*/ 385 h 702"/>
                <a:gd name="T56" fmla="*/ 260 w 713"/>
                <a:gd name="T57" fmla="*/ 295 h 702"/>
                <a:gd name="T58" fmla="*/ 339 w 713"/>
                <a:gd name="T59" fmla="*/ 271 h 702"/>
                <a:gd name="T60" fmla="*/ 418 w 713"/>
                <a:gd name="T61" fmla="*/ 204 h 702"/>
                <a:gd name="T62" fmla="*/ 452 w 713"/>
                <a:gd name="T63" fmla="*/ 159 h 702"/>
                <a:gd name="T64" fmla="*/ 520 w 713"/>
                <a:gd name="T65" fmla="*/ 103 h 702"/>
                <a:gd name="T66" fmla="*/ 509 w 713"/>
                <a:gd name="T67" fmla="*/ 79 h 702"/>
                <a:gd name="T68" fmla="*/ 498 w 713"/>
                <a:gd name="T69" fmla="*/ 68 h 702"/>
                <a:gd name="T70" fmla="*/ 498 w 713"/>
                <a:gd name="T71" fmla="*/ 34 h 702"/>
                <a:gd name="T72" fmla="*/ 532 w 713"/>
                <a:gd name="T73" fmla="*/ 0 h 702"/>
                <a:gd name="T74" fmla="*/ 655 w 713"/>
                <a:gd name="T75" fmla="*/ 23 h 702"/>
                <a:gd name="T76" fmla="*/ 667 w 713"/>
                <a:gd name="T77" fmla="*/ 68 h 702"/>
                <a:gd name="T78" fmla="*/ 690 w 713"/>
                <a:gd name="T79" fmla="*/ 125 h 702"/>
                <a:gd name="T80" fmla="*/ 713 w 713"/>
                <a:gd name="T81" fmla="*/ 193 h 702"/>
                <a:gd name="T82" fmla="*/ 655 w 713"/>
                <a:gd name="T83" fmla="*/ 249 h 7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13"/>
                <a:gd name="T127" fmla="*/ 0 h 702"/>
                <a:gd name="T128" fmla="*/ 713 w 713"/>
                <a:gd name="T129" fmla="*/ 702 h 7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13" h="702">
                  <a:moveTo>
                    <a:pt x="655" y="249"/>
                  </a:moveTo>
                  <a:lnTo>
                    <a:pt x="610" y="249"/>
                  </a:lnTo>
                  <a:lnTo>
                    <a:pt x="565" y="284"/>
                  </a:lnTo>
                  <a:lnTo>
                    <a:pt x="543" y="306"/>
                  </a:lnTo>
                  <a:lnTo>
                    <a:pt x="486" y="329"/>
                  </a:lnTo>
                  <a:lnTo>
                    <a:pt x="441" y="351"/>
                  </a:lnTo>
                  <a:lnTo>
                    <a:pt x="429" y="385"/>
                  </a:lnTo>
                  <a:lnTo>
                    <a:pt x="429" y="430"/>
                  </a:lnTo>
                  <a:lnTo>
                    <a:pt x="463" y="452"/>
                  </a:lnTo>
                  <a:lnTo>
                    <a:pt x="486" y="464"/>
                  </a:lnTo>
                  <a:lnTo>
                    <a:pt x="532" y="464"/>
                  </a:lnTo>
                  <a:lnTo>
                    <a:pt x="532" y="499"/>
                  </a:lnTo>
                  <a:lnTo>
                    <a:pt x="543" y="532"/>
                  </a:lnTo>
                  <a:lnTo>
                    <a:pt x="565" y="555"/>
                  </a:lnTo>
                  <a:lnTo>
                    <a:pt x="577" y="566"/>
                  </a:lnTo>
                  <a:lnTo>
                    <a:pt x="599" y="566"/>
                  </a:lnTo>
                  <a:lnTo>
                    <a:pt x="599" y="600"/>
                  </a:lnTo>
                  <a:lnTo>
                    <a:pt x="610" y="611"/>
                  </a:lnTo>
                  <a:lnTo>
                    <a:pt x="599" y="656"/>
                  </a:lnTo>
                  <a:lnTo>
                    <a:pt x="599" y="691"/>
                  </a:lnTo>
                  <a:lnTo>
                    <a:pt x="577" y="702"/>
                  </a:lnTo>
                  <a:lnTo>
                    <a:pt x="543" y="702"/>
                  </a:lnTo>
                  <a:lnTo>
                    <a:pt x="520" y="680"/>
                  </a:lnTo>
                  <a:lnTo>
                    <a:pt x="509" y="656"/>
                  </a:lnTo>
                  <a:lnTo>
                    <a:pt x="498" y="622"/>
                  </a:lnTo>
                  <a:lnTo>
                    <a:pt x="486" y="588"/>
                  </a:lnTo>
                  <a:lnTo>
                    <a:pt x="474" y="555"/>
                  </a:lnTo>
                  <a:lnTo>
                    <a:pt x="452" y="555"/>
                  </a:lnTo>
                  <a:lnTo>
                    <a:pt x="418" y="566"/>
                  </a:lnTo>
                  <a:lnTo>
                    <a:pt x="396" y="566"/>
                  </a:lnTo>
                  <a:lnTo>
                    <a:pt x="373" y="555"/>
                  </a:lnTo>
                  <a:lnTo>
                    <a:pt x="339" y="544"/>
                  </a:lnTo>
                  <a:lnTo>
                    <a:pt x="328" y="555"/>
                  </a:lnTo>
                  <a:lnTo>
                    <a:pt x="328" y="577"/>
                  </a:lnTo>
                  <a:lnTo>
                    <a:pt x="306" y="600"/>
                  </a:lnTo>
                  <a:lnTo>
                    <a:pt x="271" y="633"/>
                  </a:lnTo>
                  <a:lnTo>
                    <a:pt x="237" y="622"/>
                  </a:lnTo>
                  <a:lnTo>
                    <a:pt x="181" y="633"/>
                  </a:lnTo>
                  <a:lnTo>
                    <a:pt x="181" y="611"/>
                  </a:lnTo>
                  <a:lnTo>
                    <a:pt x="147" y="600"/>
                  </a:lnTo>
                  <a:lnTo>
                    <a:pt x="125" y="577"/>
                  </a:lnTo>
                  <a:lnTo>
                    <a:pt x="78" y="577"/>
                  </a:lnTo>
                  <a:lnTo>
                    <a:pt x="33" y="555"/>
                  </a:lnTo>
                  <a:lnTo>
                    <a:pt x="22" y="532"/>
                  </a:lnTo>
                  <a:lnTo>
                    <a:pt x="45" y="510"/>
                  </a:lnTo>
                  <a:lnTo>
                    <a:pt x="56" y="487"/>
                  </a:lnTo>
                  <a:lnTo>
                    <a:pt x="56" y="464"/>
                  </a:lnTo>
                  <a:lnTo>
                    <a:pt x="22" y="452"/>
                  </a:lnTo>
                  <a:lnTo>
                    <a:pt x="0" y="430"/>
                  </a:lnTo>
                  <a:lnTo>
                    <a:pt x="0" y="396"/>
                  </a:lnTo>
                  <a:lnTo>
                    <a:pt x="45" y="385"/>
                  </a:lnTo>
                  <a:lnTo>
                    <a:pt x="67" y="340"/>
                  </a:lnTo>
                  <a:lnTo>
                    <a:pt x="125" y="340"/>
                  </a:lnTo>
                  <a:lnTo>
                    <a:pt x="136" y="362"/>
                  </a:lnTo>
                  <a:lnTo>
                    <a:pt x="170" y="396"/>
                  </a:lnTo>
                  <a:lnTo>
                    <a:pt x="215" y="385"/>
                  </a:lnTo>
                  <a:lnTo>
                    <a:pt x="248" y="329"/>
                  </a:lnTo>
                  <a:lnTo>
                    <a:pt x="260" y="295"/>
                  </a:lnTo>
                  <a:lnTo>
                    <a:pt x="317" y="295"/>
                  </a:lnTo>
                  <a:lnTo>
                    <a:pt x="339" y="271"/>
                  </a:lnTo>
                  <a:lnTo>
                    <a:pt x="384" y="238"/>
                  </a:lnTo>
                  <a:lnTo>
                    <a:pt x="418" y="204"/>
                  </a:lnTo>
                  <a:lnTo>
                    <a:pt x="452" y="181"/>
                  </a:lnTo>
                  <a:lnTo>
                    <a:pt x="452" y="159"/>
                  </a:lnTo>
                  <a:lnTo>
                    <a:pt x="486" y="136"/>
                  </a:lnTo>
                  <a:lnTo>
                    <a:pt x="520" y="103"/>
                  </a:lnTo>
                  <a:lnTo>
                    <a:pt x="532" y="79"/>
                  </a:lnTo>
                  <a:lnTo>
                    <a:pt x="509" y="79"/>
                  </a:lnTo>
                  <a:lnTo>
                    <a:pt x="498" y="79"/>
                  </a:lnTo>
                  <a:lnTo>
                    <a:pt x="498" y="68"/>
                  </a:lnTo>
                  <a:lnTo>
                    <a:pt x="474" y="57"/>
                  </a:lnTo>
                  <a:lnTo>
                    <a:pt x="498" y="34"/>
                  </a:lnTo>
                  <a:lnTo>
                    <a:pt x="520" y="23"/>
                  </a:lnTo>
                  <a:lnTo>
                    <a:pt x="532" y="0"/>
                  </a:lnTo>
                  <a:lnTo>
                    <a:pt x="565" y="12"/>
                  </a:lnTo>
                  <a:lnTo>
                    <a:pt x="655" y="23"/>
                  </a:lnTo>
                  <a:lnTo>
                    <a:pt x="690" y="45"/>
                  </a:lnTo>
                  <a:lnTo>
                    <a:pt x="667" y="68"/>
                  </a:lnTo>
                  <a:lnTo>
                    <a:pt x="679" y="90"/>
                  </a:lnTo>
                  <a:lnTo>
                    <a:pt x="690" y="125"/>
                  </a:lnTo>
                  <a:lnTo>
                    <a:pt x="713" y="159"/>
                  </a:lnTo>
                  <a:lnTo>
                    <a:pt x="713" y="193"/>
                  </a:lnTo>
                  <a:lnTo>
                    <a:pt x="702" y="238"/>
                  </a:lnTo>
                  <a:lnTo>
                    <a:pt x="655" y="249"/>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6" name="Freeform 76"/>
            <p:cNvSpPr>
              <a:spLocks/>
            </p:cNvSpPr>
            <p:nvPr/>
          </p:nvSpPr>
          <p:spPr bwMode="auto">
            <a:xfrm>
              <a:off x="5341947" y="3827520"/>
              <a:ext cx="1646243" cy="1347084"/>
            </a:xfrm>
            <a:custGeom>
              <a:avLst/>
              <a:gdLst>
                <a:gd name="T0" fmla="*/ 1539 w 1619"/>
                <a:gd name="T1" fmla="*/ 464 h 1425"/>
                <a:gd name="T2" fmla="*/ 1471 w 1619"/>
                <a:gd name="T3" fmla="*/ 543 h 1425"/>
                <a:gd name="T4" fmla="*/ 1347 w 1619"/>
                <a:gd name="T5" fmla="*/ 600 h 1425"/>
                <a:gd name="T6" fmla="*/ 1257 w 1619"/>
                <a:gd name="T7" fmla="*/ 701 h 1425"/>
                <a:gd name="T8" fmla="*/ 1154 w 1619"/>
                <a:gd name="T9" fmla="*/ 645 h 1425"/>
                <a:gd name="T10" fmla="*/ 1087 w 1619"/>
                <a:gd name="T11" fmla="*/ 735 h 1425"/>
                <a:gd name="T12" fmla="*/ 1143 w 1619"/>
                <a:gd name="T13" fmla="*/ 792 h 1425"/>
                <a:gd name="T14" fmla="*/ 1120 w 1619"/>
                <a:gd name="T15" fmla="*/ 860 h 1425"/>
                <a:gd name="T16" fmla="*/ 1234 w 1619"/>
                <a:gd name="T17" fmla="*/ 905 h 1425"/>
                <a:gd name="T18" fmla="*/ 1234 w 1619"/>
                <a:gd name="T19" fmla="*/ 950 h 1425"/>
                <a:gd name="T20" fmla="*/ 1212 w 1619"/>
                <a:gd name="T21" fmla="*/ 1041 h 1425"/>
                <a:gd name="T22" fmla="*/ 1223 w 1619"/>
                <a:gd name="T23" fmla="*/ 1108 h 1425"/>
                <a:gd name="T24" fmla="*/ 1064 w 1619"/>
                <a:gd name="T25" fmla="*/ 1108 h 1425"/>
                <a:gd name="T26" fmla="*/ 1053 w 1619"/>
                <a:gd name="T27" fmla="*/ 1052 h 1425"/>
                <a:gd name="T28" fmla="*/ 984 w 1619"/>
                <a:gd name="T29" fmla="*/ 1007 h 1425"/>
                <a:gd name="T30" fmla="*/ 939 w 1619"/>
                <a:gd name="T31" fmla="*/ 961 h 1425"/>
                <a:gd name="T32" fmla="*/ 894 w 1619"/>
                <a:gd name="T33" fmla="*/ 1007 h 1425"/>
                <a:gd name="T34" fmla="*/ 849 w 1619"/>
                <a:gd name="T35" fmla="*/ 1052 h 1425"/>
                <a:gd name="T36" fmla="*/ 792 w 1619"/>
                <a:gd name="T37" fmla="*/ 1154 h 1425"/>
                <a:gd name="T38" fmla="*/ 770 w 1619"/>
                <a:gd name="T39" fmla="*/ 1222 h 1425"/>
                <a:gd name="T40" fmla="*/ 770 w 1619"/>
                <a:gd name="T41" fmla="*/ 1312 h 1425"/>
                <a:gd name="T42" fmla="*/ 725 w 1619"/>
                <a:gd name="T43" fmla="*/ 1358 h 1425"/>
                <a:gd name="T44" fmla="*/ 657 w 1619"/>
                <a:gd name="T45" fmla="*/ 1403 h 1425"/>
                <a:gd name="T46" fmla="*/ 635 w 1619"/>
                <a:gd name="T47" fmla="*/ 1403 h 1425"/>
                <a:gd name="T48" fmla="*/ 600 w 1619"/>
                <a:gd name="T49" fmla="*/ 1347 h 1425"/>
                <a:gd name="T50" fmla="*/ 544 w 1619"/>
                <a:gd name="T51" fmla="*/ 1301 h 1425"/>
                <a:gd name="T52" fmla="*/ 499 w 1619"/>
                <a:gd name="T53" fmla="*/ 1233 h 1425"/>
                <a:gd name="T54" fmla="*/ 465 w 1619"/>
                <a:gd name="T55" fmla="*/ 1142 h 1425"/>
                <a:gd name="T56" fmla="*/ 407 w 1619"/>
                <a:gd name="T57" fmla="*/ 1030 h 1425"/>
                <a:gd name="T58" fmla="*/ 340 w 1619"/>
                <a:gd name="T59" fmla="*/ 927 h 1425"/>
                <a:gd name="T60" fmla="*/ 238 w 1619"/>
                <a:gd name="T61" fmla="*/ 938 h 1425"/>
                <a:gd name="T62" fmla="*/ 204 w 1619"/>
                <a:gd name="T63" fmla="*/ 860 h 1425"/>
                <a:gd name="T64" fmla="*/ 204 w 1619"/>
                <a:gd name="T65" fmla="*/ 701 h 1425"/>
                <a:gd name="T66" fmla="*/ 193 w 1619"/>
                <a:gd name="T67" fmla="*/ 554 h 1425"/>
                <a:gd name="T68" fmla="*/ 193 w 1619"/>
                <a:gd name="T69" fmla="*/ 453 h 1425"/>
                <a:gd name="T70" fmla="*/ 159 w 1619"/>
                <a:gd name="T71" fmla="*/ 362 h 1425"/>
                <a:gd name="T72" fmla="*/ 103 w 1619"/>
                <a:gd name="T73" fmla="*/ 283 h 1425"/>
                <a:gd name="T74" fmla="*/ 12 w 1619"/>
                <a:gd name="T75" fmla="*/ 181 h 1425"/>
                <a:gd name="T76" fmla="*/ 57 w 1619"/>
                <a:gd name="T77" fmla="*/ 136 h 1425"/>
                <a:gd name="T78" fmla="*/ 159 w 1619"/>
                <a:gd name="T79" fmla="*/ 124 h 1425"/>
                <a:gd name="T80" fmla="*/ 340 w 1619"/>
                <a:gd name="T81" fmla="*/ 181 h 1425"/>
                <a:gd name="T82" fmla="*/ 622 w 1619"/>
                <a:gd name="T83" fmla="*/ 147 h 1425"/>
                <a:gd name="T84" fmla="*/ 691 w 1619"/>
                <a:gd name="T85" fmla="*/ 46 h 1425"/>
                <a:gd name="T86" fmla="*/ 758 w 1619"/>
                <a:gd name="T87" fmla="*/ 11 h 1425"/>
                <a:gd name="T88" fmla="*/ 861 w 1619"/>
                <a:gd name="T89" fmla="*/ 23 h 1425"/>
                <a:gd name="T90" fmla="*/ 973 w 1619"/>
                <a:gd name="T91" fmla="*/ 181 h 1425"/>
                <a:gd name="T92" fmla="*/ 1053 w 1619"/>
                <a:gd name="T93" fmla="*/ 260 h 1425"/>
                <a:gd name="T94" fmla="*/ 1188 w 1619"/>
                <a:gd name="T95" fmla="*/ 215 h 1425"/>
                <a:gd name="T96" fmla="*/ 1268 w 1619"/>
                <a:gd name="T97" fmla="*/ 238 h 1425"/>
                <a:gd name="T98" fmla="*/ 1380 w 1619"/>
                <a:gd name="T99" fmla="*/ 249 h 1425"/>
                <a:gd name="T100" fmla="*/ 1483 w 1619"/>
                <a:gd name="T101" fmla="*/ 305 h 1425"/>
                <a:gd name="T102" fmla="*/ 1619 w 1619"/>
                <a:gd name="T103" fmla="*/ 305 h 1425"/>
                <a:gd name="T104" fmla="*/ 1561 w 1619"/>
                <a:gd name="T105" fmla="*/ 362 h 1425"/>
                <a:gd name="T106" fmla="*/ 1596 w 1619"/>
                <a:gd name="T107" fmla="*/ 384 h 14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619"/>
                <a:gd name="T163" fmla="*/ 0 h 1425"/>
                <a:gd name="T164" fmla="*/ 1619 w 1619"/>
                <a:gd name="T165" fmla="*/ 1425 h 14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619" h="1425">
                  <a:moveTo>
                    <a:pt x="1607" y="408"/>
                  </a:moveTo>
                  <a:lnTo>
                    <a:pt x="1573" y="441"/>
                  </a:lnTo>
                  <a:lnTo>
                    <a:pt x="1539" y="464"/>
                  </a:lnTo>
                  <a:lnTo>
                    <a:pt x="1539" y="486"/>
                  </a:lnTo>
                  <a:lnTo>
                    <a:pt x="1505" y="509"/>
                  </a:lnTo>
                  <a:lnTo>
                    <a:pt x="1471" y="543"/>
                  </a:lnTo>
                  <a:lnTo>
                    <a:pt x="1426" y="576"/>
                  </a:lnTo>
                  <a:lnTo>
                    <a:pt x="1404" y="600"/>
                  </a:lnTo>
                  <a:lnTo>
                    <a:pt x="1347" y="600"/>
                  </a:lnTo>
                  <a:lnTo>
                    <a:pt x="1335" y="634"/>
                  </a:lnTo>
                  <a:lnTo>
                    <a:pt x="1302" y="690"/>
                  </a:lnTo>
                  <a:lnTo>
                    <a:pt x="1257" y="701"/>
                  </a:lnTo>
                  <a:lnTo>
                    <a:pt x="1223" y="667"/>
                  </a:lnTo>
                  <a:lnTo>
                    <a:pt x="1212" y="645"/>
                  </a:lnTo>
                  <a:lnTo>
                    <a:pt x="1154" y="645"/>
                  </a:lnTo>
                  <a:lnTo>
                    <a:pt x="1132" y="690"/>
                  </a:lnTo>
                  <a:lnTo>
                    <a:pt x="1087" y="701"/>
                  </a:lnTo>
                  <a:lnTo>
                    <a:pt x="1087" y="735"/>
                  </a:lnTo>
                  <a:lnTo>
                    <a:pt x="1109" y="757"/>
                  </a:lnTo>
                  <a:lnTo>
                    <a:pt x="1143" y="769"/>
                  </a:lnTo>
                  <a:lnTo>
                    <a:pt x="1143" y="792"/>
                  </a:lnTo>
                  <a:lnTo>
                    <a:pt x="1132" y="815"/>
                  </a:lnTo>
                  <a:lnTo>
                    <a:pt x="1109" y="837"/>
                  </a:lnTo>
                  <a:lnTo>
                    <a:pt x="1120" y="860"/>
                  </a:lnTo>
                  <a:lnTo>
                    <a:pt x="1165" y="882"/>
                  </a:lnTo>
                  <a:lnTo>
                    <a:pt x="1212" y="882"/>
                  </a:lnTo>
                  <a:lnTo>
                    <a:pt x="1234" y="905"/>
                  </a:lnTo>
                  <a:lnTo>
                    <a:pt x="1268" y="916"/>
                  </a:lnTo>
                  <a:lnTo>
                    <a:pt x="1268" y="938"/>
                  </a:lnTo>
                  <a:lnTo>
                    <a:pt x="1234" y="950"/>
                  </a:lnTo>
                  <a:lnTo>
                    <a:pt x="1223" y="973"/>
                  </a:lnTo>
                  <a:lnTo>
                    <a:pt x="1212" y="1018"/>
                  </a:lnTo>
                  <a:lnTo>
                    <a:pt x="1212" y="1041"/>
                  </a:lnTo>
                  <a:lnTo>
                    <a:pt x="1234" y="1052"/>
                  </a:lnTo>
                  <a:lnTo>
                    <a:pt x="1234" y="1086"/>
                  </a:lnTo>
                  <a:lnTo>
                    <a:pt x="1223" y="1108"/>
                  </a:lnTo>
                  <a:lnTo>
                    <a:pt x="1188" y="1120"/>
                  </a:lnTo>
                  <a:lnTo>
                    <a:pt x="1132" y="1108"/>
                  </a:lnTo>
                  <a:lnTo>
                    <a:pt x="1064" y="1108"/>
                  </a:lnTo>
                  <a:lnTo>
                    <a:pt x="1064" y="1086"/>
                  </a:lnTo>
                  <a:lnTo>
                    <a:pt x="1042" y="1075"/>
                  </a:lnTo>
                  <a:lnTo>
                    <a:pt x="1053" y="1052"/>
                  </a:lnTo>
                  <a:lnTo>
                    <a:pt x="1019" y="1063"/>
                  </a:lnTo>
                  <a:lnTo>
                    <a:pt x="1007" y="1041"/>
                  </a:lnTo>
                  <a:lnTo>
                    <a:pt x="984" y="1007"/>
                  </a:lnTo>
                  <a:lnTo>
                    <a:pt x="984" y="973"/>
                  </a:lnTo>
                  <a:lnTo>
                    <a:pt x="962" y="950"/>
                  </a:lnTo>
                  <a:lnTo>
                    <a:pt x="939" y="961"/>
                  </a:lnTo>
                  <a:lnTo>
                    <a:pt x="939" y="985"/>
                  </a:lnTo>
                  <a:lnTo>
                    <a:pt x="917" y="996"/>
                  </a:lnTo>
                  <a:lnTo>
                    <a:pt x="894" y="1007"/>
                  </a:lnTo>
                  <a:lnTo>
                    <a:pt x="872" y="1007"/>
                  </a:lnTo>
                  <a:lnTo>
                    <a:pt x="849" y="1018"/>
                  </a:lnTo>
                  <a:lnTo>
                    <a:pt x="849" y="1052"/>
                  </a:lnTo>
                  <a:lnTo>
                    <a:pt x="861" y="1086"/>
                  </a:lnTo>
                  <a:lnTo>
                    <a:pt x="849" y="1108"/>
                  </a:lnTo>
                  <a:lnTo>
                    <a:pt x="792" y="1154"/>
                  </a:lnTo>
                  <a:lnTo>
                    <a:pt x="770" y="1177"/>
                  </a:lnTo>
                  <a:lnTo>
                    <a:pt x="770" y="1188"/>
                  </a:lnTo>
                  <a:lnTo>
                    <a:pt x="770" y="1222"/>
                  </a:lnTo>
                  <a:lnTo>
                    <a:pt x="770" y="1256"/>
                  </a:lnTo>
                  <a:lnTo>
                    <a:pt x="781" y="1301"/>
                  </a:lnTo>
                  <a:lnTo>
                    <a:pt x="770" y="1312"/>
                  </a:lnTo>
                  <a:lnTo>
                    <a:pt x="770" y="1323"/>
                  </a:lnTo>
                  <a:lnTo>
                    <a:pt x="758" y="1358"/>
                  </a:lnTo>
                  <a:lnTo>
                    <a:pt x="725" y="1358"/>
                  </a:lnTo>
                  <a:lnTo>
                    <a:pt x="691" y="1369"/>
                  </a:lnTo>
                  <a:lnTo>
                    <a:pt x="680" y="1392"/>
                  </a:lnTo>
                  <a:lnTo>
                    <a:pt x="657" y="1403"/>
                  </a:lnTo>
                  <a:lnTo>
                    <a:pt x="657" y="1425"/>
                  </a:lnTo>
                  <a:lnTo>
                    <a:pt x="646" y="1425"/>
                  </a:lnTo>
                  <a:lnTo>
                    <a:pt x="635" y="1403"/>
                  </a:lnTo>
                  <a:lnTo>
                    <a:pt x="622" y="1369"/>
                  </a:lnTo>
                  <a:lnTo>
                    <a:pt x="611" y="1347"/>
                  </a:lnTo>
                  <a:lnTo>
                    <a:pt x="600" y="1347"/>
                  </a:lnTo>
                  <a:lnTo>
                    <a:pt x="577" y="1347"/>
                  </a:lnTo>
                  <a:lnTo>
                    <a:pt x="555" y="1334"/>
                  </a:lnTo>
                  <a:lnTo>
                    <a:pt x="544" y="1301"/>
                  </a:lnTo>
                  <a:lnTo>
                    <a:pt x="532" y="1267"/>
                  </a:lnTo>
                  <a:lnTo>
                    <a:pt x="510" y="1256"/>
                  </a:lnTo>
                  <a:lnTo>
                    <a:pt x="499" y="1233"/>
                  </a:lnTo>
                  <a:lnTo>
                    <a:pt x="499" y="1211"/>
                  </a:lnTo>
                  <a:lnTo>
                    <a:pt x="487" y="1166"/>
                  </a:lnTo>
                  <a:lnTo>
                    <a:pt x="465" y="1142"/>
                  </a:lnTo>
                  <a:lnTo>
                    <a:pt x="465" y="1086"/>
                  </a:lnTo>
                  <a:lnTo>
                    <a:pt x="441" y="1052"/>
                  </a:lnTo>
                  <a:lnTo>
                    <a:pt x="407" y="1030"/>
                  </a:lnTo>
                  <a:lnTo>
                    <a:pt x="374" y="1007"/>
                  </a:lnTo>
                  <a:lnTo>
                    <a:pt x="351" y="961"/>
                  </a:lnTo>
                  <a:lnTo>
                    <a:pt x="340" y="927"/>
                  </a:lnTo>
                  <a:lnTo>
                    <a:pt x="317" y="916"/>
                  </a:lnTo>
                  <a:lnTo>
                    <a:pt x="272" y="927"/>
                  </a:lnTo>
                  <a:lnTo>
                    <a:pt x="238" y="938"/>
                  </a:lnTo>
                  <a:lnTo>
                    <a:pt x="215" y="938"/>
                  </a:lnTo>
                  <a:lnTo>
                    <a:pt x="215" y="916"/>
                  </a:lnTo>
                  <a:lnTo>
                    <a:pt x="204" y="860"/>
                  </a:lnTo>
                  <a:lnTo>
                    <a:pt x="193" y="837"/>
                  </a:lnTo>
                  <a:lnTo>
                    <a:pt x="204" y="769"/>
                  </a:lnTo>
                  <a:lnTo>
                    <a:pt x="204" y="701"/>
                  </a:lnTo>
                  <a:lnTo>
                    <a:pt x="204" y="656"/>
                  </a:lnTo>
                  <a:lnTo>
                    <a:pt x="204" y="589"/>
                  </a:lnTo>
                  <a:lnTo>
                    <a:pt x="193" y="554"/>
                  </a:lnTo>
                  <a:lnTo>
                    <a:pt x="170" y="509"/>
                  </a:lnTo>
                  <a:lnTo>
                    <a:pt x="170" y="486"/>
                  </a:lnTo>
                  <a:lnTo>
                    <a:pt x="193" y="453"/>
                  </a:lnTo>
                  <a:lnTo>
                    <a:pt x="193" y="419"/>
                  </a:lnTo>
                  <a:lnTo>
                    <a:pt x="193" y="373"/>
                  </a:lnTo>
                  <a:lnTo>
                    <a:pt x="159" y="362"/>
                  </a:lnTo>
                  <a:lnTo>
                    <a:pt x="136" y="350"/>
                  </a:lnTo>
                  <a:lnTo>
                    <a:pt x="125" y="328"/>
                  </a:lnTo>
                  <a:lnTo>
                    <a:pt x="103" y="283"/>
                  </a:lnTo>
                  <a:lnTo>
                    <a:pt x="69" y="238"/>
                  </a:lnTo>
                  <a:lnTo>
                    <a:pt x="34" y="203"/>
                  </a:lnTo>
                  <a:lnTo>
                    <a:pt x="12" y="181"/>
                  </a:lnTo>
                  <a:lnTo>
                    <a:pt x="0" y="169"/>
                  </a:lnTo>
                  <a:lnTo>
                    <a:pt x="12" y="158"/>
                  </a:lnTo>
                  <a:lnTo>
                    <a:pt x="57" y="136"/>
                  </a:lnTo>
                  <a:lnTo>
                    <a:pt x="80" y="124"/>
                  </a:lnTo>
                  <a:lnTo>
                    <a:pt x="125" y="102"/>
                  </a:lnTo>
                  <a:lnTo>
                    <a:pt x="159" y="124"/>
                  </a:lnTo>
                  <a:lnTo>
                    <a:pt x="204" y="147"/>
                  </a:lnTo>
                  <a:lnTo>
                    <a:pt x="261" y="158"/>
                  </a:lnTo>
                  <a:lnTo>
                    <a:pt x="340" y="181"/>
                  </a:lnTo>
                  <a:lnTo>
                    <a:pt x="407" y="181"/>
                  </a:lnTo>
                  <a:lnTo>
                    <a:pt x="521" y="181"/>
                  </a:lnTo>
                  <a:lnTo>
                    <a:pt x="622" y="147"/>
                  </a:lnTo>
                  <a:lnTo>
                    <a:pt x="691" y="124"/>
                  </a:lnTo>
                  <a:lnTo>
                    <a:pt x="713" y="79"/>
                  </a:lnTo>
                  <a:lnTo>
                    <a:pt x="691" y="46"/>
                  </a:lnTo>
                  <a:lnTo>
                    <a:pt x="691" y="34"/>
                  </a:lnTo>
                  <a:lnTo>
                    <a:pt x="713" y="23"/>
                  </a:lnTo>
                  <a:lnTo>
                    <a:pt x="758" y="11"/>
                  </a:lnTo>
                  <a:lnTo>
                    <a:pt x="803" y="0"/>
                  </a:lnTo>
                  <a:lnTo>
                    <a:pt x="838" y="11"/>
                  </a:lnTo>
                  <a:lnTo>
                    <a:pt x="861" y="23"/>
                  </a:lnTo>
                  <a:lnTo>
                    <a:pt x="894" y="68"/>
                  </a:lnTo>
                  <a:lnTo>
                    <a:pt x="939" y="136"/>
                  </a:lnTo>
                  <a:lnTo>
                    <a:pt x="973" y="181"/>
                  </a:lnTo>
                  <a:lnTo>
                    <a:pt x="984" y="227"/>
                  </a:lnTo>
                  <a:lnTo>
                    <a:pt x="1007" y="249"/>
                  </a:lnTo>
                  <a:lnTo>
                    <a:pt x="1053" y="260"/>
                  </a:lnTo>
                  <a:lnTo>
                    <a:pt x="1087" y="249"/>
                  </a:lnTo>
                  <a:lnTo>
                    <a:pt x="1154" y="249"/>
                  </a:lnTo>
                  <a:lnTo>
                    <a:pt x="1188" y="215"/>
                  </a:lnTo>
                  <a:lnTo>
                    <a:pt x="1212" y="227"/>
                  </a:lnTo>
                  <a:lnTo>
                    <a:pt x="1234" y="227"/>
                  </a:lnTo>
                  <a:lnTo>
                    <a:pt x="1268" y="238"/>
                  </a:lnTo>
                  <a:lnTo>
                    <a:pt x="1313" y="227"/>
                  </a:lnTo>
                  <a:lnTo>
                    <a:pt x="1347" y="238"/>
                  </a:lnTo>
                  <a:lnTo>
                    <a:pt x="1380" y="249"/>
                  </a:lnTo>
                  <a:lnTo>
                    <a:pt x="1426" y="260"/>
                  </a:lnTo>
                  <a:lnTo>
                    <a:pt x="1460" y="294"/>
                  </a:lnTo>
                  <a:lnTo>
                    <a:pt x="1483" y="305"/>
                  </a:lnTo>
                  <a:lnTo>
                    <a:pt x="1516" y="294"/>
                  </a:lnTo>
                  <a:lnTo>
                    <a:pt x="1550" y="294"/>
                  </a:lnTo>
                  <a:lnTo>
                    <a:pt x="1619" y="305"/>
                  </a:lnTo>
                  <a:lnTo>
                    <a:pt x="1607" y="328"/>
                  </a:lnTo>
                  <a:lnTo>
                    <a:pt x="1585" y="339"/>
                  </a:lnTo>
                  <a:lnTo>
                    <a:pt x="1561" y="362"/>
                  </a:lnTo>
                  <a:lnTo>
                    <a:pt x="1585" y="373"/>
                  </a:lnTo>
                  <a:lnTo>
                    <a:pt x="1585" y="384"/>
                  </a:lnTo>
                  <a:lnTo>
                    <a:pt x="1596" y="384"/>
                  </a:lnTo>
                  <a:lnTo>
                    <a:pt x="1619" y="384"/>
                  </a:lnTo>
                  <a:lnTo>
                    <a:pt x="1607" y="408"/>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7" name="Freeform 77"/>
            <p:cNvSpPr>
              <a:spLocks/>
            </p:cNvSpPr>
            <p:nvPr/>
          </p:nvSpPr>
          <p:spPr bwMode="auto">
            <a:xfrm>
              <a:off x="6273813" y="4631802"/>
              <a:ext cx="839790" cy="753790"/>
            </a:xfrm>
            <a:custGeom>
              <a:avLst/>
              <a:gdLst>
                <a:gd name="T0" fmla="*/ 317 w 825"/>
                <a:gd name="T1" fmla="*/ 101 h 802"/>
                <a:gd name="T2" fmla="*/ 407 w 825"/>
                <a:gd name="T3" fmla="*/ 78 h 802"/>
                <a:gd name="T4" fmla="*/ 476 w 825"/>
                <a:gd name="T5" fmla="*/ 56 h 802"/>
                <a:gd name="T6" fmla="*/ 498 w 825"/>
                <a:gd name="T7" fmla="*/ 11 h 802"/>
                <a:gd name="T8" fmla="*/ 543 w 825"/>
                <a:gd name="T9" fmla="*/ 11 h 802"/>
                <a:gd name="T10" fmla="*/ 588 w 825"/>
                <a:gd name="T11" fmla="*/ 22 h 802"/>
                <a:gd name="T12" fmla="*/ 644 w 825"/>
                <a:gd name="T13" fmla="*/ 11 h 802"/>
                <a:gd name="T14" fmla="*/ 668 w 825"/>
                <a:gd name="T15" fmla="*/ 78 h 802"/>
                <a:gd name="T16" fmla="*/ 690 w 825"/>
                <a:gd name="T17" fmla="*/ 136 h 802"/>
                <a:gd name="T18" fmla="*/ 747 w 825"/>
                <a:gd name="T19" fmla="*/ 158 h 802"/>
                <a:gd name="T20" fmla="*/ 769 w 825"/>
                <a:gd name="T21" fmla="*/ 181 h 802"/>
                <a:gd name="T22" fmla="*/ 780 w 825"/>
                <a:gd name="T23" fmla="*/ 248 h 802"/>
                <a:gd name="T24" fmla="*/ 780 w 825"/>
                <a:gd name="T25" fmla="*/ 317 h 802"/>
                <a:gd name="T26" fmla="*/ 747 w 825"/>
                <a:gd name="T27" fmla="*/ 362 h 802"/>
                <a:gd name="T28" fmla="*/ 747 w 825"/>
                <a:gd name="T29" fmla="*/ 407 h 802"/>
                <a:gd name="T30" fmla="*/ 792 w 825"/>
                <a:gd name="T31" fmla="*/ 373 h 802"/>
                <a:gd name="T32" fmla="*/ 825 w 825"/>
                <a:gd name="T33" fmla="*/ 407 h 802"/>
                <a:gd name="T34" fmla="*/ 803 w 825"/>
                <a:gd name="T35" fmla="*/ 452 h 802"/>
                <a:gd name="T36" fmla="*/ 792 w 825"/>
                <a:gd name="T37" fmla="*/ 509 h 802"/>
                <a:gd name="T38" fmla="*/ 803 w 825"/>
                <a:gd name="T39" fmla="*/ 554 h 802"/>
                <a:gd name="T40" fmla="*/ 792 w 825"/>
                <a:gd name="T41" fmla="*/ 599 h 802"/>
                <a:gd name="T42" fmla="*/ 735 w 825"/>
                <a:gd name="T43" fmla="*/ 644 h 802"/>
                <a:gd name="T44" fmla="*/ 702 w 825"/>
                <a:gd name="T45" fmla="*/ 690 h 802"/>
                <a:gd name="T46" fmla="*/ 644 w 825"/>
                <a:gd name="T47" fmla="*/ 666 h 802"/>
                <a:gd name="T48" fmla="*/ 599 w 825"/>
                <a:gd name="T49" fmla="*/ 701 h 802"/>
                <a:gd name="T50" fmla="*/ 577 w 825"/>
                <a:gd name="T51" fmla="*/ 735 h 802"/>
                <a:gd name="T52" fmla="*/ 521 w 825"/>
                <a:gd name="T53" fmla="*/ 701 h 802"/>
                <a:gd name="T54" fmla="*/ 463 w 825"/>
                <a:gd name="T55" fmla="*/ 690 h 802"/>
                <a:gd name="T56" fmla="*/ 407 w 825"/>
                <a:gd name="T57" fmla="*/ 724 h 802"/>
                <a:gd name="T58" fmla="*/ 340 w 825"/>
                <a:gd name="T59" fmla="*/ 746 h 802"/>
                <a:gd name="T60" fmla="*/ 328 w 825"/>
                <a:gd name="T61" fmla="*/ 791 h 802"/>
                <a:gd name="T62" fmla="*/ 283 w 825"/>
                <a:gd name="T63" fmla="*/ 802 h 802"/>
                <a:gd name="T64" fmla="*/ 248 w 825"/>
                <a:gd name="T65" fmla="*/ 769 h 802"/>
                <a:gd name="T66" fmla="*/ 192 w 825"/>
                <a:gd name="T67" fmla="*/ 757 h 802"/>
                <a:gd name="T68" fmla="*/ 125 w 825"/>
                <a:gd name="T69" fmla="*/ 757 h 802"/>
                <a:gd name="T70" fmla="*/ 90 w 825"/>
                <a:gd name="T71" fmla="*/ 757 h 802"/>
                <a:gd name="T72" fmla="*/ 90 w 825"/>
                <a:gd name="T73" fmla="*/ 690 h 802"/>
                <a:gd name="T74" fmla="*/ 56 w 825"/>
                <a:gd name="T75" fmla="*/ 644 h 802"/>
                <a:gd name="T76" fmla="*/ 56 w 825"/>
                <a:gd name="T77" fmla="*/ 588 h 802"/>
                <a:gd name="T78" fmla="*/ 79 w 825"/>
                <a:gd name="T79" fmla="*/ 520 h 802"/>
                <a:gd name="T80" fmla="*/ 79 w 825"/>
                <a:gd name="T81" fmla="*/ 463 h 802"/>
                <a:gd name="T82" fmla="*/ 56 w 825"/>
                <a:gd name="T83" fmla="*/ 452 h 802"/>
                <a:gd name="T84" fmla="*/ 22 w 825"/>
                <a:gd name="T85" fmla="*/ 452 h 802"/>
                <a:gd name="T86" fmla="*/ 0 w 825"/>
                <a:gd name="T87" fmla="*/ 395 h 802"/>
                <a:gd name="T88" fmla="*/ 11 w 825"/>
                <a:gd name="T89" fmla="*/ 339 h 802"/>
                <a:gd name="T90" fmla="*/ 56 w 825"/>
                <a:gd name="T91" fmla="*/ 293 h 802"/>
                <a:gd name="T92" fmla="*/ 90 w 825"/>
                <a:gd name="T93" fmla="*/ 317 h 802"/>
                <a:gd name="T94" fmla="*/ 136 w 825"/>
                <a:gd name="T95" fmla="*/ 282 h 802"/>
                <a:gd name="T96" fmla="*/ 215 w 825"/>
                <a:gd name="T97" fmla="*/ 259 h 802"/>
                <a:gd name="T98" fmla="*/ 306 w 825"/>
                <a:gd name="T99" fmla="*/ 259 h 802"/>
                <a:gd name="T100" fmla="*/ 317 w 825"/>
                <a:gd name="T101" fmla="*/ 203 h 802"/>
                <a:gd name="T102" fmla="*/ 295 w 825"/>
                <a:gd name="T103" fmla="*/ 169 h 8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5"/>
                <a:gd name="T157" fmla="*/ 0 h 802"/>
                <a:gd name="T158" fmla="*/ 825 w 825"/>
                <a:gd name="T159" fmla="*/ 802 h 80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5" h="802">
                  <a:moveTo>
                    <a:pt x="306" y="124"/>
                  </a:moveTo>
                  <a:lnTo>
                    <a:pt x="317" y="101"/>
                  </a:lnTo>
                  <a:lnTo>
                    <a:pt x="351" y="89"/>
                  </a:lnTo>
                  <a:lnTo>
                    <a:pt x="407" y="78"/>
                  </a:lnTo>
                  <a:lnTo>
                    <a:pt x="441" y="89"/>
                  </a:lnTo>
                  <a:lnTo>
                    <a:pt x="476" y="56"/>
                  </a:lnTo>
                  <a:lnTo>
                    <a:pt x="498" y="33"/>
                  </a:lnTo>
                  <a:lnTo>
                    <a:pt x="498" y="11"/>
                  </a:lnTo>
                  <a:lnTo>
                    <a:pt x="509" y="0"/>
                  </a:lnTo>
                  <a:lnTo>
                    <a:pt x="543" y="11"/>
                  </a:lnTo>
                  <a:lnTo>
                    <a:pt x="566" y="22"/>
                  </a:lnTo>
                  <a:lnTo>
                    <a:pt x="588" y="22"/>
                  </a:lnTo>
                  <a:lnTo>
                    <a:pt x="622" y="11"/>
                  </a:lnTo>
                  <a:lnTo>
                    <a:pt x="644" y="11"/>
                  </a:lnTo>
                  <a:lnTo>
                    <a:pt x="656" y="44"/>
                  </a:lnTo>
                  <a:lnTo>
                    <a:pt x="668" y="78"/>
                  </a:lnTo>
                  <a:lnTo>
                    <a:pt x="679" y="112"/>
                  </a:lnTo>
                  <a:lnTo>
                    <a:pt x="690" y="136"/>
                  </a:lnTo>
                  <a:lnTo>
                    <a:pt x="713" y="158"/>
                  </a:lnTo>
                  <a:lnTo>
                    <a:pt x="747" y="158"/>
                  </a:lnTo>
                  <a:lnTo>
                    <a:pt x="769" y="147"/>
                  </a:lnTo>
                  <a:lnTo>
                    <a:pt x="769" y="181"/>
                  </a:lnTo>
                  <a:lnTo>
                    <a:pt x="769" y="214"/>
                  </a:lnTo>
                  <a:lnTo>
                    <a:pt x="780" y="248"/>
                  </a:lnTo>
                  <a:lnTo>
                    <a:pt x="780" y="282"/>
                  </a:lnTo>
                  <a:lnTo>
                    <a:pt x="780" y="317"/>
                  </a:lnTo>
                  <a:lnTo>
                    <a:pt x="769" y="339"/>
                  </a:lnTo>
                  <a:lnTo>
                    <a:pt x="747" y="362"/>
                  </a:lnTo>
                  <a:lnTo>
                    <a:pt x="724" y="384"/>
                  </a:lnTo>
                  <a:lnTo>
                    <a:pt x="747" y="407"/>
                  </a:lnTo>
                  <a:lnTo>
                    <a:pt x="769" y="384"/>
                  </a:lnTo>
                  <a:lnTo>
                    <a:pt x="792" y="373"/>
                  </a:lnTo>
                  <a:lnTo>
                    <a:pt x="814" y="395"/>
                  </a:lnTo>
                  <a:lnTo>
                    <a:pt x="825" y="407"/>
                  </a:lnTo>
                  <a:lnTo>
                    <a:pt x="825" y="429"/>
                  </a:lnTo>
                  <a:lnTo>
                    <a:pt x="803" y="452"/>
                  </a:lnTo>
                  <a:lnTo>
                    <a:pt x="792" y="474"/>
                  </a:lnTo>
                  <a:lnTo>
                    <a:pt x="792" y="509"/>
                  </a:lnTo>
                  <a:lnTo>
                    <a:pt x="792" y="531"/>
                  </a:lnTo>
                  <a:lnTo>
                    <a:pt x="803" y="554"/>
                  </a:lnTo>
                  <a:lnTo>
                    <a:pt x="814" y="576"/>
                  </a:lnTo>
                  <a:lnTo>
                    <a:pt x="792" y="599"/>
                  </a:lnTo>
                  <a:lnTo>
                    <a:pt x="758" y="621"/>
                  </a:lnTo>
                  <a:lnTo>
                    <a:pt x="735" y="644"/>
                  </a:lnTo>
                  <a:lnTo>
                    <a:pt x="724" y="678"/>
                  </a:lnTo>
                  <a:lnTo>
                    <a:pt x="702" y="690"/>
                  </a:lnTo>
                  <a:lnTo>
                    <a:pt x="656" y="678"/>
                  </a:lnTo>
                  <a:lnTo>
                    <a:pt x="644" y="666"/>
                  </a:lnTo>
                  <a:lnTo>
                    <a:pt x="611" y="678"/>
                  </a:lnTo>
                  <a:lnTo>
                    <a:pt x="599" y="701"/>
                  </a:lnTo>
                  <a:lnTo>
                    <a:pt x="588" y="724"/>
                  </a:lnTo>
                  <a:lnTo>
                    <a:pt x="577" y="735"/>
                  </a:lnTo>
                  <a:lnTo>
                    <a:pt x="554" y="712"/>
                  </a:lnTo>
                  <a:lnTo>
                    <a:pt x="521" y="701"/>
                  </a:lnTo>
                  <a:lnTo>
                    <a:pt x="498" y="678"/>
                  </a:lnTo>
                  <a:lnTo>
                    <a:pt x="463" y="690"/>
                  </a:lnTo>
                  <a:lnTo>
                    <a:pt x="441" y="712"/>
                  </a:lnTo>
                  <a:lnTo>
                    <a:pt x="407" y="724"/>
                  </a:lnTo>
                  <a:lnTo>
                    <a:pt x="362" y="735"/>
                  </a:lnTo>
                  <a:lnTo>
                    <a:pt x="340" y="746"/>
                  </a:lnTo>
                  <a:lnTo>
                    <a:pt x="328" y="769"/>
                  </a:lnTo>
                  <a:lnTo>
                    <a:pt x="328" y="791"/>
                  </a:lnTo>
                  <a:lnTo>
                    <a:pt x="317" y="802"/>
                  </a:lnTo>
                  <a:lnTo>
                    <a:pt x="283" y="802"/>
                  </a:lnTo>
                  <a:lnTo>
                    <a:pt x="260" y="791"/>
                  </a:lnTo>
                  <a:lnTo>
                    <a:pt x="248" y="769"/>
                  </a:lnTo>
                  <a:lnTo>
                    <a:pt x="203" y="757"/>
                  </a:lnTo>
                  <a:lnTo>
                    <a:pt x="192" y="757"/>
                  </a:lnTo>
                  <a:lnTo>
                    <a:pt x="158" y="757"/>
                  </a:lnTo>
                  <a:lnTo>
                    <a:pt x="125" y="757"/>
                  </a:lnTo>
                  <a:lnTo>
                    <a:pt x="102" y="757"/>
                  </a:lnTo>
                  <a:lnTo>
                    <a:pt x="90" y="757"/>
                  </a:lnTo>
                  <a:lnTo>
                    <a:pt x="90" y="712"/>
                  </a:lnTo>
                  <a:lnTo>
                    <a:pt x="90" y="690"/>
                  </a:lnTo>
                  <a:lnTo>
                    <a:pt x="79" y="666"/>
                  </a:lnTo>
                  <a:lnTo>
                    <a:pt x="56" y="644"/>
                  </a:lnTo>
                  <a:lnTo>
                    <a:pt x="56" y="621"/>
                  </a:lnTo>
                  <a:lnTo>
                    <a:pt x="56" y="588"/>
                  </a:lnTo>
                  <a:lnTo>
                    <a:pt x="67" y="554"/>
                  </a:lnTo>
                  <a:lnTo>
                    <a:pt x="79" y="520"/>
                  </a:lnTo>
                  <a:lnTo>
                    <a:pt x="79" y="498"/>
                  </a:lnTo>
                  <a:lnTo>
                    <a:pt x="79" y="463"/>
                  </a:lnTo>
                  <a:lnTo>
                    <a:pt x="67" y="463"/>
                  </a:lnTo>
                  <a:lnTo>
                    <a:pt x="56" y="452"/>
                  </a:lnTo>
                  <a:lnTo>
                    <a:pt x="34" y="440"/>
                  </a:lnTo>
                  <a:lnTo>
                    <a:pt x="22" y="452"/>
                  </a:lnTo>
                  <a:lnTo>
                    <a:pt x="0" y="429"/>
                  </a:lnTo>
                  <a:lnTo>
                    <a:pt x="0" y="395"/>
                  </a:lnTo>
                  <a:lnTo>
                    <a:pt x="11" y="373"/>
                  </a:lnTo>
                  <a:lnTo>
                    <a:pt x="11" y="339"/>
                  </a:lnTo>
                  <a:lnTo>
                    <a:pt x="34" y="305"/>
                  </a:lnTo>
                  <a:lnTo>
                    <a:pt x="56" y="293"/>
                  </a:lnTo>
                  <a:lnTo>
                    <a:pt x="79" y="305"/>
                  </a:lnTo>
                  <a:lnTo>
                    <a:pt x="90" y="317"/>
                  </a:lnTo>
                  <a:lnTo>
                    <a:pt x="114" y="305"/>
                  </a:lnTo>
                  <a:lnTo>
                    <a:pt x="136" y="282"/>
                  </a:lnTo>
                  <a:lnTo>
                    <a:pt x="147" y="259"/>
                  </a:lnTo>
                  <a:lnTo>
                    <a:pt x="215" y="259"/>
                  </a:lnTo>
                  <a:lnTo>
                    <a:pt x="271" y="271"/>
                  </a:lnTo>
                  <a:lnTo>
                    <a:pt x="306" y="259"/>
                  </a:lnTo>
                  <a:lnTo>
                    <a:pt x="317" y="237"/>
                  </a:lnTo>
                  <a:lnTo>
                    <a:pt x="317" y="203"/>
                  </a:lnTo>
                  <a:lnTo>
                    <a:pt x="295" y="192"/>
                  </a:lnTo>
                  <a:lnTo>
                    <a:pt x="295" y="169"/>
                  </a:lnTo>
                  <a:lnTo>
                    <a:pt x="306" y="124"/>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8" name="Freeform 78"/>
            <p:cNvSpPr>
              <a:spLocks/>
            </p:cNvSpPr>
            <p:nvPr/>
          </p:nvSpPr>
          <p:spPr bwMode="auto">
            <a:xfrm>
              <a:off x="5240347" y="4619179"/>
              <a:ext cx="1346204" cy="1354297"/>
            </a:xfrm>
            <a:custGeom>
              <a:avLst/>
              <a:gdLst>
                <a:gd name="T0" fmla="*/ 508 w 1324"/>
                <a:gd name="T1" fmla="*/ 193 h 1436"/>
                <a:gd name="T2" fmla="*/ 566 w 1324"/>
                <a:gd name="T3" fmla="*/ 305 h 1436"/>
                <a:gd name="T4" fmla="*/ 600 w 1324"/>
                <a:gd name="T5" fmla="*/ 396 h 1436"/>
                <a:gd name="T6" fmla="*/ 645 w 1324"/>
                <a:gd name="T7" fmla="*/ 464 h 1436"/>
                <a:gd name="T8" fmla="*/ 701 w 1324"/>
                <a:gd name="T9" fmla="*/ 510 h 1436"/>
                <a:gd name="T10" fmla="*/ 736 w 1324"/>
                <a:gd name="T11" fmla="*/ 566 h 1436"/>
                <a:gd name="T12" fmla="*/ 758 w 1324"/>
                <a:gd name="T13" fmla="*/ 566 h 1436"/>
                <a:gd name="T14" fmla="*/ 826 w 1324"/>
                <a:gd name="T15" fmla="*/ 521 h 1436"/>
                <a:gd name="T16" fmla="*/ 871 w 1324"/>
                <a:gd name="T17" fmla="*/ 475 h 1436"/>
                <a:gd name="T18" fmla="*/ 871 w 1324"/>
                <a:gd name="T19" fmla="*/ 385 h 1436"/>
                <a:gd name="T20" fmla="*/ 893 w 1324"/>
                <a:gd name="T21" fmla="*/ 317 h 1436"/>
                <a:gd name="T22" fmla="*/ 950 w 1324"/>
                <a:gd name="T23" fmla="*/ 215 h 1436"/>
                <a:gd name="T24" fmla="*/ 995 w 1324"/>
                <a:gd name="T25" fmla="*/ 170 h 1436"/>
                <a:gd name="T26" fmla="*/ 1040 w 1324"/>
                <a:gd name="T27" fmla="*/ 124 h 1436"/>
                <a:gd name="T28" fmla="*/ 1085 w 1324"/>
                <a:gd name="T29" fmla="*/ 170 h 1436"/>
                <a:gd name="T30" fmla="*/ 1154 w 1324"/>
                <a:gd name="T31" fmla="*/ 215 h 1436"/>
                <a:gd name="T32" fmla="*/ 1165 w 1324"/>
                <a:gd name="T33" fmla="*/ 271 h 1436"/>
                <a:gd name="T34" fmla="*/ 1108 w 1324"/>
                <a:gd name="T35" fmla="*/ 329 h 1436"/>
                <a:gd name="T36" fmla="*/ 1052 w 1324"/>
                <a:gd name="T37" fmla="*/ 317 h 1436"/>
                <a:gd name="T38" fmla="*/ 1018 w 1324"/>
                <a:gd name="T39" fmla="*/ 407 h 1436"/>
                <a:gd name="T40" fmla="*/ 1052 w 1324"/>
                <a:gd name="T41" fmla="*/ 452 h 1436"/>
                <a:gd name="T42" fmla="*/ 1097 w 1324"/>
                <a:gd name="T43" fmla="*/ 475 h 1436"/>
                <a:gd name="T44" fmla="*/ 1085 w 1324"/>
                <a:gd name="T45" fmla="*/ 566 h 1436"/>
                <a:gd name="T46" fmla="*/ 1074 w 1324"/>
                <a:gd name="T47" fmla="*/ 656 h 1436"/>
                <a:gd name="T48" fmla="*/ 1108 w 1324"/>
                <a:gd name="T49" fmla="*/ 724 h 1436"/>
                <a:gd name="T50" fmla="*/ 1108 w 1324"/>
                <a:gd name="T51" fmla="*/ 814 h 1436"/>
                <a:gd name="T52" fmla="*/ 1154 w 1324"/>
                <a:gd name="T53" fmla="*/ 871 h 1436"/>
                <a:gd name="T54" fmla="*/ 1210 w 1324"/>
                <a:gd name="T55" fmla="*/ 917 h 1436"/>
                <a:gd name="T56" fmla="*/ 1324 w 1324"/>
                <a:gd name="T57" fmla="*/ 950 h 1436"/>
                <a:gd name="T58" fmla="*/ 1301 w 1324"/>
                <a:gd name="T59" fmla="*/ 1007 h 1436"/>
                <a:gd name="T60" fmla="*/ 1266 w 1324"/>
                <a:gd name="T61" fmla="*/ 1087 h 1436"/>
                <a:gd name="T62" fmla="*/ 1199 w 1324"/>
                <a:gd name="T63" fmla="*/ 1063 h 1436"/>
                <a:gd name="T64" fmla="*/ 1154 w 1324"/>
                <a:gd name="T65" fmla="*/ 1120 h 1436"/>
                <a:gd name="T66" fmla="*/ 1063 w 1324"/>
                <a:gd name="T67" fmla="*/ 1188 h 1436"/>
                <a:gd name="T68" fmla="*/ 871 w 1324"/>
                <a:gd name="T69" fmla="*/ 1188 h 1436"/>
                <a:gd name="T70" fmla="*/ 781 w 1324"/>
                <a:gd name="T71" fmla="*/ 1210 h 1436"/>
                <a:gd name="T72" fmla="*/ 701 w 1324"/>
                <a:gd name="T73" fmla="*/ 1210 h 1436"/>
                <a:gd name="T74" fmla="*/ 678 w 1324"/>
                <a:gd name="T75" fmla="*/ 1268 h 1436"/>
                <a:gd name="T76" fmla="*/ 689 w 1324"/>
                <a:gd name="T77" fmla="*/ 1391 h 1436"/>
                <a:gd name="T78" fmla="*/ 622 w 1324"/>
                <a:gd name="T79" fmla="*/ 1436 h 1436"/>
                <a:gd name="T80" fmla="*/ 566 w 1324"/>
                <a:gd name="T81" fmla="*/ 1369 h 1436"/>
                <a:gd name="T82" fmla="*/ 520 w 1324"/>
                <a:gd name="T83" fmla="*/ 1369 h 1436"/>
                <a:gd name="T84" fmla="*/ 407 w 1324"/>
                <a:gd name="T85" fmla="*/ 1358 h 1436"/>
                <a:gd name="T86" fmla="*/ 373 w 1324"/>
                <a:gd name="T87" fmla="*/ 1279 h 1436"/>
                <a:gd name="T88" fmla="*/ 260 w 1324"/>
                <a:gd name="T89" fmla="*/ 1199 h 1436"/>
                <a:gd name="T90" fmla="*/ 305 w 1324"/>
                <a:gd name="T91" fmla="*/ 1132 h 1436"/>
                <a:gd name="T92" fmla="*/ 294 w 1324"/>
                <a:gd name="T93" fmla="*/ 1063 h 1436"/>
                <a:gd name="T94" fmla="*/ 226 w 1324"/>
                <a:gd name="T95" fmla="*/ 984 h 1436"/>
                <a:gd name="T96" fmla="*/ 204 w 1324"/>
                <a:gd name="T97" fmla="*/ 905 h 1436"/>
                <a:gd name="T98" fmla="*/ 45 w 1324"/>
                <a:gd name="T99" fmla="*/ 917 h 1436"/>
                <a:gd name="T100" fmla="*/ 0 w 1324"/>
                <a:gd name="T101" fmla="*/ 848 h 1436"/>
                <a:gd name="T102" fmla="*/ 0 w 1324"/>
                <a:gd name="T103" fmla="*/ 747 h 1436"/>
                <a:gd name="T104" fmla="*/ 101 w 1324"/>
                <a:gd name="T105" fmla="*/ 633 h 1436"/>
                <a:gd name="T106" fmla="*/ 226 w 1324"/>
                <a:gd name="T107" fmla="*/ 555 h 1436"/>
                <a:gd name="T108" fmla="*/ 226 w 1324"/>
                <a:gd name="T109" fmla="*/ 362 h 1436"/>
                <a:gd name="T110" fmla="*/ 170 w 1324"/>
                <a:gd name="T111" fmla="*/ 204 h 1436"/>
                <a:gd name="T112" fmla="*/ 249 w 1324"/>
                <a:gd name="T113" fmla="*/ 159 h 1436"/>
                <a:gd name="T114" fmla="*/ 260 w 1324"/>
                <a:gd name="T115" fmla="*/ 12 h 1436"/>
                <a:gd name="T116" fmla="*/ 316 w 1324"/>
                <a:gd name="T117" fmla="*/ 79 h 1436"/>
                <a:gd name="T118" fmla="*/ 373 w 1324"/>
                <a:gd name="T119" fmla="*/ 90 h 1436"/>
                <a:gd name="T120" fmla="*/ 452 w 1324"/>
                <a:gd name="T121" fmla="*/ 124 h 14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24"/>
                <a:gd name="T184" fmla="*/ 0 h 1436"/>
                <a:gd name="T185" fmla="*/ 1324 w 1324"/>
                <a:gd name="T186" fmla="*/ 1436 h 14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24" h="1436">
                  <a:moveTo>
                    <a:pt x="452" y="124"/>
                  </a:moveTo>
                  <a:lnTo>
                    <a:pt x="475" y="170"/>
                  </a:lnTo>
                  <a:lnTo>
                    <a:pt x="508" y="193"/>
                  </a:lnTo>
                  <a:lnTo>
                    <a:pt x="542" y="215"/>
                  </a:lnTo>
                  <a:lnTo>
                    <a:pt x="566" y="249"/>
                  </a:lnTo>
                  <a:lnTo>
                    <a:pt x="566" y="305"/>
                  </a:lnTo>
                  <a:lnTo>
                    <a:pt x="588" y="329"/>
                  </a:lnTo>
                  <a:lnTo>
                    <a:pt x="600" y="374"/>
                  </a:lnTo>
                  <a:lnTo>
                    <a:pt x="600" y="396"/>
                  </a:lnTo>
                  <a:lnTo>
                    <a:pt x="611" y="419"/>
                  </a:lnTo>
                  <a:lnTo>
                    <a:pt x="633" y="430"/>
                  </a:lnTo>
                  <a:lnTo>
                    <a:pt x="645" y="464"/>
                  </a:lnTo>
                  <a:lnTo>
                    <a:pt x="656" y="497"/>
                  </a:lnTo>
                  <a:lnTo>
                    <a:pt x="678" y="510"/>
                  </a:lnTo>
                  <a:lnTo>
                    <a:pt x="701" y="510"/>
                  </a:lnTo>
                  <a:lnTo>
                    <a:pt x="712" y="510"/>
                  </a:lnTo>
                  <a:lnTo>
                    <a:pt x="723" y="532"/>
                  </a:lnTo>
                  <a:lnTo>
                    <a:pt x="736" y="566"/>
                  </a:lnTo>
                  <a:lnTo>
                    <a:pt x="747" y="588"/>
                  </a:lnTo>
                  <a:lnTo>
                    <a:pt x="758" y="588"/>
                  </a:lnTo>
                  <a:lnTo>
                    <a:pt x="758" y="566"/>
                  </a:lnTo>
                  <a:lnTo>
                    <a:pt x="781" y="555"/>
                  </a:lnTo>
                  <a:lnTo>
                    <a:pt x="792" y="532"/>
                  </a:lnTo>
                  <a:lnTo>
                    <a:pt x="826" y="521"/>
                  </a:lnTo>
                  <a:lnTo>
                    <a:pt x="859" y="521"/>
                  </a:lnTo>
                  <a:lnTo>
                    <a:pt x="871" y="486"/>
                  </a:lnTo>
                  <a:lnTo>
                    <a:pt x="871" y="475"/>
                  </a:lnTo>
                  <a:lnTo>
                    <a:pt x="882" y="464"/>
                  </a:lnTo>
                  <a:lnTo>
                    <a:pt x="871" y="419"/>
                  </a:lnTo>
                  <a:lnTo>
                    <a:pt x="871" y="385"/>
                  </a:lnTo>
                  <a:lnTo>
                    <a:pt x="871" y="351"/>
                  </a:lnTo>
                  <a:lnTo>
                    <a:pt x="871" y="340"/>
                  </a:lnTo>
                  <a:lnTo>
                    <a:pt x="893" y="317"/>
                  </a:lnTo>
                  <a:lnTo>
                    <a:pt x="950" y="271"/>
                  </a:lnTo>
                  <a:lnTo>
                    <a:pt x="962" y="249"/>
                  </a:lnTo>
                  <a:lnTo>
                    <a:pt x="950" y="215"/>
                  </a:lnTo>
                  <a:lnTo>
                    <a:pt x="950" y="181"/>
                  </a:lnTo>
                  <a:lnTo>
                    <a:pt x="973" y="170"/>
                  </a:lnTo>
                  <a:lnTo>
                    <a:pt x="995" y="170"/>
                  </a:lnTo>
                  <a:lnTo>
                    <a:pt x="1018" y="159"/>
                  </a:lnTo>
                  <a:lnTo>
                    <a:pt x="1040" y="148"/>
                  </a:lnTo>
                  <a:lnTo>
                    <a:pt x="1040" y="124"/>
                  </a:lnTo>
                  <a:lnTo>
                    <a:pt x="1063" y="113"/>
                  </a:lnTo>
                  <a:lnTo>
                    <a:pt x="1085" y="136"/>
                  </a:lnTo>
                  <a:lnTo>
                    <a:pt x="1085" y="170"/>
                  </a:lnTo>
                  <a:lnTo>
                    <a:pt x="1108" y="204"/>
                  </a:lnTo>
                  <a:lnTo>
                    <a:pt x="1120" y="226"/>
                  </a:lnTo>
                  <a:lnTo>
                    <a:pt x="1154" y="215"/>
                  </a:lnTo>
                  <a:lnTo>
                    <a:pt x="1143" y="238"/>
                  </a:lnTo>
                  <a:lnTo>
                    <a:pt x="1165" y="249"/>
                  </a:lnTo>
                  <a:lnTo>
                    <a:pt x="1165" y="271"/>
                  </a:lnTo>
                  <a:lnTo>
                    <a:pt x="1154" y="294"/>
                  </a:lnTo>
                  <a:lnTo>
                    <a:pt x="1132" y="317"/>
                  </a:lnTo>
                  <a:lnTo>
                    <a:pt x="1108" y="329"/>
                  </a:lnTo>
                  <a:lnTo>
                    <a:pt x="1097" y="317"/>
                  </a:lnTo>
                  <a:lnTo>
                    <a:pt x="1074" y="305"/>
                  </a:lnTo>
                  <a:lnTo>
                    <a:pt x="1052" y="317"/>
                  </a:lnTo>
                  <a:lnTo>
                    <a:pt x="1029" y="351"/>
                  </a:lnTo>
                  <a:lnTo>
                    <a:pt x="1029" y="385"/>
                  </a:lnTo>
                  <a:lnTo>
                    <a:pt x="1018" y="407"/>
                  </a:lnTo>
                  <a:lnTo>
                    <a:pt x="1018" y="441"/>
                  </a:lnTo>
                  <a:lnTo>
                    <a:pt x="1040" y="464"/>
                  </a:lnTo>
                  <a:lnTo>
                    <a:pt x="1052" y="452"/>
                  </a:lnTo>
                  <a:lnTo>
                    <a:pt x="1074" y="464"/>
                  </a:lnTo>
                  <a:lnTo>
                    <a:pt x="1085" y="475"/>
                  </a:lnTo>
                  <a:lnTo>
                    <a:pt x="1097" y="475"/>
                  </a:lnTo>
                  <a:lnTo>
                    <a:pt x="1097" y="510"/>
                  </a:lnTo>
                  <a:lnTo>
                    <a:pt x="1097" y="532"/>
                  </a:lnTo>
                  <a:lnTo>
                    <a:pt x="1085" y="566"/>
                  </a:lnTo>
                  <a:lnTo>
                    <a:pt x="1074" y="600"/>
                  </a:lnTo>
                  <a:lnTo>
                    <a:pt x="1074" y="633"/>
                  </a:lnTo>
                  <a:lnTo>
                    <a:pt x="1074" y="656"/>
                  </a:lnTo>
                  <a:lnTo>
                    <a:pt x="1097" y="678"/>
                  </a:lnTo>
                  <a:lnTo>
                    <a:pt x="1108" y="702"/>
                  </a:lnTo>
                  <a:lnTo>
                    <a:pt x="1108" y="724"/>
                  </a:lnTo>
                  <a:lnTo>
                    <a:pt x="1108" y="769"/>
                  </a:lnTo>
                  <a:lnTo>
                    <a:pt x="1097" y="792"/>
                  </a:lnTo>
                  <a:lnTo>
                    <a:pt x="1108" y="814"/>
                  </a:lnTo>
                  <a:lnTo>
                    <a:pt x="1132" y="826"/>
                  </a:lnTo>
                  <a:lnTo>
                    <a:pt x="1154" y="848"/>
                  </a:lnTo>
                  <a:lnTo>
                    <a:pt x="1154" y="871"/>
                  </a:lnTo>
                  <a:lnTo>
                    <a:pt x="1165" y="894"/>
                  </a:lnTo>
                  <a:lnTo>
                    <a:pt x="1165" y="917"/>
                  </a:lnTo>
                  <a:lnTo>
                    <a:pt x="1210" y="917"/>
                  </a:lnTo>
                  <a:lnTo>
                    <a:pt x="1233" y="928"/>
                  </a:lnTo>
                  <a:lnTo>
                    <a:pt x="1289" y="928"/>
                  </a:lnTo>
                  <a:lnTo>
                    <a:pt x="1324" y="950"/>
                  </a:lnTo>
                  <a:lnTo>
                    <a:pt x="1324" y="973"/>
                  </a:lnTo>
                  <a:lnTo>
                    <a:pt x="1324" y="1007"/>
                  </a:lnTo>
                  <a:lnTo>
                    <a:pt x="1301" y="1007"/>
                  </a:lnTo>
                  <a:lnTo>
                    <a:pt x="1278" y="1029"/>
                  </a:lnTo>
                  <a:lnTo>
                    <a:pt x="1266" y="1052"/>
                  </a:lnTo>
                  <a:lnTo>
                    <a:pt x="1266" y="1087"/>
                  </a:lnTo>
                  <a:lnTo>
                    <a:pt x="1255" y="1075"/>
                  </a:lnTo>
                  <a:lnTo>
                    <a:pt x="1233" y="1063"/>
                  </a:lnTo>
                  <a:lnTo>
                    <a:pt x="1199" y="1063"/>
                  </a:lnTo>
                  <a:lnTo>
                    <a:pt x="1188" y="1075"/>
                  </a:lnTo>
                  <a:lnTo>
                    <a:pt x="1176" y="1098"/>
                  </a:lnTo>
                  <a:lnTo>
                    <a:pt x="1154" y="1120"/>
                  </a:lnTo>
                  <a:lnTo>
                    <a:pt x="1120" y="1143"/>
                  </a:lnTo>
                  <a:lnTo>
                    <a:pt x="1085" y="1165"/>
                  </a:lnTo>
                  <a:lnTo>
                    <a:pt x="1063" y="1188"/>
                  </a:lnTo>
                  <a:lnTo>
                    <a:pt x="1029" y="1188"/>
                  </a:lnTo>
                  <a:lnTo>
                    <a:pt x="939" y="1199"/>
                  </a:lnTo>
                  <a:lnTo>
                    <a:pt x="871" y="1188"/>
                  </a:lnTo>
                  <a:lnTo>
                    <a:pt x="826" y="1188"/>
                  </a:lnTo>
                  <a:lnTo>
                    <a:pt x="803" y="1199"/>
                  </a:lnTo>
                  <a:lnTo>
                    <a:pt x="781" y="1210"/>
                  </a:lnTo>
                  <a:lnTo>
                    <a:pt x="736" y="1210"/>
                  </a:lnTo>
                  <a:lnTo>
                    <a:pt x="712" y="1199"/>
                  </a:lnTo>
                  <a:lnTo>
                    <a:pt x="701" y="1210"/>
                  </a:lnTo>
                  <a:lnTo>
                    <a:pt x="678" y="1233"/>
                  </a:lnTo>
                  <a:lnTo>
                    <a:pt x="667" y="1244"/>
                  </a:lnTo>
                  <a:lnTo>
                    <a:pt x="678" y="1268"/>
                  </a:lnTo>
                  <a:lnTo>
                    <a:pt x="701" y="1301"/>
                  </a:lnTo>
                  <a:lnTo>
                    <a:pt x="701" y="1346"/>
                  </a:lnTo>
                  <a:lnTo>
                    <a:pt x="689" y="1391"/>
                  </a:lnTo>
                  <a:lnTo>
                    <a:pt x="689" y="1425"/>
                  </a:lnTo>
                  <a:lnTo>
                    <a:pt x="656" y="1436"/>
                  </a:lnTo>
                  <a:lnTo>
                    <a:pt x="622" y="1436"/>
                  </a:lnTo>
                  <a:lnTo>
                    <a:pt x="611" y="1414"/>
                  </a:lnTo>
                  <a:lnTo>
                    <a:pt x="577" y="1391"/>
                  </a:lnTo>
                  <a:lnTo>
                    <a:pt x="566" y="1369"/>
                  </a:lnTo>
                  <a:lnTo>
                    <a:pt x="555" y="1335"/>
                  </a:lnTo>
                  <a:lnTo>
                    <a:pt x="542" y="1346"/>
                  </a:lnTo>
                  <a:lnTo>
                    <a:pt x="520" y="1369"/>
                  </a:lnTo>
                  <a:lnTo>
                    <a:pt x="486" y="1380"/>
                  </a:lnTo>
                  <a:lnTo>
                    <a:pt x="441" y="1369"/>
                  </a:lnTo>
                  <a:lnTo>
                    <a:pt x="407" y="1358"/>
                  </a:lnTo>
                  <a:lnTo>
                    <a:pt x="385" y="1335"/>
                  </a:lnTo>
                  <a:lnTo>
                    <a:pt x="385" y="1301"/>
                  </a:lnTo>
                  <a:lnTo>
                    <a:pt x="373" y="1279"/>
                  </a:lnTo>
                  <a:lnTo>
                    <a:pt x="316" y="1244"/>
                  </a:lnTo>
                  <a:lnTo>
                    <a:pt x="282" y="1221"/>
                  </a:lnTo>
                  <a:lnTo>
                    <a:pt x="260" y="1199"/>
                  </a:lnTo>
                  <a:lnTo>
                    <a:pt x="282" y="1188"/>
                  </a:lnTo>
                  <a:lnTo>
                    <a:pt x="294" y="1165"/>
                  </a:lnTo>
                  <a:lnTo>
                    <a:pt x="305" y="1132"/>
                  </a:lnTo>
                  <a:lnTo>
                    <a:pt x="316" y="1109"/>
                  </a:lnTo>
                  <a:lnTo>
                    <a:pt x="316" y="1087"/>
                  </a:lnTo>
                  <a:lnTo>
                    <a:pt x="294" y="1063"/>
                  </a:lnTo>
                  <a:lnTo>
                    <a:pt x="271" y="1063"/>
                  </a:lnTo>
                  <a:lnTo>
                    <a:pt x="249" y="1029"/>
                  </a:lnTo>
                  <a:lnTo>
                    <a:pt x="226" y="984"/>
                  </a:lnTo>
                  <a:lnTo>
                    <a:pt x="226" y="950"/>
                  </a:lnTo>
                  <a:lnTo>
                    <a:pt x="226" y="917"/>
                  </a:lnTo>
                  <a:lnTo>
                    <a:pt x="204" y="905"/>
                  </a:lnTo>
                  <a:lnTo>
                    <a:pt x="170" y="905"/>
                  </a:lnTo>
                  <a:lnTo>
                    <a:pt x="113" y="917"/>
                  </a:lnTo>
                  <a:lnTo>
                    <a:pt x="45" y="917"/>
                  </a:lnTo>
                  <a:lnTo>
                    <a:pt x="11" y="917"/>
                  </a:lnTo>
                  <a:lnTo>
                    <a:pt x="0" y="905"/>
                  </a:lnTo>
                  <a:lnTo>
                    <a:pt x="0" y="848"/>
                  </a:lnTo>
                  <a:lnTo>
                    <a:pt x="0" y="792"/>
                  </a:lnTo>
                  <a:lnTo>
                    <a:pt x="11" y="769"/>
                  </a:lnTo>
                  <a:lnTo>
                    <a:pt x="0" y="747"/>
                  </a:lnTo>
                  <a:lnTo>
                    <a:pt x="34" y="713"/>
                  </a:lnTo>
                  <a:lnTo>
                    <a:pt x="79" y="667"/>
                  </a:lnTo>
                  <a:lnTo>
                    <a:pt x="101" y="633"/>
                  </a:lnTo>
                  <a:lnTo>
                    <a:pt x="124" y="600"/>
                  </a:lnTo>
                  <a:lnTo>
                    <a:pt x="158" y="600"/>
                  </a:lnTo>
                  <a:lnTo>
                    <a:pt x="226" y="555"/>
                  </a:lnTo>
                  <a:lnTo>
                    <a:pt x="237" y="510"/>
                  </a:lnTo>
                  <a:lnTo>
                    <a:pt x="237" y="419"/>
                  </a:lnTo>
                  <a:lnTo>
                    <a:pt x="226" y="362"/>
                  </a:lnTo>
                  <a:lnTo>
                    <a:pt x="226" y="294"/>
                  </a:lnTo>
                  <a:lnTo>
                    <a:pt x="192" y="249"/>
                  </a:lnTo>
                  <a:lnTo>
                    <a:pt x="170" y="204"/>
                  </a:lnTo>
                  <a:lnTo>
                    <a:pt x="158" y="170"/>
                  </a:lnTo>
                  <a:lnTo>
                    <a:pt x="192" y="170"/>
                  </a:lnTo>
                  <a:lnTo>
                    <a:pt x="249" y="159"/>
                  </a:lnTo>
                  <a:lnTo>
                    <a:pt x="237" y="113"/>
                  </a:lnTo>
                  <a:lnTo>
                    <a:pt x="249" y="45"/>
                  </a:lnTo>
                  <a:lnTo>
                    <a:pt x="260" y="12"/>
                  </a:lnTo>
                  <a:lnTo>
                    <a:pt x="294" y="0"/>
                  </a:lnTo>
                  <a:lnTo>
                    <a:pt x="305" y="23"/>
                  </a:lnTo>
                  <a:lnTo>
                    <a:pt x="316" y="79"/>
                  </a:lnTo>
                  <a:lnTo>
                    <a:pt x="316" y="101"/>
                  </a:lnTo>
                  <a:lnTo>
                    <a:pt x="339" y="101"/>
                  </a:lnTo>
                  <a:lnTo>
                    <a:pt x="373" y="90"/>
                  </a:lnTo>
                  <a:lnTo>
                    <a:pt x="418" y="79"/>
                  </a:lnTo>
                  <a:lnTo>
                    <a:pt x="441" y="90"/>
                  </a:lnTo>
                  <a:lnTo>
                    <a:pt x="452" y="124"/>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9" name="Freeform 79"/>
            <p:cNvSpPr>
              <a:spLocks/>
            </p:cNvSpPr>
            <p:nvPr/>
          </p:nvSpPr>
          <p:spPr bwMode="auto">
            <a:xfrm>
              <a:off x="2563813" y="3189143"/>
              <a:ext cx="2986097" cy="1729389"/>
            </a:xfrm>
            <a:custGeom>
              <a:avLst/>
              <a:gdLst>
                <a:gd name="T0" fmla="*/ 2930 w 2941"/>
                <a:gd name="T1" fmla="*/ 1132 h 1833"/>
                <a:gd name="T2" fmla="*/ 2930 w 2941"/>
                <a:gd name="T3" fmla="*/ 1233 h 1833"/>
                <a:gd name="T4" fmla="*/ 2941 w 2941"/>
                <a:gd name="T5" fmla="*/ 1380 h 1833"/>
                <a:gd name="T6" fmla="*/ 2896 w 2941"/>
                <a:gd name="T7" fmla="*/ 1528 h 1833"/>
                <a:gd name="T8" fmla="*/ 2885 w 2941"/>
                <a:gd name="T9" fmla="*/ 1675 h 1833"/>
                <a:gd name="T10" fmla="*/ 2782 w 2941"/>
                <a:gd name="T11" fmla="*/ 1675 h 1833"/>
                <a:gd name="T12" fmla="*/ 2692 w 2941"/>
                <a:gd name="T13" fmla="*/ 1664 h 1833"/>
                <a:gd name="T14" fmla="*/ 2601 w 2941"/>
                <a:gd name="T15" fmla="*/ 1731 h 1833"/>
                <a:gd name="T16" fmla="*/ 2319 w 2941"/>
                <a:gd name="T17" fmla="*/ 1742 h 1833"/>
                <a:gd name="T18" fmla="*/ 2172 w 2941"/>
                <a:gd name="T19" fmla="*/ 1787 h 1833"/>
                <a:gd name="T20" fmla="*/ 2059 w 2941"/>
                <a:gd name="T21" fmla="*/ 1833 h 1833"/>
                <a:gd name="T22" fmla="*/ 1854 w 2941"/>
                <a:gd name="T23" fmla="*/ 1833 h 1833"/>
                <a:gd name="T24" fmla="*/ 1843 w 2941"/>
                <a:gd name="T25" fmla="*/ 1776 h 1833"/>
                <a:gd name="T26" fmla="*/ 1787 w 2941"/>
                <a:gd name="T27" fmla="*/ 1720 h 1833"/>
                <a:gd name="T28" fmla="*/ 1742 w 2941"/>
                <a:gd name="T29" fmla="*/ 1617 h 1833"/>
                <a:gd name="T30" fmla="*/ 1617 w 2941"/>
                <a:gd name="T31" fmla="*/ 1572 h 1833"/>
                <a:gd name="T32" fmla="*/ 1493 w 2941"/>
                <a:gd name="T33" fmla="*/ 1572 h 1833"/>
                <a:gd name="T34" fmla="*/ 1391 w 2941"/>
                <a:gd name="T35" fmla="*/ 1629 h 1833"/>
                <a:gd name="T36" fmla="*/ 1335 w 2941"/>
                <a:gd name="T37" fmla="*/ 1528 h 1833"/>
                <a:gd name="T38" fmla="*/ 1176 w 2941"/>
                <a:gd name="T39" fmla="*/ 1550 h 1833"/>
                <a:gd name="T40" fmla="*/ 984 w 2941"/>
                <a:gd name="T41" fmla="*/ 1471 h 1833"/>
                <a:gd name="T42" fmla="*/ 882 w 2941"/>
                <a:gd name="T43" fmla="*/ 1448 h 1833"/>
                <a:gd name="T44" fmla="*/ 825 w 2941"/>
                <a:gd name="T45" fmla="*/ 1380 h 1833"/>
                <a:gd name="T46" fmla="*/ 780 w 2941"/>
                <a:gd name="T47" fmla="*/ 1335 h 1833"/>
                <a:gd name="T48" fmla="*/ 700 w 2941"/>
                <a:gd name="T49" fmla="*/ 1244 h 1833"/>
                <a:gd name="T50" fmla="*/ 599 w 2941"/>
                <a:gd name="T51" fmla="*/ 1177 h 1833"/>
                <a:gd name="T52" fmla="*/ 508 w 2941"/>
                <a:gd name="T53" fmla="*/ 1074 h 1833"/>
                <a:gd name="T54" fmla="*/ 418 w 2941"/>
                <a:gd name="T55" fmla="*/ 962 h 1833"/>
                <a:gd name="T56" fmla="*/ 260 w 2941"/>
                <a:gd name="T57" fmla="*/ 939 h 1833"/>
                <a:gd name="T58" fmla="*/ 146 w 2941"/>
                <a:gd name="T59" fmla="*/ 803 h 1833"/>
                <a:gd name="T60" fmla="*/ 22 w 2941"/>
                <a:gd name="T61" fmla="*/ 713 h 1833"/>
                <a:gd name="T62" fmla="*/ 11 w 2941"/>
                <a:gd name="T63" fmla="*/ 589 h 1833"/>
                <a:gd name="T64" fmla="*/ 11 w 2941"/>
                <a:gd name="T65" fmla="*/ 475 h 1833"/>
                <a:gd name="T66" fmla="*/ 78 w 2941"/>
                <a:gd name="T67" fmla="*/ 486 h 1833"/>
                <a:gd name="T68" fmla="*/ 112 w 2941"/>
                <a:gd name="T69" fmla="*/ 396 h 1833"/>
                <a:gd name="T70" fmla="*/ 90 w 2941"/>
                <a:gd name="T71" fmla="*/ 260 h 1833"/>
                <a:gd name="T72" fmla="*/ 146 w 2941"/>
                <a:gd name="T73" fmla="*/ 271 h 1833"/>
                <a:gd name="T74" fmla="*/ 248 w 2941"/>
                <a:gd name="T75" fmla="*/ 204 h 1833"/>
                <a:gd name="T76" fmla="*/ 327 w 2941"/>
                <a:gd name="T77" fmla="*/ 45 h 1833"/>
                <a:gd name="T78" fmla="*/ 486 w 2941"/>
                <a:gd name="T79" fmla="*/ 12 h 1833"/>
                <a:gd name="T80" fmla="*/ 599 w 2941"/>
                <a:gd name="T81" fmla="*/ 45 h 1833"/>
                <a:gd name="T82" fmla="*/ 689 w 2941"/>
                <a:gd name="T83" fmla="*/ 0 h 1833"/>
                <a:gd name="T84" fmla="*/ 848 w 2941"/>
                <a:gd name="T85" fmla="*/ 57 h 1833"/>
                <a:gd name="T86" fmla="*/ 1006 w 2941"/>
                <a:gd name="T87" fmla="*/ 136 h 1833"/>
                <a:gd name="T88" fmla="*/ 1324 w 2941"/>
                <a:gd name="T89" fmla="*/ 57 h 1833"/>
                <a:gd name="T90" fmla="*/ 1550 w 2941"/>
                <a:gd name="T91" fmla="*/ 57 h 1833"/>
                <a:gd name="T92" fmla="*/ 1731 w 2941"/>
                <a:gd name="T93" fmla="*/ 113 h 1833"/>
                <a:gd name="T94" fmla="*/ 1662 w 2941"/>
                <a:gd name="T95" fmla="*/ 226 h 1833"/>
                <a:gd name="T96" fmla="*/ 1651 w 2941"/>
                <a:gd name="T97" fmla="*/ 430 h 1833"/>
                <a:gd name="T98" fmla="*/ 1764 w 2941"/>
                <a:gd name="T99" fmla="*/ 690 h 1833"/>
                <a:gd name="T100" fmla="*/ 1912 w 2941"/>
                <a:gd name="T101" fmla="*/ 713 h 1833"/>
                <a:gd name="T102" fmla="*/ 2059 w 2941"/>
                <a:gd name="T103" fmla="*/ 758 h 1833"/>
                <a:gd name="T104" fmla="*/ 2251 w 2941"/>
                <a:gd name="T105" fmla="*/ 803 h 1833"/>
                <a:gd name="T106" fmla="*/ 2375 w 2941"/>
                <a:gd name="T107" fmla="*/ 882 h 1833"/>
                <a:gd name="T108" fmla="*/ 2489 w 2941"/>
                <a:gd name="T109" fmla="*/ 996 h 1833"/>
                <a:gd name="T110" fmla="*/ 2704 w 2941"/>
                <a:gd name="T111" fmla="*/ 928 h 1833"/>
                <a:gd name="T112" fmla="*/ 2749 w 2941"/>
                <a:gd name="T113" fmla="*/ 860 h 1833"/>
                <a:gd name="T114" fmla="*/ 2840 w 2941"/>
                <a:gd name="T115" fmla="*/ 962 h 1833"/>
                <a:gd name="T116" fmla="*/ 2896 w 2941"/>
                <a:gd name="T117" fmla="*/ 1041 h 183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941"/>
                <a:gd name="T178" fmla="*/ 0 h 1833"/>
                <a:gd name="T179" fmla="*/ 2941 w 2941"/>
                <a:gd name="T180" fmla="*/ 1833 h 183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941" h="1833">
                  <a:moveTo>
                    <a:pt x="2930" y="1052"/>
                  </a:moveTo>
                  <a:lnTo>
                    <a:pt x="2930" y="1098"/>
                  </a:lnTo>
                  <a:lnTo>
                    <a:pt x="2930" y="1132"/>
                  </a:lnTo>
                  <a:lnTo>
                    <a:pt x="2907" y="1165"/>
                  </a:lnTo>
                  <a:lnTo>
                    <a:pt x="2907" y="1188"/>
                  </a:lnTo>
                  <a:lnTo>
                    <a:pt x="2930" y="1233"/>
                  </a:lnTo>
                  <a:lnTo>
                    <a:pt x="2941" y="1268"/>
                  </a:lnTo>
                  <a:lnTo>
                    <a:pt x="2941" y="1335"/>
                  </a:lnTo>
                  <a:lnTo>
                    <a:pt x="2941" y="1380"/>
                  </a:lnTo>
                  <a:lnTo>
                    <a:pt x="2941" y="1448"/>
                  </a:lnTo>
                  <a:lnTo>
                    <a:pt x="2930" y="1516"/>
                  </a:lnTo>
                  <a:lnTo>
                    <a:pt x="2896" y="1528"/>
                  </a:lnTo>
                  <a:lnTo>
                    <a:pt x="2885" y="1561"/>
                  </a:lnTo>
                  <a:lnTo>
                    <a:pt x="2873" y="1629"/>
                  </a:lnTo>
                  <a:lnTo>
                    <a:pt x="2885" y="1675"/>
                  </a:lnTo>
                  <a:lnTo>
                    <a:pt x="2828" y="1686"/>
                  </a:lnTo>
                  <a:lnTo>
                    <a:pt x="2794" y="1686"/>
                  </a:lnTo>
                  <a:lnTo>
                    <a:pt x="2782" y="1675"/>
                  </a:lnTo>
                  <a:lnTo>
                    <a:pt x="2760" y="1652"/>
                  </a:lnTo>
                  <a:lnTo>
                    <a:pt x="2715" y="1640"/>
                  </a:lnTo>
                  <a:lnTo>
                    <a:pt x="2692" y="1664"/>
                  </a:lnTo>
                  <a:lnTo>
                    <a:pt x="2659" y="1697"/>
                  </a:lnTo>
                  <a:lnTo>
                    <a:pt x="2636" y="1731"/>
                  </a:lnTo>
                  <a:lnTo>
                    <a:pt x="2601" y="1731"/>
                  </a:lnTo>
                  <a:lnTo>
                    <a:pt x="2534" y="1742"/>
                  </a:lnTo>
                  <a:lnTo>
                    <a:pt x="2420" y="1742"/>
                  </a:lnTo>
                  <a:lnTo>
                    <a:pt x="2319" y="1742"/>
                  </a:lnTo>
                  <a:lnTo>
                    <a:pt x="2285" y="1754"/>
                  </a:lnTo>
                  <a:lnTo>
                    <a:pt x="2228" y="1765"/>
                  </a:lnTo>
                  <a:lnTo>
                    <a:pt x="2172" y="1787"/>
                  </a:lnTo>
                  <a:lnTo>
                    <a:pt x="2127" y="1787"/>
                  </a:lnTo>
                  <a:lnTo>
                    <a:pt x="2093" y="1821"/>
                  </a:lnTo>
                  <a:lnTo>
                    <a:pt x="2059" y="1833"/>
                  </a:lnTo>
                  <a:lnTo>
                    <a:pt x="1912" y="1833"/>
                  </a:lnTo>
                  <a:lnTo>
                    <a:pt x="1878" y="1821"/>
                  </a:lnTo>
                  <a:lnTo>
                    <a:pt x="1854" y="1833"/>
                  </a:lnTo>
                  <a:lnTo>
                    <a:pt x="1832" y="1821"/>
                  </a:lnTo>
                  <a:lnTo>
                    <a:pt x="1832" y="1810"/>
                  </a:lnTo>
                  <a:lnTo>
                    <a:pt x="1843" y="1776"/>
                  </a:lnTo>
                  <a:lnTo>
                    <a:pt x="1832" y="1765"/>
                  </a:lnTo>
                  <a:lnTo>
                    <a:pt x="1798" y="1742"/>
                  </a:lnTo>
                  <a:lnTo>
                    <a:pt x="1787" y="1720"/>
                  </a:lnTo>
                  <a:lnTo>
                    <a:pt x="1787" y="1675"/>
                  </a:lnTo>
                  <a:lnTo>
                    <a:pt x="1764" y="1652"/>
                  </a:lnTo>
                  <a:lnTo>
                    <a:pt x="1742" y="1617"/>
                  </a:lnTo>
                  <a:lnTo>
                    <a:pt x="1697" y="1617"/>
                  </a:lnTo>
                  <a:lnTo>
                    <a:pt x="1651" y="1606"/>
                  </a:lnTo>
                  <a:lnTo>
                    <a:pt x="1617" y="1572"/>
                  </a:lnTo>
                  <a:lnTo>
                    <a:pt x="1572" y="1550"/>
                  </a:lnTo>
                  <a:lnTo>
                    <a:pt x="1538" y="1550"/>
                  </a:lnTo>
                  <a:lnTo>
                    <a:pt x="1493" y="1572"/>
                  </a:lnTo>
                  <a:lnTo>
                    <a:pt x="1436" y="1606"/>
                  </a:lnTo>
                  <a:lnTo>
                    <a:pt x="1414" y="1640"/>
                  </a:lnTo>
                  <a:lnTo>
                    <a:pt x="1391" y="1629"/>
                  </a:lnTo>
                  <a:lnTo>
                    <a:pt x="1369" y="1595"/>
                  </a:lnTo>
                  <a:lnTo>
                    <a:pt x="1369" y="1550"/>
                  </a:lnTo>
                  <a:lnTo>
                    <a:pt x="1335" y="1528"/>
                  </a:lnTo>
                  <a:lnTo>
                    <a:pt x="1289" y="1539"/>
                  </a:lnTo>
                  <a:lnTo>
                    <a:pt x="1221" y="1561"/>
                  </a:lnTo>
                  <a:lnTo>
                    <a:pt x="1176" y="1550"/>
                  </a:lnTo>
                  <a:lnTo>
                    <a:pt x="1096" y="1516"/>
                  </a:lnTo>
                  <a:lnTo>
                    <a:pt x="1029" y="1483"/>
                  </a:lnTo>
                  <a:lnTo>
                    <a:pt x="984" y="1471"/>
                  </a:lnTo>
                  <a:lnTo>
                    <a:pt x="950" y="1471"/>
                  </a:lnTo>
                  <a:lnTo>
                    <a:pt x="928" y="1471"/>
                  </a:lnTo>
                  <a:lnTo>
                    <a:pt x="882" y="1448"/>
                  </a:lnTo>
                  <a:lnTo>
                    <a:pt x="848" y="1436"/>
                  </a:lnTo>
                  <a:lnTo>
                    <a:pt x="825" y="1403"/>
                  </a:lnTo>
                  <a:lnTo>
                    <a:pt x="825" y="1380"/>
                  </a:lnTo>
                  <a:lnTo>
                    <a:pt x="825" y="1335"/>
                  </a:lnTo>
                  <a:lnTo>
                    <a:pt x="803" y="1324"/>
                  </a:lnTo>
                  <a:lnTo>
                    <a:pt x="780" y="1335"/>
                  </a:lnTo>
                  <a:lnTo>
                    <a:pt x="747" y="1324"/>
                  </a:lnTo>
                  <a:lnTo>
                    <a:pt x="723" y="1290"/>
                  </a:lnTo>
                  <a:lnTo>
                    <a:pt x="700" y="1244"/>
                  </a:lnTo>
                  <a:lnTo>
                    <a:pt x="667" y="1199"/>
                  </a:lnTo>
                  <a:lnTo>
                    <a:pt x="622" y="1188"/>
                  </a:lnTo>
                  <a:lnTo>
                    <a:pt x="599" y="1177"/>
                  </a:lnTo>
                  <a:lnTo>
                    <a:pt x="565" y="1143"/>
                  </a:lnTo>
                  <a:lnTo>
                    <a:pt x="531" y="1098"/>
                  </a:lnTo>
                  <a:lnTo>
                    <a:pt x="508" y="1074"/>
                  </a:lnTo>
                  <a:lnTo>
                    <a:pt x="474" y="1029"/>
                  </a:lnTo>
                  <a:lnTo>
                    <a:pt x="441" y="984"/>
                  </a:lnTo>
                  <a:lnTo>
                    <a:pt x="418" y="962"/>
                  </a:lnTo>
                  <a:lnTo>
                    <a:pt x="362" y="951"/>
                  </a:lnTo>
                  <a:lnTo>
                    <a:pt x="282" y="951"/>
                  </a:lnTo>
                  <a:lnTo>
                    <a:pt x="260" y="939"/>
                  </a:lnTo>
                  <a:lnTo>
                    <a:pt x="226" y="906"/>
                  </a:lnTo>
                  <a:lnTo>
                    <a:pt x="181" y="848"/>
                  </a:lnTo>
                  <a:lnTo>
                    <a:pt x="146" y="803"/>
                  </a:lnTo>
                  <a:lnTo>
                    <a:pt x="112" y="781"/>
                  </a:lnTo>
                  <a:lnTo>
                    <a:pt x="45" y="725"/>
                  </a:lnTo>
                  <a:lnTo>
                    <a:pt x="22" y="713"/>
                  </a:lnTo>
                  <a:lnTo>
                    <a:pt x="11" y="690"/>
                  </a:lnTo>
                  <a:lnTo>
                    <a:pt x="11" y="634"/>
                  </a:lnTo>
                  <a:lnTo>
                    <a:pt x="11" y="589"/>
                  </a:lnTo>
                  <a:lnTo>
                    <a:pt x="0" y="532"/>
                  </a:lnTo>
                  <a:lnTo>
                    <a:pt x="0" y="509"/>
                  </a:lnTo>
                  <a:lnTo>
                    <a:pt x="11" y="475"/>
                  </a:lnTo>
                  <a:lnTo>
                    <a:pt x="33" y="452"/>
                  </a:lnTo>
                  <a:lnTo>
                    <a:pt x="56" y="452"/>
                  </a:lnTo>
                  <a:lnTo>
                    <a:pt x="78" y="486"/>
                  </a:lnTo>
                  <a:lnTo>
                    <a:pt x="90" y="464"/>
                  </a:lnTo>
                  <a:lnTo>
                    <a:pt x="101" y="430"/>
                  </a:lnTo>
                  <a:lnTo>
                    <a:pt x="112" y="396"/>
                  </a:lnTo>
                  <a:lnTo>
                    <a:pt x="112" y="351"/>
                  </a:lnTo>
                  <a:lnTo>
                    <a:pt x="90" y="316"/>
                  </a:lnTo>
                  <a:lnTo>
                    <a:pt x="90" y="260"/>
                  </a:lnTo>
                  <a:lnTo>
                    <a:pt x="112" y="294"/>
                  </a:lnTo>
                  <a:lnTo>
                    <a:pt x="146" y="305"/>
                  </a:lnTo>
                  <a:lnTo>
                    <a:pt x="146" y="271"/>
                  </a:lnTo>
                  <a:lnTo>
                    <a:pt x="192" y="238"/>
                  </a:lnTo>
                  <a:lnTo>
                    <a:pt x="226" y="215"/>
                  </a:lnTo>
                  <a:lnTo>
                    <a:pt x="248" y="204"/>
                  </a:lnTo>
                  <a:lnTo>
                    <a:pt x="271" y="193"/>
                  </a:lnTo>
                  <a:lnTo>
                    <a:pt x="305" y="79"/>
                  </a:lnTo>
                  <a:lnTo>
                    <a:pt x="327" y="45"/>
                  </a:lnTo>
                  <a:lnTo>
                    <a:pt x="407" y="0"/>
                  </a:lnTo>
                  <a:lnTo>
                    <a:pt x="429" y="0"/>
                  </a:lnTo>
                  <a:lnTo>
                    <a:pt x="486" y="12"/>
                  </a:lnTo>
                  <a:lnTo>
                    <a:pt x="531" y="34"/>
                  </a:lnTo>
                  <a:lnTo>
                    <a:pt x="565" y="57"/>
                  </a:lnTo>
                  <a:lnTo>
                    <a:pt x="599" y="45"/>
                  </a:lnTo>
                  <a:lnTo>
                    <a:pt x="633" y="23"/>
                  </a:lnTo>
                  <a:lnTo>
                    <a:pt x="655" y="0"/>
                  </a:lnTo>
                  <a:lnTo>
                    <a:pt x="689" y="0"/>
                  </a:lnTo>
                  <a:lnTo>
                    <a:pt x="747" y="23"/>
                  </a:lnTo>
                  <a:lnTo>
                    <a:pt x="803" y="45"/>
                  </a:lnTo>
                  <a:lnTo>
                    <a:pt x="848" y="57"/>
                  </a:lnTo>
                  <a:lnTo>
                    <a:pt x="904" y="90"/>
                  </a:lnTo>
                  <a:lnTo>
                    <a:pt x="950" y="124"/>
                  </a:lnTo>
                  <a:lnTo>
                    <a:pt x="1006" y="136"/>
                  </a:lnTo>
                  <a:lnTo>
                    <a:pt x="1154" y="124"/>
                  </a:lnTo>
                  <a:lnTo>
                    <a:pt x="1266" y="90"/>
                  </a:lnTo>
                  <a:lnTo>
                    <a:pt x="1324" y="57"/>
                  </a:lnTo>
                  <a:lnTo>
                    <a:pt x="1414" y="45"/>
                  </a:lnTo>
                  <a:lnTo>
                    <a:pt x="1493" y="45"/>
                  </a:lnTo>
                  <a:lnTo>
                    <a:pt x="1550" y="57"/>
                  </a:lnTo>
                  <a:lnTo>
                    <a:pt x="1606" y="79"/>
                  </a:lnTo>
                  <a:lnTo>
                    <a:pt x="1674" y="90"/>
                  </a:lnTo>
                  <a:lnTo>
                    <a:pt x="1731" y="113"/>
                  </a:lnTo>
                  <a:lnTo>
                    <a:pt x="1708" y="136"/>
                  </a:lnTo>
                  <a:lnTo>
                    <a:pt x="1674" y="181"/>
                  </a:lnTo>
                  <a:lnTo>
                    <a:pt x="1662" y="226"/>
                  </a:lnTo>
                  <a:lnTo>
                    <a:pt x="1662" y="294"/>
                  </a:lnTo>
                  <a:lnTo>
                    <a:pt x="1651" y="351"/>
                  </a:lnTo>
                  <a:lnTo>
                    <a:pt x="1651" y="430"/>
                  </a:lnTo>
                  <a:lnTo>
                    <a:pt x="1686" y="532"/>
                  </a:lnTo>
                  <a:lnTo>
                    <a:pt x="1731" y="645"/>
                  </a:lnTo>
                  <a:lnTo>
                    <a:pt x="1764" y="690"/>
                  </a:lnTo>
                  <a:lnTo>
                    <a:pt x="1821" y="690"/>
                  </a:lnTo>
                  <a:lnTo>
                    <a:pt x="1867" y="690"/>
                  </a:lnTo>
                  <a:lnTo>
                    <a:pt x="1912" y="713"/>
                  </a:lnTo>
                  <a:lnTo>
                    <a:pt x="1957" y="747"/>
                  </a:lnTo>
                  <a:lnTo>
                    <a:pt x="2002" y="747"/>
                  </a:lnTo>
                  <a:lnTo>
                    <a:pt x="2059" y="758"/>
                  </a:lnTo>
                  <a:lnTo>
                    <a:pt x="2127" y="792"/>
                  </a:lnTo>
                  <a:lnTo>
                    <a:pt x="2183" y="803"/>
                  </a:lnTo>
                  <a:lnTo>
                    <a:pt x="2251" y="803"/>
                  </a:lnTo>
                  <a:lnTo>
                    <a:pt x="2296" y="826"/>
                  </a:lnTo>
                  <a:lnTo>
                    <a:pt x="2330" y="848"/>
                  </a:lnTo>
                  <a:lnTo>
                    <a:pt x="2375" y="882"/>
                  </a:lnTo>
                  <a:lnTo>
                    <a:pt x="2432" y="906"/>
                  </a:lnTo>
                  <a:lnTo>
                    <a:pt x="2466" y="962"/>
                  </a:lnTo>
                  <a:lnTo>
                    <a:pt x="2489" y="996"/>
                  </a:lnTo>
                  <a:lnTo>
                    <a:pt x="2579" y="984"/>
                  </a:lnTo>
                  <a:lnTo>
                    <a:pt x="2647" y="973"/>
                  </a:lnTo>
                  <a:lnTo>
                    <a:pt x="2704" y="928"/>
                  </a:lnTo>
                  <a:lnTo>
                    <a:pt x="2726" y="882"/>
                  </a:lnTo>
                  <a:lnTo>
                    <a:pt x="2737" y="848"/>
                  </a:lnTo>
                  <a:lnTo>
                    <a:pt x="2749" y="860"/>
                  </a:lnTo>
                  <a:lnTo>
                    <a:pt x="2771" y="882"/>
                  </a:lnTo>
                  <a:lnTo>
                    <a:pt x="2806" y="917"/>
                  </a:lnTo>
                  <a:lnTo>
                    <a:pt x="2840" y="962"/>
                  </a:lnTo>
                  <a:lnTo>
                    <a:pt x="2862" y="1007"/>
                  </a:lnTo>
                  <a:lnTo>
                    <a:pt x="2873" y="1029"/>
                  </a:lnTo>
                  <a:lnTo>
                    <a:pt x="2896" y="1041"/>
                  </a:lnTo>
                  <a:lnTo>
                    <a:pt x="2930" y="1052"/>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70" name="Freeform 80"/>
            <p:cNvSpPr>
              <a:spLocks/>
            </p:cNvSpPr>
            <p:nvPr/>
          </p:nvSpPr>
          <p:spPr bwMode="auto">
            <a:xfrm>
              <a:off x="6548451" y="2898807"/>
              <a:ext cx="727077" cy="1238884"/>
            </a:xfrm>
            <a:custGeom>
              <a:avLst/>
              <a:gdLst>
                <a:gd name="T0" fmla="*/ 679 w 713"/>
                <a:gd name="T1" fmla="*/ 11 h 1312"/>
                <a:gd name="T2" fmla="*/ 713 w 713"/>
                <a:gd name="T3" fmla="*/ 33 h 1312"/>
                <a:gd name="T4" fmla="*/ 657 w 713"/>
                <a:gd name="T5" fmla="*/ 136 h 1312"/>
                <a:gd name="T6" fmla="*/ 634 w 713"/>
                <a:gd name="T7" fmla="*/ 214 h 1312"/>
                <a:gd name="T8" fmla="*/ 623 w 713"/>
                <a:gd name="T9" fmla="*/ 305 h 1312"/>
                <a:gd name="T10" fmla="*/ 646 w 713"/>
                <a:gd name="T11" fmla="*/ 362 h 1312"/>
                <a:gd name="T12" fmla="*/ 634 w 713"/>
                <a:gd name="T13" fmla="*/ 441 h 1312"/>
                <a:gd name="T14" fmla="*/ 623 w 713"/>
                <a:gd name="T15" fmla="*/ 531 h 1312"/>
                <a:gd name="T16" fmla="*/ 623 w 713"/>
                <a:gd name="T17" fmla="*/ 610 h 1312"/>
                <a:gd name="T18" fmla="*/ 646 w 713"/>
                <a:gd name="T19" fmla="*/ 712 h 1312"/>
                <a:gd name="T20" fmla="*/ 646 w 713"/>
                <a:gd name="T21" fmla="*/ 802 h 1312"/>
                <a:gd name="T22" fmla="*/ 657 w 713"/>
                <a:gd name="T23" fmla="*/ 871 h 1312"/>
                <a:gd name="T24" fmla="*/ 657 w 713"/>
                <a:gd name="T25" fmla="*/ 939 h 1312"/>
                <a:gd name="T26" fmla="*/ 691 w 713"/>
                <a:gd name="T27" fmla="*/ 1007 h 1312"/>
                <a:gd name="T28" fmla="*/ 702 w 713"/>
                <a:gd name="T29" fmla="*/ 1086 h 1312"/>
                <a:gd name="T30" fmla="*/ 612 w 713"/>
                <a:gd name="T31" fmla="*/ 1097 h 1312"/>
                <a:gd name="T32" fmla="*/ 532 w 713"/>
                <a:gd name="T33" fmla="*/ 1108 h 1312"/>
                <a:gd name="T34" fmla="*/ 554 w 713"/>
                <a:gd name="T35" fmla="*/ 1153 h 1312"/>
                <a:gd name="T36" fmla="*/ 589 w 713"/>
                <a:gd name="T37" fmla="*/ 1199 h 1312"/>
                <a:gd name="T38" fmla="*/ 554 w 713"/>
                <a:gd name="T39" fmla="*/ 1244 h 1312"/>
                <a:gd name="T40" fmla="*/ 554 w 713"/>
                <a:gd name="T41" fmla="*/ 1312 h 1312"/>
                <a:gd name="T42" fmla="*/ 431 w 713"/>
                <a:gd name="T43" fmla="*/ 1289 h 1312"/>
                <a:gd name="T44" fmla="*/ 328 w 713"/>
                <a:gd name="T45" fmla="*/ 1278 h 1312"/>
                <a:gd name="T46" fmla="*/ 272 w 713"/>
                <a:gd name="T47" fmla="*/ 1278 h 1312"/>
                <a:gd name="T48" fmla="*/ 192 w 713"/>
                <a:gd name="T49" fmla="*/ 1233 h 1312"/>
                <a:gd name="T50" fmla="*/ 125 w 713"/>
                <a:gd name="T51" fmla="*/ 1211 h 1312"/>
                <a:gd name="T52" fmla="*/ 46 w 713"/>
                <a:gd name="T53" fmla="*/ 1211 h 1312"/>
                <a:gd name="T54" fmla="*/ 0 w 713"/>
                <a:gd name="T55" fmla="*/ 1199 h 1312"/>
                <a:gd name="T56" fmla="*/ 12 w 713"/>
                <a:gd name="T57" fmla="*/ 1153 h 1312"/>
                <a:gd name="T58" fmla="*/ 69 w 713"/>
                <a:gd name="T59" fmla="*/ 1063 h 1312"/>
                <a:gd name="T60" fmla="*/ 102 w 713"/>
                <a:gd name="T61" fmla="*/ 984 h 1312"/>
                <a:gd name="T62" fmla="*/ 114 w 713"/>
                <a:gd name="T63" fmla="*/ 871 h 1312"/>
                <a:gd name="T64" fmla="*/ 136 w 713"/>
                <a:gd name="T65" fmla="*/ 814 h 1312"/>
                <a:gd name="T66" fmla="*/ 170 w 713"/>
                <a:gd name="T67" fmla="*/ 826 h 1312"/>
                <a:gd name="T68" fmla="*/ 261 w 713"/>
                <a:gd name="T69" fmla="*/ 802 h 1312"/>
                <a:gd name="T70" fmla="*/ 272 w 713"/>
                <a:gd name="T71" fmla="*/ 746 h 1312"/>
                <a:gd name="T72" fmla="*/ 317 w 713"/>
                <a:gd name="T73" fmla="*/ 735 h 1312"/>
                <a:gd name="T74" fmla="*/ 362 w 713"/>
                <a:gd name="T75" fmla="*/ 645 h 1312"/>
                <a:gd name="T76" fmla="*/ 340 w 713"/>
                <a:gd name="T77" fmla="*/ 565 h 1312"/>
                <a:gd name="T78" fmla="*/ 250 w 713"/>
                <a:gd name="T79" fmla="*/ 509 h 1312"/>
                <a:gd name="T80" fmla="*/ 170 w 713"/>
                <a:gd name="T81" fmla="*/ 475 h 1312"/>
                <a:gd name="T82" fmla="*/ 136 w 713"/>
                <a:gd name="T83" fmla="*/ 429 h 1312"/>
                <a:gd name="T84" fmla="*/ 147 w 713"/>
                <a:gd name="T85" fmla="*/ 384 h 1312"/>
                <a:gd name="T86" fmla="*/ 159 w 713"/>
                <a:gd name="T87" fmla="*/ 339 h 1312"/>
                <a:gd name="T88" fmla="*/ 192 w 713"/>
                <a:gd name="T89" fmla="*/ 305 h 1312"/>
                <a:gd name="T90" fmla="*/ 283 w 713"/>
                <a:gd name="T91" fmla="*/ 317 h 1312"/>
                <a:gd name="T92" fmla="*/ 373 w 713"/>
                <a:gd name="T93" fmla="*/ 317 h 1312"/>
                <a:gd name="T94" fmla="*/ 431 w 713"/>
                <a:gd name="T95" fmla="*/ 203 h 1312"/>
                <a:gd name="T96" fmla="*/ 509 w 713"/>
                <a:gd name="T97" fmla="*/ 102 h 1312"/>
                <a:gd name="T98" fmla="*/ 634 w 713"/>
                <a:gd name="T99" fmla="*/ 22 h 131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13"/>
                <a:gd name="T151" fmla="*/ 0 h 1312"/>
                <a:gd name="T152" fmla="*/ 713 w 713"/>
                <a:gd name="T153" fmla="*/ 1312 h 131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13" h="1312">
                  <a:moveTo>
                    <a:pt x="634" y="22"/>
                  </a:moveTo>
                  <a:lnTo>
                    <a:pt x="679" y="11"/>
                  </a:lnTo>
                  <a:lnTo>
                    <a:pt x="713" y="0"/>
                  </a:lnTo>
                  <a:lnTo>
                    <a:pt x="713" y="33"/>
                  </a:lnTo>
                  <a:lnTo>
                    <a:pt x="691" y="68"/>
                  </a:lnTo>
                  <a:lnTo>
                    <a:pt x="657" y="136"/>
                  </a:lnTo>
                  <a:lnTo>
                    <a:pt x="634" y="192"/>
                  </a:lnTo>
                  <a:lnTo>
                    <a:pt x="634" y="214"/>
                  </a:lnTo>
                  <a:lnTo>
                    <a:pt x="634" y="272"/>
                  </a:lnTo>
                  <a:lnTo>
                    <a:pt x="623" y="305"/>
                  </a:lnTo>
                  <a:lnTo>
                    <a:pt x="646" y="328"/>
                  </a:lnTo>
                  <a:lnTo>
                    <a:pt x="646" y="362"/>
                  </a:lnTo>
                  <a:lnTo>
                    <a:pt x="634" y="384"/>
                  </a:lnTo>
                  <a:lnTo>
                    <a:pt x="634" y="441"/>
                  </a:lnTo>
                  <a:lnTo>
                    <a:pt x="623" y="486"/>
                  </a:lnTo>
                  <a:lnTo>
                    <a:pt x="623" y="531"/>
                  </a:lnTo>
                  <a:lnTo>
                    <a:pt x="612" y="576"/>
                  </a:lnTo>
                  <a:lnTo>
                    <a:pt x="623" y="610"/>
                  </a:lnTo>
                  <a:lnTo>
                    <a:pt x="646" y="656"/>
                  </a:lnTo>
                  <a:lnTo>
                    <a:pt x="646" y="712"/>
                  </a:lnTo>
                  <a:lnTo>
                    <a:pt x="646" y="769"/>
                  </a:lnTo>
                  <a:lnTo>
                    <a:pt x="646" y="802"/>
                  </a:lnTo>
                  <a:lnTo>
                    <a:pt x="646" y="837"/>
                  </a:lnTo>
                  <a:lnTo>
                    <a:pt x="657" y="871"/>
                  </a:lnTo>
                  <a:lnTo>
                    <a:pt x="657" y="905"/>
                  </a:lnTo>
                  <a:lnTo>
                    <a:pt x="657" y="939"/>
                  </a:lnTo>
                  <a:lnTo>
                    <a:pt x="668" y="972"/>
                  </a:lnTo>
                  <a:lnTo>
                    <a:pt x="691" y="1007"/>
                  </a:lnTo>
                  <a:lnTo>
                    <a:pt x="702" y="1041"/>
                  </a:lnTo>
                  <a:lnTo>
                    <a:pt x="702" y="1086"/>
                  </a:lnTo>
                  <a:lnTo>
                    <a:pt x="679" y="1097"/>
                  </a:lnTo>
                  <a:lnTo>
                    <a:pt x="612" y="1097"/>
                  </a:lnTo>
                  <a:lnTo>
                    <a:pt x="554" y="1108"/>
                  </a:lnTo>
                  <a:lnTo>
                    <a:pt x="532" y="1108"/>
                  </a:lnTo>
                  <a:lnTo>
                    <a:pt x="532" y="1131"/>
                  </a:lnTo>
                  <a:lnTo>
                    <a:pt x="554" y="1153"/>
                  </a:lnTo>
                  <a:lnTo>
                    <a:pt x="578" y="1176"/>
                  </a:lnTo>
                  <a:lnTo>
                    <a:pt x="589" y="1199"/>
                  </a:lnTo>
                  <a:lnTo>
                    <a:pt x="578" y="1222"/>
                  </a:lnTo>
                  <a:lnTo>
                    <a:pt x="554" y="1244"/>
                  </a:lnTo>
                  <a:lnTo>
                    <a:pt x="554" y="1278"/>
                  </a:lnTo>
                  <a:lnTo>
                    <a:pt x="554" y="1312"/>
                  </a:lnTo>
                  <a:lnTo>
                    <a:pt x="464" y="1301"/>
                  </a:lnTo>
                  <a:lnTo>
                    <a:pt x="431" y="1289"/>
                  </a:lnTo>
                  <a:lnTo>
                    <a:pt x="362" y="1278"/>
                  </a:lnTo>
                  <a:lnTo>
                    <a:pt x="328" y="1278"/>
                  </a:lnTo>
                  <a:lnTo>
                    <a:pt x="295" y="1289"/>
                  </a:lnTo>
                  <a:lnTo>
                    <a:pt x="272" y="1278"/>
                  </a:lnTo>
                  <a:lnTo>
                    <a:pt x="238" y="1244"/>
                  </a:lnTo>
                  <a:lnTo>
                    <a:pt x="192" y="1233"/>
                  </a:lnTo>
                  <a:lnTo>
                    <a:pt x="159" y="1222"/>
                  </a:lnTo>
                  <a:lnTo>
                    <a:pt x="125" y="1211"/>
                  </a:lnTo>
                  <a:lnTo>
                    <a:pt x="80" y="1222"/>
                  </a:lnTo>
                  <a:lnTo>
                    <a:pt x="46" y="1211"/>
                  </a:lnTo>
                  <a:lnTo>
                    <a:pt x="24" y="1211"/>
                  </a:lnTo>
                  <a:lnTo>
                    <a:pt x="0" y="1199"/>
                  </a:lnTo>
                  <a:lnTo>
                    <a:pt x="24" y="1176"/>
                  </a:lnTo>
                  <a:lnTo>
                    <a:pt x="12" y="1153"/>
                  </a:lnTo>
                  <a:lnTo>
                    <a:pt x="46" y="1120"/>
                  </a:lnTo>
                  <a:lnTo>
                    <a:pt x="69" y="1063"/>
                  </a:lnTo>
                  <a:lnTo>
                    <a:pt x="102" y="1030"/>
                  </a:lnTo>
                  <a:lnTo>
                    <a:pt x="102" y="984"/>
                  </a:lnTo>
                  <a:lnTo>
                    <a:pt x="102" y="939"/>
                  </a:lnTo>
                  <a:lnTo>
                    <a:pt x="114" y="871"/>
                  </a:lnTo>
                  <a:lnTo>
                    <a:pt x="125" y="814"/>
                  </a:lnTo>
                  <a:lnTo>
                    <a:pt x="136" y="814"/>
                  </a:lnTo>
                  <a:lnTo>
                    <a:pt x="159" y="814"/>
                  </a:lnTo>
                  <a:lnTo>
                    <a:pt x="170" y="826"/>
                  </a:lnTo>
                  <a:lnTo>
                    <a:pt x="227" y="826"/>
                  </a:lnTo>
                  <a:lnTo>
                    <a:pt x="261" y="802"/>
                  </a:lnTo>
                  <a:lnTo>
                    <a:pt x="261" y="769"/>
                  </a:lnTo>
                  <a:lnTo>
                    <a:pt x="272" y="746"/>
                  </a:lnTo>
                  <a:lnTo>
                    <a:pt x="295" y="735"/>
                  </a:lnTo>
                  <a:lnTo>
                    <a:pt x="317" y="735"/>
                  </a:lnTo>
                  <a:lnTo>
                    <a:pt x="340" y="690"/>
                  </a:lnTo>
                  <a:lnTo>
                    <a:pt x="362" y="645"/>
                  </a:lnTo>
                  <a:lnTo>
                    <a:pt x="362" y="588"/>
                  </a:lnTo>
                  <a:lnTo>
                    <a:pt x="340" y="565"/>
                  </a:lnTo>
                  <a:lnTo>
                    <a:pt x="306" y="531"/>
                  </a:lnTo>
                  <a:lnTo>
                    <a:pt x="250" y="509"/>
                  </a:lnTo>
                  <a:lnTo>
                    <a:pt x="205" y="486"/>
                  </a:lnTo>
                  <a:lnTo>
                    <a:pt x="170" y="475"/>
                  </a:lnTo>
                  <a:lnTo>
                    <a:pt x="147" y="441"/>
                  </a:lnTo>
                  <a:lnTo>
                    <a:pt x="136" y="429"/>
                  </a:lnTo>
                  <a:lnTo>
                    <a:pt x="147" y="407"/>
                  </a:lnTo>
                  <a:lnTo>
                    <a:pt x="147" y="384"/>
                  </a:lnTo>
                  <a:lnTo>
                    <a:pt x="147" y="362"/>
                  </a:lnTo>
                  <a:lnTo>
                    <a:pt x="159" y="339"/>
                  </a:lnTo>
                  <a:lnTo>
                    <a:pt x="170" y="317"/>
                  </a:lnTo>
                  <a:lnTo>
                    <a:pt x="192" y="305"/>
                  </a:lnTo>
                  <a:lnTo>
                    <a:pt x="227" y="317"/>
                  </a:lnTo>
                  <a:lnTo>
                    <a:pt x="283" y="317"/>
                  </a:lnTo>
                  <a:lnTo>
                    <a:pt x="328" y="328"/>
                  </a:lnTo>
                  <a:lnTo>
                    <a:pt x="373" y="317"/>
                  </a:lnTo>
                  <a:lnTo>
                    <a:pt x="408" y="260"/>
                  </a:lnTo>
                  <a:lnTo>
                    <a:pt x="431" y="203"/>
                  </a:lnTo>
                  <a:lnTo>
                    <a:pt x="453" y="147"/>
                  </a:lnTo>
                  <a:lnTo>
                    <a:pt x="509" y="102"/>
                  </a:lnTo>
                  <a:lnTo>
                    <a:pt x="566" y="56"/>
                  </a:lnTo>
                  <a:lnTo>
                    <a:pt x="634" y="22"/>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71" name="Freeform 81"/>
            <p:cNvSpPr>
              <a:spLocks/>
            </p:cNvSpPr>
            <p:nvPr/>
          </p:nvSpPr>
          <p:spPr bwMode="auto">
            <a:xfrm>
              <a:off x="4951421" y="2291087"/>
              <a:ext cx="1968506" cy="1785292"/>
            </a:xfrm>
            <a:custGeom>
              <a:avLst/>
              <a:gdLst>
                <a:gd name="T0" fmla="*/ 633 w 1934"/>
                <a:gd name="T1" fmla="*/ 237 h 1889"/>
                <a:gd name="T2" fmla="*/ 690 w 1934"/>
                <a:gd name="T3" fmla="*/ 374 h 1889"/>
                <a:gd name="T4" fmla="*/ 894 w 1934"/>
                <a:gd name="T5" fmla="*/ 362 h 1889"/>
                <a:gd name="T6" fmla="*/ 883 w 1934"/>
                <a:gd name="T7" fmla="*/ 464 h 1889"/>
                <a:gd name="T8" fmla="*/ 838 w 1934"/>
                <a:gd name="T9" fmla="*/ 532 h 1889"/>
                <a:gd name="T10" fmla="*/ 972 w 1934"/>
                <a:gd name="T11" fmla="*/ 611 h 1889"/>
                <a:gd name="T12" fmla="*/ 1041 w 1934"/>
                <a:gd name="T13" fmla="*/ 724 h 1889"/>
                <a:gd name="T14" fmla="*/ 1211 w 1934"/>
                <a:gd name="T15" fmla="*/ 724 h 1889"/>
                <a:gd name="T16" fmla="*/ 1335 w 1934"/>
                <a:gd name="T17" fmla="*/ 713 h 1889"/>
                <a:gd name="T18" fmla="*/ 1357 w 1934"/>
                <a:gd name="T19" fmla="*/ 848 h 1889"/>
                <a:gd name="T20" fmla="*/ 1368 w 1934"/>
                <a:gd name="T21" fmla="*/ 950 h 1889"/>
                <a:gd name="T22" fmla="*/ 1459 w 1934"/>
                <a:gd name="T23" fmla="*/ 1029 h 1889"/>
                <a:gd name="T24" fmla="*/ 1493 w 1934"/>
                <a:gd name="T25" fmla="*/ 1131 h 1889"/>
                <a:gd name="T26" fmla="*/ 1504 w 1934"/>
                <a:gd name="T27" fmla="*/ 1290 h 1889"/>
                <a:gd name="T28" fmla="*/ 1618 w 1934"/>
                <a:gd name="T29" fmla="*/ 1380 h 1889"/>
                <a:gd name="T30" fmla="*/ 1777 w 1934"/>
                <a:gd name="T31" fmla="*/ 1313 h 1889"/>
                <a:gd name="T32" fmla="*/ 1697 w 1934"/>
                <a:gd name="T33" fmla="*/ 1143 h 1889"/>
                <a:gd name="T34" fmla="*/ 1697 w 1934"/>
                <a:gd name="T35" fmla="*/ 1052 h 1889"/>
                <a:gd name="T36" fmla="*/ 1742 w 1934"/>
                <a:gd name="T37" fmla="*/ 1120 h 1889"/>
                <a:gd name="T38" fmla="*/ 1878 w 1934"/>
                <a:gd name="T39" fmla="*/ 1176 h 1889"/>
                <a:gd name="T40" fmla="*/ 1934 w 1934"/>
                <a:gd name="T41" fmla="*/ 1290 h 1889"/>
                <a:gd name="T42" fmla="*/ 1867 w 1934"/>
                <a:gd name="T43" fmla="*/ 1380 h 1889"/>
                <a:gd name="T44" fmla="*/ 1833 w 1934"/>
                <a:gd name="T45" fmla="*/ 1447 h 1889"/>
                <a:gd name="T46" fmla="*/ 1731 w 1934"/>
                <a:gd name="T47" fmla="*/ 1459 h 1889"/>
                <a:gd name="T48" fmla="*/ 1686 w 1934"/>
                <a:gd name="T49" fmla="*/ 1516 h 1889"/>
                <a:gd name="T50" fmla="*/ 1674 w 1934"/>
                <a:gd name="T51" fmla="*/ 1675 h 1889"/>
                <a:gd name="T52" fmla="*/ 1584 w 1934"/>
                <a:gd name="T53" fmla="*/ 1798 h 1889"/>
                <a:gd name="T54" fmla="*/ 1538 w 1934"/>
                <a:gd name="T55" fmla="*/ 1878 h 1889"/>
                <a:gd name="T56" fmla="*/ 1391 w 1934"/>
                <a:gd name="T57" fmla="*/ 1878 h 1889"/>
                <a:gd name="T58" fmla="*/ 1323 w 1934"/>
                <a:gd name="T59" fmla="*/ 1765 h 1889"/>
                <a:gd name="T60" fmla="*/ 1222 w 1934"/>
                <a:gd name="T61" fmla="*/ 1640 h 1889"/>
                <a:gd name="T62" fmla="*/ 1097 w 1934"/>
                <a:gd name="T63" fmla="*/ 1652 h 1889"/>
                <a:gd name="T64" fmla="*/ 1041 w 1934"/>
                <a:gd name="T65" fmla="*/ 1663 h 1889"/>
                <a:gd name="T66" fmla="*/ 928 w 1934"/>
                <a:gd name="T67" fmla="*/ 1606 h 1889"/>
                <a:gd name="T68" fmla="*/ 928 w 1934"/>
                <a:gd name="T69" fmla="*/ 1550 h 1889"/>
                <a:gd name="T70" fmla="*/ 972 w 1934"/>
                <a:gd name="T71" fmla="*/ 1550 h 1889"/>
                <a:gd name="T72" fmla="*/ 1064 w 1934"/>
                <a:gd name="T73" fmla="*/ 1527 h 1889"/>
                <a:gd name="T74" fmla="*/ 1120 w 1934"/>
                <a:gd name="T75" fmla="*/ 1402 h 1889"/>
                <a:gd name="T76" fmla="*/ 1233 w 1934"/>
                <a:gd name="T77" fmla="*/ 1313 h 1889"/>
                <a:gd name="T78" fmla="*/ 1233 w 1934"/>
                <a:gd name="T79" fmla="*/ 1188 h 1889"/>
                <a:gd name="T80" fmla="*/ 1142 w 1934"/>
                <a:gd name="T81" fmla="*/ 984 h 1889"/>
                <a:gd name="T82" fmla="*/ 1030 w 1934"/>
                <a:gd name="T83" fmla="*/ 939 h 1889"/>
                <a:gd name="T84" fmla="*/ 905 w 1934"/>
                <a:gd name="T85" fmla="*/ 837 h 1889"/>
                <a:gd name="T86" fmla="*/ 814 w 1934"/>
                <a:gd name="T87" fmla="*/ 736 h 1889"/>
                <a:gd name="T88" fmla="*/ 679 w 1934"/>
                <a:gd name="T89" fmla="*/ 667 h 1889"/>
                <a:gd name="T90" fmla="*/ 441 w 1934"/>
                <a:gd name="T91" fmla="*/ 690 h 1889"/>
                <a:gd name="T92" fmla="*/ 214 w 1934"/>
                <a:gd name="T93" fmla="*/ 645 h 1889"/>
                <a:gd name="T94" fmla="*/ 56 w 1934"/>
                <a:gd name="T95" fmla="*/ 577 h 1889"/>
                <a:gd name="T96" fmla="*/ 33 w 1934"/>
                <a:gd name="T97" fmla="*/ 340 h 1889"/>
                <a:gd name="T98" fmla="*/ 192 w 1934"/>
                <a:gd name="T99" fmla="*/ 215 h 1889"/>
                <a:gd name="T100" fmla="*/ 339 w 1934"/>
                <a:gd name="T101" fmla="*/ 170 h 1889"/>
                <a:gd name="T102" fmla="*/ 407 w 1934"/>
                <a:gd name="T103" fmla="*/ 0 h 1889"/>
                <a:gd name="T104" fmla="*/ 532 w 1934"/>
                <a:gd name="T105" fmla="*/ 34 h 1889"/>
                <a:gd name="T106" fmla="*/ 610 w 1934"/>
                <a:gd name="T107" fmla="*/ 56 h 18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934"/>
                <a:gd name="T163" fmla="*/ 0 h 1889"/>
                <a:gd name="T164" fmla="*/ 1934 w 1934"/>
                <a:gd name="T165" fmla="*/ 1889 h 188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934" h="1889">
                  <a:moveTo>
                    <a:pt x="633" y="124"/>
                  </a:moveTo>
                  <a:lnTo>
                    <a:pt x="633" y="193"/>
                  </a:lnTo>
                  <a:lnTo>
                    <a:pt x="633" y="237"/>
                  </a:lnTo>
                  <a:lnTo>
                    <a:pt x="645" y="282"/>
                  </a:lnTo>
                  <a:lnTo>
                    <a:pt x="656" y="327"/>
                  </a:lnTo>
                  <a:lnTo>
                    <a:pt x="690" y="374"/>
                  </a:lnTo>
                  <a:lnTo>
                    <a:pt x="746" y="374"/>
                  </a:lnTo>
                  <a:lnTo>
                    <a:pt x="814" y="362"/>
                  </a:lnTo>
                  <a:lnTo>
                    <a:pt x="894" y="362"/>
                  </a:lnTo>
                  <a:lnTo>
                    <a:pt x="916" y="374"/>
                  </a:lnTo>
                  <a:lnTo>
                    <a:pt x="916" y="419"/>
                  </a:lnTo>
                  <a:lnTo>
                    <a:pt x="883" y="464"/>
                  </a:lnTo>
                  <a:lnTo>
                    <a:pt x="849" y="486"/>
                  </a:lnTo>
                  <a:lnTo>
                    <a:pt x="838" y="508"/>
                  </a:lnTo>
                  <a:lnTo>
                    <a:pt x="838" y="532"/>
                  </a:lnTo>
                  <a:lnTo>
                    <a:pt x="894" y="566"/>
                  </a:lnTo>
                  <a:lnTo>
                    <a:pt x="928" y="577"/>
                  </a:lnTo>
                  <a:lnTo>
                    <a:pt x="972" y="611"/>
                  </a:lnTo>
                  <a:lnTo>
                    <a:pt x="995" y="645"/>
                  </a:lnTo>
                  <a:lnTo>
                    <a:pt x="1019" y="690"/>
                  </a:lnTo>
                  <a:lnTo>
                    <a:pt x="1041" y="724"/>
                  </a:lnTo>
                  <a:lnTo>
                    <a:pt x="1086" y="769"/>
                  </a:lnTo>
                  <a:lnTo>
                    <a:pt x="1131" y="758"/>
                  </a:lnTo>
                  <a:lnTo>
                    <a:pt x="1211" y="724"/>
                  </a:lnTo>
                  <a:lnTo>
                    <a:pt x="1256" y="701"/>
                  </a:lnTo>
                  <a:lnTo>
                    <a:pt x="1290" y="701"/>
                  </a:lnTo>
                  <a:lnTo>
                    <a:pt x="1335" y="713"/>
                  </a:lnTo>
                  <a:lnTo>
                    <a:pt x="1368" y="769"/>
                  </a:lnTo>
                  <a:lnTo>
                    <a:pt x="1368" y="814"/>
                  </a:lnTo>
                  <a:lnTo>
                    <a:pt x="1357" y="848"/>
                  </a:lnTo>
                  <a:lnTo>
                    <a:pt x="1357" y="893"/>
                  </a:lnTo>
                  <a:lnTo>
                    <a:pt x="1357" y="917"/>
                  </a:lnTo>
                  <a:lnTo>
                    <a:pt x="1368" y="950"/>
                  </a:lnTo>
                  <a:lnTo>
                    <a:pt x="1391" y="984"/>
                  </a:lnTo>
                  <a:lnTo>
                    <a:pt x="1437" y="1018"/>
                  </a:lnTo>
                  <a:lnTo>
                    <a:pt x="1459" y="1029"/>
                  </a:lnTo>
                  <a:lnTo>
                    <a:pt x="1482" y="1040"/>
                  </a:lnTo>
                  <a:lnTo>
                    <a:pt x="1482" y="1074"/>
                  </a:lnTo>
                  <a:lnTo>
                    <a:pt x="1493" y="1131"/>
                  </a:lnTo>
                  <a:lnTo>
                    <a:pt x="1493" y="1188"/>
                  </a:lnTo>
                  <a:lnTo>
                    <a:pt x="1493" y="1244"/>
                  </a:lnTo>
                  <a:lnTo>
                    <a:pt x="1504" y="1290"/>
                  </a:lnTo>
                  <a:lnTo>
                    <a:pt x="1516" y="1324"/>
                  </a:lnTo>
                  <a:lnTo>
                    <a:pt x="1561" y="1357"/>
                  </a:lnTo>
                  <a:lnTo>
                    <a:pt x="1618" y="1380"/>
                  </a:lnTo>
                  <a:lnTo>
                    <a:pt x="1674" y="1391"/>
                  </a:lnTo>
                  <a:lnTo>
                    <a:pt x="1731" y="1357"/>
                  </a:lnTo>
                  <a:lnTo>
                    <a:pt x="1777" y="1313"/>
                  </a:lnTo>
                  <a:lnTo>
                    <a:pt x="1742" y="1244"/>
                  </a:lnTo>
                  <a:lnTo>
                    <a:pt x="1731" y="1176"/>
                  </a:lnTo>
                  <a:lnTo>
                    <a:pt x="1697" y="1143"/>
                  </a:lnTo>
                  <a:lnTo>
                    <a:pt x="1686" y="1098"/>
                  </a:lnTo>
                  <a:lnTo>
                    <a:pt x="1674" y="1074"/>
                  </a:lnTo>
                  <a:lnTo>
                    <a:pt x="1697" y="1052"/>
                  </a:lnTo>
                  <a:lnTo>
                    <a:pt x="1708" y="1074"/>
                  </a:lnTo>
                  <a:lnTo>
                    <a:pt x="1719" y="1086"/>
                  </a:lnTo>
                  <a:lnTo>
                    <a:pt x="1742" y="1120"/>
                  </a:lnTo>
                  <a:lnTo>
                    <a:pt x="1777" y="1131"/>
                  </a:lnTo>
                  <a:lnTo>
                    <a:pt x="1822" y="1154"/>
                  </a:lnTo>
                  <a:lnTo>
                    <a:pt x="1878" y="1176"/>
                  </a:lnTo>
                  <a:lnTo>
                    <a:pt x="1912" y="1210"/>
                  </a:lnTo>
                  <a:lnTo>
                    <a:pt x="1934" y="1233"/>
                  </a:lnTo>
                  <a:lnTo>
                    <a:pt x="1934" y="1290"/>
                  </a:lnTo>
                  <a:lnTo>
                    <a:pt x="1912" y="1335"/>
                  </a:lnTo>
                  <a:lnTo>
                    <a:pt x="1889" y="1380"/>
                  </a:lnTo>
                  <a:lnTo>
                    <a:pt x="1867" y="1380"/>
                  </a:lnTo>
                  <a:lnTo>
                    <a:pt x="1844" y="1391"/>
                  </a:lnTo>
                  <a:lnTo>
                    <a:pt x="1833" y="1414"/>
                  </a:lnTo>
                  <a:lnTo>
                    <a:pt x="1833" y="1447"/>
                  </a:lnTo>
                  <a:lnTo>
                    <a:pt x="1799" y="1471"/>
                  </a:lnTo>
                  <a:lnTo>
                    <a:pt x="1742" y="1471"/>
                  </a:lnTo>
                  <a:lnTo>
                    <a:pt x="1731" y="1459"/>
                  </a:lnTo>
                  <a:lnTo>
                    <a:pt x="1708" y="1459"/>
                  </a:lnTo>
                  <a:lnTo>
                    <a:pt x="1697" y="1459"/>
                  </a:lnTo>
                  <a:lnTo>
                    <a:pt x="1686" y="1516"/>
                  </a:lnTo>
                  <a:lnTo>
                    <a:pt x="1674" y="1584"/>
                  </a:lnTo>
                  <a:lnTo>
                    <a:pt x="1674" y="1629"/>
                  </a:lnTo>
                  <a:lnTo>
                    <a:pt x="1674" y="1675"/>
                  </a:lnTo>
                  <a:lnTo>
                    <a:pt x="1641" y="1708"/>
                  </a:lnTo>
                  <a:lnTo>
                    <a:pt x="1618" y="1765"/>
                  </a:lnTo>
                  <a:lnTo>
                    <a:pt x="1584" y="1798"/>
                  </a:lnTo>
                  <a:lnTo>
                    <a:pt x="1596" y="1821"/>
                  </a:lnTo>
                  <a:lnTo>
                    <a:pt x="1572" y="1844"/>
                  </a:lnTo>
                  <a:lnTo>
                    <a:pt x="1538" y="1878"/>
                  </a:lnTo>
                  <a:lnTo>
                    <a:pt x="1471" y="1878"/>
                  </a:lnTo>
                  <a:lnTo>
                    <a:pt x="1437" y="1889"/>
                  </a:lnTo>
                  <a:lnTo>
                    <a:pt x="1391" y="1878"/>
                  </a:lnTo>
                  <a:lnTo>
                    <a:pt x="1368" y="1856"/>
                  </a:lnTo>
                  <a:lnTo>
                    <a:pt x="1357" y="1810"/>
                  </a:lnTo>
                  <a:lnTo>
                    <a:pt x="1323" y="1765"/>
                  </a:lnTo>
                  <a:lnTo>
                    <a:pt x="1278" y="1697"/>
                  </a:lnTo>
                  <a:lnTo>
                    <a:pt x="1245" y="1652"/>
                  </a:lnTo>
                  <a:lnTo>
                    <a:pt x="1222" y="1640"/>
                  </a:lnTo>
                  <a:lnTo>
                    <a:pt x="1187" y="1629"/>
                  </a:lnTo>
                  <a:lnTo>
                    <a:pt x="1142" y="1640"/>
                  </a:lnTo>
                  <a:lnTo>
                    <a:pt x="1097" y="1652"/>
                  </a:lnTo>
                  <a:lnTo>
                    <a:pt x="1075" y="1663"/>
                  </a:lnTo>
                  <a:lnTo>
                    <a:pt x="1075" y="1675"/>
                  </a:lnTo>
                  <a:lnTo>
                    <a:pt x="1041" y="1663"/>
                  </a:lnTo>
                  <a:lnTo>
                    <a:pt x="1006" y="1629"/>
                  </a:lnTo>
                  <a:lnTo>
                    <a:pt x="972" y="1606"/>
                  </a:lnTo>
                  <a:lnTo>
                    <a:pt x="928" y="1606"/>
                  </a:lnTo>
                  <a:lnTo>
                    <a:pt x="916" y="1595"/>
                  </a:lnTo>
                  <a:lnTo>
                    <a:pt x="916" y="1572"/>
                  </a:lnTo>
                  <a:lnTo>
                    <a:pt x="928" y="1550"/>
                  </a:lnTo>
                  <a:lnTo>
                    <a:pt x="939" y="1527"/>
                  </a:lnTo>
                  <a:lnTo>
                    <a:pt x="950" y="1527"/>
                  </a:lnTo>
                  <a:lnTo>
                    <a:pt x="972" y="1550"/>
                  </a:lnTo>
                  <a:lnTo>
                    <a:pt x="1006" y="1561"/>
                  </a:lnTo>
                  <a:lnTo>
                    <a:pt x="1041" y="1550"/>
                  </a:lnTo>
                  <a:lnTo>
                    <a:pt x="1064" y="1527"/>
                  </a:lnTo>
                  <a:lnTo>
                    <a:pt x="1097" y="1494"/>
                  </a:lnTo>
                  <a:lnTo>
                    <a:pt x="1109" y="1459"/>
                  </a:lnTo>
                  <a:lnTo>
                    <a:pt x="1120" y="1402"/>
                  </a:lnTo>
                  <a:lnTo>
                    <a:pt x="1154" y="1369"/>
                  </a:lnTo>
                  <a:lnTo>
                    <a:pt x="1187" y="1335"/>
                  </a:lnTo>
                  <a:lnTo>
                    <a:pt x="1233" y="1313"/>
                  </a:lnTo>
                  <a:lnTo>
                    <a:pt x="1245" y="1290"/>
                  </a:lnTo>
                  <a:lnTo>
                    <a:pt x="1245" y="1233"/>
                  </a:lnTo>
                  <a:lnTo>
                    <a:pt x="1233" y="1188"/>
                  </a:lnTo>
                  <a:lnTo>
                    <a:pt x="1222" y="1131"/>
                  </a:lnTo>
                  <a:lnTo>
                    <a:pt x="1187" y="1086"/>
                  </a:lnTo>
                  <a:lnTo>
                    <a:pt x="1142" y="984"/>
                  </a:lnTo>
                  <a:lnTo>
                    <a:pt x="1097" y="950"/>
                  </a:lnTo>
                  <a:lnTo>
                    <a:pt x="1052" y="950"/>
                  </a:lnTo>
                  <a:lnTo>
                    <a:pt x="1030" y="939"/>
                  </a:lnTo>
                  <a:lnTo>
                    <a:pt x="984" y="905"/>
                  </a:lnTo>
                  <a:lnTo>
                    <a:pt x="939" y="871"/>
                  </a:lnTo>
                  <a:lnTo>
                    <a:pt x="905" y="837"/>
                  </a:lnTo>
                  <a:lnTo>
                    <a:pt x="894" y="803"/>
                  </a:lnTo>
                  <a:lnTo>
                    <a:pt x="849" y="747"/>
                  </a:lnTo>
                  <a:lnTo>
                    <a:pt x="814" y="736"/>
                  </a:lnTo>
                  <a:lnTo>
                    <a:pt x="769" y="724"/>
                  </a:lnTo>
                  <a:lnTo>
                    <a:pt x="735" y="701"/>
                  </a:lnTo>
                  <a:lnTo>
                    <a:pt x="679" y="667"/>
                  </a:lnTo>
                  <a:lnTo>
                    <a:pt x="610" y="678"/>
                  </a:lnTo>
                  <a:lnTo>
                    <a:pt x="520" y="690"/>
                  </a:lnTo>
                  <a:lnTo>
                    <a:pt x="441" y="690"/>
                  </a:lnTo>
                  <a:lnTo>
                    <a:pt x="351" y="678"/>
                  </a:lnTo>
                  <a:lnTo>
                    <a:pt x="272" y="656"/>
                  </a:lnTo>
                  <a:lnTo>
                    <a:pt x="214" y="645"/>
                  </a:lnTo>
                  <a:lnTo>
                    <a:pt x="181" y="600"/>
                  </a:lnTo>
                  <a:lnTo>
                    <a:pt x="102" y="566"/>
                  </a:lnTo>
                  <a:lnTo>
                    <a:pt x="56" y="577"/>
                  </a:lnTo>
                  <a:lnTo>
                    <a:pt x="0" y="577"/>
                  </a:lnTo>
                  <a:lnTo>
                    <a:pt x="11" y="475"/>
                  </a:lnTo>
                  <a:lnTo>
                    <a:pt x="33" y="340"/>
                  </a:lnTo>
                  <a:lnTo>
                    <a:pt x="79" y="271"/>
                  </a:lnTo>
                  <a:lnTo>
                    <a:pt x="136" y="226"/>
                  </a:lnTo>
                  <a:lnTo>
                    <a:pt x="192" y="215"/>
                  </a:lnTo>
                  <a:lnTo>
                    <a:pt x="259" y="204"/>
                  </a:lnTo>
                  <a:lnTo>
                    <a:pt x="317" y="204"/>
                  </a:lnTo>
                  <a:lnTo>
                    <a:pt x="339" y="170"/>
                  </a:lnTo>
                  <a:lnTo>
                    <a:pt x="362" y="90"/>
                  </a:lnTo>
                  <a:lnTo>
                    <a:pt x="373" y="34"/>
                  </a:lnTo>
                  <a:lnTo>
                    <a:pt x="407" y="0"/>
                  </a:lnTo>
                  <a:lnTo>
                    <a:pt x="429" y="11"/>
                  </a:lnTo>
                  <a:lnTo>
                    <a:pt x="475" y="23"/>
                  </a:lnTo>
                  <a:lnTo>
                    <a:pt x="532" y="34"/>
                  </a:lnTo>
                  <a:lnTo>
                    <a:pt x="577" y="45"/>
                  </a:lnTo>
                  <a:lnTo>
                    <a:pt x="599" y="56"/>
                  </a:lnTo>
                  <a:lnTo>
                    <a:pt x="610" y="56"/>
                  </a:lnTo>
                  <a:lnTo>
                    <a:pt x="622" y="90"/>
                  </a:lnTo>
                  <a:lnTo>
                    <a:pt x="633" y="124"/>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72" name="Freeform 82"/>
            <p:cNvSpPr>
              <a:spLocks/>
            </p:cNvSpPr>
            <p:nvPr/>
          </p:nvSpPr>
          <p:spPr bwMode="auto">
            <a:xfrm>
              <a:off x="4240218" y="2826674"/>
              <a:ext cx="1976444" cy="1302001"/>
            </a:xfrm>
            <a:custGeom>
              <a:avLst/>
              <a:gdLst>
                <a:gd name="T0" fmla="*/ 1312 w 1947"/>
                <a:gd name="T1" fmla="*/ 112 h 1380"/>
                <a:gd name="T2" fmla="*/ 1437 w 1947"/>
                <a:gd name="T3" fmla="*/ 135 h 1380"/>
                <a:gd name="T4" fmla="*/ 1516 w 1947"/>
                <a:gd name="T5" fmla="*/ 170 h 1380"/>
                <a:gd name="T6" fmla="*/ 1596 w 1947"/>
                <a:gd name="T7" fmla="*/ 237 h 1380"/>
                <a:gd name="T8" fmla="*/ 1641 w 1947"/>
                <a:gd name="T9" fmla="*/ 305 h 1380"/>
                <a:gd name="T10" fmla="*/ 1732 w 1947"/>
                <a:gd name="T11" fmla="*/ 373 h 1380"/>
                <a:gd name="T12" fmla="*/ 1799 w 1947"/>
                <a:gd name="T13" fmla="*/ 384 h 1380"/>
                <a:gd name="T14" fmla="*/ 1889 w 1947"/>
                <a:gd name="T15" fmla="*/ 520 h 1380"/>
                <a:gd name="T16" fmla="*/ 1935 w 1947"/>
                <a:gd name="T17" fmla="*/ 622 h 1380"/>
                <a:gd name="T18" fmla="*/ 1947 w 1947"/>
                <a:gd name="T19" fmla="*/ 724 h 1380"/>
                <a:gd name="T20" fmla="*/ 1889 w 1947"/>
                <a:gd name="T21" fmla="*/ 769 h 1380"/>
                <a:gd name="T22" fmla="*/ 1822 w 1947"/>
                <a:gd name="T23" fmla="*/ 836 h 1380"/>
                <a:gd name="T24" fmla="*/ 1799 w 1947"/>
                <a:gd name="T25" fmla="*/ 928 h 1380"/>
                <a:gd name="T26" fmla="*/ 1743 w 1947"/>
                <a:gd name="T27" fmla="*/ 984 h 1380"/>
                <a:gd name="T28" fmla="*/ 1674 w 1947"/>
                <a:gd name="T29" fmla="*/ 984 h 1380"/>
                <a:gd name="T30" fmla="*/ 1641 w 1947"/>
                <a:gd name="T31" fmla="*/ 961 h 1380"/>
                <a:gd name="T32" fmla="*/ 1618 w 1947"/>
                <a:gd name="T33" fmla="*/ 1006 h 1380"/>
                <a:gd name="T34" fmla="*/ 1630 w 1947"/>
                <a:gd name="T35" fmla="*/ 1040 h 1380"/>
                <a:gd name="T36" fmla="*/ 1708 w 1947"/>
                <a:gd name="T37" fmla="*/ 1063 h 1380"/>
                <a:gd name="T38" fmla="*/ 1777 w 1947"/>
                <a:gd name="T39" fmla="*/ 1109 h 1380"/>
                <a:gd name="T40" fmla="*/ 1777 w 1947"/>
                <a:gd name="T41" fmla="*/ 1187 h 1380"/>
                <a:gd name="T42" fmla="*/ 1607 w 1947"/>
                <a:gd name="T43" fmla="*/ 1244 h 1380"/>
                <a:gd name="T44" fmla="*/ 1426 w 1947"/>
                <a:gd name="T45" fmla="*/ 1244 h 1380"/>
                <a:gd name="T46" fmla="*/ 1290 w 1947"/>
                <a:gd name="T47" fmla="*/ 1210 h 1380"/>
                <a:gd name="T48" fmla="*/ 1211 w 1947"/>
                <a:gd name="T49" fmla="*/ 1165 h 1380"/>
                <a:gd name="T50" fmla="*/ 1143 w 1947"/>
                <a:gd name="T51" fmla="*/ 1199 h 1380"/>
                <a:gd name="T52" fmla="*/ 1086 w 1947"/>
                <a:gd name="T53" fmla="*/ 1232 h 1380"/>
                <a:gd name="T54" fmla="*/ 1053 w 1947"/>
                <a:gd name="T55" fmla="*/ 1312 h 1380"/>
                <a:gd name="T56" fmla="*/ 928 w 1947"/>
                <a:gd name="T57" fmla="*/ 1368 h 1380"/>
                <a:gd name="T58" fmla="*/ 815 w 1947"/>
                <a:gd name="T59" fmla="*/ 1346 h 1380"/>
                <a:gd name="T60" fmla="*/ 724 w 1947"/>
                <a:gd name="T61" fmla="*/ 1266 h 1380"/>
                <a:gd name="T62" fmla="*/ 645 w 1947"/>
                <a:gd name="T63" fmla="*/ 1210 h 1380"/>
                <a:gd name="T64" fmla="*/ 532 w 1947"/>
                <a:gd name="T65" fmla="*/ 1187 h 1380"/>
                <a:gd name="T66" fmla="*/ 408 w 1947"/>
                <a:gd name="T67" fmla="*/ 1142 h 1380"/>
                <a:gd name="T68" fmla="*/ 306 w 1947"/>
                <a:gd name="T69" fmla="*/ 1131 h 1380"/>
                <a:gd name="T70" fmla="*/ 216 w 1947"/>
                <a:gd name="T71" fmla="*/ 1074 h 1380"/>
                <a:gd name="T72" fmla="*/ 113 w 1947"/>
                <a:gd name="T73" fmla="*/ 1074 h 1380"/>
                <a:gd name="T74" fmla="*/ 35 w 1947"/>
                <a:gd name="T75" fmla="*/ 916 h 1380"/>
                <a:gd name="T76" fmla="*/ 0 w 1947"/>
                <a:gd name="T77" fmla="*/ 735 h 1380"/>
                <a:gd name="T78" fmla="*/ 11 w 1947"/>
                <a:gd name="T79" fmla="*/ 610 h 1380"/>
                <a:gd name="T80" fmla="*/ 57 w 1947"/>
                <a:gd name="T81" fmla="*/ 520 h 1380"/>
                <a:gd name="T82" fmla="*/ 136 w 1947"/>
                <a:gd name="T83" fmla="*/ 508 h 1380"/>
                <a:gd name="T84" fmla="*/ 261 w 1947"/>
                <a:gd name="T85" fmla="*/ 508 h 1380"/>
                <a:gd name="T86" fmla="*/ 227 w 1947"/>
                <a:gd name="T87" fmla="*/ 429 h 1380"/>
                <a:gd name="T88" fmla="*/ 261 w 1947"/>
                <a:gd name="T89" fmla="*/ 396 h 1380"/>
                <a:gd name="T90" fmla="*/ 283 w 1947"/>
                <a:gd name="T91" fmla="*/ 316 h 1380"/>
                <a:gd name="T92" fmla="*/ 227 w 1947"/>
                <a:gd name="T93" fmla="*/ 215 h 1380"/>
                <a:gd name="T94" fmla="*/ 238 w 1947"/>
                <a:gd name="T95" fmla="*/ 101 h 1380"/>
                <a:gd name="T96" fmla="*/ 328 w 1947"/>
                <a:gd name="T97" fmla="*/ 34 h 1380"/>
                <a:gd name="T98" fmla="*/ 498 w 1947"/>
                <a:gd name="T99" fmla="*/ 34 h 1380"/>
                <a:gd name="T100" fmla="*/ 657 w 1947"/>
                <a:gd name="T101" fmla="*/ 11 h 1380"/>
                <a:gd name="T102" fmla="*/ 758 w 1947"/>
                <a:gd name="T103" fmla="*/ 11 h 1380"/>
                <a:gd name="T104" fmla="*/ 883 w 1947"/>
                <a:gd name="T105" fmla="*/ 34 h 1380"/>
                <a:gd name="T106" fmla="*/ 974 w 1947"/>
                <a:gd name="T107" fmla="*/ 90 h 1380"/>
                <a:gd name="T108" fmla="*/ 1143 w 1947"/>
                <a:gd name="T109" fmla="*/ 124 h 138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947"/>
                <a:gd name="T166" fmla="*/ 0 h 1380"/>
                <a:gd name="T167" fmla="*/ 1947 w 1947"/>
                <a:gd name="T168" fmla="*/ 1380 h 138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947" h="1380">
                  <a:moveTo>
                    <a:pt x="1222" y="124"/>
                  </a:moveTo>
                  <a:lnTo>
                    <a:pt x="1312" y="112"/>
                  </a:lnTo>
                  <a:lnTo>
                    <a:pt x="1381" y="101"/>
                  </a:lnTo>
                  <a:lnTo>
                    <a:pt x="1437" y="135"/>
                  </a:lnTo>
                  <a:lnTo>
                    <a:pt x="1471" y="158"/>
                  </a:lnTo>
                  <a:lnTo>
                    <a:pt x="1516" y="170"/>
                  </a:lnTo>
                  <a:lnTo>
                    <a:pt x="1551" y="181"/>
                  </a:lnTo>
                  <a:lnTo>
                    <a:pt x="1596" y="237"/>
                  </a:lnTo>
                  <a:lnTo>
                    <a:pt x="1607" y="271"/>
                  </a:lnTo>
                  <a:lnTo>
                    <a:pt x="1641" y="305"/>
                  </a:lnTo>
                  <a:lnTo>
                    <a:pt x="1686" y="339"/>
                  </a:lnTo>
                  <a:lnTo>
                    <a:pt x="1732" y="373"/>
                  </a:lnTo>
                  <a:lnTo>
                    <a:pt x="1754" y="384"/>
                  </a:lnTo>
                  <a:lnTo>
                    <a:pt x="1799" y="384"/>
                  </a:lnTo>
                  <a:lnTo>
                    <a:pt x="1844" y="418"/>
                  </a:lnTo>
                  <a:lnTo>
                    <a:pt x="1889" y="520"/>
                  </a:lnTo>
                  <a:lnTo>
                    <a:pt x="1924" y="565"/>
                  </a:lnTo>
                  <a:lnTo>
                    <a:pt x="1935" y="622"/>
                  </a:lnTo>
                  <a:lnTo>
                    <a:pt x="1947" y="667"/>
                  </a:lnTo>
                  <a:lnTo>
                    <a:pt x="1947" y="724"/>
                  </a:lnTo>
                  <a:lnTo>
                    <a:pt x="1935" y="747"/>
                  </a:lnTo>
                  <a:lnTo>
                    <a:pt x="1889" y="769"/>
                  </a:lnTo>
                  <a:lnTo>
                    <a:pt x="1856" y="803"/>
                  </a:lnTo>
                  <a:lnTo>
                    <a:pt x="1822" y="836"/>
                  </a:lnTo>
                  <a:lnTo>
                    <a:pt x="1811" y="893"/>
                  </a:lnTo>
                  <a:lnTo>
                    <a:pt x="1799" y="928"/>
                  </a:lnTo>
                  <a:lnTo>
                    <a:pt x="1766" y="961"/>
                  </a:lnTo>
                  <a:lnTo>
                    <a:pt x="1743" y="984"/>
                  </a:lnTo>
                  <a:lnTo>
                    <a:pt x="1708" y="995"/>
                  </a:lnTo>
                  <a:lnTo>
                    <a:pt x="1674" y="984"/>
                  </a:lnTo>
                  <a:lnTo>
                    <a:pt x="1652" y="961"/>
                  </a:lnTo>
                  <a:lnTo>
                    <a:pt x="1641" y="961"/>
                  </a:lnTo>
                  <a:lnTo>
                    <a:pt x="1630" y="984"/>
                  </a:lnTo>
                  <a:lnTo>
                    <a:pt x="1618" y="1006"/>
                  </a:lnTo>
                  <a:lnTo>
                    <a:pt x="1618" y="1029"/>
                  </a:lnTo>
                  <a:lnTo>
                    <a:pt x="1630" y="1040"/>
                  </a:lnTo>
                  <a:lnTo>
                    <a:pt x="1674" y="1040"/>
                  </a:lnTo>
                  <a:lnTo>
                    <a:pt x="1708" y="1063"/>
                  </a:lnTo>
                  <a:lnTo>
                    <a:pt x="1743" y="1097"/>
                  </a:lnTo>
                  <a:lnTo>
                    <a:pt x="1777" y="1109"/>
                  </a:lnTo>
                  <a:lnTo>
                    <a:pt x="1799" y="1142"/>
                  </a:lnTo>
                  <a:lnTo>
                    <a:pt x="1777" y="1187"/>
                  </a:lnTo>
                  <a:lnTo>
                    <a:pt x="1708" y="1210"/>
                  </a:lnTo>
                  <a:lnTo>
                    <a:pt x="1607" y="1244"/>
                  </a:lnTo>
                  <a:lnTo>
                    <a:pt x="1493" y="1244"/>
                  </a:lnTo>
                  <a:lnTo>
                    <a:pt x="1426" y="1244"/>
                  </a:lnTo>
                  <a:lnTo>
                    <a:pt x="1347" y="1221"/>
                  </a:lnTo>
                  <a:lnTo>
                    <a:pt x="1290" y="1210"/>
                  </a:lnTo>
                  <a:lnTo>
                    <a:pt x="1245" y="1187"/>
                  </a:lnTo>
                  <a:lnTo>
                    <a:pt x="1211" y="1165"/>
                  </a:lnTo>
                  <a:lnTo>
                    <a:pt x="1166" y="1187"/>
                  </a:lnTo>
                  <a:lnTo>
                    <a:pt x="1143" y="1199"/>
                  </a:lnTo>
                  <a:lnTo>
                    <a:pt x="1098" y="1221"/>
                  </a:lnTo>
                  <a:lnTo>
                    <a:pt x="1086" y="1232"/>
                  </a:lnTo>
                  <a:lnTo>
                    <a:pt x="1075" y="1266"/>
                  </a:lnTo>
                  <a:lnTo>
                    <a:pt x="1053" y="1312"/>
                  </a:lnTo>
                  <a:lnTo>
                    <a:pt x="996" y="1357"/>
                  </a:lnTo>
                  <a:lnTo>
                    <a:pt x="928" y="1368"/>
                  </a:lnTo>
                  <a:lnTo>
                    <a:pt x="838" y="1380"/>
                  </a:lnTo>
                  <a:lnTo>
                    <a:pt x="815" y="1346"/>
                  </a:lnTo>
                  <a:lnTo>
                    <a:pt x="781" y="1290"/>
                  </a:lnTo>
                  <a:lnTo>
                    <a:pt x="724" y="1266"/>
                  </a:lnTo>
                  <a:lnTo>
                    <a:pt x="679" y="1232"/>
                  </a:lnTo>
                  <a:lnTo>
                    <a:pt x="645" y="1210"/>
                  </a:lnTo>
                  <a:lnTo>
                    <a:pt x="600" y="1187"/>
                  </a:lnTo>
                  <a:lnTo>
                    <a:pt x="532" y="1187"/>
                  </a:lnTo>
                  <a:lnTo>
                    <a:pt x="476" y="1176"/>
                  </a:lnTo>
                  <a:lnTo>
                    <a:pt x="408" y="1142"/>
                  </a:lnTo>
                  <a:lnTo>
                    <a:pt x="351" y="1131"/>
                  </a:lnTo>
                  <a:lnTo>
                    <a:pt x="306" y="1131"/>
                  </a:lnTo>
                  <a:lnTo>
                    <a:pt x="261" y="1097"/>
                  </a:lnTo>
                  <a:lnTo>
                    <a:pt x="216" y="1074"/>
                  </a:lnTo>
                  <a:lnTo>
                    <a:pt x="170" y="1074"/>
                  </a:lnTo>
                  <a:lnTo>
                    <a:pt x="113" y="1074"/>
                  </a:lnTo>
                  <a:lnTo>
                    <a:pt x="80" y="1029"/>
                  </a:lnTo>
                  <a:lnTo>
                    <a:pt x="35" y="916"/>
                  </a:lnTo>
                  <a:lnTo>
                    <a:pt x="0" y="814"/>
                  </a:lnTo>
                  <a:lnTo>
                    <a:pt x="0" y="735"/>
                  </a:lnTo>
                  <a:lnTo>
                    <a:pt x="11" y="678"/>
                  </a:lnTo>
                  <a:lnTo>
                    <a:pt x="11" y="610"/>
                  </a:lnTo>
                  <a:lnTo>
                    <a:pt x="23" y="565"/>
                  </a:lnTo>
                  <a:lnTo>
                    <a:pt x="57" y="520"/>
                  </a:lnTo>
                  <a:lnTo>
                    <a:pt x="80" y="497"/>
                  </a:lnTo>
                  <a:lnTo>
                    <a:pt x="136" y="508"/>
                  </a:lnTo>
                  <a:lnTo>
                    <a:pt x="203" y="508"/>
                  </a:lnTo>
                  <a:lnTo>
                    <a:pt x="261" y="508"/>
                  </a:lnTo>
                  <a:lnTo>
                    <a:pt x="261" y="463"/>
                  </a:lnTo>
                  <a:lnTo>
                    <a:pt x="227" y="429"/>
                  </a:lnTo>
                  <a:lnTo>
                    <a:pt x="227" y="407"/>
                  </a:lnTo>
                  <a:lnTo>
                    <a:pt x="261" y="396"/>
                  </a:lnTo>
                  <a:lnTo>
                    <a:pt x="294" y="373"/>
                  </a:lnTo>
                  <a:lnTo>
                    <a:pt x="283" y="316"/>
                  </a:lnTo>
                  <a:lnTo>
                    <a:pt x="261" y="260"/>
                  </a:lnTo>
                  <a:lnTo>
                    <a:pt x="227" y="215"/>
                  </a:lnTo>
                  <a:lnTo>
                    <a:pt x="216" y="158"/>
                  </a:lnTo>
                  <a:lnTo>
                    <a:pt x="238" y="101"/>
                  </a:lnTo>
                  <a:lnTo>
                    <a:pt x="283" y="79"/>
                  </a:lnTo>
                  <a:lnTo>
                    <a:pt x="328" y="34"/>
                  </a:lnTo>
                  <a:lnTo>
                    <a:pt x="396" y="34"/>
                  </a:lnTo>
                  <a:lnTo>
                    <a:pt x="498" y="34"/>
                  </a:lnTo>
                  <a:lnTo>
                    <a:pt x="589" y="22"/>
                  </a:lnTo>
                  <a:lnTo>
                    <a:pt x="657" y="11"/>
                  </a:lnTo>
                  <a:lnTo>
                    <a:pt x="702" y="11"/>
                  </a:lnTo>
                  <a:lnTo>
                    <a:pt x="758" y="11"/>
                  </a:lnTo>
                  <a:lnTo>
                    <a:pt x="804" y="0"/>
                  </a:lnTo>
                  <a:lnTo>
                    <a:pt x="883" y="34"/>
                  </a:lnTo>
                  <a:lnTo>
                    <a:pt x="916" y="79"/>
                  </a:lnTo>
                  <a:lnTo>
                    <a:pt x="974" y="90"/>
                  </a:lnTo>
                  <a:lnTo>
                    <a:pt x="1053" y="112"/>
                  </a:lnTo>
                  <a:lnTo>
                    <a:pt x="1143" y="124"/>
                  </a:lnTo>
                  <a:lnTo>
                    <a:pt x="1222" y="124"/>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73" name="Freeform 83"/>
            <p:cNvSpPr>
              <a:spLocks/>
            </p:cNvSpPr>
            <p:nvPr/>
          </p:nvSpPr>
          <p:spPr bwMode="auto">
            <a:xfrm>
              <a:off x="6459551" y="2898807"/>
              <a:ext cx="296863" cy="705100"/>
            </a:xfrm>
            <a:custGeom>
              <a:avLst/>
              <a:gdLst>
                <a:gd name="T0" fmla="*/ 237 w 295"/>
                <a:gd name="T1" fmla="*/ 45 h 746"/>
                <a:gd name="T2" fmla="*/ 249 w 295"/>
                <a:gd name="T3" fmla="*/ 79 h 746"/>
                <a:gd name="T4" fmla="*/ 249 w 295"/>
                <a:gd name="T5" fmla="*/ 136 h 746"/>
                <a:gd name="T6" fmla="*/ 237 w 295"/>
                <a:gd name="T7" fmla="*/ 169 h 746"/>
                <a:gd name="T8" fmla="*/ 237 w 295"/>
                <a:gd name="T9" fmla="*/ 226 h 746"/>
                <a:gd name="T10" fmla="*/ 260 w 295"/>
                <a:gd name="T11" fmla="*/ 237 h 746"/>
                <a:gd name="T12" fmla="*/ 271 w 295"/>
                <a:gd name="T13" fmla="*/ 272 h 746"/>
                <a:gd name="T14" fmla="*/ 282 w 295"/>
                <a:gd name="T15" fmla="*/ 305 h 746"/>
                <a:gd name="T16" fmla="*/ 260 w 295"/>
                <a:gd name="T17" fmla="*/ 317 h 746"/>
                <a:gd name="T18" fmla="*/ 249 w 295"/>
                <a:gd name="T19" fmla="*/ 339 h 746"/>
                <a:gd name="T20" fmla="*/ 237 w 295"/>
                <a:gd name="T21" fmla="*/ 362 h 746"/>
                <a:gd name="T22" fmla="*/ 237 w 295"/>
                <a:gd name="T23" fmla="*/ 384 h 746"/>
                <a:gd name="T24" fmla="*/ 237 w 295"/>
                <a:gd name="T25" fmla="*/ 407 h 746"/>
                <a:gd name="T26" fmla="*/ 226 w 295"/>
                <a:gd name="T27" fmla="*/ 429 h 746"/>
                <a:gd name="T28" fmla="*/ 215 w 295"/>
                <a:gd name="T29" fmla="*/ 407 h 746"/>
                <a:gd name="T30" fmla="*/ 192 w 295"/>
                <a:gd name="T31" fmla="*/ 429 h 746"/>
                <a:gd name="T32" fmla="*/ 204 w 295"/>
                <a:gd name="T33" fmla="*/ 453 h 746"/>
                <a:gd name="T34" fmla="*/ 215 w 295"/>
                <a:gd name="T35" fmla="*/ 498 h 746"/>
                <a:gd name="T36" fmla="*/ 249 w 295"/>
                <a:gd name="T37" fmla="*/ 531 h 746"/>
                <a:gd name="T38" fmla="*/ 260 w 295"/>
                <a:gd name="T39" fmla="*/ 599 h 746"/>
                <a:gd name="T40" fmla="*/ 295 w 295"/>
                <a:gd name="T41" fmla="*/ 668 h 746"/>
                <a:gd name="T42" fmla="*/ 249 w 295"/>
                <a:gd name="T43" fmla="*/ 712 h 746"/>
                <a:gd name="T44" fmla="*/ 192 w 295"/>
                <a:gd name="T45" fmla="*/ 746 h 746"/>
                <a:gd name="T46" fmla="*/ 136 w 295"/>
                <a:gd name="T47" fmla="*/ 735 h 746"/>
                <a:gd name="T48" fmla="*/ 79 w 295"/>
                <a:gd name="T49" fmla="*/ 712 h 746"/>
                <a:gd name="T50" fmla="*/ 34 w 295"/>
                <a:gd name="T51" fmla="*/ 679 h 746"/>
                <a:gd name="T52" fmla="*/ 22 w 295"/>
                <a:gd name="T53" fmla="*/ 645 h 746"/>
                <a:gd name="T54" fmla="*/ 11 w 295"/>
                <a:gd name="T55" fmla="*/ 599 h 746"/>
                <a:gd name="T56" fmla="*/ 11 w 295"/>
                <a:gd name="T57" fmla="*/ 543 h 746"/>
                <a:gd name="T58" fmla="*/ 11 w 295"/>
                <a:gd name="T59" fmla="*/ 486 h 746"/>
                <a:gd name="T60" fmla="*/ 0 w 295"/>
                <a:gd name="T61" fmla="*/ 429 h 746"/>
                <a:gd name="T62" fmla="*/ 0 w 295"/>
                <a:gd name="T63" fmla="*/ 395 h 746"/>
                <a:gd name="T64" fmla="*/ 22 w 295"/>
                <a:gd name="T65" fmla="*/ 362 h 746"/>
                <a:gd name="T66" fmla="*/ 67 w 295"/>
                <a:gd name="T67" fmla="*/ 328 h 746"/>
                <a:gd name="T68" fmla="*/ 90 w 295"/>
                <a:gd name="T69" fmla="*/ 248 h 746"/>
                <a:gd name="T70" fmla="*/ 102 w 295"/>
                <a:gd name="T71" fmla="*/ 203 h 746"/>
                <a:gd name="T72" fmla="*/ 125 w 295"/>
                <a:gd name="T73" fmla="*/ 147 h 746"/>
                <a:gd name="T74" fmla="*/ 136 w 295"/>
                <a:gd name="T75" fmla="*/ 91 h 746"/>
                <a:gd name="T76" fmla="*/ 170 w 295"/>
                <a:gd name="T77" fmla="*/ 68 h 746"/>
                <a:gd name="T78" fmla="*/ 192 w 295"/>
                <a:gd name="T79" fmla="*/ 22 h 746"/>
                <a:gd name="T80" fmla="*/ 204 w 295"/>
                <a:gd name="T81" fmla="*/ 0 h 746"/>
                <a:gd name="T82" fmla="*/ 237 w 295"/>
                <a:gd name="T83" fmla="*/ 45 h 7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5"/>
                <a:gd name="T127" fmla="*/ 0 h 746"/>
                <a:gd name="T128" fmla="*/ 295 w 295"/>
                <a:gd name="T129" fmla="*/ 746 h 7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5" h="746">
                  <a:moveTo>
                    <a:pt x="237" y="45"/>
                  </a:moveTo>
                  <a:lnTo>
                    <a:pt x="249" y="79"/>
                  </a:lnTo>
                  <a:lnTo>
                    <a:pt x="249" y="136"/>
                  </a:lnTo>
                  <a:lnTo>
                    <a:pt x="237" y="169"/>
                  </a:lnTo>
                  <a:lnTo>
                    <a:pt x="237" y="226"/>
                  </a:lnTo>
                  <a:lnTo>
                    <a:pt x="260" y="237"/>
                  </a:lnTo>
                  <a:lnTo>
                    <a:pt x="271" y="272"/>
                  </a:lnTo>
                  <a:lnTo>
                    <a:pt x="282" y="305"/>
                  </a:lnTo>
                  <a:lnTo>
                    <a:pt x="260" y="317"/>
                  </a:lnTo>
                  <a:lnTo>
                    <a:pt x="249" y="339"/>
                  </a:lnTo>
                  <a:lnTo>
                    <a:pt x="237" y="362"/>
                  </a:lnTo>
                  <a:lnTo>
                    <a:pt x="237" y="384"/>
                  </a:lnTo>
                  <a:lnTo>
                    <a:pt x="237" y="407"/>
                  </a:lnTo>
                  <a:lnTo>
                    <a:pt x="226" y="429"/>
                  </a:lnTo>
                  <a:lnTo>
                    <a:pt x="215" y="407"/>
                  </a:lnTo>
                  <a:lnTo>
                    <a:pt x="192" y="429"/>
                  </a:lnTo>
                  <a:lnTo>
                    <a:pt x="204" y="453"/>
                  </a:lnTo>
                  <a:lnTo>
                    <a:pt x="215" y="498"/>
                  </a:lnTo>
                  <a:lnTo>
                    <a:pt x="249" y="531"/>
                  </a:lnTo>
                  <a:lnTo>
                    <a:pt x="260" y="599"/>
                  </a:lnTo>
                  <a:lnTo>
                    <a:pt x="295" y="668"/>
                  </a:lnTo>
                  <a:lnTo>
                    <a:pt x="249" y="712"/>
                  </a:lnTo>
                  <a:lnTo>
                    <a:pt x="192" y="746"/>
                  </a:lnTo>
                  <a:lnTo>
                    <a:pt x="136" y="735"/>
                  </a:lnTo>
                  <a:lnTo>
                    <a:pt x="79" y="712"/>
                  </a:lnTo>
                  <a:lnTo>
                    <a:pt x="34" y="679"/>
                  </a:lnTo>
                  <a:lnTo>
                    <a:pt x="22" y="645"/>
                  </a:lnTo>
                  <a:lnTo>
                    <a:pt x="11" y="599"/>
                  </a:lnTo>
                  <a:lnTo>
                    <a:pt x="11" y="543"/>
                  </a:lnTo>
                  <a:lnTo>
                    <a:pt x="11" y="486"/>
                  </a:lnTo>
                  <a:lnTo>
                    <a:pt x="0" y="429"/>
                  </a:lnTo>
                  <a:lnTo>
                    <a:pt x="0" y="395"/>
                  </a:lnTo>
                  <a:lnTo>
                    <a:pt x="22" y="362"/>
                  </a:lnTo>
                  <a:lnTo>
                    <a:pt x="67" y="328"/>
                  </a:lnTo>
                  <a:lnTo>
                    <a:pt x="90" y="248"/>
                  </a:lnTo>
                  <a:lnTo>
                    <a:pt x="102" y="203"/>
                  </a:lnTo>
                  <a:lnTo>
                    <a:pt x="125" y="147"/>
                  </a:lnTo>
                  <a:lnTo>
                    <a:pt x="136" y="91"/>
                  </a:lnTo>
                  <a:lnTo>
                    <a:pt x="170" y="68"/>
                  </a:lnTo>
                  <a:lnTo>
                    <a:pt x="192" y="22"/>
                  </a:lnTo>
                  <a:lnTo>
                    <a:pt x="204" y="0"/>
                  </a:lnTo>
                  <a:lnTo>
                    <a:pt x="237" y="45"/>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74" name="Freeform 84"/>
            <p:cNvSpPr>
              <a:spLocks/>
            </p:cNvSpPr>
            <p:nvPr/>
          </p:nvSpPr>
          <p:spPr bwMode="auto">
            <a:xfrm>
              <a:off x="2274887" y="1088269"/>
              <a:ext cx="3092460" cy="2387602"/>
            </a:xfrm>
            <a:custGeom>
              <a:avLst/>
              <a:gdLst>
                <a:gd name="T0" fmla="*/ 2773 w 3044"/>
                <a:gd name="T1" fmla="*/ 1504 h 2533"/>
                <a:gd name="T2" fmla="*/ 2648 w 3044"/>
                <a:gd name="T3" fmla="*/ 1753 h 2533"/>
                <a:gd name="T4" fmla="*/ 2524 w 3044"/>
                <a:gd name="T5" fmla="*/ 1866 h 2533"/>
                <a:gd name="T6" fmla="*/ 2263 w 3044"/>
                <a:gd name="T7" fmla="*/ 1878 h 2533"/>
                <a:gd name="T8" fmla="*/ 2151 w 3044"/>
                <a:gd name="T9" fmla="*/ 2002 h 2533"/>
                <a:gd name="T10" fmla="*/ 2218 w 3044"/>
                <a:gd name="T11" fmla="*/ 2160 h 2533"/>
                <a:gd name="T12" fmla="*/ 2162 w 3044"/>
                <a:gd name="T13" fmla="*/ 2251 h 2533"/>
                <a:gd name="T14" fmla="*/ 2196 w 3044"/>
                <a:gd name="T15" fmla="*/ 2352 h 2533"/>
                <a:gd name="T16" fmla="*/ 2015 w 3044"/>
                <a:gd name="T17" fmla="*/ 2341 h 2533"/>
                <a:gd name="T18" fmla="*/ 1834 w 3044"/>
                <a:gd name="T19" fmla="*/ 2285 h 2533"/>
                <a:gd name="T20" fmla="*/ 1608 w 3044"/>
                <a:gd name="T21" fmla="*/ 2285 h 2533"/>
                <a:gd name="T22" fmla="*/ 1290 w 3044"/>
                <a:gd name="T23" fmla="*/ 2364 h 2533"/>
                <a:gd name="T24" fmla="*/ 1132 w 3044"/>
                <a:gd name="T25" fmla="*/ 2285 h 2533"/>
                <a:gd name="T26" fmla="*/ 973 w 3044"/>
                <a:gd name="T27" fmla="*/ 2228 h 2533"/>
                <a:gd name="T28" fmla="*/ 883 w 3044"/>
                <a:gd name="T29" fmla="*/ 2273 h 2533"/>
                <a:gd name="T30" fmla="*/ 770 w 3044"/>
                <a:gd name="T31" fmla="*/ 2240 h 2533"/>
                <a:gd name="T32" fmla="*/ 611 w 3044"/>
                <a:gd name="T33" fmla="*/ 2273 h 2533"/>
                <a:gd name="T34" fmla="*/ 532 w 3044"/>
                <a:gd name="T35" fmla="*/ 2432 h 2533"/>
                <a:gd name="T36" fmla="*/ 430 w 3044"/>
                <a:gd name="T37" fmla="*/ 2499 h 2533"/>
                <a:gd name="T38" fmla="*/ 374 w 3044"/>
                <a:gd name="T39" fmla="*/ 2488 h 2533"/>
                <a:gd name="T40" fmla="*/ 407 w 3044"/>
                <a:gd name="T41" fmla="*/ 2364 h 2533"/>
                <a:gd name="T42" fmla="*/ 351 w 3044"/>
                <a:gd name="T43" fmla="*/ 2228 h 2533"/>
                <a:gd name="T44" fmla="*/ 284 w 3044"/>
                <a:gd name="T45" fmla="*/ 2126 h 2533"/>
                <a:gd name="T46" fmla="*/ 193 w 3044"/>
                <a:gd name="T47" fmla="*/ 2002 h 2533"/>
                <a:gd name="T48" fmla="*/ 136 w 3044"/>
                <a:gd name="T49" fmla="*/ 1900 h 2533"/>
                <a:gd name="T50" fmla="*/ 68 w 3044"/>
                <a:gd name="T51" fmla="*/ 1775 h 2533"/>
                <a:gd name="T52" fmla="*/ 0 w 3044"/>
                <a:gd name="T53" fmla="*/ 1708 h 2533"/>
                <a:gd name="T54" fmla="*/ 91 w 3044"/>
                <a:gd name="T55" fmla="*/ 1629 h 2533"/>
                <a:gd name="T56" fmla="*/ 103 w 3044"/>
                <a:gd name="T57" fmla="*/ 1493 h 2533"/>
                <a:gd name="T58" fmla="*/ 0 w 3044"/>
                <a:gd name="T59" fmla="*/ 1426 h 2533"/>
                <a:gd name="T60" fmla="*/ 68 w 3044"/>
                <a:gd name="T61" fmla="*/ 1221 h 2533"/>
                <a:gd name="T62" fmla="*/ 148 w 3044"/>
                <a:gd name="T63" fmla="*/ 1142 h 2533"/>
                <a:gd name="T64" fmla="*/ 249 w 3044"/>
                <a:gd name="T65" fmla="*/ 1142 h 2533"/>
                <a:gd name="T66" fmla="*/ 396 w 3044"/>
                <a:gd name="T67" fmla="*/ 1198 h 2533"/>
                <a:gd name="T68" fmla="*/ 487 w 3044"/>
                <a:gd name="T69" fmla="*/ 1120 h 2533"/>
                <a:gd name="T70" fmla="*/ 622 w 3044"/>
                <a:gd name="T71" fmla="*/ 1131 h 2533"/>
                <a:gd name="T72" fmla="*/ 815 w 3044"/>
                <a:gd name="T73" fmla="*/ 1063 h 2533"/>
                <a:gd name="T74" fmla="*/ 1019 w 3044"/>
                <a:gd name="T75" fmla="*/ 972 h 2533"/>
                <a:gd name="T76" fmla="*/ 1098 w 3044"/>
                <a:gd name="T77" fmla="*/ 622 h 2533"/>
                <a:gd name="T78" fmla="*/ 1257 w 3044"/>
                <a:gd name="T79" fmla="*/ 532 h 2533"/>
                <a:gd name="T80" fmla="*/ 1393 w 3044"/>
                <a:gd name="T81" fmla="*/ 588 h 2533"/>
                <a:gd name="T82" fmla="*/ 1415 w 3044"/>
                <a:gd name="T83" fmla="*/ 509 h 2533"/>
                <a:gd name="T84" fmla="*/ 1415 w 3044"/>
                <a:gd name="T85" fmla="*/ 452 h 2533"/>
                <a:gd name="T86" fmla="*/ 1573 w 3044"/>
                <a:gd name="T87" fmla="*/ 294 h 2533"/>
                <a:gd name="T88" fmla="*/ 1754 w 3044"/>
                <a:gd name="T89" fmla="*/ 306 h 2533"/>
                <a:gd name="T90" fmla="*/ 1879 w 3044"/>
                <a:gd name="T91" fmla="*/ 294 h 2533"/>
                <a:gd name="T92" fmla="*/ 1879 w 3044"/>
                <a:gd name="T93" fmla="*/ 181 h 2533"/>
                <a:gd name="T94" fmla="*/ 2026 w 3044"/>
                <a:gd name="T95" fmla="*/ 102 h 2533"/>
                <a:gd name="T96" fmla="*/ 2151 w 3044"/>
                <a:gd name="T97" fmla="*/ 0 h 2533"/>
                <a:gd name="T98" fmla="*/ 2241 w 3044"/>
                <a:gd name="T99" fmla="*/ 90 h 2533"/>
                <a:gd name="T100" fmla="*/ 2331 w 3044"/>
                <a:gd name="T101" fmla="*/ 259 h 2533"/>
                <a:gd name="T102" fmla="*/ 2456 w 3044"/>
                <a:gd name="T103" fmla="*/ 362 h 2533"/>
                <a:gd name="T104" fmla="*/ 2444 w 3044"/>
                <a:gd name="T105" fmla="*/ 644 h 2533"/>
                <a:gd name="T106" fmla="*/ 2444 w 3044"/>
                <a:gd name="T107" fmla="*/ 758 h 2533"/>
                <a:gd name="T108" fmla="*/ 2716 w 3044"/>
                <a:gd name="T109" fmla="*/ 882 h 2533"/>
                <a:gd name="T110" fmla="*/ 2954 w 3044"/>
                <a:gd name="T111" fmla="*/ 995 h 2533"/>
                <a:gd name="T112" fmla="*/ 2988 w 3044"/>
                <a:gd name="T113" fmla="*/ 1108 h 2533"/>
                <a:gd name="T114" fmla="*/ 3044 w 3044"/>
                <a:gd name="T115" fmla="*/ 1278 h 2533"/>
                <a:gd name="T116" fmla="*/ 2976 w 3044"/>
                <a:gd name="T117" fmla="*/ 1448 h 253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044"/>
                <a:gd name="T178" fmla="*/ 0 h 2533"/>
                <a:gd name="T179" fmla="*/ 3044 w 3044"/>
                <a:gd name="T180" fmla="*/ 2533 h 253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044" h="2533">
                  <a:moveTo>
                    <a:pt x="2896" y="1482"/>
                  </a:moveTo>
                  <a:lnTo>
                    <a:pt x="2829" y="1493"/>
                  </a:lnTo>
                  <a:lnTo>
                    <a:pt x="2773" y="1504"/>
                  </a:lnTo>
                  <a:lnTo>
                    <a:pt x="2716" y="1549"/>
                  </a:lnTo>
                  <a:lnTo>
                    <a:pt x="2670" y="1618"/>
                  </a:lnTo>
                  <a:lnTo>
                    <a:pt x="2648" y="1753"/>
                  </a:lnTo>
                  <a:lnTo>
                    <a:pt x="2637" y="1855"/>
                  </a:lnTo>
                  <a:lnTo>
                    <a:pt x="2592" y="1855"/>
                  </a:lnTo>
                  <a:lnTo>
                    <a:pt x="2524" y="1866"/>
                  </a:lnTo>
                  <a:lnTo>
                    <a:pt x="2433" y="1878"/>
                  </a:lnTo>
                  <a:lnTo>
                    <a:pt x="2331" y="1878"/>
                  </a:lnTo>
                  <a:lnTo>
                    <a:pt x="2263" y="1878"/>
                  </a:lnTo>
                  <a:lnTo>
                    <a:pt x="2218" y="1923"/>
                  </a:lnTo>
                  <a:lnTo>
                    <a:pt x="2173" y="1945"/>
                  </a:lnTo>
                  <a:lnTo>
                    <a:pt x="2151" y="2002"/>
                  </a:lnTo>
                  <a:lnTo>
                    <a:pt x="2162" y="2059"/>
                  </a:lnTo>
                  <a:lnTo>
                    <a:pt x="2196" y="2104"/>
                  </a:lnTo>
                  <a:lnTo>
                    <a:pt x="2218" y="2160"/>
                  </a:lnTo>
                  <a:lnTo>
                    <a:pt x="2229" y="2217"/>
                  </a:lnTo>
                  <a:lnTo>
                    <a:pt x="2196" y="2240"/>
                  </a:lnTo>
                  <a:lnTo>
                    <a:pt x="2162" y="2251"/>
                  </a:lnTo>
                  <a:lnTo>
                    <a:pt x="2162" y="2273"/>
                  </a:lnTo>
                  <a:lnTo>
                    <a:pt x="2196" y="2307"/>
                  </a:lnTo>
                  <a:lnTo>
                    <a:pt x="2196" y="2352"/>
                  </a:lnTo>
                  <a:lnTo>
                    <a:pt x="2138" y="2352"/>
                  </a:lnTo>
                  <a:lnTo>
                    <a:pt x="2071" y="2352"/>
                  </a:lnTo>
                  <a:lnTo>
                    <a:pt x="2015" y="2341"/>
                  </a:lnTo>
                  <a:lnTo>
                    <a:pt x="1958" y="2318"/>
                  </a:lnTo>
                  <a:lnTo>
                    <a:pt x="1890" y="2307"/>
                  </a:lnTo>
                  <a:lnTo>
                    <a:pt x="1834" y="2285"/>
                  </a:lnTo>
                  <a:lnTo>
                    <a:pt x="1777" y="2273"/>
                  </a:lnTo>
                  <a:lnTo>
                    <a:pt x="1698" y="2273"/>
                  </a:lnTo>
                  <a:lnTo>
                    <a:pt x="1608" y="2285"/>
                  </a:lnTo>
                  <a:lnTo>
                    <a:pt x="1550" y="2318"/>
                  </a:lnTo>
                  <a:lnTo>
                    <a:pt x="1438" y="2352"/>
                  </a:lnTo>
                  <a:lnTo>
                    <a:pt x="1290" y="2364"/>
                  </a:lnTo>
                  <a:lnTo>
                    <a:pt x="1234" y="2352"/>
                  </a:lnTo>
                  <a:lnTo>
                    <a:pt x="1188" y="2318"/>
                  </a:lnTo>
                  <a:lnTo>
                    <a:pt x="1132" y="2285"/>
                  </a:lnTo>
                  <a:lnTo>
                    <a:pt x="1087" y="2273"/>
                  </a:lnTo>
                  <a:lnTo>
                    <a:pt x="1031" y="2251"/>
                  </a:lnTo>
                  <a:lnTo>
                    <a:pt x="973" y="2228"/>
                  </a:lnTo>
                  <a:lnTo>
                    <a:pt x="939" y="2228"/>
                  </a:lnTo>
                  <a:lnTo>
                    <a:pt x="917" y="2251"/>
                  </a:lnTo>
                  <a:lnTo>
                    <a:pt x="883" y="2273"/>
                  </a:lnTo>
                  <a:lnTo>
                    <a:pt x="849" y="2285"/>
                  </a:lnTo>
                  <a:lnTo>
                    <a:pt x="815" y="2262"/>
                  </a:lnTo>
                  <a:lnTo>
                    <a:pt x="770" y="2240"/>
                  </a:lnTo>
                  <a:lnTo>
                    <a:pt x="713" y="2228"/>
                  </a:lnTo>
                  <a:lnTo>
                    <a:pt x="691" y="2228"/>
                  </a:lnTo>
                  <a:lnTo>
                    <a:pt x="611" y="2273"/>
                  </a:lnTo>
                  <a:lnTo>
                    <a:pt x="589" y="2307"/>
                  </a:lnTo>
                  <a:lnTo>
                    <a:pt x="555" y="2421"/>
                  </a:lnTo>
                  <a:lnTo>
                    <a:pt x="532" y="2432"/>
                  </a:lnTo>
                  <a:lnTo>
                    <a:pt x="510" y="2443"/>
                  </a:lnTo>
                  <a:lnTo>
                    <a:pt x="476" y="2466"/>
                  </a:lnTo>
                  <a:lnTo>
                    <a:pt x="430" y="2499"/>
                  </a:lnTo>
                  <a:lnTo>
                    <a:pt x="430" y="2533"/>
                  </a:lnTo>
                  <a:lnTo>
                    <a:pt x="396" y="2522"/>
                  </a:lnTo>
                  <a:lnTo>
                    <a:pt x="374" y="2488"/>
                  </a:lnTo>
                  <a:lnTo>
                    <a:pt x="374" y="2454"/>
                  </a:lnTo>
                  <a:lnTo>
                    <a:pt x="396" y="2398"/>
                  </a:lnTo>
                  <a:lnTo>
                    <a:pt x="407" y="2364"/>
                  </a:lnTo>
                  <a:lnTo>
                    <a:pt x="396" y="2330"/>
                  </a:lnTo>
                  <a:lnTo>
                    <a:pt x="362" y="2285"/>
                  </a:lnTo>
                  <a:lnTo>
                    <a:pt x="351" y="2228"/>
                  </a:lnTo>
                  <a:lnTo>
                    <a:pt x="329" y="2183"/>
                  </a:lnTo>
                  <a:lnTo>
                    <a:pt x="317" y="2149"/>
                  </a:lnTo>
                  <a:lnTo>
                    <a:pt x="284" y="2126"/>
                  </a:lnTo>
                  <a:lnTo>
                    <a:pt x="249" y="2104"/>
                  </a:lnTo>
                  <a:lnTo>
                    <a:pt x="215" y="2070"/>
                  </a:lnTo>
                  <a:lnTo>
                    <a:pt x="193" y="2002"/>
                  </a:lnTo>
                  <a:lnTo>
                    <a:pt x="148" y="1991"/>
                  </a:lnTo>
                  <a:lnTo>
                    <a:pt x="136" y="1956"/>
                  </a:lnTo>
                  <a:lnTo>
                    <a:pt x="136" y="1900"/>
                  </a:lnTo>
                  <a:lnTo>
                    <a:pt x="114" y="1821"/>
                  </a:lnTo>
                  <a:lnTo>
                    <a:pt x="91" y="1775"/>
                  </a:lnTo>
                  <a:lnTo>
                    <a:pt x="68" y="1775"/>
                  </a:lnTo>
                  <a:lnTo>
                    <a:pt x="34" y="1753"/>
                  </a:lnTo>
                  <a:lnTo>
                    <a:pt x="0" y="1719"/>
                  </a:lnTo>
                  <a:lnTo>
                    <a:pt x="0" y="1708"/>
                  </a:lnTo>
                  <a:lnTo>
                    <a:pt x="34" y="1697"/>
                  </a:lnTo>
                  <a:lnTo>
                    <a:pt x="80" y="1697"/>
                  </a:lnTo>
                  <a:lnTo>
                    <a:pt x="91" y="1629"/>
                  </a:lnTo>
                  <a:lnTo>
                    <a:pt x="91" y="1583"/>
                  </a:lnTo>
                  <a:lnTo>
                    <a:pt x="80" y="1515"/>
                  </a:lnTo>
                  <a:lnTo>
                    <a:pt x="103" y="1493"/>
                  </a:lnTo>
                  <a:lnTo>
                    <a:pt x="68" y="1437"/>
                  </a:lnTo>
                  <a:lnTo>
                    <a:pt x="23" y="1437"/>
                  </a:lnTo>
                  <a:lnTo>
                    <a:pt x="0" y="1426"/>
                  </a:lnTo>
                  <a:lnTo>
                    <a:pt x="0" y="1289"/>
                  </a:lnTo>
                  <a:lnTo>
                    <a:pt x="12" y="1278"/>
                  </a:lnTo>
                  <a:lnTo>
                    <a:pt x="68" y="1221"/>
                  </a:lnTo>
                  <a:lnTo>
                    <a:pt x="80" y="1165"/>
                  </a:lnTo>
                  <a:lnTo>
                    <a:pt x="114" y="1142"/>
                  </a:lnTo>
                  <a:lnTo>
                    <a:pt x="148" y="1142"/>
                  </a:lnTo>
                  <a:lnTo>
                    <a:pt x="193" y="1153"/>
                  </a:lnTo>
                  <a:lnTo>
                    <a:pt x="215" y="1153"/>
                  </a:lnTo>
                  <a:lnTo>
                    <a:pt x="249" y="1142"/>
                  </a:lnTo>
                  <a:lnTo>
                    <a:pt x="329" y="1153"/>
                  </a:lnTo>
                  <a:lnTo>
                    <a:pt x="351" y="1187"/>
                  </a:lnTo>
                  <a:lnTo>
                    <a:pt x="396" y="1198"/>
                  </a:lnTo>
                  <a:lnTo>
                    <a:pt x="454" y="1187"/>
                  </a:lnTo>
                  <a:lnTo>
                    <a:pt x="465" y="1153"/>
                  </a:lnTo>
                  <a:lnTo>
                    <a:pt x="487" y="1120"/>
                  </a:lnTo>
                  <a:lnTo>
                    <a:pt x="532" y="1097"/>
                  </a:lnTo>
                  <a:lnTo>
                    <a:pt x="566" y="1120"/>
                  </a:lnTo>
                  <a:lnTo>
                    <a:pt x="622" y="1131"/>
                  </a:lnTo>
                  <a:lnTo>
                    <a:pt x="691" y="1142"/>
                  </a:lnTo>
                  <a:lnTo>
                    <a:pt x="736" y="1108"/>
                  </a:lnTo>
                  <a:lnTo>
                    <a:pt x="815" y="1063"/>
                  </a:lnTo>
                  <a:lnTo>
                    <a:pt x="962" y="1052"/>
                  </a:lnTo>
                  <a:lnTo>
                    <a:pt x="984" y="995"/>
                  </a:lnTo>
                  <a:lnTo>
                    <a:pt x="1019" y="972"/>
                  </a:lnTo>
                  <a:lnTo>
                    <a:pt x="1053" y="939"/>
                  </a:lnTo>
                  <a:lnTo>
                    <a:pt x="1098" y="905"/>
                  </a:lnTo>
                  <a:lnTo>
                    <a:pt x="1098" y="622"/>
                  </a:lnTo>
                  <a:lnTo>
                    <a:pt x="1064" y="577"/>
                  </a:lnTo>
                  <a:lnTo>
                    <a:pt x="1064" y="543"/>
                  </a:lnTo>
                  <a:lnTo>
                    <a:pt x="1257" y="532"/>
                  </a:lnTo>
                  <a:lnTo>
                    <a:pt x="1313" y="509"/>
                  </a:lnTo>
                  <a:lnTo>
                    <a:pt x="1324" y="520"/>
                  </a:lnTo>
                  <a:lnTo>
                    <a:pt x="1393" y="588"/>
                  </a:lnTo>
                  <a:lnTo>
                    <a:pt x="1404" y="588"/>
                  </a:lnTo>
                  <a:lnTo>
                    <a:pt x="1426" y="588"/>
                  </a:lnTo>
                  <a:lnTo>
                    <a:pt x="1415" y="509"/>
                  </a:lnTo>
                  <a:lnTo>
                    <a:pt x="1404" y="498"/>
                  </a:lnTo>
                  <a:lnTo>
                    <a:pt x="1404" y="474"/>
                  </a:lnTo>
                  <a:lnTo>
                    <a:pt x="1415" y="452"/>
                  </a:lnTo>
                  <a:lnTo>
                    <a:pt x="1460" y="429"/>
                  </a:lnTo>
                  <a:lnTo>
                    <a:pt x="1539" y="351"/>
                  </a:lnTo>
                  <a:lnTo>
                    <a:pt x="1573" y="294"/>
                  </a:lnTo>
                  <a:lnTo>
                    <a:pt x="1608" y="271"/>
                  </a:lnTo>
                  <a:lnTo>
                    <a:pt x="1664" y="282"/>
                  </a:lnTo>
                  <a:lnTo>
                    <a:pt x="1754" y="306"/>
                  </a:lnTo>
                  <a:lnTo>
                    <a:pt x="1822" y="317"/>
                  </a:lnTo>
                  <a:lnTo>
                    <a:pt x="1856" y="317"/>
                  </a:lnTo>
                  <a:lnTo>
                    <a:pt x="1879" y="294"/>
                  </a:lnTo>
                  <a:lnTo>
                    <a:pt x="1890" y="248"/>
                  </a:lnTo>
                  <a:lnTo>
                    <a:pt x="1867" y="214"/>
                  </a:lnTo>
                  <a:lnTo>
                    <a:pt x="1879" y="181"/>
                  </a:lnTo>
                  <a:lnTo>
                    <a:pt x="1901" y="158"/>
                  </a:lnTo>
                  <a:lnTo>
                    <a:pt x="1970" y="113"/>
                  </a:lnTo>
                  <a:lnTo>
                    <a:pt x="2026" y="102"/>
                  </a:lnTo>
                  <a:lnTo>
                    <a:pt x="2071" y="56"/>
                  </a:lnTo>
                  <a:lnTo>
                    <a:pt x="2105" y="11"/>
                  </a:lnTo>
                  <a:lnTo>
                    <a:pt x="2151" y="0"/>
                  </a:lnTo>
                  <a:lnTo>
                    <a:pt x="2185" y="0"/>
                  </a:lnTo>
                  <a:lnTo>
                    <a:pt x="2218" y="22"/>
                  </a:lnTo>
                  <a:lnTo>
                    <a:pt x="2241" y="90"/>
                  </a:lnTo>
                  <a:lnTo>
                    <a:pt x="2252" y="124"/>
                  </a:lnTo>
                  <a:lnTo>
                    <a:pt x="2297" y="181"/>
                  </a:lnTo>
                  <a:lnTo>
                    <a:pt x="2331" y="259"/>
                  </a:lnTo>
                  <a:lnTo>
                    <a:pt x="2377" y="271"/>
                  </a:lnTo>
                  <a:lnTo>
                    <a:pt x="2422" y="294"/>
                  </a:lnTo>
                  <a:lnTo>
                    <a:pt x="2456" y="362"/>
                  </a:lnTo>
                  <a:lnTo>
                    <a:pt x="2478" y="452"/>
                  </a:lnTo>
                  <a:lnTo>
                    <a:pt x="2478" y="588"/>
                  </a:lnTo>
                  <a:lnTo>
                    <a:pt x="2444" y="644"/>
                  </a:lnTo>
                  <a:lnTo>
                    <a:pt x="2422" y="690"/>
                  </a:lnTo>
                  <a:lnTo>
                    <a:pt x="2422" y="724"/>
                  </a:lnTo>
                  <a:lnTo>
                    <a:pt x="2444" y="758"/>
                  </a:lnTo>
                  <a:lnTo>
                    <a:pt x="2501" y="814"/>
                  </a:lnTo>
                  <a:lnTo>
                    <a:pt x="2603" y="836"/>
                  </a:lnTo>
                  <a:lnTo>
                    <a:pt x="2716" y="882"/>
                  </a:lnTo>
                  <a:lnTo>
                    <a:pt x="2806" y="916"/>
                  </a:lnTo>
                  <a:lnTo>
                    <a:pt x="2863" y="984"/>
                  </a:lnTo>
                  <a:lnTo>
                    <a:pt x="2954" y="995"/>
                  </a:lnTo>
                  <a:lnTo>
                    <a:pt x="2976" y="1017"/>
                  </a:lnTo>
                  <a:lnTo>
                    <a:pt x="2976" y="1086"/>
                  </a:lnTo>
                  <a:lnTo>
                    <a:pt x="2988" y="1108"/>
                  </a:lnTo>
                  <a:lnTo>
                    <a:pt x="2988" y="1153"/>
                  </a:lnTo>
                  <a:lnTo>
                    <a:pt x="2999" y="1165"/>
                  </a:lnTo>
                  <a:lnTo>
                    <a:pt x="3044" y="1278"/>
                  </a:lnTo>
                  <a:lnTo>
                    <a:pt x="3010" y="1312"/>
                  </a:lnTo>
                  <a:lnTo>
                    <a:pt x="2999" y="1368"/>
                  </a:lnTo>
                  <a:lnTo>
                    <a:pt x="2976" y="1448"/>
                  </a:lnTo>
                  <a:lnTo>
                    <a:pt x="2954" y="1482"/>
                  </a:lnTo>
                  <a:lnTo>
                    <a:pt x="2896" y="1482"/>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75" name="Freeform 85"/>
            <p:cNvSpPr>
              <a:spLocks/>
            </p:cNvSpPr>
            <p:nvPr/>
          </p:nvSpPr>
          <p:spPr bwMode="auto">
            <a:xfrm>
              <a:off x="7835918" y="5693961"/>
              <a:ext cx="138113" cy="110003"/>
            </a:xfrm>
            <a:custGeom>
              <a:avLst/>
              <a:gdLst>
                <a:gd name="T0" fmla="*/ 34 w 137"/>
                <a:gd name="T1" fmla="*/ 45 h 112"/>
                <a:gd name="T2" fmla="*/ 34 w 137"/>
                <a:gd name="T3" fmla="*/ 33 h 112"/>
                <a:gd name="T4" fmla="*/ 80 w 137"/>
                <a:gd name="T5" fmla="*/ 22 h 112"/>
                <a:gd name="T6" fmla="*/ 103 w 137"/>
                <a:gd name="T7" fmla="*/ 22 h 112"/>
                <a:gd name="T8" fmla="*/ 137 w 137"/>
                <a:gd name="T9" fmla="*/ 0 h 112"/>
                <a:gd name="T10" fmla="*/ 137 w 137"/>
                <a:gd name="T11" fmla="*/ 33 h 112"/>
                <a:gd name="T12" fmla="*/ 125 w 137"/>
                <a:gd name="T13" fmla="*/ 56 h 112"/>
                <a:gd name="T14" fmla="*/ 137 w 137"/>
                <a:gd name="T15" fmla="*/ 78 h 112"/>
                <a:gd name="T16" fmla="*/ 114 w 137"/>
                <a:gd name="T17" fmla="*/ 101 h 112"/>
                <a:gd name="T18" fmla="*/ 80 w 137"/>
                <a:gd name="T19" fmla="*/ 112 h 112"/>
                <a:gd name="T20" fmla="*/ 45 w 137"/>
                <a:gd name="T21" fmla="*/ 112 h 112"/>
                <a:gd name="T22" fmla="*/ 23 w 137"/>
                <a:gd name="T23" fmla="*/ 112 h 112"/>
                <a:gd name="T24" fmla="*/ 0 w 137"/>
                <a:gd name="T25" fmla="*/ 90 h 112"/>
                <a:gd name="T26" fmla="*/ 12 w 137"/>
                <a:gd name="T27" fmla="*/ 67 h 112"/>
                <a:gd name="T28" fmla="*/ 34 w 137"/>
                <a:gd name="T29" fmla="*/ 45 h 1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7"/>
                <a:gd name="T46" fmla="*/ 0 h 112"/>
                <a:gd name="T47" fmla="*/ 137 w 137"/>
                <a:gd name="T48" fmla="*/ 112 h 1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7" h="112">
                  <a:moveTo>
                    <a:pt x="34" y="45"/>
                  </a:moveTo>
                  <a:lnTo>
                    <a:pt x="34" y="33"/>
                  </a:lnTo>
                  <a:lnTo>
                    <a:pt x="80" y="22"/>
                  </a:lnTo>
                  <a:lnTo>
                    <a:pt x="103" y="22"/>
                  </a:lnTo>
                  <a:lnTo>
                    <a:pt x="137" y="0"/>
                  </a:lnTo>
                  <a:lnTo>
                    <a:pt x="137" y="33"/>
                  </a:lnTo>
                  <a:lnTo>
                    <a:pt x="125" y="56"/>
                  </a:lnTo>
                  <a:lnTo>
                    <a:pt x="137" y="78"/>
                  </a:lnTo>
                  <a:lnTo>
                    <a:pt x="114" y="101"/>
                  </a:lnTo>
                  <a:lnTo>
                    <a:pt x="80" y="112"/>
                  </a:lnTo>
                  <a:lnTo>
                    <a:pt x="45" y="112"/>
                  </a:lnTo>
                  <a:lnTo>
                    <a:pt x="23" y="112"/>
                  </a:lnTo>
                  <a:lnTo>
                    <a:pt x="0" y="90"/>
                  </a:lnTo>
                  <a:lnTo>
                    <a:pt x="12" y="67"/>
                  </a:lnTo>
                  <a:lnTo>
                    <a:pt x="34" y="45"/>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76" name="Freeform 86"/>
            <p:cNvSpPr>
              <a:spLocks/>
            </p:cNvSpPr>
            <p:nvPr/>
          </p:nvSpPr>
          <p:spPr bwMode="auto">
            <a:xfrm>
              <a:off x="8859859" y="5109684"/>
              <a:ext cx="265113" cy="584277"/>
            </a:xfrm>
            <a:custGeom>
              <a:avLst/>
              <a:gdLst>
                <a:gd name="T0" fmla="*/ 238 w 260"/>
                <a:gd name="T1" fmla="*/ 226 h 622"/>
                <a:gd name="T2" fmla="*/ 238 w 260"/>
                <a:gd name="T3" fmla="*/ 260 h 622"/>
                <a:gd name="T4" fmla="*/ 238 w 260"/>
                <a:gd name="T5" fmla="*/ 293 h 622"/>
                <a:gd name="T6" fmla="*/ 226 w 260"/>
                <a:gd name="T7" fmla="*/ 373 h 622"/>
                <a:gd name="T8" fmla="*/ 215 w 260"/>
                <a:gd name="T9" fmla="*/ 418 h 622"/>
                <a:gd name="T10" fmla="*/ 180 w 260"/>
                <a:gd name="T11" fmla="*/ 463 h 622"/>
                <a:gd name="T12" fmla="*/ 158 w 260"/>
                <a:gd name="T13" fmla="*/ 519 h 622"/>
                <a:gd name="T14" fmla="*/ 146 w 260"/>
                <a:gd name="T15" fmla="*/ 554 h 622"/>
                <a:gd name="T16" fmla="*/ 158 w 260"/>
                <a:gd name="T17" fmla="*/ 588 h 622"/>
                <a:gd name="T18" fmla="*/ 158 w 260"/>
                <a:gd name="T19" fmla="*/ 611 h 622"/>
                <a:gd name="T20" fmla="*/ 146 w 260"/>
                <a:gd name="T21" fmla="*/ 599 h 622"/>
                <a:gd name="T22" fmla="*/ 146 w 260"/>
                <a:gd name="T23" fmla="*/ 622 h 622"/>
                <a:gd name="T24" fmla="*/ 113 w 260"/>
                <a:gd name="T25" fmla="*/ 622 h 622"/>
                <a:gd name="T26" fmla="*/ 101 w 260"/>
                <a:gd name="T27" fmla="*/ 577 h 622"/>
                <a:gd name="T28" fmla="*/ 90 w 260"/>
                <a:gd name="T29" fmla="*/ 566 h 622"/>
                <a:gd name="T30" fmla="*/ 90 w 260"/>
                <a:gd name="T31" fmla="*/ 542 h 622"/>
                <a:gd name="T32" fmla="*/ 79 w 260"/>
                <a:gd name="T33" fmla="*/ 519 h 622"/>
                <a:gd name="T34" fmla="*/ 56 w 260"/>
                <a:gd name="T35" fmla="*/ 486 h 622"/>
                <a:gd name="T36" fmla="*/ 45 w 260"/>
                <a:gd name="T37" fmla="*/ 463 h 622"/>
                <a:gd name="T38" fmla="*/ 34 w 260"/>
                <a:gd name="T39" fmla="*/ 452 h 622"/>
                <a:gd name="T40" fmla="*/ 11 w 260"/>
                <a:gd name="T41" fmla="*/ 418 h 622"/>
                <a:gd name="T42" fmla="*/ 11 w 260"/>
                <a:gd name="T43" fmla="*/ 384 h 622"/>
                <a:gd name="T44" fmla="*/ 0 w 260"/>
                <a:gd name="T45" fmla="*/ 338 h 622"/>
                <a:gd name="T46" fmla="*/ 11 w 260"/>
                <a:gd name="T47" fmla="*/ 305 h 622"/>
                <a:gd name="T48" fmla="*/ 23 w 260"/>
                <a:gd name="T49" fmla="*/ 271 h 622"/>
                <a:gd name="T50" fmla="*/ 23 w 260"/>
                <a:gd name="T51" fmla="*/ 260 h 622"/>
                <a:gd name="T52" fmla="*/ 45 w 260"/>
                <a:gd name="T53" fmla="*/ 203 h 622"/>
                <a:gd name="T54" fmla="*/ 79 w 260"/>
                <a:gd name="T55" fmla="*/ 169 h 622"/>
                <a:gd name="T56" fmla="*/ 90 w 260"/>
                <a:gd name="T57" fmla="*/ 146 h 622"/>
                <a:gd name="T58" fmla="*/ 101 w 260"/>
                <a:gd name="T59" fmla="*/ 112 h 622"/>
                <a:gd name="T60" fmla="*/ 101 w 260"/>
                <a:gd name="T61" fmla="*/ 90 h 622"/>
                <a:gd name="T62" fmla="*/ 124 w 260"/>
                <a:gd name="T63" fmla="*/ 67 h 622"/>
                <a:gd name="T64" fmla="*/ 146 w 260"/>
                <a:gd name="T65" fmla="*/ 22 h 622"/>
                <a:gd name="T66" fmla="*/ 180 w 260"/>
                <a:gd name="T67" fmla="*/ 0 h 622"/>
                <a:gd name="T68" fmla="*/ 238 w 260"/>
                <a:gd name="T69" fmla="*/ 11 h 622"/>
                <a:gd name="T70" fmla="*/ 260 w 260"/>
                <a:gd name="T71" fmla="*/ 34 h 622"/>
                <a:gd name="T72" fmla="*/ 249 w 260"/>
                <a:gd name="T73" fmla="*/ 45 h 622"/>
                <a:gd name="T74" fmla="*/ 249 w 260"/>
                <a:gd name="T75" fmla="*/ 67 h 622"/>
                <a:gd name="T76" fmla="*/ 249 w 260"/>
                <a:gd name="T77" fmla="*/ 112 h 622"/>
                <a:gd name="T78" fmla="*/ 249 w 260"/>
                <a:gd name="T79" fmla="*/ 169 h 622"/>
                <a:gd name="T80" fmla="*/ 238 w 260"/>
                <a:gd name="T81" fmla="*/ 226 h 6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60"/>
                <a:gd name="T124" fmla="*/ 0 h 622"/>
                <a:gd name="T125" fmla="*/ 260 w 260"/>
                <a:gd name="T126" fmla="*/ 622 h 62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60" h="622">
                  <a:moveTo>
                    <a:pt x="238" y="226"/>
                  </a:moveTo>
                  <a:lnTo>
                    <a:pt x="238" y="260"/>
                  </a:lnTo>
                  <a:lnTo>
                    <a:pt x="238" y="293"/>
                  </a:lnTo>
                  <a:lnTo>
                    <a:pt x="226" y="373"/>
                  </a:lnTo>
                  <a:lnTo>
                    <a:pt x="215" y="418"/>
                  </a:lnTo>
                  <a:lnTo>
                    <a:pt x="180" y="463"/>
                  </a:lnTo>
                  <a:lnTo>
                    <a:pt x="158" y="519"/>
                  </a:lnTo>
                  <a:lnTo>
                    <a:pt x="146" y="554"/>
                  </a:lnTo>
                  <a:lnTo>
                    <a:pt x="158" y="588"/>
                  </a:lnTo>
                  <a:lnTo>
                    <a:pt x="158" y="611"/>
                  </a:lnTo>
                  <a:lnTo>
                    <a:pt x="146" y="599"/>
                  </a:lnTo>
                  <a:lnTo>
                    <a:pt x="146" y="622"/>
                  </a:lnTo>
                  <a:lnTo>
                    <a:pt x="113" y="622"/>
                  </a:lnTo>
                  <a:lnTo>
                    <a:pt x="101" y="577"/>
                  </a:lnTo>
                  <a:lnTo>
                    <a:pt x="90" y="566"/>
                  </a:lnTo>
                  <a:lnTo>
                    <a:pt x="90" y="542"/>
                  </a:lnTo>
                  <a:lnTo>
                    <a:pt x="79" y="519"/>
                  </a:lnTo>
                  <a:lnTo>
                    <a:pt x="56" y="486"/>
                  </a:lnTo>
                  <a:lnTo>
                    <a:pt x="45" y="463"/>
                  </a:lnTo>
                  <a:lnTo>
                    <a:pt x="34" y="452"/>
                  </a:lnTo>
                  <a:lnTo>
                    <a:pt x="11" y="418"/>
                  </a:lnTo>
                  <a:lnTo>
                    <a:pt x="11" y="384"/>
                  </a:lnTo>
                  <a:lnTo>
                    <a:pt x="0" y="338"/>
                  </a:lnTo>
                  <a:lnTo>
                    <a:pt x="11" y="305"/>
                  </a:lnTo>
                  <a:lnTo>
                    <a:pt x="23" y="271"/>
                  </a:lnTo>
                  <a:lnTo>
                    <a:pt x="23" y="260"/>
                  </a:lnTo>
                  <a:lnTo>
                    <a:pt x="45" y="203"/>
                  </a:lnTo>
                  <a:lnTo>
                    <a:pt x="79" y="169"/>
                  </a:lnTo>
                  <a:lnTo>
                    <a:pt x="90" y="146"/>
                  </a:lnTo>
                  <a:lnTo>
                    <a:pt x="101" y="112"/>
                  </a:lnTo>
                  <a:lnTo>
                    <a:pt x="101" y="90"/>
                  </a:lnTo>
                  <a:lnTo>
                    <a:pt x="124" y="67"/>
                  </a:lnTo>
                  <a:lnTo>
                    <a:pt x="146" y="22"/>
                  </a:lnTo>
                  <a:lnTo>
                    <a:pt x="180" y="0"/>
                  </a:lnTo>
                  <a:lnTo>
                    <a:pt x="238" y="11"/>
                  </a:lnTo>
                  <a:lnTo>
                    <a:pt x="260" y="34"/>
                  </a:lnTo>
                  <a:lnTo>
                    <a:pt x="249" y="45"/>
                  </a:lnTo>
                  <a:lnTo>
                    <a:pt x="249" y="67"/>
                  </a:lnTo>
                  <a:lnTo>
                    <a:pt x="249" y="112"/>
                  </a:lnTo>
                  <a:lnTo>
                    <a:pt x="249" y="169"/>
                  </a:lnTo>
                  <a:lnTo>
                    <a:pt x="238" y="226"/>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grpSp>
        <p:nvGrpSpPr>
          <p:cNvPr id="77" name="组合 76"/>
          <p:cNvGrpSpPr/>
          <p:nvPr/>
        </p:nvGrpSpPr>
        <p:grpSpPr>
          <a:xfrm>
            <a:off x="4612041" y="4351755"/>
            <a:ext cx="973110" cy="973110"/>
            <a:chOff x="8447314" y="3878245"/>
            <a:chExt cx="626671" cy="626671"/>
          </a:xfrm>
          <a:solidFill>
            <a:schemeClr val="tx1"/>
          </a:solidFill>
        </p:grpSpPr>
        <p:sp>
          <p:nvSpPr>
            <p:cNvPr id="78" name="泪滴形 77"/>
            <p:cNvSpPr/>
            <p:nvPr/>
          </p:nvSpPr>
          <p:spPr>
            <a:xfrm rot="8100000">
              <a:off x="8447314" y="3878245"/>
              <a:ext cx="626671" cy="626671"/>
            </a:xfrm>
            <a:prstGeom prst="teardrop">
              <a:avLst/>
            </a:prstGeom>
            <a:grpFill/>
            <a:ln w="25400">
              <a:solidFill>
                <a:srgbClr val="FCF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9" name="椭圆 78"/>
            <p:cNvSpPr/>
            <p:nvPr/>
          </p:nvSpPr>
          <p:spPr>
            <a:xfrm>
              <a:off x="8548330" y="3979261"/>
              <a:ext cx="424639" cy="4246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0" name="文本框 79"/>
          <p:cNvSpPr txBox="1"/>
          <p:nvPr/>
        </p:nvSpPr>
        <p:spPr>
          <a:xfrm>
            <a:off x="4750187" y="4597174"/>
            <a:ext cx="585417" cy="461665"/>
          </a:xfrm>
          <a:prstGeom prst="rect">
            <a:avLst/>
          </a:prstGeom>
          <a:noFill/>
        </p:spPr>
        <p:txBody>
          <a:bodyPr wrap="none" rtlCol="0">
            <a:spAutoFit/>
          </a:bodyPr>
          <a:lstStyle/>
          <a:p>
            <a:r>
              <a:rPr lang="en-US" altLang="zh-CN" sz="2400" b="1" dirty="0" smtClean="0">
                <a:solidFill>
                  <a:schemeClr val="bg1"/>
                </a:solidFill>
                <a:latin typeface="+mj-ea"/>
                <a:ea typeface="+mj-ea"/>
              </a:rPr>
              <a:t>52</a:t>
            </a:r>
            <a:r>
              <a:rPr lang="en-US" altLang="zh-CN" sz="1400" b="1" dirty="0" smtClean="0">
                <a:solidFill>
                  <a:schemeClr val="bg1"/>
                </a:solidFill>
                <a:latin typeface="+mj-ea"/>
                <a:ea typeface="+mj-ea"/>
              </a:rPr>
              <a:t>%</a:t>
            </a:r>
            <a:endParaRPr lang="zh-CN" altLang="en-US" sz="1400" b="1" dirty="0">
              <a:solidFill>
                <a:schemeClr val="bg1"/>
              </a:solidFill>
              <a:latin typeface="+mj-ea"/>
              <a:ea typeface="+mj-ea"/>
            </a:endParaRPr>
          </a:p>
        </p:txBody>
      </p:sp>
      <p:grpSp>
        <p:nvGrpSpPr>
          <p:cNvPr id="81" name="组合 80"/>
          <p:cNvGrpSpPr/>
          <p:nvPr/>
        </p:nvGrpSpPr>
        <p:grpSpPr>
          <a:xfrm>
            <a:off x="4809556" y="2420928"/>
            <a:ext cx="648926" cy="648926"/>
            <a:chOff x="8447314" y="3878245"/>
            <a:chExt cx="626671" cy="626671"/>
          </a:xfrm>
          <a:solidFill>
            <a:schemeClr val="tx1"/>
          </a:solidFill>
        </p:grpSpPr>
        <p:sp>
          <p:nvSpPr>
            <p:cNvPr id="82" name="泪滴形 81"/>
            <p:cNvSpPr/>
            <p:nvPr/>
          </p:nvSpPr>
          <p:spPr>
            <a:xfrm rot="8100000">
              <a:off x="8447314" y="3878245"/>
              <a:ext cx="626671" cy="626671"/>
            </a:xfrm>
            <a:prstGeom prst="teardrop">
              <a:avLst/>
            </a:prstGeom>
            <a:grpFill/>
            <a:ln w="25400">
              <a:solidFill>
                <a:srgbClr val="FCF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3" name="椭圆 82"/>
            <p:cNvSpPr/>
            <p:nvPr/>
          </p:nvSpPr>
          <p:spPr>
            <a:xfrm>
              <a:off x="8548330" y="3979261"/>
              <a:ext cx="424639" cy="4246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4" name="文本框 83"/>
          <p:cNvSpPr txBox="1"/>
          <p:nvPr/>
        </p:nvSpPr>
        <p:spPr>
          <a:xfrm>
            <a:off x="4837519" y="2551079"/>
            <a:ext cx="489236" cy="369332"/>
          </a:xfrm>
          <a:prstGeom prst="rect">
            <a:avLst/>
          </a:prstGeom>
          <a:noFill/>
        </p:spPr>
        <p:txBody>
          <a:bodyPr wrap="none" rtlCol="0">
            <a:spAutoFit/>
          </a:bodyPr>
          <a:lstStyle/>
          <a:p>
            <a:r>
              <a:rPr lang="en-US" altLang="zh-CN" b="1" dirty="0" smtClean="0">
                <a:solidFill>
                  <a:schemeClr val="bg1"/>
                </a:solidFill>
                <a:latin typeface="+mj-ea"/>
                <a:ea typeface="+mj-ea"/>
              </a:rPr>
              <a:t>22</a:t>
            </a:r>
            <a:r>
              <a:rPr lang="en-US" altLang="zh-CN" sz="1100" b="1" dirty="0" smtClean="0">
                <a:solidFill>
                  <a:schemeClr val="bg1"/>
                </a:solidFill>
                <a:latin typeface="+mj-ea"/>
                <a:ea typeface="+mj-ea"/>
              </a:rPr>
              <a:t>%</a:t>
            </a:r>
            <a:endParaRPr lang="zh-CN" altLang="en-US" sz="1100" b="1" dirty="0">
              <a:solidFill>
                <a:schemeClr val="bg1"/>
              </a:solidFill>
              <a:latin typeface="+mj-ea"/>
              <a:ea typeface="+mj-ea"/>
            </a:endParaRPr>
          </a:p>
        </p:txBody>
      </p:sp>
      <p:grpSp>
        <p:nvGrpSpPr>
          <p:cNvPr id="85" name="组合 84"/>
          <p:cNvGrpSpPr/>
          <p:nvPr/>
        </p:nvGrpSpPr>
        <p:grpSpPr>
          <a:xfrm>
            <a:off x="5498285" y="3515171"/>
            <a:ext cx="745005" cy="745005"/>
            <a:chOff x="8447314" y="3878245"/>
            <a:chExt cx="626671" cy="626671"/>
          </a:xfrm>
          <a:solidFill>
            <a:schemeClr val="tx1"/>
          </a:solidFill>
        </p:grpSpPr>
        <p:sp>
          <p:nvSpPr>
            <p:cNvPr id="86" name="泪滴形 85"/>
            <p:cNvSpPr/>
            <p:nvPr/>
          </p:nvSpPr>
          <p:spPr>
            <a:xfrm rot="8100000">
              <a:off x="8447314" y="3878245"/>
              <a:ext cx="626671" cy="626671"/>
            </a:xfrm>
            <a:prstGeom prst="teardrop">
              <a:avLst/>
            </a:prstGeom>
            <a:grpFill/>
            <a:ln w="25400">
              <a:solidFill>
                <a:srgbClr val="FCF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7" name="椭圆 86"/>
            <p:cNvSpPr/>
            <p:nvPr/>
          </p:nvSpPr>
          <p:spPr>
            <a:xfrm>
              <a:off x="8548330" y="3979261"/>
              <a:ext cx="424639" cy="4246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8" name="文本框 87"/>
          <p:cNvSpPr txBox="1"/>
          <p:nvPr/>
        </p:nvSpPr>
        <p:spPr>
          <a:xfrm>
            <a:off x="5549653" y="3685640"/>
            <a:ext cx="521297" cy="400110"/>
          </a:xfrm>
          <a:prstGeom prst="rect">
            <a:avLst/>
          </a:prstGeom>
          <a:noFill/>
        </p:spPr>
        <p:txBody>
          <a:bodyPr wrap="none" rtlCol="0">
            <a:spAutoFit/>
          </a:bodyPr>
          <a:lstStyle/>
          <a:p>
            <a:r>
              <a:rPr lang="en-US" altLang="zh-CN" sz="2000" b="1" dirty="0" smtClean="0">
                <a:solidFill>
                  <a:schemeClr val="bg1"/>
                </a:solidFill>
                <a:latin typeface="+mj-ea"/>
                <a:ea typeface="+mj-ea"/>
              </a:rPr>
              <a:t>26</a:t>
            </a:r>
            <a:r>
              <a:rPr lang="en-US" altLang="zh-CN" sz="1200" b="1" dirty="0" smtClean="0">
                <a:solidFill>
                  <a:schemeClr val="bg1"/>
                </a:solidFill>
                <a:latin typeface="+mj-ea"/>
                <a:ea typeface="+mj-ea"/>
              </a:rPr>
              <a:t>%</a:t>
            </a:r>
            <a:endParaRPr lang="zh-CN" altLang="en-US" sz="1200" b="1" dirty="0">
              <a:solidFill>
                <a:schemeClr val="bg1"/>
              </a:solidFill>
              <a:latin typeface="+mj-ea"/>
              <a:ea typeface="+mj-ea"/>
            </a:endParaRPr>
          </a:p>
        </p:txBody>
      </p:sp>
      <p:graphicFrame>
        <p:nvGraphicFramePr>
          <p:cNvPr id="89" name="图表 88"/>
          <p:cNvGraphicFramePr/>
          <p:nvPr>
            <p:extLst>
              <p:ext uri="{D42A27DB-BD31-4B8C-83A1-F6EECF244321}">
                <p14:modId xmlns:p14="http://schemas.microsoft.com/office/powerpoint/2010/main" val="3424283448"/>
              </p:ext>
            </p:extLst>
          </p:nvPr>
        </p:nvGraphicFramePr>
        <p:xfrm>
          <a:off x="7834859" y="2923451"/>
          <a:ext cx="3944824" cy="3393691"/>
        </p:xfrm>
        <a:graphic>
          <a:graphicData uri="http://schemas.openxmlformats.org/drawingml/2006/chart">
            <c:chart xmlns:c="http://schemas.openxmlformats.org/drawingml/2006/chart" xmlns:r="http://schemas.openxmlformats.org/officeDocument/2006/relationships" r:id="rId2"/>
          </a:graphicData>
        </a:graphic>
      </p:graphicFrame>
      <p:sp>
        <p:nvSpPr>
          <p:cNvPr id="90" name="椭圆 89"/>
          <p:cNvSpPr/>
          <p:nvPr/>
        </p:nvSpPr>
        <p:spPr>
          <a:xfrm>
            <a:off x="8959121" y="3752795"/>
            <a:ext cx="1723869" cy="172386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1" name="文本框 90"/>
          <p:cNvSpPr txBox="1"/>
          <p:nvPr/>
        </p:nvSpPr>
        <p:spPr>
          <a:xfrm>
            <a:off x="9043197" y="4432307"/>
            <a:ext cx="1599027" cy="400110"/>
          </a:xfrm>
          <a:prstGeom prst="rect">
            <a:avLst/>
          </a:prstGeom>
          <a:noFill/>
        </p:spPr>
        <p:txBody>
          <a:bodyPr wrap="none" rtlCol="0">
            <a:spAutoFit/>
          </a:bodyPr>
          <a:lstStyle/>
          <a:p>
            <a:r>
              <a:rPr lang="en-US" altLang="zh-CN" sz="2000" b="1" dirty="0" smtClean="0">
                <a:solidFill>
                  <a:schemeClr val="bg1"/>
                </a:solidFill>
                <a:latin typeface="+mj-ea"/>
                <a:ea typeface="+mj-ea"/>
              </a:rPr>
              <a:t>TEXT HERE</a:t>
            </a:r>
            <a:endParaRPr lang="zh-CN" altLang="en-US" sz="2000" b="1" dirty="0">
              <a:solidFill>
                <a:schemeClr val="bg1"/>
              </a:solidFill>
              <a:latin typeface="+mj-ea"/>
              <a:ea typeface="+mj-ea"/>
            </a:endParaRPr>
          </a:p>
        </p:txBody>
      </p:sp>
      <p:sp>
        <p:nvSpPr>
          <p:cNvPr id="92" name="椭圆 91"/>
          <p:cNvSpPr/>
          <p:nvPr/>
        </p:nvSpPr>
        <p:spPr>
          <a:xfrm>
            <a:off x="10728167" y="5117835"/>
            <a:ext cx="800972" cy="800972"/>
          </a:xfrm>
          <a:prstGeom prst="ellips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3" name="椭圆 92"/>
          <p:cNvSpPr/>
          <p:nvPr/>
        </p:nvSpPr>
        <p:spPr>
          <a:xfrm>
            <a:off x="10389245" y="2961729"/>
            <a:ext cx="842315" cy="842315"/>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4" name="椭圆 93"/>
          <p:cNvSpPr/>
          <p:nvPr/>
        </p:nvSpPr>
        <p:spPr>
          <a:xfrm>
            <a:off x="7647866" y="4410741"/>
            <a:ext cx="1236932" cy="12369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5" name="椭圆 94"/>
          <p:cNvSpPr/>
          <p:nvPr/>
        </p:nvSpPr>
        <p:spPr>
          <a:xfrm>
            <a:off x="7857697" y="4641859"/>
            <a:ext cx="767781" cy="76778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6" name="椭圆 95"/>
          <p:cNvSpPr/>
          <p:nvPr/>
        </p:nvSpPr>
        <p:spPr>
          <a:xfrm>
            <a:off x="10516011" y="3108622"/>
            <a:ext cx="588782" cy="588782"/>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7" name="椭圆 96"/>
          <p:cNvSpPr/>
          <p:nvPr/>
        </p:nvSpPr>
        <p:spPr>
          <a:xfrm>
            <a:off x="10901519" y="5258299"/>
            <a:ext cx="497048" cy="497048"/>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8" name="文本框 97"/>
          <p:cNvSpPr txBox="1"/>
          <p:nvPr/>
        </p:nvSpPr>
        <p:spPr>
          <a:xfrm>
            <a:off x="7882547" y="4799200"/>
            <a:ext cx="585417" cy="461665"/>
          </a:xfrm>
          <a:prstGeom prst="rect">
            <a:avLst/>
          </a:prstGeom>
          <a:noFill/>
        </p:spPr>
        <p:txBody>
          <a:bodyPr wrap="none" rtlCol="0">
            <a:spAutoFit/>
          </a:bodyPr>
          <a:lstStyle/>
          <a:p>
            <a:r>
              <a:rPr lang="en-US" altLang="zh-CN" sz="2400" b="1" dirty="0" smtClean="0">
                <a:solidFill>
                  <a:schemeClr val="bg1"/>
                </a:solidFill>
                <a:latin typeface="+mj-ea"/>
                <a:ea typeface="+mj-ea"/>
              </a:rPr>
              <a:t>52</a:t>
            </a:r>
            <a:r>
              <a:rPr lang="en-US" altLang="zh-CN" sz="1400" b="1" dirty="0" smtClean="0">
                <a:solidFill>
                  <a:schemeClr val="bg1"/>
                </a:solidFill>
                <a:latin typeface="+mj-ea"/>
                <a:ea typeface="+mj-ea"/>
              </a:rPr>
              <a:t>%</a:t>
            </a:r>
            <a:endParaRPr lang="zh-CN" altLang="en-US" sz="1400" b="1" dirty="0">
              <a:solidFill>
                <a:schemeClr val="bg1"/>
              </a:solidFill>
              <a:latin typeface="+mj-ea"/>
              <a:ea typeface="+mj-ea"/>
            </a:endParaRPr>
          </a:p>
        </p:txBody>
      </p:sp>
      <p:sp>
        <p:nvSpPr>
          <p:cNvPr id="99" name="文本框 98"/>
          <p:cNvSpPr txBox="1"/>
          <p:nvPr/>
        </p:nvSpPr>
        <p:spPr>
          <a:xfrm>
            <a:off x="10485535" y="3202248"/>
            <a:ext cx="521297" cy="400110"/>
          </a:xfrm>
          <a:prstGeom prst="rect">
            <a:avLst/>
          </a:prstGeom>
          <a:noFill/>
        </p:spPr>
        <p:txBody>
          <a:bodyPr wrap="none" rtlCol="0">
            <a:spAutoFit/>
          </a:bodyPr>
          <a:lstStyle/>
          <a:p>
            <a:r>
              <a:rPr lang="en-US" altLang="zh-CN" sz="2000" b="1" dirty="0" smtClean="0">
                <a:solidFill>
                  <a:schemeClr val="bg1"/>
                </a:solidFill>
                <a:latin typeface="+mj-ea"/>
                <a:ea typeface="+mj-ea"/>
              </a:rPr>
              <a:t>26</a:t>
            </a:r>
            <a:r>
              <a:rPr lang="en-US" altLang="zh-CN" sz="1200" b="1" dirty="0" smtClean="0">
                <a:solidFill>
                  <a:schemeClr val="bg1"/>
                </a:solidFill>
                <a:latin typeface="+mj-ea"/>
                <a:ea typeface="+mj-ea"/>
              </a:rPr>
              <a:t>%</a:t>
            </a:r>
            <a:endParaRPr lang="zh-CN" altLang="en-US" sz="1200" b="1" dirty="0">
              <a:solidFill>
                <a:schemeClr val="bg1"/>
              </a:solidFill>
              <a:latin typeface="+mj-ea"/>
              <a:ea typeface="+mj-ea"/>
            </a:endParaRPr>
          </a:p>
        </p:txBody>
      </p:sp>
      <p:sp>
        <p:nvSpPr>
          <p:cNvPr id="100" name="文本框 99"/>
          <p:cNvSpPr txBox="1"/>
          <p:nvPr/>
        </p:nvSpPr>
        <p:spPr>
          <a:xfrm>
            <a:off x="10854737" y="5323683"/>
            <a:ext cx="489236" cy="369332"/>
          </a:xfrm>
          <a:prstGeom prst="rect">
            <a:avLst/>
          </a:prstGeom>
          <a:noFill/>
        </p:spPr>
        <p:txBody>
          <a:bodyPr wrap="none" rtlCol="0">
            <a:spAutoFit/>
          </a:bodyPr>
          <a:lstStyle/>
          <a:p>
            <a:r>
              <a:rPr lang="en-US" altLang="zh-CN" b="1" dirty="0" smtClean="0">
                <a:solidFill>
                  <a:schemeClr val="bg1"/>
                </a:solidFill>
                <a:latin typeface="+mj-ea"/>
                <a:ea typeface="+mj-ea"/>
              </a:rPr>
              <a:t>22</a:t>
            </a:r>
            <a:r>
              <a:rPr lang="en-US" altLang="zh-CN" sz="1100" b="1" dirty="0" smtClean="0">
                <a:solidFill>
                  <a:schemeClr val="bg1"/>
                </a:solidFill>
                <a:latin typeface="+mj-ea"/>
                <a:ea typeface="+mj-ea"/>
              </a:rPr>
              <a:t>%</a:t>
            </a:r>
            <a:endParaRPr lang="zh-CN" altLang="en-US" sz="1100" b="1" dirty="0">
              <a:solidFill>
                <a:schemeClr val="bg1"/>
              </a:solidFill>
              <a:latin typeface="+mj-ea"/>
              <a:ea typeface="+mj-ea"/>
            </a:endParaRPr>
          </a:p>
        </p:txBody>
      </p:sp>
    </p:spTree>
    <p:extLst>
      <p:ext uri="{BB962C8B-B14F-4D97-AF65-F5344CB8AC3E}">
        <p14:creationId xmlns:p14="http://schemas.microsoft.com/office/powerpoint/2010/main" val="37107562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B0F0">
            <a:alpha val="38000"/>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1388</Words>
  <Application>Microsoft Office PowerPoint</Application>
  <PresentationFormat>自定义</PresentationFormat>
  <Paragraphs>181</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匿名用户</cp:lastModifiedBy>
  <cp:revision>84</cp:revision>
  <dcterms:created xsi:type="dcterms:W3CDTF">2014-10-16T06:53:09Z</dcterms:created>
  <dcterms:modified xsi:type="dcterms:W3CDTF">2016-06-14T05:54:15Z</dcterms:modified>
</cp:coreProperties>
</file>