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cikit-learn.org/stable/modules/generated/sklearn.decomposition.PCA.html" TargetMode="External"/><Relationship Id="rId4" Type="http://schemas.openxmlformats.org/officeDocument/2006/relationships/hyperlink" Target="https://github.com/jakevdp/sklearn_tutorial/blob/master/notebooks/04.1-Dimensionality-PCA.ipynb" TargetMode="External"/><Relationship Id="rId10" Type="http://schemas.openxmlformats.org/officeDocument/2006/relationships/hyperlink" Target="https://github.com/nd7141/ML_skoltech/blob/master/pca_digits_light.ipynb" TargetMode="External"/><Relationship Id="rId9" Type="http://schemas.openxmlformats.org/officeDocument/2006/relationships/hyperlink" Target="https://www.kaggle.com/c/digit-recognizer/details/evaluation" TargetMode="External"/><Relationship Id="rId5" Type="http://schemas.openxmlformats.org/officeDocument/2006/relationships/hyperlink" Target="http://scikit-learn.org/stable/modules/generated/sklearn.decomposition.KernelPCA.html" TargetMode="External"/><Relationship Id="rId6" Type="http://schemas.openxmlformats.org/officeDocument/2006/relationships/hyperlink" Target="http://sebastianraschka.com/Articles/2014_kernel_pca.html" TargetMode="External"/><Relationship Id="rId7" Type="http://schemas.openxmlformats.org/officeDocument/2006/relationships/hyperlink" Target="https://www.kaggle.com/c/digit-recognizer" TargetMode="External"/><Relationship Id="rId8" Type="http://schemas.openxmlformats.org/officeDocument/2006/relationships/hyperlink" Target="https://www.kaggle.com/c/digit-recognizer/dat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Kernel PCA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Seminar 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Sergey Ivanov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Choosing the number of principal components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0" y="1295412"/>
            <a:ext cx="35242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500" y="1295425"/>
            <a:ext cx="44958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  <a:r>
              <a:rPr lang="en"/>
              <a:t> of PCA	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701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Compression of Data (memory/speed-up increase)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Visualization purposes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Selection of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</a:t>
            </a:r>
            <a:r>
              <a:rPr lang="en"/>
              <a:t>dvantages of PCA	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699" y="1152475"/>
            <a:ext cx="620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Throw away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All data must fit into memory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699" y="1152475"/>
            <a:ext cx="620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PCA is a linear transformation of basis that maximizes variance of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PCA is used for dimensionality reduction by throwing away components with small eigenvalues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Kernel PCA: Motivation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79223"/>
            <a:ext cx="5098175" cy="327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Kernel PCA: Motivation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950"/>
            <a:ext cx="57054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Kernel PCA: Motivation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5" y="2188575"/>
            <a:ext cx="65055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5" y="672400"/>
            <a:ext cx="6653399" cy="37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00" y="395950"/>
            <a:ext cx="7009549" cy="34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00" y="550925"/>
            <a:ext cx="8308250" cy="38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is Principal Component Analysis?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Problem Formulation and Motivation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Algorithm and its properties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How to choose number of components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Pros and Cons of PCA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 u="sng">
                <a:solidFill>
                  <a:srgbClr val="1155CC"/>
                </a:solidFill>
                <a:hlinkClick r:id="rId3"/>
              </a:rPr>
              <a:t>sklearn.decomposition.PCA</a:t>
            </a:r>
            <a:r>
              <a:rPr lang="en" sz="1100">
                <a:solidFill>
                  <a:schemeClr val="dk1"/>
                </a:solidFill>
              </a:rPr>
              <a:t> and its arguments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Python PCA tutorial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is Kernel PCA?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Problem Formulation and Motivation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Kernel Trick and properties of KPCA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Different Kernels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 u="sng">
                <a:solidFill>
                  <a:srgbClr val="1155CC"/>
                </a:solidFill>
                <a:hlinkClick r:id="rId5"/>
              </a:rPr>
              <a:t>sklearn.decomposition.KernelPCA</a:t>
            </a:r>
            <a:r>
              <a:rPr lang="en" sz="1100">
                <a:solidFill>
                  <a:schemeClr val="dk1"/>
                </a:solidFill>
              </a:rPr>
              <a:t> and its arguments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 u="sng">
                <a:solidFill>
                  <a:srgbClr val="1155CC"/>
                </a:solidFill>
                <a:hlinkClick r:id="rId6"/>
              </a:rPr>
              <a:t>Python KPCA tutorial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7"/>
              </a:rPr>
              <a:t>Kaggle Digit Recognizer</a:t>
            </a:r>
            <a:r>
              <a:rPr lang="en" sz="1100">
                <a:solidFill>
                  <a:schemeClr val="dk1"/>
                </a:solidFill>
              </a:rPr>
              <a:t> with PCA and KPCA (work in the class)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 u="sng">
                <a:solidFill>
                  <a:srgbClr val="1155CC"/>
                </a:solidFill>
                <a:hlinkClick r:id="rId8"/>
              </a:rPr>
              <a:t>Data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 u="sng">
                <a:solidFill>
                  <a:srgbClr val="1155CC"/>
                </a:solidFill>
                <a:hlinkClick r:id="rId9"/>
              </a:rPr>
              <a:t>Evaluation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 u="sng">
                <a:solidFill>
                  <a:srgbClr val="1155CC"/>
                </a:solidFill>
                <a:hlinkClick r:id="rId10"/>
              </a:rPr>
              <a:t>Writing your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5" y="683775"/>
            <a:ext cx="7505950" cy="39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50" y="234624"/>
            <a:ext cx="5869800" cy="45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00" y="307400"/>
            <a:ext cx="7250699" cy="39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25" y="924700"/>
            <a:ext cx="8353974" cy="36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5" y="1215150"/>
            <a:ext cx="27527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425" y="1215150"/>
            <a:ext cx="55054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9875" y="3644025"/>
            <a:ext cx="3181349" cy="5929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291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25" y="558550"/>
            <a:ext cx="36576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62" y="558550"/>
            <a:ext cx="42957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311700" y="291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2" y="558550"/>
            <a:ext cx="429577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937" y="1692025"/>
            <a:ext cx="37433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11700" y="291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Properties </a:t>
            </a:r>
            <a:r>
              <a:rPr lang="en"/>
              <a:t>of Principal Components			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701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Maximize variance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Orthogonal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the number of principal components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7800"/>
            <a:ext cx="6705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Choosing the number of principal components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0" y="1295412"/>
            <a:ext cx="35242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