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97020" autoAdjust="0"/>
  </p:normalViewPr>
  <p:slideViewPr>
    <p:cSldViewPr snapToGrid="0" snapToObjects="1">
      <p:cViewPr varScale="1">
        <p:scale>
          <a:sx n="137" d="100"/>
          <a:sy n="137" d="100"/>
        </p:scale>
        <p:origin x="200" y="720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2/27/23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2/27/23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移动终端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接入网络（新）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1979</Words>
  <Application>Microsoft Macintosh PowerPoint</Application>
  <PresentationFormat>自定义</PresentationFormat>
  <Paragraphs>700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</vt:lpstr>
      <vt:lpstr>1. 控制台-变化内容（2）</vt:lpstr>
      <vt:lpstr>2.1 资产管理-平台情况（新）</vt:lpstr>
      <vt:lpstr>2.2 资产管理-机构用户</vt:lpstr>
      <vt:lpstr>2.3 资产管理-基础设施</vt:lpstr>
      <vt:lpstr>2.4 资产管理-应用支撑（新）----over</vt:lpstr>
      <vt:lpstr>2.5 资产管理-移动应用------over</vt:lpstr>
      <vt:lpstr>2.6 资产管理-服务资源------over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26107</cp:revision>
  <dcterms:created xsi:type="dcterms:W3CDTF">2022-12-14T09:55:05Z</dcterms:created>
  <dcterms:modified xsi:type="dcterms:W3CDTF">2023-02-28T05:42:19Z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