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020" autoAdjust="0"/>
  </p:normalViewPr>
  <p:slideViewPr>
    <p:cSldViewPr snapToGrid="0" snapToObjects="1">
      <p:cViewPr varScale="1">
        <p:scale>
          <a:sx n="133" d="100"/>
          <a:sy n="133" d="100"/>
        </p:scale>
        <p:origin x="216" y="808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1985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</vt:lpstr>
      <vt:lpstr>2.4 资产管理-应用支撑（新）----over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26108</cp:revision>
  <dcterms:created xsi:type="dcterms:W3CDTF">2022-12-14T09:55:05Z</dcterms:created>
  <dcterms:modified xsi:type="dcterms:W3CDTF">2023-02-28T07:49:31Z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