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862" r:id="rId2"/>
    <p:sldId id="864" r:id="rId3"/>
    <p:sldId id="865" r:id="rId4"/>
    <p:sldId id="866" r:id="rId5"/>
    <p:sldId id="863" r:id="rId6"/>
    <p:sldId id="860" r:id="rId7"/>
    <p:sldId id="859" r:id="rId8"/>
    <p:sldId id="257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02"/>
  </p:normalViewPr>
  <p:slideViewPr>
    <p:cSldViewPr snapToGrid="0">
      <p:cViewPr>
        <p:scale>
          <a:sx n="107" d="100"/>
          <a:sy n="107" d="100"/>
        </p:scale>
        <p:origin x="125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C7E57-B4F2-494E-9379-0EF9272EA9AB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0803A-D182-D44B-A5E9-83FAD385F2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774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2E5B3-02AD-4245-92E2-1BACDD30CF2B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124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2E5B3-02AD-4245-92E2-1BACDD30CF2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352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2E5B3-02AD-4245-92E2-1BACDD30CF2B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13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2/15/23</a:t>
            </a:fld>
            <a:endParaRPr lang="en-US" sz="1000">
              <a:sym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6</a:t>
            </a:fld>
            <a:endParaRPr lang="en-US" sz="800"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2/15/23</a:t>
            </a:fld>
            <a:endParaRPr lang="en-US" sz="1000">
              <a:sym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7</a:t>
            </a:fld>
            <a:endParaRPr lang="en-US" sz="800"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07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5D30-9A98-4552-D560-B6590E14C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84660-6B0D-408F-F656-CC187EBC7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89C2-6653-F3C6-1411-E58353F3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F32-5B08-D042-A745-BCEB8B8CB195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8F3F8-3BE2-8FBA-2E33-0AADC1B3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6FA80-ADB6-D7E1-E051-02861BCE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B3F-D24E-CB43-B6AD-AF608C3E4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185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EF83-206A-9C8E-557A-0E8056FE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0B6A4-3502-253E-4B59-702440341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E7550-89E0-7DED-12F2-DD9FBAA8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F32-5B08-D042-A745-BCEB8B8CB195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3CDA-C189-2B05-13FB-C2D75F45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13CB-0D4B-B611-6A0C-81C8E68D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B3F-D24E-CB43-B6AD-AF608C3E4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4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62B00-1498-1212-ACB5-471E861B4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99136-3DC8-E4E0-069E-7958F810E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FE054-4E53-BD89-BA03-94B18EBE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F32-5B08-D042-A745-BCEB8B8CB195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5ADD-BCD8-D7AC-E8E0-B6BCF006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2B75E-EA1F-84EF-9D9C-509F9DF0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B3F-D24E-CB43-B6AD-AF608C3E4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776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4627-E028-A1BB-7B95-AA53638E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EDE8-54C0-935E-FCC3-3C03C796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4ED8-636E-AA11-3058-EE247C5B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F32-5B08-D042-A745-BCEB8B8CB195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6A76-DCDC-F80B-5215-D6197B24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76D6E-A792-B881-7205-B0A06F85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B3F-D24E-CB43-B6AD-AF608C3E4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898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8FC4-F112-3BA1-91F8-A0A359BD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A23C6-EA7A-E584-1D18-3E49CFA7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4B558-171B-90D4-AC3B-04436B5D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F32-5B08-D042-A745-BCEB8B8CB195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84056-F76F-580C-1379-17E2C0E9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3B4D8-9B5D-BBBD-10CE-15B2ED65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B3F-D24E-CB43-B6AD-AF608C3E4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700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9DEA-39F6-C997-3FE5-4FE27FB4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92D64-84D6-64C1-4ADE-C860A27EA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605A1-5CEA-E24F-4DDA-C682E9856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6B839-6CE2-DB55-D688-D45E094F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F32-5B08-D042-A745-BCEB8B8CB195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E4214-9EFA-783B-6FE7-D3370EFA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7097-6EE4-CED0-817E-0D22EFC7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B3F-D24E-CB43-B6AD-AF608C3E4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716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F2FB-D55D-F150-AC61-622D725C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D7B8A-7302-A44F-8BB6-FB71BF146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3A870-F66F-DAC7-8E4E-3DA4D9D55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29BFB-065D-5548-745E-1CA535611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A25B8-C689-1CCF-1B02-84E617CDA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2623B-CAF7-6AEC-B33B-52D09C77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F32-5B08-D042-A745-BCEB8B8CB195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CD5B8-E433-41E1-DB43-080C2429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C5C3E-30D6-2742-7CF8-EDDF0EF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B3F-D24E-CB43-B6AD-AF608C3E4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70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B3AB-B857-41AD-1B52-E779D0B4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9FA9E-AF68-025E-F69C-FACBB5C1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F32-5B08-D042-A745-BCEB8B8CB195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349C0-55D0-F30C-D7FD-10573A81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62021-A52F-A2C5-27BC-BE960B47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B3F-D24E-CB43-B6AD-AF608C3E4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7896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1FD6A-5A1D-B44B-F510-A898ACBC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F32-5B08-D042-A745-BCEB8B8CB195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5579D-428D-BC23-88B1-C9BAC638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2FC74-E0BD-9899-733E-A93DCA95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B3F-D24E-CB43-B6AD-AF608C3E4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764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C38E-C746-BFAD-5700-FAEBC053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0411-0DFB-9CC7-7D00-6C485C03B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25DD-879B-71B2-144D-49B8252ED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273C6-161F-279D-0969-83DA9178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F32-5B08-D042-A745-BCEB8B8CB195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F993A-F36D-0933-9477-E1DF17DA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0F9C1-80E3-FF1D-AD73-9AD7CE1D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B3F-D24E-CB43-B6AD-AF608C3E4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465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482E-B77D-FC4B-A0D1-26467BAB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13A21-4F16-5406-2C1A-F0686C143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304FD-C326-BB51-BFE8-581E6A89B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EF615-BBB5-51A3-FF4F-11580EAF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F32-5B08-D042-A745-BCEB8B8CB195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084ED-B54C-EDD7-4791-5D2BD791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0D4E0-E4E1-5B9C-0365-81A22DEC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B3F-D24E-CB43-B6AD-AF608C3E4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491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17BC6-8A43-BA34-E8AF-82DB512A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FBB96-DD82-B1EE-1649-C0CEE6660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48005-33AA-A1CD-FCE5-CD476CE62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DF32-5B08-D042-A745-BCEB8B8CB195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EAFC-AC1D-B5AC-1833-E7462870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52396-6F6E-B30E-6452-0F12F0F76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3B3F-D24E-CB43-B6AD-AF608C3E4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874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8CAAD-1EF9-A8AE-1782-860F43F85FF6}"/>
              </a:ext>
            </a:extLst>
          </p:cNvPr>
          <p:cNvSpPr/>
          <p:nvPr/>
        </p:nvSpPr>
        <p:spPr>
          <a:xfrm>
            <a:off x="848139" y="1696278"/>
            <a:ext cx="2107096" cy="2782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10DB0-4C89-CB1F-346E-FC347A34F31A}"/>
              </a:ext>
            </a:extLst>
          </p:cNvPr>
          <p:cNvSpPr txBox="1"/>
          <p:nvPr/>
        </p:nvSpPr>
        <p:spPr>
          <a:xfrm>
            <a:off x="1296393" y="22560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移动认证</a:t>
            </a:r>
          </a:p>
          <a:p>
            <a:pPr algn="ctr"/>
            <a:r>
              <a:rPr lang="en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客户端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874453F-B772-CE2C-A004-8030F11D6A61}"/>
              </a:ext>
            </a:extLst>
          </p:cNvPr>
          <p:cNvSpPr/>
          <p:nvPr/>
        </p:nvSpPr>
        <p:spPr>
          <a:xfrm>
            <a:off x="949064" y="3881563"/>
            <a:ext cx="901148" cy="367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密码模块SDK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908C5F1-94FF-5835-8E07-EAC7D93DAC37}"/>
              </a:ext>
            </a:extLst>
          </p:cNvPr>
          <p:cNvSpPr/>
          <p:nvPr/>
        </p:nvSpPr>
        <p:spPr>
          <a:xfrm>
            <a:off x="1951137" y="3881563"/>
            <a:ext cx="901149" cy="367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VPN</a:t>
            </a:r>
          </a:p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SDK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C3121-240C-DA42-CC97-B0CA80380324}"/>
              </a:ext>
            </a:extLst>
          </p:cNvPr>
          <p:cNvSpPr/>
          <p:nvPr/>
        </p:nvSpPr>
        <p:spPr>
          <a:xfrm>
            <a:off x="4565374" y="1444486"/>
            <a:ext cx="4671392" cy="311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4C638-FA0E-1989-BEAA-8E9F04A5CC10}"/>
              </a:ext>
            </a:extLst>
          </p:cNvPr>
          <p:cNvSpPr/>
          <p:nvPr/>
        </p:nvSpPr>
        <p:spPr>
          <a:xfrm>
            <a:off x="4664766" y="2413381"/>
            <a:ext cx="622851" cy="1140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A5465B-B04C-8420-D5FB-103EF23B42D1}"/>
              </a:ext>
            </a:extLst>
          </p:cNvPr>
          <p:cNvSpPr txBox="1"/>
          <p:nvPr/>
        </p:nvSpPr>
        <p:spPr>
          <a:xfrm>
            <a:off x="4565373" y="2691004"/>
            <a:ext cx="84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VPN</a:t>
            </a:r>
          </a:p>
          <a:p>
            <a:pPr algn="ctr"/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网关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AEA39B-2FE6-40C5-2F8F-26EA510D9079}"/>
              </a:ext>
            </a:extLst>
          </p:cNvPr>
          <p:cNvSpPr/>
          <p:nvPr/>
        </p:nvSpPr>
        <p:spPr>
          <a:xfrm>
            <a:off x="5665307" y="1618422"/>
            <a:ext cx="1113183" cy="107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身份认证</a:t>
            </a:r>
          </a:p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服务系统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3E729A-125E-E98E-37DB-06DB53B5C914}"/>
              </a:ext>
            </a:extLst>
          </p:cNvPr>
          <p:cNvSpPr/>
          <p:nvPr/>
        </p:nvSpPr>
        <p:spPr>
          <a:xfrm>
            <a:off x="7595502" y="1519284"/>
            <a:ext cx="954155" cy="57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证书认证服务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AF455B-48AA-2FE0-FBDD-7B602B2C2EFD}"/>
              </a:ext>
            </a:extLst>
          </p:cNvPr>
          <p:cNvSpPr/>
          <p:nvPr/>
        </p:nvSpPr>
        <p:spPr>
          <a:xfrm>
            <a:off x="7595502" y="2282109"/>
            <a:ext cx="954155" cy="57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声纹认证引擎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E17DDB-8E93-403E-8F48-7C6C6511E86D}"/>
              </a:ext>
            </a:extLst>
          </p:cNvPr>
          <p:cNvCxnSpPr/>
          <p:nvPr/>
        </p:nvCxnSpPr>
        <p:spPr>
          <a:xfrm>
            <a:off x="2955235" y="2093844"/>
            <a:ext cx="27100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F55F0F-C293-F08B-BE16-82DB023FAC7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778490" y="1806564"/>
            <a:ext cx="8170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87B57C-C19D-7254-F50A-BFA48E90050D}"/>
              </a:ext>
            </a:extLst>
          </p:cNvPr>
          <p:cNvCxnSpPr>
            <a:cxnSpLocks/>
          </p:cNvCxnSpPr>
          <p:nvPr/>
        </p:nvCxnSpPr>
        <p:spPr>
          <a:xfrm>
            <a:off x="6795743" y="2499646"/>
            <a:ext cx="8170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7A0D04-27BB-6482-BD16-30B5B1A90D4F}"/>
              </a:ext>
            </a:extLst>
          </p:cNvPr>
          <p:cNvCxnSpPr>
            <a:cxnSpLocks/>
          </p:cNvCxnSpPr>
          <p:nvPr/>
        </p:nvCxnSpPr>
        <p:spPr>
          <a:xfrm>
            <a:off x="2955235" y="2983391"/>
            <a:ext cx="1716158" cy="182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4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E94E43-B1B6-7C23-66B2-C3956E38B54C}"/>
              </a:ext>
            </a:extLst>
          </p:cNvPr>
          <p:cNvSpPr/>
          <p:nvPr/>
        </p:nvSpPr>
        <p:spPr>
          <a:xfrm>
            <a:off x="4837043" y="2690193"/>
            <a:ext cx="2517913" cy="109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13C60-AE87-F626-5483-B6BF409A6BAB}"/>
              </a:ext>
            </a:extLst>
          </p:cNvPr>
          <p:cNvSpPr txBox="1"/>
          <p:nvPr/>
        </p:nvSpPr>
        <p:spPr>
          <a:xfrm>
            <a:off x="5155094" y="2956751"/>
            <a:ext cx="1881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统一认证</a:t>
            </a:r>
          </a:p>
          <a:p>
            <a:pPr algn="ctr"/>
            <a:r>
              <a:rPr lang="en-CN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管理服务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8E14D-400B-9046-C6BA-3B4217CEF4C4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096000" y="1775792"/>
            <a:ext cx="0" cy="914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BEC7C1-AA93-9FCE-92DC-A55A62479696}"/>
              </a:ext>
            </a:extLst>
          </p:cNvPr>
          <p:cNvSpPr txBox="1"/>
          <p:nvPr/>
        </p:nvSpPr>
        <p:spPr>
          <a:xfrm>
            <a:off x="6095998" y="20622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声纹管理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FCE1AC-F847-FDDC-6841-6F11939ACEB2}"/>
              </a:ext>
            </a:extLst>
          </p:cNvPr>
          <p:cNvCxnSpPr>
            <a:cxnSpLocks/>
          </p:cNvCxnSpPr>
          <p:nvPr/>
        </p:nvCxnSpPr>
        <p:spPr>
          <a:xfrm>
            <a:off x="3790122" y="3024812"/>
            <a:ext cx="1046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E2EE57-D65D-1167-8016-1D4571A1F153}"/>
              </a:ext>
            </a:extLst>
          </p:cNvPr>
          <p:cNvSpPr txBox="1"/>
          <p:nvPr/>
        </p:nvSpPr>
        <p:spPr>
          <a:xfrm>
            <a:off x="5671266" y="13337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管理员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F70C5C-A2A4-B0E1-FF78-0BA2A8C02B00}"/>
              </a:ext>
            </a:extLst>
          </p:cNvPr>
          <p:cNvSpPr txBox="1"/>
          <p:nvPr/>
        </p:nvSpPr>
        <p:spPr>
          <a:xfrm>
            <a:off x="3877798" y="27478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声纹注册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7E6448-FA78-3CF9-E231-A9E7B4471019}"/>
              </a:ext>
            </a:extLst>
          </p:cNvPr>
          <p:cNvCxnSpPr>
            <a:cxnSpLocks/>
          </p:cNvCxnSpPr>
          <p:nvPr/>
        </p:nvCxnSpPr>
        <p:spPr>
          <a:xfrm>
            <a:off x="3790122" y="3599772"/>
            <a:ext cx="1046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737F63-5BCD-16D6-0115-2633E88B2644}"/>
              </a:ext>
            </a:extLst>
          </p:cNvPr>
          <p:cNvSpPr txBox="1"/>
          <p:nvPr/>
        </p:nvSpPr>
        <p:spPr>
          <a:xfrm>
            <a:off x="3906257" y="332277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认证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9CAF81-7734-C368-5DE8-7A8DB29A3152}"/>
              </a:ext>
            </a:extLst>
          </p:cNvPr>
          <p:cNvSpPr txBox="1"/>
          <p:nvPr/>
        </p:nvSpPr>
        <p:spPr>
          <a:xfrm>
            <a:off x="3086869" y="28170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用户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86114F-0578-45B3-D759-E90EFE1234FD}"/>
              </a:ext>
            </a:extLst>
          </p:cNvPr>
          <p:cNvSpPr txBox="1"/>
          <p:nvPr/>
        </p:nvSpPr>
        <p:spPr>
          <a:xfrm>
            <a:off x="3106749" y="34067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用户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6F1B18-E0A7-F915-4129-B3CFEF75A7E9}"/>
              </a:ext>
            </a:extLst>
          </p:cNvPr>
          <p:cNvSpPr/>
          <p:nvPr/>
        </p:nvSpPr>
        <p:spPr>
          <a:xfrm>
            <a:off x="8295860" y="2663689"/>
            <a:ext cx="2517913" cy="109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040CDD-79D6-8DF3-C999-70404F0D83BC}"/>
              </a:ext>
            </a:extLst>
          </p:cNvPr>
          <p:cNvSpPr txBox="1"/>
          <p:nvPr/>
        </p:nvSpPr>
        <p:spPr>
          <a:xfrm>
            <a:off x="8613910" y="2889731"/>
            <a:ext cx="1881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声纹认证</a:t>
            </a:r>
          </a:p>
          <a:p>
            <a:pPr algn="ctr"/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引擎</a:t>
            </a:r>
            <a:endParaRPr lang="en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ECEB3C-ED44-C2A0-82AB-404D3FBD35EA}"/>
              </a:ext>
            </a:extLst>
          </p:cNvPr>
          <p:cNvCxnSpPr>
            <a:cxnSpLocks/>
          </p:cNvCxnSpPr>
          <p:nvPr/>
        </p:nvCxnSpPr>
        <p:spPr>
          <a:xfrm>
            <a:off x="7354956" y="2895711"/>
            <a:ext cx="940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3BD9BA-CA5E-9804-4521-ECC134C30003}"/>
              </a:ext>
            </a:extLst>
          </p:cNvPr>
          <p:cNvCxnSpPr>
            <a:cxnSpLocks/>
          </p:cNvCxnSpPr>
          <p:nvPr/>
        </p:nvCxnSpPr>
        <p:spPr>
          <a:xfrm>
            <a:off x="7354956" y="3208003"/>
            <a:ext cx="940900" cy="6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B86210-8AF5-2E48-60FC-910AB74BA265}"/>
              </a:ext>
            </a:extLst>
          </p:cNvPr>
          <p:cNvCxnSpPr>
            <a:cxnSpLocks/>
          </p:cNvCxnSpPr>
          <p:nvPr/>
        </p:nvCxnSpPr>
        <p:spPr>
          <a:xfrm>
            <a:off x="7348331" y="3519427"/>
            <a:ext cx="940900" cy="6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9CB1E29-C8A6-E033-4AF7-839C57DF9EAB}"/>
              </a:ext>
            </a:extLst>
          </p:cNvPr>
          <p:cNvSpPr txBox="1"/>
          <p:nvPr/>
        </p:nvSpPr>
        <p:spPr>
          <a:xfrm>
            <a:off x="7421576" y="26417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声纹注册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90CE9E-FF44-E93D-022F-969F5933B06D}"/>
              </a:ext>
            </a:extLst>
          </p:cNvPr>
          <p:cNvSpPr txBox="1"/>
          <p:nvPr/>
        </p:nvSpPr>
        <p:spPr>
          <a:xfrm>
            <a:off x="7427123" y="29858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身份确认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582FBA-34AA-C63D-A844-727C2EF3F7FF}"/>
              </a:ext>
            </a:extLst>
          </p:cNvPr>
          <p:cNvSpPr txBox="1"/>
          <p:nvPr/>
        </p:nvSpPr>
        <p:spPr>
          <a:xfrm>
            <a:off x="7425295" y="33012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声纹管理</a:t>
            </a:r>
          </a:p>
        </p:txBody>
      </p:sp>
    </p:spTree>
    <p:extLst>
      <p:ext uri="{BB962C8B-B14F-4D97-AF65-F5344CB8AC3E}">
        <p14:creationId xmlns:p14="http://schemas.microsoft.com/office/powerpoint/2010/main" val="196910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1C791B-02E6-CEF2-D046-15243F11690A}"/>
              </a:ext>
            </a:extLst>
          </p:cNvPr>
          <p:cNvSpPr/>
          <p:nvPr/>
        </p:nvSpPr>
        <p:spPr>
          <a:xfrm>
            <a:off x="887896" y="1590261"/>
            <a:ext cx="2133600" cy="3193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8FB91-F1BA-E628-3C45-3EC19CB023AF}"/>
              </a:ext>
            </a:extLst>
          </p:cNvPr>
          <p:cNvSpPr/>
          <p:nvPr/>
        </p:nvSpPr>
        <p:spPr>
          <a:xfrm>
            <a:off x="980661" y="2438400"/>
            <a:ext cx="1921565" cy="781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8DBDB-FD11-E7B7-466B-ADE984155D3F}"/>
              </a:ext>
            </a:extLst>
          </p:cNvPr>
          <p:cNvSpPr/>
          <p:nvPr/>
        </p:nvSpPr>
        <p:spPr>
          <a:xfrm>
            <a:off x="4141305" y="1590261"/>
            <a:ext cx="2133600" cy="3193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060EFE-CCD9-17E5-985E-4959A16AE79F}"/>
              </a:ext>
            </a:extLst>
          </p:cNvPr>
          <p:cNvSpPr/>
          <p:nvPr/>
        </p:nvSpPr>
        <p:spPr>
          <a:xfrm>
            <a:off x="4247322" y="2438400"/>
            <a:ext cx="1921565" cy="781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48FC1-7BE5-1B58-0E87-5B7DC4BD1CAA}"/>
              </a:ext>
            </a:extLst>
          </p:cNvPr>
          <p:cNvSpPr/>
          <p:nvPr/>
        </p:nvSpPr>
        <p:spPr>
          <a:xfrm>
            <a:off x="7474227" y="1590261"/>
            <a:ext cx="2133600" cy="3193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9E93C5-3CA4-4CBA-DDA5-AAC52A1E5B94}"/>
              </a:ext>
            </a:extLst>
          </p:cNvPr>
          <p:cNvSpPr/>
          <p:nvPr/>
        </p:nvSpPr>
        <p:spPr>
          <a:xfrm>
            <a:off x="7566992" y="2438400"/>
            <a:ext cx="1921565" cy="781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CA36-FC5D-E553-7781-49B1A6184BEB}"/>
              </a:ext>
            </a:extLst>
          </p:cNvPr>
          <p:cNvSpPr/>
          <p:nvPr/>
        </p:nvSpPr>
        <p:spPr>
          <a:xfrm>
            <a:off x="980661" y="3677478"/>
            <a:ext cx="1921565" cy="781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1C46D5-9FA1-619C-B82F-B69AB56B897E}"/>
              </a:ext>
            </a:extLst>
          </p:cNvPr>
          <p:cNvSpPr/>
          <p:nvPr/>
        </p:nvSpPr>
        <p:spPr>
          <a:xfrm>
            <a:off x="4247322" y="3677478"/>
            <a:ext cx="1921565" cy="781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C3CAB-F577-7F43-E9EF-51D17ADFF250}"/>
              </a:ext>
            </a:extLst>
          </p:cNvPr>
          <p:cNvSpPr txBox="1"/>
          <p:nvPr/>
        </p:nvSpPr>
        <p:spPr>
          <a:xfrm>
            <a:off x="1606255" y="164499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注册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736A7-E8C1-6E8F-6E86-9B066CC63992}"/>
              </a:ext>
            </a:extLst>
          </p:cNvPr>
          <p:cNvSpPr txBox="1"/>
          <p:nvPr/>
        </p:nvSpPr>
        <p:spPr>
          <a:xfrm>
            <a:off x="4872917" y="1657387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认证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358DF7-6417-B640-E41F-F0348D27459B}"/>
              </a:ext>
            </a:extLst>
          </p:cNvPr>
          <p:cNvSpPr txBox="1"/>
          <p:nvPr/>
        </p:nvSpPr>
        <p:spPr>
          <a:xfrm>
            <a:off x="8219368" y="16449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管理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52AAB6-94D7-3ECD-F964-BA068A4B0419}"/>
              </a:ext>
            </a:extLst>
          </p:cNvPr>
          <p:cNvSpPr txBox="1"/>
          <p:nvPr/>
        </p:nvSpPr>
        <p:spPr>
          <a:xfrm>
            <a:off x="1344166" y="387712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声纹注册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4EECF-4AD7-BD83-A5BD-70FD3E8A7397}"/>
              </a:ext>
            </a:extLst>
          </p:cNvPr>
          <p:cNvSpPr txBox="1"/>
          <p:nvPr/>
        </p:nvSpPr>
        <p:spPr>
          <a:xfrm>
            <a:off x="1356189" y="26521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证书申请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CE947A-5B59-1151-59AC-52F20981639A}"/>
              </a:ext>
            </a:extLst>
          </p:cNvPr>
          <p:cNvSpPr txBox="1"/>
          <p:nvPr/>
        </p:nvSpPr>
        <p:spPr>
          <a:xfrm>
            <a:off x="4655336" y="2644673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声纹认证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17C2A2-2A18-4267-9D95-6DF1AE622362}"/>
              </a:ext>
            </a:extLst>
          </p:cNvPr>
          <p:cNvSpPr txBox="1"/>
          <p:nvPr/>
        </p:nvSpPr>
        <p:spPr>
          <a:xfrm>
            <a:off x="4668866" y="3883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证书认证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A7AD24-1BAB-23AB-9F4D-A28D26850A32}"/>
              </a:ext>
            </a:extLst>
          </p:cNvPr>
          <p:cNvSpPr txBox="1"/>
          <p:nvPr/>
        </p:nvSpPr>
        <p:spPr>
          <a:xfrm>
            <a:off x="8018863" y="267780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声纹注销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B00C3D9-8A93-0C81-A58E-52ED64698322}"/>
              </a:ext>
            </a:extLst>
          </p:cNvPr>
          <p:cNvSpPr/>
          <p:nvPr/>
        </p:nvSpPr>
        <p:spPr>
          <a:xfrm>
            <a:off x="3354097" y="2829339"/>
            <a:ext cx="555294" cy="59966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9590DDB3-2BF5-24A9-3570-65F69E098F04}"/>
              </a:ext>
            </a:extLst>
          </p:cNvPr>
          <p:cNvSpPr/>
          <p:nvPr/>
        </p:nvSpPr>
        <p:spPr>
          <a:xfrm>
            <a:off x="6687020" y="2773809"/>
            <a:ext cx="555294" cy="59966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58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9A7855-FA8F-8199-A253-451598350133}"/>
              </a:ext>
            </a:extLst>
          </p:cNvPr>
          <p:cNvSpPr/>
          <p:nvPr/>
        </p:nvSpPr>
        <p:spPr>
          <a:xfrm>
            <a:off x="1192696" y="1762540"/>
            <a:ext cx="4532244" cy="715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16DE8-D668-9017-938E-7383F752D16E}"/>
              </a:ext>
            </a:extLst>
          </p:cNvPr>
          <p:cNvSpPr txBox="1"/>
          <p:nvPr/>
        </p:nvSpPr>
        <p:spPr>
          <a:xfrm>
            <a:off x="2212323" y="193568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预定义接口日志采集层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74C8E-6A03-C747-9779-C7BB57FFBBDA}"/>
              </a:ext>
            </a:extLst>
          </p:cNvPr>
          <p:cNvSpPr/>
          <p:nvPr/>
        </p:nvSpPr>
        <p:spPr>
          <a:xfrm>
            <a:off x="6261652" y="1762540"/>
            <a:ext cx="4532244" cy="715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3F610-534B-4D6B-7D31-82B9F6A0ADDC}"/>
              </a:ext>
            </a:extLst>
          </p:cNvPr>
          <p:cNvSpPr txBox="1"/>
          <p:nvPr/>
        </p:nvSpPr>
        <p:spPr>
          <a:xfrm>
            <a:off x="7281279" y="193568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开放接口</a:t>
            </a:r>
            <a:r>
              <a:rPr lang="en-CN" dirty="0"/>
              <a:t>日志采集层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F57D37-34B6-D9E3-7EFB-1E547DAD24E7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458818" y="755374"/>
            <a:ext cx="0" cy="1007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C30A4A-901F-ED27-BA8D-FCA32C4A8B51}"/>
              </a:ext>
            </a:extLst>
          </p:cNvPr>
          <p:cNvCxnSpPr>
            <a:cxnSpLocks/>
          </p:cNvCxnSpPr>
          <p:nvPr/>
        </p:nvCxnSpPr>
        <p:spPr>
          <a:xfrm>
            <a:off x="8501271" y="755374"/>
            <a:ext cx="0" cy="1007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DD54D90-4FD2-EDD3-1E5B-0115EB61B40A}"/>
              </a:ext>
            </a:extLst>
          </p:cNvPr>
          <p:cNvSpPr/>
          <p:nvPr/>
        </p:nvSpPr>
        <p:spPr>
          <a:xfrm>
            <a:off x="1398108" y="3485323"/>
            <a:ext cx="2173349" cy="86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84DE5E-581A-D384-39AE-1592DC201F08}"/>
              </a:ext>
            </a:extLst>
          </p:cNvPr>
          <p:cNvCxnSpPr>
            <a:cxnSpLocks/>
          </p:cNvCxnSpPr>
          <p:nvPr/>
        </p:nvCxnSpPr>
        <p:spPr>
          <a:xfrm>
            <a:off x="2484783" y="2478157"/>
            <a:ext cx="0" cy="1007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369C23-243A-65D9-6546-002248E69657}"/>
              </a:ext>
            </a:extLst>
          </p:cNvPr>
          <p:cNvSpPr txBox="1"/>
          <p:nvPr/>
        </p:nvSpPr>
        <p:spPr>
          <a:xfrm>
            <a:off x="1715369" y="3734665"/>
            <a:ext cx="174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关系性数据库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8B2770-468D-3B4D-1F74-68B2652A8D80}"/>
              </a:ext>
            </a:extLst>
          </p:cNvPr>
          <p:cNvSpPr txBox="1"/>
          <p:nvPr/>
        </p:nvSpPr>
        <p:spPr>
          <a:xfrm>
            <a:off x="2484782" y="26919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静态数据</a:t>
            </a:r>
          </a:p>
          <a:p>
            <a:r>
              <a:rPr lang="en-CN" sz="1200" dirty="0"/>
              <a:t>状态数据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33503A-BAB1-19E8-4E42-FD6D2DFFC10D}"/>
              </a:ext>
            </a:extLst>
          </p:cNvPr>
          <p:cNvSpPr/>
          <p:nvPr/>
        </p:nvSpPr>
        <p:spPr>
          <a:xfrm>
            <a:off x="4545493" y="3508512"/>
            <a:ext cx="2173349" cy="86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D6D3-5C24-CE0A-D482-75C4B7975CE7}"/>
              </a:ext>
            </a:extLst>
          </p:cNvPr>
          <p:cNvSpPr txBox="1"/>
          <p:nvPr/>
        </p:nvSpPr>
        <p:spPr>
          <a:xfrm>
            <a:off x="4784040" y="3757854"/>
            <a:ext cx="188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非关系性数据库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3478E0-034E-17DE-D57A-EFFDE7D89737}"/>
              </a:ext>
            </a:extLst>
          </p:cNvPr>
          <p:cNvCxnSpPr>
            <a:cxnSpLocks/>
          </p:cNvCxnSpPr>
          <p:nvPr/>
        </p:nvCxnSpPr>
        <p:spPr>
          <a:xfrm>
            <a:off x="5009322" y="2478157"/>
            <a:ext cx="0" cy="1007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56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82526D-97C3-FD23-1C5A-F84520B3B6D7}"/>
              </a:ext>
            </a:extLst>
          </p:cNvPr>
          <p:cNvSpPr/>
          <p:nvPr/>
        </p:nvSpPr>
        <p:spPr>
          <a:xfrm>
            <a:off x="1272208" y="864706"/>
            <a:ext cx="1775792" cy="4863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20446-2782-FD15-90E5-F744B91BDD43}"/>
              </a:ext>
            </a:extLst>
          </p:cNvPr>
          <p:cNvSpPr/>
          <p:nvPr/>
        </p:nvSpPr>
        <p:spPr>
          <a:xfrm>
            <a:off x="1272208" y="864706"/>
            <a:ext cx="1775792" cy="60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584FD-4D13-A7C8-CAFF-9D8FF789DECF}"/>
              </a:ext>
            </a:extLst>
          </p:cNvPr>
          <p:cNvSpPr txBox="1"/>
          <p:nvPr/>
        </p:nvSpPr>
        <p:spPr>
          <a:xfrm>
            <a:off x="1606106" y="983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数据采集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395621-46C7-4F4C-EB07-6279D3D7A78F}"/>
              </a:ext>
            </a:extLst>
          </p:cNvPr>
          <p:cNvSpPr/>
          <p:nvPr/>
        </p:nvSpPr>
        <p:spPr>
          <a:xfrm>
            <a:off x="1437860" y="1749287"/>
            <a:ext cx="1444487" cy="2292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E856A0-FC9B-9AF9-D55C-3BB8125079DC}"/>
              </a:ext>
            </a:extLst>
          </p:cNvPr>
          <p:cNvSpPr/>
          <p:nvPr/>
        </p:nvSpPr>
        <p:spPr>
          <a:xfrm>
            <a:off x="1441893" y="1749287"/>
            <a:ext cx="1440454" cy="60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7BC701-5449-9EFF-6214-89171DA57503}"/>
              </a:ext>
            </a:extLst>
          </p:cNvPr>
          <p:cNvSpPr txBox="1"/>
          <p:nvPr/>
        </p:nvSpPr>
        <p:spPr>
          <a:xfrm>
            <a:off x="1437860" y="18299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开放接口日志采集</a:t>
            </a:r>
          </a:p>
          <a:p>
            <a:pPr algn="ctr"/>
            <a:r>
              <a:rPr lang="en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Flume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23606D-A3B0-2F1F-FF60-C2B54B6A3F44}"/>
              </a:ext>
            </a:extLst>
          </p:cNvPr>
          <p:cNvSpPr/>
          <p:nvPr/>
        </p:nvSpPr>
        <p:spPr>
          <a:xfrm>
            <a:off x="1504123" y="2488886"/>
            <a:ext cx="1311964" cy="549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5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2E525-3BFF-C658-5B70-AEEBF9B6ED7D}"/>
              </a:ext>
            </a:extLst>
          </p:cNvPr>
          <p:cNvSpPr txBox="1"/>
          <p:nvPr/>
        </p:nvSpPr>
        <p:spPr>
          <a:xfrm>
            <a:off x="1515612" y="2632681"/>
            <a:ext cx="1233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Syslog日志采集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3CBCE5-9ABA-F082-D29B-20DE4C65CC5E}"/>
              </a:ext>
            </a:extLst>
          </p:cNvPr>
          <p:cNvSpPr/>
          <p:nvPr/>
        </p:nvSpPr>
        <p:spPr>
          <a:xfrm>
            <a:off x="1490871" y="3343651"/>
            <a:ext cx="1311964" cy="549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5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397002-A02D-1FC8-F924-CF0C49C12BF1}"/>
              </a:ext>
            </a:extLst>
          </p:cNvPr>
          <p:cNvSpPr txBox="1"/>
          <p:nvPr/>
        </p:nvSpPr>
        <p:spPr>
          <a:xfrm>
            <a:off x="1553636" y="3486676"/>
            <a:ext cx="10935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Http日志采集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28730-1F83-CA03-E40F-8EDF5E8BF752}"/>
              </a:ext>
            </a:extLst>
          </p:cNvPr>
          <p:cNvSpPr/>
          <p:nvPr/>
        </p:nvSpPr>
        <p:spPr>
          <a:xfrm>
            <a:off x="1430847" y="4237533"/>
            <a:ext cx="1440454" cy="60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3C3D1B-9029-F778-0DA0-F2B75F2AA4F8}"/>
              </a:ext>
            </a:extLst>
          </p:cNvPr>
          <p:cNvSpPr txBox="1"/>
          <p:nvPr/>
        </p:nvSpPr>
        <p:spPr>
          <a:xfrm>
            <a:off x="1426814" y="4330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固定接口日志采集</a:t>
            </a:r>
          </a:p>
          <a:p>
            <a:pPr algn="ctr"/>
            <a:r>
              <a:rPr lang="en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RestService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85BA67-7751-67AC-6F92-12E8BAC62543}"/>
              </a:ext>
            </a:extLst>
          </p:cNvPr>
          <p:cNvSpPr/>
          <p:nvPr/>
        </p:nvSpPr>
        <p:spPr>
          <a:xfrm>
            <a:off x="1427733" y="4241848"/>
            <a:ext cx="1444487" cy="131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9164E-1709-612E-313D-1E80D9F71D46}"/>
              </a:ext>
            </a:extLst>
          </p:cNvPr>
          <p:cNvSpPr/>
          <p:nvPr/>
        </p:nvSpPr>
        <p:spPr>
          <a:xfrm>
            <a:off x="1490871" y="4952778"/>
            <a:ext cx="1311964" cy="549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5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D5837-F36C-BF5D-711E-396ACEB41C62}"/>
              </a:ext>
            </a:extLst>
          </p:cNvPr>
          <p:cNvSpPr txBox="1"/>
          <p:nvPr/>
        </p:nvSpPr>
        <p:spPr>
          <a:xfrm>
            <a:off x="1553636" y="5095803"/>
            <a:ext cx="10935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Http日志采集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57E1DA-029B-69BA-FCC5-EFEB17B74137}"/>
              </a:ext>
            </a:extLst>
          </p:cNvPr>
          <p:cNvSpPr/>
          <p:nvPr/>
        </p:nvSpPr>
        <p:spPr>
          <a:xfrm>
            <a:off x="3564593" y="864706"/>
            <a:ext cx="1775792" cy="4863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C5F1F5-1E84-6B65-A933-45F9E634572F}"/>
              </a:ext>
            </a:extLst>
          </p:cNvPr>
          <p:cNvSpPr/>
          <p:nvPr/>
        </p:nvSpPr>
        <p:spPr>
          <a:xfrm>
            <a:off x="3564593" y="864706"/>
            <a:ext cx="1775792" cy="60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004CF4-68D3-AC58-8C9D-5AE9CB4F6012}"/>
              </a:ext>
            </a:extLst>
          </p:cNvPr>
          <p:cNvSpPr txBox="1"/>
          <p:nvPr/>
        </p:nvSpPr>
        <p:spPr>
          <a:xfrm>
            <a:off x="3898491" y="983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数据存储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2DA817-F877-5E5A-51F5-638A291E3F68}"/>
              </a:ext>
            </a:extLst>
          </p:cNvPr>
          <p:cNvSpPr/>
          <p:nvPr/>
        </p:nvSpPr>
        <p:spPr>
          <a:xfrm>
            <a:off x="3730245" y="1749287"/>
            <a:ext cx="1444487" cy="2292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B43D3AD-494B-88B1-7C3B-66EDBED5B608}"/>
              </a:ext>
            </a:extLst>
          </p:cNvPr>
          <p:cNvSpPr/>
          <p:nvPr/>
        </p:nvSpPr>
        <p:spPr>
          <a:xfrm>
            <a:off x="3734278" y="1749287"/>
            <a:ext cx="1440454" cy="60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B7490A-A7EA-028E-F742-C57191E8C194}"/>
              </a:ext>
            </a:extLst>
          </p:cNvPr>
          <p:cNvSpPr txBox="1"/>
          <p:nvPr/>
        </p:nvSpPr>
        <p:spPr>
          <a:xfrm>
            <a:off x="4070322" y="1830708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455D48-4162-B84D-3E87-4A7F169E219A}"/>
              </a:ext>
            </a:extLst>
          </p:cNvPr>
          <p:cNvSpPr/>
          <p:nvPr/>
        </p:nvSpPr>
        <p:spPr>
          <a:xfrm>
            <a:off x="3796508" y="2488886"/>
            <a:ext cx="1311964" cy="549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5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30BCF6-D751-7A3D-051C-B297D6EB5BE4}"/>
              </a:ext>
            </a:extLst>
          </p:cNvPr>
          <p:cNvSpPr txBox="1"/>
          <p:nvPr/>
        </p:nvSpPr>
        <p:spPr>
          <a:xfrm>
            <a:off x="3807997" y="2632681"/>
            <a:ext cx="1233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05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基础信息</a:t>
            </a:r>
            <a:endParaRPr lang="en-CN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C1E7BE-D2C4-59FF-A51C-E5AD8ED97B6C}"/>
              </a:ext>
            </a:extLst>
          </p:cNvPr>
          <p:cNvSpPr/>
          <p:nvPr/>
        </p:nvSpPr>
        <p:spPr>
          <a:xfrm>
            <a:off x="3783256" y="3343651"/>
            <a:ext cx="1311964" cy="549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5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69016C-7071-EF83-8F43-22EE892B640E}"/>
              </a:ext>
            </a:extLst>
          </p:cNvPr>
          <p:cNvSpPr txBox="1"/>
          <p:nvPr/>
        </p:nvSpPr>
        <p:spPr>
          <a:xfrm>
            <a:off x="3846021" y="3486676"/>
            <a:ext cx="10935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状态信息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0BC483-07CB-5339-D8B7-B1E9E0F3AEE9}"/>
              </a:ext>
            </a:extLst>
          </p:cNvPr>
          <p:cNvSpPr/>
          <p:nvPr/>
        </p:nvSpPr>
        <p:spPr>
          <a:xfrm>
            <a:off x="3723232" y="4237533"/>
            <a:ext cx="1440454" cy="60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98AFFA-38E1-AE5F-3DF7-FA168C5B1C71}"/>
              </a:ext>
            </a:extLst>
          </p:cNvPr>
          <p:cNvSpPr txBox="1"/>
          <p:nvPr/>
        </p:nvSpPr>
        <p:spPr>
          <a:xfrm>
            <a:off x="3846021" y="4333259"/>
            <a:ext cx="1131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ElasticSearch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EBF8B8-FF6B-538A-B8E4-792AE9097B93}"/>
              </a:ext>
            </a:extLst>
          </p:cNvPr>
          <p:cNvSpPr/>
          <p:nvPr/>
        </p:nvSpPr>
        <p:spPr>
          <a:xfrm>
            <a:off x="3720118" y="4241848"/>
            <a:ext cx="1444487" cy="131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99498AB-23AE-FA00-A41C-47BD4C994766}"/>
              </a:ext>
            </a:extLst>
          </p:cNvPr>
          <p:cNvSpPr/>
          <p:nvPr/>
        </p:nvSpPr>
        <p:spPr>
          <a:xfrm>
            <a:off x="3783256" y="4952778"/>
            <a:ext cx="1311964" cy="549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5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1F0A2A-0DE3-10EA-52E7-31B38F6A0EC5}"/>
              </a:ext>
            </a:extLst>
          </p:cNvPr>
          <p:cNvSpPr txBox="1"/>
          <p:nvPr/>
        </p:nvSpPr>
        <p:spPr>
          <a:xfrm>
            <a:off x="3846021" y="5095803"/>
            <a:ext cx="10935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行为信息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749DF1-A7E2-F2C9-9A5C-7844E74BB097}"/>
              </a:ext>
            </a:extLst>
          </p:cNvPr>
          <p:cNvSpPr/>
          <p:nvPr/>
        </p:nvSpPr>
        <p:spPr>
          <a:xfrm>
            <a:off x="5856978" y="864706"/>
            <a:ext cx="1775792" cy="4863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43B115-D75B-7D86-F250-D0367E073419}"/>
              </a:ext>
            </a:extLst>
          </p:cNvPr>
          <p:cNvSpPr/>
          <p:nvPr/>
        </p:nvSpPr>
        <p:spPr>
          <a:xfrm>
            <a:off x="5856978" y="864706"/>
            <a:ext cx="1775792" cy="60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9DA98-41B3-C38C-D694-FCE2C0156C77}"/>
              </a:ext>
            </a:extLst>
          </p:cNvPr>
          <p:cNvSpPr txBox="1"/>
          <p:nvPr/>
        </p:nvSpPr>
        <p:spPr>
          <a:xfrm>
            <a:off x="6190876" y="983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数据分析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841486-CEF5-229E-F484-FA14C62855BD}"/>
              </a:ext>
            </a:extLst>
          </p:cNvPr>
          <p:cNvSpPr/>
          <p:nvPr/>
        </p:nvSpPr>
        <p:spPr>
          <a:xfrm>
            <a:off x="6022630" y="1749287"/>
            <a:ext cx="1444487" cy="1594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2EF6D4-46B4-4FE1-DA5F-E96788AA5C19}"/>
              </a:ext>
            </a:extLst>
          </p:cNvPr>
          <p:cNvSpPr/>
          <p:nvPr/>
        </p:nvSpPr>
        <p:spPr>
          <a:xfrm>
            <a:off x="6026663" y="1749287"/>
            <a:ext cx="1440454" cy="60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8AEBBB-87F4-46E0-111A-432200107748}"/>
              </a:ext>
            </a:extLst>
          </p:cNvPr>
          <p:cNvSpPr txBox="1"/>
          <p:nvPr/>
        </p:nvSpPr>
        <p:spPr>
          <a:xfrm>
            <a:off x="6362707" y="183070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Flink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2926E7-434F-4E5D-0BA5-A94B22A3EE19}"/>
              </a:ext>
            </a:extLst>
          </p:cNvPr>
          <p:cNvSpPr/>
          <p:nvPr/>
        </p:nvSpPr>
        <p:spPr>
          <a:xfrm>
            <a:off x="6088893" y="2488886"/>
            <a:ext cx="1311964" cy="549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5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2F4EA7-29ED-D40C-FEA5-E0AE3C6E7B7C}"/>
              </a:ext>
            </a:extLst>
          </p:cNvPr>
          <p:cNvSpPr txBox="1"/>
          <p:nvPr/>
        </p:nvSpPr>
        <p:spPr>
          <a:xfrm>
            <a:off x="6100382" y="2632681"/>
            <a:ext cx="1233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关联分析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1B5143-1887-8828-31DF-38F7E4FC90E2}"/>
              </a:ext>
            </a:extLst>
          </p:cNvPr>
          <p:cNvSpPr/>
          <p:nvPr/>
        </p:nvSpPr>
        <p:spPr>
          <a:xfrm>
            <a:off x="6015617" y="4237533"/>
            <a:ext cx="1440454" cy="60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BF62B3-D282-B6D3-8D7A-A494D7647CF8}"/>
              </a:ext>
            </a:extLst>
          </p:cNvPr>
          <p:cNvSpPr txBox="1"/>
          <p:nvPr/>
        </p:nvSpPr>
        <p:spPr>
          <a:xfrm>
            <a:off x="6138406" y="4333259"/>
            <a:ext cx="1131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ElasticSearch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393A36C-EE97-A85A-CAEB-8AD6906C54BA}"/>
              </a:ext>
            </a:extLst>
          </p:cNvPr>
          <p:cNvSpPr/>
          <p:nvPr/>
        </p:nvSpPr>
        <p:spPr>
          <a:xfrm>
            <a:off x="6012503" y="4241848"/>
            <a:ext cx="1444487" cy="131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D919A46-E315-C93E-F6B2-9B4C44FF0136}"/>
              </a:ext>
            </a:extLst>
          </p:cNvPr>
          <p:cNvSpPr/>
          <p:nvPr/>
        </p:nvSpPr>
        <p:spPr>
          <a:xfrm>
            <a:off x="6075641" y="4952778"/>
            <a:ext cx="1311964" cy="549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5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835BC3-66F5-4474-E0E0-9E7506F5EC46}"/>
              </a:ext>
            </a:extLst>
          </p:cNvPr>
          <p:cNvSpPr txBox="1"/>
          <p:nvPr/>
        </p:nvSpPr>
        <p:spPr>
          <a:xfrm>
            <a:off x="6138406" y="5095803"/>
            <a:ext cx="10935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统计分析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F67F0F-68F0-2CDC-EF0C-2DD221548CA7}"/>
              </a:ext>
            </a:extLst>
          </p:cNvPr>
          <p:cNvSpPr/>
          <p:nvPr/>
        </p:nvSpPr>
        <p:spPr>
          <a:xfrm>
            <a:off x="8149364" y="864706"/>
            <a:ext cx="1775792" cy="4863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95327BB-9C10-B2AE-8F60-542E489AB0BF}"/>
              </a:ext>
            </a:extLst>
          </p:cNvPr>
          <p:cNvSpPr/>
          <p:nvPr/>
        </p:nvSpPr>
        <p:spPr>
          <a:xfrm>
            <a:off x="8149364" y="864706"/>
            <a:ext cx="1775792" cy="60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D0546A-AFA5-B2BD-CBCF-0A95B82D6A2D}"/>
              </a:ext>
            </a:extLst>
          </p:cNvPr>
          <p:cNvSpPr txBox="1"/>
          <p:nvPr/>
        </p:nvSpPr>
        <p:spPr>
          <a:xfrm>
            <a:off x="8483262" y="983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安全管控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371CA4B-819D-DCF8-CE8B-7819E6F48D42}"/>
              </a:ext>
            </a:extLst>
          </p:cNvPr>
          <p:cNvSpPr/>
          <p:nvPr/>
        </p:nvSpPr>
        <p:spPr>
          <a:xfrm>
            <a:off x="8315016" y="1749287"/>
            <a:ext cx="1444487" cy="3753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E98398-4499-946B-2F3D-4DF3F1E600C5}"/>
              </a:ext>
            </a:extLst>
          </p:cNvPr>
          <p:cNvSpPr/>
          <p:nvPr/>
        </p:nvSpPr>
        <p:spPr>
          <a:xfrm>
            <a:off x="8319049" y="1749287"/>
            <a:ext cx="1440454" cy="60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0C11AB-C0A1-D975-8894-2E3068BD4345}"/>
              </a:ext>
            </a:extLst>
          </p:cNvPr>
          <p:cNvSpPr txBox="1"/>
          <p:nvPr/>
        </p:nvSpPr>
        <p:spPr>
          <a:xfrm>
            <a:off x="8664646" y="18952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管控命令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D91BAE-A1D4-03F1-4ACB-781B55DA5111}"/>
              </a:ext>
            </a:extLst>
          </p:cNvPr>
          <p:cNvSpPr/>
          <p:nvPr/>
        </p:nvSpPr>
        <p:spPr>
          <a:xfrm>
            <a:off x="8381279" y="2488886"/>
            <a:ext cx="1311964" cy="549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5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063AD5-79F2-FA07-64B2-A54C3E5B1335}"/>
              </a:ext>
            </a:extLst>
          </p:cNvPr>
          <p:cNvSpPr txBox="1"/>
          <p:nvPr/>
        </p:nvSpPr>
        <p:spPr>
          <a:xfrm>
            <a:off x="8392768" y="2632681"/>
            <a:ext cx="1233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终端管控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B06A93D-4497-E72F-C649-57C4A1AA42B3}"/>
              </a:ext>
            </a:extLst>
          </p:cNvPr>
          <p:cNvSpPr/>
          <p:nvPr/>
        </p:nvSpPr>
        <p:spPr>
          <a:xfrm>
            <a:off x="8392768" y="3302034"/>
            <a:ext cx="1311964" cy="549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5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16FE13B-8B7D-18E1-451E-CC203E389E79}"/>
              </a:ext>
            </a:extLst>
          </p:cNvPr>
          <p:cNvSpPr txBox="1"/>
          <p:nvPr/>
        </p:nvSpPr>
        <p:spPr>
          <a:xfrm>
            <a:off x="8404257" y="3445829"/>
            <a:ext cx="1233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用户管控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F8458E77-3336-EAA5-0C9C-4BB3E6060BB2}"/>
              </a:ext>
            </a:extLst>
          </p:cNvPr>
          <p:cNvSpPr/>
          <p:nvPr/>
        </p:nvSpPr>
        <p:spPr>
          <a:xfrm>
            <a:off x="3142091" y="2956025"/>
            <a:ext cx="363255" cy="38762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1FAAC8E3-ACC4-06BC-813F-A461B2FDE018}"/>
              </a:ext>
            </a:extLst>
          </p:cNvPr>
          <p:cNvSpPr/>
          <p:nvPr/>
        </p:nvSpPr>
        <p:spPr>
          <a:xfrm>
            <a:off x="5415073" y="2956025"/>
            <a:ext cx="363255" cy="38762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2D6DF406-CF3A-55F9-D764-273FCF0D3E50}"/>
              </a:ext>
            </a:extLst>
          </p:cNvPr>
          <p:cNvSpPr/>
          <p:nvPr/>
        </p:nvSpPr>
        <p:spPr>
          <a:xfrm>
            <a:off x="7688056" y="2956025"/>
            <a:ext cx="363255" cy="38762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157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D12A846-E94A-B1CD-DA6D-5F820199442C}"/>
              </a:ext>
            </a:extLst>
          </p:cNvPr>
          <p:cNvGrpSpPr/>
          <p:nvPr/>
        </p:nvGrpSpPr>
        <p:grpSpPr>
          <a:xfrm>
            <a:off x="3077175" y="1807841"/>
            <a:ext cx="1157968" cy="2127118"/>
            <a:chOff x="1364975" y="1550506"/>
            <a:chExt cx="1157968" cy="21271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EA8997-C4EB-4FD3-ED1A-CF697E4975C3}"/>
                </a:ext>
              </a:extLst>
            </p:cNvPr>
            <p:cNvSpPr/>
            <p:nvPr/>
          </p:nvSpPr>
          <p:spPr>
            <a:xfrm>
              <a:off x="1364975" y="1550506"/>
              <a:ext cx="1157968" cy="2127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8D6320-3202-2905-4091-C803DB4CA2EE}"/>
                </a:ext>
              </a:extLst>
            </p:cNvPr>
            <p:cNvSpPr txBox="1"/>
            <p:nvPr/>
          </p:nvSpPr>
          <p:spPr>
            <a:xfrm>
              <a:off x="1428434" y="1569312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05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统一用户管理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224E88-C1A9-D80C-F82D-07D294A0208D}"/>
                </a:ext>
              </a:extLst>
            </p:cNvPr>
            <p:cNvSpPr txBox="1"/>
            <p:nvPr/>
          </p:nvSpPr>
          <p:spPr>
            <a:xfrm>
              <a:off x="1569498" y="1927785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机构管理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28E262-0B27-9F48-561A-3700B4F5A491}"/>
                </a:ext>
              </a:extLst>
            </p:cNvPr>
            <p:cNvSpPr txBox="1"/>
            <p:nvPr/>
          </p:nvSpPr>
          <p:spPr>
            <a:xfrm>
              <a:off x="1569498" y="2360007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用户管理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559620-7D38-566F-58F5-2C4E4F085F3E}"/>
                </a:ext>
              </a:extLst>
            </p:cNvPr>
            <p:cNvSpPr txBox="1"/>
            <p:nvPr/>
          </p:nvSpPr>
          <p:spPr>
            <a:xfrm>
              <a:off x="1534773" y="2828579"/>
              <a:ext cx="83227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LDAP同步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694CA0-22CA-4B30-D019-2F8F2B612DA7}"/>
                </a:ext>
              </a:extLst>
            </p:cNvPr>
            <p:cNvSpPr txBox="1"/>
            <p:nvPr/>
          </p:nvSpPr>
          <p:spPr>
            <a:xfrm>
              <a:off x="1569498" y="3297151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密码策略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831C36-7363-2B7A-6940-ADDB5972B588}"/>
              </a:ext>
            </a:extLst>
          </p:cNvPr>
          <p:cNvGrpSpPr/>
          <p:nvPr/>
        </p:nvGrpSpPr>
        <p:grpSpPr>
          <a:xfrm>
            <a:off x="4383133" y="1807841"/>
            <a:ext cx="1157968" cy="2127118"/>
            <a:chOff x="2680747" y="1551427"/>
            <a:chExt cx="1157968" cy="21271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94C140-7882-2B6F-6C50-5B6C8EDA2F3C}"/>
                </a:ext>
              </a:extLst>
            </p:cNvPr>
            <p:cNvSpPr/>
            <p:nvPr/>
          </p:nvSpPr>
          <p:spPr>
            <a:xfrm>
              <a:off x="2680747" y="1551427"/>
              <a:ext cx="1157968" cy="2127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9D05B1-20B4-1CBB-FE3A-CC7B4CAA7FB3}"/>
                </a:ext>
              </a:extLst>
            </p:cNvPr>
            <p:cNvSpPr txBox="1"/>
            <p:nvPr/>
          </p:nvSpPr>
          <p:spPr>
            <a:xfrm>
              <a:off x="2744206" y="1570233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05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统一认证管理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9617BB-9ED4-6F93-268F-3BB78395C1F3}"/>
                </a:ext>
              </a:extLst>
            </p:cNvPr>
            <p:cNvSpPr txBox="1"/>
            <p:nvPr/>
          </p:nvSpPr>
          <p:spPr>
            <a:xfrm>
              <a:off x="2885270" y="1928706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口令认证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FC146D-B980-A791-6C9F-5B67188232A0}"/>
                </a:ext>
              </a:extLst>
            </p:cNvPr>
            <p:cNvSpPr txBox="1"/>
            <p:nvPr/>
          </p:nvSpPr>
          <p:spPr>
            <a:xfrm>
              <a:off x="2885270" y="2360928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声纹认证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43EC87-C947-E169-307E-A61C736D1677}"/>
                </a:ext>
              </a:extLst>
            </p:cNvPr>
            <p:cNvSpPr txBox="1"/>
            <p:nvPr/>
          </p:nvSpPr>
          <p:spPr>
            <a:xfrm>
              <a:off x="2885270" y="2829500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证书认证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9CCF65-55E6-61A8-0082-1DEC4EBAF7AF}"/>
                </a:ext>
              </a:extLst>
            </p:cNvPr>
            <p:cNvSpPr txBox="1"/>
            <p:nvPr/>
          </p:nvSpPr>
          <p:spPr>
            <a:xfrm>
              <a:off x="2885270" y="3298072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认证设置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E3B45C-8F24-C941-8559-B6279EA90CC4}"/>
              </a:ext>
            </a:extLst>
          </p:cNvPr>
          <p:cNvGrpSpPr/>
          <p:nvPr/>
        </p:nvGrpSpPr>
        <p:grpSpPr>
          <a:xfrm>
            <a:off x="5689091" y="1807841"/>
            <a:ext cx="1157968" cy="2127118"/>
            <a:chOff x="4024119" y="1561789"/>
            <a:chExt cx="1157968" cy="212711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A08728-1ED2-B452-2312-1204EBC5409B}"/>
                </a:ext>
              </a:extLst>
            </p:cNvPr>
            <p:cNvSpPr/>
            <p:nvPr/>
          </p:nvSpPr>
          <p:spPr>
            <a:xfrm>
              <a:off x="4024119" y="1561789"/>
              <a:ext cx="1157968" cy="2127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5A94B2-1A5E-A63B-B910-FE6220DD787F}"/>
                </a:ext>
              </a:extLst>
            </p:cNvPr>
            <p:cNvSpPr txBox="1"/>
            <p:nvPr/>
          </p:nvSpPr>
          <p:spPr>
            <a:xfrm>
              <a:off x="4087578" y="1580595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05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统一授权管理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C5FBD9-7CDC-2CD5-3222-077F16608525}"/>
                </a:ext>
              </a:extLst>
            </p:cNvPr>
            <p:cNvSpPr txBox="1"/>
            <p:nvPr/>
          </p:nvSpPr>
          <p:spPr>
            <a:xfrm>
              <a:off x="4228642" y="1939068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应用授权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019C25-89AE-DABA-B54C-B6380908B20A}"/>
                </a:ext>
              </a:extLst>
            </p:cNvPr>
            <p:cNvSpPr txBox="1"/>
            <p:nvPr/>
          </p:nvSpPr>
          <p:spPr>
            <a:xfrm>
              <a:off x="4228642" y="2371290"/>
              <a:ext cx="78098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We</a:t>
              </a:r>
              <a:r>
                <a:rPr lang="en-US" altLang="zh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r>
                <a:rPr lang="zh-CN" altLang="en-US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授权</a:t>
              </a:r>
              <a:endPara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B4EE3FF-A617-8FEC-E336-A086FB82A9EB}"/>
                </a:ext>
              </a:extLst>
            </p:cNvPr>
            <p:cNvSpPr txBox="1"/>
            <p:nvPr/>
          </p:nvSpPr>
          <p:spPr>
            <a:xfrm>
              <a:off x="4228642" y="2839862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机构授权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A02107-1E9C-95C0-8A5A-63923BBD4D7D}"/>
                </a:ext>
              </a:extLst>
            </p:cNvPr>
            <p:cNvSpPr txBox="1"/>
            <p:nvPr/>
          </p:nvSpPr>
          <p:spPr>
            <a:xfrm>
              <a:off x="4228642" y="3308434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用户授权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8CDFE4-99CA-814A-52F6-F9B8D1612FA6}"/>
              </a:ext>
            </a:extLst>
          </p:cNvPr>
          <p:cNvGrpSpPr/>
          <p:nvPr/>
        </p:nvGrpSpPr>
        <p:grpSpPr>
          <a:xfrm>
            <a:off x="6995050" y="1807841"/>
            <a:ext cx="1157968" cy="2127118"/>
            <a:chOff x="4024119" y="1561789"/>
            <a:chExt cx="1157968" cy="212711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9B9BFF-B7B1-1E77-5C41-B51C7C8EC701}"/>
                </a:ext>
              </a:extLst>
            </p:cNvPr>
            <p:cNvSpPr/>
            <p:nvPr/>
          </p:nvSpPr>
          <p:spPr>
            <a:xfrm>
              <a:off x="4024119" y="1561789"/>
              <a:ext cx="1157968" cy="2127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E6836F-6854-BD46-45DA-0FD9DFAB3F10}"/>
                </a:ext>
              </a:extLst>
            </p:cNvPr>
            <p:cNvSpPr txBox="1"/>
            <p:nvPr/>
          </p:nvSpPr>
          <p:spPr>
            <a:xfrm>
              <a:off x="4087578" y="1580595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05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统一审计管理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5EC57-2987-2E99-3223-38A06A75C812}"/>
                </a:ext>
              </a:extLst>
            </p:cNvPr>
            <p:cNvSpPr txBox="1"/>
            <p:nvPr/>
          </p:nvSpPr>
          <p:spPr>
            <a:xfrm>
              <a:off x="4228642" y="1939068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登录日志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B0DA77-A1E9-9740-3A7E-49491F0B28F0}"/>
                </a:ext>
              </a:extLst>
            </p:cNvPr>
            <p:cNvSpPr txBox="1"/>
            <p:nvPr/>
          </p:nvSpPr>
          <p:spPr>
            <a:xfrm>
              <a:off x="4228642" y="2371290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授权日志</a:t>
              </a:r>
              <a:endPara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0487DD-7702-D50D-2715-148B56E476D3}"/>
                </a:ext>
              </a:extLst>
            </p:cNvPr>
            <p:cNvSpPr txBox="1"/>
            <p:nvPr/>
          </p:nvSpPr>
          <p:spPr>
            <a:xfrm>
              <a:off x="4228642" y="2839862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管理日志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89146EE-E948-0ED5-249F-1FADFC68D5CB}"/>
              </a:ext>
            </a:extLst>
          </p:cNvPr>
          <p:cNvSpPr/>
          <p:nvPr/>
        </p:nvSpPr>
        <p:spPr>
          <a:xfrm>
            <a:off x="2991524" y="4066959"/>
            <a:ext cx="5223760" cy="556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9470A6-5F90-D32A-8CAC-060CB9CF5BFD}"/>
              </a:ext>
            </a:extLst>
          </p:cNvPr>
          <p:cNvSpPr txBox="1"/>
          <p:nvPr/>
        </p:nvSpPr>
        <p:spPr>
          <a:xfrm>
            <a:off x="5161915" y="406674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外部依赖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1105A2-CA07-2466-449A-13006666B554}"/>
              </a:ext>
            </a:extLst>
          </p:cNvPr>
          <p:cNvSpPr txBox="1"/>
          <p:nvPr/>
        </p:nvSpPr>
        <p:spPr>
          <a:xfrm>
            <a:off x="5122381" y="4319769"/>
            <a:ext cx="972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声纹认证引擎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53B0E5-5A06-A2F8-6063-1D474507F128}"/>
              </a:ext>
            </a:extLst>
          </p:cNvPr>
          <p:cNvSpPr txBox="1"/>
          <p:nvPr/>
        </p:nvSpPr>
        <p:spPr>
          <a:xfrm>
            <a:off x="7167588" y="4319769"/>
            <a:ext cx="972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证书认证服务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6B2FDD-73E4-3988-5B71-697400891927}"/>
              </a:ext>
            </a:extLst>
          </p:cNvPr>
          <p:cNvSpPr/>
          <p:nvPr/>
        </p:nvSpPr>
        <p:spPr>
          <a:xfrm>
            <a:off x="5161915" y="794479"/>
            <a:ext cx="3054716" cy="708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650CBE-1192-F08D-9EB3-C859414868F8}"/>
              </a:ext>
            </a:extLst>
          </p:cNvPr>
          <p:cNvSpPr txBox="1"/>
          <p:nvPr/>
        </p:nvSpPr>
        <p:spPr>
          <a:xfrm>
            <a:off x="6227979" y="788759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CN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eb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端</a:t>
            </a:r>
            <a:endParaRPr lang="en-CN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E3A144-C3E4-B05A-80D0-45E269D0DF57}"/>
              </a:ext>
            </a:extLst>
          </p:cNvPr>
          <p:cNvSpPr txBox="1"/>
          <p:nvPr/>
        </p:nvSpPr>
        <p:spPr>
          <a:xfrm>
            <a:off x="5216915" y="1136012"/>
            <a:ext cx="900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用户管理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683CB-6567-81DC-381E-215B3FA644D5}"/>
              </a:ext>
            </a:extLst>
          </p:cNvPr>
          <p:cNvSpPr txBox="1"/>
          <p:nvPr/>
        </p:nvSpPr>
        <p:spPr>
          <a:xfrm>
            <a:off x="7260066" y="1136012"/>
            <a:ext cx="900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日志审计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350E35-368F-A338-F0B2-B7A2F1F941BF}"/>
              </a:ext>
            </a:extLst>
          </p:cNvPr>
          <p:cNvSpPr txBox="1"/>
          <p:nvPr/>
        </p:nvSpPr>
        <p:spPr>
          <a:xfrm>
            <a:off x="6238490" y="1136012"/>
            <a:ext cx="900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认证设置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008EB1-AA3D-560B-AED9-3F5B342D2746}"/>
              </a:ext>
            </a:extLst>
          </p:cNvPr>
          <p:cNvSpPr/>
          <p:nvPr/>
        </p:nvSpPr>
        <p:spPr>
          <a:xfrm>
            <a:off x="2992871" y="1548441"/>
            <a:ext cx="5223760" cy="2442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1BF63-5EEF-2478-B932-9EB197DE1823}"/>
              </a:ext>
            </a:extLst>
          </p:cNvPr>
          <p:cNvSpPr txBox="1"/>
          <p:nvPr/>
        </p:nvSpPr>
        <p:spPr>
          <a:xfrm>
            <a:off x="5142272" y="152834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服务端</a:t>
            </a:r>
            <a:endParaRPr lang="en-CN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81188-95CE-ED43-9B61-CBBB7E2B53A2}"/>
              </a:ext>
            </a:extLst>
          </p:cNvPr>
          <p:cNvSpPr/>
          <p:nvPr/>
        </p:nvSpPr>
        <p:spPr>
          <a:xfrm>
            <a:off x="2991523" y="795949"/>
            <a:ext cx="2099286" cy="708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841272-78DD-0081-798C-D83D7AFBD8F8}"/>
              </a:ext>
            </a:extLst>
          </p:cNvPr>
          <p:cNvSpPr txBox="1"/>
          <p:nvPr/>
        </p:nvSpPr>
        <p:spPr>
          <a:xfrm>
            <a:off x="3712800" y="802092"/>
            <a:ext cx="587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端</a:t>
            </a:r>
            <a:endParaRPr lang="en-CN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254460-D0C0-0200-1A38-86B5B2022B8F}"/>
              </a:ext>
            </a:extLst>
          </p:cNvPr>
          <p:cNvSpPr txBox="1"/>
          <p:nvPr/>
        </p:nvSpPr>
        <p:spPr>
          <a:xfrm>
            <a:off x="3061531" y="1136012"/>
            <a:ext cx="900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用户认证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C5CB8E-DA3E-B4A7-15F3-6195D47F4412}"/>
              </a:ext>
            </a:extLst>
          </p:cNvPr>
          <p:cNvSpPr txBox="1"/>
          <p:nvPr/>
        </p:nvSpPr>
        <p:spPr>
          <a:xfrm>
            <a:off x="4109980" y="1136012"/>
            <a:ext cx="900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VPN建立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DD7267-A9B5-D9F6-85D7-85BB4713E833}"/>
              </a:ext>
            </a:extLst>
          </p:cNvPr>
          <p:cNvSpPr txBox="1"/>
          <p:nvPr/>
        </p:nvSpPr>
        <p:spPr>
          <a:xfrm>
            <a:off x="6144984" y="4319769"/>
            <a:ext cx="972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5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VPN网关</a:t>
            </a:r>
            <a:endParaRPr lang="en-CN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FDF81A-115C-AC4E-F8F6-5DE9E7CDB17F}"/>
              </a:ext>
            </a:extLst>
          </p:cNvPr>
          <p:cNvSpPr txBox="1"/>
          <p:nvPr/>
        </p:nvSpPr>
        <p:spPr>
          <a:xfrm>
            <a:off x="3077175" y="4319769"/>
            <a:ext cx="972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密码模块SDK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74BDCB-6374-5ECD-84C6-0B889798B95C}"/>
              </a:ext>
            </a:extLst>
          </p:cNvPr>
          <p:cNvSpPr txBox="1"/>
          <p:nvPr/>
        </p:nvSpPr>
        <p:spPr>
          <a:xfrm>
            <a:off x="4099778" y="4319769"/>
            <a:ext cx="972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VPN SDK</a:t>
            </a:r>
          </a:p>
        </p:txBody>
      </p:sp>
    </p:spTree>
    <p:extLst>
      <p:ext uri="{BB962C8B-B14F-4D97-AF65-F5344CB8AC3E}">
        <p14:creationId xmlns:p14="http://schemas.microsoft.com/office/powerpoint/2010/main" val="35495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D12A846-E94A-B1CD-DA6D-5F820199442C}"/>
              </a:ext>
            </a:extLst>
          </p:cNvPr>
          <p:cNvGrpSpPr/>
          <p:nvPr/>
        </p:nvGrpSpPr>
        <p:grpSpPr>
          <a:xfrm>
            <a:off x="3077175" y="1807841"/>
            <a:ext cx="1157968" cy="2127118"/>
            <a:chOff x="1364975" y="1550506"/>
            <a:chExt cx="1157968" cy="21271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EA8997-C4EB-4FD3-ED1A-CF697E4975C3}"/>
                </a:ext>
              </a:extLst>
            </p:cNvPr>
            <p:cNvSpPr/>
            <p:nvPr/>
          </p:nvSpPr>
          <p:spPr>
            <a:xfrm>
              <a:off x="1364975" y="1550506"/>
              <a:ext cx="1157968" cy="2127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8D6320-3202-2905-4091-C803DB4CA2EE}"/>
                </a:ext>
              </a:extLst>
            </p:cNvPr>
            <p:cNvSpPr txBox="1"/>
            <p:nvPr/>
          </p:nvSpPr>
          <p:spPr>
            <a:xfrm>
              <a:off x="1428434" y="1569312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05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统一用户管理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224E88-C1A9-D80C-F82D-07D294A0208D}"/>
                </a:ext>
              </a:extLst>
            </p:cNvPr>
            <p:cNvSpPr txBox="1"/>
            <p:nvPr/>
          </p:nvSpPr>
          <p:spPr>
            <a:xfrm>
              <a:off x="1569498" y="1927785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机构管理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28E262-0B27-9F48-561A-3700B4F5A491}"/>
                </a:ext>
              </a:extLst>
            </p:cNvPr>
            <p:cNvSpPr txBox="1"/>
            <p:nvPr/>
          </p:nvSpPr>
          <p:spPr>
            <a:xfrm>
              <a:off x="1569498" y="2360007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用户管理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559620-7D38-566F-58F5-2C4E4F085F3E}"/>
                </a:ext>
              </a:extLst>
            </p:cNvPr>
            <p:cNvSpPr txBox="1"/>
            <p:nvPr/>
          </p:nvSpPr>
          <p:spPr>
            <a:xfrm>
              <a:off x="1534773" y="2828579"/>
              <a:ext cx="83227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LDAP同步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694CA0-22CA-4B30-D019-2F8F2B612DA7}"/>
                </a:ext>
              </a:extLst>
            </p:cNvPr>
            <p:cNvSpPr txBox="1"/>
            <p:nvPr/>
          </p:nvSpPr>
          <p:spPr>
            <a:xfrm>
              <a:off x="1569498" y="3297151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密码策略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831C36-7363-2B7A-6940-ADDB5972B588}"/>
              </a:ext>
            </a:extLst>
          </p:cNvPr>
          <p:cNvGrpSpPr/>
          <p:nvPr/>
        </p:nvGrpSpPr>
        <p:grpSpPr>
          <a:xfrm>
            <a:off x="4383133" y="1807841"/>
            <a:ext cx="1157968" cy="2127118"/>
            <a:chOff x="2680747" y="1551427"/>
            <a:chExt cx="1157968" cy="21271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94C140-7882-2B6F-6C50-5B6C8EDA2F3C}"/>
                </a:ext>
              </a:extLst>
            </p:cNvPr>
            <p:cNvSpPr/>
            <p:nvPr/>
          </p:nvSpPr>
          <p:spPr>
            <a:xfrm>
              <a:off x="2680747" y="1551427"/>
              <a:ext cx="1157968" cy="2127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9D05B1-20B4-1CBB-FE3A-CC7B4CAA7FB3}"/>
                </a:ext>
              </a:extLst>
            </p:cNvPr>
            <p:cNvSpPr txBox="1"/>
            <p:nvPr/>
          </p:nvSpPr>
          <p:spPr>
            <a:xfrm>
              <a:off x="2744206" y="1570233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05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统一认证管理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9617BB-9ED4-6F93-268F-3BB78395C1F3}"/>
                </a:ext>
              </a:extLst>
            </p:cNvPr>
            <p:cNvSpPr txBox="1"/>
            <p:nvPr/>
          </p:nvSpPr>
          <p:spPr>
            <a:xfrm>
              <a:off x="2885270" y="1928706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口令认证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FC146D-B980-A791-6C9F-5B67188232A0}"/>
                </a:ext>
              </a:extLst>
            </p:cNvPr>
            <p:cNvSpPr txBox="1"/>
            <p:nvPr/>
          </p:nvSpPr>
          <p:spPr>
            <a:xfrm>
              <a:off x="2885270" y="2360928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声纹认证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43EC87-C947-E169-307E-A61C736D1677}"/>
                </a:ext>
              </a:extLst>
            </p:cNvPr>
            <p:cNvSpPr txBox="1"/>
            <p:nvPr/>
          </p:nvSpPr>
          <p:spPr>
            <a:xfrm>
              <a:off x="2885270" y="2829500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证书认证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9CCF65-55E6-61A8-0082-1DEC4EBAF7AF}"/>
                </a:ext>
              </a:extLst>
            </p:cNvPr>
            <p:cNvSpPr txBox="1"/>
            <p:nvPr/>
          </p:nvSpPr>
          <p:spPr>
            <a:xfrm>
              <a:off x="2885270" y="3298072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认证设置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E3B45C-8F24-C941-8559-B6279EA90CC4}"/>
              </a:ext>
            </a:extLst>
          </p:cNvPr>
          <p:cNvGrpSpPr/>
          <p:nvPr/>
        </p:nvGrpSpPr>
        <p:grpSpPr>
          <a:xfrm>
            <a:off x="5689091" y="1807841"/>
            <a:ext cx="1157968" cy="2127118"/>
            <a:chOff x="4024119" y="1561789"/>
            <a:chExt cx="1157968" cy="212711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A08728-1ED2-B452-2312-1204EBC5409B}"/>
                </a:ext>
              </a:extLst>
            </p:cNvPr>
            <p:cNvSpPr/>
            <p:nvPr/>
          </p:nvSpPr>
          <p:spPr>
            <a:xfrm>
              <a:off x="4024119" y="1561789"/>
              <a:ext cx="1157968" cy="2127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5A94B2-1A5E-A63B-B910-FE6220DD787F}"/>
                </a:ext>
              </a:extLst>
            </p:cNvPr>
            <p:cNvSpPr txBox="1"/>
            <p:nvPr/>
          </p:nvSpPr>
          <p:spPr>
            <a:xfrm>
              <a:off x="4087578" y="1580595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05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统一授权管理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C5FBD9-7CDC-2CD5-3222-077F16608525}"/>
                </a:ext>
              </a:extLst>
            </p:cNvPr>
            <p:cNvSpPr txBox="1"/>
            <p:nvPr/>
          </p:nvSpPr>
          <p:spPr>
            <a:xfrm>
              <a:off x="4228642" y="1939068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应用授权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019C25-89AE-DABA-B54C-B6380908B20A}"/>
                </a:ext>
              </a:extLst>
            </p:cNvPr>
            <p:cNvSpPr txBox="1"/>
            <p:nvPr/>
          </p:nvSpPr>
          <p:spPr>
            <a:xfrm>
              <a:off x="4228642" y="2371290"/>
              <a:ext cx="78098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We</a:t>
              </a:r>
              <a:r>
                <a:rPr lang="en-US" altLang="zh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r>
                <a:rPr lang="zh-CN" altLang="en-US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授权</a:t>
              </a:r>
              <a:endPara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B4EE3FF-A617-8FEC-E336-A086FB82A9EB}"/>
                </a:ext>
              </a:extLst>
            </p:cNvPr>
            <p:cNvSpPr txBox="1"/>
            <p:nvPr/>
          </p:nvSpPr>
          <p:spPr>
            <a:xfrm>
              <a:off x="4228642" y="2839862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机构授权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A02107-1E9C-95C0-8A5A-63923BBD4D7D}"/>
                </a:ext>
              </a:extLst>
            </p:cNvPr>
            <p:cNvSpPr txBox="1"/>
            <p:nvPr/>
          </p:nvSpPr>
          <p:spPr>
            <a:xfrm>
              <a:off x="4228642" y="3308434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用户授权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8CDFE4-99CA-814A-52F6-F9B8D1612FA6}"/>
              </a:ext>
            </a:extLst>
          </p:cNvPr>
          <p:cNvGrpSpPr/>
          <p:nvPr/>
        </p:nvGrpSpPr>
        <p:grpSpPr>
          <a:xfrm>
            <a:off x="6995050" y="1807841"/>
            <a:ext cx="1157968" cy="2127118"/>
            <a:chOff x="4024119" y="1561789"/>
            <a:chExt cx="1157968" cy="212711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9B9BFF-B7B1-1E77-5C41-B51C7C8EC701}"/>
                </a:ext>
              </a:extLst>
            </p:cNvPr>
            <p:cNvSpPr/>
            <p:nvPr/>
          </p:nvSpPr>
          <p:spPr>
            <a:xfrm>
              <a:off x="4024119" y="1561789"/>
              <a:ext cx="1157968" cy="2127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E6836F-6854-BD46-45DA-0FD9DFAB3F10}"/>
                </a:ext>
              </a:extLst>
            </p:cNvPr>
            <p:cNvSpPr txBox="1"/>
            <p:nvPr/>
          </p:nvSpPr>
          <p:spPr>
            <a:xfrm>
              <a:off x="4087578" y="1580595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05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统一审计管理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5EC57-2987-2E99-3223-38A06A75C812}"/>
                </a:ext>
              </a:extLst>
            </p:cNvPr>
            <p:cNvSpPr txBox="1"/>
            <p:nvPr/>
          </p:nvSpPr>
          <p:spPr>
            <a:xfrm>
              <a:off x="4228642" y="1939068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登录日志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B0DA77-A1E9-9740-3A7E-49491F0B28F0}"/>
                </a:ext>
              </a:extLst>
            </p:cNvPr>
            <p:cNvSpPr txBox="1"/>
            <p:nvPr/>
          </p:nvSpPr>
          <p:spPr>
            <a:xfrm>
              <a:off x="4228642" y="2371290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授权日志</a:t>
              </a:r>
              <a:endPara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0487DD-7702-D50D-2715-148B56E476D3}"/>
                </a:ext>
              </a:extLst>
            </p:cNvPr>
            <p:cNvSpPr txBox="1"/>
            <p:nvPr/>
          </p:nvSpPr>
          <p:spPr>
            <a:xfrm>
              <a:off x="4228642" y="2839862"/>
              <a:ext cx="74892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管理日志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89146EE-E948-0ED5-249F-1FADFC68D5CB}"/>
              </a:ext>
            </a:extLst>
          </p:cNvPr>
          <p:cNvSpPr/>
          <p:nvPr/>
        </p:nvSpPr>
        <p:spPr>
          <a:xfrm>
            <a:off x="2992871" y="4756173"/>
            <a:ext cx="5223760" cy="556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9470A6-5F90-D32A-8CAC-060CB9CF5BFD}"/>
              </a:ext>
            </a:extLst>
          </p:cNvPr>
          <p:cNvSpPr txBox="1"/>
          <p:nvPr/>
        </p:nvSpPr>
        <p:spPr>
          <a:xfrm>
            <a:off x="5163262" y="475595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外部依赖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1105A2-CA07-2466-449A-13006666B554}"/>
              </a:ext>
            </a:extLst>
          </p:cNvPr>
          <p:cNvSpPr txBox="1"/>
          <p:nvPr/>
        </p:nvSpPr>
        <p:spPr>
          <a:xfrm>
            <a:off x="5123728" y="5008983"/>
            <a:ext cx="972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声纹认证引擎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53B0E5-5A06-A2F8-6063-1D474507F128}"/>
              </a:ext>
            </a:extLst>
          </p:cNvPr>
          <p:cNvSpPr txBox="1"/>
          <p:nvPr/>
        </p:nvSpPr>
        <p:spPr>
          <a:xfrm>
            <a:off x="7168935" y="5008983"/>
            <a:ext cx="972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证书认证服务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6B2FDD-73E4-3988-5B71-697400891927}"/>
              </a:ext>
            </a:extLst>
          </p:cNvPr>
          <p:cNvSpPr/>
          <p:nvPr/>
        </p:nvSpPr>
        <p:spPr>
          <a:xfrm>
            <a:off x="5161915" y="794479"/>
            <a:ext cx="3054716" cy="708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650CBE-1192-F08D-9EB3-C859414868F8}"/>
              </a:ext>
            </a:extLst>
          </p:cNvPr>
          <p:cNvSpPr txBox="1"/>
          <p:nvPr/>
        </p:nvSpPr>
        <p:spPr>
          <a:xfrm>
            <a:off x="6227979" y="788759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CN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eb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端</a:t>
            </a:r>
            <a:endParaRPr lang="en-CN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E3A144-C3E4-B05A-80D0-45E269D0DF57}"/>
              </a:ext>
            </a:extLst>
          </p:cNvPr>
          <p:cNvSpPr txBox="1"/>
          <p:nvPr/>
        </p:nvSpPr>
        <p:spPr>
          <a:xfrm>
            <a:off x="5216915" y="1136012"/>
            <a:ext cx="900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用户管理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683CB-6567-81DC-381E-215B3FA644D5}"/>
              </a:ext>
            </a:extLst>
          </p:cNvPr>
          <p:cNvSpPr txBox="1"/>
          <p:nvPr/>
        </p:nvSpPr>
        <p:spPr>
          <a:xfrm>
            <a:off x="7260066" y="1136012"/>
            <a:ext cx="900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日志审计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350E35-368F-A338-F0B2-B7A2F1F941BF}"/>
              </a:ext>
            </a:extLst>
          </p:cNvPr>
          <p:cNvSpPr txBox="1"/>
          <p:nvPr/>
        </p:nvSpPr>
        <p:spPr>
          <a:xfrm>
            <a:off x="6238490" y="1136012"/>
            <a:ext cx="900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认证设置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008EB1-AA3D-560B-AED9-3F5B342D2746}"/>
              </a:ext>
            </a:extLst>
          </p:cNvPr>
          <p:cNvSpPr/>
          <p:nvPr/>
        </p:nvSpPr>
        <p:spPr>
          <a:xfrm>
            <a:off x="2992871" y="1548439"/>
            <a:ext cx="5223760" cy="3135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1BF63-5EEF-2478-B932-9EB197DE1823}"/>
              </a:ext>
            </a:extLst>
          </p:cNvPr>
          <p:cNvSpPr txBox="1"/>
          <p:nvPr/>
        </p:nvSpPr>
        <p:spPr>
          <a:xfrm>
            <a:off x="5142272" y="152834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服务端</a:t>
            </a:r>
            <a:endParaRPr lang="en-CN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81188-95CE-ED43-9B61-CBBB7E2B53A2}"/>
              </a:ext>
            </a:extLst>
          </p:cNvPr>
          <p:cNvSpPr/>
          <p:nvPr/>
        </p:nvSpPr>
        <p:spPr>
          <a:xfrm>
            <a:off x="2991523" y="795949"/>
            <a:ext cx="2099286" cy="708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841272-78DD-0081-798C-D83D7AFBD8F8}"/>
              </a:ext>
            </a:extLst>
          </p:cNvPr>
          <p:cNvSpPr txBox="1"/>
          <p:nvPr/>
        </p:nvSpPr>
        <p:spPr>
          <a:xfrm>
            <a:off x="3712800" y="802092"/>
            <a:ext cx="587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端</a:t>
            </a:r>
            <a:endParaRPr lang="en-CN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254460-D0C0-0200-1A38-86B5B2022B8F}"/>
              </a:ext>
            </a:extLst>
          </p:cNvPr>
          <p:cNvSpPr txBox="1"/>
          <p:nvPr/>
        </p:nvSpPr>
        <p:spPr>
          <a:xfrm>
            <a:off x="3061531" y="1136012"/>
            <a:ext cx="900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用户认证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C5CB8E-DA3E-B4A7-15F3-6195D47F4412}"/>
              </a:ext>
            </a:extLst>
          </p:cNvPr>
          <p:cNvSpPr txBox="1"/>
          <p:nvPr/>
        </p:nvSpPr>
        <p:spPr>
          <a:xfrm>
            <a:off x="4109980" y="1136012"/>
            <a:ext cx="900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VPN建立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DD7267-A9B5-D9F6-85D7-85BB4713E833}"/>
              </a:ext>
            </a:extLst>
          </p:cNvPr>
          <p:cNvSpPr txBox="1"/>
          <p:nvPr/>
        </p:nvSpPr>
        <p:spPr>
          <a:xfrm>
            <a:off x="6146331" y="5008983"/>
            <a:ext cx="972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5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VPN网关</a:t>
            </a:r>
            <a:endParaRPr lang="en-CN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FDF81A-115C-AC4E-F8F6-5DE9E7CDB17F}"/>
              </a:ext>
            </a:extLst>
          </p:cNvPr>
          <p:cNvSpPr txBox="1"/>
          <p:nvPr/>
        </p:nvSpPr>
        <p:spPr>
          <a:xfrm>
            <a:off x="3078522" y="5008983"/>
            <a:ext cx="972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密码模块SDK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74BDCB-6374-5ECD-84C6-0B889798B95C}"/>
              </a:ext>
            </a:extLst>
          </p:cNvPr>
          <p:cNvSpPr txBox="1"/>
          <p:nvPr/>
        </p:nvSpPr>
        <p:spPr>
          <a:xfrm>
            <a:off x="4101125" y="5008983"/>
            <a:ext cx="972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VPN SDK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9C7306-EB25-6B1F-99A8-E7830E46D4D5}"/>
              </a:ext>
            </a:extLst>
          </p:cNvPr>
          <p:cNvSpPr/>
          <p:nvPr/>
        </p:nvSpPr>
        <p:spPr>
          <a:xfrm>
            <a:off x="3079683" y="4001663"/>
            <a:ext cx="5080383" cy="572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3BE6E1-D9C6-70C5-B527-0B9601232DAC}"/>
              </a:ext>
            </a:extLst>
          </p:cNvPr>
          <p:cNvSpPr txBox="1"/>
          <p:nvPr/>
        </p:nvSpPr>
        <p:spPr>
          <a:xfrm>
            <a:off x="3162894" y="4214376"/>
            <a:ext cx="14695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机构同步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CE07BD-F2DB-1C5B-EF0E-72E5EE960107}"/>
              </a:ext>
            </a:extLst>
          </p:cNvPr>
          <p:cNvSpPr txBox="1"/>
          <p:nvPr/>
        </p:nvSpPr>
        <p:spPr>
          <a:xfrm>
            <a:off x="6529754" y="4214376"/>
            <a:ext cx="152133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单点登录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F2A653-0CF4-43EF-2969-09EABA237572}"/>
              </a:ext>
            </a:extLst>
          </p:cNvPr>
          <p:cNvSpPr txBox="1"/>
          <p:nvPr/>
        </p:nvSpPr>
        <p:spPr>
          <a:xfrm>
            <a:off x="4846324" y="4214376"/>
            <a:ext cx="14695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用户同步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E2FACB-4B50-54D8-DEF2-60AC6F1BBD23}"/>
              </a:ext>
            </a:extLst>
          </p:cNvPr>
          <p:cNvSpPr txBox="1"/>
          <p:nvPr/>
        </p:nvSpPr>
        <p:spPr>
          <a:xfrm>
            <a:off x="5163927" y="400043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对外接口</a:t>
            </a:r>
          </a:p>
        </p:txBody>
      </p:sp>
    </p:spTree>
    <p:extLst>
      <p:ext uri="{BB962C8B-B14F-4D97-AF65-F5344CB8AC3E}">
        <p14:creationId xmlns:p14="http://schemas.microsoft.com/office/powerpoint/2010/main" val="6564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A947BA6-F137-ADE2-1A34-466B529C4BE0}"/>
              </a:ext>
            </a:extLst>
          </p:cNvPr>
          <p:cNvSpPr/>
          <p:nvPr/>
        </p:nvSpPr>
        <p:spPr>
          <a:xfrm>
            <a:off x="1169457" y="863115"/>
            <a:ext cx="1586039" cy="5826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移动认证</a:t>
            </a:r>
          </a:p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客户端软件</a:t>
            </a:r>
            <a:endParaRPr lang="en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B04FBFA-5B8A-1B09-AC37-96C03E85BE68}"/>
              </a:ext>
            </a:extLst>
          </p:cNvPr>
          <p:cNvSpPr/>
          <p:nvPr/>
        </p:nvSpPr>
        <p:spPr>
          <a:xfrm>
            <a:off x="5154768" y="863115"/>
            <a:ext cx="1586039" cy="5826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身份认证</a:t>
            </a:r>
          </a:p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服务系统</a:t>
            </a:r>
            <a:endParaRPr lang="en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310A7BA-E6C4-2DEF-7D3C-680ACF3335B1}"/>
              </a:ext>
            </a:extLst>
          </p:cNvPr>
          <p:cNvCxnSpPr>
            <a:stCxn id="47" idx="2"/>
          </p:cNvCxnSpPr>
          <p:nvPr/>
        </p:nvCxnSpPr>
        <p:spPr>
          <a:xfrm flipH="1">
            <a:off x="1962476" y="1445742"/>
            <a:ext cx="1" cy="4539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D15D1B1-01BA-9D0C-7738-39D90B4A8DD8}"/>
              </a:ext>
            </a:extLst>
          </p:cNvPr>
          <p:cNvCxnSpPr/>
          <p:nvPr/>
        </p:nvCxnSpPr>
        <p:spPr>
          <a:xfrm flipH="1">
            <a:off x="5947786" y="1445742"/>
            <a:ext cx="1" cy="4539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5BCFF6F-55A8-5D16-A6AC-1E85597F390B}"/>
              </a:ext>
            </a:extLst>
          </p:cNvPr>
          <p:cNvSpPr/>
          <p:nvPr/>
        </p:nvSpPr>
        <p:spPr>
          <a:xfrm>
            <a:off x="4607625" y="1769424"/>
            <a:ext cx="2133182" cy="6531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551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2A4F86-E371-9E9E-CB75-4C5E53AA5C8B}"/>
              </a:ext>
            </a:extLst>
          </p:cNvPr>
          <p:cNvSpPr/>
          <p:nvPr/>
        </p:nvSpPr>
        <p:spPr>
          <a:xfrm>
            <a:off x="5486400" y="622171"/>
            <a:ext cx="5081047" cy="603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D758D9-1458-B25A-CE2F-6F261006F977}"/>
              </a:ext>
            </a:extLst>
          </p:cNvPr>
          <p:cNvSpPr/>
          <p:nvPr/>
        </p:nvSpPr>
        <p:spPr>
          <a:xfrm>
            <a:off x="6209124" y="777712"/>
            <a:ext cx="1080000" cy="3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机构用户导入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EBE843-72F3-E402-B42F-F2E44A061787}"/>
              </a:ext>
            </a:extLst>
          </p:cNvPr>
          <p:cNvSpPr/>
          <p:nvPr/>
        </p:nvSpPr>
        <p:spPr>
          <a:xfrm>
            <a:off x="7745300" y="777712"/>
            <a:ext cx="1080000" cy="3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认证方式设置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2E979A-2B1C-ED21-F095-F40EA674BE62}"/>
              </a:ext>
            </a:extLst>
          </p:cNvPr>
          <p:cNvSpPr/>
          <p:nvPr/>
        </p:nvSpPr>
        <p:spPr>
          <a:xfrm>
            <a:off x="9281475" y="777711"/>
            <a:ext cx="1080000" cy="3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查看登录日志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5F15D-B9CD-E809-A6AA-B49BE99B780F}"/>
              </a:ext>
            </a:extLst>
          </p:cNvPr>
          <p:cNvSpPr txBox="1"/>
          <p:nvPr/>
        </p:nvSpPr>
        <p:spPr>
          <a:xfrm>
            <a:off x="5486400" y="78532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UI层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302835-0F8A-DB47-A8A1-B44BF504F98D}"/>
              </a:ext>
            </a:extLst>
          </p:cNvPr>
          <p:cNvSpPr/>
          <p:nvPr/>
        </p:nvSpPr>
        <p:spPr>
          <a:xfrm>
            <a:off x="5486400" y="1886932"/>
            <a:ext cx="5081047" cy="1186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954FDF-581F-6FCA-AF84-A5B1B0E0977F}"/>
              </a:ext>
            </a:extLst>
          </p:cNvPr>
          <p:cNvSpPr txBox="1"/>
          <p:nvPr/>
        </p:nvSpPr>
        <p:spPr>
          <a:xfrm>
            <a:off x="5529965" y="234153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服务层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B48AD5-F152-4153-F943-A2D3E1105328}"/>
              </a:ext>
            </a:extLst>
          </p:cNvPr>
          <p:cNvSpPr/>
          <p:nvPr/>
        </p:nvSpPr>
        <p:spPr>
          <a:xfrm>
            <a:off x="5486399" y="3632462"/>
            <a:ext cx="5081047" cy="1186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A04F04-1BFC-53D4-F76B-51277270C5B2}"/>
              </a:ext>
            </a:extLst>
          </p:cNvPr>
          <p:cNvSpPr txBox="1"/>
          <p:nvPr/>
        </p:nvSpPr>
        <p:spPr>
          <a:xfrm>
            <a:off x="5486399" y="392106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服务层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F9CEB2-1A39-3D00-8233-3BA68EFC2970}"/>
              </a:ext>
            </a:extLst>
          </p:cNvPr>
          <p:cNvSpPr/>
          <p:nvPr/>
        </p:nvSpPr>
        <p:spPr>
          <a:xfrm>
            <a:off x="6209124" y="2022660"/>
            <a:ext cx="4152351" cy="595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N" sz="11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6E4F5F-D8B8-DAA8-6C3F-83C292638BF2}"/>
              </a:ext>
            </a:extLst>
          </p:cNvPr>
          <p:cNvSpPr txBox="1"/>
          <p:nvPr/>
        </p:nvSpPr>
        <p:spPr>
          <a:xfrm>
            <a:off x="7962133" y="20323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接口层</a:t>
            </a:r>
          </a:p>
        </p:txBody>
      </p:sp>
    </p:spTree>
    <p:extLst>
      <p:ext uri="{BB962C8B-B14F-4D97-AF65-F5344CB8AC3E}">
        <p14:creationId xmlns:p14="http://schemas.microsoft.com/office/powerpoint/2010/main" val="61210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4144" y="6502406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4923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48065" y="6445256"/>
            <a:ext cx="310299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90204" pitchFamily="34" charset="0"/>
                <a:sym typeface="Arial" panose="020B0604020202090204" pitchFamily="34" charset="0"/>
              </a:rPr>
              <a:t>*</a:t>
            </a:r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9551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9551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9551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AF1F09-255A-80AA-7F77-E4E0C444ADFF}"/>
              </a:ext>
            </a:extLst>
          </p:cNvPr>
          <p:cNvSpPr/>
          <p:nvPr/>
        </p:nvSpPr>
        <p:spPr>
          <a:xfrm>
            <a:off x="507770" y="766153"/>
            <a:ext cx="1296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4D936B-743E-6F24-E439-9D3087BD6970}"/>
              </a:ext>
            </a:extLst>
          </p:cNvPr>
          <p:cNvSpPr/>
          <p:nvPr/>
        </p:nvSpPr>
        <p:spPr>
          <a:xfrm>
            <a:off x="2395865" y="766153"/>
            <a:ext cx="1296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</a:p>
          <a:p>
            <a:pPr algn="ctr"/>
            <a:r>
              <a:rPr lang="en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认证服务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4459C8-30C0-C4B3-7907-2E2E2ECD6D33}"/>
              </a:ext>
            </a:extLst>
          </p:cNvPr>
          <p:cNvSpPr/>
          <p:nvPr/>
        </p:nvSpPr>
        <p:spPr>
          <a:xfrm>
            <a:off x="4283960" y="766153"/>
            <a:ext cx="1296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数字证书认证服务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99DF86-F298-7BEF-080C-12F5E9FC3B80}"/>
              </a:ext>
            </a:extLst>
          </p:cNvPr>
          <p:cNvSpPr/>
          <p:nvPr/>
        </p:nvSpPr>
        <p:spPr>
          <a:xfrm>
            <a:off x="6172055" y="766153"/>
            <a:ext cx="1296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声纹</a:t>
            </a:r>
          </a:p>
          <a:p>
            <a:pPr algn="ctr"/>
            <a:r>
              <a:rPr lang="en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认证引擎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F22D-0BE3-3C9A-2020-4DE4237484C6}"/>
              </a:ext>
            </a:extLst>
          </p:cNvPr>
          <p:cNvSpPr/>
          <p:nvPr/>
        </p:nvSpPr>
        <p:spPr>
          <a:xfrm>
            <a:off x="8060150" y="766153"/>
            <a:ext cx="1296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D0586-94C5-5D6C-29D0-AA111BB4D6FC}"/>
              </a:ext>
            </a:extLst>
          </p:cNvPr>
          <p:cNvSpPr/>
          <p:nvPr/>
        </p:nvSpPr>
        <p:spPr>
          <a:xfrm>
            <a:off x="9948246" y="766153"/>
            <a:ext cx="1296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区块链日志系统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465107-32AC-ACFC-93ED-40BBD92FFB4E}"/>
              </a:ext>
            </a:extLst>
          </p:cNvPr>
          <p:cNvCxnSpPr>
            <a:cxnSpLocks/>
          </p:cNvCxnSpPr>
          <p:nvPr/>
        </p:nvCxnSpPr>
        <p:spPr>
          <a:xfrm>
            <a:off x="1155770" y="1306153"/>
            <a:ext cx="0" cy="4784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924526-430D-8432-BD28-3166F09E2EAD}"/>
              </a:ext>
            </a:extLst>
          </p:cNvPr>
          <p:cNvCxnSpPr>
            <a:cxnSpLocks/>
          </p:cNvCxnSpPr>
          <p:nvPr/>
        </p:nvCxnSpPr>
        <p:spPr>
          <a:xfrm>
            <a:off x="3043865" y="1306153"/>
            <a:ext cx="0" cy="4784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D66885-F7EF-AE30-DB7A-25681471ED4D}"/>
              </a:ext>
            </a:extLst>
          </p:cNvPr>
          <p:cNvCxnSpPr>
            <a:cxnSpLocks/>
          </p:cNvCxnSpPr>
          <p:nvPr/>
        </p:nvCxnSpPr>
        <p:spPr>
          <a:xfrm>
            <a:off x="4931960" y="1306153"/>
            <a:ext cx="0" cy="4784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49FA80-F9B0-8BDE-0A4D-A8DEC24949BB}"/>
              </a:ext>
            </a:extLst>
          </p:cNvPr>
          <p:cNvCxnSpPr>
            <a:cxnSpLocks/>
          </p:cNvCxnSpPr>
          <p:nvPr/>
        </p:nvCxnSpPr>
        <p:spPr>
          <a:xfrm>
            <a:off x="6820055" y="1306153"/>
            <a:ext cx="0" cy="4784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FB5F5B-B6A4-EABF-AAEE-CAF86FFFC407}"/>
              </a:ext>
            </a:extLst>
          </p:cNvPr>
          <p:cNvCxnSpPr>
            <a:cxnSpLocks/>
          </p:cNvCxnSpPr>
          <p:nvPr/>
        </p:nvCxnSpPr>
        <p:spPr>
          <a:xfrm>
            <a:off x="8708150" y="1306153"/>
            <a:ext cx="0" cy="4784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73EA50-17F8-2726-9B80-3D91FDB07B2F}"/>
              </a:ext>
            </a:extLst>
          </p:cNvPr>
          <p:cNvCxnSpPr>
            <a:cxnSpLocks/>
          </p:cNvCxnSpPr>
          <p:nvPr/>
        </p:nvCxnSpPr>
        <p:spPr>
          <a:xfrm>
            <a:off x="10596246" y="1306153"/>
            <a:ext cx="0" cy="4784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28E75-5B08-92C4-5CA7-8C7E36E64E37}"/>
              </a:ext>
            </a:extLst>
          </p:cNvPr>
          <p:cNvCxnSpPr>
            <a:cxnSpLocks/>
          </p:cNvCxnSpPr>
          <p:nvPr/>
        </p:nvCxnSpPr>
        <p:spPr>
          <a:xfrm>
            <a:off x="1155770" y="1862739"/>
            <a:ext cx="17810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49B3464-486F-AF2C-5644-5317B3E9AD0D}"/>
              </a:ext>
            </a:extLst>
          </p:cNvPr>
          <p:cNvSpPr txBox="1"/>
          <p:nvPr/>
        </p:nvSpPr>
        <p:spPr>
          <a:xfrm>
            <a:off x="1582548" y="156842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第一因子认证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9884FC-5FFD-F67C-A027-DDC2AA454F6E}"/>
              </a:ext>
            </a:extLst>
          </p:cNvPr>
          <p:cNvSpPr/>
          <p:nvPr/>
        </p:nvSpPr>
        <p:spPr>
          <a:xfrm>
            <a:off x="1047769" y="1586963"/>
            <a:ext cx="216000" cy="113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78DCA1-B407-925B-E182-84FBCDC50BE8}"/>
              </a:ext>
            </a:extLst>
          </p:cNvPr>
          <p:cNvSpPr/>
          <p:nvPr/>
        </p:nvSpPr>
        <p:spPr>
          <a:xfrm>
            <a:off x="2936828" y="1748484"/>
            <a:ext cx="216000" cy="113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B4F072-F4FF-9E07-56CE-AFA852713815}"/>
              </a:ext>
            </a:extLst>
          </p:cNvPr>
          <p:cNvCxnSpPr>
            <a:cxnSpLocks/>
          </p:cNvCxnSpPr>
          <p:nvPr/>
        </p:nvCxnSpPr>
        <p:spPr>
          <a:xfrm>
            <a:off x="3152828" y="2314076"/>
            <a:ext cx="1656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FF0F378-3B41-7BB8-E792-EBF11014825B}"/>
              </a:ext>
            </a:extLst>
          </p:cNvPr>
          <p:cNvSpPr/>
          <p:nvPr/>
        </p:nvSpPr>
        <p:spPr>
          <a:xfrm>
            <a:off x="4825887" y="2001579"/>
            <a:ext cx="216000" cy="113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D09AFC-0906-ADC9-FF18-AEEE972762AA}"/>
              </a:ext>
            </a:extLst>
          </p:cNvPr>
          <p:cNvSpPr txBox="1"/>
          <p:nvPr/>
        </p:nvSpPr>
        <p:spPr>
          <a:xfrm>
            <a:off x="3536508" y="203254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证书认证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2F257C-0E60-1350-709F-3464691B8DA6}"/>
              </a:ext>
            </a:extLst>
          </p:cNvPr>
          <p:cNvCxnSpPr>
            <a:cxnSpLocks/>
          </p:cNvCxnSpPr>
          <p:nvPr/>
        </p:nvCxnSpPr>
        <p:spPr>
          <a:xfrm>
            <a:off x="1150820" y="3295868"/>
            <a:ext cx="17810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951A0CC-EC7B-BFC8-02E5-5DC8C6222FF9}"/>
              </a:ext>
            </a:extLst>
          </p:cNvPr>
          <p:cNvSpPr txBox="1"/>
          <p:nvPr/>
        </p:nvSpPr>
        <p:spPr>
          <a:xfrm>
            <a:off x="1577599" y="3001556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第二因子认证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7D8B5A-37B4-DE4D-1DFB-0F8E3DAD283E}"/>
              </a:ext>
            </a:extLst>
          </p:cNvPr>
          <p:cNvSpPr/>
          <p:nvPr/>
        </p:nvSpPr>
        <p:spPr>
          <a:xfrm>
            <a:off x="1042819" y="3020092"/>
            <a:ext cx="216000" cy="113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369B53-2EDC-EE33-9AC6-145D0277D8BC}"/>
              </a:ext>
            </a:extLst>
          </p:cNvPr>
          <p:cNvSpPr/>
          <p:nvPr/>
        </p:nvSpPr>
        <p:spPr>
          <a:xfrm>
            <a:off x="2931878" y="3181613"/>
            <a:ext cx="216000" cy="113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F42A03-943B-DF75-BE77-0F1F907893E3}"/>
              </a:ext>
            </a:extLst>
          </p:cNvPr>
          <p:cNvCxnSpPr>
            <a:cxnSpLocks/>
          </p:cNvCxnSpPr>
          <p:nvPr/>
        </p:nvCxnSpPr>
        <p:spPr>
          <a:xfrm>
            <a:off x="3147879" y="3747205"/>
            <a:ext cx="35818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8A92-EAE8-AA52-1F19-72661B6E83BA}"/>
              </a:ext>
            </a:extLst>
          </p:cNvPr>
          <p:cNvSpPr/>
          <p:nvPr/>
        </p:nvSpPr>
        <p:spPr>
          <a:xfrm>
            <a:off x="6729679" y="3376993"/>
            <a:ext cx="216000" cy="113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DDCE35-1F6F-A73A-A0BA-267F7A33794F}"/>
              </a:ext>
            </a:extLst>
          </p:cNvPr>
          <p:cNvSpPr txBox="1"/>
          <p:nvPr/>
        </p:nvSpPr>
        <p:spPr>
          <a:xfrm>
            <a:off x="5228455" y="34394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声纹认证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3793" name="Straight Arrow Connector 33792">
            <a:extLst>
              <a:ext uri="{FF2B5EF4-FFF2-40B4-BE49-F238E27FC236}">
                <a16:creationId xmlns:a16="http://schemas.microsoft.com/office/drawing/2014/main" id="{8D7B6CDE-81D2-8B1D-2795-3D1D3BD34500}"/>
              </a:ext>
            </a:extLst>
          </p:cNvPr>
          <p:cNvCxnSpPr>
            <a:cxnSpLocks/>
          </p:cNvCxnSpPr>
          <p:nvPr/>
        </p:nvCxnSpPr>
        <p:spPr>
          <a:xfrm>
            <a:off x="1168976" y="4644831"/>
            <a:ext cx="7452000" cy="134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8" name="TextBox 33797">
            <a:extLst>
              <a:ext uri="{FF2B5EF4-FFF2-40B4-BE49-F238E27FC236}">
                <a16:creationId xmlns:a16="http://schemas.microsoft.com/office/drawing/2014/main" id="{BF1C435B-CC79-75F8-EBDB-F99A5FCAF0BE}"/>
              </a:ext>
            </a:extLst>
          </p:cNvPr>
          <p:cNvSpPr txBox="1"/>
          <p:nvPr/>
        </p:nvSpPr>
        <p:spPr>
          <a:xfrm>
            <a:off x="1639110" y="4319270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拨通VPN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799" name="Rectangle 33798">
            <a:extLst>
              <a:ext uri="{FF2B5EF4-FFF2-40B4-BE49-F238E27FC236}">
                <a16:creationId xmlns:a16="http://schemas.microsoft.com/office/drawing/2014/main" id="{B58C4E82-3025-41D1-D0C5-F2152D47DCE5}"/>
              </a:ext>
            </a:extLst>
          </p:cNvPr>
          <p:cNvSpPr/>
          <p:nvPr/>
        </p:nvSpPr>
        <p:spPr>
          <a:xfrm>
            <a:off x="1060975" y="4369055"/>
            <a:ext cx="21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802" name="Rectangle 33801">
            <a:extLst>
              <a:ext uri="{FF2B5EF4-FFF2-40B4-BE49-F238E27FC236}">
                <a16:creationId xmlns:a16="http://schemas.microsoft.com/office/drawing/2014/main" id="{0525F90E-7416-0DC8-E587-10BB8CD15FE8}"/>
              </a:ext>
            </a:extLst>
          </p:cNvPr>
          <p:cNvSpPr/>
          <p:nvPr/>
        </p:nvSpPr>
        <p:spPr>
          <a:xfrm>
            <a:off x="8605901" y="4465175"/>
            <a:ext cx="21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808" name="Rectangle 33807">
            <a:extLst>
              <a:ext uri="{FF2B5EF4-FFF2-40B4-BE49-F238E27FC236}">
                <a16:creationId xmlns:a16="http://schemas.microsoft.com/office/drawing/2014/main" id="{7B5E23EF-9B15-08DA-DA0B-759BC16F9017}"/>
              </a:ext>
            </a:extLst>
          </p:cNvPr>
          <p:cNvSpPr/>
          <p:nvPr/>
        </p:nvSpPr>
        <p:spPr>
          <a:xfrm>
            <a:off x="1052194" y="5247810"/>
            <a:ext cx="21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3809" name="Straight Arrow Connector 33808">
            <a:extLst>
              <a:ext uri="{FF2B5EF4-FFF2-40B4-BE49-F238E27FC236}">
                <a16:creationId xmlns:a16="http://schemas.microsoft.com/office/drawing/2014/main" id="{0E2B2C0F-EF07-34CD-E7E4-A8F211A73349}"/>
              </a:ext>
            </a:extLst>
          </p:cNvPr>
          <p:cNvCxnSpPr>
            <a:cxnSpLocks/>
          </p:cNvCxnSpPr>
          <p:nvPr/>
        </p:nvCxnSpPr>
        <p:spPr>
          <a:xfrm>
            <a:off x="1259966" y="5504651"/>
            <a:ext cx="9256629" cy="47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0" name="Rectangle 33809">
            <a:extLst>
              <a:ext uri="{FF2B5EF4-FFF2-40B4-BE49-F238E27FC236}">
                <a16:creationId xmlns:a16="http://schemas.microsoft.com/office/drawing/2014/main" id="{0E839D05-8EE9-A4B3-BE4D-3EE0DA7AB32B}"/>
              </a:ext>
            </a:extLst>
          </p:cNvPr>
          <p:cNvSpPr/>
          <p:nvPr/>
        </p:nvSpPr>
        <p:spPr>
          <a:xfrm>
            <a:off x="10516594" y="5381831"/>
            <a:ext cx="21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812" name="TextBox 33811">
            <a:extLst>
              <a:ext uri="{FF2B5EF4-FFF2-40B4-BE49-F238E27FC236}">
                <a16:creationId xmlns:a16="http://schemas.microsoft.com/office/drawing/2014/main" id="{73EFB0FC-D64F-7193-737A-3766029F8535}"/>
              </a:ext>
            </a:extLst>
          </p:cNvPr>
          <p:cNvSpPr txBox="1"/>
          <p:nvPr/>
        </p:nvSpPr>
        <p:spPr>
          <a:xfrm>
            <a:off x="1639110" y="515975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接入系统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53060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4144" y="6502406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4923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48065" y="6445256"/>
            <a:ext cx="310299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90204" pitchFamily="34" charset="0"/>
                <a:sym typeface="Arial" panose="020B0604020202090204" pitchFamily="34" charset="0"/>
              </a:rPr>
              <a:t>*</a:t>
            </a:r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9551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9551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9551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AF1F09-255A-80AA-7F77-E4E0C444ADFF}"/>
              </a:ext>
            </a:extLst>
          </p:cNvPr>
          <p:cNvSpPr/>
          <p:nvPr/>
        </p:nvSpPr>
        <p:spPr>
          <a:xfrm>
            <a:off x="507770" y="766153"/>
            <a:ext cx="1296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4D936B-743E-6F24-E439-9D3087BD6970}"/>
              </a:ext>
            </a:extLst>
          </p:cNvPr>
          <p:cNvSpPr/>
          <p:nvPr/>
        </p:nvSpPr>
        <p:spPr>
          <a:xfrm>
            <a:off x="2395865" y="766153"/>
            <a:ext cx="1296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</a:p>
          <a:p>
            <a:pPr algn="ctr"/>
            <a:r>
              <a:rPr lang="en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认证服务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4459C8-30C0-C4B3-7907-2E2E2ECD6D33}"/>
              </a:ext>
            </a:extLst>
          </p:cNvPr>
          <p:cNvSpPr/>
          <p:nvPr/>
        </p:nvSpPr>
        <p:spPr>
          <a:xfrm>
            <a:off x="4283960" y="766153"/>
            <a:ext cx="1296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声纹</a:t>
            </a:r>
          </a:p>
          <a:p>
            <a:pPr algn="ctr"/>
            <a:r>
              <a:rPr lang="en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认证引擎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99DF86-F298-7BEF-080C-12F5E9FC3B80}"/>
              </a:ext>
            </a:extLst>
          </p:cNvPr>
          <p:cNvSpPr/>
          <p:nvPr/>
        </p:nvSpPr>
        <p:spPr>
          <a:xfrm>
            <a:off x="6172055" y="766153"/>
            <a:ext cx="1296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数字证书认证服务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F22D-0BE3-3C9A-2020-4DE4237484C6}"/>
              </a:ext>
            </a:extLst>
          </p:cNvPr>
          <p:cNvSpPr/>
          <p:nvPr/>
        </p:nvSpPr>
        <p:spPr>
          <a:xfrm>
            <a:off x="8060150" y="766153"/>
            <a:ext cx="1296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D0586-94C5-5D6C-29D0-AA111BB4D6FC}"/>
              </a:ext>
            </a:extLst>
          </p:cNvPr>
          <p:cNvSpPr/>
          <p:nvPr/>
        </p:nvSpPr>
        <p:spPr>
          <a:xfrm>
            <a:off x="9948246" y="766153"/>
            <a:ext cx="1296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区块链日志系统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465107-32AC-ACFC-93ED-40BBD92FFB4E}"/>
              </a:ext>
            </a:extLst>
          </p:cNvPr>
          <p:cNvCxnSpPr>
            <a:cxnSpLocks/>
          </p:cNvCxnSpPr>
          <p:nvPr/>
        </p:nvCxnSpPr>
        <p:spPr>
          <a:xfrm>
            <a:off x="1155770" y="1306153"/>
            <a:ext cx="0" cy="4784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924526-430D-8432-BD28-3166F09E2EAD}"/>
              </a:ext>
            </a:extLst>
          </p:cNvPr>
          <p:cNvCxnSpPr>
            <a:cxnSpLocks/>
          </p:cNvCxnSpPr>
          <p:nvPr/>
        </p:nvCxnSpPr>
        <p:spPr>
          <a:xfrm>
            <a:off x="3043865" y="1306153"/>
            <a:ext cx="0" cy="4784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D66885-F7EF-AE30-DB7A-25681471ED4D}"/>
              </a:ext>
            </a:extLst>
          </p:cNvPr>
          <p:cNvCxnSpPr>
            <a:cxnSpLocks/>
          </p:cNvCxnSpPr>
          <p:nvPr/>
        </p:nvCxnSpPr>
        <p:spPr>
          <a:xfrm>
            <a:off x="4931960" y="1306153"/>
            <a:ext cx="0" cy="4784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49FA80-F9B0-8BDE-0A4D-A8DEC24949BB}"/>
              </a:ext>
            </a:extLst>
          </p:cNvPr>
          <p:cNvCxnSpPr>
            <a:cxnSpLocks/>
          </p:cNvCxnSpPr>
          <p:nvPr/>
        </p:nvCxnSpPr>
        <p:spPr>
          <a:xfrm>
            <a:off x="6820055" y="1306153"/>
            <a:ext cx="0" cy="4784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FB5F5B-B6A4-EABF-AAEE-CAF86FFFC407}"/>
              </a:ext>
            </a:extLst>
          </p:cNvPr>
          <p:cNvCxnSpPr>
            <a:cxnSpLocks/>
          </p:cNvCxnSpPr>
          <p:nvPr/>
        </p:nvCxnSpPr>
        <p:spPr>
          <a:xfrm>
            <a:off x="8708150" y="1306153"/>
            <a:ext cx="0" cy="4784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73EA50-17F8-2726-9B80-3D91FDB07B2F}"/>
              </a:ext>
            </a:extLst>
          </p:cNvPr>
          <p:cNvCxnSpPr>
            <a:cxnSpLocks/>
          </p:cNvCxnSpPr>
          <p:nvPr/>
        </p:nvCxnSpPr>
        <p:spPr>
          <a:xfrm>
            <a:off x="10596246" y="1306153"/>
            <a:ext cx="0" cy="4784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28E75-5B08-92C4-5CA7-8C7E36E64E37}"/>
              </a:ext>
            </a:extLst>
          </p:cNvPr>
          <p:cNvCxnSpPr>
            <a:cxnSpLocks/>
          </p:cNvCxnSpPr>
          <p:nvPr/>
        </p:nvCxnSpPr>
        <p:spPr>
          <a:xfrm>
            <a:off x="1155770" y="1862739"/>
            <a:ext cx="17810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49B3464-486F-AF2C-5644-5317B3E9AD0D}"/>
              </a:ext>
            </a:extLst>
          </p:cNvPr>
          <p:cNvSpPr txBox="1"/>
          <p:nvPr/>
        </p:nvSpPr>
        <p:spPr>
          <a:xfrm>
            <a:off x="1582548" y="156842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第一因子认证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9884FC-5FFD-F67C-A027-DDC2AA454F6E}"/>
              </a:ext>
            </a:extLst>
          </p:cNvPr>
          <p:cNvSpPr/>
          <p:nvPr/>
        </p:nvSpPr>
        <p:spPr>
          <a:xfrm>
            <a:off x="1047769" y="1586963"/>
            <a:ext cx="216000" cy="113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78DCA1-B407-925B-E182-84FBCDC50BE8}"/>
              </a:ext>
            </a:extLst>
          </p:cNvPr>
          <p:cNvSpPr/>
          <p:nvPr/>
        </p:nvSpPr>
        <p:spPr>
          <a:xfrm>
            <a:off x="2936828" y="1748484"/>
            <a:ext cx="216000" cy="113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B4F072-F4FF-9E07-56CE-AFA852713815}"/>
              </a:ext>
            </a:extLst>
          </p:cNvPr>
          <p:cNvCxnSpPr>
            <a:cxnSpLocks/>
          </p:cNvCxnSpPr>
          <p:nvPr/>
        </p:nvCxnSpPr>
        <p:spPr>
          <a:xfrm>
            <a:off x="3152828" y="2314076"/>
            <a:ext cx="1656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FF0F378-3B41-7BB8-E792-EBF11014825B}"/>
              </a:ext>
            </a:extLst>
          </p:cNvPr>
          <p:cNvSpPr/>
          <p:nvPr/>
        </p:nvSpPr>
        <p:spPr>
          <a:xfrm>
            <a:off x="4825887" y="2001579"/>
            <a:ext cx="216000" cy="113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D09AFC-0906-ADC9-FF18-AEEE972762AA}"/>
              </a:ext>
            </a:extLst>
          </p:cNvPr>
          <p:cNvSpPr txBox="1"/>
          <p:nvPr/>
        </p:nvSpPr>
        <p:spPr>
          <a:xfrm>
            <a:off x="3536508" y="203254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声纹认证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2F257C-0E60-1350-709F-3464691B8DA6}"/>
              </a:ext>
            </a:extLst>
          </p:cNvPr>
          <p:cNvCxnSpPr>
            <a:cxnSpLocks/>
          </p:cNvCxnSpPr>
          <p:nvPr/>
        </p:nvCxnSpPr>
        <p:spPr>
          <a:xfrm>
            <a:off x="1150820" y="3295868"/>
            <a:ext cx="17810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951A0CC-EC7B-BFC8-02E5-5DC8C6222FF9}"/>
              </a:ext>
            </a:extLst>
          </p:cNvPr>
          <p:cNvSpPr txBox="1"/>
          <p:nvPr/>
        </p:nvSpPr>
        <p:spPr>
          <a:xfrm>
            <a:off x="1577599" y="3001556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第二因子认证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7D8B5A-37B4-DE4D-1DFB-0F8E3DAD283E}"/>
              </a:ext>
            </a:extLst>
          </p:cNvPr>
          <p:cNvSpPr/>
          <p:nvPr/>
        </p:nvSpPr>
        <p:spPr>
          <a:xfrm>
            <a:off x="1042819" y="3020092"/>
            <a:ext cx="216000" cy="113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369B53-2EDC-EE33-9AC6-145D0277D8BC}"/>
              </a:ext>
            </a:extLst>
          </p:cNvPr>
          <p:cNvSpPr/>
          <p:nvPr/>
        </p:nvSpPr>
        <p:spPr>
          <a:xfrm>
            <a:off x="2931878" y="3181613"/>
            <a:ext cx="216000" cy="113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F42A03-943B-DF75-BE77-0F1F907893E3}"/>
              </a:ext>
            </a:extLst>
          </p:cNvPr>
          <p:cNvCxnSpPr>
            <a:cxnSpLocks/>
          </p:cNvCxnSpPr>
          <p:nvPr/>
        </p:nvCxnSpPr>
        <p:spPr>
          <a:xfrm>
            <a:off x="3147879" y="3747205"/>
            <a:ext cx="35818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8A92-EAE8-AA52-1F19-72661B6E83BA}"/>
              </a:ext>
            </a:extLst>
          </p:cNvPr>
          <p:cNvSpPr/>
          <p:nvPr/>
        </p:nvSpPr>
        <p:spPr>
          <a:xfrm>
            <a:off x="6729679" y="3376993"/>
            <a:ext cx="216000" cy="113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DDCE35-1F6F-A73A-A0BA-267F7A33794F}"/>
              </a:ext>
            </a:extLst>
          </p:cNvPr>
          <p:cNvSpPr txBox="1"/>
          <p:nvPr/>
        </p:nvSpPr>
        <p:spPr>
          <a:xfrm>
            <a:off x="5228455" y="34394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证书认证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3793" name="Straight Arrow Connector 33792">
            <a:extLst>
              <a:ext uri="{FF2B5EF4-FFF2-40B4-BE49-F238E27FC236}">
                <a16:creationId xmlns:a16="http://schemas.microsoft.com/office/drawing/2014/main" id="{8D7B6CDE-81D2-8B1D-2795-3D1D3BD34500}"/>
              </a:ext>
            </a:extLst>
          </p:cNvPr>
          <p:cNvCxnSpPr>
            <a:cxnSpLocks/>
          </p:cNvCxnSpPr>
          <p:nvPr/>
        </p:nvCxnSpPr>
        <p:spPr>
          <a:xfrm>
            <a:off x="1168976" y="4644831"/>
            <a:ext cx="7452000" cy="134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8" name="TextBox 33797">
            <a:extLst>
              <a:ext uri="{FF2B5EF4-FFF2-40B4-BE49-F238E27FC236}">
                <a16:creationId xmlns:a16="http://schemas.microsoft.com/office/drawing/2014/main" id="{BF1C435B-CC79-75F8-EBDB-F99A5FCAF0BE}"/>
              </a:ext>
            </a:extLst>
          </p:cNvPr>
          <p:cNvSpPr txBox="1"/>
          <p:nvPr/>
        </p:nvSpPr>
        <p:spPr>
          <a:xfrm>
            <a:off x="1639110" y="4319270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拨通VPN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799" name="Rectangle 33798">
            <a:extLst>
              <a:ext uri="{FF2B5EF4-FFF2-40B4-BE49-F238E27FC236}">
                <a16:creationId xmlns:a16="http://schemas.microsoft.com/office/drawing/2014/main" id="{B58C4E82-3025-41D1-D0C5-F2152D47DCE5}"/>
              </a:ext>
            </a:extLst>
          </p:cNvPr>
          <p:cNvSpPr/>
          <p:nvPr/>
        </p:nvSpPr>
        <p:spPr>
          <a:xfrm>
            <a:off x="1060975" y="4369055"/>
            <a:ext cx="21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802" name="Rectangle 33801">
            <a:extLst>
              <a:ext uri="{FF2B5EF4-FFF2-40B4-BE49-F238E27FC236}">
                <a16:creationId xmlns:a16="http://schemas.microsoft.com/office/drawing/2014/main" id="{0525F90E-7416-0DC8-E587-10BB8CD15FE8}"/>
              </a:ext>
            </a:extLst>
          </p:cNvPr>
          <p:cNvSpPr/>
          <p:nvPr/>
        </p:nvSpPr>
        <p:spPr>
          <a:xfrm>
            <a:off x="8605901" y="4465175"/>
            <a:ext cx="21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808" name="Rectangle 33807">
            <a:extLst>
              <a:ext uri="{FF2B5EF4-FFF2-40B4-BE49-F238E27FC236}">
                <a16:creationId xmlns:a16="http://schemas.microsoft.com/office/drawing/2014/main" id="{7B5E23EF-9B15-08DA-DA0B-759BC16F9017}"/>
              </a:ext>
            </a:extLst>
          </p:cNvPr>
          <p:cNvSpPr/>
          <p:nvPr/>
        </p:nvSpPr>
        <p:spPr>
          <a:xfrm>
            <a:off x="1052194" y="5247810"/>
            <a:ext cx="21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3809" name="Straight Arrow Connector 33808">
            <a:extLst>
              <a:ext uri="{FF2B5EF4-FFF2-40B4-BE49-F238E27FC236}">
                <a16:creationId xmlns:a16="http://schemas.microsoft.com/office/drawing/2014/main" id="{0E2B2C0F-EF07-34CD-E7E4-A8F211A73349}"/>
              </a:ext>
            </a:extLst>
          </p:cNvPr>
          <p:cNvCxnSpPr>
            <a:cxnSpLocks/>
          </p:cNvCxnSpPr>
          <p:nvPr/>
        </p:nvCxnSpPr>
        <p:spPr>
          <a:xfrm>
            <a:off x="1259966" y="5504651"/>
            <a:ext cx="9256629" cy="47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0" name="Rectangle 33809">
            <a:extLst>
              <a:ext uri="{FF2B5EF4-FFF2-40B4-BE49-F238E27FC236}">
                <a16:creationId xmlns:a16="http://schemas.microsoft.com/office/drawing/2014/main" id="{0E839D05-8EE9-A4B3-BE4D-3EE0DA7AB32B}"/>
              </a:ext>
            </a:extLst>
          </p:cNvPr>
          <p:cNvSpPr/>
          <p:nvPr/>
        </p:nvSpPr>
        <p:spPr>
          <a:xfrm>
            <a:off x="10516594" y="5381831"/>
            <a:ext cx="21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812" name="TextBox 33811">
            <a:extLst>
              <a:ext uri="{FF2B5EF4-FFF2-40B4-BE49-F238E27FC236}">
                <a16:creationId xmlns:a16="http://schemas.microsoft.com/office/drawing/2014/main" id="{73EFB0FC-D64F-7193-737A-3766029F8535}"/>
              </a:ext>
            </a:extLst>
          </p:cNvPr>
          <p:cNvSpPr txBox="1"/>
          <p:nvPr/>
        </p:nvSpPr>
        <p:spPr>
          <a:xfrm>
            <a:off x="1639110" y="515975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接入系统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99520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8CAAD-1EF9-A8AE-1782-860F43F85FF6}"/>
              </a:ext>
            </a:extLst>
          </p:cNvPr>
          <p:cNvSpPr/>
          <p:nvPr/>
        </p:nvSpPr>
        <p:spPr>
          <a:xfrm>
            <a:off x="848139" y="1696278"/>
            <a:ext cx="2107096" cy="2782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10DB0-4C89-CB1F-346E-FC347A34F31A}"/>
              </a:ext>
            </a:extLst>
          </p:cNvPr>
          <p:cNvSpPr txBox="1"/>
          <p:nvPr/>
        </p:nvSpPr>
        <p:spPr>
          <a:xfrm>
            <a:off x="1296393" y="22560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移动认证</a:t>
            </a:r>
          </a:p>
          <a:p>
            <a:pPr algn="ctr"/>
            <a:r>
              <a:rPr lang="en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客户端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874453F-B772-CE2C-A004-8030F11D6A61}"/>
              </a:ext>
            </a:extLst>
          </p:cNvPr>
          <p:cNvSpPr/>
          <p:nvPr/>
        </p:nvSpPr>
        <p:spPr>
          <a:xfrm>
            <a:off x="949064" y="3881563"/>
            <a:ext cx="901148" cy="367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密码模块SDK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908C5F1-94FF-5835-8E07-EAC7D93DAC37}"/>
              </a:ext>
            </a:extLst>
          </p:cNvPr>
          <p:cNvSpPr/>
          <p:nvPr/>
        </p:nvSpPr>
        <p:spPr>
          <a:xfrm>
            <a:off x="1951137" y="3881563"/>
            <a:ext cx="901149" cy="367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VPN</a:t>
            </a:r>
          </a:p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SDK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C3121-240C-DA42-CC97-B0CA80380324}"/>
              </a:ext>
            </a:extLst>
          </p:cNvPr>
          <p:cNvSpPr/>
          <p:nvPr/>
        </p:nvSpPr>
        <p:spPr>
          <a:xfrm>
            <a:off x="4565374" y="1444486"/>
            <a:ext cx="4671392" cy="311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4C638-FA0E-1989-BEAA-8E9F04A5CC10}"/>
              </a:ext>
            </a:extLst>
          </p:cNvPr>
          <p:cNvSpPr/>
          <p:nvPr/>
        </p:nvSpPr>
        <p:spPr>
          <a:xfrm>
            <a:off x="4664766" y="2413381"/>
            <a:ext cx="622851" cy="1140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A5465B-B04C-8420-D5FB-103EF23B42D1}"/>
              </a:ext>
            </a:extLst>
          </p:cNvPr>
          <p:cNvSpPr txBox="1"/>
          <p:nvPr/>
        </p:nvSpPr>
        <p:spPr>
          <a:xfrm>
            <a:off x="4565373" y="2691004"/>
            <a:ext cx="84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VPN</a:t>
            </a:r>
          </a:p>
          <a:p>
            <a:pPr algn="ctr"/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网关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AEA39B-2FE6-40C5-2F8F-26EA510D9079}"/>
              </a:ext>
            </a:extLst>
          </p:cNvPr>
          <p:cNvSpPr/>
          <p:nvPr/>
        </p:nvSpPr>
        <p:spPr>
          <a:xfrm>
            <a:off x="5665307" y="1618422"/>
            <a:ext cx="1113183" cy="107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身份认证</a:t>
            </a:r>
          </a:p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3E729A-125E-E98E-37DB-06DB53B5C914}"/>
              </a:ext>
            </a:extLst>
          </p:cNvPr>
          <p:cNvSpPr/>
          <p:nvPr/>
        </p:nvSpPr>
        <p:spPr>
          <a:xfrm>
            <a:off x="7595502" y="1519284"/>
            <a:ext cx="954155" cy="57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证书认证服务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AF455B-48AA-2FE0-FBDD-7B602B2C2EFD}"/>
              </a:ext>
            </a:extLst>
          </p:cNvPr>
          <p:cNvSpPr/>
          <p:nvPr/>
        </p:nvSpPr>
        <p:spPr>
          <a:xfrm>
            <a:off x="7595502" y="2282109"/>
            <a:ext cx="954155" cy="57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声纹认证引擎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030257-2A12-1ACB-6760-95577B2A64B1}"/>
              </a:ext>
            </a:extLst>
          </p:cNvPr>
          <p:cNvSpPr/>
          <p:nvPr/>
        </p:nvSpPr>
        <p:spPr>
          <a:xfrm>
            <a:off x="5665307" y="3129200"/>
            <a:ext cx="1113183" cy="107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区块链</a:t>
            </a:r>
          </a:p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日志系统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E17DDB-8E93-403E-8F48-7C6C6511E86D}"/>
              </a:ext>
            </a:extLst>
          </p:cNvPr>
          <p:cNvCxnSpPr/>
          <p:nvPr/>
        </p:nvCxnSpPr>
        <p:spPr>
          <a:xfrm>
            <a:off x="2955235" y="2093844"/>
            <a:ext cx="27100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F55F0F-C293-F08B-BE16-82DB023FAC7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778490" y="1806564"/>
            <a:ext cx="8170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87B57C-C19D-7254-F50A-BFA48E90050D}"/>
              </a:ext>
            </a:extLst>
          </p:cNvPr>
          <p:cNvCxnSpPr>
            <a:cxnSpLocks/>
          </p:cNvCxnSpPr>
          <p:nvPr/>
        </p:nvCxnSpPr>
        <p:spPr>
          <a:xfrm>
            <a:off x="6795743" y="2499646"/>
            <a:ext cx="8170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7A0D04-27BB-6482-BD16-30B5B1A90D4F}"/>
              </a:ext>
            </a:extLst>
          </p:cNvPr>
          <p:cNvCxnSpPr>
            <a:cxnSpLocks/>
          </p:cNvCxnSpPr>
          <p:nvPr/>
        </p:nvCxnSpPr>
        <p:spPr>
          <a:xfrm>
            <a:off x="2955235" y="2983391"/>
            <a:ext cx="1716158" cy="182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33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8CAAD-1EF9-A8AE-1782-860F43F85FF6}"/>
              </a:ext>
            </a:extLst>
          </p:cNvPr>
          <p:cNvSpPr/>
          <p:nvPr/>
        </p:nvSpPr>
        <p:spPr>
          <a:xfrm>
            <a:off x="848139" y="1696278"/>
            <a:ext cx="2107096" cy="2782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10DB0-4C89-CB1F-346E-FC347A34F31A}"/>
              </a:ext>
            </a:extLst>
          </p:cNvPr>
          <p:cNvSpPr txBox="1"/>
          <p:nvPr/>
        </p:nvSpPr>
        <p:spPr>
          <a:xfrm>
            <a:off x="1296393" y="22560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移动认证</a:t>
            </a:r>
          </a:p>
          <a:p>
            <a:pPr algn="ctr"/>
            <a:r>
              <a:rPr lang="en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客户端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874453F-B772-CE2C-A004-8030F11D6A61}"/>
              </a:ext>
            </a:extLst>
          </p:cNvPr>
          <p:cNvSpPr/>
          <p:nvPr/>
        </p:nvSpPr>
        <p:spPr>
          <a:xfrm>
            <a:off x="949064" y="3881563"/>
            <a:ext cx="901148" cy="367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密码模块SDK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908C5F1-94FF-5835-8E07-EAC7D93DAC37}"/>
              </a:ext>
            </a:extLst>
          </p:cNvPr>
          <p:cNvSpPr/>
          <p:nvPr/>
        </p:nvSpPr>
        <p:spPr>
          <a:xfrm>
            <a:off x="1951137" y="3881563"/>
            <a:ext cx="901149" cy="367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VPN</a:t>
            </a:r>
          </a:p>
          <a:p>
            <a:pPr algn="ctr"/>
            <a:r>
              <a:rPr lang="en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SDK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C3121-240C-DA42-CC97-B0CA80380324}"/>
              </a:ext>
            </a:extLst>
          </p:cNvPr>
          <p:cNvSpPr/>
          <p:nvPr/>
        </p:nvSpPr>
        <p:spPr>
          <a:xfrm>
            <a:off x="4565374" y="1444486"/>
            <a:ext cx="4671392" cy="311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4C638-FA0E-1989-BEAA-8E9F04A5CC10}"/>
              </a:ext>
            </a:extLst>
          </p:cNvPr>
          <p:cNvSpPr/>
          <p:nvPr/>
        </p:nvSpPr>
        <p:spPr>
          <a:xfrm>
            <a:off x="4664766" y="2413381"/>
            <a:ext cx="622851" cy="1140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A5465B-B04C-8420-D5FB-103EF23B42D1}"/>
              </a:ext>
            </a:extLst>
          </p:cNvPr>
          <p:cNvSpPr txBox="1"/>
          <p:nvPr/>
        </p:nvSpPr>
        <p:spPr>
          <a:xfrm>
            <a:off x="4565373" y="2691004"/>
            <a:ext cx="84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VPN</a:t>
            </a:r>
          </a:p>
          <a:p>
            <a:pPr algn="ctr"/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网关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AEA39B-2FE6-40C5-2F8F-26EA510D9079}"/>
              </a:ext>
            </a:extLst>
          </p:cNvPr>
          <p:cNvSpPr/>
          <p:nvPr/>
        </p:nvSpPr>
        <p:spPr>
          <a:xfrm>
            <a:off x="5665307" y="1618422"/>
            <a:ext cx="1113183" cy="107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统一认证</a:t>
            </a:r>
          </a:p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管理服务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3E729A-125E-E98E-37DB-06DB53B5C914}"/>
              </a:ext>
            </a:extLst>
          </p:cNvPr>
          <p:cNvSpPr/>
          <p:nvPr/>
        </p:nvSpPr>
        <p:spPr>
          <a:xfrm>
            <a:off x="7595502" y="1519284"/>
            <a:ext cx="954155" cy="57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证书认证服务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AF455B-48AA-2FE0-FBDD-7B602B2C2EFD}"/>
              </a:ext>
            </a:extLst>
          </p:cNvPr>
          <p:cNvSpPr/>
          <p:nvPr/>
        </p:nvSpPr>
        <p:spPr>
          <a:xfrm>
            <a:off x="7595502" y="2282109"/>
            <a:ext cx="954155" cy="57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声纹认证引擎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030257-2A12-1ACB-6760-95577B2A64B1}"/>
              </a:ext>
            </a:extLst>
          </p:cNvPr>
          <p:cNvSpPr/>
          <p:nvPr/>
        </p:nvSpPr>
        <p:spPr>
          <a:xfrm>
            <a:off x="5665307" y="3129200"/>
            <a:ext cx="1113183" cy="107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区块链</a:t>
            </a:r>
          </a:p>
          <a:p>
            <a:pPr algn="ctr"/>
            <a:r>
              <a:rPr lang="en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日志系统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E17DDB-8E93-403E-8F48-7C6C6511E86D}"/>
              </a:ext>
            </a:extLst>
          </p:cNvPr>
          <p:cNvCxnSpPr/>
          <p:nvPr/>
        </p:nvCxnSpPr>
        <p:spPr>
          <a:xfrm>
            <a:off x="2955235" y="2093844"/>
            <a:ext cx="27100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F55F0F-C293-F08B-BE16-82DB023FAC7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778490" y="1806564"/>
            <a:ext cx="8170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87B57C-C19D-7254-F50A-BFA48E90050D}"/>
              </a:ext>
            </a:extLst>
          </p:cNvPr>
          <p:cNvCxnSpPr>
            <a:cxnSpLocks/>
          </p:cNvCxnSpPr>
          <p:nvPr/>
        </p:nvCxnSpPr>
        <p:spPr>
          <a:xfrm>
            <a:off x="6795743" y="2499646"/>
            <a:ext cx="8170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7A0D04-27BB-6482-BD16-30B5B1A90D4F}"/>
              </a:ext>
            </a:extLst>
          </p:cNvPr>
          <p:cNvCxnSpPr>
            <a:cxnSpLocks/>
          </p:cNvCxnSpPr>
          <p:nvPr/>
        </p:nvCxnSpPr>
        <p:spPr>
          <a:xfrm>
            <a:off x="2955235" y="2983391"/>
            <a:ext cx="1716158" cy="182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ACE354-D955-A8D3-C622-6D0000AB8CB8}"/>
              </a:ext>
            </a:extLst>
          </p:cNvPr>
          <p:cNvCxnSpPr>
            <a:cxnSpLocks/>
          </p:cNvCxnSpPr>
          <p:nvPr/>
        </p:nvCxnSpPr>
        <p:spPr>
          <a:xfrm flipV="1">
            <a:off x="5287617" y="3405479"/>
            <a:ext cx="377690" cy="2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255</Words>
  <Application>Microsoft Macintosh PowerPoint</Application>
  <PresentationFormat>Widescreen</PresentationFormat>
  <Paragraphs>207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Foundry Gridnik Medium</vt:lpstr>
      <vt:lpstr>Microsoft YaHei</vt:lpstr>
      <vt:lpstr>微软雅黑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90</cp:revision>
  <dcterms:created xsi:type="dcterms:W3CDTF">2022-12-06T06:42:24Z</dcterms:created>
  <dcterms:modified xsi:type="dcterms:W3CDTF">2023-02-15T10:04:39Z</dcterms:modified>
</cp:coreProperties>
</file>