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2" autoAdjust="0"/>
    <p:restoredTop sz="97020" autoAdjust="0"/>
  </p:normalViewPr>
  <p:slideViewPr>
    <p:cSldViewPr snapToGrid="0" snapToObjects="1">
      <p:cViewPr varScale="1">
        <p:scale>
          <a:sx n="160" d="100"/>
          <a:sy n="160" d="100"/>
        </p:scale>
        <p:origin x="696" y="288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  <a:r>
              <a:rPr lang="en-US" altLang="zh-CN" sz="1100" dirty="0"/>
              <a:t>---------over ---------over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移动终端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接入网络（新）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1995</Words>
  <Application>Microsoft Macintosh PowerPoint</Application>
  <PresentationFormat>自定义</PresentationFormat>
  <Paragraphs>700</Paragraphs>
  <Slides>21</Slides>
  <Notes>21</Notes>
  <HiddenSlides>10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资产管理-基础设施---------over ---------over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26115</cp:revision>
  <dcterms:created xsi:type="dcterms:W3CDTF">2022-12-14T09:55:05Z</dcterms:created>
  <dcterms:modified xsi:type="dcterms:W3CDTF">2023-03-08T06:00:37Z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