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3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1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4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9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3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0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5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5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02FB-9FB3-4061-85B6-460588B68A8E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E0B5-AE97-4116-B87E-04D594F1D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4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日本是一个老龄化严重的国家</a:t>
            </a: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3120" y="4221480"/>
            <a:ext cx="4262120" cy="11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系统是一个试验管理系统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39280" y="4221480"/>
            <a:ext cx="4262120" cy="1102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我对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很感兴趣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6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日本是一个老龄化严重的国家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Text1</dc:title>
  <dc:creator>yanglhv</dc:creator>
  <cp:lastModifiedBy>yanglhv</cp:lastModifiedBy>
  <cp:revision>10</cp:revision>
  <dcterms:created xsi:type="dcterms:W3CDTF">2024-01-31T12:14:32Z</dcterms:created>
  <dcterms:modified xsi:type="dcterms:W3CDTF">2024-02-03T15:46:18Z</dcterms:modified>
</cp:coreProperties>
</file>