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20"/>
  </p:notesMasterIdLst>
  <p:handoutMasterIdLst>
    <p:handoutMasterId r:id="rId21"/>
  </p:handoutMasterIdLst>
  <p:sldIdLst>
    <p:sldId id="648" r:id="rId3"/>
    <p:sldId id="652" r:id="rId4"/>
    <p:sldId id="866" r:id="rId5"/>
    <p:sldId id="868" r:id="rId6"/>
    <p:sldId id="878" r:id="rId7"/>
    <p:sldId id="870" r:id="rId8"/>
    <p:sldId id="871" r:id="rId9"/>
    <p:sldId id="869" r:id="rId10"/>
    <p:sldId id="872" r:id="rId11"/>
    <p:sldId id="873" r:id="rId12"/>
    <p:sldId id="874" r:id="rId13"/>
    <p:sldId id="875" r:id="rId14"/>
    <p:sldId id="876" r:id="rId15"/>
    <p:sldId id="877" r:id="rId16"/>
    <p:sldId id="879" r:id="rId17"/>
    <p:sldId id="880" r:id="rId18"/>
    <p:sldId id="843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00"/>
    <a:srgbClr val="F8F8F8"/>
    <a:srgbClr val="3C5A9B"/>
    <a:srgbClr val="0087AF"/>
    <a:srgbClr val="1AB2E8"/>
    <a:srgbClr val="00AAEB"/>
    <a:srgbClr val="E04A3F"/>
    <a:srgbClr val="FFDC0D"/>
    <a:srgbClr val="D9B079"/>
    <a:srgbClr val="D1D3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21" autoAdjust="0"/>
    <p:restoredTop sz="95701" autoAdjust="0"/>
  </p:normalViewPr>
  <p:slideViewPr>
    <p:cSldViewPr snapToGrid="0" snapToObjects="1">
      <p:cViewPr varScale="1">
        <p:scale>
          <a:sx n="103" d="100"/>
          <a:sy n="103" d="100"/>
        </p:scale>
        <p:origin x="758" y="10"/>
      </p:cViewPr>
      <p:guideLst>
        <p:guide orient="horz" pos="159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81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A83A8-2E45-0548-B3C9-C096518BCF82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028E8-0986-2C48-A24F-782A77C25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4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94DD2-0DDA-C24C-A772-AE987C62F897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4DC8D-BEC2-D34A-81E1-6AC3BD4AB1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53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 algn="ctr">
              <a:defRPr sz="3200" b="0" i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>
                    <a:tint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01037" y="498590"/>
            <a:ext cx="8541926" cy="338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1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6644FBB-51F6-4698-AEEB-C466DB40D9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96579" y="0"/>
            <a:ext cx="9337158" cy="5275845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EC23156-0E23-4D18-A471-7592FC8029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676640" y="214926"/>
            <a:ext cx="991250" cy="31286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9442A48-0945-4474-B41F-A49D1408870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99579" y="145836"/>
            <a:ext cx="918355" cy="38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8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3EF3B48-91BB-47CF-955A-464022297E2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3C3600B-0981-4363-B819-81A636D91B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28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None/>
              <a:defRPr>
                <a:latin typeface="Raleway"/>
                <a:cs typeface="Raleway"/>
              </a:defRPr>
            </a:lvl1pPr>
          </a:lstStyle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40119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96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0" i="0"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 sz="2000" b="0" i="0">
                <a:latin typeface="Microsoft YaHei" charset="0"/>
                <a:ea typeface="Microsoft YaHei" charset="0"/>
                <a:cs typeface="Microsoft YaHei" charset="0"/>
              </a:defRPr>
            </a:lvl2pPr>
            <a:lvl3pPr>
              <a:defRPr sz="1800" b="0" i="0">
                <a:latin typeface="Microsoft YaHei" charset="0"/>
                <a:ea typeface="Microsoft YaHei" charset="0"/>
                <a:cs typeface="Microsoft YaHei" charset="0"/>
              </a:defRPr>
            </a:lvl3pPr>
            <a:lvl4pPr>
              <a:defRPr sz="1600" b="0" i="0">
                <a:latin typeface="Microsoft YaHei" charset="0"/>
                <a:ea typeface="Microsoft YaHei" charset="0"/>
                <a:cs typeface="Microsoft YaHei" charset="0"/>
              </a:defRPr>
            </a:lvl4pPr>
            <a:lvl5pPr>
              <a:defRPr sz="1600" b="0" i="0"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4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7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399803" y="562064"/>
            <a:ext cx="8318131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91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12011"/>
            <a:ext cx="4038600" cy="33944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12011"/>
            <a:ext cx="4038600" cy="33944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6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Raleway"/>
                <a:cs typeface="Raleway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0823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Raleway"/>
                <a:cs typeface="Raleway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80644"/>
            <a:ext cx="4040188" cy="2963466"/>
          </a:xfrm>
        </p:spPr>
        <p:txBody>
          <a:bodyPr>
            <a:normAutofit/>
          </a:bodyPr>
          <a:lstStyle>
            <a:lvl1pPr>
              <a:defRPr sz="1800">
                <a:latin typeface="Raleway"/>
                <a:cs typeface="Raleway"/>
              </a:defRPr>
            </a:lvl1pPr>
            <a:lvl2pPr>
              <a:defRPr sz="1600">
                <a:latin typeface="Raleway"/>
                <a:cs typeface="Raleway"/>
              </a:defRPr>
            </a:lvl2pPr>
            <a:lvl3pPr>
              <a:defRPr sz="1400">
                <a:latin typeface="Raleway"/>
                <a:cs typeface="Raleway"/>
              </a:defRPr>
            </a:lvl3pPr>
            <a:lvl4pPr>
              <a:defRPr sz="1200">
                <a:latin typeface="Raleway"/>
                <a:cs typeface="Raleway"/>
              </a:defRPr>
            </a:lvl4pPr>
            <a:lvl5pPr>
              <a:defRPr sz="1200">
                <a:latin typeface="Raleway"/>
                <a:cs typeface="Raleway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00823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Raleway"/>
                <a:cs typeface="Raleway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80644"/>
            <a:ext cx="4041775" cy="2963466"/>
          </a:xfrm>
        </p:spPr>
        <p:txBody>
          <a:bodyPr>
            <a:normAutofit/>
          </a:bodyPr>
          <a:lstStyle>
            <a:lvl1pPr>
              <a:defRPr sz="1800">
                <a:latin typeface="Raleway"/>
                <a:cs typeface="Raleway"/>
              </a:defRPr>
            </a:lvl1pPr>
            <a:lvl2pPr>
              <a:defRPr sz="1600">
                <a:latin typeface="Raleway"/>
                <a:cs typeface="Raleway"/>
              </a:defRPr>
            </a:lvl2pPr>
            <a:lvl3pPr>
              <a:defRPr sz="1400">
                <a:latin typeface="Raleway"/>
                <a:cs typeface="Raleway"/>
              </a:defRPr>
            </a:lvl3pPr>
            <a:lvl4pPr>
              <a:defRPr sz="1200">
                <a:latin typeface="Raleway"/>
                <a:cs typeface="Raleway"/>
              </a:defRPr>
            </a:lvl4pPr>
            <a:lvl5pPr>
              <a:defRPr sz="1200">
                <a:latin typeface="Raleway"/>
                <a:cs typeface="Raleway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Raleway"/>
                <a:cs typeface="Raleway"/>
              </a:defRPr>
            </a:lvl1pPr>
          </a:lstStyle>
          <a:p>
            <a:r>
              <a:rPr lang="en-US" dirty="0"/>
              <a:t>www.bestppt.com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Raleway"/>
                <a:cs typeface="Raleway"/>
              </a:defRPr>
            </a:lvl1pPr>
          </a:lstStyle>
          <a:p>
            <a:fld id="{D60D1EDE-7116-2443-9BDD-368CE5B376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2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145935" y="4547419"/>
            <a:ext cx="942259" cy="532581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3466070"/>
            <a:ext cx="9144000" cy="1677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94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rrange avat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145935" y="4547419"/>
            <a:ext cx="942259" cy="532581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2415382" y="1108869"/>
            <a:ext cx="4453731" cy="2928937"/>
            <a:chOff x="2415382" y="1108869"/>
            <a:chExt cx="4453731" cy="2928937"/>
          </a:xfrm>
        </p:grpSpPr>
        <p:sp>
          <p:nvSpPr>
            <p:cNvPr id="8" name="Freeform 38"/>
            <p:cNvSpPr>
              <a:spLocks/>
            </p:cNvSpPr>
            <p:nvPr/>
          </p:nvSpPr>
          <p:spPr bwMode="auto">
            <a:xfrm>
              <a:off x="4546600" y="199469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39"/>
            <p:cNvSpPr>
              <a:spLocks/>
            </p:cNvSpPr>
            <p:nvPr/>
          </p:nvSpPr>
          <p:spPr bwMode="auto">
            <a:xfrm>
              <a:off x="4546600" y="199469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0"/>
            <p:cNvSpPr>
              <a:spLocks/>
            </p:cNvSpPr>
            <p:nvPr/>
          </p:nvSpPr>
          <p:spPr bwMode="auto">
            <a:xfrm>
              <a:off x="5035550" y="1588294"/>
              <a:ext cx="268288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/>
            <p:cNvSpPr>
              <a:spLocks/>
            </p:cNvSpPr>
            <p:nvPr/>
          </p:nvSpPr>
          <p:spPr bwMode="auto">
            <a:xfrm>
              <a:off x="4859338" y="155336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2"/>
            <p:cNvSpPr>
              <a:spLocks/>
            </p:cNvSpPr>
            <p:nvPr/>
          </p:nvSpPr>
          <p:spPr bwMode="auto">
            <a:xfrm>
              <a:off x="5365750" y="155336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3"/>
            <p:cNvSpPr>
              <a:spLocks/>
            </p:cNvSpPr>
            <p:nvPr/>
          </p:nvSpPr>
          <p:spPr bwMode="auto">
            <a:xfrm>
              <a:off x="5024438" y="19581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4"/>
            <p:cNvSpPr>
              <a:spLocks/>
            </p:cNvSpPr>
            <p:nvPr/>
          </p:nvSpPr>
          <p:spPr bwMode="auto">
            <a:xfrm>
              <a:off x="5024438" y="19581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/>
            <p:cNvSpPr>
              <a:spLocks/>
            </p:cNvSpPr>
            <p:nvPr/>
          </p:nvSpPr>
          <p:spPr bwMode="auto">
            <a:xfrm>
              <a:off x="5035550" y="1902619"/>
              <a:ext cx="268288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/>
            <p:cNvSpPr>
              <a:spLocks/>
            </p:cNvSpPr>
            <p:nvPr/>
          </p:nvSpPr>
          <p:spPr bwMode="auto">
            <a:xfrm>
              <a:off x="4757738" y="1205707"/>
              <a:ext cx="823913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/>
            <p:cNvSpPr>
              <a:spLocks/>
            </p:cNvSpPr>
            <p:nvPr/>
          </p:nvSpPr>
          <p:spPr bwMode="auto">
            <a:xfrm>
              <a:off x="4810125" y="1158082"/>
              <a:ext cx="673100" cy="517525"/>
            </a:xfrm>
            <a:custGeom>
              <a:avLst/>
              <a:gdLst>
                <a:gd name="T0" fmla="*/ 407 w 420"/>
                <a:gd name="T1" fmla="*/ 269 h 322"/>
                <a:gd name="T2" fmla="*/ 361 w 420"/>
                <a:gd name="T3" fmla="*/ 57 h 322"/>
                <a:gd name="T4" fmla="*/ 103 w 420"/>
                <a:gd name="T5" fmla="*/ 52 h 322"/>
                <a:gd name="T6" fmla="*/ 48 w 420"/>
                <a:gd name="T7" fmla="*/ 270 h 322"/>
                <a:gd name="T8" fmla="*/ 60 w 420"/>
                <a:gd name="T9" fmla="*/ 322 h 322"/>
                <a:gd name="T10" fmla="*/ 81 w 420"/>
                <a:gd name="T11" fmla="*/ 321 h 322"/>
                <a:gd name="T12" fmla="*/ 65 w 420"/>
                <a:gd name="T13" fmla="*/ 283 h 322"/>
                <a:gd name="T14" fmla="*/ 61 w 420"/>
                <a:gd name="T15" fmla="*/ 251 h 322"/>
                <a:gd name="T16" fmla="*/ 133 w 420"/>
                <a:gd name="T17" fmla="*/ 103 h 322"/>
                <a:gd name="T18" fmla="*/ 222 w 420"/>
                <a:gd name="T19" fmla="*/ 139 h 322"/>
                <a:gd name="T20" fmla="*/ 308 w 420"/>
                <a:gd name="T21" fmla="*/ 101 h 322"/>
                <a:gd name="T22" fmla="*/ 393 w 420"/>
                <a:gd name="T23" fmla="*/ 249 h 322"/>
                <a:gd name="T24" fmla="*/ 375 w 420"/>
                <a:gd name="T25" fmla="*/ 316 h 322"/>
                <a:gd name="T26" fmla="*/ 397 w 420"/>
                <a:gd name="T27" fmla="*/ 314 h 322"/>
                <a:gd name="T28" fmla="*/ 407 w 420"/>
                <a:gd name="T29" fmla="*/ 269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0" h="322">
                  <a:moveTo>
                    <a:pt x="407" y="269"/>
                  </a:moveTo>
                  <a:cubicBezTo>
                    <a:pt x="420" y="204"/>
                    <a:pt x="411" y="52"/>
                    <a:pt x="361" y="57"/>
                  </a:cubicBezTo>
                  <a:cubicBezTo>
                    <a:pt x="313" y="9"/>
                    <a:pt x="149" y="0"/>
                    <a:pt x="103" y="52"/>
                  </a:cubicBezTo>
                  <a:cubicBezTo>
                    <a:pt x="0" y="72"/>
                    <a:pt x="48" y="270"/>
                    <a:pt x="48" y="270"/>
                  </a:cubicBezTo>
                  <a:cubicBezTo>
                    <a:pt x="51" y="290"/>
                    <a:pt x="56" y="307"/>
                    <a:pt x="60" y="322"/>
                  </a:cubicBezTo>
                  <a:cubicBezTo>
                    <a:pt x="67" y="322"/>
                    <a:pt x="74" y="321"/>
                    <a:pt x="81" y="321"/>
                  </a:cubicBezTo>
                  <a:cubicBezTo>
                    <a:pt x="74" y="307"/>
                    <a:pt x="67" y="293"/>
                    <a:pt x="65" y="283"/>
                  </a:cubicBezTo>
                  <a:cubicBezTo>
                    <a:pt x="64" y="277"/>
                    <a:pt x="61" y="256"/>
                    <a:pt x="61" y="251"/>
                  </a:cubicBezTo>
                  <a:cubicBezTo>
                    <a:pt x="62" y="215"/>
                    <a:pt x="88" y="111"/>
                    <a:pt x="133" y="103"/>
                  </a:cubicBezTo>
                  <a:cubicBezTo>
                    <a:pt x="150" y="100"/>
                    <a:pt x="193" y="139"/>
                    <a:pt x="222" y="139"/>
                  </a:cubicBezTo>
                  <a:cubicBezTo>
                    <a:pt x="251" y="138"/>
                    <a:pt x="289" y="99"/>
                    <a:pt x="308" y="101"/>
                  </a:cubicBezTo>
                  <a:cubicBezTo>
                    <a:pt x="355" y="108"/>
                    <a:pt x="394" y="203"/>
                    <a:pt x="393" y="249"/>
                  </a:cubicBezTo>
                  <a:cubicBezTo>
                    <a:pt x="393" y="255"/>
                    <a:pt x="386" y="291"/>
                    <a:pt x="375" y="316"/>
                  </a:cubicBezTo>
                  <a:cubicBezTo>
                    <a:pt x="382" y="315"/>
                    <a:pt x="390" y="315"/>
                    <a:pt x="397" y="314"/>
                  </a:cubicBezTo>
                  <a:cubicBezTo>
                    <a:pt x="401" y="301"/>
                    <a:pt x="404" y="286"/>
                    <a:pt x="407" y="269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8"/>
            <p:cNvSpPr>
              <a:spLocks/>
            </p:cNvSpPr>
            <p:nvPr/>
          </p:nvSpPr>
          <p:spPr bwMode="auto">
            <a:xfrm>
              <a:off x="5170488" y="1958182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8 h 179"/>
                <a:gd name="T4" fmla="*/ 70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9"/>
            <p:cNvSpPr>
              <a:spLocks/>
            </p:cNvSpPr>
            <p:nvPr/>
          </p:nvSpPr>
          <p:spPr bwMode="auto">
            <a:xfrm>
              <a:off x="5170488" y="1958182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8 h 179"/>
                <a:gd name="T4" fmla="*/ 70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0"/>
            <p:cNvSpPr>
              <a:spLocks/>
            </p:cNvSpPr>
            <p:nvPr/>
          </p:nvSpPr>
          <p:spPr bwMode="auto">
            <a:xfrm>
              <a:off x="5170488" y="21248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1"/>
            <p:cNvSpPr>
              <a:spLocks/>
            </p:cNvSpPr>
            <p:nvPr/>
          </p:nvSpPr>
          <p:spPr bwMode="auto">
            <a:xfrm>
              <a:off x="5170488" y="21248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2"/>
            <p:cNvSpPr>
              <a:spLocks/>
            </p:cNvSpPr>
            <p:nvPr/>
          </p:nvSpPr>
          <p:spPr bwMode="auto">
            <a:xfrm>
              <a:off x="5035550" y="19534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3"/>
            <p:cNvSpPr>
              <a:spLocks/>
            </p:cNvSpPr>
            <p:nvPr/>
          </p:nvSpPr>
          <p:spPr bwMode="auto">
            <a:xfrm>
              <a:off x="5035550" y="19534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54"/>
            <p:cNvSpPr>
              <a:spLocks noChangeArrowheads="1"/>
            </p:cNvSpPr>
            <p:nvPr/>
          </p:nvSpPr>
          <p:spPr bwMode="auto">
            <a:xfrm>
              <a:off x="5145088" y="2237582"/>
              <a:ext cx="49213" cy="1588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55"/>
            <p:cNvSpPr>
              <a:spLocks noChangeArrowheads="1"/>
            </p:cNvSpPr>
            <p:nvPr/>
          </p:nvSpPr>
          <p:spPr bwMode="auto">
            <a:xfrm>
              <a:off x="5145088" y="223758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6"/>
            <p:cNvSpPr>
              <a:spLocks/>
            </p:cNvSpPr>
            <p:nvPr/>
          </p:nvSpPr>
          <p:spPr bwMode="auto">
            <a:xfrm>
              <a:off x="5011738" y="1745457"/>
              <a:ext cx="315913" cy="46038"/>
            </a:xfrm>
            <a:custGeom>
              <a:avLst/>
              <a:gdLst>
                <a:gd name="T0" fmla="*/ 105 w 197"/>
                <a:gd name="T1" fmla="*/ 0 h 29"/>
                <a:gd name="T2" fmla="*/ 99 w 197"/>
                <a:gd name="T3" fmla="*/ 5 h 29"/>
                <a:gd name="T4" fmla="*/ 92 w 197"/>
                <a:gd name="T5" fmla="*/ 0 h 29"/>
                <a:gd name="T6" fmla="*/ 0 w 197"/>
                <a:gd name="T7" fmla="*/ 29 h 29"/>
                <a:gd name="T8" fmla="*/ 90 w 197"/>
                <a:gd name="T9" fmla="*/ 26 h 29"/>
                <a:gd name="T10" fmla="*/ 99 w 197"/>
                <a:gd name="T11" fmla="*/ 15 h 29"/>
                <a:gd name="T12" fmla="*/ 107 w 197"/>
                <a:gd name="T13" fmla="*/ 26 h 29"/>
                <a:gd name="T14" fmla="*/ 197 w 197"/>
                <a:gd name="T15" fmla="*/ 29 h 29"/>
                <a:gd name="T16" fmla="*/ 105 w 197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29">
                  <a:moveTo>
                    <a:pt x="105" y="0"/>
                  </a:moveTo>
                  <a:cubicBezTo>
                    <a:pt x="101" y="0"/>
                    <a:pt x="99" y="5"/>
                    <a:pt x="99" y="5"/>
                  </a:cubicBezTo>
                  <a:cubicBezTo>
                    <a:pt x="99" y="5"/>
                    <a:pt x="96" y="0"/>
                    <a:pt x="92" y="0"/>
                  </a:cubicBezTo>
                  <a:cubicBezTo>
                    <a:pt x="78" y="0"/>
                    <a:pt x="17" y="6"/>
                    <a:pt x="0" y="29"/>
                  </a:cubicBezTo>
                  <a:cubicBezTo>
                    <a:pt x="0" y="29"/>
                    <a:pt x="85" y="27"/>
                    <a:pt x="90" y="26"/>
                  </a:cubicBezTo>
                  <a:cubicBezTo>
                    <a:pt x="94" y="24"/>
                    <a:pt x="99" y="15"/>
                    <a:pt x="99" y="15"/>
                  </a:cubicBezTo>
                  <a:cubicBezTo>
                    <a:pt x="99" y="15"/>
                    <a:pt x="103" y="24"/>
                    <a:pt x="107" y="26"/>
                  </a:cubicBezTo>
                  <a:cubicBezTo>
                    <a:pt x="112" y="27"/>
                    <a:pt x="197" y="29"/>
                    <a:pt x="197" y="29"/>
                  </a:cubicBezTo>
                  <a:cubicBezTo>
                    <a:pt x="180" y="6"/>
                    <a:pt x="120" y="0"/>
                    <a:pt x="105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7"/>
            <p:cNvSpPr>
              <a:spLocks/>
            </p:cNvSpPr>
            <p:nvPr/>
          </p:nvSpPr>
          <p:spPr bwMode="auto">
            <a:xfrm>
              <a:off x="3454400" y="19946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8"/>
            <p:cNvSpPr>
              <a:spLocks/>
            </p:cNvSpPr>
            <p:nvPr/>
          </p:nvSpPr>
          <p:spPr bwMode="auto">
            <a:xfrm>
              <a:off x="3454400" y="19946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9"/>
            <p:cNvSpPr>
              <a:spLocks/>
            </p:cNvSpPr>
            <p:nvPr/>
          </p:nvSpPr>
          <p:spPr bwMode="auto">
            <a:xfrm>
              <a:off x="3944938" y="158829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0"/>
            <p:cNvSpPr>
              <a:spLocks/>
            </p:cNvSpPr>
            <p:nvPr/>
          </p:nvSpPr>
          <p:spPr bwMode="auto">
            <a:xfrm>
              <a:off x="3767138" y="155336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1"/>
            <p:cNvSpPr>
              <a:spLocks/>
            </p:cNvSpPr>
            <p:nvPr/>
          </p:nvSpPr>
          <p:spPr bwMode="auto">
            <a:xfrm>
              <a:off x="4275138" y="155336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2"/>
            <p:cNvSpPr>
              <a:spLocks/>
            </p:cNvSpPr>
            <p:nvPr/>
          </p:nvSpPr>
          <p:spPr bwMode="auto">
            <a:xfrm>
              <a:off x="3944938" y="1902619"/>
              <a:ext cx="266700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3"/>
            <p:cNvSpPr>
              <a:spLocks/>
            </p:cNvSpPr>
            <p:nvPr/>
          </p:nvSpPr>
          <p:spPr bwMode="auto">
            <a:xfrm>
              <a:off x="3667125" y="1205707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4"/>
            <p:cNvSpPr>
              <a:spLocks noEditPoints="1"/>
            </p:cNvSpPr>
            <p:nvPr/>
          </p:nvSpPr>
          <p:spPr bwMode="auto">
            <a:xfrm>
              <a:off x="3762375" y="1108869"/>
              <a:ext cx="649288" cy="582613"/>
            </a:xfrm>
            <a:custGeom>
              <a:avLst/>
              <a:gdLst>
                <a:gd name="T0" fmla="*/ 312 w 404"/>
                <a:gd name="T1" fmla="*/ 68 h 363"/>
                <a:gd name="T2" fmla="*/ 51 w 404"/>
                <a:gd name="T3" fmla="*/ 97 h 363"/>
                <a:gd name="T4" fmla="*/ 30 w 404"/>
                <a:gd name="T5" fmla="*/ 357 h 363"/>
                <a:gd name="T6" fmla="*/ 30 w 404"/>
                <a:gd name="T7" fmla="*/ 357 h 363"/>
                <a:gd name="T8" fmla="*/ 31 w 404"/>
                <a:gd name="T9" fmla="*/ 360 h 363"/>
                <a:gd name="T10" fmla="*/ 33 w 404"/>
                <a:gd name="T11" fmla="*/ 363 h 363"/>
                <a:gd name="T12" fmla="*/ 37 w 404"/>
                <a:gd name="T13" fmla="*/ 362 h 363"/>
                <a:gd name="T14" fmla="*/ 38 w 404"/>
                <a:gd name="T15" fmla="*/ 361 h 363"/>
                <a:gd name="T16" fmla="*/ 38 w 404"/>
                <a:gd name="T17" fmla="*/ 339 h 363"/>
                <a:gd name="T18" fmla="*/ 33 w 404"/>
                <a:gd name="T19" fmla="*/ 307 h 363"/>
                <a:gd name="T20" fmla="*/ 77 w 404"/>
                <a:gd name="T21" fmla="*/ 183 h 363"/>
                <a:gd name="T22" fmla="*/ 86 w 404"/>
                <a:gd name="T23" fmla="*/ 171 h 363"/>
                <a:gd name="T24" fmla="*/ 97 w 404"/>
                <a:gd name="T25" fmla="*/ 158 h 363"/>
                <a:gd name="T26" fmla="*/ 103 w 404"/>
                <a:gd name="T27" fmla="*/ 154 h 363"/>
                <a:gd name="T28" fmla="*/ 242 w 404"/>
                <a:gd name="T29" fmla="*/ 175 h 363"/>
                <a:gd name="T30" fmla="*/ 280 w 404"/>
                <a:gd name="T31" fmla="*/ 151 h 363"/>
                <a:gd name="T32" fmla="*/ 311 w 404"/>
                <a:gd name="T33" fmla="*/ 176 h 363"/>
                <a:gd name="T34" fmla="*/ 360 w 404"/>
                <a:gd name="T35" fmla="*/ 315 h 363"/>
                <a:gd name="T36" fmla="*/ 356 w 404"/>
                <a:gd name="T37" fmla="*/ 339 h 363"/>
                <a:gd name="T38" fmla="*/ 356 w 404"/>
                <a:gd name="T39" fmla="*/ 361 h 363"/>
                <a:gd name="T40" fmla="*/ 357 w 404"/>
                <a:gd name="T41" fmla="*/ 362 h 363"/>
                <a:gd name="T42" fmla="*/ 361 w 404"/>
                <a:gd name="T43" fmla="*/ 363 h 363"/>
                <a:gd name="T44" fmla="*/ 363 w 404"/>
                <a:gd name="T45" fmla="*/ 360 h 363"/>
                <a:gd name="T46" fmla="*/ 364 w 404"/>
                <a:gd name="T47" fmla="*/ 351 h 363"/>
                <a:gd name="T48" fmla="*/ 366 w 404"/>
                <a:gd name="T49" fmla="*/ 338 h 363"/>
                <a:gd name="T50" fmla="*/ 312 w 404"/>
                <a:gd name="T51" fmla="*/ 68 h 363"/>
                <a:gd name="T52" fmla="*/ 180 w 404"/>
                <a:gd name="T53" fmla="*/ 135 h 363"/>
                <a:gd name="T54" fmla="*/ 176 w 404"/>
                <a:gd name="T55" fmla="*/ 134 h 363"/>
                <a:gd name="T56" fmla="*/ 182 w 404"/>
                <a:gd name="T57" fmla="*/ 135 h 363"/>
                <a:gd name="T58" fmla="*/ 180 w 404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4" h="363">
                  <a:moveTo>
                    <a:pt x="312" y="68"/>
                  </a:moveTo>
                  <a:cubicBezTo>
                    <a:pt x="225" y="0"/>
                    <a:pt x="91" y="40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1" y="360"/>
                  </a:cubicBezTo>
                  <a:cubicBezTo>
                    <a:pt x="31" y="360"/>
                    <a:pt x="32" y="362"/>
                    <a:pt x="33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8" y="362"/>
                    <a:pt x="38" y="361"/>
                    <a:pt x="38" y="361"/>
                  </a:cubicBezTo>
                  <a:cubicBezTo>
                    <a:pt x="38" y="354"/>
                    <a:pt x="38" y="340"/>
                    <a:pt x="38" y="339"/>
                  </a:cubicBezTo>
                  <a:cubicBezTo>
                    <a:pt x="37" y="328"/>
                    <a:pt x="34" y="318"/>
                    <a:pt x="33" y="307"/>
                  </a:cubicBezTo>
                  <a:cubicBezTo>
                    <a:pt x="41" y="255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8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5"/>
                  </a:cubicBezTo>
                  <a:cubicBezTo>
                    <a:pt x="259" y="182"/>
                    <a:pt x="261" y="152"/>
                    <a:pt x="280" y="151"/>
                  </a:cubicBezTo>
                  <a:cubicBezTo>
                    <a:pt x="288" y="150"/>
                    <a:pt x="304" y="177"/>
                    <a:pt x="311" y="176"/>
                  </a:cubicBezTo>
                  <a:cubicBezTo>
                    <a:pt x="377" y="169"/>
                    <a:pt x="349" y="269"/>
                    <a:pt x="360" y="315"/>
                  </a:cubicBezTo>
                  <a:cubicBezTo>
                    <a:pt x="358" y="323"/>
                    <a:pt x="357" y="331"/>
                    <a:pt x="356" y="339"/>
                  </a:cubicBezTo>
                  <a:cubicBezTo>
                    <a:pt x="356" y="340"/>
                    <a:pt x="356" y="354"/>
                    <a:pt x="356" y="361"/>
                  </a:cubicBezTo>
                  <a:cubicBezTo>
                    <a:pt x="356" y="361"/>
                    <a:pt x="356" y="362"/>
                    <a:pt x="357" y="362"/>
                  </a:cubicBezTo>
                  <a:cubicBezTo>
                    <a:pt x="358" y="363"/>
                    <a:pt x="361" y="363"/>
                    <a:pt x="361" y="363"/>
                  </a:cubicBezTo>
                  <a:cubicBezTo>
                    <a:pt x="362" y="362"/>
                    <a:pt x="363" y="360"/>
                    <a:pt x="363" y="360"/>
                  </a:cubicBezTo>
                  <a:cubicBezTo>
                    <a:pt x="364" y="356"/>
                    <a:pt x="364" y="354"/>
                    <a:pt x="364" y="351"/>
                  </a:cubicBezTo>
                  <a:cubicBezTo>
                    <a:pt x="365" y="347"/>
                    <a:pt x="365" y="342"/>
                    <a:pt x="366" y="338"/>
                  </a:cubicBezTo>
                  <a:cubicBezTo>
                    <a:pt x="379" y="288"/>
                    <a:pt x="404" y="89"/>
                    <a:pt x="312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2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65"/>
            <p:cNvSpPr>
              <a:spLocks noChangeArrowheads="1"/>
            </p:cNvSpPr>
            <p:nvPr/>
          </p:nvSpPr>
          <p:spPr bwMode="auto">
            <a:xfrm>
              <a:off x="4052888" y="2237582"/>
              <a:ext cx="50800" cy="1588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66"/>
            <p:cNvSpPr>
              <a:spLocks noChangeArrowheads="1"/>
            </p:cNvSpPr>
            <p:nvPr/>
          </p:nvSpPr>
          <p:spPr bwMode="auto">
            <a:xfrm>
              <a:off x="4052888" y="2237582"/>
              <a:ext cx="508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7"/>
            <p:cNvSpPr>
              <a:spLocks/>
            </p:cNvSpPr>
            <p:nvPr/>
          </p:nvSpPr>
          <p:spPr bwMode="auto">
            <a:xfrm>
              <a:off x="3640138" y="1173957"/>
              <a:ext cx="609600" cy="360363"/>
            </a:xfrm>
            <a:custGeom>
              <a:avLst/>
              <a:gdLst>
                <a:gd name="T0" fmla="*/ 323 w 380"/>
                <a:gd name="T1" fmla="*/ 52 h 225"/>
                <a:gd name="T2" fmla="*/ 182 w 380"/>
                <a:gd name="T3" fmla="*/ 28 h 225"/>
                <a:gd name="T4" fmla="*/ 42 w 380"/>
                <a:gd name="T5" fmla="*/ 48 h 225"/>
                <a:gd name="T6" fmla="*/ 78 w 380"/>
                <a:gd name="T7" fmla="*/ 180 h 225"/>
                <a:gd name="T8" fmla="*/ 268 w 380"/>
                <a:gd name="T9" fmla="*/ 161 h 225"/>
                <a:gd name="T10" fmla="*/ 358 w 380"/>
                <a:gd name="T11" fmla="*/ 97 h 225"/>
                <a:gd name="T12" fmla="*/ 323 w 380"/>
                <a:gd name="T13" fmla="*/ 5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0" h="225">
                  <a:moveTo>
                    <a:pt x="323" y="52"/>
                  </a:moveTo>
                  <a:cubicBezTo>
                    <a:pt x="323" y="52"/>
                    <a:pt x="248" y="0"/>
                    <a:pt x="182" y="28"/>
                  </a:cubicBezTo>
                  <a:cubicBezTo>
                    <a:pt x="115" y="56"/>
                    <a:pt x="56" y="66"/>
                    <a:pt x="42" y="48"/>
                  </a:cubicBezTo>
                  <a:cubicBezTo>
                    <a:pt x="42" y="48"/>
                    <a:pt x="0" y="134"/>
                    <a:pt x="78" y="180"/>
                  </a:cubicBezTo>
                  <a:cubicBezTo>
                    <a:pt x="155" y="225"/>
                    <a:pt x="243" y="189"/>
                    <a:pt x="268" y="161"/>
                  </a:cubicBezTo>
                  <a:cubicBezTo>
                    <a:pt x="294" y="133"/>
                    <a:pt x="335" y="88"/>
                    <a:pt x="358" y="97"/>
                  </a:cubicBezTo>
                  <a:cubicBezTo>
                    <a:pt x="380" y="106"/>
                    <a:pt x="323" y="52"/>
                    <a:pt x="323" y="52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8"/>
            <p:cNvSpPr>
              <a:spLocks/>
            </p:cNvSpPr>
            <p:nvPr/>
          </p:nvSpPr>
          <p:spPr bwMode="auto">
            <a:xfrm>
              <a:off x="2844800" y="254714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9"/>
            <p:cNvSpPr>
              <a:spLocks/>
            </p:cNvSpPr>
            <p:nvPr/>
          </p:nvSpPr>
          <p:spPr bwMode="auto">
            <a:xfrm>
              <a:off x="2844800" y="254714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0"/>
            <p:cNvSpPr>
              <a:spLocks/>
            </p:cNvSpPr>
            <p:nvPr/>
          </p:nvSpPr>
          <p:spPr bwMode="auto">
            <a:xfrm>
              <a:off x="3335338" y="214074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1"/>
            <p:cNvSpPr>
              <a:spLocks/>
            </p:cNvSpPr>
            <p:nvPr/>
          </p:nvSpPr>
          <p:spPr bwMode="auto">
            <a:xfrm>
              <a:off x="3157538" y="210581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2"/>
            <p:cNvSpPr>
              <a:spLocks/>
            </p:cNvSpPr>
            <p:nvPr/>
          </p:nvSpPr>
          <p:spPr bwMode="auto">
            <a:xfrm>
              <a:off x="3665538" y="210581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5"/>
            <p:cNvSpPr>
              <a:spLocks/>
            </p:cNvSpPr>
            <p:nvPr/>
          </p:nvSpPr>
          <p:spPr bwMode="auto">
            <a:xfrm>
              <a:off x="3543300" y="2550319"/>
              <a:ext cx="234950" cy="561975"/>
            </a:xfrm>
            <a:custGeom>
              <a:avLst/>
              <a:gdLst>
                <a:gd name="T0" fmla="*/ 37 w 148"/>
                <a:gd name="T1" fmla="*/ 0 h 354"/>
                <a:gd name="T2" fmla="*/ 37 w 148"/>
                <a:gd name="T3" fmla="*/ 39 h 354"/>
                <a:gd name="T4" fmla="*/ 0 w 148"/>
                <a:gd name="T5" fmla="*/ 354 h 354"/>
                <a:gd name="T6" fmla="*/ 64 w 148"/>
                <a:gd name="T7" fmla="*/ 354 h 354"/>
                <a:gd name="T8" fmla="*/ 132 w 148"/>
                <a:gd name="T9" fmla="*/ 214 h 354"/>
                <a:gd name="T10" fmla="*/ 67 w 148"/>
                <a:gd name="T11" fmla="*/ 169 h 354"/>
                <a:gd name="T12" fmla="*/ 148 w 148"/>
                <a:gd name="T13" fmla="*/ 132 h 354"/>
                <a:gd name="T14" fmla="*/ 81 w 148"/>
                <a:gd name="T15" fmla="*/ 20 h 354"/>
                <a:gd name="T16" fmla="*/ 37 w 148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54">
                  <a:moveTo>
                    <a:pt x="37" y="0"/>
                  </a:moveTo>
                  <a:lnTo>
                    <a:pt x="37" y="39"/>
                  </a:lnTo>
                  <a:lnTo>
                    <a:pt x="0" y="354"/>
                  </a:lnTo>
                  <a:lnTo>
                    <a:pt x="64" y="354"/>
                  </a:lnTo>
                  <a:lnTo>
                    <a:pt x="132" y="214"/>
                  </a:lnTo>
                  <a:lnTo>
                    <a:pt x="67" y="169"/>
                  </a:lnTo>
                  <a:lnTo>
                    <a:pt x="148" y="132"/>
                  </a:lnTo>
                  <a:lnTo>
                    <a:pt x="81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2"/>
            <p:cNvSpPr>
              <a:spLocks/>
            </p:cNvSpPr>
            <p:nvPr/>
          </p:nvSpPr>
          <p:spPr bwMode="auto">
            <a:xfrm>
              <a:off x="3057525" y="1758157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3"/>
            <p:cNvSpPr>
              <a:spLocks/>
            </p:cNvSpPr>
            <p:nvPr/>
          </p:nvSpPr>
          <p:spPr bwMode="auto">
            <a:xfrm>
              <a:off x="3194050" y="2169319"/>
              <a:ext cx="547688" cy="347663"/>
            </a:xfrm>
            <a:custGeom>
              <a:avLst/>
              <a:gdLst>
                <a:gd name="T0" fmla="*/ 338 w 342"/>
                <a:gd name="T1" fmla="*/ 4 h 217"/>
                <a:gd name="T2" fmla="*/ 336 w 342"/>
                <a:gd name="T3" fmla="*/ 13 h 217"/>
                <a:gd name="T4" fmla="*/ 293 w 342"/>
                <a:gd name="T5" fmla="*/ 115 h 217"/>
                <a:gd name="T6" fmla="*/ 172 w 342"/>
                <a:gd name="T7" fmla="*/ 192 h 217"/>
                <a:gd name="T8" fmla="*/ 51 w 342"/>
                <a:gd name="T9" fmla="*/ 119 h 217"/>
                <a:gd name="T10" fmla="*/ 7 w 342"/>
                <a:gd name="T11" fmla="*/ 13 h 217"/>
                <a:gd name="T12" fmla="*/ 5 w 342"/>
                <a:gd name="T13" fmla="*/ 0 h 217"/>
                <a:gd name="T14" fmla="*/ 0 w 342"/>
                <a:gd name="T15" fmla="*/ 35 h 217"/>
                <a:gd name="T16" fmla="*/ 29 w 342"/>
                <a:gd name="T17" fmla="*/ 125 h 217"/>
                <a:gd name="T18" fmla="*/ 170 w 342"/>
                <a:gd name="T19" fmla="*/ 217 h 217"/>
                <a:gd name="T20" fmla="*/ 311 w 342"/>
                <a:gd name="T21" fmla="*/ 125 h 217"/>
                <a:gd name="T22" fmla="*/ 340 w 342"/>
                <a:gd name="T23" fmla="*/ 30 h 217"/>
                <a:gd name="T24" fmla="*/ 338 w 342"/>
                <a:gd name="T25" fmla="*/ 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2" h="217">
                  <a:moveTo>
                    <a:pt x="338" y="4"/>
                  </a:moveTo>
                  <a:cubicBezTo>
                    <a:pt x="337" y="9"/>
                    <a:pt x="336" y="13"/>
                    <a:pt x="336" y="13"/>
                  </a:cubicBezTo>
                  <a:cubicBezTo>
                    <a:pt x="336" y="13"/>
                    <a:pt x="313" y="91"/>
                    <a:pt x="293" y="115"/>
                  </a:cubicBezTo>
                  <a:cubicBezTo>
                    <a:pt x="255" y="162"/>
                    <a:pt x="205" y="191"/>
                    <a:pt x="172" y="192"/>
                  </a:cubicBezTo>
                  <a:cubicBezTo>
                    <a:pt x="138" y="192"/>
                    <a:pt x="89" y="165"/>
                    <a:pt x="51" y="119"/>
                  </a:cubicBezTo>
                  <a:cubicBezTo>
                    <a:pt x="36" y="101"/>
                    <a:pt x="8" y="20"/>
                    <a:pt x="7" y="13"/>
                  </a:cubicBezTo>
                  <a:cubicBezTo>
                    <a:pt x="7" y="9"/>
                    <a:pt x="6" y="4"/>
                    <a:pt x="5" y="0"/>
                  </a:cubicBezTo>
                  <a:cubicBezTo>
                    <a:pt x="0" y="0"/>
                    <a:pt x="0" y="35"/>
                    <a:pt x="0" y="35"/>
                  </a:cubicBezTo>
                  <a:cubicBezTo>
                    <a:pt x="7" y="76"/>
                    <a:pt x="13" y="102"/>
                    <a:pt x="29" y="125"/>
                  </a:cubicBezTo>
                  <a:cubicBezTo>
                    <a:pt x="54" y="160"/>
                    <a:pt x="126" y="217"/>
                    <a:pt x="170" y="217"/>
                  </a:cubicBezTo>
                  <a:cubicBezTo>
                    <a:pt x="214" y="217"/>
                    <a:pt x="285" y="160"/>
                    <a:pt x="311" y="125"/>
                  </a:cubicBezTo>
                  <a:cubicBezTo>
                    <a:pt x="327" y="102"/>
                    <a:pt x="331" y="72"/>
                    <a:pt x="340" y="30"/>
                  </a:cubicBezTo>
                  <a:cubicBezTo>
                    <a:pt x="340" y="30"/>
                    <a:pt x="342" y="4"/>
                    <a:pt x="338" y="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5"/>
            <p:cNvSpPr>
              <a:spLocks noEditPoints="1"/>
            </p:cNvSpPr>
            <p:nvPr/>
          </p:nvSpPr>
          <p:spPr bwMode="auto">
            <a:xfrm>
              <a:off x="3222625" y="2077244"/>
              <a:ext cx="504825" cy="184150"/>
            </a:xfrm>
            <a:custGeom>
              <a:avLst/>
              <a:gdLst>
                <a:gd name="T0" fmla="*/ 235 w 315"/>
                <a:gd name="T1" fmla="*/ 114 h 115"/>
                <a:gd name="T2" fmla="*/ 240 w 315"/>
                <a:gd name="T3" fmla="*/ 114 h 115"/>
                <a:gd name="T4" fmla="*/ 296 w 315"/>
                <a:gd name="T5" fmla="*/ 68 h 115"/>
                <a:gd name="T6" fmla="*/ 308 w 315"/>
                <a:gd name="T7" fmla="*/ 30 h 115"/>
                <a:gd name="T8" fmla="*/ 314 w 315"/>
                <a:gd name="T9" fmla="*/ 16 h 115"/>
                <a:gd name="T10" fmla="*/ 306 w 315"/>
                <a:gd name="T11" fmla="*/ 6 h 115"/>
                <a:gd name="T12" fmla="*/ 237 w 315"/>
                <a:gd name="T13" fmla="*/ 2 h 115"/>
                <a:gd name="T14" fmla="*/ 237 w 315"/>
                <a:gd name="T15" fmla="*/ 9 h 115"/>
                <a:gd name="T16" fmla="*/ 284 w 315"/>
                <a:gd name="T17" fmla="*/ 14 h 115"/>
                <a:gd name="T18" fmla="*/ 282 w 315"/>
                <a:gd name="T19" fmla="*/ 85 h 115"/>
                <a:gd name="T20" fmla="*/ 235 w 315"/>
                <a:gd name="T21" fmla="*/ 107 h 115"/>
                <a:gd name="T22" fmla="*/ 235 w 315"/>
                <a:gd name="T23" fmla="*/ 114 h 115"/>
                <a:gd name="T24" fmla="*/ 157 w 315"/>
                <a:gd name="T25" fmla="*/ 15 h 115"/>
                <a:gd name="T26" fmla="*/ 83 w 315"/>
                <a:gd name="T27" fmla="*/ 2 h 115"/>
                <a:gd name="T28" fmla="*/ 78 w 315"/>
                <a:gd name="T29" fmla="*/ 2 h 115"/>
                <a:gd name="T30" fmla="*/ 77 w 315"/>
                <a:gd name="T31" fmla="*/ 9 h 115"/>
                <a:gd name="T32" fmla="*/ 129 w 315"/>
                <a:gd name="T33" fmla="*/ 27 h 115"/>
                <a:gd name="T34" fmla="*/ 99 w 315"/>
                <a:gd name="T35" fmla="*/ 103 h 115"/>
                <a:gd name="T36" fmla="*/ 76 w 315"/>
                <a:gd name="T37" fmla="*/ 108 h 115"/>
                <a:gd name="T38" fmla="*/ 75 w 315"/>
                <a:gd name="T39" fmla="*/ 114 h 115"/>
                <a:gd name="T40" fmla="*/ 129 w 315"/>
                <a:gd name="T41" fmla="*/ 80 h 115"/>
                <a:gd name="T42" fmla="*/ 157 w 315"/>
                <a:gd name="T43" fmla="*/ 41 h 115"/>
                <a:gd name="T44" fmla="*/ 182 w 315"/>
                <a:gd name="T45" fmla="*/ 79 h 115"/>
                <a:gd name="T46" fmla="*/ 235 w 315"/>
                <a:gd name="T47" fmla="*/ 114 h 115"/>
                <a:gd name="T48" fmla="*/ 235 w 315"/>
                <a:gd name="T49" fmla="*/ 107 h 115"/>
                <a:gd name="T50" fmla="*/ 211 w 315"/>
                <a:gd name="T51" fmla="*/ 102 h 115"/>
                <a:gd name="T52" fmla="*/ 185 w 315"/>
                <a:gd name="T53" fmla="*/ 26 h 115"/>
                <a:gd name="T54" fmla="*/ 237 w 315"/>
                <a:gd name="T55" fmla="*/ 9 h 115"/>
                <a:gd name="T56" fmla="*/ 237 w 315"/>
                <a:gd name="T57" fmla="*/ 2 h 115"/>
                <a:gd name="T58" fmla="*/ 232 w 315"/>
                <a:gd name="T59" fmla="*/ 2 h 115"/>
                <a:gd name="T60" fmla="*/ 157 w 315"/>
                <a:gd name="T61" fmla="*/ 15 h 115"/>
                <a:gd name="T62" fmla="*/ 78 w 315"/>
                <a:gd name="T63" fmla="*/ 2 h 115"/>
                <a:gd name="T64" fmla="*/ 10 w 315"/>
                <a:gd name="T65" fmla="*/ 6 h 115"/>
                <a:gd name="T66" fmla="*/ 0 w 315"/>
                <a:gd name="T67" fmla="*/ 17 h 115"/>
                <a:gd name="T68" fmla="*/ 5 w 315"/>
                <a:gd name="T69" fmla="*/ 31 h 115"/>
                <a:gd name="T70" fmla="*/ 15 w 315"/>
                <a:gd name="T71" fmla="*/ 68 h 115"/>
                <a:gd name="T72" fmla="*/ 69 w 315"/>
                <a:gd name="T73" fmla="*/ 114 h 115"/>
                <a:gd name="T74" fmla="*/ 75 w 315"/>
                <a:gd name="T75" fmla="*/ 114 h 115"/>
                <a:gd name="T76" fmla="*/ 76 w 315"/>
                <a:gd name="T77" fmla="*/ 108 h 115"/>
                <a:gd name="T78" fmla="*/ 28 w 315"/>
                <a:gd name="T79" fmla="*/ 86 h 115"/>
                <a:gd name="T80" fmla="*/ 31 w 315"/>
                <a:gd name="T81" fmla="*/ 14 h 115"/>
                <a:gd name="T82" fmla="*/ 77 w 315"/>
                <a:gd name="T83" fmla="*/ 9 h 115"/>
                <a:gd name="T84" fmla="*/ 78 w 315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5" h="115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6"/>
            <p:cNvSpPr>
              <a:spLocks/>
            </p:cNvSpPr>
            <p:nvPr/>
          </p:nvSpPr>
          <p:spPr bwMode="auto">
            <a:xfrm>
              <a:off x="2670970" y="2516189"/>
              <a:ext cx="690563" cy="960438"/>
            </a:xfrm>
            <a:custGeom>
              <a:avLst/>
              <a:gdLst>
                <a:gd name="T0" fmla="*/ 155 w 430"/>
                <a:gd name="T1" fmla="*/ 55 h 598"/>
                <a:gd name="T2" fmla="*/ 348 w 430"/>
                <a:gd name="T3" fmla="*/ 103 h 598"/>
                <a:gd name="T4" fmla="*/ 402 w 430"/>
                <a:gd name="T5" fmla="*/ 279 h 598"/>
                <a:gd name="T6" fmla="*/ 205 w 430"/>
                <a:gd name="T7" fmla="*/ 597 h 598"/>
                <a:gd name="T8" fmla="*/ 33 w 430"/>
                <a:gd name="T9" fmla="*/ 272 h 598"/>
                <a:gd name="T10" fmla="*/ 155 w 430"/>
                <a:gd name="T11" fmla="*/ 5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" h="598">
                  <a:moveTo>
                    <a:pt x="155" y="55"/>
                  </a:moveTo>
                  <a:cubicBezTo>
                    <a:pt x="171" y="26"/>
                    <a:pt x="297" y="0"/>
                    <a:pt x="348" y="103"/>
                  </a:cubicBezTo>
                  <a:cubicBezTo>
                    <a:pt x="400" y="207"/>
                    <a:pt x="374" y="243"/>
                    <a:pt x="402" y="279"/>
                  </a:cubicBezTo>
                  <a:cubicBezTo>
                    <a:pt x="430" y="316"/>
                    <a:pt x="364" y="598"/>
                    <a:pt x="205" y="597"/>
                  </a:cubicBezTo>
                  <a:cubicBezTo>
                    <a:pt x="36" y="596"/>
                    <a:pt x="0" y="326"/>
                    <a:pt x="33" y="272"/>
                  </a:cubicBezTo>
                  <a:cubicBezTo>
                    <a:pt x="67" y="217"/>
                    <a:pt x="37" y="55"/>
                    <a:pt x="155" y="55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7"/>
            <p:cNvSpPr>
              <a:spLocks/>
            </p:cNvSpPr>
            <p:nvPr/>
          </p:nvSpPr>
          <p:spPr bwMode="auto">
            <a:xfrm>
              <a:off x="2415382" y="3375027"/>
              <a:ext cx="1184275" cy="442913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8"/>
            <p:cNvSpPr>
              <a:spLocks/>
            </p:cNvSpPr>
            <p:nvPr/>
          </p:nvSpPr>
          <p:spPr bwMode="auto">
            <a:xfrm>
              <a:off x="2888457" y="3375027"/>
              <a:ext cx="238125" cy="442913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9"/>
            <p:cNvSpPr>
              <a:spLocks/>
            </p:cNvSpPr>
            <p:nvPr/>
          </p:nvSpPr>
          <p:spPr bwMode="auto">
            <a:xfrm>
              <a:off x="2890045" y="2976564"/>
              <a:ext cx="234950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186172" y="2302670"/>
              <a:ext cx="468254" cy="828676"/>
              <a:chOff x="2548790" y="2218532"/>
              <a:chExt cx="468254" cy="828676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2663031" y="2218532"/>
                <a:ext cx="354013" cy="827088"/>
                <a:chOff x="2291616" y="2152651"/>
                <a:chExt cx="354013" cy="827088"/>
              </a:xfrm>
            </p:grpSpPr>
            <p:sp>
              <p:nvSpPr>
                <p:cNvPr id="184" name="Freeform 73"/>
                <p:cNvSpPr>
                  <a:spLocks/>
                </p:cNvSpPr>
                <p:nvPr/>
              </p:nvSpPr>
              <p:spPr bwMode="auto">
                <a:xfrm>
                  <a:off x="2291616" y="2544763"/>
                  <a:ext cx="354013" cy="434975"/>
                </a:xfrm>
                <a:custGeom>
                  <a:avLst/>
                  <a:gdLst>
                    <a:gd name="T0" fmla="*/ 116 w 220"/>
                    <a:gd name="T1" fmla="*/ 0 h 271"/>
                    <a:gd name="T2" fmla="*/ 0 w 220"/>
                    <a:gd name="T3" fmla="*/ 35 h 271"/>
                    <a:gd name="T4" fmla="*/ 44 w 220"/>
                    <a:gd name="T5" fmla="*/ 271 h 271"/>
                    <a:gd name="T6" fmla="*/ 202 w 220"/>
                    <a:gd name="T7" fmla="*/ 271 h 271"/>
                    <a:gd name="T8" fmla="*/ 220 w 220"/>
                    <a:gd name="T9" fmla="*/ 36 h 271"/>
                    <a:gd name="T10" fmla="*/ 116 w 220"/>
                    <a:gd name="T11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0" h="271">
                      <a:moveTo>
                        <a:pt x="116" y="0"/>
                      </a:moveTo>
                      <a:cubicBezTo>
                        <a:pt x="116" y="0"/>
                        <a:pt x="0" y="28"/>
                        <a:pt x="0" y="35"/>
                      </a:cubicBezTo>
                      <a:cubicBezTo>
                        <a:pt x="0" y="42"/>
                        <a:pt x="44" y="271"/>
                        <a:pt x="44" y="271"/>
                      </a:cubicBezTo>
                      <a:cubicBezTo>
                        <a:pt x="202" y="271"/>
                        <a:pt x="202" y="271"/>
                        <a:pt x="202" y="271"/>
                      </a:cubicBezTo>
                      <a:cubicBezTo>
                        <a:pt x="220" y="36"/>
                        <a:pt x="220" y="36"/>
                        <a:pt x="220" y="36"/>
                      </a:cubicBezTo>
                      <a:cubicBezTo>
                        <a:pt x="116" y="0"/>
                        <a:pt x="116" y="0"/>
                        <a:pt x="116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76"/>
                <p:cNvSpPr>
                  <a:spLocks/>
                </p:cNvSpPr>
                <p:nvPr/>
              </p:nvSpPr>
              <p:spPr bwMode="auto">
                <a:xfrm>
                  <a:off x="2420204" y="2544763"/>
                  <a:ext cx="114300" cy="112713"/>
                </a:xfrm>
                <a:custGeom>
                  <a:avLst/>
                  <a:gdLst>
                    <a:gd name="T0" fmla="*/ 0 w 71"/>
                    <a:gd name="T1" fmla="*/ 39 h 70"/>
                    <a:gd name="T2" fmla="*/ 20 w 71"/>
                    <a:gd name="T3" fmla="*/ 70 h 70"/>
                    <a:gd name="T4" fmla="*/ 51 w 71"/>
                    <a:gd name="T5" fmla="*/ 70 h 70"/>
                    <a:gd name="T6" fmla="*/ 71 w 71"/>
                    <a:gd name="T7" fmla="*/ 39 h 70"/>
                    <a:gd name="T8" fmla="*/ 36 w 71"/>
                    <a:gd name="T9" fmla="*/ 0 h 70"/>
                    <a:gd name="T10" fmla="*/ 0 w 71"/>
                    <a:gd name="T11" fmla="*/ 3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1" h="70">
                      <a:moveTo>
                        <a:pt x="0" y="39"/>
                      </a:moveTo>
                      <a:cubicBezTo>
                        <a:pt x="20" y="70"/>
                        <a:pt x="20" y="70"/>
                        <a:pt x="20" y="70"/>
                      </a:cubicBezTo>
                      <a:cubicBezTo>
                        <a:pt x="30" y="70"/>
                        <a:pt x="41" y="70"/>
                        <a:pt x="51" y="70"/>
                      </a:cubicBezTo>
                      <a:cubicBezTo>
                        <a:pt x="71" y="39"/>
                        <a:pt x="71" y="39"/>
                        <a:pt x="71" y="3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0" y="39"/>
                        <a:pt x="0" y="39"/>
                        <a:pt x="0" y="39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77"/>
                <p:cNvSpPr>
                  <a:spLocks/>
                </p:cNvSpPr>
                <p:nvPr/>
              </p:nvSpPr>
              <p:spPr bwMode="auto">
                <a:xfrm>
                  <a:off x="2405916" y="2657476"/>
                  <a:ext cx="142875" cy="322263"/>
                </a:xfrm>
                <a:custGeom>
                  <a:avLst/>
                  <a:gdLst>
                    <a:gd name="T0" fmla="*/ 29 w 90"/>
                    <a:gd name="T1" fmla="*/ 0 h 203"/>
                    <a:gd name="T2" fmla="*/ 0 w 90"/>
                    <a:gd name="T3" fmla="*/ 203 h 203"/>
                    <a:gd name="T4" fmla="*/ 90 w 90"/>
                    <a:gd name="T5" fmla="*/ 203 h 203"/>
                    <a:gd name="T6" fmla="*/ 61 w 90"/>
                    <a:gd name="T7" fmla="*/ 0 h 203"/>
                    <a:gd name="T8" fmla="*/ 29 w 90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203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78"/>
                <p:cNvSpPr>
                  <a:spLocks/>
                </p:cNvSpPr>
                <p:nvPr/>
              </p:nvSpPr>
              <p:spPr bwMode="auto">
                <a:xfrm>
                  <a:off x="2405916" y="2657476"/>
                  <a:ext cx="142875" cy="322263"/>
                </a:xfrm>
                <a:custGeom>
                  <a:avLst/>
                  <a:gdLst>
                    <a:gd name="T0" fmla="*/ 29 w 90"/>
                    <a:gd name="T1" fmla="*/ 0 h 203"/>
                    <a:gd name="T2" fmla="*/ 0 w 90"/>
                    <a:gd name="T3" fmla="*/ 203 h 203"/>
                    <a:gd name="T4" fmla="*/ 90 w 90"/>
                    <a:gd name="T5" fmla="*/ 203 h 203"/>
                    <a:gd name="T6" fmla="*/ 61 w 90"/>
                    <a:gd name="T7" fmla="*/ 0 h 203"/>
                    <a:gd name="T8" fmla="*/ 29 w 90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203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79"/>
                <p:cNvSpPr>
                  <a:spLocks/>
                </p:cNvSpPr>
                <p:nvPr/>
              </p:nvSpPr>
              <p:spPr bwMode="auto">
                <a:xfrm>
                  <a:off x="2331304" y="2378076"/>
                  <a:ext cx="146050" cy="282575"/>
                </a:xfrm>
                <a:custGeom>
                  <a:avLst/>
                  <a:gdLst>
                    <a:gd name="T0" fmla="*/ 8 w 92"/>
                    <a:gd name="T1" fmla="*/ 0 h 178"/>
                    <a:gd name="T2" fmla="*/ 0 w 92"/>
                    <a:gd name="T3" fmla="*/ 28 h 178"/>
                    <a:gd name="T4" fmla="*/ 21 w 92"/>
                    <a:gd name="T5" fmla="*/ 178 h 178"/>
                    <a:gd name="T6" fmla="*/ 92 w 92"/>
                    <a:gd name="T7" fmla="*/ 105 h 178"/>
                    <a:gd name="T8" fmla="*/ 8 w 92"/>
                    <a:gd name="T9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78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80"/>
                <p:cNvSpPr>
                  <a:spLocks/>
                </p:cNvSpPr>
                <p:nvPr/>
              </p:nvSpPr>
              <p:spPr bwMode="auto">
                <a:xfrm>
                  <a:off x="2331304" y="2378076"/>
                  <a:ext cx="146050" cy="282575"/>
                </a:xfrm>
                <a:custGeom>
                  <a:avLst/>
                  <a:gdLst>
                    <a:gd name="T0" fmla="*/ 8 w 92"/>
                    <a:gd name="T1" fmla="*/ 0 h 178"/>
                    <a:gd name="T2" fmla="*/ 0 w 92"/>
                    <a:gd name="T3" fmla="*/ 28 h 178"/>
                    <a:gd name="T4" fmla="*/ 21 w 92"/>
                    <a:gd name="T5" fmla="*/ 178 h 178"/>
                    <a:gd name="T6" fmla="*/ 92 w 92"/>
                    <a:gd name="T7" fmla="*/ 105 h 178"/>
                    <a:gd name="T8" fmla="*/ 8 w 92"/>
                    <a:gd name="T9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78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81"/>
                <p:cNvSpPr>
                  <a:spLocks/>
                </p:cNvSpPr>
                <p:nvPr/>
              </p:nvSpPr>
              <p:spPr bwMode="auto">
                <a:xfrm>
                  <a:off x="2344004" y="2322513"/>
                  <a:ext cx="266700" cy="92075"/>
                </a:xfrm>
                <a:custGeom>
                  <a:avLst/>
                  <a:gdLst>
                    <a:gd name="T0" fmla="*/ 0 w 167"/>
                    <a:gd name="T1" fmla="*/ 0 h 58"/>
                    <a:gd name="T2" fmla="*/ 0 w 167"/>
                    <a:gd name="T3" fmla="*/ 6 h 58"/>
                    <a:gd name="T4" fmla="*/ 83 w 167"/>
                    <a:gd name="T5" fmla="*/ 58 h 58"/>
                    <a:gd name="T6" fmla="*/ 85 w 167"/>
                    <a:gd name="T7" fmla="*/ 58 h 58"/>
                    <a:gd name="T8" fmla="*/ 167 w 167"/>
                    <a:gd name="T9" fmla="*/ 9 h 58"/>
                    <a:gd name="T10" fmla="*/ 167 w 167"/>
                    <a:gd name="T11" fmla="*/ 0 h 58"/>
                    <a:gd name="T12" fmla="*/ 0 w 167"/>
                    <a:gd name="T13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7" h="58">
                      <a:moveTo>
                        <a:pt x="0" y="0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43" y="56"/>
                        <a:pt x="83" y="58"/>
                      </a:cubicBezTo>
                      <a:cubicBezTo>
                        <a:pt x="84" y="58"/>
                        <a:pt x="85" y="58"/>
                        <a:pt x="85" y="58"/>
                      </a:cubicBezTo>
                      <a:cubicBezTo>
                        <a:pt x="125" y="58"/>
                        <a:pt x="167" y="9"/>
                        <a:pt x="167" y="9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83"/>
                <p:cNvSpPr>
                  <a:spLocks/>
                </p:cNvSpPr>
                <p:nvPr/>
              </p:nvSpPr>
              <p:spPr bwMode="auto">
                <a:xfrm>
                  <a:off x="2477354" y="2378076"/>
                  <a:ext cx="142875" cy="284163"/>
                </a:xfrm>
                <a:custGeom>
                  <a:avLst/>
                  <a:gdLst>
                    <a:gd name="T0" fmla="*/ 84 w 90"/>
                    <a:gd name="T1" fmla="*/ 0 h 179"/>
                    <a:gd name="T2" fmla="*/ 90 w 90"/>
                    <a:gd name="T3" fmla="*/ 28 h 179"/>
                    <a:gd name="T4" fmla="*/ 70 w 90"/>
                    <a:gd name="T5" fmla="*/ 179 h 179"/>
                    <a:gd name="T6" fmla="*/ 0 w 90"/>
                    <a:gd name="T7" fmla="*/ 105 h 179"/>
                    <a:gd name="T8" fmla="*/ 84 w 90"/>
                    <a:gd name="T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9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84"/>
                <p:cNvSpPr>
                  <a:spLocks/>
                </p:cNvSpPr>
                <p:nvPr/>
              </p:nvSpPr>
              <p:spPr bwMode="auto">
                <a:xfrm>
                  <a:off x="2477354" y="2378076"/>
                  <a:ext cx="142875" cy="284163"/>
                </a:xfrm>
                <a:custGeom>
                  <a:avLst/>
                  <a:gdLst>
                    <a:gd name="T0" fmla="*/ 84 w 90"/>
                    <a:gd name="T1" fmla="*/ 0 h 179"/>
                    <a:gd name="T2" fmla="*/ 90 w 90"/>
                    <a:gd name="T3" fmla="*/ 28 h 179"/>
                    <a:gd name="T4" fmla="*/ 70 w 90"/>
                    <a:gd name="T5" fmla="*/ 179 h 179"/>
                    <a:gd name="T6" fmla="*/ 0 w 90"/>
                    <a:gd name="T7" fmla="*/ 105 h 179"/>
                    <a:gd name="T8" fmla="*/ 84 w 90"/>
                    <a:gd name="T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9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85"/>
                <p:cNvSpPr>
                  <a:spLocks/>
                </p:cNvSpPr>
                <p:nvPr/>
              </p:nvSpPr>
              <p:spPr bwMode="auto"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86"/>
                <p:cNvSpPr>
                  <a:spLocks/>
                </p:cNvSpPr>
                <p:nvPr/>
              </p:nvSpPr>
              <p:spPr bwMode="auto"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87"/>
                <p:cNvSpPr>
                  <a:spLocks/>
                </p:cNvSpPr>
                <p:nvPr/>
              </p:nvSpPr>
              <p:spPr bwMode="auto">
                <a:xfrm>
                  <a:off x="2344004" y="2373313"/>
                  <a:ext cx="266700" cy="171450"/>
                </a:xfrm>
                <a:custGeom>
                  <a:avLst/>
                  <a:gdLst>
                    <a:gd name="T0" fmla="*/ 168 w 168"/>
                    <a:gd name="T1" fmla="*/ 0 h 108"/>
                    <a:gd name="T2" fmla="*/ 84 w 168"/>
                    <a:gd name="T3" fmla="*/ 105 h 108"/>
                    <a:gd name="T4" fmla="*/ 0 w 168"/>
                    <a:gd name="T5" fmla="*/ 0 h 108"/>
                    <a:gd name="T6" fmla="*/ 0 w 168"/>
                    <a:gd name="T7" fmla="*/ 3 h 108"/>
                    <a:gd name="T8" fmla="*/ 84 w 168"/>
                    <a:gd name="T9" fmla="*/ 108 h 108"/>
                    <a:gd name="T10" fmla="*/ 84 w 168"/>
                    <a:gd name="T11" fmla="*/ 108 h 108"/>
                    <a:gd name="T12" fmla="*/ 168 w 168"/>
                    <a:gd name="T13" fmla="*/ 3 h 108"/>
                    <a:gd name="T14" fmla="*/ 168 w 168"/>
                    <a:gd name="T15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108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88"/>
                <p:cNvSpPr>
                  <a:spLocks/>
                </p:cNvSpPr>
                <p:nvPr/>
              </p:nvSpPr>
              <p:spPr bwMode="auto">
                <a:xfrm>
                  <a:off x="2344004" y="2373313"/>
                  <a:ext cx="266700" cy="171450"/>
                </a:xfrm>
                <a:custGeom>
                  <a:avLst/>
                  <a:gdLst>
                    <a:gd name="T0" fmla="*/ 168 w 168"/>
                    <a:gd name="T1" fmla="*/ 0 h 108"/>
                    <a:gd name="T2" fmla="*/ 84 w 168"/>
                    <a:gd name="T3" fmla="*/ 105 h 108"/>
                    <a:gd name="T4" fmla="*/ 0 w 168"/>
                    <a:gd name="T5" fmla="*/ 0 h 108"/>
                    <a:gd name="T6" fmla="*/ 0 w 168"/>
                    <a:gd name="T7" fmla="*/ 3 h 108"/>
                    <a:gd name="T8" fmla="*/ 84 w 168"/>
                    <a:gd name="T9" fmla="*/ 108 h 108"/>
                    <a:gd name="T10" fmla="*/ 84 w 168"/>
                    <a:gd name="T11" fmla="*/ 108 h 108"/>
                    <a:gd name="T12" fmla="*/ 168 w 168"/>
                    <a:gd name="T13" fmla="*/ 3 h 108"/>
                    <a:gd name="T14" fmla="*/ 168 w 168"/>
                    <a:gd name="T15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108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89"/>
                <p:cNvSpPr>
                  <a:spLocks noEditPoint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custGeom>
                  <a:avLst/>
                  <a:gdLst>
                    <a:gd name="T0" fmla="*/ 0 w 32"/>
                    <a:gd name="T1" fmla="*/ 0 h 1"/>
                    <a:gd name="T2" fmla="*/ 0 w 32"/>
                    <a:gd name="T3" fmla="*/ 1 h 1"/>
                    <a:gd name="T4" fmla="*/ 0 w 32"/>
                    <a:gd name="T5" fmla="*/ 1 h 1"/>
                    <a:gd name="T6" fmla="*/ 0 w 32"/>
                    <a:gd name="T7" fmla="*/ 0 h 1"/>
                    <a:gd name="T8" fmla="*/ 32 w 32"/>
                    <a:gd name="T9" fmla="*/ 0 h 1"/>
                    <a:gd name="T10" fmla="*/ 32 w 32"/>
                    <a:gd name="T11" fmla="*/ 0 h 1"/>
                    <a:gd name="T12" fmla="*/ 32 w 32"/>
                    <a:gd name="T13" fmla="*/ 1 h 1"/>
                    <a:gd name="T14" fmla="*/ 32 w 32"/>
                    <a:gd name="T15" fmla="*/ 1 h 1"/>
                    <a:gd name="T16" fmla="*/ 32 w 3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90"/>
                <p:cNvSpPr>
                  <a:spLocks noEditPoint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custGeom>
                  <a:avLst/>
                  <a:gdLst>
                    <a:gd name="T0" fmla="*/ 0 w 32"/>
                    <a:gd name="T1" fmla="*/ 0 h 1"/>
                    <a:gd name="T2" fmla="*/ 0 w 32"/>
                    <a:gd name="T3" fmla="*/ 1 h 1"/>
                    <a:gd name="T4" fmla="*/ 0 w 32"/>
                    <a:gd name="T5" fmla="*/ 1 h 1"/>
                    <a:gd name="T6" fmla="*/ 0 w 32"/>
                    <a:gd name="T7" fmla="*/ 0 h 1"/>
                    <a:gd name="T8" fmla="*/ 32 w 32"/>
                    <a:gd name="T9" fmla="*/ 0 h 1"/>
                    <a:gd name="T10" fmla="*/ 32 w 32"/>
                    <a:gd name="T11" fmla="*/ 0 h 1"/>
                    <a:gd name="T12" fmla="*/ 32 w 32"/>
                    <a:gd name="T13" fmla="*/ 1 h 1"/>
                    <a:gd name="T14" fmla="*/ 32 w 32"/>
                    <a:gd name="T15" fmla="*/ 1 h 1"/>
                    <a:gd name="T16" fmla="*/ 32 w 3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Rectangle 91"/>
                <p:cNvSpPr>
                  <a:spLocks noChangeArrowhead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Rectangle 92"/>
                <p:cNvSpPr>
                  <a:spLocks noChangeArrowhead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94"/>
                <p:cNvSpPr>
                  <a:spLocks/>
                </p:cNvSpPr>
                <p:nvPr/>
              </p:nvSpPr>
              <p:spPr bwMode="auto">
                <a:xfrm>
                  <a:off x="2340829" y="2152651"/>
                  <a:ext cx="276225" cy="169863"/>
                </a:xfrm>
                <a:custGeom>
                  <a:avLst/>
                  <a:gdLst>
                    <a:gd name="T0" fmla="*/ 163 w 172"/>
                    <a:gd name="T1" fmla="*/ 36 h 105"/>
                    <a:gd name="T2" fmla="*/ 101 w 172"/>
                    <a:gd name="T3" fmla="*/ 3 h 105"/>
                    <a:gd name="T4" fmla="*/ 86 w 172"/>
                    <a:gd name="T5" fmla="*/ 11 h 105"/>
                    <a:gd name="T6" fmla="*/ 71 w 172"/>
                    <a:gd name="T7" fmla="*/ 3 h 105"/>
                    <a:gd name="T8" fmla="*/ 9 w 172"/>
                    <a:gd name="T9" fmla="*/ 36 h 105"/>
                    <a:gd name="T10" fmla="*/ 0 w 172"/>
                    <a:gd name="T11" fmla="*/ 65 h 105"/>
                    <a:gd name="T12" fmla="*/ 0 w 172"/>
                    <a:gd name="T13" fmla="*/ 104 h 105"/>
                    <a:gd name="T14" fmla="*/ 14 w 172"/>
                    <a:gd name="T15" fmla="*/ 101 h 105"/>
                    <a:gd name="T16" fmla="*/ 24 w 172"/>
                    <a:gd name="T17" fmla="*/ 74 h 105"/>
                    <a:gd name="T18" fmla="*/ 45 w 172"/>
                    <a:gd name="T19" fmla="*/ 48 h 105"/>
                    <a:gd name="T20" fmla="*/ 86 w 172"/>
                    <a:gd name="T21" fmla="*/ 33 h 105"/>
                    <a:gd name="T22" fmla="*/ 127 w 172"/>
                    <a:gd name="T23" fmla="*/ 48 h 105"/>
                    <a:gd name="T24" fmla="*/ 148 w 172"/>
                    <a:gd name="T25" fmla="*/ 74 h 105"/>
                    <a:gd name="T26" fmla="*/ 159 w 172"/>
                    <a:gd name="T27" fmla="*/ 101 h 105"/>
                    <a:gd name="T28" fmla="*/ 172 w 172"/>
                    <a:gd name="T29" fmla="*/ 104 h 105"/>
                    <a:gd name="T30" fmla="*/ 172 w 172"/>
                    <a:gd name="T31" fmla="*/ 65 h 105"/>
                    <a:gd name="T32" fmla="*/ 163 w 172"/>
                    <a:gd name="T33" fmla="*/ 36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2" h="105">
                      <a:moveTo>
                        <a:pt x="163" y="36"/>
                      </a:moveTo>
                      <a:cubicBezTo>
                        <a:pt x="157" y="23"/>
                        <a:pt x="109" y="6"/>
                        <a:pt x="101" y="3"/>
                      </a:cubicBezTo>
                      <a:cubicBezTo>
                        <a:pt x="92" y="0"/>
                        <a:pt x="86" y="11"/>
                        <a:pt x="86" y="11"/>
                      </a:cubicBezTo>
                      <a:cubicBezTo>
                        <a:pt x="86" y="11"/>
                        <a:pt x="80" y="0"/>
                        <a:pt x="71" y="3"/>
                      </a:cubicBezTo>
                      <a:cubicBezTo>
                        <a:pt x="63" y="6"/>
                        <a:pt x="15" y="23"/>
                        <a:pt x="9" y="36"/>
                      </a:cubicBezTo>
                      <a:cubicBezTo>
                        <a:pt x="3" y="48"/>
                        <a:pt x="0" y="57"/>
                        <a:pt x="0" y="65"/>
                      </a:cubicBezTo>
                      <a:cubicBezTo>
                        <a:pt x="0" y="74"/>
                        <a:pt x="0" y="104"/>
                        <a:pt x="0" y="104"/>
                      </a:cubicBezTo>
                      <a:cubicBezTo>
                        <a:pt x="0" y="104"/>
                        <a:pt x="9" y="105"/>
                        <a:pt x="14" y="101"/>
                      </a:cubicBezTo>
                      <a:cubicBezTo>
                        <a:pt x="19" y="98"/>
                        <a:pt x="24" y="87"/>
                        <a:pt x="24" y="74"/>
                      </a:cubicBezTo>
                      <a:cubicBezTo>
                        <a:pt x="24" y="61"/>
                        <a:pt x="34" y="50"/>
                        <a:pt x="45" y="48"/>
                      </a:cubicBezTo>
                      <a:cubicBezTo>
                        <a:pt x="58" y="46"/>
                        <a:pt x="86" y="41"/>
                        <a:pt x="86" y="33"/>
                      </a:cubicBezTo>
                      <a:cubicBezTo>
                        <a:pt x="86" y="41"/>
                        <a:pt x="117" y="46"/>
                        <a:pt x="127" y="48"/>
                      </a:cubicBezTo>
                      <a:cubicBezTo>
                        <a:pt x="139" y="50"/>
                        <a:pt x="148" y="61"/>
                        <a:pt x="148" y="74"/>
                      </a:cubicBezTo>
                      <a:cubicBezTo>
                        <a:pt x="148" y="87"/>
                        <a:pt x="154" y="98"/>
                        <a:pt x="159" y="101"/>
                      </a:cubicBezTo>
                      <a:cubicBezTo>
                        <a:pt x="164" y="105"/>
                        <a:pt x="172" y="104"/>
                        <a:pt x="172" y="104"/>
                      </a:cubicBezTo>
                      <a:cubicBezTo>
                        <a:pt x="172" y="104"/>
                        <a:pt x="172" y="74"/>
                        <a:pt x="172" y="65"/>
                      </a:cubicBezTo>
                      <a:cubicBezTo>
                        <a:pt x="172" y="57"/>
                        <a:pt x="169" y="48"/>
                        <a:pt x="163" y="36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3" name="Freeform 74"/>
              <p:cNvSpPr>
                <a:spLocks/>
              </p:cNvSpPr>
              <p:nvPr/>
            </p:nvSpPr>
            <p:spPr bwMode="auto">
              <a:xfrm>
                <a:off x="2548790" y="2485233"/>
                <a:ext cx="233363" cy="561975"/>
              </a:xfrm>
              <a:custGeom>
                <a:avLst/>
                <a:gdLst>
                  <a:gd name="T0" fmla="*/ 111 w 147"/>
                  <a:gd name="T1" fmla="*/ 0 h 354"/>
                  <a:gd name="T2" fmla="*/ 111 w 147"/>
                  <a:gd name="T3" fmla="*/ 39 h 354"/>
                  <a:gd name="T4" fmla="*/ 147 w 147"/>
                  <a:gd name="T5" fmla="*/ 354 h 354"/>
                  <a:gd name="T6" fmla="*/ 84 w 147"/>
                  <a:gd name="T7" fmla="*/ 354 h 354"/>
                  <a:gd name="T8" fmla="*/ 15 w 147"/>
                  <a:gd name="T9" fmla="*/ 214 h 354"/>
                  <a:gd name="T10" fmla="*/ 81 w 147"/>
                  <a:gd name="T11" fmla="*/ 169 h 354"/>
                  <a:gd name="T12" fmla="*/ 0 w 147"/>
                  <a:gd name="T13" fmla="*/ 132 h 354"/>
                  <a:gd name="T14" fmla="*/ 75 w 147"/>
                  <a:gd name="T15" fmla="*/ 16 h 354"/>
                  <a:gd name="T16" fmla="*/ 111 w 147"/>
                  <a:gd name="T17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7" h="354">
                    <a:moveTo>
                      <a:pt x="111" y="0"/>
                    </a:moveTo>
                    <a:lnTo>
                      <a:pt x="111" y="39"/>
                    </a:lnTo>
                    <a:lnTo>
                      <a:pt x="147" y="354"/>
                    </a:lnTo>
                    <a:lnTo>
                      <a:pt x="84" y="354"/>
                    </a:lnTo>
                    <a:lnTo>
                      <a:pt x="15" y="214"/>
                    </a:lnTo>
                    <a:lnTo>
                      <a:pt x="81" y="169"/>
                    </a:lnTo>
                    <a:lnTo>
                      <a:pt x="0" y="132"/>
                    </a:lnTo>
                    <a:lnTo>
                      <a:pt x="75" y="16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39220" y="2590802"/>
              <a:ext cx="709612" cy="769937"/>
              <a:chOff x="2668588" y="2424907"/>
              <a:chExt cx="709612" cy="769937"/>
            </a:xfrm>
          </p:grpSpPr>
          <p:sp>
            <p:nvSpPr>
              <p:cNvPr id="177" name="Freeform 100"/>
              <p:cNvSpPr>
                <a:spLocks/>
              </p:cNvSpPr>
              <p:nvPr/>
            </p:nvSpPr>
            <p:spPr bwMode="auto">
              <a:xfrm>
                <a:off x="3257550" y="2820194"/>
                <a:ext cx="120650" cy="177800"/>
              </a:xfrm>
              <a:custGeom>
                <a:avLst/>
                <a:gdLst>
                  <a:gd name="T0" fmla="*/ 57 w 75"/>
                  <a:gd name="T1" fmla="*/ 7 h 111"/>
                  <a:gd name="T2" fmla="*/ 11 w 75"/>
                  <a:gd name="T3" fmla="*/ 43 h 111"/>
                  <a:gd name="T4" fmla="*/ 18 w 75"/>
                  <a:gd name="T5" fmla="*/ 104 h 111"/>
                  <a:gd name="T6" fmla="*/ 64 w 75"/>
                  <a:gd name="T7" fmla="*/ 68 h 111"/>
                  <a:gd name="T8" fmla="*/ 57 w 75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11">
                    <a:moveTo>
                      <a:pt x="57" y="7"/>
                    </a:moveTo>
                    <a:cubicBezTo>
                      <a:pt x="43" y="0"/>
                      <a:pt x="22" y="17"/>
                      <a:pt x="11" y="43"/>
                    </a:cubicBezTo>
                    <a:cubicBezTo>
                      <a:pt x="0" y="70"/>
                      <a:pt x="3" y="97"/>
                      <a:pt x="18" y="104"/>
                    </a:cubicBezTo>
                    <a:cubicBezTo>
                      <a:pt x="33" y="111"/>
                      <a:pt x="53" y="94"/>
                      <a:pt x="64" y="68"/>
                    </a:cubicBezTo>
                    <a:cubicBezTo>
                      <a:pt x="75" y="41"/>
                      <a:pt x="72" y="14"/>
                      <a:pt x="57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101"/>
              <p:cNvSpPr>
                <a:spLocks/>
              </p:cNvSpPr>
              <p:nvPr/>
            </p:nvSpPr>
            <p:spPr bwMode="auto">
              <a:xfrm>
                <a:off x="2695575" y="2820194"/>
                <a:ext cx="122238" cy="177800"/>
              </a:xfrm>
              <a:custGeom>
                <a:avLst/>
                <a:gdLst>
                  <a:gd name="T0" fmla="*/ 18 w 76"/>
                  <a:gd name="T1" fmla="*/ 7 h 111"/>
                  <a:gd name="T2" fmla="*/ 65 w 76"/>
                  <a:gd name="T3" fmla="*/ 43 h 111"/>
                  <a:gd name="T4" fmla="*/ 58 w 76"/>
                  <a:gd name="T5" fmla="*/ 104 h 111"/>
                  <a:gd name="T6" fmla="*/ 11 w 76"/>
                  <a:gd name="T7" fmla="*/ 68 h 111"/>
                  <a:gd name="T8" fmla="*/ 18 w 76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11">
                    <a:moveTo>
                      <a:pt x="18" y="7"/>
                    </a:moveTo>
                    <a:cubicBezTo>
                      <a:pt x="33" y="0"/>
                      <a:pt x="54" y="17"/>
                      <a:pt x="65" y="43"/>
                    </a:cubicBezTo>
                    <a:cubicBezTo>
                      <a:pt x="76" y="70"/>
                      <a:pt x="72" y="97"/>
                      <a:pt x="58" y="104"/>
                    </a:cubicBezTo>
                    <a:cubicBezTo>
                      <a:pt x="43" y="111"/>
                      <a:pt x="22" y="94"/>
                      <a:pt x="11" y="68"/>
                    </a:cubicBezTo>
                    <a:cubicBezTo>
                      <a:pt x="0" y="41"/>
                      <a:pt x="3" y="14"/>
                      <a:pt x="18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102"/>
              <p:cNvSpPr>
                <a:spLocks/>
              </p:cNvSpPr>
              <p:nvPr/>
            </p:nvSpPr>
            <p:spPr bwMode="auto">
              <a:xfrm>
                <a:off x="2919413" y="3112294"/>
                <a:ext cx="234950" cy="82550"/>
              </a:xfrm>
              <a:custGeom>
                <a:avLst/>
                <a:gdLst>
                  <a:gd name="T0" fmla="*/ 147 w 147"/>
                  <a:gd name="T1" fmla="*/ 0 h 51"/>
                  <a:gd name="T2" fmla="*/ 0 w 147"/>
                  <a:gd name="T3" fmla="*/ 0 h 51"/>
                  <a:gd name="T4" fmla="*/ 0 w 147"/>
                  <a:gd name="T5" fmla="*/ 5 h 51"/>
                  <a:gd name="T6" fmla="*/ 73 w 147"/>
                  <a:gd name="T7" fmla="*/ 51 h 51"/>
                  <a:gd name="T8" fmla="*/ 147 w 147"/>
                  <a:gd name="T9" fmla="*/ 4 h 51"/>
                  <a:gd name="T10" fmla="*/ 147 w 147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51">
                    <a:moveTo>
                      <a:pt x="14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46" y="51"/>
                      <a:pt x="73" y="51"/>
                    </a:cubicBezTo>
                    <a:cubicBezTo>
                      <a:pt x="100" y="51"/>
                      <a:pt x="147" y="4"/>
                      <a:pt x="147" y="4"/>
                    </a:cubicBezTo>
                    <a:cubicBezTo>
                      <a:pt x="147" y="0"/>
                      <a:pt x="147" y="0"/>
                      <a:pt x="147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103"/>
              <p:cNvSpPr>
                <a:spLocks/>
              </p:cNvSpPr>
              <p:nvPr/>
            </p:nvSpPr>
            <p:spPr bwMode="auto">
              <a:xfrm>
                <a:off x="2711450" y="2445544"/>
                <a:ext cx="652463" cy="723900"/>
              </a:xfrm>
              <a:custGeom>
                <a:avLst/>
                <a:gdLst>
                  <a:gd name="T0" fmla="*/ 203 w 406"/>
                  <a:gd name="T1" fmla="*/ 450 h 450"/>
                  <a:gd name="T2" fmla="*/ 30 w 406"/>
                  <a:gd name="T3" fmla="*/ 266 h 450"/>
                  <a:gd name="T4" fmla="*/ 203 w 406"/>
                  <a:gd name="T5" fmla="*/ 0 h 450"/>
                  <a:gd name="T6" fmla="*/ 375 w 406"/>
                  <a:gd name="T7" fmla="*/ 266 h 450"/>
                  <a:gd name="T8" fmla="*/ 203 w 406"/>
                  <a:gd name="T9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450">
                    <a:moveTo>
                      <a:pt x="203" y="450"/>
                    </a:moveTo>
                    <a:cubicBezTo>
                      <a:pt x="157" y="450"/>
                      <a:pt x="60" y="374"/>
                      <a:pt x="30" y="266"/>
                    </a:cubicBezTo>
                    <a:cubicBezTo>
                      <a:pt x="0" y="157"/>
                      <a:pt x="57" y="0"/>
                      <a:pt x="203" y="0"/>
                    </a:cubicBezTo>
                    <a:cubicBezTo>
                      <a:pt x="349" y="0"/>
                      <a:pt x="406" y="157"/>
                      <a:pt x="375" y="266"/>
                    </a:cubicBezTo>
                    <a:cubicBezTo>
                      <a:pt x="346" y="374"/>
                      <a:pt x="249" y="450"/>
                      <a:pt x="203" y="45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104"/>
              <p:cNvSpPr>
                <a:spLocks/>
              </p:cNvSpPr>
              <p:nvPr/>
            </p:nvSpPr>
            <p:spPr bwMode="auto">
              <a:xfrm>
                <a:off x="2668588" y="2424907"/>
                <a:ext cx="690563" cy="498475"/>
              </a:xfrm>
              <a:custGeom>
                <a:avLst/>
                <a:gdLst>
                  <a:gd name="T0" fmla="*/ 259 w 430"/>
                  <a:gd name="T1" fmla="*/ 148 h 310"/>
                  <a:gd name="T2" fmla="*/ 357 w 430"/>
                  <a:gd name="T3" fmla="*/ 226 h 310"/>
                  <a:gd name="T4" fmla="*/ 387 w 430"/>
                  <a:gd name="T5" fmla="*/ 301 h 310"/>
                  <a:gd name="T6" fmla="*/ 411 w 430"/>
                  <a:gd name="T7" fmla="*/ 145 h 310"/>
                  <a:gd name="T8" fmla="*/ 257 w 430"/>
                  <a:gd name="T9" fmla="*/ 4 h 310"/>
                  <a:gd name="T10" fmla="*/ 104 w 430"/>
                  <a:gd name="T11" fmla="*/ 47 h 310"/>
                  <a:gd name="T12" fmla="*/ 63 w 430"/>
                  <a:gd name="T13" fmla="*/ 310 h 310"/>
                  <a:gd name="T14" fmla="*/ 148 w 430"/>
                  <a:gd name="T15" fmla="*/ 105 h 310"/>
                  <a:gd name="T16" fmla="*/ 259 w 430"/>
                  <a:gd name="T17" fmla="*/ 14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310">
                    <a:moveTo>
                      <a:pt x="259" y="148"/>
                    </a:moveTo>
                    <a:cubicBezTo>
                      <a:pt x="295" y="223"/>
                      <a:pt x="310" y="246"/>
                      <a:pt x="357" y="226"/>
                    </a:cubicBezTo>
                    <a:cubicBezTo>
                      <a:pt x="405" y="206"/>
                      <a:pt x="396" y="262"/>
                      <a:pt x="387" y="301"/>
                    </a:cubicBezTo>
                    <a:cubicBezTo>
                      <a:pt x="430" y="248"/>
                      <a:pt x="425" y="197"/>
                      <a:pt x="411" y="145"/>
                    </a:cubicBezTo>
                    <a:cubicBezTo>
                      <a:pt x="397" y="88"/>
                      <a:pt x="325" y="2"/>
                      <a:pt x="257" y="4"/>
                    </a:cubicBezTo>
                    <a:cubicBezTo>
                      <a:pt x="220" y="0"/>
                      <a:pt x="164" y="5"/>
                      <a:pt x="104" y="47"/>
                    </a:cubicBezTo>
                    <a:cubicBezTo>
                      <a:pt x="0" y="122"/>
                      <a:pt x="35" y="290"/>
                      <a:pt x="63" y="310"/>
                    </a:cubicBezTo>
                    <a:cubicBezTo>
                      <a:pt x="36" y="155"/>
                      <a:pt x="102" y="186"/>
                      <a:pt x="148" y="105"/>
                    </a:cubicBezTo>
                    <a:cubicBezTo>
                      <a:pt x="163" y="69"/>
                      <a:pt x="221" y="67"/>
                      <a:pt x="259" y="148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3" name="Freeform 105"/>
            <p:cNvSpPr>
              <a:spLocks/>
            </p:cNvSpPr>
            <p:nvPr/>
          </p:nvSpPr>
          <p:spPr bwMode="auto">
            <a:xfrm>
              <a:off x="2712245" y="3384552"/>
              <a:ext cx="234950" cy="433388"/>
            </a:xfrm>
            <a:custGeom>
              <a:avLst/>
              <a:gdLst>
                <a:gd name="T0" fmla="*/ 148 w 148"/>
                <a:gd name="T1" fmla="*/ 272 h 273"/>
                <a:gd name="T2" fmla="*/ 84 w 148"/>
                <a:gd name="T3" fmla="*/ 272 h 273"/>
                <a:gd name="T4" fmla="*/ 80 w 148"/>
                <a:gd name="T5" fmla="*/ 273 h 273"/>
                <a:gd name="T6" fmla="*/ 16 w 148"/>
                <a:gd name="T7" fmla="*/ 213 h 273"/>
                <a:gd name="T8" fmla="*/ 81 w 148"/>
                <a:gd name="T9" fmla="*/ 169 h 273"/>
                <a:gd name="T10" fmla="*/ 0 w 148"/>
                <a:gd name="T11" fmla="*/ 131 h 273"/>
                <a:gd name="T12" fmla="*/ 54 w 148"/>
                <a:gd name="T13" fmla="*/ 48 h 273"/>
                <a:gd name="T14" fmla="*/ 75 w 148"/>
                <a:gd name="T15" fmla="*/ 16 h 273"/>
                <a:gd name="T16" fmla="*/ 111 w 148"/>
                <a:gd name="T17" fmla="*/ 0 h 273"/>
                <a:gd name="T18" fmla="*/ 111 w 148"/>
                <a:gd name="T19" fmla="*/ 38 h 273"/>
                <a:gd name="T20" fmla="*/ 147 w 148"/>
                <a:gd name="T21" fmla="*/ 273 h 273"/>
                <a:gd name="T22" fmla="*/ 148 w 148"/>
                <a:gd name="T23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273">
                  <a:moveTo>
                    <a:pt x="148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6" y="213"/>
                  </a:lnTo>
                  <a:lnTo>
                    <a:pt x="81" y="169"/>
                  </a:lnTo>
                  <a:lnTo>
                    <a:pt x="0" y="131"/>
                  </a:lnTo>
                  <a:lnTo>
                    <a:pt x="54" y="48"/>
                  </a:lnTo>
                  <a:lnTo>
                    <a:pt x="75" y="16"/>
                  </a:lnTo>
                  <a:lnTo>
                    <a:pt x="111" y="0"/>
                  </a:lnTo>
                  <a:lnTo>
                    <a:pt x="111" y="38"/>
                  </a:lnTo>
                  <a:lnTo>
                    <a:pt x="147" y="273"/>
                  </a:lnTo>
                  <a:lnTo>
                    <a:pt x="148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6"/>
            <p:cNvSpPr>
              <a:spLocks/>
            </p:cNvSpPr>
            <p:nvPr/>
          </p:nvSpPr>
          <p:spPr bwMode="auto">
            <a:xfrm>
              <a:off x="3067845" y="3381377"/>
              <a:ext cx="231775" cy="436563"/>
            </a:xfrm>
            <a:custGeom>
              <a:avLst/>
              <a:gdLst>
                <a:gd name="T0" fmla="*/ 66 w 146"/>
                <a:gd name="T1" fmla="*/ 169 h 275"/>
                <a:gd name="T2" fmla="*/ 132 w 146"/>
                <a:gd name="T3" fmla="*/ 212 h 275"/>
                <a:gd name="T4" fmla="*/ 67 w 146"/>
                <a:gd name="T5" fmla="*/ 275 h 275"/>
                <a:gd name="T6" fmla="*/ 63 w 146"/>
                <a:gd name="T7" fmla="*/ 274 h 275"/>
                <a:gd name="T8" fmla="*/ 0 w 146"/>
                <a:gd name="T9" fmla="*/ 274 h 275"/>
                <a:gd name="T10" fmla="*/ 1 w 146"/>
                <a:gd name="T11" fmla="*/ 275 h 275"/>
                <a:gd name="T12" fmla="*/ 37 w 146"/>
                <a:gd name="T13" fmla="*/ 37 h 275"/>
                <a:gd name="T14" fmla="*/ 37 w 146"/>
                <a:gd name="T15" fmla="*/ 0 h 275"/>
                <a:gd name="T16" fmla="*/ 81 w 146"/>
                <a:gd name="T17" fmla="*/ 19 h 275"/>
                <a:gd name="T18" fmla="*/ 100 w 146"/>
                <a:gd name="T19" fmla="*/ 51 h 275"/>
                <a:gd name="T20" fmla="*/ 146 w 146"/>
                <a:gd name="T21" fmla="*/ 130 h 275"/>
                <a:gd name="T22" fmla="*/ 66 w 146"/>
                <a:gd name="T23" fmla="*/ 16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275">
                  <a:moveTo>
                    <a:pt x="66" y="169"/>
                  </a:moveTo>
                  <a:lnTo>
                    <a:pt x="132" y="212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7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1"/>
                  </a:lnTo>
                  <a:lnTo>
                    <a:pt x="146" y="130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7"/>
            <p:cNvSpPr>
              <a:spLocks/>
            </p:cNvSpPr>
            <p:nvPr/>
          </p:nvSpPr>
          <p:spPr bwMode="auto">
            <a:xfrm>
              <a:off x="5316538" y="1786732"/>
              <a:ext cx="379413" cy="960438"/>
            </a:xfrm>
            <a:custGeom>
              <a:avLst/>
              <a:gdLst>
                <a:gd name="T0" fmla="*/ 85 w 236"/>
                <a:gd name="T1" fmla="*/ 54 h 598"/>
                <a:gd name="T2" fmla="*/ 191 w 236"/>
                <a:gd name="T3" fmla="*/ 103 h 598"/>
                <a:gd name="T4" fmla="*/ 221 w 236"/>
                <a:gd name="T5" fmla="*/ 279 h 598"/>
                <a:gd name="T6" fmla="*/ 113 w 236"/>
                <a:gd name="T7" fmla="*/ 597 h 598"/>
                <a:gd name="T8" fmla="*/ 18 w 236"/>
                <a:gd name="T9" fmla="*/ 271 h 598"/>
                <a:gd name="T10" fmla="*/ 85 w 236"/>
                <a:gd name="T11" fmla="*/ 5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598">
                  <a:moveTo>
                    <a:pt x="85" y="54"/>
                  </a:moveTo>
                  <a:cubicBezTo>
                    <a:pt x="94" y="25"/>
                    <a:pt x="163" y="0"/>
                    <a:pt x="191" y="103"/>
                  </a:cubicBezTo>
                  <a:cubicBezTo>
                    <a:pt x="219" y="206"/>
                    <a:pt x="205" y="243"/>
                    <a:pt x="221" y="279"/>
                  </a:cubicBezTo>
                  <a:cubicBezTo>
                    <a:pt x="236" y="316"/>
                    <a:pt x="200" y="598"/>
                    <a:pt x="113" y="597"/>
                  </a:cubicBezTo>
                  <a:cubicBezTo>
                    <a:pt x="20" y="596"/>
                    <a:pt x="0" y="326"/>
                    <a:pt x="18" y="271"/>
                  </a:cubicBezTo>
                  <a:cubicBezTo>
                    <a:pt x="37" y="217"/>
                    <a:pt x="20" y="54"/>
                    <a:pt x="85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08"/>
            <p:cNvSpPr>
              <a:spLocks/>
            </p:cNvSpPr>
            <p:nvPr/>
          </p:nvSpPr>
          <p:spPr bwMode="auto">
            <a:xfrm>
              <a:off x="5702300" y="1786732"/>
              <a:ext cx="379413" cy="960438"/>
            </a:xfrm>
            <a:custGeom>
              <a:avLst/>
              <a:gdLst>
                <a:gd name="T0" fmla="*/ 151 w 237"/>
                <a:gd name="T1" fmla="*/ 54 h 598"/>
                <a:gd name="T2" fmla="*/ 45 w 237"/>
                <a:gd name="T3" fmla="*/ 103 h 598"/>
                <a:gd name="T4" fmla="*/ 15 w 237"/>
                <a:gd name="T5" fmla="*/ 279 h 598"/>
                <a:gd name="T6" fmla="*/ 123 w 237"/>
                <a:gd name="T7" fmla="*/ 597 h 598"/>
                <a:gd name="T8" fmla="*/ 218 w 237"/>
                <a:gd name="T9" fmla="*/ 271 h 598"/>
                <a:gd name="T10" fmla="*/ 151 w 237"/>
                <a:gd name="T11" fmla="*/ 5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598">
                  <a:moveTo>
                    <a:pt x="151" y="54"/>
                  </a:moveTo>
                  <a:cubicBezTo>
                    <a:pt x="142" y="25"/>
                    <a:pt x="73" y="0"/>
                    <a:pt x="45" y="103"/>
                  </a:cubicBezTo>
                  <a:cubicBezTo>
                    <a:pt x="17" y="206"/>
                    <a:pt x="31" y="243"/>
                    <a:pt x="15" y="279"/>
                  </a:cubicBezTo>
                  <a:cubicBezTo>
                    <a:pt x="0" y="316"/>
                    <a:pt x="37" y="598"/>
                    <a:pt x="123" y="597"/>
                  </a:cubicBezTo>
                  <a:cubicBezTo>
                    <a:pt x="216" y="596"/>
                    <a:pt x="237" y="326"/>
                    <a:pt x="218" y="271"/>
                  </a:cubicBezTo>
                  <a:cubicBezTo>
                    <a:pt x="200" y="217"/>
                    <a:pt x="216" y="54"/>
                    <a:pt x="151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9"/>
            <p:cNvSpPr>
              <a:spLocks/>
            </p:cNvSpPr>
            <p:nvPr/>
          </p:nvSpPr>
          <p:spPr bwMode="auto">
            <a:xfrm>
              <a:off x="5116513" y="2553494"/>
              <a:ext cx="1182688" cy="442913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0"/>
            <p:cNvSpPr>
              <a:spLocks/>
            </p:cNvSpPr>
            <p:nvPr/>
          </p:nvSpPr>
          <p:spPr bwMode="auto">
            <a:xfrm>
              <a:off x="5588000" y="2553494"/>
              <a:ext cx="238125" cy="442913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1"/>
            <p:cNvSpPr>
              <a:spLocks/>
            </p:cNvSpPr>
            <p:nvPr/>
          </p:nvSpPr>
          <p:spPr bwMode="auto">
            <a:xfrm>
              <a:off x="5589588" y="2155032"/>
              <a:ext cx="234950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12"/>
            <p:cNvSpPr>
              <a:spLocks/>
            </p:cNvSpPr>
            <p:nvPr/>
          </p:nvSpPr>
          <p:spPr bwMode="auto">
            <a:xfrm>
              <a:off x="5927725" y="2164557"/>
              <a:ext cx="120650" cy="179388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13"/>
            <p:cNvSpPr>
              <a:spLocks/>
            </p:cNvSpPr>
            <p:nvPr/>
          </p:nvSpPr>
          <p:spPr bwMode="auto">
            <a:xfrm>
              <a:off x="5365750" y="2164557"/>
              <a:ext cx="122238" cy="179388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14"/>
            <p:cNvSpPr>
              <a:spLocks/>
            </p:cNvSpPr>
            <p:nvPr/>
          </p:nvSpPr>
          <p:spPr bwMode="auto">
            <a:xfrm>
              <a:off x="5589588" y="2458244"/>
              <a:ext cx="234950" cy="80963"/>
            </a:xfrm>
            <a:custGeom>
              <a:avLst/>
              <a:gdLst>
                <a:gd name="T0" fmla="*/ 147 w 147"/>
                <a:gd name="T1" fmla="*/ 0 h 51"/>
                <a:gd name="T2" fmla="*/ 0 w 147"/>
                <a:gd name="T3" fmla="*/ 0 h 51"/>
                <a:gd name="T4" fmla="*/ 0 w 147"/>
                <a:gd name="T5" fmla="*/ 5 h 51"/>
                <a:gd name="T6" fmla="*/ 73 w 147"/>
                <a:gd name="T7" fmla="*/ 51 h 51"/>
                <a:gd name="T8" fmla="*/ 147 w 147"/>
                <a:gd name="T9" fmla="*/ 4 h 51"/>
                <a:gd name="T10" fmla="*/ 147 w 147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51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5"/>
            <p:cNvSpPr>
              <a:spLocks/>
            </p:cNvSpPr>
            <p:nvPr/>
          </p:nvSpPr>
          <p:spPr bwMode="auto">
            <a:xfrm>
              <a:off x="5381625" y="1791494"/>
              <a:ext cx="652463" cy="722313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6"/>
            <p:cNvSpPr>
              <a:spLocks/>
            </p:cNvSpPr>
            <p:nvPr/>
          </p:nvSpPr>
          <p:spPr bwMode="auto">
            <a:xfrm>
              <a:off x="5368925" y="1774032"/>
              <a:ext cx="657225" cy="493713"/>
            </a:xfrm>
            <a:custGeom>
              <a:avLst/>
              <a:gdLst>
                <a:gd name="T0" fmla="*/ 392 w 409"/>
                <a:gd name="T1" fmla="*/ 143 h 308"/>
                <a:gd name="T2" fmla="*/ 238 w 409"/>
                <a:gd name="T3" fmla="*/ 2 h 308"/>
                <a:gd name="T4" fmla="*/ 204 w 409"/>
                <a:gd name="T5" fmla="*/ 1 h 308"/>
                <a:gd name="T6" fmla="*/ 171 w 409"/>
                <a:gd name="T7" fmla="*/ 2 h 308"/>
                <a:gd name="T8" fmla="*/ 16 w 409"/>
                <a:gd name="T9" fmla="*/ 143 h 308"/>
                <a:gd name="T10" fmla="*/ 28 w 409"/>
                <a:gd name="T11" fmla="*/ 280 h 308"/>
                <a:gd name="T12" fmla="*/ 44 w 409"/>
                <a:gd name="T13" fmla="*/ 308 h 308"/>
                <a:gd name="T14" fmla="*/ 39 w 409"/>
                <a:gd name="T15" fmla="*/ 227 h 308"/>
                <a:gd name="T16" fmla="*/ 71 w 409"/>
                <a:gd name="T17" fmla="*/ 224 h 308"/>
                <a:gd name="T18" fmla="*/ 168 w 409"/>
                <a:gd name="T19" fmla="*/ 146 h 308"/>
                <a:gd name="T20" fmla="*/ 204 w 409"/>
                <a:gd name="T21" fmla="*/ 96 h 308"/>
                <a:gd name="T22" fmla="*/ 240 w 409"/>
                <a:gd name="T23" fmla="*/ 146 h 308"/>
                <a:gd name="T24" fmla="*/ 338 w 409"/>
                <a:gd name="T25" fmla="*/ 224 h 308"/>
                <a:gd name="T26" fmla="*/ 370 w 409"/>
                <a:gd name="T27" fmla="*/ 227 h 308"/>
                <a:gd name="T28" fmla="*/ 365 w 409"/>
                <a:gd name="T29" fmla="*/ 308 h 308"/>
                <a:gd name="T30" fmla="*/ 381 w 409"/>
                <a:gd name="T31" fmla="*/ 280 h 308"/>
                <a:gd name="T32" fmla="*/ 392 w 409"/>
                <a:gd name="T33" fmla="*/ 14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9" h="308">
                  <a:moveTo>
                    <a:pt x="392" y="143"/>
                  </a:moveTo>
                  <a:cubicBezTo>
                    <a:pt x="378" y="86"/>
                    <a:pt x="306" y="0"/>
                    <a:pt x="238" y="2"/>
                  </a:cubicBezTo>
                  <a:cubicBezTo>
                    <a:pt x="228" y="1"/>
                    <a:pt x="217" y="0"/>
                    <a:pt x="204" y="1"/>
                  </a:cubicBezTo>
                  <a:cubicBezTo>
                    <a:pt x="192" y="0"/>
                    <a:pt x="181" y="1"/>
                    <a:pt x="171" y="2"/>
                  </a:cubicBezTo>
                  <a:cubicBezTo>
                    <a:pt x="103" y="0"/>
                    <a:pt x="31" y="86"/>
                    <a:pt x="16" y="143"/>
                  </a:cubicBezTo>
                  <a:cubicBezTo>
                    <a:pt x="5" y="189"/>
                    <a:pt x="0" y="234"/>
                    <a:pt x="28" y="280"/>
                  </a:cubicBezTo>
                  <a:cubicBezTo>
                    <a:pt x="32" y="294"/>
                    <a:pt x="38" y="304"/>
                    <a:pt x="44" y="308"/>
                  </a:cubicBezTo>
                  <a:cubicBezTo>
                    <a:pt x="38" y="273"/>
                    <a:pt x="37" y="247"/>
                    <a:pt x="39" y="227"/>
                  </a:cubicBezTo>
                  <a:cubicBezTo>
                    <a:pt x="44" y="219"/>
                    <a:pt x="54" y="217"/>
                    <a:pt x="71" y="224"/>
                  </a:cubicBezTo>
                  <a:cubicBezTo>
                    <a:pt x="118" y="244"/>
                    <a:pt x="133" y="221"/>
                    <a:pt x="168" y="146"/>
                  </a:cubicBezTo>
                  <a:cubicBezTo>
                    <a:pt x="179" y="123"/>
                    <a:pt x="188" y="96"/>
                    <a:pt x="204" y="96"/>
                  </a:cubicBezTo>
                  <a:cubicBezTo>
                    <a:pt x="221" y="96"/>
                    <a:pt x="230" y="123"/>
                    <a:pt x="240" y="146"/>
                  </a:cubicBezTo>
                  <a:cubicBezTo>
                    <a:pt x="276" y="221"/>
                    <a:pt x="291" y="244"/>
                    <a:pt x="338" y="224"/>
                  </a:cubicBezTo>
                  <a:cubicBezTo>
                    <a:pt x="355" y="217"/>
                    <a:pt x="365" y="219"/>
                    <a:pt x="370" y="227"/>
                  </a:cubicBezTo>
                  <a:cubicBezTo>
                    <a:pt x="372" y="247"/>
                    <a:pt x="371" y="273"/>
                    <a:pt x="365" y="308"/>
                  </a:cubicBezTo>
                  <a:cubicBezTo>
                    <a:pt x="371" y="304"/>
                    <a:pt x="376" y="294"/>
                    <a:pt x="381" y="280"/>
                  </a:cubicBezTo>
                  <a:cubicBezTo>
                    <a:pt x="409" y="234"/>
                    <a:pt x="404" y="189"/>
                    <a:pt x="392" y="143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17"/>
            <p:cNvSpPr>
              <a:spLocks/>
            </p:cNvSpPr>
            <p:nvPr/>
          </p:nvSpPr>
          <p:spPr bwMode="auto">
            <a:xfrm>
              <a:off x="5413375" y="2563019"/>
              <a:ext cx="233363" cy="433388"/>
            </a:xfrm>
            <a:custGeom>
              <a:avLst/>
              <a:gdLst>
                <a:gd name="T0" fmla="*/ 147 w 147"/>
                <a:gd name="T1" fmla="*/ 272 h 273"/>
                <a:gd name="T2" fmla="*/ 84 w 147"/>
                <a:gd name="T3" fmla="*/ 272 h 273"/>
                <a:gd name="T4" fmla="*/ 80 w 147"/>
                <a:gd name="T5" fmla="*/ 273 h 273"/>
                <a:gd name="T6" fmla="*/ 15 w 147"/>
                <a:gd name="T7" fmla="*/ 214 h 273"/>
                <a:gd name="T8" fmla="*/ 81 w 147"/>
                <a:gd name="T9" fmla="*/ 169 h 273"/>
                <a:gd name="T10" fmla="*/ 0 w 147"/>
                <a:gd name="T11" fmla="*/ 132 h 273"/>
                <a:gd name="T12" fmla="*/ 53 w 147"/>
                <a:gd name="T13" fmla="*/ 49 h 273"/>
                <a:gd name="T14" fmla="*/ 74 w 147"/>
                <a:gd name="T15" fmla="*/ 16 h 273"/>
                <a:gd name="T16" fmla="*/ 110 w 147"/>
                <a:gd name="T17" fmla="*/ 0 h 273"/>
                <a:gd name="T18" fmla="*/ 110 w 147"/>
                <a:gd name="T19" fmla="*/ 39 h 273"/>
                <a:gd name="T20" fmla="*/ 146 w 147"/>
                <a:gd name="T21" fmla="*/ 273 h 273"/>
                <a:gd name="T22" fmla="*/ 147 w 147"/>
                <a:gd name="T23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73">
                  <a:moveTo>
                    <a:pt x="147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5" y="214"/>
                  </a:lnTo>
                  <a:lnTo>
                    <a:pt x="81" y="169"/>
                  </a:lnTo>
                  <a:lnTo>
                    <a:pt x="0" y="132"/>
                  </a:lnTo>
                  <a:lnTo>
                    <a:pt x="53" y="49"/>
                  </a:lnTo>
                  <a:lnTo>
                    <a:pt x="74" y="16"/>
                  </a:lnTo>
                  <a:lnTo>
                    <a:pt x="110" y="0"/>
                  </a:lnTo>
                  <a:lnTo>
                    <a:pt x="110" y="39"/>
                  </a:lnTo>
                  <a:lnTo>
                    <a:pt x="146" y="273"/>
                  </a:lnTo>
                  <a:lnTo>
                    <a:pt x="147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8"/>
            <p:cNvSpPr>
              <a:spLocks/>
            </p:cNvSpPr>
            <p:nvPr/>
          </p:nvSpPr>
          <p:spPr bwMode="auto">
            <a:xfrm>
              <a:off x="5767388" y="2559844"/>
              <a:ext cx="233363" cy="436563"/>
            </a:xfrm>
            <a:custGeom>
              <a:avLst/>
              <a:gdLst>
                <a:gd name="T0" fmla="*/ 66 w 147"/>
                <a:gd name="T1" fmla="*/ 169 h 275"/>
                <a:gd name="T2" fmla="*/ 133 w 147"/>
                <a:gd name="T3" fmla="*/ 213 h 275"/>
                <a:gd name="T4" fmla="*/ 67 w 147"/>
                <a:gd name="T5" fmla="*/ 275 h 275"/>
                <a:gd name="T6" fmla="*/ 63 w 147"/>
                <a:gd name="T7" fmla="*/ 274 h 275"/>
                <a:gd name="T8" fmla="*/ 0 w 147"/>
                <a:gd name="T9" fmla="*/ 274 h 275"/>
                <a:gd name="T10" fmla="*/ 1 w 147"/>
                <a:gd name="T11" fmla="*/ 275 h 275"/>
                <a:gd name="T12" fmla="*/ 37 w 147"/>
                <a:gd name="T13" fmla="*/ 38 h 275"/>
                <a:gd name="T14" fmla="*/ 37 w 147"/>
                <a:gd name="T15" fmla="*/ 0 h 275"/>
                <a:gd name="T16" fmla="*/ 81 w 147"/>
                <a:gd name="T17" fmla="*/ 19 h 275"/>
                <a:gd name="T18" fmla="*/ 100 w 147"/>
                <a:gd name="T19" fmla="*/ 52 h 275"/>
                <a:gd name="T20" fmla="*/ 147 w 147"/>
                <a:gd name="T21" fmla="*/ 131 h 275"/>
                <a:gd name="T22" fmla="*/ 66 w 147"/>
                <a:gd name="T23" fmla="*/ 16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75">
                  <a:moveTo>
                    <a:pt x="66" y="169"/>
                  </a:moveTo>
                  <a:lnTo>
                    <a:pt x="133" y="213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8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2"/>
                  </a:lnTo>
                  <a:lnTo>
                    <a:pt x="147" y="131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9"/>
            <p:cNvSpPr>
              <a:spLocks/>
            </p:cNvSpPr>
            <p:nvPr/>
          </p:nvSpPr>
          <p:spPr bwMode="auto">
            <a:xfrm>
              <a:off x="5621338" y="30868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20"/>
            <p:cNvSpPr>
              <a:spLocks/>
            </p:cNvSpPr>
            <p:nvPr/>
          </p:nvSpPr>
          <p:spPr bwMode="auto">
            <a:xfrm>
              <a:off x="5621338" y="30868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21"/>
            <p:cNvSpPr>
              <a:spLocks/>
            </p:cNvSpPr>
            <p:nvPr/>
          </p:nvSpPr>
          <p:spPr bwMode="auto">
            <a:xfrm>
              <a:off x="6110288" y="2680494"/>
              <a:ext cx="268288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22"/>
            <p:cNvSpPr>
              <a:spLocks/>
            </p:cNvSpPr>
            <p:nvPr/>
          </p:nvSpPr>
          <p:spPr bwMode="auto">
            <a:xfrm>
              <a:off x="5934075" y="2645569"/>
              <a:ext cx="112713" cy="163513"/>
            </a:xfrm>
            <a:custGeom>
              <a:avLst/>
              <a:gdLst>
                <a:gd name="T0" fmla="*/ 19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19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3"/>
            <p:cNvSpPr>
              <a:spLocks/>
            </p:cNvSpPr>
            <p:nvPr/>
          </p:nvSpPr>
          <p:spPr bwMode="auto">
            <a:xfrm>
              <a:off x="6442075" y="2645569"/>
              <a:ext cx="111125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24"/>
            <p:cNvSpPr>
              <a:spLocks/>
            </p:cNvSpPr>
            <p:nvPr/>
          </p:nvSpPr>
          <p:spPr bwMode="auto">
            <a:xfrm>
              <a:off x="6186488" y="3217069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1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25"/>
            <p:cNvSpPr>
              <a:spLocks/>
            </p:cNvSpPr>
            <p:nvPr/>
          </p:nvSpPr>
          <p:spPr bwMode="auto">
            <a:xfrm>
              <a:off x="6173788" y="332978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26"/>
            <p:cNvSpPr>
              <a:spLocks/>
            </p:cNvSpPr>
            <p:nvPr/>
          </p:nvSpPr>
          <p:spPr bwMode="auto">
            <a:xfrm>
              <a:off x="6173788" y="332978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27"/>
            <p:cNvSpPr>
              <a:spLocks/>
            </p:cNvSpPr>
            <p:nvPr/>
          </p:nvSpPr>
          <p:spPr bwMode="auto">
            <a:xfrm>
              <a:off x="6099175" y="30503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1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8"/>
            <p:cNvSpPr>
              <a:spLocks/>
            </p:cNvSpPr>
            <p:nvPr/>
          </p:nvSpPr>
          <p:spPr bwMode="auto">
            <a:xfrm>
              <a:off x="6099175" y="30503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1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29"/>
            <p:cNvSpPr>
              <a:spLocks/>
            </p:cNvSpPr>
            <p:nvPr/>
          </p:nvSpPr>
          <p:spPr bwMode="auto">
            <a:xfrm>
              <a:off x="6110288" y="2993232"/>
              <a:ext cx="268288" cy="93663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30"/>
            <p:cNvSpPr>
              <a:spLocks/>
            </p:cNvSpPr>
            <p:nvPr/>
          </p:nvSpPr>
          <p:spPr bwMode="auto">
            <a:xfrm>
              <a:off x="5834063" y="2296319"/>
              <a:ext cx="822325" cy="760413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31"/>
            <p:cNvSpPr>
              <a:spLocks noEditPoints="1"/>
            </p:cNvSpPr>
            <p:nvPr/>
          </p:nvSpPr>
          <p:spPr bwMode="auto">
            <a:xfrm>
              <a:off x="5916613" y="2201069"/>
              <a:ext cx="625475" cy="582613"/>
            </a:xfrm>
            <a:custGeom>
              <a:avLst/>
              <a:gdLst>
                <a:gd name="T0" fmla="*/ 93 w 390"/>
                <a:gd name="T1" fmla="*/ 68 h 363"/>
                <a:gd name="T2" fmla="*/ 390 w 390"/>
                <a:gd name="T3" fmla="*/ 66 h 363"/>
                <a:gd name="T4" fmla="*/ 374 w 390"/>
                <a:gd name="T5" fmla="*/ 357 h 363"/>
                <a:gd name="T6" fmla="*/ 374 w 390"/>
                <a:gd name="T7" fmla="*/ 357 h 363"/>
                <a:gd name="T8" fmla="*/ 374 w 390"/>
                <a:gd name="T9" fmla="*/ 360 h 363"/>
                <a:gd name="T10" fmla="*/ 372 w 390"/>
                <a:gd name="T11" fmla="*/ 363 h 363"/>
                <a:gd name="T12" fmla="*/ 367 w 390"/>
                <a:gd name="T13" fmla="*/ 362 h 363"/>
                <a:gd name="T14" fmla="*/ 366 w 390"/>
                <a:gd name="T15" fmla="*/ 361 h 363"/>
                <a:gd name="T16" fmla="*/ 366 w 390"/>
                <a:gd name="T17" fmla="*/ 339 h 363"/>
                <a:gd name="T18" fmla="*/ 371 w 390"/>
                <a:gd name="T19" fmla="*/ 307 h 363"/>
                <a:gd name="T20" fmla="*/ 327 w 390"/>
                <a:gd name="T21" fmla="*/ 183 h 363"/>
                <a:gd name="T22" fmla="*/ 318 w 390"/>
                <a:gd name="T23" fmla="*/ 171 h 363"/>
                <a:gd name="T24" fmla="*/ 307 w 390"/>
                <a:gd name="T25" fmla="*/ 158 h 363"/>
                <a:gd name="T26" fmla="*/ 301 w 390"/>
                <a:gd name="T27" fmla="*/ 154 h 363"/>
                <a:gd name="T28" fmla="*/ 212 w 390"/>
                <a:gd name="T29" fmla="*/ 168 h 363"/>
                <a:gd name="T30" fmla="*/ 129 w 390"/>
                <a:gd name="T31" fmla="*/ 186 h 363"/>
                <a:gd name="T32" fmla="*/ 93 w 390"/>
                <a:gd name="T33" fmla="*/ 176 h 363"/>
                <a:gd name="T34" fmla="*/ 45 w 390"/>
                <a:gd name="T35" fmla="*/ 315 h 363"/>
                <a:gd name="T36" fmla="*/ 48 w 390"/>
                <a:gd name="T37" fmla="*/ 339 h 363"/>
                <a:gd name="T38" fmla="*/ 48 w 390"/>
                <a:gd name="T39" fmla="*/ 361 h 363"/>
                <a:gd name="T40" fmla="*/ 48 w 390"/>
                <a:gd name="T41" fmla="*/ 362 h 363"/>
                <a:gd name="T42" fmla="*/ 43 w 390"/>
                <a:gd name="T43" fmla="*/ 363 h 363"/>
                <a:gd name="T44" fmla="*/ 41 w 390"/>
                <a:gd name="T45" fmla="*/ 360 h 363"/>
                <a:gd name="T46" fmla="*/ 40 w 390"/>
                <a:gd name="T47" fmla="*/ 351 h 363"/>
                <a:gd name="T48" fmla="*/ 38 w 390"/>
                <a:gd name="T49" fmla="*/ 338 h 363"/>
                <a:gd name="T50" fmla="*/ 93 w 390"/>
                <a:gd name="T51" fmla="*/ 68 h 363"/>
                <a:gd name="T52" fmla="*/ 224 w 390"/>
                <a:gd name="T53" fmla="*/ 135 h 363"/>
                <a:gd name="T54" fmla="*/ 228 w 390"/>
                <a:gd name="T55" fmla="*/ 134 h 363"/>
                <a:gd name="T56" fmla="*/ 222 w 390"/>
                <a:gd name="T57" fmla="*/ 135 h 363"/>
                <a:gd name="T58" fmla="*/ 224 w 390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0" h="363">
                  <a:moveTo>
                    <a:pt x="93" y="68"/>
                  </a:moveTo>
                  <a:cubicBezTo>
                    <a:pt x="179" y="0"/>
                    <a:pt x="350" y="10"/>
                    <a:pt x="390" y="66"/>
                  </a:cubicBezTo>
                  <a:cubicBezTo>
                    <a:pt x="374" y="123"/>
                    <a:pt x="386" y="276"/>
                    <a:pt x="374" y="357"/>
                  </a:cubicBezTo>
                  <a:cubicBezTo>
                    <a:pt x="374" y="357"/>
                    <a:pt x="374" y="357"/>
                    <a:pt x="374" y="357"/>
                  </a:cubicBezTo>
                  <a:cubicBezTo>
                    <a:pt x="374" y="358"/>
                    <a:pt x="374" y="359"/>
                    <a:pt x="374" y="360"/>
                  </a:cubicBezTo>
                  <a:cubicBezTo>
                    <a:pt x="373" y="360"/>
                    <a:pt x="372" y="362"/>
                    <a:pt x="372" y="363"/>
                  </a:cubicBezTo>
                  <a:cubicBezTo>
                    <a:pt x="371" y="363"/>
                    <a:pt x="368" y="363"/>
                    <a:pt x="367" y="362"/>
                  </a:cubicBezTo>
                  <a:cubicBezTo>
                    <a:pt x="367" y="362"/>
                    <a:pt x="366" y="361"/>
                    <a:pt x="366" y="361"/>
                  </a:cubicBezTo>
                  <a:cubicBezTo>
                    <a:pt x="366" y="354"/>
                    <a:pt x="366" y="340"/>
                    <a:pt x="366" y="339"/>
                  </a:cubicBezTo>
                  <a:cubicBezTo>
                    <a:pt x="367" y="328"/>
                    <a:pt x="370" y="318"/>
                    <a:pt x="371" y="307"/>
                  </a:cubicBezTo>
                  <a:cubicBezTo>
                    <a:pt x="363" y="255"/>
                    <a:pt x="339" y="245"/>
                    <a:pt x="327" y="183"/>
                  </a:cubicBezTo>
                  <a:cubicBezTo>
                    <a:pt x="324" y="179"/>
                    <a:pt x="321" y="175"/>
                    <a:pt x="318" y="171"/>
                  </a:cubicBezTo>
                  <a:cubicBezTo>
                    <a:pt x="315" y="167"/>
                    <a:pt x="311" y="162"/>
                    <a:pt x="307" y="158"/>
                  </a:cubicBezTo>
                  <a:cubicBezTo>
                    <a:pt x="305" y="157"/>
                    <a:pt x="303" y="156"/>
                    <a:pt x="301" y="154"/>
                  </a:cubicBezTo>
                  <a:cubicBezTo>
                    <a:pt x="254" y="137"/>
                    <a:pt x="256" y="150"/>
                    <a:pt x="212" y="168"/>
                  </a:cubicBezTo>
                  <a:cubicBezTo>
                    <a:pt x="195" y="175"/>
                    <a:pt x="148" y="188"/>
                    <a:pt x="129" y="186"/>
                  </a:cubicBezTo>
                  <a:cubicBezTo>
                    <a:pt x="121" y="186"/>
                    <a:pt x="94" y="183"/>
                    <a:pt x="93" y="176"/>
                  </a:cubicBezTo>
                  <a:cubicBezTo>
                    <a:pt x="58" y="230"/>
                    <a:pt x="55" y="269"/>
                    <a:pt x="45" y="315"/>
                  </a:cubicBezTo>
                  <a:cubicBezTo>
                    <a:pt x="46" y="323"/>
                    <a:pt x="48" y="331"/>
                    <a:pt x="48" y="339"/>
                  </a:cubicBezTo>
                  <a:cubicBezTo>
                    <a:pt x="48" y="340"/>
                    <a:pt x="49" y="354"/>
                    <a:pt x="48" y="361"/>
                  </a:cubicBezTo>
                  <a:cubicBezTo>
                    <a:pt x="48" y="361"/>
                    <a:pt x="48" y="362"/>
                    <a:pt x="48" y="362"/>
                  </a:cubicBezTo>
                  <a:cubicBezTo>
                    <a:pt x="47" y="363"/>
                    <a:pt x="43" y="363"/>
                    <a:pt x="43" y="363"/>
                  </a:cubicBezTo>
                  <a:cubicBezTo>
                    <a:pt x="43" y="362"/>
                    <a:pt x="41" y="360"/>
                    <a:pt x="41" y="360"/>
                  </a:cubicBezTo>
                  <a:cubicBezTo>
                    <a:pt x="40" y="356"/>
                    <a:pt x="40" y="354"/>
                    <a:pt x="40" y="351"/>
                  </a:cubicBezTo>
                  <a:cubicBezTo>
                    <a:pt x="39" y="347"/>
                    <a:pt x="39" y="342"/>
                    <a:pt x="38" y="338"/>
                  </a:cubicBezTo>
                  <a:cubicBezTo>
                    <a:pt x="25" y="288"/>
                    <a:pt x="0" y="89"/>
                    <a:pt x="93" y="68"/>
                  </a:cubicBezTo>
                  <a:close/>
                  <a:moveTo>
                    <a:pt x="224" y="135"/>
                  </a:moveTo>
                  <a:cubicBezTo>
                    <a:pt x="225" y="135"/>
                    <a:pt x="227" y="134"/>
                    <a:pt x="228" y="134"/>
                  </a:cubicBezTo>
                  <a:cubicBezTo>
                    <a:pt x="226" y="134"/>
                    <a:pt x="224" y="135"/>
                    <a:pt x="222" y="135"/>
                  </a:cubicBezTo>
                  <a:cubicBezTo>
                    <a:pt x="222" y="135"/>
                    <a:pt x="223" y="135"/>
                    <a:pt x="224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32"/>
            <p:cNvSpPr>
              <a:spLocks/>
            </p:cNvSpPr>
            <p:nvPr/>
          </p:nvSpPr>
          <p:spPr bwMode="auto">
            <a:xfrm>
              <a:off x="6245225" y="305038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33"/>
            <p:cNvSpPr>
              <a:spLocks/>
            </p:cNvSpPr>
            <p:nvPr/>
          </p:nvSpPr>
          <p:spPr bwMode="auto">
            <a:xfrm>
              <a:off x="6245225" y="305038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4"/>
            <p:cNvSpPr>
              <a:spLocks/>
            </p:cNvSpPr>
            <p:nvPr/>
          </p:nvSpPr>
          <p:spPr bwMode="auto">
            <a:xfrm>
              <a:off x="6110288" y="30456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5"/>
            <p:cNvSpPr>
              <a:spLocks/>
            </p:cNvSpPr>
            <p:nvPr/>
          </p:nvSpPr>
          <p:spPr bwMode="auto">
            <a:xfrm>
              <a:off x="6110288" y="30456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6"/>
            <p:cNvSpPr>
              <a:spLocks noEditPoints="1"/>
            </p:cNvSpPr>
            <p:nvPr/>
          </p:nvSpPr>
          <p:spPr bwMode="auto">
            <a:xfrm>
              <a:off x="6219825" y="332978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7"/>
            <p:cNvSpPr>
              <a:spLocks noEditPoints="1"/>
            </p:cNvSpPr>
            <p:nvPr/>
          </p:nvSpPr>
          <p:spPr bwMode="auto">
            <a:xfrm>
              <a:off x="6219825" y="332978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138"/>
            <p:cNvSpPr>
              <a:spLocks noChangeArrowheads="1"/>
            </p:cNvSpPr>
            <p:nvPr/>
          </p:nvSpPr>
          <p:spPr bwMode="auto">
            <a:xfrm>
              <a:off x="6219825" y="332978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139"/>
            <p:cNvSpPr>
              <a:spLocks noChangeArrowheads="1"/>
            </p:cNvSpPr>
            <p:nvPr/>
          </p:nvSpPr>
          <p:spPr bwMode="auto">
            <a:xfrm>
              <a:off x="6219825" y="332978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0"/>
            <p:cNvSpPr>
              <a:spLocks/>
            </p:cNvSpPr>
            <p:nvPr/>
          </p:nvSpPr>
          <p:spPr bwMode="auto">
            <a:xfrm>
              <a:off x="3990975" y="257254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1"/>
            <p:cNvSpPr>
              <a:spLocks/>
            </p:cNvSpPr>
            <p:nvPr/>
          </p:nvSpPr>
          <p:spPr bwMode="auto">
            <a:xfrm>
              <a:off x="3990975" y="257254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42"/>
            <p:cNvSpPr>
              <a:spLocks/>
            </p:cNvSpPr>
            <p:nvPr/>
          </p:nvSpPr>
          <p:spPr bwMode="auto">
            <a:xfrm>
              <a:off x="4479925" y="2167732"/>
              <a:ext cx="268288" cy="558800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43"/>
            <p:cNvSpPr>
              <a:spLocks/>
            </p:cNvSpPr>
            <p:nvPr/>
          </p:nvSpPr>
          <p:spPr bwMode="auto">
            <a:xfrm>
              <a:off x="4303713" y="2131219"/>
              <a:ext cx="112713" cy="163513"/>
            </a:xfrm>
            <a:custGeom>
              <a:avLst/>
              <a:gdLst>
                <a:gd name="T0" fmla="*/ 19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19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44"/>
            <p:cNvSpPr>
              <a:spLocks/>
            </p:cNvSpPr>
            <p:nvPr/>
          </p:nvSpPr>
          <p:spPr bwMode="auto">
            <a:xfrm>
              <a:off x="4811713" y="2131219"/>
              <a:ext cx="111125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45"/>
            <p:cNvSpPr>
              <a:spLocks/>
            </p:cNvSpPr>
            <p:nvPr/>
          </p:nvSpPr>
          <p:spPr bwMode="auto">
            <a:xfrm>
              <a:off x="4556125" y="2702719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1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46"/>
            <p:cNvSpPr>
              <a:spLocks/>
            </p:cNvSpPr>
            <p:nvPr/>
          </p:nvSpPr>
          <p:spPr bwMode="auto">
            <a:xfrm>
              <a:off x="4543425" y="281543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7"/>
            <p:cNvSpPr>
              <a:spLocks/>
            </p:cNvSpPr>
            <p:nvPr/>
          </p:nvSpPr>
          <p:spPr bwMode="auto">
            <a:xfrm>
              <a:off x="4543425" y="281543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48"/>
            <p:cNvSpPr>
              <a:spLocks/>
            </p:cNvSpPr>
            <p:nvPr/>
          </p:nvSpPr>
          <p:spPr bwMode="auto">
            <a:xfrm>
              <a:off x="4468813" y="253603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49"/>
            <p:cNvSpPr>
              <a:spLocks/>
            </p:cNvSpPr>
            <p:nvPr/>
          </p:nvSpPr>
          <p:spPr bwMode="auto">
            <a:xfrm>
              <a:off x="4468813" y="253603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50"/>
            <p:cNvSpPr>
              <a:spLocks/>
            </p:cNvSpPr>
            <p:nvPr/>
          </p:nvSpPr>
          <p:spPr bwMode="auto">
            <a:xfrm>
              <a:off x="4479925" y="2480469"/>
              <a:ext cx="268288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51"/>
            <p:cNvSpPr>
              <a:spLocks/>
            </p:cNvSpPr>
            <p:nvPr/>
          </p:nvSpPr>
          <p:spPr bwMode="auto">
            <a:xfrm>
              <a:off x="4202113" y="1783557"/>
              <a:ext cx="823913" cy="758825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52"/>
            <p:cNvSpPr>
              <a:spLocks noEditPoints="1"/>
            </p:cNvSpPr>
            <p:nvPr/>
          </p:nvSpPr>
          <p:spPr bwMode="auto">
            <a:xfrm>
              <a:off x="4319588" y="1670844"/>
              <a:ext cx="633413" cy="598488"/>
            </a:xfrm>
            <a:custGeom>
              <a:avLst/>
              <a:gdLst>
                <a:gd name="T0" fmla="*/ 302 w 394"/>
                <a:gd name="T1" fmla="*/ 78 h 373"/>
                <a:gd name="T2" fmla="*/ 0 w 394"/>
                <a:gd name="T3" fmla="*/ 156 h 373"/>
                <a:gd name="T4" fmla="*/ 20 w 394"/>
                <a:gd name="T5" fmla="*/ 367 h 373"/>
                <a:gd name="T6" fmla="*/ 20 w 394"/>
                <a:gd name="T7" fmla="*/ 367 h 373"/>
                <a:gd name="T8" fmla="*/ 21 w 394"/>
                <a:gd name="T9" fmla="*/ 370 h 373"/>
                <a:gd name="T10" fmla="*/ 23 w 394"/>
                <a:gd name="T11" fmla="*/ 373 h 373"/>
                <a:gd name="T12" fmla="*/ 27 w 394"/>
                <a:gd name="T13" fmla="*/ 372 h 373"/>
                <a:gd name="T14" fmla="*/ 28 w 394"/>
                <a:gd name="T15" fmla="*/ 371 h 373"/>
                <a:gd name="T16" fmla="*/ 28 w 394"/>
                <a:gd name="T17" fmla="*/ 349 h 373"/>
                <a:gd name="T18" fmla="*/ 27 w 394"/>
                <a:gd name="T19" fmla="*/ 316 h 373"/>
                <a:gd name="T20" fmla="*/ 56 w 394"/>
                <a:gd name="T21" fmla="*/ 212 h 373"/>
                <a:gd name="T22" fmla="*/ 76 w 394"/>
                <a:gd name="T23" fmla="*/ 188 h 373"/>
                <a:gd name="T24" fmla="*/ 183 w 394"/>
                <a:gd name="T25" fmla="*/ 218 h 373"/>
                <a:gd name="T26" fmla="*/ 243 w 394"/>
                <a:gd name="T27" fmla="*/ 225 h 373"/>
                <a:gd name="T28" fmla="*/ 301 w 394"/>
                <a:gd name="T29" fmla="*/ 186 h 373"/>
                <a:gd name="T30" fmla="*/ 350 w 394"/>
                <a:gd name="T31" fmla="*/ 325 h 373"/>
                <a:gd name="T32" fmla="*/ 346 w 394"/>
                <a:gd name="T33" fmla="*/ 349 h 373"/>
                <a:gd name="T34" fmla="*/ 346 w 394"/>
                <a:gd name="T35" fmla="*/ 371 h 373"/>
                <a:gd name="T36" fmla="*/ 347 w 394"/>
                <a:gd name="T37" fmla="*/ 372 h 373"/>
                <a:gd name="T38" fmla="*/ 351 w 394"/>
                <a:gd name="T39" fmla="*/ 373 h 373"/>
                <a:gd name="T40" fmla="*/ 353 w 394"/>
                <a:gd name="T41" fmla="*/ 370 h 373"/>
                <a:gd name="T42" fmla="*/ 354 w 394"/>
                <a:gd name="T43" fmla="*/ 361 h 373"/>
                <a:gd name="T44" fmla="*/ 356 w 394"/>
                <a:gd name="T45" fmla="*/ 348 h 373"/>
                <a:gd name="T46" fmla="*/ 302 w 394"/>
                <a:gd name="T47" fmla="*/ 78 h 373"/>
                <a:gd name="T48" fmla="*/ 170 w 394"/>
                <a:gd name="T49" fmla="*/ 145 h 373"/>
                <a:gd name="T50" fmla="*/ 166 w 394"/>
                <a:gd name="T51" fmla="*/ 144 h 373"/>
                <a:gd name="T52" fmla="*/ 173 w 394"/>
                <a:gd name="T53" fmla="*/ 145 h 373"/>
                <a:gd name="T54" fmla="*/ 170 w 394"/>
                <a:gd name="T55" fmla="*/ 14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4" h="373">
                  <a:moveTo>
                    <a:pt x="302" y="78"/>
                  </a:moveTo>
                  <a:cubicBezTo>
                    <a:pt x="213" y="0"/>
                    <a:pt x="40" y="100"/>
                    <a:pt x="0" y="156"/>
                  </a:cubicBezTo>
                  <a:cubicBezTo>
                    <a:pt x="16" y="213"/>
                    <a:pt x="8" y="286"/>
                    <a:pt x="20" y="367"/>
                  </a:cubicBezTo>
                  <a:cubicBezTo>
                    <a:pt x="20" y="367"/>
                    <a:pt x="20" y="367"/>
                    <a:pt x="20" y="367"/>
                  </a:cubicBezTo>
                  <a:cubicBezTo>
                    <a:pt x="20" y="368"/>
                    <a:pt x="21" y="369"/>
                    <a:pt x="21" y="370"/>
                  </a:cubicBezTo>
                  <a:cubicBezTo>
                    <a:pt x="21" y="370"/>
                    <a:pt x="22" y="372"/>
                    <a:pt x="23" y="373"/>
                  </a:cubicBezTo>
                  <a:cubicBezTo>
                    <a:pt x="23" y="373"/>
                    <a:pt x="26" y="373"/>
                    <a:pt x="27" y="372"/>
                  </a:cubicBezTo>
                  <a:cubicBezTo>
                    <a:pt x="28" y="372"/>
                    <a:pt x="28" y="371"/>
                    <a:pt x="28" y="371"/>
                  </a:cubicBezTo>
                  <a:cubicBezTo>
                    <a:pt x="28" y="364"/>
                    <a:pt x="28" y="350"/>
                    <a:pt x="28" y="349"/>
                  </a:cubicBezTo>
                  <a:cubicBezTo>
                    <a:pt x="27" y="338"/>
                    <a:pt x="29" y="327"/>
                    <a:pt x="27" y="316"/>
                  </a:cubicBezTo>
                  <a:cubicBezTo>
                    <a:pt x="35" y="265"/>
                    <a:pt x="28" y="263"/>
                    <a:pt x="56" y="212"/>
                  </a:cubicBezTo>
                  <a:cubicBezTo>
                    <a:pt x="59" y="207"/>
                    <a:pt x="74" y="190"/>
                    <a:pt x="76" y="188"/>
                  </a:cubicBezTo>
                  <a:cubicBezTo>
                    <a:pt x="122" y="171"/>
                    <a:pt x="139" y="200"/>
                    <a:pt x="183" y="218"/>
                  </a:cubicBezTo>
                  <a:cubicBezTo>
                    <a:pt x="199" y="225"/>
                    <a:pt x="225" y="225"/>
                    <a:pt x="243" y="225"/>
                  </a:cubicBezTo>
                  <a:cubicBezTo>
                    <a:pt x="272" y="225"/>
                    <a:pt x="300" y="193"/>
                    <a:pt x="301" y="186"/>
                  </a:cubicBezTo>
                  <a:cubicBezTo>
                    <a:pt x="336" y="240"/>
                    <a:pt x="340" y="279"/>
                    <a:pt x="350" y="325"/>
                  </a:cubicBezTo>
                  <a:cubicBezTo>
                    <a:pt x="348" y="333"/>
                    <a:pt x="347" y="341"/>
                    <a:pt x="346" y="349"/>
                  </a:cubicBezTo>
                  <a:cubicBezTo>
                    <a:pt x="346" y="350"/>
                    <a:pt x="346" y="364"/>
                    <a:pt x="346" y="371"/>
                  </a:cubicBezTo>
                  <a:cubicBezTo>
                    <a:pt x="346" y="371"/>
                    <a:pt x="346" y="372"/>
                    <a:pt x="347" y="372"/>
                  </a:cubicBezTo>
                  <a:cubicBezTo>
                    <a:pt x="348" y="373"/>
                    <a:pt x="351" y="373"/>
                    <a:pt x="351" y="373"/>
                  </a:cubicBezTo>
                  <a:cubicBezTo>
                    <a:pt x="352" y="372"/>
                    <a:pt x="353" y="370"/>
                    <a:pt x="353" y="370"/>
                  </a:cubicBezTo>
                  <a:cubicBezTo>
                    <a:pt x="354" y="366"/>
                    <a:pt x="354" y="364"/>
                    <a:pt x="354" y="361"/>
                  </a:cubicBezTo>
                  <a:cubicBezTo>
                    <a:pt x="355" y="357"/>
                    <a:pt x="356" y="352"/>
                    <a:pt x="356" y="348"/>
                  </a:cubicBezTo>
                  <a:cubicBezTo>
                    <a:pt x="369" y="298"/>
                    <a:pt x="394" y="99"/>
                    <a:pt x="302" y="78"/>
                  </a:cubicBezTo>
                  <a:close/>
                  <a:moveTo>
                    <a:pt x="170" y="145"/>
                  </a:moveTo>
                  <a:cubicBezTo>
                    <a:pt x="169" y="145"/>
                    <a:pt x="168" y="144"/>
                    <a:pt x="166" y="144"/>
                  </a:cubicBezTo>
                  <a:cubicBezTo>
                    <a:pt x="168" y="144"/>
                    <a:pt x="170" y="145"/>
                    <a:pt x="173" y="145"/>
                  </a:cubicBezTo>
                  <a:cubicBezTo>
                    <a:pt x="172" y="145"/>
                    <a:pt x="171" y="145"/>
                    <a:pt x="170" y="145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53"/>
            <p:cNvSpPr>
              <a:spLocks noEditPoints="1"/>
            </p:cNvSpPr>
            <p:nvPr/>
          </p:nvSpPr>
          <p:spPr bwMode="auto">
            <a:xfrm>
              <a:off x="3124200" y="1610519"/>
              <a:ext cx="647700" cy="598488"/>
            </a:xfrm>
            <a:custGeom>
              <a:avLst/>
              <a:gdLst>
                <a:gd name="T0" fmla="*/ 95 w 404"/>
                <a:gd name="T1" fmla="*/ 78 h 373"/>
                <a:gd name="T2" fmla="*/ 404 w 404"/>
                <a:gd name="T3" fmla="*/ 156 h 373"/>
                <a:gd name="T4" fmla="*/ 383 w 404"/>
                <a:gd name="T5" fmla="*/ 367 h 373"/>
                <a:gd name="T6" fmla="*/ 383 w 404"/>
                <a:gd name="T7" fmla="*/ 367 h 373"/>
                <a:gd name="T8" fmla="*/ 382 w 404"/>
                <a:gd name="T9" fmla="*/ 369 h 373"/>
                <a:gd name="T10" fmla="*/ 380 w 404"/>
                <a:gd name="T11" fmla="*/ 372 h 373"/>
                <a:gd name="T12" fmla="*/ 376 w 404"/>
                <a:gd name="T13" fmla="*/ 372 h 373"/>
                <a:gd name="T14" fmla="*/ 375 w 404"/>
                <a:gd name="T15" fmla="*/ 371 h 373"/>
                <a:gd name="T16" fmla="*/ 375 w 404"/>
                <a:gd name="T17" fmla="*/ 349 h 373"/>
                <a:gd name="T18" fmla="*/ 376 w 404"/>
                <a:gd name="T19" fmla="*/ 316 h 373"/>
                <a:gd name="T20" fmla="*/ 346 w 404"/>
                <a:gd name="T21" fmla="*/ 211 h 373"/>
                <a:gd name="T22" fmla="*/ 326 w 404"/>
                <a:gd name="T23" fmla="*/ 188 h 373"/>
                <a:gd name="T24" fmla="*/ 217 w 404"/>
                <a:gd name="T25" fmla="*/ 217 h 373"/>
                <a:gd name="T26" fmla="*/ 154 w 404"/>
                <a:gd name="T27" fmla="*/ 225 h 373"/>
                <a:gd name="T28" fmla="*/ 95 w 404"/>
                <a:gd name="T29" fmla="*/ 186 h 373"/>
                <a:gd name="T30" fmla="*/ 45 w 404"/>
                <a:gd name="T31" fmla="*/ 325 h 373"/>
                <a:gd name="T32" fmla="*/ 49 w 404"/>
                <a:gd name="T33" fmla="*/ 349 h 373"/>
                <a:gd name="T34" fmla="*/ 49 w 404"/>
                <a:gd name="T35" fmla="*/ 371 h 373"/>
                <a:gd name="T36" fmla="*/ 48 w 404"/>
                <a:gd name="T37" fmla="*/ 372 h 373"/>
                <a:gd name="T38" fmla="*/ 44 w 404"/>
                <a:gd name="T39" fmla="*/ 372 h 373"/>
                <a:gd name="T40" fmla="*/ 42 w 404"/>
                <a:gd name="T41" fmla="*/ 369 h 373"/>
                <a:gd name="T42" fmla="*/ 41 w 404"/>
                <a:gd name="T43" fmla="*/ 361 h 373"/>
                <a:gd name="T44" fmla="*/ 39 w 404"/>
                <a:gd name="T45" fmla="*/ 348 h 373"/>
                <a:gd name="T46" fmla="*/ 95 w 404"/>
                <a:gd name="T47" fmla="*/ 78 h 373"/>
                <a:gd name="T48" fmla="*/ 229 w 404"/>
                <a:gd name="T49" fmla="*/ 145 h 373"/>
                <a:gd name="T50" fmla="*/ 233 w 404"/>
                <a:gd name="T51" fmla="*/ 143 h 373"/>
                <a:gd name="T52" fmla="*/ 227 w 404"/>
                <a:gd name="T53" fmla="*/ 145 h 373"/>
                <a:gd name="T54" fmla="*/ 229 w 404"/>
                <a:gd name="T55" fmla="*/ 14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4" h="373">
                  <a:moveTo>
                    <a:pt x="95" y="78"/>
                  </a:moveTo>
                  <a:cubicBezTo>
                    <a:pt x="185" y="0"/>
                    <a:pt x="362" y="99"/>
                    <a:pt x="404" y="156"/>
                  </a:cubicBezTo>
                  <a:cubicBezTo>
                    <a:pt x="387" y="213"/>
                    <a:pt x="395" y="286"/>
                    <a:pt x="383" y="367"/>
                  </a:cubicBezTo>
                  <a:cubicBezTo>
                    <a:pt x="383" y="367"/>
                    <a:pt x="383" y="367"/>
                    <a:pt x="383" y="367"/>
                  </a:cubicBezTo>
                  <a:cubicBezTo>
                    <a:pt x="383" y="368"/>
                    <a:pt x="383" y="368"/>
                    <a:pt x="382" y="369"/>
                  </a:cubicBezTo>
                  <a:cubicBezTo>
                    <a:pt x="382" y="370"/>
                    <a:pt x="381" y="372"/>
                    <a:pt x="380" y="372"/>
                  </a:cubicBezTo>
                  <a:cubicBezTo>
                    <a:pt x="380" y="373"/>
                    <a:pt x="377" y="372"/>
                    <a:pt x="376" y="372"/>
                  </a:cubicBezTo>
                  <a:cubicBezTo>
                    <a:pt x="375" y="372"/>
                    <a:pt x="375" y="371"/>
                    <a:pt x="375" y="371"/>
                  </a:cubicBezTo>
                  <a:cubicBezTo>
                    <a:pt x="375" y="364"/>
                    <a:pt x="375" y="349"/>
                    <a:pt x="375" y="349"/>
                  </a:cubicBezTo>
                  <a:cubicBezTo>
                    <a:pt x="376" y="338"/>
                    <a:pt x="374" y="327"/>
                    <a:pt x="376" y="316"/>
                  </a:cubicBezTo>
                  <a:cubicBezTo>
                    <a:pt x="368" y="265"/>
                    <a:pt x="375" y="263"/>
                    <a:pt x="346" y="211"/>
                  </a:cubicBezTo>
                  <a:cubicBezTo>
                    <a:pt x="343" y="207"/>
                    <a:pt x="328" y="190"/>
                    <a:pt x="326" y="188"/>
                  </a:cubicBezTo>
                  <a:cubicBezTo>
                    <a:pt x="278" y="171"/>
                    <a:pt x="262" y="200"/>
                    <a:pt x="217" y="217"/>
                  </a:cubicBezTo>
                  <a:cubicBezTo>
                    <a:pt x="199" y="224"/>
                    <a:pt x="173" y="225"/>
                    <a:pt x="154" y="225"/>
                  </a:cubicBezTo>
                  <a:cubicBezTo>
                    <a:pt x="125" y="225"/>
                    <a:pt x="96" y="193"/>
                    <a:pt x="95" y="186"/>
                  </a:cubicBezTo>
                  <a:cubicBezTo>
                    <a:pt x="59" y="240"/>
                    <a:pt x="56" y="279"/>
                    <a:pt x="45" y="325"/>
                  </a:cubicBezTo>
                  <a:cubicBezTo>
                    <a:pt x="47" y="333"/>
                    <a:pt x="48" y="341"/>
                    <a:pt x="49" y="349"/>
                  </a:cubicBezTo>
                  <a:cubicBezTo>
                    <a:pt x="49" y="349"/>
                    <a:pt x="50" y="364"/>
                    <a:pt x="49" y="371"/>
                  </a:cubicBezTo>
                  <a:cubicBezTo>
                    <a:pt x="49" y="371"/>
                    <a:pt x="49" y="372"/>
                    <a:pt x="48" y="372"/>
                  </a:cubicBezTo>
                  <a:cubicBezTo>
                    <a:pt x="47" y="372"/>
                    <a:pt x="44" y="373"/>
                    <a:pt x="44" y="372"/>
                  </a:cubicBezTo>
                  <a:cubicBezTo>
                    <a:pt x="43" y="372"/>
                    <a:pt x="42" y="370"/>
                    <a:pt x="42" y="369"/>
                  </a:cubicBezTo>
                  <a:cubicBezTo>
                    <a:pt x="41" y="366"/>
                    <a:pt x="41" y="364"/>
                    <a:pt x="41" y="361"/>
                  </a:cubicBezTo>
                  <a:cubicBezTo>
                    <a:pt x="40" y="356"/>
                    <a:pt x="39" y="352"/>
                    <a:pt x="39" y="348"/>
                  </a:cubicBezTo>
                  <a:cubicBezTo>
                    <a:pt x="25" y="298"/>
                    <a:pt x="0" y="99"/>
                    <a:pt x="95" y="78"/>
                  </a:cubicBezTo>
                  <a:close/>
                  <a:moveTo>
                    <a:pt x="229" y="145"/>
                  </a:moveTo>
                  <a:cubicBezTo>
                    <a:pt x="230" y="144"/>
                    <a:pt x="232" y="144"/>
                    <a:pt x="233" y="143"/>
                  </a:cubicBezTo>
                  <a:cubicBezTo>
                    <a:pt x="231" y="144"/>
                    <a:pt x="229" y="145"/>
                    <a:pt x="227" y="145"/>
                  </a:cubicBezTo>
                  <a:cubicBezTo>
                    <a:pt x="228" y="145"/>
                    <a:pt x="228" y="145"/>
                    <a:pt x="229" y="14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54"/>
            <p:cNvSpPr>
              <a:spLocks/>
            </p:cNvSpPr>
            <p:nvPr/>
          </p:nvSpPr>
          <p:spPr bwMode="auto">
            <a:xfrm>
              <a:off x="4614863" y="253603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55"/>
            <p:cNvSpPr>
              <a:spLocks/>
            </p:cNvSpPr>
            <p:nvPr/>
          </p:nvSpPr>
          <p:spPr bwMode="auto">
            <a:xfrm>
              <a:off x="4614863" y="253603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56"/>
            <p:cNvSpPr>
              <a:spLocks/>
            </p:cNvSpPr>
            <p:nvPr/>
          </p:nvSpPr>
          <p:spPr bwMode="auto">
            <a:xfrm>
              <a:off x="4479925" y="253126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169 w 169"/>
                <a:gd name="T11" fmla="*/ 3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57"/>
            <p:cNvSpPr>
              <a:spLocks/>
            </p:cNvSpPr>
            <p:nvPr/>
          </p:nvSpPr>
          <p:spPr bwMode="auto">
            <a:xfrm>
              <a:off x="4479925" y="253126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169 w 169"/>
                <a:gd name="T11" fmla="*/ 3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58"/>
            <p:cNvSpPr>
              <a:spLocks noEditPoints="1"/>
            </p:cNvSpPr>
            <p:nvPr/>
          </p:nvSpPr>
          <p:spPr bwMode="auto">
            <a:xfrm>
              <a:off x="4589463" y="281543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59"/>
            <p:cNvSpPr>
              <a:spLocks noEditPoints="1"/>
            </p:cNvSpPr>
            <p:nvPr/>
          </p:nvSpPr>
          <p:spPr bwMode="auto">
            <a:xfrm>
              <a:off x="4589463" y="281543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60"/>
            <p:cNvSpPr>
              <a:spLocks noChangeArrowheads="1"/>
            </p:cNvSpPr>
            <p:nvPr/>
          </p:nvSpPr>
          <p:spPr bwMode="auto">
            <a:xfrm>
              <a:off x="4589463" y="281543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61"/>
            <p:cNvSpPr>
              <a:spLocks noChangeArrowheads="1"/>
            </p:cNvSpPr>
            <p:nvPr/>
          </p:nvSpPr>
          <p:spPr bwMode="auto">
            <a:xfrm>
              <a:off x="4589463" y="281543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62"/>
            <p:cNvSpPr>
              <a:spLocks/>
            </p:cNvSpPr>
            <p:nvPr/>
          </p:nvSpPr>
          <p:spPr bwMode="auto">
            <a:xfrm>
              <a:off x="5054600" y="2539207"/>
              <a:ext cx="796925" cy="1042988"/>
            </a:xfrm>
            <a:custGeom>
              <a:avLst/>
              <a:gdLst>
                <a:gd name="T0" fmla="*/ 179 w 496"/>
                <a:gd name="T1" fmla="*/ 59 h 650"/>
                <a:gd name="T2" fmla="*/ 401 w 496"/>
                <a:gd name="T3" fmla="*/ 112 h 650"/>
                <a:gd name="T4" fmla="*/ 463 w 496"/>
                <a:gd name="T5" fmla="*/ 303 h 650"/>
                <a:gd name="T6" fmla="*/ 442 w 496"/>
                <a:gd name="T7" fmla="*/ 442 h 650"/>
                <a:gd name="T8" fmla="*/ 440 w 496"/>
                <a:gd name="T9" fmla="*/ 495 h 650"/>
                <a:gd name="T10" fmla="*/ 237 w 496"/>
                <a:gd name="T11" fmla="*/ 649 h 650"/>
                <a:gd name="T12" fmla="*/ 54 w 496"/>
                <a:gd name="T13" fmla="*/ 499 h 650"/>
                <a:gd name="T14" fmla="*/ 58 w 496"/>
                <a:gd name="T15" fmla="*/ 446 h 650"/>
                <a:gd name="T16" fmla="*/ 38 w 496"/>
                <a:gd name="T17" fmla="*/ 295 h 650"/>
                <a:gd name="T18" fmla="*/ 179 w 496"/>
                <a:gd name="T19" fmla="*/ 59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6" h="650">
                  <a:moveTo>
                    <a:pt x="179" y="59"/>
                  </a:moveTo>
                  <a:cubicBezTo>
                    <a:pt x="197" y="27"/>
                    <a:pt x="342" y="0"/>
                    <a:pt x="401" y="112"/>
                  </a:cubicBezTo>
                  <a:cubicBezTo>
                    <a:pt x="460" y="224"/>
                    <a:pt x="430" y="263"/>
                    <a:pt x="463" y="303"/>
                  </a:cubicBezTo>
                  <a:cubicBezTo>
                    <a:pt x="496" y="343"/>
                    <a:pt x="465" y="434"/>
                    <a:pt x="442" y="442"/>
                  </a:cubicBezTo>
                  <a:cubicBezTo>
                    <a:pt x="420" y="450"/>
                    <a:pt x="429" y="481"/>
                    <a:pt x="440" y="495"/>
                  </a:cubicBezTo>
                  <a:cubicBezTo>
                    <a:pt x="487" y="552"/>
                    <a:pt x="419" y="650"/>
                    <a:pt x="237" y="649"/>
                  </a:cubicBezTo>
                  <a:cubicBezTo>
                    <a:pt x="42" y="647"/>
                    <a:pt x="4" y="534"/>
                    <a:pt x="54" y="499"/>
                  </a:cubicBezTo>
                  <a:cubicBezTo>
                    <a:pt x="70" y="488"/>
                    <a:pt x="76" y="466"/>
                    <a:pt x="58" y="446"/>
                  </a:cubicBezTo>
                  <a:cubicBezTo>
                    <a:pt x="41" y="427"/>
                    <a:pt x="0" y="354"/>
                    <a:pt x="38" y="295"/>
                  </a:cubicBezTo>
                  <a:cubicBezTo>
                    <a:pt x="77" y="235"/>
                    <a:pt x="43" y="59"/>
                    <a:pt x="179" y="59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63"/>
            <p:cNvSpPr>
              <a:spLocks/>
            </p:cNvSpPr>
            <p:nvPr/>
          </p:nvSpPr>
          <p:spPr bwMode="auto">
            <a:xfrm>
              <a:off x="4859338" y="3375819"/>
              <a:ext cx="1182688" cy="468313"/>
            </a:xfrm>
            <a:custGeom>
              <a:avLst/>
              <a:gdLst>
                <a:gd name="T0" fmla="*/ 438 w 737"/>
                <a:gd name="T1" fmla="*/ 0 h 292"/>
                <a:gd name="T2" fmla="*/ 295 w 737"/>
                <a:gd name="T3" fmla="*/ 7 h 292"/>
                <a:gd name="T4" fmla="*/ 79 w 737"/>
                <a:gd name="T5" fmla="*/ 115 h 292"/>
                <a:gd name="T6" fmla="*/ 0 w 737"/>
                <a:gd name="T7" fmla="*/ 292 h 292"/>
                <a:gd name="T8" fmla="*/ 737 w 737"/>
                <a:gd name="T9" fmla="*/ 292 h 292"/>
                <a:gd name="T10" fmla="*/ 658 w 737"/>
                <a:gd name="T11" fmla="*/ 115 h 292"/>
                <a:gd name="T12" fmla="*/ 438 w 737"/>
                <a:gd name="T1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92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98"/>
                    <a:pt x="79" y="115"/>
                  </a:cubicBezTo>
                  <a:cubicBezTo>
                    <a:pt x="3" y="132"/>
                    <a:pt x="0" y="228"/>
                    <a:pt x="0" y="292"/>
                  </a:cubicBezTo>
                  <a:cubicBezTo>
                    <a:pt x="737" y="292"/>
                    <a:pt x="737" y="292"/>
                    <a:pt x="737" y="292"/>
                  </a:cubicBezTo>
                  <a:cubicBezTo>
                    <a:pt x="737" y="228"/>
                    <a:pt x="736" y="132"/>
                    <a:pt x="658" y="115"/>
                  </a:cubicBezTo>
                  <a:cubicBezTo>
                    <a:pt x="581" y="97"/>
                    <a:pt x="480" y="66"/>
                    <a:pt x="438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64"/>
            <p:cNvSpPr>
              <a:spLocks/>
            </p:cNvSpPr>
            <p:nvPr/>
          </p:nvSpPr>
          <p:spPr bwMode="auto">
            <a:xfrm>
              <a:off x="5332413" y="3002757"/>
              <a:ext cx="236538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65"/>
            <p:cNvSpPr>
              <a:spLocks/>
            </p:cNvSpPr>
            <p:nvPr/>
          </p:nvSpPr>
          <p:spPr bwMode="auto">
            <a:xfrm>
              <a:off x="5670550" y="3012282"/>
              <a:ext cx="120650" cy="179388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66"/>
            <p:cNvSpPr>
              <a:spLocks/>
            </p:cNvSpPr>
            <p:nvPr/>
          </p:nvSpPr>
          <p:spPr bwMode="auto">
            <a:xfrm>
              <a:off x="5110163" y="3012282"/>
              <a:ext cx="120650" cy="179388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67"/>
            <p:cNvSpPr>
              <a:spLocks/>
            </p:cNvSpPr>
            <p:nvPr/>
          </p:nvSpPr>
          <p:spPr bwMode="auto">
            <a:xfrm>
              <a:off x="5332413" y="3304382"/>
              <a:ext cx="236538" cy="82550"/>
            </a:xfrm>
            <a:custGeom>
              <a:avLst/>
              <a:gdLst>
                <a:gd name="T0" fmla="*/ 147 w 147"/>
                <a:gd name="T1" fmla="*/ 0 h 51"/>
                <a:gd name="T2" fmla="*/ 0 w 147"/>
                <a:gd name="T3" fmla="*/ 0 h 51"/>
                <a:gd name="T4" fmla="*/ 0 w 147"/>
                <a:gd name="T5" fmla="*/ 5 h 51"/>
                <a:gd name="T6" fmla="*/ 73 w 147"/>
                <a:gd name="T7" fmla="*/ 51 h 51"/>
                <a:gd name="T8" fmla="*/ 147 w 147"/>
                <a:gd name="T9" fmla="*/ 4 h 51"/>
                <a:gd name="T10" fmla="*/ 147 w 147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51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68"/>
            <p:cNvSpPr>
              <a:spLocks/>
            </p:cNvSpPr>
            <p:nvPr/>
          </p:nvSpPr>
          <p:spPr bwMode="auto">
            <a:xfrm>
              <a:off x="5126038" y="2639219"/>
              <a:ext cx="650875" cy="722313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69"/>
            <p:cNvSpPr>
              <a:spLocks/>
            </p:cNvSpPr>
            <p:nvPr/>
          </p:nvSpPr>
          <p:spPr bwMode="auto">
            <a:xfrm>
              <a:off x="5122863" y="2618582"/>
              <a:ext cx="688975" cy="496888"/>
            </a:xfrm>
            <a:custGeom>
              <a:avLst/>
              <a:gdLst>
                <a:gd name="T0" fmla="*/ 170 w 430"/>
                <a:gd name="T1" fmla="*/ 148 h 310"/>
                <a:gd name="T2" fmla="*/ 73 w 430"/>
                <a:gd name="T3" fmla="*/ 226 h 310"/>
                <a:gd name="T4" fmla="*/ 43 w 430"/>
                <a:gd name="T5" fmla="*/ 301 h 310"/>
                <a:gd name="T6" fmla="*/ 18 w 430"/>
                <a:gd name="T7" fmla="*/ 145 h 310"/>
                <a:gd name="T8" fmla="*/ 173 w 430"/>
                <a:gd name="T9" fmla="*/ 4 h 310"/>
                <a:gd name="T10" fmla="*/ 326 w 430"/>
                <a:gd name="T11" fmla="*/ 47 h 310"/>
                <a:gd name="T12" fmla="*/ 367 w 430"/>
                <a:gd name="T13" fmla="*/ 310 h 310"/>
                <a:gd name="T14" fmla="*/ 282 w 430"/>
                <a:gd name="T15" fmla="*/ 105 h 310"/>
                <a:gd name="T16" fmla="*/ 170 w 430"/>
                <a:gd name="T17" fmla="*/ 148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310">
                  <a:moveTo>
                    <a:pt x="170" y="148"/>
                  </a:moveTo>
                  <a:cubicBezTo>
                    <a:pt x="135" y="223"/>
                    <a:pt x="120" y="246"/>
                    <a:pt x="73" y="226"/>
                  </a:cubicBezTo>
                  <a:cubicBezTo>
                    <a:pt x="25" y="206"/>
                    <a:pt x="34" y="262"/>
                    <a:pt x="43" y="301"/>
                  </a:cubicBezTo>
                  <a:cubicBezTo>
                    <a:pt x="0" y="248"/>
                    <a:pt x="5" y="197"/>
                    <a:pt x="18" y="145"/>
                  </a:cubicBezTo>
                  <a:cubicBezTo>
                    <a:pt x="33" y="88"/>
                    <a:pt x="105" y="2"/>
                    <a:pt x="173" y="4"/>
                  </a:cubicBezTo>
                  <a:cubicBezTo>
                    <a:pt x="210" y="0"/>
                    <a:pt x="266" y="5"/>
                    <a:pt x="326" y="47"/>
                  </a:cubicBezTo>
                  <a:cubicBezTo>
                    <a:pt x="430" y="122"/>
                    <a:pt x="395" y="290"/>
                    <a:pt x="367" y="310"/>
                  </a:cubicBezTo>
                  <a:cubicBezTo>
                    <a:pt x="394" y="155"/>
                    <a:pt x="328" y="186"/>
                    <a:pt x="282" y="105"/>
                  </a:cubicBezTo>
                  <a:cubicBezTo>
                    <a:pt x="267" y="69"/>
                    <a:pt x="209" y="67"/>
                    <a:pt x="170" y="1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170"/>
            <p:cNvSpPr>
              <a:spLocks noChangeArrowheads="1"/>
            </p:cNvSpPr>
            <p:nvPr/>
          </p:nvSpPr>
          <p:spPr bwMode="auto">
            <a:xfrm>
              <a:off x="5435600" y="3544094"/>
              <a:ext cx="23813" cy="300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71"/>
            <p:cNvSpPr>
              <a:spLocks/>
            </p:cNvSpPr>
            <p:nvPr/>
          </p:nvSpPr>
          <p:spPr bwMode="auto">
            <a:xfrm>
              <a:off x="5248275" y="3386932"/>
              <a:ext cx="200025" cy="244475"/>
            </a:xfrm>
            <a:custGeom>
              <a:avLst/>
              <a:gdLst>
                <a:gd name="T0" fmla="*/ 53 w 126"/>
                <a:gd name="T1" fmla="*/ 0 h 154"/>
                <a:gd name="T2" fmla="*/ 0 w 126"/>
                <a:gd name="T3" fmla="*/ 49 h 154"/>
                <a:gd name="T4" fmla="*/ 67 w 126"/>
                <a:gd name="T5" fmla="*/ 154 h 154"/>
                <a:gd name="T6" fmla="*/ 126 w 126"/>
                <a:gd name="T7" fmla="*/ 98 h 154"/>
                <a:gd name="T8" fmla="*/ 53 w 12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4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72"/>
            <p:cNvSpPr>
              <a:spLocks/>
            </p:cNvSpPr>
            <p:nvPr/>
          </p:nvSpPr>
          <p:spPr bwMode="auto">
            <a:xfrm>
              <a:off x="5248275" y="3386932"/>
              <a:ext cx="200025" cy="244475"/>
            </a:xfrm>
            <a:custGeom>
              <a:avLst/>
              <a:gdLst>
                <a:gd name="T0" fmla="*/ 53 w 126"/>
                <a:gd name="T1" fmla="*/ 0 h 154"/>
                <a:gd name="T2" fmla="*/ 0 w 126"/>
                <a:gd name="T3" fmla="*/ 49 h 154"/>
                <a:gd name="T4" fmla="*/ 67 w 126"/>
                <a:gd name="T5" fmla="*/ 154 h 154"/>
                <a:gd name="T6" fmla="*/ 126 w 126"/>
                <a:gd name="T7" fmla="*/ 98 h 154"/>
                <a:gd name="T8" fmla="*/ 53 w 12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4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73"/>
            <p:cNvSpPr>
              <a:spLocks/>
            </p:cNvSpPr>
            <p:nvPr/>
          </p:nvSpPr>
          <p:spPr bwMode="auto">
            <a:xfrm>
              <a:off x="5448300" y="3385344"/>
              <a:ext cx="204788" cy="246063"/>
            </a:xfrm>
            <a:custGeom>
              <a:avLst/>
              <a:gdLst>
                <a:gd name="T0" fmla="*/ 76 w 129"/>
                <a:gd name="T1" fmla="*/ 0 h 155"/>
                <a:gd name="T2" fmla="*/ 129 w 129"/>
                <a:gd name="T3" fmla="*/ 52 h 155"/>
                <a:gd name="T4" fmla="*/ 59 w 129"/>
                <a:gd name="T5" fmla="*/ 155 h 155"/>
                <a:gd name="T6" fmla="*/ 0 w 129"/>
                <a:gd name="T7" fmla="*/ 99 h 155"/>
                <a:gd name="T8" fmla="*/ 76 w 12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5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74"/>
            <p:cNvSpPr>
              <a:spLocks/>
            </p:cNvSpPr>
            <p:nvPr/>
          </p:nvSpPr>
          <p:spPr bwMode="auto">
            <a:xfrm>
              <a:off x="5448300" y="3385344"/>
              <a:ext cx="204788" cy="246063"/>
            </a:xfrm>
            <a:custGeom>
              <a:avLst/>
              <a:gdLst>
                <a:gd name="T0" fmla="*/ 76 w 129"/>
                <a:gd name="T1" fmla="*/ 0 h 155"/>
                <a:gd name="T2" fmla="*/ 129 w 129"/>
                <a:gd name="T3" fmla="*/ 52 h 155"/>
                <a:gd name="T4" fmla="*/ 59 w 129"/>
                <a:gd name="T5" fmla="*/ 155 h 155"/>
                <a:gd name="T6" fmla="*/ 0 w 129"/>
                <a:gd name="T7" fmla="*/ 99 h 155"/>
                <a:gd name="T8" fmla="*/ 76 w 12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5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75"/>
            <p:cNvSpPr>
              <a:spLocks noEditPoints="1"/>
            </p:cNvSpPr>
            <p:nvPr/>
          </p:nvSpPr>
          <p:spPr bwMode="auto">
            <a:xfrm>
              <a:off x="5200650" y="2972594"/>
              <a:ext cx="508000" cy="184150"/>
            </a:xfrm>
            <a:custGeom>
              <a:avLst/>
              <a:gdLst>
                <a:gd name="T0" fmla="*/ 236 w 316"/>
                <a:gd name="T1" fmla="*/ 114 h 115"/>
                <a:gd name="T2" fmla="*/ 240 w 316"/>
                <a:gd name="T3" fmla="*/ 114 h 115"/>
                <a:gd name="T4" fmla="*/ 297 w 316"/>
                <a:gd name="T5" fmla="*/ 68 h 115"/>
                <a:gd name="T6" fmla="*/ 310 w 316"/>
                <a:gd name="T7" fmla="*/ 30 h 115"/>
                <a:gd name="T8" fmla="*/ 316 w 316"/>
                <a:gd name="T9" fmla="*/ 16 h 115"/>
                <a:gd name="T10" fmla="*/ 307 w 316"/>
                <a:gd name="T11" fmla="*/ 5 h 115"/>
                <a:gd name="T12" fmla="*/ 238 w 316"/>
                <a:gd name="T13" fmla="*/ 2 h 115"/>
                <a:gd name="T14" fmla="*/ 238 w 316"/>
                <a:gd name="T15" fmla="*/ 9 h 115"/>
                <a:gd name="T16" fmla="*/ 285 w 316"/>
                <a:gd name="T17" fmla="*/ 14 h 115"/>
                <a:gd name="T18" fmla="*/ 283 w 316"/>
                <a:gd name="T19" fmla="*/ 86 h 115"/>
                <a:gd name="T20" fmla="*/ 236 w 316"/>
                <a:gd name="T21" fmla="*/ 108 h 115"/>
                <a:gd name="T22" fmla="*/ 236 w 316"/>
                <a:gd name="T23" fmla="*/ 114 h 115"/>
                <a:gd name="T24" fmla="*/ 158 w 316"/>
                <a:gd name="T25" fmla="*/ 15 h 115"/>
                <a:gd name="T26" fmla="*/ 84 w 316"/>
                <a:gd name="T27" fmla="*/ 2 h 115"/>
                <a:gd name="T28" fmla="*/ 78 w 316"/>
                <a:gd name="T29" fmla="*/ 2 h 115"/>
                <a:gd name="T30" fmla="*/ 78 w 316"/>
                <a:gd name="T31" fmla="*/ 9 h 115"/>
                <a:gd name="T32" fmla="*/ 130 w 316"/>
                <a:gd name="T33" fmla="*/ 27 h 115"/>
                <a:gd name="T34" fmla="*/ 99 w 316"/>
                <a:gd name="T35" fmla="*/ 103 h 115"/>
                <a:gd name="T36" fmla="*/ 76 w 316"/>
                <a:gd name="T37" fmla="*/ 108 h 115"/>
                <a:gd name="T38" fmla="*/ 76 w 316"/>
                <a:gd name="T39" fmla="*/ 115 h 115"/>
                <a:gd name="T40" fmla="*/ 130 w 316"/>
                <a:gd name="T41" fmla="*/ 80 h 115"/>
                <a:gd name="T42" fmla="*/ 157 w 316"/>
                <a:gd name="T43" fmla="*/ 41 h 115"/>
                <a:gd name="T44" fmla="*/ 183 w 316"/>
                <a:gd name="T45" fmla="*/ 79 h 115"/>
                <a:gd name="T46" fmla="*/ 236 w 316"/>
                <a:gd name="T47" fmla="*/ 114 h 115"/>
                <a:gd name="T48" fmla="*/ 236 w 316"/>
                <a:gd name="T49" fmla="*/ 108 h 115"/>
                <a:gd name="T50" fmla="*/ 211 w 316"/>
                <a:gd name="T51" fmla="*/ 103 h 115"/>
                <a:gd name="T52" fmla="*/ 185 w 316"/>
                <a:gd name="T53" fmla="*/ 27 h 115"/>
                <a:gd name="T54" fmla="*/ 238 w 316"/>
                <a:gd name="T55" fmla="*/ 9 h 115"/>
                <a:gd name="T56" fmla="*/ 238 w 316"/>
                <a:gd name="T57" fmla="*/ 2 h 115"/>
                <a:gd name="T58" fmla="*/ 233 w 316"/>
                <a:gd name="T59" fmla="*/ 2 h 115"/>
                <a:gd name="T60" fmla="*/ 158 w 316"/>
                <a:gd name="T61" fmla="*/ 15 h 115"/>
                <a:gd name="T62" fmla="*/ 78 w 316"/>
                <a:gd name="T63" fmla="*/ 2 h 115"/>
                <a:gd name="T64" fmla="*/ 9 w 316"/>
                <a:gd name="T65" fmla="*/ 6 h 115"/>
                <a:gd name="T66" fmla="*/ 0 w 316"/>
                <a:gd name="T67" fmla="*/ 17 h 115"/>
                <a:gd name="T68" fmla="*/ 5 w 316"/>
                <a:gd name="T69" fmla="*/ 31 h 115"/>
                <a:gd name="T70" fmla="*/ 15 w 316"/>
                <a:gd name="T71" fmla="*/ 69 h 115"/>
                <a:gd name="T72" fmla="*/ 69 w 316"/>
                <a:gd name="T73" fmla="*/ 114 h 115"/>
                <a:gd name="T74" fmla="*/ 76 w 316"/>
                <a:gd name="T75" fmla="*/ 115 h 115"/>
                <a:gd name="T76" fmla="*/ 76 w 316"/>
                <a:gd name="T77" fmla="*/ 108 h 115"/>
                <a:gd name="T78" fmla="*/ 28 w 316"/>
                <a:gd name="T79" fmla="*/ 86 h 115"/>
                <a:gd name="T80" fmla="*/ 31 w 316"/>
                <a:gd name="T81" fmla="*/ 14 h 115"/>
                <a:gd name="T82" fmla="*/ 78 w 316"/>
                <a:gd name="T83" fmla="*/ 9 h 115"/>
                <a:gd name="T84" fmla="*/ 78 w 316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6" h="115">
                  <a:moveTo>
                    <a:pt x="236" y="114"/>
                  </a:moveTo>
                  <a:cubicBezTo>
                    <a:pt x="237" y="114"/>
                    <a:pt x="239" y="114"/>
                    <a:pt x="240" y="114"/>
                  </a:cubicBezTo>
                  <a:cubicBezTo>
                    <a:pt x="282" y="110"/>
                    <a:pt x="293" y="92"/>
                    <a:pt x="297" y="68"/>
                  </a:cubicBezTo>
                  <a:cubicBezTo>
                    <a:pt x="302" y="42"/>
                    <a:pt x="303" y="33"/>
                    <a:pt x="310" y="30"/>
                  </a:cubicBezTo>
                  <a:cubicBezTo>
                    <a:pt x="314" y="28"/>
                    <a:pt x="316" y="23"/>
                    <a:pt x="316" y="16"/>
                  </a:cubicBezTo>
                  <a:cubicBezTo>
                    <a:pt x="315" y="9"/>
                    <a:pt x="315" y="8"/>
                    <a:pt x="307" y="5"/>
                  </a:cubicBezTo>
                  <a:cubicBezTo>
                    <a:pt x="301" y="3"/>
                    <a:pt x="265" y="0"/>
                    <a:pt x="238" y="2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59" y="8"/>
                    <a:pt x="279" y="10"/>
                    <a:pt x="285" y="14"/>
                  </a:cubicBezTo>
                  <a:cubicBezTo>
                    <a:pt x="299" y="23"/>
                    <a:pt x="295" y="65"/>
                    <a:pt x="283" y="86"/>
                  </a:cubicBezTo>
                  <a:cubicBezTo>
                    <a:pt x="276" y="100"/>
                    <a:pt x="255" y="107"/>
                    <a:pt x="236" y="108"/>
                  </a:cubicBezTo>
                  <a:lnTo>
                    <a:pt x="236" y="114"/>
                  </a:lnTo>
                  <a:close/>
                  <a:moveTo>
                    <a:pt x="158" y="15"/>
                  </a:moveTo>
                  <a:cubicBezTo>
                    <a:pt x="148" y="16"/>
                    <a:pt x="110" y="5"/>
                    <a:pt x="84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99" y="10"/>
                    <a:pt x="122" y="15"/>
                    <a:pt x="130" y="27"/>
                  </a:cubicBezTo>
                  <a:cubicBezTo>
                    <a:pt x="143" y="46"/>
                    <a:pt x="120" y="93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6" y="115"/>
                    <a:pt x="76" y="115"/>
                    <a:pt x="76" y="115"/>
                  </a:cubicBezTo>
                  <a:cubicBezTo>
                    <a:pt x="112" y="115"/>
                    <a:pt x="125" y="89"/>
                    <a:pt x="130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8" y="41"/>
                    <a:pt x="175" y="63"/>
                    <a:pt x="183" y="79"/>
                  </a:cubicBezTo>
                  <a:cubicBezTo>
                    <a:pt x="187" y="88"/>
                    <a:pt x="198" y="115"/>
                    <a:pt x="236" y="114"/>
                  </a:cubicBezTo>
                  <a:cubicBezTo>
                    <a:pt x="236" y="108"/>
                    <a:pt x="236" y="108"/>
                    <a:pt x="236" y="108"/>
                  </a:cubicBezTo>
                  <a:cubicBezTo>
                    <a:pt x="227" y="108"/>
                    <a:pt x="218" y="106"/>
                    <a:pt x="211" y="103"/>
                  </a:cubicBezTo>
                  <a:cubicBezTo>
                    <a:pt x="191" y="93"/>
                    <a:pt x="171" y="46"/>
                    <a:pt x="185" y="27"/>
                  </a:cubicBezTo>
                  <a:cubicBezTo>
                    <a:pt x="194" y="15"/>
                    <a:pt x="216" y="10"/>
                    <a:pt x="238" y="9"/>
                  </a:cubicBezTo>
                  <a:cubicBezTo>
                    <a:pt x="238" y="2"/>
                    <a:pt x="238" y="2"/>
                    <a:pt x="238" y="2"/>
                  </a:cubicBezTo>
                  <a:cubicBezTo>
                    <a:pt x="236" y="2"/>
                    <a:pt x="235" y="2"/>
                    <a:pt x="233" y="2"/>
                  </a:cubicBezTo>
                  <a:cubicBezTo>
                    <a:pt x="209" y="4"/>
                    <a:pt x="179" y="15"/>
                    <a:pt x="158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9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0" y="29"/>
                    <a:pt x="5" y="31"/>
                  </a:cubicBezTo>
                  <a:cubicBezTo>
                    <a:pt x="12" y="33"/>
                    <a:pt x="12" y="42"/>
                    <a:pt x="15" y="69"/>
                  </a:cubicBezTo>
                  <a:cubicBezTo>
                    <a:pt x="18" y="92"/>
                    <a:pt x="28" y="111"/>
                    <a:pt x="69" y="114"/>
                  </a:cubicBezTo>
                  <a:cubicBezTo>
                    <a:pt x="72" y="115"/>
                    <a:pt x="74" y="115"/>
                    <a:pt x="76" y="115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8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76"/>
            <p:cNvSpPr>
              <a:spLocks/>
            </p:cNvSpPr>
            <p:nvPr/>
          </p:nvSpPr>
          <p:spPr bwMode="auto">
            <a:xfrm>
              <a:off x="5448300" y="354250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77"/>
            <p:cNvSpPr>
              <a:spLocks/>
            </p:cNvSpPr>
            <p:nvPr/>
          </p:nvSpPr>
          <p:spPr bwMode="auto">
            <a:xfrm>
              <a:off x="5332413" y="3382169"/>
              <a:ext cx="236538" cy="160338"/>
            </a:xfrm>
            <a:custGeom>
              <a:avLst/>
              <a:gdLst>
                <a:gd name="T0" fmla="*/ 147 w 147"/>
                <a:gd name="T1" fmla="*/ 0 h 100"/>
                <a:gd name="T2" fmla="*/ 72 w 147"/>
                <a:gd name="T3" fmla="*/ 97 h 100"/>
                <a:gd name="T4" fmla="*/ 0 w 147"/>
                <a:gd name="T5" fmla="*/ 0 h 100"/>
                <a:gd name="T6" fmla="*/ 0 w 147"/>
                <a:gd name="T7" fmla="*/ 3 h 100"/>
                <a:gd name="T8" fmla="*/ 72 w 147"/>
                <a:gd name="T9" fmla="*/ 100 h 100"/>
                <a:gd name="T10" fmla="*/ 72 w 147"/>
                <a:gd name="T11" fmla="*/ 100 h 100"/>
                <a:gd name="T12" fmla="*/ 147 w 147"/>
                <a:gd name="T13" fmla="*/ 2 h 100"/>
                <a:gd name="T14" fmla="*/ 147 w 147"/>
                <a:gd name="T1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00">
                  <a:moveTo>
                    <a:pt x="147" y="0"/>
                  </a:moveTo>
                  <a:cubicBezTo>
                    <a:pt x="72" y="97"/>
                    <a:pt x="72" y="97"/>
                    <a:pt x="72" y="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147" y="2"/>
                    <a:pt x="147" y="2"/>
                    <a:pt x="147" y="2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78"/>
            <p:cNvSpPr>
              <a:spLocks/>
            </p:cNvSpPr>
            <p:nvPr/>
          </p:nvSpPr>
          <p:spPr bwMode="auto">
            <a:xfrm>
              <a:off x="3284538" y="3305969"/>
              <a:ext cx="1247775" cy="566738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79"/>
            <p:cNvSpPr>
              <a:spLocks/>
            </p:cNvSpPr>
            <p:nvPr/>
          </p:nvSpPr>
          <p:spPr bwMode="auto">
            <a:xfrm>
              <a:off x="3284538" y="3305969"/>
              <a:ext cx="1247775" cy="566738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80"/>
            <p:cNvSpPr>
              <a:spLocks/>
            </p:cNvSpPr>
            <p:nvPr/>
          </p:nvSpPr>
          <p:spPr bwMode="auto">
            <a:xfrm>
              <a:off x="3775075" y="290274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81"/>
            <p:cNvSpPr>
              <a:spLocks/>
            </p:cNvSpPr>
            <p:nvPr/>
          </p:nvSpPr>
          <p:spPr bwMode="auto">
            <a:xfrm>
              <a:off x="3597275" y="2866232"/>
              <a:ext cx="112713" cy="165100"/>
            </a:xfrm>
            <a:custGeom>
              <a:avLst/>
              <a:gdLst>
                <a:gd name="T0" fmla="*/ 20 w 70"/>
                <a:gd name="T1" fmla="*/ 5 h 102"/>
                <a:gd name="T2" fmla="*/ 62 w 70"/>
                <a:gd name="T3" fmla="*/ 42 h 102"/>
                <a:gd name="T4" fmla="*/ 50 w 70"/>
                <a:gd name="T5" fmla="*/ 97 h 102"/>
                <a:gd name="T6" fmla="*/ 8 w 70"/>
                <a:gd name="T7" fmla="*/ 59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5" y="0"/>
                    <a:pt x="53" y="17"/>
                    <a:pt x="62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59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82"/>
            <p:cNvSpPr>
              <a:spLocks/>
            </p:cNvSpPr>
            <p:nvPr/>
          </p:nvSpPr>
          <p:spPr bwMode="auto">
            <a:xfrm>
              <a:off x="4106863" y="2866232"/>
              <a:ext cx="112713" cy="165100"/>
            </a:xfrm>
            <a:custGeom>
              <a:avLst/>
              <a:gdLst>
                <a:gd name="T0" fmla="*/ 50 w 70"/>
                <a:gd name="T1" fmla="*/ 5 h 102"/>
                <a:gd name="T2" fmla="*/ 8 w 70"/>
                <a:gd name="T3" fmla="*/ 42 h 102"/>
                <a:gd name="T4" fmla="*/ 20 w 70"/>
                <a:gd name="T5" fmla="*/ 97 h 102"/>
                <a:gd name="T6" fmla="*/ 61 w 70"/>
                <a:gd name="T7" fmla="*/ 59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5" y="0"/>
                    <a:pt x="16" y="17"/>
                    <a:pt x="8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4" y="102"/>
                    <a:pt x="53" y="85"/>
                    <a:pt x="61" y="59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83"/>
            <p:cNvSpPr>
              <a:spLocks/>
            </p:cNvSpPr>
            <p:nvPr/>
          </p:nvSpPr>
          <p:spPr bwMode="auto">
            <a:xfrm>
              <a:off x="3722688" y="3437732"/>
              <a:ext cx="354013" cy="434975"/>
            </a:xfrm>
            <a:custGeom>
              <a:avLst/>
              <a:gdLst>
                <a:gd name="T0" fmla="*/ 116 w 220"/>
                <a:gd name="T1" fmla="*/ 0 h 271"/>
                <a:gd name="T2" fmla="*/ 0 w 220"/>
                <a:gd name="T3" fmla="*/ 35 h 271"/>
                <a:gd name="T4" fmla="*/ 44 w 220"/>
                <a:gd name="T5" fmla="*/ 271 h 271"/>
                <a:gd name="T6" fmla="*/ 202 w 220"/>
                <a:gd name="T7" fmla="*/ 271 h 271"/>
                <a:gd name="T8" fmla="*/ 220 w 220"/>
                <a:gd name="T9" fmla="*/ 36 h 271"/>
                <a:gd name="T10" fmla="*/ 116 w 220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271">
                  <a:moveTo>
                    <a:pt x="116" y="0"/>
                  </a:moveTo>
                  <a:cubicBezTo>
                    <a:pt x="116" y="0"/>
                    <a:pt x="0" y="28"/>
                    <a:pt x="0" y="35"/>
                  </a:cubicBezTo>
                  <a:cubicBezTo>
                    <a:pt x="0" y="42"/>
                    <a:pt x="44" y="271"/>
                    <a:pt x="44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84"/>
            <p:cNvSpPr>
              <a:spLocks/>
            </p:cNvSpPr>
            <p:nvPr/>
          </p:nvSpPr>
          <p:spPr bwMode="auto">
            <a:xfrm>
              <a:off x="3598863" y="3312319"/>
              <a:ext cx="234950" cy="560388"/>
            </a:xfrm>
            <a:custGeom>
              <a:avLst/>
              <a:gdLst>
                <a:gd name="T0" fmla="*/ 111 w 148"/>
                <a:gd name="T1" fmla="*/ 0 h 353"/>
                <a:gd name="T2" fmla="*/ 111 w 148"/>
                <a:gd name="T3" fmla="*/ 38 h 353"/>
                <a:gd name="T4" fmla="*/ 148 w 148"/>
                <a:gd name="T5" fmla="*/ 353 h 353"/>
                <a:gd name="T6" fmla="*/ 84 w 148"/>
                <a:gd name="T7" fmla="*/ 353 h 353"/>
                <a:gd name="T8" fmla="*/ 15 w 148"/>
                <a:gd name="T9" fmla="*/ 213 h 353"/>
                <a:gd name="T10" fmla="*/ 81 w 148"/>
                <a:gd name="T11" fmla="*/ 168 h 353"/>
                <a:gd name="T12" fmla="*/ 0 w 148"/>
                <a:gd name="T13" fmla="*/ 131 h 353"/>
                <a:gd name="T14" fmla="*/ 75 w 148"/>
                <a:gd name="T15" fmla="*/ 16 h 353"/>
                <a:gd name="T16" fmla="*/ 111 w 148"/>
                <a:gd name="T1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53">
                  <a:moveTo>
                    <a:pt x="111" y="0"/>
                  </a:moveTo>
                  <a:lnTo>
                    <a:pt x="111" y="38"/>
                  </a:lnTo>
                  <a:lnTo>
                    <a:pt x="148" y="353"/>
                  </a:lnTo>
                  <a:lnTo>
                    <a:pt x="84" y="353"/>
                  </a:lnTo>
                  <a:lnTo>
                    <a:pt x="15" y="213"/>
                  </a:lnTo>
                  <a:lnTo>
                    <a:pt x="81" y="168"/>
                  </a:lnTo>
                  <a:lnTo>
                    <a:pt x="0" y="131"/>
                  </a:lnTo>
                  <a:lnTo>
                    <a:pt x="75" y="1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85"/>
            <p:cNvSpPr>
              <a:spLocks/>
            </p:cNvSpPr>
            <p:nvPr/>
          </p:nvSpPr>
          <p:spPr bwMode="auto">
            <a:xfrm>
              <a:off x="3984625" y="3312319"/>
              <a:ext cx="233363" cy="560388"/>
            </a:xfrm>
            <a:custGeom>
              <a:avLst/>
              <a:gdLst>
                <a:gd name="T0" fmla="*/ 36 w 147"/>
                <a:gd name="T1" fmla="*/ 0 h 353"/>
                <a:gd name="T2" fmla="*/ 36 w 147"/>
                <a:gd name="T3" fmla="*/ 38 h 353"/>
                <a:gd name="T4" fmla="*/ 0 w 147"/>
                <a:gd name="T5" fmla="*/ 353 h 353"/>
                <a:gd name="T6" fmla="*/ 63 w 147"/>
                <a:gd name="T7" fmla="*/ 353 h 353"/>
                <a:gd name="T8" fmla="*/ 131 w 147"/>
                <a:gd name="T9" fmla="*/ 213 h 353"/>
                <a:gd name="T10" fmla="*/ 66 w 147"/>
                <a:gd name="T11" fmla="*/ 168 h 353"/>
                <a:gd name="T12" fmla="*/ 147 w 147"/>
                <a:gd name="T13" fmla="*/ 131 h 353"/>
                <a:gd name="T14" fmla="*/ 81 w 147"/>
                <a:gd name="T15" fmla="*/ 19 h 353"/>
                <a:gd name="T16" fmla="*/ 36 w 147"/>
                <a:gd name="T1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53">
                  <a:moveTo>
                    <a:pt x="36" y="0"/>
                  </a:moveTo>
                  <a:lnTo>
                    <a:pt x="36" y="38"/>
                  </a:lnTo>
                  <a:lnTo>
                    <a:pt x="0" y="353"/>
                  </a:lnTo>
                  <a:lnTo>
                    <a:pt x="63" y="353"/>
                  </a:lnTo>
                  <a:lnTo>
                    <a:pt x="131" y="213"/>
                  </a:lnTo>
                  <a:lnTo>
                    <a:pt x="66" y="168"/>
                  </a:lnTo>
                  <a:lnTo>
                    <a:pt x="147" y="131"/>
                  </a:lnTo>
                  <a:lnTo>
                    <a:pt x="81" y="1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86"/>
            <p:cNvSpPr>
              <a:spLocks/>
            </p:cNvSpPr>
            <p:nvPr/>
          </p:nvSpPr>
          <p:spPr bwMode="auto">
            <a:xfrm>
              <a:off x="3851275" y="3437732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0 w 72"/>
                <a:gd name="T3" fmla="*/ 70 h 70"/>
                <a:gd name="T4" fmla="*/ 51 w 72"/>
                <a:gd name="T5" fmla="*/ 70 h 70"/>
                <a:gd name="T6" fmla="*/ 72 w 72"/>
                <a:gd name="T7" fmla="*/ 39 h 70"/>
                <a:gd name="T8" fmla="*/ 36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0" y="70"/>
                    <a:pt x="41" y="70"/>
                    <a:pt x="51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87"/>
            <p:cNvSpPr>
              <a:spLocks/>
            </p:cNvSpPr>
            <p:nvPr/>
          </p:nvSpPr>
          <p:spPr bwMode="auto">
            <a:xfrm>
              <a:off x="3836988" y="3550444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1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88"/>
            <p:cNvSpPr>
              <a:spLocks/>
            </p:cNvSpPr>
            <p:nvPr/>
          </p:nvSpPr>
          <p:spPr bwMode="auto">
            <a:xfrm>
              <a:off x="3836988" y="3550444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1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89"/>
            <p:cNvSpPr>
              <a:spLocks/>
            </p:cNvSpPr>
            <p:nvPr/>
          </p:nvSpPr>
          <p:spPr bwMode="auto">
            <a:xfrm>
              <a:off x="3762375" y="3271044"/>
              <a:ext cx="146050" cy="282575"/>
            </a:xfrm>
            <a:custGeom>
              <a:avLst/>
              <a:gdLst>
                <a:gd name="T0" fmla="*/ 8 w 92"/>
                <a:gd name="T1" fmla="*/ 0 h 178"/>
                <a:gd name="T2" fmla="*/ 0 w 92"/>
                <a:gd name="T3" fmla="*/ 29 h 178"/>
                <a:gd name="T4" fmla="*/ 21 w 92"/>
                <a:gd name="T5" fmla="*/ 178 h 178"/>
                <a:gd name="T6" fmla="*/ 92 w 92"/>
                <a:gd name="T7" fmla="*/ 105 h 178"/>
                <a:gd name="T8" fmla="*/ 8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90"/>
            <p:cNvSpPr>
              <a:spLocks/>
            </p:cNvSpPr>
            <p:nvPr/>
          </p:nvSpPr>
          <p:spPr bwMode="auto">
            <a:xfrm>
              <a:off x="3762375" y="3271044"/>
              <a:ext cx="146050" cy="282575"/>
            </a:xfrm>
            <a:custGeom>
              <a:avLst/>
              <a:gdLst>
                <a:gd name="T0" fmla="*/ 8 w 92"/>
                <a:gd name="T1" fmla="*/ 0 h 178"/>
                <a:gd name="T2" fmla="*/ 0 w 92"/>
                <a:gd name="T3" fmla="*/ 29 h 178"/>
                <a:gd name="T4" fmla="*/ 21 w 92"/>
                <a:gd name="T5" fmla="*/ 178 h 178"/>
                <a:gd name="T6" fmla="*/ 92 w 92"/>
                <a:gd name="T7" fmla="*/ 105 h 178"/>
                <a:gd name="T8" fmla="*/ 8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91"/>
            <p:cNvSpPr>
              <a:spLocks/>
            </p:cNvSpPr>
            <p:nvPr/>
          </p:nvSpPr>
          <p:spPr bwMode="auto">
            <a:xfrm>
              <a:off x="3775075" y="3215482"/>
              <a:ext cx="266700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4 w 167"/>
                <a:gd name="T5" fmla="*/ 58 h 58"/>
                <a:gd name="T6" fmla="*/ 86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4" y="58"/>
                  </a:cubicBezTo>
                  <a:cubicBezTo>
                    <a:pt x="84" y="58"/>
                    <a:pt x="85" y="58"/>
                    <a:pt x="86" y="58"/>
                  </a:cubicBezTo>
                  <a:cubicBezTo>
                    <a:pt x="126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92"/>
            <p:cNvSpPr>
              <a:spLocks/>
            </p:cNvSpPr>
            <p:nvPr/>
          </p:nvSpPr>
          <p:spPr bwMode="auto">
            <a:xfrm>
              <a:off x="3582988" y="2442369"/>
              <a:ext cx="685800" cy="682625"/>
            </a:xfrm>
            <a:custGeom>
              <a:avLst/>
              <a:gdLst>
                <a:gd name="T0" fmla="*/ 335 w 427"/>
                <a:gd name="T1" fmla="*/ 61 h 425"/>
                <a:gd name="T2" fmla="*/ 403 w 427"/>
                <a:gd name="T3" fmla="*/ 129 h 425"/>
                <a:gd name="T4" fmla="*/ 207 w 427"/>
                <a:gd name="T5" fmla="*/ 424 h 425"/>
                <a:gd name="T6" fmla="*/ 33 w 427"/>
                <a:gd name="T7" fmla="*/ 332 h 425"/>
                <a:gd name="T8" fmla="*/ 50 w 427"/>
                <a:gd name="T9" fmla="*/ 82 h 425"/>
                <a:gd name="T10" fmla="*/ 335 w 427"/>
                <a:gd name="T11" fmla="*/ 61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425">
                  <a:moveTo>
                    <a:pt x="335" y="61"/>
                  </a:moveTo>
                  <a:cubicBezTo>
                    <a:pt x="373" y="67"/>
                    <a:pt x="394" y="93"/>
                    <a:pt x="403" y="129"/>
                  </a:cubicBezTo>
                  <a:cubicBezTo>
                    <a:pt x="427" y="221"/>
                    <a:pt x="377" y="422"/>
                    <a:pt x="207" y="424"/>
                  </a:cubicBezTo>
                  <a:cubicBezTo>
                    <a:pt x="119" y="425"/>
                    <a:pt x="56" y="403"/>
                    <a:pt x="33" y="332"/>
                  </a:cubicBezTo>
                  <a:cubicBezTo>
                    <a:pt x="10" y="261"/>
                    <a:pt x="0" y="146"/>
                    <a:pt x="50" y="82"/>
                  </a:cubicBezTo>
                  <a:cubicBezTo>
                    <a:pt x="113" y="1"/>
                    <a:pt x="246" y="0"/>
                    <a:pt x="335" y="6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93"/>
            <p:cNvSpPr>
              <a:spLocks/>
            </p:cNvSpPr>
            <p:nvPr/>
          </p:nvSpPr>
          <p:spPr bwMode="auto">
            <a:xfrm>
              <a:off x="3497263" y="2518569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9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94"/>
            <p:cNvSpPr>
              <a:spLocks/>
            </p:cNvSpPr>
            <p:nvPr/>
          </p:nvSpPr>
          <p:spPr bwMode="auto">
            <a:xfrm>
              <a:off x="3560763" y="2497932"/>
              <a:ext cx="692150" cy="449263"/>
            </a:xfrm>
            <a:custGeom>
              <a:avLst/>
              <a:gdLst>
                <a:gd name="T0" fmla="*/ 93 w 431"/>
                <a:gd name="T1" fmla="*/ 123 h 280"/>
                <a:gd name="T2" fmla="*/ 215 w 431"/>
                <a:gd name="T3" fmla="*/ 127 h 280"/>
                <a:gd name="T4" fmla="*/ 392 w 431"/>
                <a:gd name="T5" fmla="*/ 247 h 280"/>
                <a:gd name="T6" fmla="*/ 223 w 431"/>
                <a:gd name="T7" fmla="*/ 7 h 280"/>
                <a:gd name="T8" fmla="*/ 44 w 431"/>
                <a:gd name="T9" fmla="*/ 280 h 280"/>
                <a:gd name="T10" fmla="*/ 93 w 431"/>
                <a:gd name="T11" fmla="*/ 12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" h="280">
                  <a:moveTo>
                    <a:pt x="93" y="123"/>
                  </a:moveTo>
                  <a:cubicBezTo>
                    <a:pt x="138" y="151"/>
                    <a:pt x="174" y="109"/>
                    <a:pt x="215" y="127"/>
                  </a:cubicBezTo>
                  <a:cubicBezTo>
                    <a:pt x="256" y="145"/>
                    <a:pt x="368" y="59"/>
                    <a:pt x="392" y="247"/>
                  </a:cubicBezTo>
                  <a:cubicBezTo>
                    <a:pt x="431" y="111"/>
                    <a:pt x="372" y="14"/>
                    <a:pt x="223" y="7"/>
                  </a:cubicBezTo>
                  <a:cubicBezTo>
                    <a:pt x="64" y="0"/>
                    <a:pt x="0" y="145"/>
                    <a:pt x="44" y="280"/>
                  </a:cubicBezTo>
                  <a:cubicBezTo>
                    <a:pt x="41" y="207"/>
                    <a:pt x="59" y="159"/>
                    <a:pt x="93" y="1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95"/>
            <p:cNvSpPr>
              <a:spLocks/>
            </p:cNvSpPr>
            <p:nvPr/>
          </p:nvSpPr>
          <p:spPr bwMode="auto">
            <a:xfrm>
              <a:off x="3703638" y="2658269"/>
              <a:ext cx="261938" cy="63500"/>
            </a:xfrm>
            <a:custGeom>
              <a:avLst/>
              <a:gdLst>
                <a:gd name="T0" fmla="*/ 0 w 163"/>
                <a:gd name="T1" fmla="*/ 11 h 40"/>
                <a:gd name="T2" fmla="*/ 58 w 163"/>
                <a:gd name="T3" fmla="*/ 39 h 40"/>
                <a:gd name="T4" fmla="*/ 104 w 163"/>
                <a:gd name="T5" fmla="*/ 33 h 40"/>
                <a:gd name="T6" fmla="*/ 162 w 163"/>
                <a:gd name="T7" fmla="*/ 9 h 40"/>
                <a:gd name="T8" fmla="*/ 161 w 163"/>
                <a:gd name="T9" fmla="*/ 4 h 40"/>
                <a:gd name="T10" fmla="*/ 73 w 163"/>
                <a:gd name="T11" fmla="*/ 26 h 40"/>
                <a:gd name="T12" fmla="*/ 3 w 163"/>
                <a:gd name="T13" fmla="*/ 10 h 40"/>
                <a:gd name="T14" fmla="*/ 0 w 163"/>
                <a:gd name="T15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40">
                  <a:moveTo>
                    <a:pt x="0" y="11"/>
                  </a:moveTo>
                  <a:cubicBezTo>
                    <a:pt x="1" y="35"/>
                    <a:pt x="41" y="38"/>
                    <a:pt x="58" y="39"/>
                  </a:cubicBezTo>
                  <a:cubicBezTo>
                    <a:pt x="74" y="40"/>
                    <a:pt x="89" y="38"/>
                    <a:pt x="104" y="33"/>
                  </a:cubicBezTo>
                  <a:cubicBezTo>
                    <a:pt x="123" y="28"/>
                    <a:pt x="147" y="21"/>
                    <a:pt x="162" y="9"/>
                  </a:cubicBezTo>
                  <a:cubicBezTo>
                    <a:pt x="163" y="7"/>
                    <a:pt x="163" y="5"/>
                    <a:pt x="161" y="4"/>
                  </a:cubicBezTo>
                  <a:cubicBezTo>
                    <a:pt x="132" y="0"/>
                    <a:pt x="102" y="23"/>
                    <a:pt x="73" y="26"/>
                  </a:cubicBezTo>
                  <a:cubicBezTo>
                    <a:pt x="50" y="28"/>
                    <a:pt x="20" y="25"/>
                    <a:pt x="3" y="10"/>
                  </a:cubicBezTo>
                  <a:cubicBezTo>
                    <a:pt x="1" y="9"/>
                    <a:pt x="0" y="9"/>
                    <a:pt x="0" y="1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96"/>
            <p:cNvSpPr>
              <a:spLocks noEditPoints="1"/>
            </p:cNvSpPr>
            <p:nvPr/>
          </p:nvSpPr>
          <p:spPr bwMode="auto">
            <a:xfrm>
              <a:off x="3659188" y="2859882"/>
              <a:ext cx="504825" cy="185738"/>
            </a:xfrm>
            <a:custGeom>
              <a:avLst/>
              <a:gdLst>
                <a:gd name="T0" fmla="*/ 235 w 315"/>
                <a:gd name="T1" fmla="*/ 114 h 115"/>
                <a:gd name="T2" fmla="*/ 240 w 315"/>
                <a:gd name="T3" fmla="*/ 114 h 115"/>
                <a:gd name="T4" fmla="*/ 296 w 315"/>
                <a:gd name="T5" fmla="*/ 68 h 115"/>
                <a:gd name="T6" fmla="*/ 308 w 315"/>
                <a:gd name="T7" fmla="*/ 30 h 115"/>
                <a:gd name="T8" fmla="*/ 314 w 315"/>
                <a:gd name="T9" fmla="*/ 16 h 115"/>
                <a:gd name="T10" fmla="*/ 306 w 315"/>
                <a:gd name="T11" fmla="*/ 6 h 115"/>
                <a:gd name="T12" fmla="*/ 237 w 315"/>
                <a:gd name="T13" fmla="*/ 2 h 115"/>
                <a:gd name="T14" fmla="*/ 237 w 315"/>
                <a:gd name="T15" fmla="*/ 9 h 115"/>
                <a:gd name="T16" fmla="*/ 284 w 315"/>
                <a:gd name="T17" fmla="*/ 14 h 115"/>
                <a:gd name="T18" fmla="*/ 282 w 315"/>
                <a:gd name="T19" fmla="*/ 85 h 115"/>
                <a:gd name="T20" fmla="*/ 235 w 315"/>
                <a:gd name="T21" fmla="*/ 107 h 115"/>
                <a:gd name="T22" fmla="*/ 235 w 315"/>
                <a:gd name="T23" fmla="*/ 114 h 115"/>
                <a:gd name="T24" fmla="*/ 157 w 315"/>
                <a:gd name="T25" fmla="*/ 15 h 115"/>
                <a:gd name="T26" fmla="*/ 83 w 315"/>
                <a:gd name="T27" fmla="*/ 2 h 115"/>
                <a:gd name="T28" fmla="*/ 78 w 315"/>
                <a:gd name="T29" fmla="*/ 2 h 115"/>
                <a:gd name="T30" fmla="*/ 77 w 315"/>
                <a:gd name="T31" fmla="*/ 9 h 115"/>
                <a:gd name="T32" fmla="*/ 129 w 315"/>
                <a:gd name="T33" fmla="*/ 27 h 115"/>
                <a:gd name="T34" fmla="*/ 99 w 315"/>
                <a:gd name="T35" fmla="*/ 103 h 115"/>
                <a:gd name="T36" fmla="*/ 76 w 315"/>
                <a:gd name="T37" fmla="*/ 108 h 115"/>
                <a:gd name="T38" fmla="*/ 75 w 315"/>
                <a:gd name="T39" fmla="*/ 114 h 115"/>
                <a:gd name="T40" fmla="*/ 129 w 315"/>
                <a:gd name="T41" fmla="*/ 80 h 115"/>
                <a:gd name="T42" fmla="*/ 157 w 315"/>
                <a:gd name="T43" fmla="*/ 41 h 115"/>
                <a:gd name="T44" fmla="*/ 182 w 315"/>
                <a:gd name="T45" fmla="*/ 79 h 115"/>
                <a:gd name="T46" fmla="*/ 235 w 315"/>
                <a:gd name="T47" fmla="*/ 114 h 115"/>
                <a:gd name="T48" fmla="*/ 235 w 315"/>
                <a:gd name="T49" fmla="*/ 107 h 115"/>
                <a:gd name="T50" fmla="*/ 211 w 315"/>
                <a:gd name="T51" fmla="*/ 102 h 115"/>
                <a:gd name="T52" fmla="*/ 185 w 315"/>
                <a:gd name="T53" fmla="*/ 26 h 115"/>
                <a:gd name="T54" fmla="*/ 237 w 315"/>
                <a:gd name="T55" fmla="*/ 9 h 115"/>
                <a:gd name="T56" fmla="*/ 237 w 315"/>
                <a:gd name="T57" fmla="*/ 2 h 115"/>
                <a:gd name="T58" fmla="*/ 232 w 315"/>
                <a:gd name="T59" fmla="*/ 2 h 115"/>
                <a:gd name="T60" fmla="*/ 157 w 315"/>
                <a:gd name="T61" fmla="*/ 15 h 115"/>
                <a:gd name="T62" fmla="*/ 78 w 315"/>
                <a:gd name="T63" fmla="*/ 2 h 115"/>
                <a:gd name="T64" fmla="*/ 10 w 315"/>
                <a:gd name="T65" fmla="*/ 6 h 115"/>
                <a:gd name="T66" fmla="*/ 0 w 315"/>
                <a:gd name="T67" fmla="*/ 17 h 115"/>
                <a:gd name="T68" fmla="*/ 5 w 315"/>
                <a:gd name="T69" fmla="*/ 31 h 115"/>
                <a:gd name="T70" fmla="*/ 15 w 315"/>
                <a:gd name="T71" fmla="*/ 68 h 115"/>
                <a:gd name="T72" fmla="*/ 69 w 315"/>
                <a:gd name="T73" fmla="*/ 114 h 115"/>
                <a:gd name="T74" fmla="*/ 75 w 315"/>
                <a:gd name="T75" fmla="*/ 114 h 115"/>
                <a:gd name="T76" fmla="*/ 76 w 315"/>
                <a:gd name="T77" fmla="*/ 108 h 115"/>
                <a:gd name="T78" fmla="*/ 28 w 315"/>
                <a:gd name="T79" fmla="*/ 86 h 115"/>
                <a:gd name="T80" fmla="*/ 31 w 315"/>
                <a:gd name="T81" fmla="*/ 14 h 115"/>
                <a:gd name="T82" fmla="*/ 77 w 315"/>
                <a:gd name="T83" fmla="*/ 9 h 115"/>
                <a:gd name="T84" fmla="*/ 78 w 315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5" h="115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97"/>
            <p:cNvSpPr>
              <a:spLocks/>
            </p:cNvSpPr>
            <p:nvPr/>
          </p:nvSpPr>
          <p:spPr bwMode="auto">
            <a:xfrm>
              <a:off x="3908425" y="3271044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9 h 179"/>
                <a:gd name="T4" fmla="*/ 71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98"/>
            <p:cNvSpPr>
              <a:spLocks/>
            </p:cNvSpPr>
            <p:nvPr/>
          </p:nvSpPr>
          <p:spPr bwMode="auto">
            <a:xfrm>
              <a:off x="3908425" y="3271044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9 h 179"/>
                <a:gd name="T4" fmla="*/ 71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99"/>
            <p:cNvSpPr>
              <a:spLocks/>
            </p:cNvSpPr>
            <p:nvPr/>
          </p:nvSpPr>
          <p:spPr bwMode="auto">
            <a:xfrm>
              <a:off x="3775075" y="3266282"/>
              <a:ext cx="266700" cy="171450"/>
            </a:xfrm>
            <a:custGeom>
              <a:avLst/>
              <a:gdLst>
                <a:gd name="T0" fmla="*/ 168 w 168"/>
                <a:gd name="T1" fmla="*/ 0 h 108"/>
                <a:gd name="T2" fmla="*/ 84 w 168"/>
                <a:gd name="T3" fmla="*/ 105 h 108"/>
                <a:gd name="T4" fmla="*/ 0 w 168"/>
                <a:gd name="T5" fmla="*/ 0 h 108"/>
                <a:gd name="T6" fmla="*/ 0 w 168"/>
                <a:gd name="T7" fmla="*/ 3 h 108"/>
                <a:gd name="T8" fmla="*/ 84 w 168"/>
                <a:gd name="T9" fmla="*/ 108 h 108"/>
                <a:gd name="T10" fmla="*/ 168 w 168"/>
                <a:gd name="T11" fmla="*/ 3 h 108"/>
                <a:gd name="T12" fmla="*/ 168 w 16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8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00"/>
            <p:cNvSpPr>
              <a:spLocks/>
            </p:cNvSpPr>
            <p:nvPr/>
          </p:nvSpPr>
          <p:spPr bwMode="auto">
            <a:xfrm>
              <a:off x="3775075" y="3266282"/>
              <a:ext cx="266700" cy="171450"/>
            </a:xfrm>
            <a:custGeom>
              <a:avLst/>
              <a:gdLst>
                <a:gd name="T0" fmla="*/ 168 w 168"/>
                <a:gd name="T1" fmla="*/ 0 h 108"/>
                <a:gd name="T2" fmla="*/ 84 w 168"/>
                <a:gd name="T3" fmla="*/ 105 h 108"/>
                <a:gd name="T4" fmla="*/ 0 w 168"/>
                <a:gd name="T5" fmla="*/ 0 h 108"/>
                <a:gd name="T6" fmla="*/ 0 w 168"/>
                <a:gd name="T7" fmla="*/ 3 h 108"/>
                <a:gd name="T8" fmla="*/ 84 w 168"/>
                <a:gd name="T9" fmla="*/ 108 h 108"/>
                <a:gd name="T10" fmla="*/ 168 w 168"/>
                <a:gd name="T11" fmla="*/ 3 h 108"/>
                <a:gd name="T12" fmla="*/ 168 w 16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8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01"/>
            <p:cNvSpPr>
              <a:spLocks/>
            </p:cNvSpPr>
            <p:nvPr/>
          </p:nvSpPr>
          <p:spPr bwMode="auto">
            <a:xfrm>
              <a:off x="3933825" y="35504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02"/>
            <p:cNvSpPr>
              <a:spLocks/>
            </p:cNvSpPr>
            <p:nvPr/>
          </p:nvSpPr>
          <p:spPr bwMode="auto">
            <a:xfrm>
              <a:off x="3933825" y="35504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03"/>
            <p:cNvSpPr>
              <a:spLocks/>
            </p:cNvSpPr>
            <p:nvPr/>
          </p:nvSpPr>
          <p:spPr bwMode="auto">
            <a:xfrm>
              <a:off x="3883025" y="3550444"/>
              <a:ext cx="52388" cy="1588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3 w 33"/>
                <a:gd name="T7" fmla="*/ 1 h 1"/>
                <a:gd name="T8" fmla="*/ 32 w 3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04"/>
            <p:cNvSpPr>
              <a:spLocks/>
            </p:cNvSpPr>
            <p:nvPr/>
          </p:nvSpPr>
          <p:spPr bwMode="auto">
            <a:xfrm>
              <a:off x="3883025" y="3550444"/>
              <a:ext cx="52388" cy="1588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3 w 33"/>
                <a:gd name="T7" fmla="*/ 1 h 1"/>
                <a:gd name="T8" fmla="*/ 32 w 3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6"/>
            <p:cNvSpPr>
              <a:spLocks/>
            </p:cNvSpPr>
            <p:nvPr/>
          </p:nvSpPr>
          <p:spPr bwMode="auto">
            <a:xfrm>
              <a:off x="3971925" y="3472656"/>
              <a:ext cx="1246188" cy="565150"/>
            </a:xfrm>
            <a:custGeom>
              <a:avLst/>
              <a:gdLst>
                <a:gd name="T0" fmla="*/ 310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09 w 777"/>
                <a:gd name="T11" fmla="*/ 133 h 352"/>
                <a:gd name="T12" fmla="*/ 468 w 777"/>
                <a:gd name="T13" fmla="*/ 1 h 352"/>
                <a:gd name="T14" fmla="*/ 310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07"/>
            <p:cNvSpPr>
              <a:spLocks/>
            </p:cNvSpPr>
            <p:nvPr/>
          </p:nvSpPr>
          <p:spPr bwMode="auto">
            <a:xfrm>
              <a:off x="3971925" y="3472656"/>
              <a:ext cx="1246188" cy="565150"/>
            </a:xfrm>
            <a:custGeom>
              <a:avLst/>
              <a:gdLst>
                <a:gd name="T0" fmla="*/ 310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09 w 777"/>
                <a:gd name="T11" fmla="*/ 133 h 352"/>
                <a:gd name="T12" fmla="*/ 468 w 777"/>
                <a:gd name="T13" fmla="*/ 1 h 352"/>
                <a:gd name="T14" fmla="*/ 310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8"/>
            <p:cNvSpPr>
              <a:spLocks/>
            </p:cNvSpPr>
            <p:nvPr/>
          </p:nvSpPr>
          <p:spPr bwMode="auto">
            <a:xfrm>
              <a:off x="4460875" y="3066256"/>
              <a:ext cx="268288" cy="560388"/>
            </a:xfrm>
            <a:custGeom>
              <a:avLst/>
              <a:gdLst>
                <a:gd name="T0" fmla="*/ 0 w 167"/>
                <a:gd name="T1" fmla="*/ 103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3 h 349"/>
                <a:gd name="T12" fmla="*/ 0 w 167"/>
                <a:gd name="T13" fmla="*/ 103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3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3"/>
                    <a:pt x="167" y="103"/>
                    <a:pt x="167" y="103"/>
                  </a:cubicBezTo>
                  <a:cubicBezTo>
                    <a:pt x="167" y="0"/>
                    <a:pt x="0" y="0"/>
                    <a:pt x="0" y="103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09"/>
            <p:cNvSpPr>
              <a:spLocks/>
            </p:cNvSpPr>
            <p:nvPr/>
          </p:nvSpPr>
          <p:spPr bwMode="auto">
            <a:xfrm>
              <a:off x="4283075" y="3031331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2 w 70"/>
                <a:gd name="T3" fmla="*/ 42 h 102"/>
                <a:gd name="T4" fmla="*/ 51 w 70"/>
                <a:gd name="T5" fmla="*/ 97 h 102"/>
                <a:gd name="T6" fmla="*/ 9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5" y="0"/>
                    <a:pt x="54" y="17"/>
                    <a:pt x="62" y="42"/>
                  </a:cubicBezTo>
                  <a:cubicBezTo>
                    <a:pt x="70" y="68"/>
                    <a:pt x="65" y="92"/>
                    <a:pt x="51" y="97"/>
                  </a:cubicBezTo>
                  <a:cubicBezTo>
                    <a:pt x="36" y="102"/>
                    <a:pt x="17" y="85"/>
                    <a:pt x="9" y="60"/>
                  </a:cubicBezTo>
                  <a:cubicBezTo>
                    <a:pt x="0" y="34"/>
                    <a:pt x="6" y="10"/>
                    <a:pt x="2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10"/>
            <p:cNvSpPr>
              <a:spLocks/>
            </p:cNvSpPr>
            <p:nvPr/>
          </p:nvSpPr>
          <p:spPr bwMode="auto">
            <a:xfrm>
              <a:off x="4791075" y="3031331"/>
              <a:ext cx="112713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8"/>
                    <a:pt x="5" y="92"/>
                    <a:pt x="20" y="97"/>
                  </a:cubicBezTo>
                  <a:cubicBezTo>
                    <a:pt x="35" y="102"/>
                    <a:pt x="53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11"/>
            <p:cNvSpPr>
              <a:spLocks/>
            </p:cNvSpPr>
            <p:nvPr/>
          </p:nvSpPr>
          <p:spPr bwMode="auto">
            <a:xfrm>
              <a:off x="4408488" y="3602831"/>
              <a:ext cx="354013" cy="434975"/>
            </a:xfrm>
            <a:custGeom>
              <a:avLst/>
              <a:gdLst>
                <a:gd name="T0" fmla="*/ 117 w 221"/>
                <a:gd name="T1" fmla="*/ 0 h 271"/>
                <a:gd name="T2" fmla="*/ 0 w 221"/>
                <a:gd name="T3" fmla="*/ 35 h 271"/>
                <a:gd name="T4" fmla="*/ 45 w 221"/>
                <a:gd name="T5" fmla="*/ 271 h 271"/>
                <a:gd name="T6" fmla="*/ 202 w 221"/>
                <a:gd name="T7" fmla="*/ 271 h 271"/>
                <a:gd name="T8" fmla="*/ 221 w 221"/>
                <a:gd name="T9" fmla="*/ 36 h 271"/>
                <a:gd name="T10" fmla="*/ 117 w 221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271">
                  <a:moveTo>
                    <a:pt x="117" y="0"/>
                  </a:moveTo>
                  <a:cubicBezTo>
                    <a:pt x="117" y="0"/>
                    <a:pt x="0" y="28"/>
                    <a:pt x="0" y="35"/>
                  </a:cubicBezTo>
                  <a:cubicBezTo>
                    <a:pt x="0" y="42"/>
                    <a:pt x="45" y="271"/>
                    <a:pt x="45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12"/>
            <p:cNvSpPr>
              <a:spLocks/>
            </p:cNvSpPr>
            <p:nvPr/>
          </p:nvSpPr>
          <p:spPr bwMode="auto">
            <a:xfrm>
              <a:off x="4286250" y="3475831"/>
              <a:ext cx="233363" cy="561975"/>
            </a:xfrm>
            <a:custGeom>
              <a:avLst/>
              <a:gdLst>
                <a:gd name="T0" fmla="*/ 110 w 147"/>
                <a:gd name="T1" fmla="*/ 0 h 354"/>
                <a:gd name="T2" fmla="*/ 110 w 147"/>
                <a:gd name="T3" fmla="*/ 38 h 354"/>
                <a:gd name="T4" fmla="*/ 147 w 147"/>
                <a:gd name="T5" fmla="*/ 354 h 354"/>
                <a:gd name="T6" fmla="*/ 84 w 147"/>
                <a:gd name="T7" fmla="*/ 354 h 354"/>
                <a:gd name="T8" fmla="*/ 14 w 147"/>
                <a:gd name="T9" fmla="*/ 213 h 354"/>
                <a:gd name="T10" fmla="*/ 81 w 147"/>
                <a:gd name="T11" fmla="*/ 170 h 354"/>
                <a:gd name="T12" fmla="*/ 0 w 147"/>
                <a:gd name="T13" fmla="*/ 131 h 354"/>
                <a:gd name="T14" fmla="*/ 74 w 147"/>
                <a:gd name="T15" fmla="*/ 16 h 354"/>
                <a:gd name="T16" fmla="*/ 110 w 147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54">
                  <a:moveTo>
                    <a:pt x="110" y="0"/>
                  </a:moveTo>
                  <a:lnTo>
                    <a:pt x="110" y="38"/>
                  </a:lnTo>
                  <a:lnTo>
                    <a:pt x="147" y="354"/>
                  </a:lnTo>
                  <a:lnTo>
                    <a:pt x="84" y="354"/>
                  </a:lnTo>
                  <a:lnTo>
                    <a:pt x="14" y="213"/>
                  </a:lnTo>
                  <a:lnTo>
                    <a:pt x="81" y="170"/>
                  </a:lnTo>
                  <a:lnTo>
                    <a:pt x="0" y="131"/>
                  </a:lnTo>
                  <a:lnTo>
                    <a:pt x="74" y="16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13"/>
            <p:cNvSpPr>
              <a:spLocks/>
            </p:cNvSpPr>
            <p:nvPr/>
          </p:nvSpPr>
          <p:spPr bwMode="auto">
            <a:xfrm>
              <a:off x="4670425" y="3475831"/>
              <a:ext cx="231775" cy="561975"/>
            </a:xfrm>
            <a:custGeom>
              <a:avLst/>
              <a:gdLst>
                <a:gd name="T0" fmla="*/ 37 w 146"/>
                <a:gd name="T1" fmla="*/ 0 h 354"/>
                <a:gd name="T2" fmla="*/ 37 w 146"/>
                <a:gd name="T3" fmla="*/ 38 h 354"/>
                <a:gd name="T4" fmla="*/ 0 w 146"/>
                <a:gd name="T5" fmla="*/ 354 h 354"/>
                <a:gd name="T6" fmla="*/ 62 w 146"/>
                <a:gd name="T7" fmla="*/ 354 h 354"/>
                <a:gd name="T8" fmla="*/ 132 w 146"/>
                <a:gd name="T9" fmla="*/ 213 h 354"/>
                <a:gd name="T10" fmla="*/ 65 w 146"/>
                <a:gd name="T11" fmla="*/ 170 h 354"/>
                <a:gd name="T12" fmla="*/ 146 w 146"/>
                <a:gd name="T13" fmla="*/ 131 h 354"/>
                <a:gd name="T14" fmla="*/ 80 w 146"/>
                <a:gd name="T15" fmla="*/ 20 h 354"/>
                <a:gd name="T16" fmla="*/ 37 w 146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354">
                  <a:moveTo>
                    <a:pt x="37" y="0"/>
                  </a:moveTo>
                  <a:lnTo>
                    <a:pt x="37" y="38"/>
                  </a:lnTo>
                  <a:lnTo>
                    <a:pt x="0" y="354"/>
                  </a:lnTo>
                  <a:lnTo>
                    <a:pt x="62" y="354"/>
                  </a:lnTo>
                  <a:lnTo>
                    <a:pt x="132" y="213"/>
                  </a:lnTo>
                  <a:lnTo>
                    <a:pt x="65" y="170"/>
                  </a:lnTo>
                  <a:lnTo>
                    <a:pt x="146" y="131"/>
                  </a:lnTo>
                  <a:lnTo>
                    <a:pt x="80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14"/>
            <p:cNvSpPr>
              <a:spLocks/>
            </p:cNvSpPr>
            <p:nvPr/>
          </p:nvSpPr>
          <p:spPr bwMode="auto">
            <a:xfrm>
              <a:off x="4537075" y="3602831"/>
              <a:ext cx="114300" cy="111125"/>
            </a:xfrm>
            <a:custGeom>
              <a:avLst/>
              <a:gdLst>
                <a:gd name="T0" fmla="*/ 0 w 72"/>
                <a:gd name="T1" fmla="*/ 39 h 70"/>
                <a:gd name="T2" fmla="*/ 20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1" y="70"/>
                    <a:pt x="41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15"/>
            <p:cNvSpPr>
              <a:spLocks/>
            </p:cNvSpPr>
            <p:nvPr/>
          </p:nvSpPr>
          <p:spPr bwMode="auto">
            <a:xfrm>
              <a:off x="4524375" y="3713956"/>
              <a:ext cx="142875" cy="323850"/>
            </a:xfrm>
            <a:custGeom>
              <a:avLst/>
              <a:gdLst>
                <a:gd name="T0" fmla="*/ 28 w 90"/>
                <a:gd name="T1" fmla="*/ 0 h 204"/>
                <a:gd name="T2" fmla="*/ 0 w 90"/>
                <a:gd name="T3" fmla="*/ 204 h 204"/>
                <a:gd name="T4" fmla="*/ 90 w 90"/>
                <a:gd name="T5" fmla="*/ 204 h 204"/>
                <a:gd name="T6" fmla="*/ 60 w 90"/>
                <a:gd name="T7" fmla="*/ 0 h 204"/>
                <a:gd name="T8" fmla="*/ 28 w 90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4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16"/>
            <p:cNvSpPr>
              <a:spLocks/>
            </p:cNvSpPr>
            <p:nvPr/>
          </p:nvSpPr>
          <p:spPr bwMode="auto">
            <a:xfrm>
              <a:off x="4524375" y="3713956"/>
              <a:ext cx="142875" cy="323850"/>
            </a:xfrm>
            <a:custGeom>
              <a:avLst/>
              <a:gdLst>
                <a:gd name="T0" fmla="*/ 28 w 90"/>
                <a:gd name="T1" fmla="*/ 0 h 204"/>
                <a:gd name="T2" fmla="*/ 0 w 90"/>
                <a:gd name="T3" fmla="*/ 204 h 204"/>
                <a:gd name="T4" fmla="*/ 90 w 90"/>
                <a:gd name="T5" fmla="*/ 204 h 204"/>
                <a:gd name="T6" fmla="*/ 60 w 90"/>
                <a:gd name="T7" fmla="*/ 0 h 204"/>
                <a:gd name="T8" fmla="*/ 28 w 90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4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17"/>
            <p:cNvSpPr>
              <a:spLocks/>
            </p:cNvSpPr>
            <p:nvPr/>
          </p:nvSpPr>
          <p:spPr bwMode="auto">
            <a:xfrm>
              <a:off x="4448175" y="3434556"/>
              <a:ext cx="147638" cy="282575"/>
            </a:xfrm>
            <a:custGeom>
              <a:avLst/>
              <a:gdLst>
                <a:gd name="T0" fmla="*/ 8 w 93"/>
                <a:gd name="T1" fmla="*/ 0 h 178"/>
                <a:gd name="T2" fmla="*/ 0 w 93"/>
                <a:gd name="T3" fmla="*/ 29 h 178"/>
                <a:gd name="T4" fmla="*/ 21 w 93"/>
                <a:gd name="T5" fmla="*/ 178 h 178"/>
                <a:gd name="T6" fmla="*/ 93 w 93"/>
                <a:gd name="T7" fmla="*/ 106 h 178"/>
                <a:gd name="T8" fmla="*/ 8 w 9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18"/>
            <p:cNvSpPr>
              <a:spLocks/>
            </p:cNvSpPr>
            <p:nvPr/>
          </p:nvSpPr>
          <p:spPr bwMode="auto">
            <a:xfrm>
              <a:off x="4448175" y="3434556"/>
              <a:ext cx="147638" cy="282575"/>
            </a:xfrm>
            <a:custGeom>
              <a:avLst/>
              <a:gdLst>
                <a:gd name="T0" fmla="*/ 8 w 93"/>
                <a:gd name="T1" fmla="*/ 0 h 178"/>
                <a:gd name="T2" fmla="*/ 0 w 93"/>
                <a:gd name="T3" fmla="*/ 29 h 178"/>
                <a:gd name="T4" fmla="*/ 21 w 93"/>
                <a:gd name="T5" fmla="*/ 178 h 178"/>
                <a:gd name="T6" fmla="*/ 93 w 93"/>
                <a:gd name="T7" fmla="*/ 106 h 178"/>
                <a:gd name="T8" fmla="*/ 8 w 9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19"/>
            <p:cNvSpPr>
              <a:spLocks/>
            </p:cNvSpPr>
            <p:nvPr/>
          </p:nvSpPr>
          <p:spPr bwMode="auto">
            <a:xfrm>
              <a:off x="4460875" y="3378994"/>
              <a:ext cx="268288" cy="93663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2" y="56"/>
                    <a:pt x="83" y="58"/>
                  </a:cubicBezTo>
                  <a:cubicBezTo>
                    <a:pt x="84" y="58"/>
                    <a:pt x="84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20"/>
            <p:cNvSpPr>
              <a:spLocks/>
            </p:cNvSpPr>
            <p:nvPr/>
          </p:nvSpPr>
          <p:spPr bwMode="auto">
            <a:xfrm>
              <a:off x="4183063" y="2682081"/>
              <a:ext cx="823913" cy="758825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3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4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21"/>
            <p:cNvSpPr>
              <a:spLocks noEditPoints="1"/>
            </p:cNvSpPr>
            <p:nvPr/>
          </p:nvSpPr>
          <p:spPr bwMode="auto">
            <a:xfrm>
              <a:off x="4279900" y="2585244"/>
              <a:ext cx="647700" cy="584200"/>
            </a:xfrm>
            <a:custGeom>
              <a:avLst/>
              <a:gdLst>
                <a:gd name="T0" fmla="*/ 311 w 404"/>
                <a:gd name="T1" fmla="*/ 68 h 363"/>
                <a:gd name="T2" fmla="*/ 51 w 404"/>
                <a:gd name="T3" fmla="*/ 97 h 363"/>
                <a:gd name="T4" fmla="*/ 30 w 404"/>
                <a:gd name="T5" fmla="*/ 357 h 363"/>
                <a:gd name="T6" fmla="*/ 30 w 404"/>
                <a:gd name="T7" fmla="*/ 357 h 363"/>
                <a:gd name="T8" fmla="*/ 30 w 404"/>
                <a:gd name="T9" fmla="*/ 360 h 363"/>
                <a:gd name="T10" fmla="*/ 32 w 404"/>
                <a:gd name="T11" fmla="*/ 363 h 363"/>
                <a:gd name="T12" fmla="*/ 37 w 404"/>
                <a:gd name="T13" fmla="*/ 362 h 363"/>
                <a:gd name="T14" fmla="*/ 37 w 404"/>
                <a:gd name="T15" fmla="*/ 361 h 363"/>
                <a:gd name="T16" fmla="*/ 37 w 404"/>
                <a:gd name="T17" fmla="*/ 340 h 363"/>
                <a:gd name="T18" fmla="*/ 32 w 404"/>
                <a:gd name="T19" fmla="*/ 307 h 363"/>
                <a:gd name="T20" fmla="*/ 77 w 404"/>
                <a:gd name="T21" fmla="*/ 183 h 363"/>
                <a:gd name="T22" fmla="*/ 86 w 404"/>
                <a:gd name="T23" fmla="*/ 171 h 363"/>
                <a:gd name="T24" fmla="*/ 97 w 404"/>
                <a:gd name="T25" fmla="*/ 159 h 363"/>
                <a:gd name="T26" fmla="*/ 103 w 404"/>
                <a:gd name="T27" fmla="*/ 154 h 363"/>
                <a:gd name="T28" fmla="*/ 242 w 404"/>
                <a:gd name="T29" fmla="*/ 176 h 363"/>
                <a:gd name="T30" fmla="*/ 296 w 404"/>
                <a:gd name="T31" fmla="*/ 189 h 363"/>
                <a:gd name="T32" fmla="*/ 311 w 404"/>
                <a:gd name="T33" fmla="*/ 177 h 363"/>
                <a:gd name="T34" fmla="*/ 359 w 404"/>
                <a:gd name="T35" fmla="*/ 315 h 363"/>
                <a:gd name="T36" fmla="*/ 356 w 404"/>
                <a:gd name="T37" fmla="*/ 340 h 363"/>
                <a:gd name="T38" fmla="*/ 356 w 404"/>
                <a:gd name="T39" fmla="*/ 361 h 363"/>
                <a:gd name="T40" fmla="*/ 356 w 404"/>
                <a:gd name="T41" fmla="*/ 362 h 363"/>
                <a:gd name="T42" fmla="*/ 361 w 404"/>
                <a:gd name="T43" fmla="*/ 363 h 363"/>
                <a:gd name="T44" fmla="*/ 363 w 404"/>
                <a:gd name="T45" fmla="*/ 360 h 363"/>
                <a:gd name="T46" fmla="*/ 364 w 404"/>
                <a:gd name="T47" fmla="*/ 351 h 363"/>
                <a:gd name="T48" fmla="*/ 366 w 404"/>
                <a:gd name="T49" fmla="*/ 338 h 363"/>
                <a:gd name="T50" fmla="*/ 311 w 404"/>
                <a:gd name="T51" fmla="*/ 68 h 363"/>
                <a:gd name="T52" fmla="*/ 180 w 404"/>
                <a:gd name="T53" fmla="*/ 135 h 363"/>
                <a:gd name="T54" fmla="*/ 176 w 404"/>
                <a:gd name="T55" fmla="*/ 134 h 363"/>
                <a:gd name="T56" fmla="*/ 182 w 404"/>
                <a:gd name="T57" fmla="*/ 135 h 363"/>
                <a:gd name="T58" fmla="*/ 180 w 404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4" h="363">
                  <a:moveTo>
                    <a:pt x="311" y="68"/>
                  </a:moveTo>
                  <a:cubicBezTo>
                    <a:pt x="225" y="0"/>
                    <a:pt x="91" y="41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0" y="360"/>
                  </a:cubicBezTo>
                  <a:cubicBezTo>
                    <a:pt x="31" y="360"/>
                    <a:pt x="32" y="362"/>
                    <a:pt x="32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7" y="362"/>
                    <a:pt x="37" y="361"/>
                    <a:pt x="37" y="361"/>
                  </a:cubicBezTo>
                  <a:cubicBezTo>
                    <a:pt x="38" y="354"/>
                    <a:pt x="37" y="340"/>
                    <a:pt x="37" y="340"/>
                  </a:cubicBezTo>
                  <a:cubicBezTo>
                    <a:pt x="37" y="328"/>
                    <a:pt x="34" y="318"/>
                    <a:pt x="32" y="307"/>
                  </a:cubicBezTo>
                  <a:cubicBezTo>
                    <a:pt x="41" y="256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9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6"/>
                  </a:cubicBezTo>
                  <a:cubicBezTo>
                    <a:pt x="259" y="182"/>
                    <a:pt x="278" y="191"/>
                    <a:pt x="296" y="189"/>
                  </a:cubicBezTo>
                  <a:cubicBezTo>
                    <a:pt x="304" y="189"/>
                    <a:pt x="310" y="183"/>
                    <a:pt x="311" y="177"/>
                  </a:cubicBezTo>
                  <a:cubicBezTo>
                    <a:pt x="332" y="240"/>
                    <a:pt x="349" y="269"/>
                    <a:pt x="359" y="315"/>
                  </a:cubicBezTo>
                  <a:cubicBezTo>
                    <a:pt x="358" y="323"/>
                    <a:pt x="356" y="331"/>
                    <a:pt x="356" y="340"/>
                  </a:cubicBezTo>
                  <a:cubicBezTo>
                    <a:pt x="356" y="340"/>
                    <a:pt x="355" y="354"/>
                    <a:pt x="356" y="361"/>
                  </a:cubicBezTo>
                  <a:cubicBezTo>
                    <a:pt x="356" y="361"/>
                    <a:pt x="356" y="362"/>
                    <a:pt x="356" y="362"/>
                  </a:cubicBezTo>
                  <a:cubicBezTo>
                    <a:pt x="357" y="363"/>
                    <a:pt x="360" y="363"/>
                    <a:pt x="361" y="363"/>
                  </a:cubicBezTo>
                  <a:cubicBezTo>
                    <a:pt x="361" y="362"/>
                    <a:pt x="363" y="360"/>
                    <a:pt x="363" y="360"/>
                  </a:cubicBezTo>
                  <a:cubicBezTo>
                    <a:pt x="364" y="357"/>
                    <a:pt x="364" y="354"/>
                    <a:pt x="364" y="351"/>
                  </a:cubicBezTo>
                  <a:cubicBezTo>
                    <a:pt x="364" y="347"/>
                    <a:pt x="365" y="342"/>
                    <a:pt x="366" y="338"/>
                  </a:cubicBezTo>
                  <a:cubicBezTo>
                    <a:pt x="379" y="288"/>
                    <a:pt x="404" y="90"/>
                    <a:pt x="311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1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22"/>
            <p:cNvSpPr>
              <a:spLocks/>
            </p:cNvSpPr>
            <p:nvPr/>
          </p:nvSpPr>
          <p:spPr bwMode="auto">
            <a:xfrm>
              <a:off x="4595813" y="3434556"/>
              <a:ext cx="141288" cy="285750"/>
            </a:xfrm>
            <a:custGeom>
              <a:avLst/>
              <a:gdLst>
                <a:gd name="T0" fmla="*/ 84 w 89"/>
                <a:gd name="T1" fmla="*/ 0 h 180"/>
                <a:gd name="T2" fmla="*/ 89 w 89"/>
                <a:gd name="T3" fmla="*/ 29 h 180"/>
                <a:gd name="T4" fmla="*/ 70 w 89"/>
                <a:gd name="T5" fmla="*/ 180 h 180"/>
                <a:gd name="T6" fmla="*/ 0 w 89"/>
                <a:gd name="T7" fmla="*/ 106 h 180"/>
                <a:gd name="T8" fmla="*/ 84 w 8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23"/>
            <p:cNvSpPr>
              <a:spLocks/>
            </p:cNvSpPr>
            <p:nvPr/>
          </p:nvSpPr>
          <p:spPr bwMode="auto">
            <a:xfrm>
              <a:off x="4595813" y="3434556"/>
              <a:ext cx="141288" cy="285750"/>
            </a:xfrm>
            <a:custGeom>
              <a:avLst/>
              <a:gdLst>
                <a:gd name="T0" fmla="*/ 84 w 89"/>
                <a:gd name="T1" fmla="*/ 0 h 180"/>
                <a:gd name="T2" fmla="*/ 89 w 89"/>
                <a:gd name="T3" fmla="*/ 29 h 180"/>
                <a:gd name="T4" fmla="*/ 70 w 89"/>
                <a:gd name="T5" fmla="*/ 180 h 180"/>
                <a:gd name="T6" fmla="*/ 0 w 89"/>
                <a:gd name="T7" fmla="*/ 106 h 180"/>
                <a:gd name="T8" fmla="*/ 84 w 8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24"/>
            <p:cNvSpPr>
              <a:spLocks/>
            </p:cNvSpPr>
            <p:nvPr/>
          </p:nvSpPr>
          <p:spPr bwMode="auto">
            <a:xfrm>
              <a:off x="4460875" y="3431381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2 h 108"/>
                <a:gd name="T8" fmla="*/ 85 w 169"/>
                <a:gd name="T9" fmla="*/ 108 h 108"/>
                <a:gd name="T10" fmla="*/ 169 w 169"/>
                <a:gd name="T11" fmla="*/ 2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25"/>
            <p:cNvSpPr>
              <a:spLocks/>
            </p:cNvSpPr>
            <p:nvPr/>
          </p:nvSpPr>
          <p:spPr bwMode="auto">
            <a:xfrm>
              <a:off x="4460875" y="3431381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2 h 108"/>
                <a:gd name="T8" fmla="*/ 85 w 169"/>
                <a:gd name="T9" fmla="*/ 108 h 108"/>
                <a:gd name="T10" fmla="*/ 169 w 169"/>
                <a:gd name="T11" fmla="*/ 2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26"/>
            <p:cNvSpPr>
              <a:spLocks noEditPoints="1"/>
            </p:cNvSpPr>
            <p:nvPr/>
          </p:nvSpPr>
          <p:spPr bwMode="auto">
            <a:xfrm>
              <a:off x="4568825" y="3713956"/>
              <a:ext cx="50800" cy="1588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1 h 1"/>
                <a:gd name="T4" fmla="*/ 0 w 32"/>
                <a:gd name="T5" fmla="*/ 1 h 1"/>
                <a:gd name="T6" fmla="*/ 0 w 32"/>
                <a:gd name="T7" fmla="*/ 0 h 1"/>
                <a:gd name="T8" fmla="*/ 32 w 32"/>
                <a:gd name="T9" fmla="*/ 0 h 1"/>
                <a:gd name="T10" fmla="*/ 32 w 32"/>
                <a:gd name="T11" fmla="*/ 0 h 1"/>
                <a:gd name="T12" fmla="*/ 32 w 32"/>
                <a:gd name="T13" fmla="*/ 1 h 1"/>
                <a:gd name="T14" fmla="*/ 32 w 32"/>
                <a:gd name="T15" fmla="*/ 1 h 1"/>
                <a:gd name="T16" fmla="*/ 32 w 3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27"/>
            <p:cNvSpPr>
              <a:spLocks noEditPoints="1"/>
            </p:cNvSpPr>
            <p:nvPr/>
          </p:nvSpPr>
          <p:spPr bwMode="auto">
            <a:xfrm>
              <a:off x="4568825" y="3713956"/>
              <a:ext cx="50800" cy="1588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1 h 1"/>
                <a:gd name="T4" fmla="*/ 0 w 32"/>
                <a:gd name="T5" fmla="*/ 1 h 1"/>
                <a:gd name="T6" fmla="*/ 0 w 32"/>
                <a:gd name="T7" fmla="*/ 0 h 1"/>
                <a:gd name="T8" fmla="*/ 32 w 32"/>
                <a:gd name="T9" fmla="*/ 0 h 1"/>
                <a:gd name="T10" fmla="*/ 32 w 32"/>
                <a:gd name="T11" fmla="*/ 0 h 1"/>
                <a:gd name="T12" fmla="*/ 32 w 32"/>
                <a:gd name="T13" fmla="*/ 1 h 1"/>
                <a:gd name="T14" fmla="*/ 32 w 32"/>
                <a:gd name="T15" fmla="*/ 1 h 1"/>
                <a:gd name="T16" fmla="*/ 32 w 3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Rectangle 228"/>
            <p:cNvSpPr>
              <a:spLocks noChangeArrowheads="1"/>
            </p:cNvSpPr>
            <p:nvPr/>
          </p:nvSpPr>
          <p:spPr bwMode="auto">
            <a:xfrm>
              <a:off x="4568825" y="3713956"/>
              <a:ext cx="50800" cy="1588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229"/>
            <p:cNvSpPr>
              <a:spLocks noChangeArrowheads="1"/>
            </p:cNvSpPr>
            <p:nvPr/>
          </p:nvSpPr>
          <p:spPr bwMode="auto">
            <a:xfrm>
              <a:off x="4568825" y="3713956"/>
              <a:ext cx="508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0" y="990600"/>
            <a:ext cx="9144000" cy="41529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8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oter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-85047"/>
            <a:ext cx="9144000" cy="1677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B00606-3089-4FD2-A683-82F9ECAFD3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72906" y="214926"/>
            <a:ext cx="998719" cy="3128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A7FE0D-5968-40F7-BA2F-637E370E34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9579" y="145836"/>
            <a:ext cx="918355" cy="38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8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793" y="130723"/>
            <a:ext cx="6096000" cy="35608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0232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2382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D60D1EDE-7116-2443-9BDD-368CE5B3766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Date Placeholder 3"/>
          <p:cNvSpPr txBox="1">
            <a:spLocks/>
          </p:cNvSpPr>
          <p:nvPr userDrawn="1"/>
        </p:nvSpPr>
        <p:spPr>
          <a:xfrm>
            <a:off x="457200" y="4723820"/>
            <a:ext cx="350161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aleway"/>
                <a:ea typeface="+mn-ea"/>
                <a:cs typeface="Raleway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i="0" dirty="0" err="1">
                <a:latin typeface="Microsoft YaHei Light" charset="0"/>
                <a:ea typeface="Microsoft YaHei Light" charset="0"/>
                <a:cs typeface="Microsoft YaHei Light" charset="0"/>
              </a:rPr>
              <a:t>COSCon</a:t>
            </a:r>
            <a:r>
              <a:rPr lang="zh-CN" altLang="en-US" b="1" i="0" dirty="0">
                <a:latin typeface="Microsoft YaHei Light" charset="0"/>
                <a:ea typeface="Microsoft YaHei Light" charset="0"/>
                <a:cs typeface="Microsoft YaHei Light" charset="0"/>
              </a:rPr>
              <a:t>’</a:t>
            </a:r>
            <a:r>
              <a:rPr lang="en-US" altLang="zh-CN" b="1" i="0" dirty="0">
                <a:latin typeface="Microsoft YaHei Light" charset="0"/>
                <a:ea typeface="Microsoft YaHei Light" charset="0"/>
                <a:cs typeface="Microsoft YaHei Light" charset="0"/>
              </a:rPr>
              <a:t>20 &amp; Apache Roadshow - China</a:t>
            </a:r>
            <a:endParaRPr lang="en-US" b="1" i="0" dirty="0"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A9103E-0D5A-44BB-A56C-901C8CC30F6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6676640" y="214926"/>
            <a:ext cx="991250" cy="3128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F547F6-0909-4030-9C71-97576651F1C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799579" y="145836"/>
            <a:ext cx="918355" cy="38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5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52" r:id="rId5"/>
    <p:sldLayoutId id="2147483653" r:id="rId6"/>
    <p:sldLayoutId id="2147483666" r:id="rId7"/>
    <p:sldLayoutId id="2147483668" r:id="rId8"/>
    <p:sldLayoutId id="2147483667" r:id="rId9"/>
    <p:sldLayoutId id="2147483660" r:id="rId10"/>
    <p:sldLayoutId id="2147483669" r:id="rId11"/>
    <p:sldLayoutId id="2147483663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1400" b="1" i="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tx1"/>
          </a:solidFill>
          <a:latin typeface="Microsoft YaHei" charset="0"/>
          <a:ea typeface="Microsoft YaHei" charset="0"/>
          <a:cs typeface="Microsoft YaHei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74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uhan2020" TargetMode="External"/><Relationship Id="rId2" Type="http://schemas.openxmlformats.org/officeDocument/2006/relationships/hyperlink" Target="mailto:16647615268@163.com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>
            <a:lum/>
          </a:blip>
          <a:srcRect/>
          <a:stretch>
            <a:fillRect t="3285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17D8FA3F-29E3-4812-94B5-24EC7E097E2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456" b="456"/>
          <a:stretch/>
        </p:blipFill>
        <p:spPr>
          <a:xfrm>
            <a:off x="0" y="0"/>
            <a:ext cx="9144000" cy="5143500"/>
          </a:xfrm>
        </p:spPr>
      </p:pic>
    </p:spTree>
    <p:extLst>
      <p:ext uri="{BB962C8B-B14F-4D97-AF65-F5344CB8AC3E}">
        <p14:creationId xmlns:p14="http://schemas.microsoft.com/office/powerpoint/2010/main" val="127974468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8849047-D119-4EEF-A672-3E7A4A459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02" t="10917" r="4248" b="3154"/>
          <a:stretch/>
        </p:blipFill>
        <p:spPr>
          <a:xfrm>
            <a:off x="1" y="0"/>
            <a:ext cx="9143999" cy="5143501"/>
          </a:xfrm>
          <a:prstGeom prst="rect">
            <a:avLst/>
          </a:prstGeom>
        </p:spPr>
      </p:pic>
      <p:sp>
        <p:nvSpPr>
          <p:cNvPr id="31" name="Shape 1833"/>
          <p:cNvSpPr/>
          <p:nvPr/>
        </p:nvSpPr>
        <p:spPr>
          <a:xfrm>
            <a:off x="4259" y="-1"/>
            <a:ext cx="9144000" cy="5143501"/>
          </a:xfrm>
          <a:prstGeom prst="rect">
            <a:avLst/>
          </a:prstGeom>
          <a:solidFill>
            <a:schemeClr val="tx1">
              <a:lumMod val="85000"/>
              <a:lumOff val="15000"/>
              <a:alpha val="5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>
              <a:latin typeface="Raleway"/>
              <a:cs typeface="Raleway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9219" y="919655"/>
            <a:ext cx="7846827" cy="330501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zh-CN" altLang="en-US" sz="7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塑造长期吸引力</a:t>
            </a:r>
            <a:endParaRPr lang="en-US" sz="7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99168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A26A7-752D-4DF2-AA8D-C3C5E175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长期吸引力需要构成闭环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860A88-F209-404B-AF71-BEB08690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7" name="be9ad6c2-0690-4cc6-a956-40a79534455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3C18249-D42C-42C6-8329-9F7988E71C6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92595" y="1658248"/>
            <a:ext cx="6958810" cy="1827004"/>
            <a:chOff x="1110261" y="1494000"/>
            <a:chExt cx="9973562" cy="2618513"/>
          </a:xfrm>
        </p:grpSpPr>
        <p:sp>
          <p:nvSpPr>
            <p:cNvPr id="8" name="ï$liďè">
              <a:extLst>
                <a:ext uri="{FF2B5EF4-FFF2-40B4-BE49-F238E27FC236}">
                  <a16:creationId xmlns:a16="http://schemas.microsoft.com/office/drawing/2014/main" id="{87A39B3C-856F-4FE0-82D1-CCE643983A36}"/>
                </a:ext>
              </a:extLst>
            </p:cNvPr>
            <p:cNvSpPr/>
            <p:nvPr/>
          </p:nvSpPr>
          <p:spPr bwMode="auto">
            <a:xfrm>
              <a:off x="2058657" y="3871334"/>
              <a:ext cx="279260" cy="241179"/>
            </a:xfrm>
            <a:custGeom>
              <a:avLst/>
              <a:gdLst>
                <a:gd name="T0" fmla="*/ 25 w 65"/>
                <a:gd name="T1" fmla="*/ 0 h 56"/>
                <a:gd name="T2" fmla="*/ 41 w 65"/>
                <a:gd name="T3" fmla="*/ 0 h 56"/>
                <a:gd name="T4" fmla="*/ 59 w 65"/>
                <a:gd name="T5" fmla="*/ 0 h 56"/>
                <a:gd name="T6" fmla="*/ 63 w 65"/>
                <a:gd name="T7" fmla="*/ 6 h 56"/>
                <a:gd name="T8" fmla="*/ 54 w 65"/>
                <a:gd name="T9" fmla="*/ 22 h 56"/>
                <a:gd name="T10" fmla="*/ 46 w 65"/>
                <a:gd name="T11" fmla="*/ 36 h 56"/>
                <a:gd name="T12" fmla="*/ 37 w 65"/>
                <a:gd name="T13" fmla="*/ 52 h 56"/>
                <a:gd name="T14" fmla="*/ 29 w 65"/>
                <a:gd name="T15" fmla="*/ 52 h 56"/>
                <a:gd name="T16" fmla="*/ 20 w 65"/>
                <a:gd name="T17" fmla="*/ 36 h 56"/>
                <a:gd name="T18" fmla="*/ 12 w 65"/>
                <a:gd name="T19" fmla="*/ 22 h 56"/>
                <a:gd name="T20" fmla="*/ 2 w 65"/>
                <a:gd name="T21" fmla="*/ 6 h 56"/>
                <a:gd name="T22" fmla="*/ 6 w 65"/>
                <a:gd name="T23" fmla="*/ 0 h 56"/>
                <a:gd name="T24" fmla="*/ 25 w 65"/>
                <a:gd name="T2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56">
                  <a:moveTo>
                    <a:pt x="25" y="0"/>
                  </a:moveTo>
                  <a:cubicBezTo>
                    <a:pt x="29" y="0"/>
                    <a:pt x="36" y="0"/>
                    <a:pt x="41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4" y="0"/>
                    <a:pt x="65" y="3"/>
                    <a:pt x="63" y="6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2" y="26"/>
                    <a:pt x="48" y="32"/>
                    <a:pt x="46" y="36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5" y="56"/>
                    <a:pt x="31" y="56"/>
                    <a:pt x="29" y="52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7" y="32"/>
                    <a:pt x="14" y="26"/>
                    <a:pt x="12" y="2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3"/>
                    <a:pt x="2" y="0"/>
                    <a:pt x="6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2E317C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íšlïḑè">
              <a:extLst>
                <a:ext uri="{FF2B5EF4-FFF2-40B4-BE49-F238E27FC236}">
                  <a16:creationId xmlns:a16="http://schemas.microsoft.com/office/drawing/2014/main" id="{7256F369-DC36-4E0C-8E36-B1305BE3612B}"/>
                </a:ext>
              </a:extLst>
            </p:cNvPr>
            <p:cNvSpPr/>
            <p:nvPr/>
          </p:nvSpPr>
          <p:spPr bwMode="auto">
            <a:xfrm>
              <a:off x="4678983" y="3871334"/>
              <a:ext cx="279260" cy="241179"/>
            </a:xfrm>
            <a:custGeom>
              <a:avLst/>
              <a:gdLst>
                <a:gd name="T0" fmla="*/ 24 w 65"/>
                <a:gd name="T1" fmla="*/ 0 h 56"/>
                <a:gd name="T2" fmla="*/ 40 w 65"/>
                <a:gd name="T3" fmla="*/ 0 h 56"/>
                <a:gd name="T4" fmla="*/ 59 w 65"/>
                <a:gd name="T5" fmla="*/ 0 h 56"/>
                <a:gd name="T6" fmla="*/ 63 w 65"/>
                <a:gd name="T7" fmla="*/ 6 h 56"/>
                <a:gd name="T8" fmla="*/ 53 w 65"/>
                <a:gd name="T9" fmla="*/ 22 h 56"/>
                <a:gd name="T10" fmla="*/ 45 w 65"/>
                <a:gd name="T11" fmla="*/ 36 h 56"/>
                <a:gd name="T12" fmla="*/ 36 w 65"/>
                <a:gd name="T13" fmla="*/ 52 h 56"/>
                <a:gd name="T14" fmla="*/ 28 w 65"/>
                <a:gd name="T15" fmla="*/ 52 h 56"/>
                <a:gd name="T16" fmla="*/ 19 w 65"/>
                <a:gd name="T17" fmla="*/ 36 h 56"/>
                <a:gd name="T18" fmla="*/ 11 w 65"/>
                <a:gd name="T19" fmla="*/ 22 h 56"/>
                <a:gd name="T20" fmla="*/ 2 w 65"/>
                <a:gd name="T21" fmla="*/ 6 h 56"/>
                <a:gd name="T22" fmla="*/ 6 w 65"/>
                <a:gd name="T23" fmla="*/ 0 h 56"/>
                <a:gd name="T24" fmla="*/ 24 w 65"/>
                <a:gd name="T2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56">
                  <a:moveTo>
                    <a:pt x="24" y="0"/>
                  </a:moveTo>
                  <a:cubicBezTo>
                    <a:pt x="29" y="0"/>
                    <a:pt x="36" y="0"/>
                    <a:pt x="4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3" y="0"/>
                    <a:pt x="65" y="3"/>
                    <a:pt x="63" y="6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1" y="26"/>
                    <a:pt x="48" y="32"/>
                    <a:pt x="45" y="36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4" y="56"/>
                    <a:pt x="30" y="56"/>
                    <a:pt x="28" y="52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7" y="32"/>
                    <a:pt x="13" y="26"/>
                    <a:pt x="11" y="2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3"/>
                    <a:pt x="1" y="0"/>
                    <a:pt x="6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îŝḷíḑè">
              <a:extLst>
                <a:ext uri="{FF2B5EF4-FFF2-40B4-BE49-F238E27FC236}">
                  <a16:creationId xmlns:a16="http://schemas.microsoft.com/office/drawing/2014/main" id="{F12D2407-A905-486B-B34E-53DB3A3EBBDD}"/>
                </a:ext>
              </a:extLst>
            </p:cNvPr>
            <p:cNvSpPr/>
            <p:nvPr/>
          </p:nvSpPr>
          <p:spPr bwMode="auto">
            <a:xfrm>
              <a:off x="7313817" y="3871334"/>
              <a:ext cx="282887" cy="241179"/>
            </a:xfrm>
            <a:custGeom>
              <a:avLst/>
              <a:gdLst>
                <a:gd name="T0" fmla="*/ 25 w 66"/>
                <a:gd name="T1" fmla="*/ 0 h 56"/>
                <a:gd name="T2" fmla="*/ 41 w 66"/>
                <a:gd name="T3" fmla="*/ 0 h 56"/>
                <a:gd name="T4" fmla="*/ 59 w 66"/>
                <a:gd name="T5" fmla="*/ 0 h 56"/>
                <a:gd name="T6" fmla="*/ 63 w 66"/>
                <a:gd name="T7" fmla="*/ 6 h 56"/>
                <a:gd name="T8" fmla="*/ 54 w 66"/>
                <a:gd name="T9" fmla="*/ 22 h 56"/>
                <a:gd name="T10" fmla="*/ 46 w 66"/>
                <a:gd name="T11" fmla="*/ 36 h 56"/>
                <a:gd name="T12" fmla="*/ 37 w 66"/>
                <a:gd name="T13" fmla="*/ 52 h 56"/>
                <a:gd name="T14" fmla="*/ 29 w 66"/>
                <a:gd name="T15" fmla="*/ 52 h 56"/>
                <a:gd name="T16" fmla="*/ 20 w 66"/>
                <a:gd name="T17" fmla="*/ 36 h 56"/>
                <a:gd name="T18" fmla="*/ 12 w 66"/>
                <a:gd name="T19" fmla="*/ 22 h 56"/>
                <a:gd name="T20" fmla="*/ 2 w 66"/>
                <a:gd name="T21" fmla="*/ 6 h 56"/>
                <a:gd name="T22" fmla="*/ 6 w 66"/>
                <a:gd name="T23" fmla="*/ 0 h 56"/>
                <a:gd name="T24" fmla="*/ 25 w 66"/>
                <a:gd name="T2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56">
                  <a:moveTo>
                    <a:pt x="25" y="0"/>
                  </a:moveTo>
                  <a:cubicBezTo>
                    <a:pt x="29" y="0"/>
                    <a:pt x="37" y="0"/>
                    <a:pt x="41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4" y="0"/>
                    <a:pt x="66" y="3"/>
                    <a:pt x="63" y="6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2" y="26"/>
                    <a:pt x="48" y="32"/>
                    <a:pt x="46" y="36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5" y="56"/>
                    <a:pt x="31" y="56"/>
                    <a:pt x="29" y="52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8" y="32"/>
                    <a:pt x="14" y="26"/>
                    <a:pt x="12" y="2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3"/>
                    <a:pt x="2" y="0"/>
                    <a:pt x="6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2E317C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îš1ïďê">
              <a:extLst>
                <a:ext uri="{FF2B5EF4-FFF2-40B4-BE49-F238E27FC236}">
                  <a16:creationId xmlns:a16="http://schemas.microsoft.com/office/drawing/2014/main" id="{7277F547-A040-46A6-9AE7-83B33350EB0A}"/>
                </a:ext>
              </a:extLst>
            </p:cNvPr>
            <p:cNvSpPr/>
            <p:nvPr/>
          </p:nvSpPr>
          <p:spPr bwMode="auto">
            <a:xfrm>
              <a:off x="9907743" y="3871334"/>
              <a:ext cx="279260" cy="241179"/>
            </a:xfrm>
            <a:custGeom>
              <a:avLst/>
              <a:gdLst>
                <a:gd name="T0" fmla="*/ 25 w 65"/>
                <a:gd name="T1" fmla="*/ 0 h 56"/>
                <a:gd name="T2" fmla="*/ 41 w 65"/>
                <a:gd name="T3" fmla="*/ 0 h 56"/>
                <a:gd name="T4" fmla="*/ 59 w 65"/>
                <a:gd name="T5" fmla="*/ 0 h 56"/>
                <a:gd name="T6" fmla="*/ 63 w 65"/>
                <a:gd name="T7" fmla="*/ 6 h 56"/>
                <a:gd name="T8" fmla="*/ 54 w 65"/>
                <a:gd name="T9" fmla="*/ 22 h 56"/>
                <a:gd name="T10" fmla="*/ 46 w 65"/>
                <a:gd name="T11" fmla="*/ 36 h 56"/>
                <a:gd name="T12" fmla="*/ 37 w 65"/>
                <a:gd name="T13" fmla="*/ 52 h 56"/>
                <a:gd name="T14" fmla="*/ 29 w 65"/>
                <a:gd name="T15" fmla="*/ 52 h 56"/>
                <a:gd name="T16" fmla="*/ 20 w 65"/>
                <a:gd name="T17" fmla="*/ 36 h 56"/>
                <a:gd name="T18" fmla="*/ 12 w 65"/>
                <a:gd name="T19" fmla="*/ 22 h 56"/>
                <a:gd name="T20" fmla="*/ 2 w 65"/>
                <a:gd name="T21" fmla="*/ 6 h 56"/>
                <a:gd name="T22" fmla="*/ 6 w 65"/>
                <a:gd name="T23" fmla="*/ 0 h 56"/>
                <a:gd name="T24" fmla="*/ 25 w 65"/>
                <a:gd name="T2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56">
                  <a:moveTo>
                    <a:pt x="25" y="0"/>
                  </a:moveTo>
                  <a:cubicBezTo>
                    <a:pt x="29" y="0"/>
                    <a:pt x="36" y="0"/>
                    <a:pt x="41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4" y="0"/>
                    <a:pt x="65" y="3"/>
                    <a:pt x="63" y="6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2" y="26"/>
                    <a:pt x="48" y="32"/>
                    <a:pt x="46" y="36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5" y="56"/>
                    <a:pt x="31" y="56"/>
                    <a:pt x="29" y="52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7" y="32"/>
                    <a:pt x="14" y="26"/>
                    <a:pt x="12" y="2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3"/>
                    <a:pt x="2" y="0"/>
                    <a:pt x="6" y="0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îşļiḋè">
              <a:extLst>
                <a:ext uri="{FF2B5EF4-FFF2-40B4-BE49-F238E27FC236}">
                  <a16:creationId xmlns:a16="http://schemas.microsoft.com/office/drawing/2014/main" id="{5E0DE348-5A90-4BB1-B75E-6788186E8843}"/>
                </a:ext>
              </a:extLst>
            </p:cNvPr>
            <p:cNvSpPr/>
            <p:nvPr/>
          </p:nvSpPr>
          <p:spPr bwMode="auto">
            <a:xfrm>
              <a:off x="8913212" y="1494000"/>
              <a:ext cx="2170611" cy="217967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íSḻïḍe">
              <a:extLst>
                <a:ext uri="{FF2B5EF4-FFF2-40B4-BE49-F238E27FC236}">
                  <a16:creationId xmlns:a16="http://schemas.microsoft.com/office/drawing/2014/main" id="{AC6AF941-CDE7-4B8D-B9BD-B3FB68D185E6}"/>
                </a:ext>
              </a:extLst>
            </p:cNvPr>
            <p:cNvSpPr/>
            <p:nvPr/>
          </p:nvSpPr>
          <p:spPr bwMode="auto">
            <a:xfrm>
              <a:off x="9223300" y="1813154"/>
              <a:ext cx="1564943" cy="157219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贡献</a:t>
              </a:r>
            </a:p>
          </p:txBody>
        </p:sp>
        <p:sp>
          <p:nvSpPr>
            <p:cNvPr id="15" name="iŝļíḓé">
              <a:extLst>
                <a:ext uri="{FF2B5EF4-FFF2-40B4-BE49-F238E27FC236}">
                  <a16:creationId xmlns:a16="http://schemas.microsoft.com/office/drawing/2014/main" id="{4439CAE0-54CC-48E5-BA73-A2C92CBAA73A}"/>
                </a:ext>
              </a:extLst>
            </p:cNvPr>
            <p:cNvSpPr/>
            <p:nvPr/>
          </p:nvSpPr>
          <p:spPr bwMode="auto">
            <a:xfrm>
              <a:off x="3710640" y="1494000"/>
              <a:ext cx="2170611" cy="217967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íślïḍé">
              <a:extLst>
                <a:ext uri="{FF2B5EF4-FFF2-40B4-BE49-F238E27FC236}">
                  <a16:creationId xmlns:a16="http://schemas.microsoft.com/office/drawing/2014/main" id="{C4930469-975D-4D05-9515-9DB112AE5EFB}"/>
                </a:ext>
              </a:extLst>
            </p:cNvPr>
            <p:cNvSpPr/>
            <p:nvPr/>
          </p:nvSpPr>
          <p:spPr bwMode="auto">
            <a:xfrm>
              <a:off x="4015287" y="1813154"/>
              <a:ext cx="1564943" cy="157219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成长</a:t>
              </a:r>
            </a:p>
          </p:txBody>
        </p:sp>
        <p:sp>
          <p:nvSpPr>
            <p:cNvPr id="17" name="îŝ1ïde">
              <a:extLst>
                <a:ext uri="{FF2B5EF4-FFF2-40B4-BE49-F238E27FC236}">
                  <a16:creationId xmlns:a16="http://schemas.microsoft.com/office/drawing/2014/main" id="{8191DDAC-63F5-4629-A2C6-D1F889BF149A}"/>
                </a:ext>
              </a:extLst>
            </p:cNvPr>
            <p:cNvSpPr/>
            <p:nvPr/>
          </p:nvSpPr>
          <p:spPr bwMode="auto">
            <a:xfrm>
              <a:off x="6301953" y="1494000"/>
              <a:ext cx="2170611" cy="217967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íšlîḍê">
              <a:extLst>
                <a:ext uri="{FF2B5EF4-FFF2-40B4-BE49-F238E27FC236}">
                  <a16:creationId xmlns:a16="http://schemas.microsoft.com/office/drawing/2014/main" id="{1151AD00-6DBE-46A4-AF8C-73DBAD23FB1E}"/>
                </a:ext>
              </a:extLst>
            </p:cNvPr>
            <p:cNvSpPr/>
            <p:nvPr/>
          </p:nvSpPr>
          <p:spPr bwMode="auto">
            <a:xfrm>
              <a:off x="6606600" y="1813154"/>
              <a:ext cx="1561317" cy="1572196"/>
            </a:xfrm>
            <a:prstGeom prst="ellipse">
              <a:avLst/>
            </a:prstGeom>
            <a:solidFill>
              <a:srgbClr val="2E317C"/>
            </a:solidFill>
            <a:ln w="1587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zh-CN" altLang="en-US" sz="2400" b="1" dirty="0"/>
                <a:t>参与</a:t>
              </a:r>
            </a:p>
          </p:txBody>
        </p:sp>
        <p:sp>
          <p:nvSpPr>
            <p:cNvPr id="19" name="ïṡļïḑé">
              <a:extLst>
                <a:ext uri="{FF2B5EF4-FFF2-40B4-BE49-F238E27FC236}">
                  <a16:creationId xmlns:a16="http://schemas.microsoft.com/office/drawing/2014/main" id="{A8599DE8-9BBC-4504-A700-A39EEE6CB639}"/>
                </a:ext>
              </a:extLst>
            </p:cNvPr>
            <p:cNvSpPr/>
            <p:nvPr/>
          </p:nvSpPr>
          <p:spPr bwMode="auto">
            <a:xfrm>
              <a:off x="1110261" y="1494000"/>
              <a:ext cx="2170611" cy="217967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íšlíḋê">
              <a:extLst>
                <a:ext uri="{FF2B5EF4-FFF2-40B4-BE49-F238E27FC236}">
                  <a16:creationId xmlns:a16="http://schemas.microsoft.com/office/drawing/2014/main" id="{C86D9B71-99B5-4496-8F5E-0C93627F29F3}"/>
                </a:ext>
              </a:extLst>
            </p:cNvPr>
            <p:cNvSpPr/>
            <p:nvPr/>
          </p:nvSpPr>
          <p:spPr bwMode="auto">
            <a:xfrm>
              <a:off x="1426521" y="1813154"/>
              <a:ext cx="1564943" cy="1572196"/>
            </a:xfrm>
            <a:prstGeom prst="ellipse">
              <a:avLst/>
            </a:prstGeom>
            <a:solidFill>
              <a:srgbClr val="2E317C"/>
            </a:solidFill>
            <a:ln w="15875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zh-CN" altLang="en-US" sz="2400" b="1" dirty="0"/>
                <a:t>培养</a:t>
              </a:r>
            </a:p>
          </p:txBody>
        </p:sp>
        <p:sp>
          <p:nvSpPr>
            <p:cNvPr id="21" name="î$1íḑé">
              <a:extLst>
                <a:ext uri="{FF2B5EF4-FFF2-40B4-BE49-F238E27FC236}">
                  <a16:creationId xmlns:a16="http://schemas.microsoft.com/office/drawing/2014/main" id="{A25EA833-96F1-410D-B676-C37CE5BB7C50}"/>
                </a:ext>
              </a:extLst>
            </p:cNvPr>
            <p:cNvSpPr/>
            <p:nvPr/>
          </p:nvSpPr>
          <p:spPr bwMode="auto">
            <a:xfrm>
              <a:off x="2105805" y="1494000"/>
              <a:ext cx="2749076" cy="2170609"/>
            </a:xfrm>
            <a:custGeom>
              <a:avLst/>
              <a:gdLst>
                <a:gd name="T0" fmla="*/ 627 w 641"/>
                <a:gd name="T1" fmla="*/ 504 h 504"/>
                <a:gd name="T2" fmla="*/ 322 w 641"/>
                <a:gd name="T3" fmla="*/ 266 h 504"/>
                <a:gd name="T4" fmla="*/ 14 w 641"/>
                <a:gd name="T5" fmla="*/ 28 h 504"/>
                <a:gd name="T6" fmla="*/ 0 w 641"/>
                <a:gd name="T7" fmla="*/ 14 h 504"/>
                <a:gd name="T8" fmla="*/ 14 w 641"/>
                <a:gd name="T9" fmla="*/ 0 h 504"/>
                <a:gd name="T10" fmla="*/ 347 w 641"/>
                <a:gd name="T11" fmla="*/ 252 h 504"/>
                <a:gd name="T12" fmla="*/ 627 w 641"/>
                <a:gd name="T13" fmla="*/ 476 h 504"/>
                <a:gd name="T14" fmla="*/ 641 w 641"/>
                <a:gd name="T15" fmla="*/ 490 h 504"/>
                <a:gd name="T16" fmla="*/ 627 w 641"/>
                <a:gd name="T17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1" h="504">
                  <a:moveTo>
                    <a:pt x="627" y="504"/>
                  </a:moveTo>
                  <a:cubicBezTo>
                    <a:pt x="462" y="504"/>
                    <a:pt x="391" y="383"/>
                    <a:pt x="322" y="266"/>
                  </a:cubicBezTo>
                  <a:cubicBezTo>
                    <a:pt x="250" y="144"/>
                    <a:pt x="182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98" y="0"/>
                    <a:pt x="274" y="128"/>
                    <a:pt x="347" y="252"/>
                  </a:cubicBezTo>
                  <a:cubicBezTo>
                    <a:pt x="414" y="367"/>
                    <a:pt x="478" y="476"/>
                    <a:pt x="627" y="476"/>
                  </a:cubicBezTo>
                  <a:cubicBezTo>
                    <a:pt x="635" y="476"/>
                    <a:pt x="641" y="482"/>
                    <a:pt x="641" y="490"/>
                  </a:cubicBezTo>
                  <a:cubicBezTo>
                    <a:pt x="641" y="498"/>
                    <a:pt x="635" y="504"/>
                    <a:pt x="627" y="504"/>
                  </a:cubicBezTo>
                  <a:close/>
                </a:path>
              </a:pathLst>
            </a:custGeom>
            <a:solidFill>
              <a:schemeClr val="bg2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îŝļiḑé">
              <a:extLst>
                <a:ext uri="{FF2B5EF4-FFF2-40B4-BE49-F238E27FC236}">
                  <a16:creationId xmlns:a16="http://schemas.microsoft.com/office/drawing/2014/main" id="{87D3C45B-F7FA-413E-86E0-0898F9C8349C}"/>
                </a:ext>
              </a:extLst>
            </p:cNvPr>
            <p:cNvSpPr/>
            <p:nvPr/>
          </p:nvSpPr>
          <p:spPr bwMode="auto">
            <a:xfrm>
              <a:off x="4697117" y="1494000"/>
              <a:ext cx="2749076" cy="2170609"/>
            </a:xfrm>
            <a:custGeom>
              <a:avLst/>
              <a:gdLst>
                <a:gd name="T0" fmla="*/ 627 w 641"/>
                <a:gd name="T1" fmla="*/ 504 h 504"/>
                <a:gd name="T2" fmla="*/ 322 w 641"/>
                <a:gd name="T3" fmla="*/ 266 h 504"/>
                <a:gd name="T4" fmla="*/ 14 w 641"/>
                <a:gd name="T5" fmla="*/ 28 h 504"/>
                <a:gd name="T6" fmla="*/ 0 w 641"/>
                <a:gd name="T7" fmla="*/ 14 h 504"/>
                <a:gd name="T8" fmla="*/ 14 w 641"/>
                <a:gd name="T9" fmla="*/ 0 h 504"/>
                <a:gd name="T10" fmla="*/ 346 w 641"/>
                <a:gd name="T11" fmla="*/ 252 h 504"/>
                <a:gd name="T12" fmla="*/ 627 w 641"/>
                <a:gd name="T13" fmla="*/ 476 h 504"/>
                <a:gd name="T14" fmla="*/ 641 w 641"/>
                <a:gd name="T15" fmla="*/ 490 h 504"/>
                <a:gd name="T16" fmla="*/ 627 w 641"/>
                <a:gd name="T17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1" h="504">
                  <a:moveTo>
                    <a:pt x="627" y="504"/>
                  </a:moveTo>
                  <a:cubicBezTo>
                    <a:pt x="462" y="504"/>
                    <a:pt x="390" y="383"/>
                    <a:pt x="322" y="266"/>
                  </a:cubicBezTo>
                  <a:cubicBezTo>
                    <a:pt x="250" y="144"/>
                    <a:pt x="182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98" y="0"/>
                    <a:pt x="274" y="128"/>
                    <a:pt x="346" y="252"/>
                  </a:cubicBezTo>
                  <a:cubicBezTo>
                    <a:pt x="414" y="367"/>
                    <a:pt x="478" y="476"/>
                    <a:pt x="627" y="476"/>
                  </a:cubicBezTo>
                  <a:cubicBezTo>
                    <a:pt x="635" y="476"/>
                    <a:pt x="641" y="482"/>
                    <a:pt x="641" y="490"/>
                  </a:cubicBezTo>
                  <a:cubicBezTo>
                    <a:pt x="641" y="498"/>
                    <a:pt x="635" y="504"/>
                    <a:pt x="627" y="504"/>
                  </a:cubicBezTo>
                  <a:close/>
                </a:path>
              </a:pathLst>
            </a:custGeom>
            <a:solidFill>
              <a:schemeClr val="bg2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iśḻïḍè">
              <a:extLst>
                <a:ext uri="{FF2B5EF4-FFF2-40B4-BE49-F238E27FC236}">
                  <a16:creationId xmlns:a16="http://schemas.microsoft.com/office/drawing/2014/main" id="{A2DADEDB-E6B2-4764-8EDF-6C2C2455F601}"/>
                </a:ext>
              </a:extLst>
            </p:cNvPr>
            <p:cNvSpPr/>
            <p:nvPr/>
          </p:nvSpPr>
          <p:spPr bwMode="auto">
            <a:xfrm>
              <a:off x="7310190" y="1494000"/>
              <a:ext cx="2752703" cy="2170609"/>
            </a:xfrm>
            <a:custGeom>
              <a:avLst/>
              <a:gdLst>
                <a:gd name="T0" fmla="*/ 627 w 642"/>
                <a:gd name="T1" fmla="*/ 504 h 504"/>
                <a:gd name="T2" fmla="*/ 322 w 642"/>
                <a:gd name="T3" fmla="*/ 266 h 504"/>
                <a:gd name="T4" fmla="*/ 14 w 642"/>
                <a:gd name="T5" fmla="*/ 28 h 504"/>
                <a:gd name="T6" fmla="*/ 0 w 642"/>
                <a:gd name="T7" fmla="*/ 14 h 504"/>
                <a:gd name="T8" fmla="*/ 14 w 642"/>
                <a:gd name="T9" fmla="*/ 0 h 504"/>
                <a:gd name="T10" fmla="*/ 347 w 642"/>
                <a:gd name="T11" fmla="*/ 252 h 504"/>
                <a:gd name="T12" fmla="*/ 627 w 642"/>
                <a:gd name="T13" fmla="*/ 476 h 504"/>
                <a:gd name="T14" fmla="*/ 642 w 642"/>
                <a:gd name="T15" fmla="*/ 490 h 504"/>
                <a:gd name="T16" fmla="*/ 627 w 642"/>
                <a:gd name="T17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504">
                  <a:moveTo>
                    <a:pt x="627" y="504"/>
                  </a:moveTo>
                  <a:cubicBezTo>
                    <a:pt x="462" y="504"/>
                    <a:pt x="391" y="383"/>
                    <a:pt x="322" y="266"/>
                  </a:cubicBezTo>
                  <a:cubicBezTo>
                    <a:pt x="250" y="144"/>
                    <a:pt x="182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99" y="0"/>
                    <a:pt x="274" y="128"/>
                    <a:pt x="347" y="252"/>
                  </a:cubicBezTo>
                  <a:cubicBezTo>
                    <a:pt x="415" y="367"/>
                    <a:pt x="479" y="476"/>
                    <a:pt x="627" y="476"/>
                  </a:cubicBezTo>
                  <a:cubicBezTo>
                    <a:pt x="635" y="476"/>
                    <a:pt x="642" y="482"/>
                    <a:pt x="642" y="490"/>
                  </a:cubicBezTo>
                  <a:cubicBezTo>
                    <a:pt x="642" y="498"/>
                    <a:pt x="635" y="504"/>
                    <a:pt x="627" y="504"/>
                  </a:cubicBezTo>
                  <a:close/>
                </a:path>
              </a:pathLst>
            </a:custGeom>
            <a:solidFill>
              <a:schemeClr val="bg2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1203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8849047-D119-4EEF-A672-3E7A4A459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02" t="10917" r="4248" b="3154"/>
          <a:stretch/>
        </p:blipFill>
        <p:spPr>
          <a:xfrm>
            <a:off x="1" y="0"/>
            <a:ext cx="9143999" cy="5143501"/>
          </a:xfrm>
          <a:prstGeom prst="rect">
            <a:avLst/>
          </a:prstGeom>
        </p:spPr>
      </p:pic>
      <p:sp>
        <p:nvSpPr>
          <p:cNvPr id="31" name="Shape 1833"/>
          <p:cNvSpPr/>
          <p:nvPr/>
        </p:nvSpPr>
        <p:spPr>
          <a:xfrm>
            <a:off x="-1" y="-108858"/>
            <a:ext cx="9144000" cy="5143501"/>
          </a:xfrm>
          <a:prstGeom prst="rect">
            <a:avLst/>
          </a:prstGeom>
          <a:solidFill>
            <a:schemeClr val="tx1">
              <a:lumMod val="85000"/>
              <a:lumOff val="15000"/>
              <a:alpha val="5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>
              <a:latin typeface="Raleway"/>
              <a:cs typeface="Raleway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9219" y="919655"/>
            <a:ext cx="7846827" cy="330501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从以产品为导向转变为以成员为导向</a:t>
            </a:r>
            <a:endParaRPr lang="en-US" sz="36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14272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A26A7-752D-4DF2-AA8D-C3C5E175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将以产品为核心转变为以成员为导向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860A88-F209-404B-AF71-BEB08690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A6FF5E-378C-4A33-8B35-FB229D96BB5D}"/>
              </a:ext>
            </a:extLst>
          </p:cNvPr>
          <p:cNvSpPr txBox="1"/>
          <p:nvPr/>
        </p:nvSpPr>
        <p:spPr>
          <a:xfrm>
            <a:off x="347330" y="800986"/>
            <a:ext cx="84706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以社区成员成长为核心</a:t>
            </a:r>
            <a:endParaRPr lang="en-US" altLang="zh-CN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给与社区成员成就感为主要的价值反馈</a:t>
            </a:r>
            <a:endParaRPr lang="en-US" altLang="zh-CN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以促进更多的人参与，去中心化为愿景</a:t>
            </a:r>
            <a:endParaRPr lang="en-US" altLang="zh-CN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尽量避免单人长期进行一个较枯燥的任务</a:t>
            </a:r>
            <a:endParaRPr lang="en-US" altLang="zh-CN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8320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A26A7-752D-4DF2-AA8D-C3C5E175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以小团队，多目标为形式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860A88-F209-404B-AF71-BEB08690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A6FF5E-378C-4A33-8B35-FB229D96BB5D}"/>
              </a:ext>
            </a:extLst>
          </p:cNvPr>
          <p:cNvSpPr txBox="1"/>
          <p:nvPr/>
        </p:nvSpPr>
        <p:spPr>
          <a:xfrm>
            <a:off x="336697" y="863590"/>
            <a:ext cx="84706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社区工作的难点是什么？</a:t>
            </a:r>
            <a:endParaRPr lang="en-US" altLang="zh-CN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10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bg1"/>
                </a:solidFill>
                <a:effectLst/>
              </a:rPr>
              <a:t>给单个人分配特定的任务，最大的困难点在于任务长期来说会变得枯燥，灵感会枯竭，而且更多的人会缺乏参与感，这对于成员发展和组织延续是不利的</a:t>
            </a:r>
            <a:endParaRPr lang="en-US" altLang="zh-CN" sz="1800" dirty="0">
              <a:solidFill>
                <a:schemeClr val="bg1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1800" dirty="0">
              <a:solidFill>
                <a:schemeClr val="bg1"/>
              </a:solidFill>
              <a:effectLst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何谓：小团队，多目标？</a:t>
            </a:r>
            <a:endParaRPr lang="en-US" altLang="zh-CN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对一个项目来说，可以让多个人在其空余时间参与，采用接力的方式推进项目进展。要脱离企业指定特定任务给特定的人的思维定式，负责人需要将任务拆分后，由成员自愿领取任务，任务可接力的方式进行。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228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A26A7-752D-4DF2-AA8D-C3C5E175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如何参与大的开放式协作项目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860A88-F209-404B-AF71-BEB08690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A6FF5E-378C-4A33-8B35-FB229D96BB5D}"/>
              </a:ext>
            </a:extLst>
          </p:cNvPr>
          <p:cNvSpPr txBox="1"/>
          <p:nvPr/>
        </p:nvSpPr>
        <p:spPr>
          <a:xfrm>
            <a:off x="336697" y="863590"/>
            <a:ext cx="847060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线上开放式协作的痛点是什么？</a:t>
            </a:r>
            <a:endParaRPr lang="en-US" altLang="zh-CN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10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bg1"/>
                </a:solidFill>
                <a:effectLst/>
              </a:rPr>
              <a:t>对新成员的不了解</a:t>
            </a:r>
            <a:endParaRPr lang="en-US" altLang="zh-CN" sz="1800" dirty="0">
              <a:solidFill>
                <a:schemeClr val="bg1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时间零碎，不好把握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大项目无法快速融入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1800" dirty="0">
              <a:solidFill>
                <a:schemeClr val="bg1"/>
              </a:solidFill>
              <a:effectLst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如何解决线上开放式协作的痛点？</a:t>
            </a:r>
            <a:endParaRPr lang="en-US" altLang="zh-CN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让新加入的成员能够观摩学习，加入讨论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架构师很重要，拆解项目成为一个一个的子模块，子模块如何拆成一个一个的小功能，这些功能要用什么实现，接口怎样，这需要一个经验丰富的架构师去做。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采用自愿根据时间领取任务，接力，部分冗余的方式进行开放式协作和开发</a:t>
            </a:r>
          </a:p>
        </p:txBody>
      </p:sp>
    </p:spTree>
    <p:extLst>
      <p:ext uri="{BB962C8B-B14F-4D97-AF65-F5344CB8AC3E}">
        <p14:creationId xmlns:p14="http://schemas.microsoft.com/office/powerpoint/2010/main" val="1044890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A26A7-752D-4DF2-AA8D-C3C5E175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如何做好自组织社区治理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860A88-F209-404B-AF71-BEB08690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0C48E5-250E-4972-AF83-18DF22C4FAEE}"/>
              </a:ext>
            </a:extLst>
          </p:cNvPr>
          <p:cNvSpPr txBox="1"/>
          <p:nvPr/>
        </p:nvSpPr>
        <p:spPr>
          <a:xfrm>
            <a:off x="447793" y="1002089"/>
            <a:ext cx="82390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作为一个团队，核心成员首要的是信任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做好人员管理，比产出更加重要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把握好动态的任务领取和人员流动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根据活跃度和能力挖掘核心节点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勇于承担责任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判断建议，能进行自我否定和修正</a:t>
            </a:r>
          </a:p>
        </p:txBody>
      </p:sp>
    </p:spTree>
    <p:extLst>
      <p:ext uri="{BB962C8B-B14F-4D97-AF65-F5344CB8AC3E}">
        <p14:creationId xmlns:p14="http://schemas.microsoft.com/office/powerpoint/2010/main" val="542230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1225091" y="780159"/>
            <a:ext cx="4119542" cy="67295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sz="3600" b="1" dirty="0">
                <a:solidFill>
                  <a:schemeClr val="bg1"/>
                </a:solidFill>
                <a:latin typeface="Raleway"/>
                <a:cs typeface="Raleway"/>
              </a:rPr>
              <a:t>THANK YOU</a:t>
            </a:r>
            <a:endParaRPr lang="en-US" sz="700" b="1" dirty="0">
              <a:solidFill>
                <a:schemeClr val="bg1"/>
              </a:solidFill>
              <a:latin typeface="Raleway"/>
              <a:cs typeface="Raleway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77452" y="1453117"/>
            <a:ext cx="7059581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alibri Light" panose="020F0302020204030204" pitchFamily="34" charset="0"/>
              </a:rPr>
              <a:t>想要做好一个社区，是需要投入很多的时间和精力的。</a:t>
            </a:r>
            <a:endParaRPr lang="en-US" altLang="zh-CN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endParaRPr lang="zh-CN" altLang="en-US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Calibri Light" panose="020F0302020204030204" pitchFamily="34" charset="0"/>
              </a:rPr>
              <a:t>希望开源社区的这种形式能够在中国发扬光大，有更多更好的社区和开源项目能够为“中国梦”添砖加瓦。</a:t>
            </a:r>
            <a:endParaRPr lang="en-US" altLang="zh-CN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endParaRPr lang="en-US" altLang="zh-CN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endParaRPr lang="en-US" altLang="zh-CN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endParaRPr lang="en-US" altLang="zh-CN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Calibri Light" panose="020F0302020204030204" pitchFamily="34" charset="0"/>
              </a:rPr>
              <a:t>微信：</a:t>
            </a:r>
            <a:r>
              <a:rPr lang="en-US" altLang="zh-CN" sz="1400" dirty="0">
                <a:solidFill>
                  <a:schemeClr val="bg1"/>
                </a:solidFill>
                <a:latin typeface="Calibri Light" panose="020F0302020204030204" pitchFamily="34" charset="0"/>
              </a:rPr>
              <a:t>16647615268                                                                           </a:t>
            </a:r>
            <a:r>
              <a:rPr lang="zh-CN" altLang="en-US" sz="1400" dirty="0">
                <a:solidFill>
                  <a:schemeClr val="bg1"/>
                </a:solidFill>
                <a:latin typeface="Calibri Light" panose="020F0302020204030204" pitchFamily="34" charset="0"/>
              </a:rPr>
              <a:t>邮箱：</a:t>
            </a:r>
            <a:r>
              <a:rPr lang="en-US" altLang="zh-CN" sz="1400" dirty="0">
                <a:solidFill>
                  <a:schemeClr val="bg1"/>
                </a:solidFill>
                <a:latin typeface="Calibri Light" panose="020F0302020204030204" pitchFamily="34" charset="0"/>
                <a:hlinkClick r:id="rId2"/>
              </a:rPr>
              <a:t>16647615268@163.com</a:t>
            </a:r>
            <a:endParaRPr lang="en-US" altLang="zh-CN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endParaRPr lang="en-US" altLang="zh-CN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</a:rPr>
              <a:t>W</a:t>
            </a:r>
            <a:r>
              <a:rPr lang="en-US" altLang="zh-CN" sz="1400" dirty="0">
                <a:solidFill>
                  <a:schemeClr val="bg1"/>
                </a:solidFill>
                <a:latin typeface="Calibri Light" panose="020F0302020204030204" pitchFamily="34" charset="0"/>
              </a:rPr>
              <a:t>uhan2020</a:t>
            </a:r>
            <a:r>
              <a:rPr lang="zh-CN" altLang="en-US" sz="1400" dirty="0">
                <a:solidFill>
                  <a:schemeClr val="bg1"/>
                </a:solidFill>
                <a:latin typeface="Calibri Light" panose="020F0302020204030204" pitchFamily="34" charset="0"/>
              </a:rPr>
              <a:t>开源社区项目地址：</a:t>
            </a:r>
            <a:r>
              <a:rPr lang="en-US" altLang="zh-CN" sz="1400" dirty="0">
                <a:solidFill>
                  <a:schemeClr val="bg1"/>
                </a:solidFill>
                <a:latin typeface="Calibri Light" panose="020F0302020204030204" pitchFamily="34" charset="0"/>
                <a:hlinkClick r:id="rId3"/>
              </a:rPr>
              <a:t>https://github.com/wuhan2020</a:t>
            </a:r>
            <a:endParaRPr lang="en-US" altLang="zh-CN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endParaRPr lang="en-US" altLang="zh-CN" sz="1400" dirty="0">
              <a:solidFill>
                <a:schemeClr val="bg1"/>
              </a:solidFill>
              <a:latin typeface="Calibri Light" panose="020F0302020204030204" pitchFamily="34" charset="0"/>
            </a:endParaRPr>
          </a:p>
          <a:p>
            <a:r>
              <a:rPr lang="en-US" altLang="zh-CN" sz="1400" dirty="0">
                <a:solidFill>
                  <a:schemeClr val="bg1"/>
                </a:solidFill>
                <a:latin typeface="Calibri Light" panose="020F0302020204030204" pitchFamily="34" charset="0"/>
              </a:rPr>
              <a:t>Wuhan2020</a:t>
            </a:r>
            <a:r>
              <a:rPr lang="zh-CN" altLang="en-US" sz="1400" dirty="0">
                <a:solidFill>
                  <a:schemeClr val="bg1"/>
                </a:solidFill>
                <a:latin typeface="Calibri Light" panose="020F0302020204030204" pitchFamily="34" charset="0"/>
              </a:rPr>
              <a:t>项目官网：</a:t>
            </a:r>
            <a:r>
              <a:rPr lang="en-US" altLang="zh-CN" sz="1400" dirty="0">
                <a:solidFill>
                  <a:schemeClr val="bg1"/>
                </a:solidFill>
                <a:latin typeface="Calibri Light" panose="020F0302020204030204" pitchFamily="34" charset="0"/>
              </a:rPr>
              <a:t>https://community.wuhan2020.org.cn/zh-cn/</a:t>
            </a:r>
          </a:p>
        </p:txBody>
      </p:sp>
    </p:spTree>
    <p:extLst>
      <p:ext uri="{BB962C8B-B14F-4D97-AF65-F5344CB8AC3E}">
        <p14:creationId xmlns:p14="http://schemas.microsoft.com/office/powerpoint/2010/main" val="37930587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2</a:t>
            </a:fld>
            <a:endParaRPr lang="en-US" dirty="0"/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156"/>
          <p:cNvSpPr/>
          <p:nvPr/>
        </p:nvSpPr>
        <p:spPr>
          <a:xfrm>
            <a:off x="3712066" y="0"/>
            <a:ext cx="5460510" cy="5143500"/>
          </a:xfrm>
          <a:custGeom>
            <a:avLst/>
            <a:gdLst>
              <a:gd name="connsiteX0" fmla="*/ 2483124 w 5460510"/>
              <a:gd name="connsiteY0" fmla="*/ 0 h 5143500"/>
              <a:gd name="connsiteX1" fmla="*/ 3771407 w 5460510"/>
              <a:gd name="connsiteY1" fmla="*/ 0 h 5143500"/>
              <a:gd name="connsiteX2" fmla="*/ 4717679 w 5460510"/>
              <a:gd name="connsiteY2" fmla="*/ 0 h 5143500"/>
              <a:gd name="connsiteX3" fmla="*/ 5460510 w 5460510"/>
              <a:gd name="connsiteY3" fmla="*/ 0 h 5143500"/>
              <a:gd name="connsiteX4" fmla="*/ 5460510 w 5460510"/>
              <a:gd name="connsiteY4" fmla="*/ 5143500 h 5143500"/>
              <a:gd name="connsiteX5" fmla="*/ 4717679 w 5460510"/>
              <a:gd name="connsiteY5" fmla="*/ 5143500 h 5143500"/>
              <a:gd name="connsiteX6" fmla="*/ 3771407 w 5460510"/>
              <a:gd name="connsiteY6" fmla="*/ 5143500 h 5143500"/>
              <a:gd name="connsiteX7" fmla="*/ 0 w 546051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771407" y="0"/>
                </a:lnTo>
                <a:lnTo>
                  <a:pt x="4717679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4717679" y="5143500"/>
                </a:lnTo>
                <a:lnTo>
                  <a:pt x="3771407" y="5143500"/>
                </a:lnTo>
                <a:lnTo>
                  <a:pt x="0" y="51435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711587" y="3469841"/>
            <a:ext cx="3171702" cy="8309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-font"/>
              </a:rPr>
              <a:t>Wuhan2020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-font"/>
              </a:rPr>
              <a:t>开源社区执行长、前协调组组长，算法工程师。在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-font"/>
              </a:rPr>
              <a:t>Wuhan2020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-font"/>
              </a:rPr>
              <a:t>一直深度参与组织建设，协调和管理工作。目前研究开源社区治理和自组织协调工作。</a:t>
            </a:r>
            <a:endParaRPr lang="en-US" altLang="zh-CN" sz="1200" dirty="0">
              <a:latin typeface="Microsoft YaHei Light" charset="0"/>
              <a:ea typeface="Microsoft YaHei Light" charset="0"/>
              <a:cs typeface="Microsoft YaHei Light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11587" y="2895342"/>
            <a:ext cx="605294" cy="400110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zh-CN" altLang="en-US" sz="2000" b="1" dirty="0">
                <a:latin typeface="Microsoft YaHei" charset="0"/>
                <a:ea typeface="Microsoft YaHei" charset="0"/>
                <a:cs typeface="Microsoft YaHei" charset="0"/>
              </a:rPr>
              <a:t>李扬</a:t>
            </a:r>
            <a:endParaRPr lang="en-US" sz="2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83419" y="1499196"/>
            <a:ext cx="2617063" cy="95410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zh-CN" altLang="en-US" sz="2800" b="1" dirty="0">
                <a:solidFill>
                  <a:srgbClr val="41464B"/>
                </a:solidFill>
                <a:effectLst/>
              </a:rPr>
              <a:t>开放式协作与</a:t>
            </a:r>
            <a:endParaRPr lang="en-US" altLang="zh-CN" sz="2800" b="1" dirty="0">
              <a:solidFill>
                <a:srgbClr val="41464B"/>
              </a:solidFill>
              <a:effectLst/>
            </a:endParaRPr>
          </a:p>
          <a:p>
            <a:r>
              <a:rPr lang="zh-CN" altLang="en-US" sz="2800" b="1" dirty="0">
                <a:solidFill>
                  <a:srgbClr val="41464B"/>
                </a:solidFill>
                <a:effectLst/>
              </a:rPr>
              <a:t>自组织社区治理</a:t>
            </a:r>
            <a:endParaRPr lang="zh-CN" altLang="en-US" sz="2800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11587" y="2827746"/>
            <a:ext cx="907551" cy="0"/>
          </a:xfrm>
          <a:prstGeom prst="line">
            <a:avLst/>
          </a:prstGeom>
          <a:ln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0B5BD38C-9B94-4E28-9F7C-B5A2E1916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87" y="811885"/>
            <a:ext cx="998719" cy="3128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C249B3A-FDB3-4E0E-A426-25761875A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260" y="742795"/>
            <a:ext cx="918355" cy="38195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27592D7-11F0-421A-A22F-8B678A2C5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446" y="1471613"/>
            <a:ext cx="4143554" cy="3375058"/>
          </a:xfrm>
          <a:prstGeom prst="rect">
            <a:avLst/>
          </a:prstGeom>
        </p:spPr>
      </p:pic>
      <p:sp>
        <p:nvSpPr>
          <p:cNvPr id="150" name="Freeform 149"/>
          <p:cNvSpPr/>
          <p:nvPr/>
        </p:nvSpPr>
        <p:spPr>
          <a:xfrm>
            <a:off x="3712066" y="0"/>
            <a:ext cx="5455307" cy="514350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5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0512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A26A7-752D-4DF2-AA8D-C3C5E175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Wuhan2020</a:t>
            </a:r>
            <a:r>
              <a:rPr lang="zh-CN" altLang="en-US" dirty="0">
                <a:solidFill>
                  <a:schemeClr val="bg1"/>
                </a:solidFill>
              </a:rPr>
              <a:t>开源社区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6507A9-97D2-4B0D-8D6F-998F7D087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Wuhan2020</a:t>
            </a:r>
            <a:r>
              <a:rPr lang="zh-CN" altLang="en-US" dirty="0">
                <a:solidFill>
                  <a:schemeClr val="bg1"/>
                </a:solidFill>
              </a:rPr>
              <a:t>项目自</a:t>
            </a:r>
            <a:r>
              <a:rPr lang="en-US" altLang="zh-CN" dirty="0">
                <a:solidFill>
                  <a:schemeClr val="bg1"/>
                </a:solidFill>
              </a:rPr>
              <a:t>2020</a:t>
            </a:r>
            <a:r>
              <a:rPr lang="zh-CN" altLang="en-US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月</a:t>
            </a:r>
            <a:r>
              <a:rPr lang="en-US" altLang="zh-CN" dirty="0">
                <a:solidFill>
                  <a:schemeClr val="bg1"/>
                </a:solidFill>
              </a:rPr>
              <a:t>24</a:t>
            </a:r>
            <a:r>
              <a:rPr lang="zh-CN" altLang="en-US" dirty="0">
                <a:solidFill>
                  <a:schemeClr val="bg1"/>
                </a:solidFill>
              </a:rPr>
              <a:t>日由</a:t>
            </a:r>
            <a:r>
              <a:rPr lang="en-US" altLang="zh-CN" dirty="0">
                <a:solidFill>
                  <a:schemeClr val="bg1"/>
                </a:solidFill>
              </a:rPr>
              <a:t>Frank</a:t>
            </a:r>
            <a:r>
              <a:rPr lang="zh-CN" altLang="en-US" dirty="0">
                <a:solidFill>
                  <a:schemeClr val="bg1"/>
                </a:solidFill>
              </a:rPr>
              <a:t>率先发起，在疫情期间累积吸引到约</a:t>
            </a:r>
            <a:r>
              <a:rPr lang="en-US" altLang="zh-CN" dirty="0">
                <a:solidFill>
                  <a:schemeClr val="bg1"/>
                </a:solidFill>
              </a:rPr>
              <a:t>4000</a:t>
            </a:r>
            <a:r>
              <a:rPr lang="zh-CN" altLang="en-US" dirty="0">
                <a:solidFill>
                  <a:schemeClr val="bg1"/>
                </a:solidFill>
              </a:rPr>
              <a:t>余位志愿者参与线上行动。共搭建了</a:t>
            </a:r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个网页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网站，建立了</a:t>
            </a:r>
            <a:r>
              <a:rPr lang="en-US" altLang="zh-CN" dirty="0">
                <a:solidFill>
                  <a:schemeClr val="bg1"/>
                </a:solidFill>
              </a:rPr>
              <a:t>23</a:t>
            </a:r>
            <a:r>
              <a:rPr lang="zh-CN" altLang="en-US" dirty="0">
                <a:solidFill>
                  <a:schemeClr val="bg1"/>
                </a:solidFill>
              </a:rPr>
              <a:t>个代码仓库，经一手收集和二手整理的疫情相关数据</a:t>
            </a:r>
            <a:r>
              <a:rPr lang="en-US" altLang="zh-CN" dirty="0">
                <a:solidFill>
                  <a:schemeClr val="bg1"/>
                </a:solidFill>
              </a:rPr>
              <a:t>4394</a:t>
            </a:r>
            <a:r>
              <a:rPr lang="zh-CN" altLang="en-US" dirty="0">
                <a:solidFill>
                  <a:schemeClr val="bg1"/>
                </a:solidFill>
              </a:rPr>
              <a:t>条，截至</a:t>
            </a:r>
            <a:r>
              <a:rPr lang="en-US" altLang="zh-CN" dirty="0">
                <a:solidFill>
                  <a:schemeClr val="bg1"/>
                </a:solidFill>
              </a:rPr>
              <a:t>2020</a:t>
            </a:r>
            <a:r>
              <a:rPr lang="zh-CN" altLang="en-US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月</a:t>
            </a:r>
            <a:r>
              <a:rPr lang="en-US" altLang="zh-CN" dirty="0">
                <a:solidFill>
                  <a:schemeClr val="bg1"/>
                </a:solidFill>
              </a:rPr>
              <a:t>20</a:t>
            </a:r>
            <a:r>
              <a:rPr lang="zh-CN" altLang="en-US" dirty="0">
                <a:solidFill>
                  <a:schemeClr val="bg1"/>
                </a:solidFill>
              </a:rPr>
              <a:t>日，</a:t>
            </a:r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个网页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网站共收获点击</a:t>
            </a:r>
            <a:r>
              <a:rPr lang="en-US" altLang="zh-CN" dirty="0">
                <a:solidFill>
                  <a:schemeClr val="bg1"/>
                </a:solidFill>
              </a:rPr>
              <a:t>30</a:t>
            </a:r>
            <a:r>
              <a:rPr lang="zh-CN" altLang="en-US" dirty="0">
                <a:solidFill>
                  <a:schemeClr val="bg1"/>
                </a:solidFill>
              </a:rPr>
              <a:t>万次。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Wuhan2020</a:t>
            </a:r>
            <a:r>
              <a:rPr lang="zh-CN" altLang="en-US" dirty="0">
                <a:solidFill>
                  <a:schemeClr val="bg1"/>
                </a:solidFill>
              </a:rPr>
              <a:t>是截止目前在抗击新冠疫情行动中少有的宣布常化、并已完成常设组织构架搭建的自组织代表。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860A88-F209-404B-AF71-BEB08690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7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A26A7-752D-4DF2-AA8D-C3C5E175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Wuhan2020</a:t>
            </a:r>
            <a:r>
              <a:rPr lang="zh-CN" altLang="en-US" dirty="0">
                <a:solidFill>
                  <a:schemeClr val="bg1"/>
                </a:solidFill>
              </a:rPr>
              <a:t>开源社区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6507A9-97D2-4B0D-8D6F-998F7D087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开源</a:t>
            </a:r>
            <a:r>
              <a:rPr lang="en-US" altLang="zh-CN" dirty="0">
                <a:solidFill>
                  <a:schemeClr val="bg1"/>
                </a:solidFill>
              </a:rPr>
              <a:t>+</a:t>
            </a: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860A88-F209-404B-AF71-BEB08690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îşḻîḓè">
            <a:extLst>
              <a:ext uri="{FF2B5EF4-FFF2-40B4-BE49-F238E27FC236}">
                <a16:creationId xmlns:a16="http://schemas.microsoft.com/office/drawing/2014/main" id="{4B47DA6B-6456-47AE-A5AB-991DD454ED70}"/>
              </a:ext>
            </a:extLst>
          </p:cNvPr>
          <p:cNvSpPr/>
          <p:nvPr/>
        </p:nvSpPr>
        <p:spPr>
          <a:xfrm>
            <a:off x="4104023" y="1467964"/>
            <a:ext cx="2843821" cy="2843821"/>
          </a:xfrm>
          <a:prstGeom prst="blockArc">
            <a:avLst>
              <a:gd name="adj1" fmla="val 10799501"/>
              <a:gd name="adj2" fmla="val 2383"/>
              <a:gd name="adj3" fmla="val 2890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15" name="îṥľíḍe">
            <a:extLst>
              <a:ext uri="{FF2B5EF4-FFF2-40B4-BE49-F238E27FC236}">
                <a16:creationId xmlns:a16="http://schemas.microsoft.com/office/drawing/2014/main" id="{E156C1CF-5D26-4FEA-95BA-0B98083F7AED}"/>
              </a:ext>
            </a:extLst>
          </p:cNvPr>
          <p:cNvSpPr/>
          <p:nvPr/>
        </p:nvSpPr>
        <p:spPr>
          <a:xfrm>
            <a:off x="2074779" y="1467964"/>
            <a:ext cx="2843821" cy="2843821"/>
          </a:xfrm>
          <a:prstGeom prst="blockArc">
            <a:avLst>
              <a:gd name="adj1" fmla="val 10799501"/>
              <a:gd name="adj2" fmla="val 2383"/>
              <a:gd name="adj3" fmla="val 289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17" name="ïş1îďè">
            <a:extLst>
              <a:ext uri="{FF2B5EF4-FFF2-40B4-BE49-F238E27FC236}">
                <a16:creationId xmlns:a16="http://schemas.microsoft.com/office/drawing/2014/main" id="{C99BB353-D75B-4CB3-84BE-99969CF82890}"/>
              </a:ext>
            </a:extLst>
          </p:cNvPr>
          <p:cNvSpPr/>
          <p:nvPr/>
        </p:nvSpPr>
        <p:spPr>
          <a:xfrm flipV="1">
            <a:off x="2067815" y="1489699"/>
            <a:ext cx="2843821" cy="2843821"/>
          </a:xfrm>
          <a:prstGeom prst="blockArc">
            <a:avLst>
              <a:gd name="adj1" fmla="val 10799501"/>
              <a:gd name="adj2" fmla="val 2383"/>
              <a:gd name="adj3" fmla="val 2890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19" name="îṧļiḋê">
            <a:extLst>
              <a:ext uri="{FF2B5EF4-FFF2-40B4-BE49-F238E27FC236}">
                <a16:creationId xmlns:a16="http://schemas.microsoft.com/office/drawing/2014/main" id="{BA4059F0-D399-40E5-B2D8-97DCE33F5EBC}"/>
              </a:ext>
            </a:extLst>
          </p:cNvPr>
          <p:cNvSpPr/>
          <p:nvPr/>
        </p:nvSpPr>
        <p:spPr>
          <a:xfrm flipV="1">
            <a:off x="4104023" y="1467962"/>
            <a:ext cx="2843821" cy="2843821"/>
          </a:xfrm>
          <a:prstGeom prst="blockArc">
            <a:avLst>
              <a:gd name="adj1" fmla="val 10799501"/>
              <a:gd name="adj2" fmla="val 2383"/>
              <a:gd name="adj3" fmla="val 289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solidFill>
                <a:srgbClr val="FFFFFF"/>
              </a:solidFill>
            </a:endParaRPr>
          </a:p>
        </p:txBody>
      </p:sp>
      <p:sp>
        <p:nvSpPr>
          <p:cNvPr id="21" name="íṣlïḍê">
            <a:extLst>
              <a:ext uri="{FF2B5EF4-FFF2-40B4-BE49-F238E27FC236}">
                <a16:creationId xmlns:a16="http://schemas.microsoft.com/office/drawing/2014/main" id="{1EB59998-AB57-4DDA-8DFA-33F6A12CA3EC}"/>
              </a:ext>
            </a:extLst>
          </p:cNvPr>
          <p:cNvSpPr txBox="1"/>
          <p:nvPr/>
        </p:nvSpPr>
        <p:spPr>
          <a:xfrm>
            <a:off x="3037603" y="2654689"/>
            <a:ext cx="904243" cy="524803"/>
          </a:xfrm>
          <a:prstGeom prst="rect">
            <a:avLst/>
          </a:prstGeom>
          <a:noFill/>
        </p:spPr>
        <p:txBody>
          <a:bodyPr wrap="none" lIns="0" tIns="0" rIns="0" bIns="0"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FF"/>
                </a:solidFill>
              </a:rPr>
              <a:t>开源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7" name="í$ļiḑé">
            <a:extLst>
              <a:ext uri="{FF2B5EF4-FFF2-40B4-BE49-F238E27FC236}">
                <a16:creationId xmlns:a16="http://schemas.microsoft.com/office/drawing/2014/main" id="{9A144311-C4F6-466F-B247-5E37BDDA5ADA}"/>
              </a:ext>
            </a:extLst>
          </p:cNvPr>
          <p:cNvSpPr txBox="1"/>
          <p:nvPr/>
        </p:nvSpPr>
        <p:spPr>
          <a:xfrm>
            <a:off x="2803143" y="1709170"/>
            <a:ext cx="1387093" cy="524803"/>
          </a:xfrm>
          <a:prstGeom prst="rect">
            <a:avLst/>
          </a:prstGeom>
        </p:spPr>
        <p:txBody>
          <a:bodyPr wrap="square" lIns="0" tIns="0" rIns="0" bIns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rgbClr val="000000"/>
                </a:solidFill>
              </a:rPr>
              <a:t>技术</a:t>
            </a:r>
          </a:p>
        </p:txBody>
      </p:sp>
      <p:sp>
        <p:nvSpPr>
          <p:cNvPr id="29" name="iṣḷiďe">
            <a:extLst>
              <a:ext uri="{FF2B5EF4-FFF2-40B4-BE49-F238E27FC236}">
                <a16:creationId xmlns:a16="http://schemas.microsoft.com/office/drawing/2014/main" id="{46AA281B-EDAE-442B-8D34-1F6768432514}"/>
              </a:ext>
            </a:extLst>
          </p:cNvPr>
          <p:cNvSpPr txBox="1"/>
          <p:nvPr/>
        </p:nvSpPr>
        <p:spPr>
          <a:xfrm>
            <a:off x="4836768" y="1709170"/>
            <a:ext cx="1387093" cy="524803"/>
          </a:xfrm>
          <a:prstGeom prst="rect">
            <a:avLst/>
          </a:prstGeom>
        </p:spPr>
        <p:txBody>
          <a:bodyPr wrap="square" lIns="0" tIns="0" rIns="0" bIns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rgbClr val="000000"/>
                </a:solidFill>
              </a:rPr>
              <a:t>奉献</a:t>
            </a:r>
          </a:p>
        </p:txBody>
      </p:sp>
      <p:sp>
        <p:nvSpPr>
          <p:cNvPr id="31" name="ïsḷîďé">
            <a:extLst>
              <a:ext uri="{FF2B5EF4-FFF2-40B4-BE49-F238E27FC236}">
                <a16:creationId xmlns:a16="http://schemas.microsoft.com/office/drawing/2014/main" id="{A2190943-C419-4323-A90C-1491D4E4549C}"/>
              </a:ext>
            </a:extLst>
          </p:cNvPr>
          <p:cNvSpPr txBox="1"/>
          <p:nvPr/>
        </p:nvSpPr>
        <p:spPr>
          <a:xfrm>
            <a:off x="2803143" y="3532546"/>
            <a:ext cx="1387093" cy="524803"/>
          </a:xfrm>
          <a:prstGeom prst="rect">
            <a:avLst/>
          </a:prstGeom>
        </p:spPr>
        <p:txBody>
          <a:bodyPr wrap="square" lIns="0" tIns="0" rIns="0" bIns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rgbClr val="000000"/>
                </a:solidFill>
              </a:rPr>
              <a:t>数字化</a:t>
            </a:r>
          </a:p>
        </p:txBody>
      </p:sp>
      <p:sp>
        <p:nvSpPr>
          <p:cNvPr id="33" name="ïsļiďè">
            <a:extLst>
              <a:ext uri="{FF2B5EF4-FFF2-40B4-BE49-F238E27FC236}">
                <a16:creationId xmlns:a16="http://schemas.microsoft.com/office/drawing/2014/main" id="{4E75E138-72D4-4231-BA16-25037B805617}"/>
              </a:ext>
            </a:extLst>
          </p:cNvPr>
          <p:cNvSpPr txBox="1"/>
          <p:nvPr/>
        </p:nvSpPr>
        <p:spPr>
          <a:xfrm>
            <a:off x="4836768" y="3532546"/>
            <a:ext cx="1387093" cy="524803"/>
          </a:xfrm>
          <a:prstGeom prst="rect">
            <a:avLst/>
          </a:prstGeom>
        </p:spPr>
        <p:txBody>
          <a:bodyPr wrap="square" lIns="0" tIns="0" rIns="0" bIns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rgbClr val="000000"/>
                </a:solidFill>
              </a:rPr>
              <a:t>人员</a:t>
            </a:r>
          </a:p>
        </p:txBody>
      </p:sp>
      <p:sp>
        <p:nvSpPr>
          <p:cNvPr id="39" name="íṣlïḍê">
            <a:extLst>
              <a:ext uri="{FF2B5EF4-FFF2-40B4-BE49-F238E27FC236}">
                <a16:creationId xmlns:a16="http://schemas.microsoft.com/office/drawing/2014/main" id="{9F856DC2-8DC1-4501-836E-CD4794108805}"/>
              </a:ext>
            </a:extLst>
          </p:cNvPr>
          <p:cNvSpPr txBox="1"/>
          <p:nvPr/>
        </p:nvSpPr>
        <p:spPr>
          <a:xfrm>
            <a:off x="3044567" y="2647072"/>
            <a:ext cx="904243" cy="524803"/>
          </a:xfrm>
          <a:prstGeom prst="rect">
            <a:avLst/>
          </a:prstGeom>
          <a:noFill/>
        </p:spPr>
        <p:txBody>
          <a:bodyPr wrap="none" lIns="0" tIns="0" rIns="0" bIns="0"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FF"/>
                </a:solidFill>
              </a:rPr>
              <a:t>开源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41" name="íṣlïḍê">
            <a:extLst>
              <a:ext uri="{FF2B5EF4-FFF2-40B4-BE49-F238E27FC236}">
                <a16:creationId xmlns:a16="http://schemas.microsoft.com/office/drawing/2014/main" id="{F330891A-87D1-4701-AC4A-B7DF66E9982C}"/>
              </a:ext>
            </a:extLst>
          </p:cNvPr>
          <p:cNvSpPr txBox="1"/>
          <p:nvPr/>
        </p:nvSpPr>
        <p:spPr>
          <a:xfrm>
            <a:off x="5066847" y="2627470"/>
            <a:ext cx="904243" cy="524803"/>
          </a:xfrm>
          <a:prstGeom prst="rect">
            <a:avLst/>
          </a:prstGeom>
          <a:noFill/>
        </p:spPr>
        <p:txBody>
          <a:bodyPr wrap="none" lIns="0" tIns="0" rIns="0" bIns="0">
            <a:normAutofit/>
          </a:bodyPr>
          <a:lstStyle/>
          <a:p>
            <a:pPr algn="ctr"/>
            <a:r>
              <a:rPr lang="zh-CN" altLang="en-US" sz="2800" b="1" dirty="0">
                <a:solidFill>
                  <a:srgbClr val="FFFFFF"/>
                </a:solidFill>
              </a:rPr>
              <a:t>公益</a:t>
            </a:r>
            <a:endParaRPr lang="en-US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85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A26A7-752D-4DF2-AA8D-C3C5E175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自组织社区与企业的不同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860A88-F209-404B-AF71-BEB08690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FA96E7-D2EC-48BF-86C9-5CD3D6919208}"/>
              </a:ext>
            </a:extLst>
          </p:cNvPr>
          <p:cNvGrpSpPr/>
          <p:nvPr/>
        </p:nvGrpSpPr>
        <p:grpSpPr>
          <a:xfrm>
            <a:off x="901449" y="1446775"/>
            <a:ext cx="3110570" cy="2350964"/>
            <a:chOff x="808635" y="1926421"/>
            <a:chExt cx="5568950" cy="4104311"/>
          </a:xfrm>
          <a:solidFill>
            <a:srgbClr val="3B4658"/>
          </a:solidFill>
        </p:grpSpPr>
        <p:sp>
          <p:nvSpPr>
            <p:cNvPr id="18" name="空心弧 17">
              <a:extLst>
                <a:ext uri="{FF2B5EF4-FFF2-40B4-BE49-F238E27FC236}">
                  <a16:creationId xmlns:a16="http://schemas.microsoft.com/office/drawing/2014/main" id="{894031DC-DCEA-4BC6-9C79-E5A5A1756C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8635" y="1926421"/>
              <a:ext cx="2879725" cy="2879725"/>
            </a:xfrm>
            <a:prstGeom prst="blockArc">
              <a:avLst>
                <a:gd name="adj1" fmla="val 10800000"/>
                <a:gd name="adj2" fmla="val 38981"/>
                <a:gd name="adj3" fmla="val 69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20" name="空心弧 19">
              <a:extLst>
                <a:ext uri="{FF2B5EF4-FFF2-40B4-BE49-F238E27FC236}">
                  <a16:creationId xmlns:a16="http://schemas.microsoft.com/office/drawing/2014/main" id="{BCB3D4C6-8FFD-4B11-93ED-C86AAEAE6A7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3497860" y="1926421"/>
              <a:ext cx="2879725" cy="2879725"/>
            </a:xfrm>
            <a:prstGeom prst="blockArc">
              <a:avLst>
                <a:gd name="adj1" fmla="val 10800000"/>
                <a:gd name="adj2" fmla="val 38981"/>
                <a:gd name="adj3" fmla="val 6924"/>
              </a:avLst>
            </a:prstGeom>
            <a:solidFill>
              <a:srgbClr val="59A3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22" name="Freeform 466">
              <a:extLst>
                <a:ext uri="{FF2B5EF4-FFF2-40B4-BE49-F238E27FC236}">
                  <a16:creationId xmlns:a16="http://schemas.microsoft.com/office/drawing/2014/main" id="{8F0A6702-CF1F-47BB-83B4-24B290962856}"/>
                </a:ext>
              </a:extLst>
            </p:cNvPr>
            <p:cNvSpPr/>
            <p:nvPr/>
          </p:nvSpPr>
          <p:spPr bwMode="auto">
            <a:xfrm>
              <a:off x="2081810" y="2591583"/>
              <a:ext cx="458788" cy="1270000"/>
            </a:xfrm>
            <a:custGeom>
              <a:avLst/>
              <a:gdLst>
                <a:gd name="T0" fmla="*/ 2147483646 w 6132"/>
                <a:gd name="T1" fmla="*/ 2147483646 h 16980"/>
                <a:gd name="T2" fmla="*/ 2147483646 w 6132"/>
                <a:gd name="T3" fmla="*/ 2147483646 h 16980"/>
                <a:gd name="T4" fmla="*/ 2147483646 w 6132"/>
                <a:gd name="T5" fmla="*/ 2147483646 h 16980"/>
                <a:gd name="T6" fmla="*/ 2147483646 w 6132"/>
                <a:gd name="T7" fmla="*/ 2147483646 h 16980"/>
                <a:gd name="T8" fmla="*/ 2147483646 w 6132"/>
                <a:gd name="T9" fmla="*/ 2147483646 h 16980"/>
                <a:gd name="T10" fmla="*/ 2147483646 w 6132"/>
                <a:gd name="T11" fmla="*/ 2147483646 h 16980"/>
                <a:gd name="T12" fmla="*/ 2147483646 w 6132"/>
                <a:gd name="T13" fmla="*/ 2147483646 h 16980"/>
                <a:gd name="T14" fmla="*/ 2147483646 w 6132"/>
                <a:gd name="T15" fmla="*/ 2147483646 h 16980"/>
                <a:gd name="T16" fmla="*/ 2147483646 w 6132"/>
                <a:gd name="T17" fmla="*/ 2147483646 h 16980"/>
                <a:gd name="T18" fmla="*/ 2147483646 w 6132"/>
                <a:gd name="T19" fmla="*/ 2147483646 h 16980"/>
                <a:gd name="T20" fmla="*/ 2147483646 w 6132"/>
                <a:gd name="T21" fmla="*/ 2147483646 h 16980"/>
                <a:gd name="T22" fmla="*/ 2147483646 w 6132"/>
                <a:gd name="T23" fmla="*/ 2147483646 h 16980"/>
                <a:gd name="T24" fmla="*/ 2147483646 w 6132"/>
                <a:gd name="T25" fmla="*/ 2147483646 h 16980"/>
                <a:gd name="T26" fmla="*/ 2147483646 w 6132"/>
                <a:gd name="T27" fmla="*/ 2147483646 h 16980"/>
                <a:gd name="T28" fmla="*/ 2147483646 w 6132"/>
                <a:gd name="T29" fmla="*/ 2147483646 h 16980"/>
                <a:gd name="T30" fmla="*/ 2147483646 w 6132"/>
                <a:gd name="T31" fmla="*/ 2147483646 h 16980"/>
                <a:gd name="T32" fmla="*/ 2147483646 w 6132"/>
                <a:gd name="T33" fmla="*/ 2147483646 h 16980"/>
                <a:gd name="T34" fmla="*/ 2147483646 w 6132"/>
                <a:gd name="T35" fmla="*/ 2147483646 h 16980"/>
                <a:gd name="T36" fmla="*/ 2027776680 w 6132"/>
                <a:gd name="T37" fmla="*/ 2147483646 h 16980"/>
                <a:gd name="T38" fmla="*/ 829109032 w 6132"/>
                <a:gd name="T39" fmla="*/ 2147483646 h 16980"/>
                <a:gd name="T40" fmla="*/ 155983350 w 6132"/>
                <a:gd name="T41" fmla="*/ 2147483646 h 16980"/>
                <a:gd name="T42" fmla="*/ 8227918 w 6132"/>
                <a:gd name="T43" fmla="*/ 2147483646 h 16980"/>
                <a:gd name="T44" fmla="*/ 467950126 w 6132"/>
                <a:gd name="T45" fmla="*/ 2147483646 h 16980"/>
                <a:gd name="T46" fmla="*/ 1707581986 w 6132"/>
                <a:gd name="T47" fmla="*/ 2147483646 h 16980"/>
                <a:gd name="T48" fmla="*/ 2147483646 w 6132"/>
                <a:gd name="T49" fmla="*/ 2147483646 h 16980"/>
                <a:gd name="T50" fmla="*/ 2147483646 w 6132"/>
                <a:gd name="T51" fmla="*/ 2147483646 h 16980"/>
                <a:gd name="T52" fmla="*/ 2147483646 w 6132"/>
                <a:gd name="T53" fmla="*/ 2147483646 h 16980"/>
                <a:gd name="T54" fmla="*/ 2147483646 w 6132"/>
                <a:gd name="T55" fmla="*/ 2147483646 h 16980"/>
                <a:gd name="T56" fmla="*/ 2147483646 w 6132"/>
                <a:gd name="T57" fmla="*/ 2147483646 h 16980"/>
                <a:gd name="T58" fmla="*/ 2147483646 w 6132"/>
                <a:gd name="T59" fmla="*/ 2147483646 h 16980"/>
                <a:gd name="T60" fmla="*/ 2147483646 w 6132"/>
                <a:gd name="T61" fmla="*/ 2147483646 h 16980"/>
                <a:gd name="T62" fmla="*/ 2147483646 w 6132"/>
                <a:gd name="T63" fmla="*/ 2147483646 h 16980"/>
                <a:gd name="T64" fmla="*/ 2147483646 w 6132"/>
                <a:gd name="T65" fmla="*/ 2147483646 h 16980"/>
                <a:gd name="T66" fmla="*/ 2147483646 w 6132"/>
                <a:gd name="T67" fmla="*/ 2147483646 h 16980"/>
                <a:gd name="T68" fmla="*/ 2147483646 w 6132"/>
                <a:gd name="T69" fmla="*/ 2147483646 h 16980"/>
                <a:gd name="T70" fmla="*/ 2147483646 w 6132"/>
                <a:gd name="T71" fmla="*/ 2147483646 h 16980"/>
                <a:gd name="T72" fmla="*/ 2147483646 w 6132"/>
                <a:gd name="T73" fmla="*/ 2147483646 h 16980"/>
                <a:gd name="T74" fmla="*/ 2147483646 w 6132"/>
                <a:gd name="T75" fmla="*/ 2147483646 h 16980"/>
                <a:gd name="T76" fmla="*/ 2147483646 w 6132"/>
                <a:gd name="T77" fmla="*/ 2147483646 h 16980"/>
                <a:gd name="T78" fmla="*/ 2147483646 w 6132"/>
                <a:gd name="T79" fmla="*/ 2147483646 h 16980"/>
                <a:gd name="T80" fmla="*/ 2147483646 w 6132"/>
                <a:gd name="T81" fmla="*/ 2147483646 h 16980"/>
                <a:gd name="T82" fmla="*/ 2147483646 w 6132"/>
                <a:gd name="T83" fmla="*/ 2147483646 h 16980"/>
                <a:gd name="T84" fmla="*/ 2147483646 w 6132"/>
                <a:gd name="T85" fmla="*/ 2147483646 h 16980"/>
                <a:gd name="T86" fmla="*/ 2147483646 w 6132"/>
                <a:gd name="T87" fmla="*/ 1808087018 h 16980"/>
                <a:gd name="T88" fmla="*/ 2147483646 w 6132"/>
                <a:gd name="T89" fmla="*/ 586112200 h 16980"/>
                <a:gd name="T90" fmla="*/ 2147483646 w 6132"/>
                <a:gd name="T91" fmla="*/ 33050858 h 16980"/>
                <a:gd name="T92" fmla="*/ 2147483646 w 6132"/>
                <a:gd name="T93" fmla="*/ 148551365 h 16980"/>
                <a:gd name="T94" fmla="*/ 2147483646 w 6132"/>
                <a:gd name="T95" fmla="*/ 916438049 h 16980"/>
                <a:gd name="T96" fmla="*/ 2147483646 w 6132"/>
                <a:gd name="T97" fmla="*/ 2147483646 h 16980"/>
                <a:gd name="T98" fmla="*/ 2147483646 w 6132"/>
                <a:gd name="T99" fmla="*/ 2147483646 h 16980"/>
                <a:gd name="T100" fmla="*/ 2147483646 w 6132"/>
                <a:gd name="T101" fmla="*/ 2147483646 h 16980"/>
                <a:gd name="T102" fmla="*/ 2147483646 w 6132"/>
                <a:gd name="T103" fmla="*/ 2147483646 h 16980"/>
                <a:gd name="T104" fmla="*/ 2147483646 w 6132"/>
                <a:gd name="T105" fmla="*/ 2147483646 h 16980"/>
                <a:gd name="T106" fmla="*/ 2147483646 w 6132"/>
                <a:gd name="T107" fmla="*/ 2147483646 h 16980"/>
                <a:gd name="T108" fmla="*/ 2147483646 w 6132"/>
                <a:gd name="T109" fmla="*/ 2147483646 h 16980"/>
                <a:gd name="T110" fmla="*/ 2147483646 w 6132"/>
                <a:gd name="T111" fmla="*/ 2147483646 h 16980"/>
                <a:gd name="T112" fmla="*/ 2147483646 w 6132"/>
                <a:gd name="T113" fmla="*/ 2147483646 h 16980"/>
                <a:gd name="T114" fmla="*/ 2147483646 w 6132"/>
                <a:gd name="T115" fmla="*/ 2147483646 h 16980"/>
                <a:gd name="T116" fmla="*/ 2147483646 w 6132"/>
                <a:gd name="T117" fmla="*/ 2147483646 h 16980"/>
                <a:gd name="T118" fmla="*/ 2147483646 w 6132"/>
                <a:gd name="T119" fmla="*/ 2147483646 h 16980"/>
                <a:gd name="T120" fmla="*/ 2147483646 w 6132"/>
                <a:gd name="T121" fmla="*/ 2147483646 h 1698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132" h="16980">
                  <a:moveTo>
                    <a:pt x="3480" y="3522"/>
                  </a:moveTo>
                  <a:lnTo>
                    <a:pt x="4254" y="3522"/>
                  </a:lnTo>
                  <a:lnTo>
                    <a:pt x="4298" y="3522"/>
                  </a:lnTo>
                  <a:lnTo>
                    <a:pt x="4342" y="3524"/>
                  </a:lnTo>
                  <a:lnTo>
                    <a:pt x="4386" y="3527"/>
                  </a:lnTo>
                  <a:lnTo>
                    <a:pt x="4429" y="3531"/>
                  </a:lnTo>
                  <a:lnTo>
                    <a:pt x="4473" y="3536"/>
                  </a:lnTo>
                  <a:lnTo>
                    <a:pt x="4515" y="3543"/>
                  </a:lnTo>
                  <a:lnTo>
                    <a:pt x="4558" y="3551"/>
                  </a:lnTo>
                  <a:lnTo>
                    <a:pt x="4601" y="3560"/>
                  </a:lnTo>
                  <a:lnTo>
                    <a:pt x="4643" y="3570"/>
                  </a:lnTo>
                  <a:lnTo>
                    <a:pt x="4685" y="3582"/>
                  </a:lnTo>
                  <a:lnTo>
                    <a:pt x="4727" y="3595"/>
                  </a:lnTo>
                  <a:lnTo>
                    <a:pt x="4769" y="3609"/>
                  </a:lnTo>
                  <a:lnTo>
                    <a:pt x="4809" y="3624"/>
                  </a:lnTo>
                  <a:lnTo>
                    <a:pt x="4851" y="3640"/>
                  </a:lnTo>
                  <a:lnTo>
                    <a:pt x="4892" y="3658"/>
                  </a:lnTo>
                  <a:lnTo>
                    <a:pt x="4932" y="3676"/>
                  </a:lnTo>
                  <a:lnTo>
                    <a:pt x="4973" y="3696"/>
                  </a:lnTo>
                  <a:lnTo>
                    <a:pt x="5013" y="3717"/>
                  </a:lnTo>
                  <a:lnTo>
                    <a:pt x="5052" y="3739"/>
                  </a:lnTo>
                  <a:lnTo>
                    <a:pt x="5093" y="3763"/>
                  </a:lnTo>
                  <a:lnTo>
                    <a:pt x="5132" y="3788"/>
                  </a:lnTo>
                  <a:lnTo>
                    <a:pt x="5171" y="3814"/>
                  </a:lnTo>
                  <a:lnTo>
                    <a:pt x="5210" y="3842"/>
                  </a:lnTo>
                  <a:lnTo>
                    <a:pt x="5249" y="3870"/>
                  </a:lnTo>
                  <a:lnTo>
                    <a:pt x="5287" y="3900"/>
                  </a:lnTo>
                  <a:lnTo>
                    <a:pt x="5325" y="3931"/>
                  </a:lnTo>
                  <a:lnTo>
                    <a:pt x="5364" y="3963"/>
                  </a:lnTo>
                  <a:lnTo>
                    <a:pt x="5401" y="3997"/>
                  </a:lnTo>
                  <a:lnTo>
                    <a:pt x="5438" y="4031"/>
                  </a:lnTo>
                  <a:lnTo>
                    <a:pt x="5475" y="4067"/>
                  </a:lnTo>
                  <a:lnTo>
                    <a:pt x="5512" y="4104"/>
                  </a:lnTo>
                  <a:lnTo>
                    <a:pt x="5549" y="4142"/>
                  </a:lnTo>
                  <a:lnTo>
                    <a:pt x="5584" y="4181"/>
                  </a:lnTo>
                  <a:lnTo>
                    <a:pt x="5619" y="4220"/>
                  </a:lnTo>
                  <a:lnTo>
                    <a:pt x="5652" y="4260"/>
                  </a:lnTo>
                  <a:lnTo>
                    <a:pt x="5685" y="4300"/>
                  </a:lnTo>
                  <a:lnTo>
                    <a:pt x="5716" y="4339"/>
                  </a:lnTo>
                  <a:lnTo>
                    <a:pt x="5747" y="4379"/>
                  </a:lnTo>
                  <a:lnTo>
                    <a:pt x="5775" y="4420"/>
                  </a:lnTo>
                  <a:lnTo>
                    <a:pt x="5803" y="4460"/>
                  </a:lnTo>
                  <a:lnTo>
                    <a:pt x="5830" y="4502"/>
                  </a:lnTo>
                  <a:lnTo>
                    <a:pt x="5855" y="4543"/>
                  </a:lnTo>
                  <a:lnTo>
                    <a:pt x="5880" y="4585"/>
                  </a:lnTo>
                  <a:lnTo>
                    <a:pt x="5904" y="4626"/>
                  </a:lnTo>
                  <a:lnTo>
                    <a:pt x="5925" y="4667"/>
                  </a:lnTo>
                  <a:lnTo>
                    <a:pt x="5946" y="4710"/>
                  </a:lnTo>
                  <a:lnTo>
                    <a:pt x="5967" y="4752"/>
                  </a:lnTo>
                  <a:lnTo>
                    <a:pt x="5986" y="4795"/>
                  </a:lnTo>
                  <a:lnTo>
                    <a:pt x="6004" y="4838"/>
                  </a:lnTo>
                  <a:lnTo>
                    <a:pt x="6020" y="4880"/>
                  </a:lnTo>
                  <a:lnTo>
                    <a:pt x="6036" y="4924"/>
                  </a:lnTo>
                  <a:lnTo>
                    <a:pt x="6049" y="4967"/>
                  </a:lnTo>
                  <a:lnTo>
                    <a:pt x="6063" y="5011"/>
                  </a:lnTo>
                  <a:lnTo>
                    <a:pt x="6075" y="5055"/>
                  </a:lnTo>
                  <a:lnTo>
                    <a:pt x="6085" y="5100"/>
                  </a:lnTo>
                  <a:lnTo>
                    <a:pt x="6095" y="5144"/>
                  </a:lnTo>
                  <a:lnTo>
                    <a:pt x="6104" y="5189"/>
                  </a:lnTo>
                  <a:lnTo>
                    <a:pt x="6111" y="5234"/>
                  </a:lnTo>
                  <a:lnTo>
                    <a:pt x="6117" y="5280"/>
                  </a:lnTo>
                  <a:lnTo>
                    <a:pt x="6123" y="5324"/>
                  </a:lnTo>
                  <a:lnTo>
                    <a:pt x="6127" y="5370"/>
                  </a:lnTo>
                  <a:lnTo>
                    <a:pt x="6130" y="5417"/>
                  </a:lnTo>
                  <a:lnTo>
                    <a:pt x="6131" y="5463"/>
                  </a:lnTo>
                  <a:lnTo>
                    <a:pt x="6132" y="5509"/>
                  </a:lnTo>
                  <a:lnTo>
                    <a:pt x="6132" y="9605"/>
                  </a:lnTo>
                  <a:lnTo>
                    <a:pt x="6132" y="9643"/>
                  </a:lnTo>
                  <a:lnTo>
                    <a:pt x="6130" y="9682"/>
                  </a:lnTo>
                  <a:lnTo>
                    <a:pt x="6129" y="9719"/>
                  </a:lnTo>
                  <a:lnTo>
                    <a:pt x="6126" y="9756"/>
                  </a:lnTo>
                  <a:lnTo>
                    <a:pt x="6122" y="9793"/>
                  </a:lnTo>
                  <a:lnTo>
                    <a:pt x="6117" y="9829"/>
                  </a:lnTo>
                  <a:lnTo>
                    <a:pt x="6112" y="9866"/>
                  </a:lnTo>
                  <a:lnTo>
                    <a:pt x="6107" y="9901"/>
                  </a:lnTo>
                  <a:lnTo>
                    <a:pt x="6099" y="9937"/>
                  </a:lnTo>
                  <a:lnTo>
                    <a:pt x="6092" y="9972"/>
                  </a:lnTo>
                  <a:lnTo>
                    <a:pt x="6083" y="10007"/>
                  </a:lnTo>
                  <a:lnTo>
                    <a:pt x="6074" y="10041"/>
                  </a:lnTo>
                  <a:lnTo>
                    <a:pt x="6063" y="10075"/>
                  </a:lnTo>
                  <a:lnTo>
                    <a:pt x="6053" y="10109"/>
                  </a:lnTo>
                  <a:lnTo>
                    <a:pt x="6041" y="10142"/>
                  </a:lnTo>
                  <a:lnTo>
                    <a:pt x="6028" y="10175"/>
                  </a:lnTo>
                  <a:lnTo>
                    <a:pt x="6014" y="10208"/>
                  </a:lnTo>
                  <a:lnTo>
                    <a:pt x="6001" y="10241"/>
                  </a:lnTo>
                  <a:lnTo>
                    <a:pt x="5986" y="10273"/>
                  </a:lnTo>
                  <a:lnTo>
                    <a:pt x="5970" y="10305"/>
                  </a:lnTo>
                  <a:lnTo>
                    <a:pt x="5953" y="10335"/>
                  </a:lnTo>
                  <a:lnTo>
                    <a:pt x="5935" y="10366"/>
                  </a:lnTo>
                  <a:lnTo>
                    <a:pt x="5917" y="10397"/>
                  </a:lnTo>
                  <a:lnTo>
                    <a:pt x="5898" y="10428"/>
                  </a:lnTo>
                  <a:lnTo>
                    <a:pt x="5877" y="10458"/>
                  </a:lnTo>
                  <a:lnTo>
                    <a:pt x="5857" y="10487"/>
                  </a:lnTo>
                  <a:lnTo>
                    <a:pt x="5835" y="10517"/>
                  </a:lnTo>
                  <a:lnTo>
                    <a:pt x="5813" y="10546"/>
                  </a:lnTo>
                  <a:lnTo>
                    <a:pt x="5789" y="10575"/>
                  </a:lnTo>
                  <a:lnTo>
                    <a:pt x="5766" y="10603"/>
                  </a:lnTo>
                  <a:lnTo>
                    <a:pt x="5740" y="10632"/>
                  </a:lnTo>
                  <a:lnTo>
                    <a:pt x="5715" y="10660"/>
                  </a:lnTo>
                  <a:lnTo>
                    <a:pt x="5688" y="10687"/>
                  </a:lnTo>
                  <a:lnTo>
                    <a:pt x="5661" y="10714"/>
                  </a:lnTo>
                  <a:lnTo>
                    <a:pt x="5633" y="10739"/>
                  </a:lnTo>
                  <a:lnTo>
                    <a:pt x="5606" y="10765"/>
                  </a:lnTo>
                  <a:lnTo>
                    <a:pt x="5576" y="10790"/>
                  </a:lnTo>
                  <a:lnTo>
                    <a:pt x="5546" y="10814"/>
                  </a:lnTo>
                  <a:lnTo>
                    <a:pt x="5516" y="10838"/>
                  </a:lnTo>
                  <a:lnTo>
                    <a:pt x="5486" y="10860"/>
                  </a:lnTo>
                  <a:lnTo>
                    <a:pt x="5455" y="10883"/>
                  </a:lnTo>
                  <a:lnTo>
                    <a:pt x="5422" y="10905"/>
                  </a:lnTo>
                  <a:lnTo>
                    <a:pt x="5390" y="10925"/>
                  </a:lnTo>
                  <a:lnTo>
                    <a:pt x="5357" y="10947"/>
                  </a:lnTo>
                  <a:lnTo>
                    <a:pt x="5323" y="10966"/>
                  </a:lnTo>
                  <a:lnTo>
                    <a:pt x="5288" y="10985"/>
                  </a:lnTo>
                  <a:lnTo>
                    <a:pt x="5253" y="11004"/>
                  </a:lnTo>
                  <a:lnTo>
                    <a:pt x="5218" y="11022"/>
                  </a:lnTo>
                  <a:lnTo>
                    <a:pt x="5182" y="11039"/>
                  </a:lnTo>
                  <a:lnTo>
                    <a:pt x="5145" y="11056"/>
                  </a:lnTo>
                  <a:lnTo>
                    <a:pt x="5108" y="11072"/>
                  </a:lnTo>
                  <a:lnTo>
                    <a:pt x="5069" y="11087"/>
                  </a:lnTo>
                  <a:lnTo>
                    <a:pt x="5031" y="11102"/>
                  </a:lnTo>
                  <a:lnTo>
                    <a:pt x="4992" y="11117"/>
                  </a:lnTo>
                  <a:lnTo>
                    <a:pt x="4952" y="11130"/>
                  </a:lnTo>
                  <a:lnTo>
                    <a:pt x="4911" y="11143"/>
                  </a:lnTo>
                  <a:lnTo>
                    <a:pt x="4871" y="11155"/>
                  </a:lnTo>
                  <a:lnTo>
                    <a:pt x="4828" y="11167"/>
                  </a:lnTo>
                  <a:lnTo>
                    <a:pt x="4787" y="11178"/>
                  </a:lnTo>
                  <a:lnTo>
                    <a:pt x="4743" y="11189"/>
                  </a:lnTo>
                  <a:lnTo>
                    <a:pt x="4701" y="11199"/>
                  </a:lnTo>
                  <a:lnTo>
                    <a:pt x="4656" y="11208"/>
                  </a:lnTo>
                  <a:lnTo>
                    <a:pt x="4612" y="11217"/>
                  </a:lnTo>
                  <a:lnTo>
                    <a:pt x="4567" y="11225"/>
                  </a:lnTo>
                  <a:lnTo>
                    <a:pt x="4567" y="16980"/>
                  </a:lnTo>
                  <a:lnTo>
                    <a:pt x="1510" y="16980"/>
                  </a:lnTo>
                  <a:lnTo>
                    <a:pt x="1510" y="11225"/>
                  </a:lnTo>
                  <a:lnTo>
                    <a:pt x="1424" y="11201"/>
                  </a:lnTo>
                  <a:lnTo>
                    <a:pt x="1340" y="11175"/>
                  </a:lnTo>
                  <a:lnTo>
                    <a:pt x="1298" y="11161"/>
                  </a:lnTo>
                  <a:lnTo>
                    <a:pt x="1258" y="11148"/>
                  </a:lnTo>
                  <a:lnTo>
                    <a:pt x="1218" y="11134"/>
                  </a:lnTo>
                  <a:lnTo>
                    <a:pt x="1178" y="11120"/>
                  </a:lnTo>
                  <a:lnTo>
                    <a:pt x="1139" y="11105"/>
                  </a:lnTo>
                  <a:lnTo>
                    <a:pt x="1101" y="11089"/>
                  </a:lnTo>
                  <a:lnTo>
                    <a:pt x="1064" y="11074"/>
                  </a:lnTo>
                  <a:lnTo>
                    <a:pt x="1026" y="11058"/>
                  </a:lnTo>
                  <a:lnTo>
                    <a:pt x="990" y="11042"/>
                  </a:lnTo>
                  <a:lnTo>
                    <a:pt x="954" y="11025"/>
                  </a:lnTo>
                  <a:lnTo>
                    <a:pt x="918" y="11009"/>
                  </a:lnTo>
                  <a:lnTo>
                    <a:pt x="884" y="10991"/>
                  </a:lnTo>
                  <a:lnTo>
                    <a:pt x="849" y="10974"/>
                  </a:lnTo>
                  <a:lnTo>
                    <a:pt x="816" y="10956"/>
                  </a:lnTo>
                  <a:lnTo>
                    <a:pt x="782" y="10938"/>
                  </a:lnTo>
                  <a:lnTo>
                    <a:pt x="750" y="10920"/>
                  </a:lnTo>
                  <a:lnTo>
                    <a:pt x="719" y="10901"/>
                  </a:lnTo>
                  <a:lnTo>
                    <a:pt x="687" y="10882"/>
                  </a:lnTo>
                  <a:lnTo>
                    <a:pt x="656" y="10862"/>
                  </a:lnTo>
                  <a:lnTo>
                    <a:pt x="626" y="10841"/>
                  </a:lnTo>
                  <a:lnTo>
                    <a:pt x="596" y="10821"/>
                  </a:lnTo>
                  <a:lnTo>
                    <a:pt x="567" y="10801"/>
                  </a:lnTo>
                  <a:lnTo>
                    <a:pt x="539" y="10780"/>
                  </a:lnTo>
                  <a:lnTo>
                    <a:pt x="510" y="10758"/>
                  </a:lnTo>
                  <a:lnTo>
                    <a:pt x="484" y="10736"/>
                  </a:lnTo>
                  <a:lnTo>
                    <a:pt x="456" y="10714"/>
                  </a:lnTo>
                  <a:lnTo>
                    <a:pt x="431" y="10691"/>
                  </a:lnTo>
                  <a:lnTo>
                    <a:pt x="405" y="10668"/>
                  </a:lnTo>
                  <a:lnTo>
                    <a:pt x="380" y="10646"/>
                  </a:lnTo>
                  <a:lnTo>
                    <a:pt x="355" y="10622"/>
                  </a:lnTo>
                  <a:lnTo>
                    <a:pt x="332" y="10599"/>
                  </a:lnTo>
                  <a:lnTo>
                    <a:pt x="310" y="10576"/>
                  </a:lnTo>
                  <a:lnTo>
                    <a:pt x="289" y="10551"/>
                  </a:lnTo>
                  <a:lnTo>
                    <a:pt x="267" y="10528"/>
                  </a:lnTo>
                  <a:lnTo>
                    <a:pt x="247" y="10503"/>
                  </a:lnTo>
                  <a:lnTo>
                    <a:pt x="228" y="10480"/>
                  </a:lnTo>
                  <a:lnTo>
                    <a:pt x="209" y="10455"/>
                  </a:lnTo>
                  <a:lnTo>
                    <a:pt x="191" y="10431"/>
                  </a:lnTo>
                  <a:lnTo>
                    <a:pt x="174" y="10407"/>
                  </a:lnTo>
                  <a:lnTo>
                    <a:pt x="158" y="10382"/>
                  </a:lnTo>
                  <a:lnTo>
                    <a:pt x="142" y="10357"/>
                  </a:lnTo>
                  <a:lnTo>
                    <a:pt x="128" y="10332"/>
                  </a:lnTo>
                  <a:lnTo>
                    <a:pt x="114" y="10307"/>
                  </a:lnTo>
                  <a:lnTo>
                    <a:pt x="101" y="10281"/>
                  </a:lnTo>
                  <a:lnTo>
                    <a:pt x="89" y="10256"/>
                  </a:lnTo>
                  <a:lnTo>
                    <a:pt x="77" y="10230"/>
                  </a:lnTo>
                  <a:lnTo>
                    <a:pt x="67" y="10205"/>
                  </a:lnTo>
                  <a:lnTo>
                    <a:pt x="57" y="10179"/>
                  </a:lnTo>
                  <a:lnTo>
                    <a:pt x="48" y="10153"/>
                  </a:lnTo>
                  <a:lnTo>
                    <a:pt x="39" y="10127"/>
                  </a:lnTo>
                  <a:lnTo>
                    <a:pt x="32" y="10100"/>
                  </a:lnTo>
                  <a:lnTo>
                    <a:pt x="25" y="10074"/>
                  </a:lnTo>
                  <a:lnTo>
                    <a:pt x="19" y="10047"/>
                  </a:lnTo>
                  <a:lnTo>
                    <a:pt x="14" y="10021"/>
                  </a:lnTo>
                  <a:lnTo>
                    <a:pt x="9" y="9994"/>
                  </a:lnTo>
                  <a:lnTo>
                    <a:pt x="6" y="9967"/>
                  </a:lnTo>
                  <a:lnTo>
                    <a:pt x="3" y="9940"/>
                  </a:lnTo>
                  <a:lnTo>
                    <a:pt x="1" y="9912"/>
                  </a:lnTo>
                  <a:lnTo>
                    <a:pt x="0" y="9885"/>
                  </a:lnTo>
                  <a:lnTo>
                    <a:pt x="0" y="9857"/>
                  </a:lnTo>
                  <a:lnTo>
                    <a:pt x="0" y="5509"/>
                  </a:lnTo>
                  <a:lnTo>
                    <a:pt x="1" y="5453"/>
                  </a:lnTo>
                  <a:lnTo>
                    <a:pt x="2" y="5398"/>
                  </a:lnTo>
                  <a:lnTo>
                    <a:pt x="5" y="5342"/>
                  </a:lnTo>
                  <a:lnTo>
                    <a:pt x="9" y="5288"/>
                  </a:lnTo>
                  <a:lnTo>
                    <a:pt x="15" y="5235"/>
                  </a:lnTo>
                  <a:lnTo>
                    <a:pt x="21" y="5182"/>
                  </a:lnTo>
                  <a:lnTo>
                    <a:pt x="28" y="5130"/>
                  </a:lnTo>
                  <a:lnTo>
                    <a:pt x="37" y="5079"/>
                  </a:lnTo>
                  <a:lnTo>
                    <a:pt x="47" y="5028"/>
                  </a:lnTo>
                  <a:lnTo>
                    <a:pt x="57" y="4978"/>
                  </a:lnTo>
                  <a:lnTo>
                    <a:pt x="70" y="4929"/>
                  </a:lnTo>
                  <a:lnTo>
                    <a:pt x="83" y="4880"/>
                  </a:lnTo>
                  <a:lnTo>
                    <a:pt x="97" y="4832"/>
                  </a:lnTo>
                  <a:lnTo>
                    <a:pt x="112" y="4785"/>
                  </a:lnTo>
                  <a:lnTo>
                    <a:pt x="129" y="4739"/>
                  </a:lnTo>
                  <a:lnTo>
                    <a:pt x="147" y="4693"/>
                  </a:lnTo>
                  <a:lnTo>
                    <a:pt x="166" y="4648"/>
                  </a:lnTo>
                  <a:lnTo>
                    <a:pt x="187" y="4604"/>
                  </a:lnTo>
                  <a:lnTo>
                    <a:pt x="208" y="4560"/>
                  </a:lnTo>
                  <a:lnTo>
                    <a:pt x="230" y="4518"/>
                  </a:lnTo>
                  <a:lnTo>
                    <a:pt x="255" y="4476"/>
                  </a:lnTo>
                  <a:lnTo>
                    <a:pt x="279" y="4435"/>
                  </a:lnTo>
                  <a:lnTo>
                    <a:pt x="306" y="4393"/>
                  </a:lnTo>
                  <a:lnTo>
                    <a:pt x="332" y="4354"/>
                  </a:lnTo>
                  <a:lnTo>
                    <a:pt x="361" y="4315"/>
                  </a:lnTo>
                  <a:lnTo>
                    <a:pt x="391" y="4275"/>
                  </a:lnTo>
                  <a:lnTo>
                    <a:pt x="421" y="4238"/>
                  </a:lnTo>
                  <a:lnTo>
                    <a:pt x="453" y="4201"/>
                  </a:lnTo>
                  <a:lnTo>
                    <a:pt x="486" y="4165"/>
                  </a:lnTo>
                  <a:lnTo>
                    <a:pt x="520" y="4129"/>
                  </a:lnTo>
                  <a:lnTo>
                    <a:pt x="556" y="4093"/>
                  </a:lnTo>
                  <a:lnTo>
                    <a:pt x="592" y="4059"/>
                  </a:lnTo>
                  <a:lnTo>
                    <a:pt x="629" y="4025"/>
                  </a:lnTo>
                  <a:lnTo>
                    <a:pt x="668" y="3994"/>
                  </a:lnTo>
                  <a:lnTo>
                    <a:pt x="707" y="3963"/>
                  </a:lnTo>
                  <a:lnTo>
                    <a:pt x="747" y="3933"/>
                  </a:lnTo>
                  <a:lnTo>
                    <a:pt x="789" y="3904"/>
                  </a:lnTo>
                  <a:lnTo>
                    <a:pt x="830" y="3876"/>
                  </a:lnTo>
                  <a:lnTo>
                    <a:pt x="873" y="3849"/>
                  </a:lnTo>
                  <a:lnTo>
                    <a:pt x="916" y="3823"/>
                  </a:lnTo>
                  <a:lnTo>
                    <a:pt x="961" y="3799"/>
                  </a:lnTo>
                  <a:lnTo>
                    <a:pt x="1005" y="3775"/>
                  </a:lnTo>
                  <a:lnTo>
                    <a:pt x="1052" y="3752"/>
                  </a:lnTo>
                  <a:lnTo>
                    <a:pt x="1099" y="3731"/>
                  </a:lnTo>
                  <a:lnTo>
                    <a:pt x="1146" y="3711"/>
                  </a:lnTo>
                  <a:lnTo>
                    <a:pt x="1194" y="3691"/>
                  </a:lnTo>
                  <a:lnTo>
                    <a:pt x="1244" y="3672"/>
                  </a:lnTo>
                  <a:lnTo>
                    <a:pt x="1294" y="3655"/>
                  </a:lnTo>
                  <a:lnTo>
                    <a:pt x="1345" y="3640"/>
                  </a:lnTo>
                  <a:lnTo>
                    <a:pt x="1397" y="3624"/>
                  </a:lnTo>
                  <a:lnTo>
                    <a:pt x="1450" y="3610"/>
                  </a:lnTo>
                  <a:lnTo>
                    <a:pt x="1503" y="3597"/>
                  </a:lnTo>
                  <a:lnTo>
                    <a:pt x="1558" y="3584"/>
                  </a:lnTo>
                  <a:lnTo>
                    <a:pt x="1614" y="3574"/>
                  </a:lnTo>
                  <a:lnTo>
                    <a:pt x="1670" y="3564"/>
                  </a:lnTo>
                  <a:lnTo>
                    <a:pt x="1726" y="3554"/>
                  </a:lnTo>
                  <a:lnTo>
                    <a:pt x="1785" y="3547"/>
                  </a:lnTo>
                  <a:lnTo>
                    <a:pt x="1843" y="3540"/>
                  </a:lnTo>
                  <a:lnTo>
                    <a:pt x="1902" y="3534"/>
                  </a:lnTo>
                  <a:lnTo>
                    <a:pt x="1963" y="3530"/>
                  </a:lnTo>
                  <a:lnTo>
                    <a:pt x="2024" y="3526"/>
                  </a:lnTo>
                  <a:lnTo>
                    <a:pt x="2086" y="3524"/>
                  </a:lnTo>
                  <a:lnTo>
                    <a:pt x="2149" y="3522"/>
                  </a:lnTo>
                  <a:lnTo>
                    <a:pt x="2212" y="3522"/>
                  </a:lnTo>
                  <a:lnTo>
                    <a:pt x="2218" y="3517"/>
                  </a:lnTo>
                  <a:lnTo>
                    <a:pt x="2224" y="3514"/>
                  </a:lnTo>
                  <a:lnTo>
                    <a:pt x="2230" y="3513"/>
                  </a:lnTo>
                  <a:lnTo>
                    <a:pt x="2237" y="3512"/>
                  </a:lnTo>
                  <a:lnTo>
                    <a:pt x="2243" y="3512"/>
                  </a:lnTo>
                  <a:lnTo>
                    <a:pt x="2251" y="3512"/>
                  </a:lnTo>
                  <a:lnTo>
                    <a:pt x="2261" y="3512"/>
                  </a:lnTo>
                  <a:lnTo>
                    <a:pt x="2274" y="3512"/>
                  </a:lnTo>
                  <a:lnTo>
                    <a:pt x="2312" y="3514"/>
                  </a:lnTo>
                  <a:lnTo>
                    <a:pt x="2353" y="3516"/>
                  </a:lnTo>
                  <a:lnTo>
                    <a:pt x="2393" y="3517"/>
                  </a:lnTo>
                  <a:lnTo>
                    <a:pt x="2435" y="3519"/>
                  </a:lnTo>
                  <a:lnTo>
                    <a:pt x="2479" y="3520"/>
                  </a:lnTo>
                  <a:lnTo>
                    <a:pt x="2522" y="3520"/>
                  </a:lnTo>
                  <a:lnTo>
                    <a:pt x="2568" y="3522"/>
                  </a:lnTo>
                  <a:lnTo>
                    <a:pt x="2615" y="3522"/>
                  </a:lnTo>
                  <a:lnTo>
                    <a:pt x="2616" y="3516"/>
                  </a:lnTo>
                  <a:lnTo>
                    <a:pt x="2617" y="3511"/>
                  </a:lnTo>
                  <a:lnTo>
                    <a:pt x="2620" y="3505"/>
                  </a:lnTo>
                  <a:lnTo>
                    <a:pt x="2623" y="3498"/>
                  </a:lnTo>
                  <a:lnTo>
                    <a:pt x="2634" y="3483"/>
                  </a:lnTo>
                  <a:lnTo>
                    <a:pt x="2649" y="3466"/>
                  </a:lnTo>
                  <a:lnTo>
                    <a:pt x="2663" y="3450"/>
                  </a:lnTo>
                  <a:lnTo>
                    <a:pt x="2674" y="3439"/>
                  </a:lnTo>
                  <a:lnTo>
                    <a:pt x="2678" y="3434"/>
                  </a:lnTo>
                  <a:lnTo>
                    <a:pt x="2683" y="3431"/>
                  </a:lnTo>
                  <a:lnTo>
                    <a:pt x="2686" y="3430"/>
                  </a:lnTo>
                  <a:lnTo>
                    <a:pt x="2688" y="3429"/>
                  </a:lnTo>
                  <a:lnTo>
                    <a:pt x="2651" y="3417"/>
                  </a:lnTo>
                  <a:lnTo>
                    <a:pt x="2614" y="3406"/>
                  </a:lnTo>
                  <a:lnTo>
                    <a:pt x="2578" y="3393"/>
                  </a:lnTo>
                  <a:lnTo>
                    <a:pt x="2542" y="3380"/>
                  </a:lnTo>
                  <a:lnTo>
                    <a:pt x="2506" y="3366"/>
                  </a:lnTo>
                  <a:lnTo>
                    <a:pt x="2471" y="3351"/>
                  </a:lnTo>
                  <a:lnTo>
                    <a:pt x="2436" y="3337"/>
                  </a:lnTo>
                  <a:lnTo>
                    <a:pt x="2402" y="3322"/>
                  </a:lnTo>
                  <a:lnTo>
                    <a:pt x="2368" y="3306"/>
                  </a:lnTo>
                  <a:lnTo>
                    <a:pt x="2336" y="3289"/>
                  </a:lnTo>
                  <a:lnTo>
                    <a:pt x="2303" y="3272"/>
                  </a:lnTo>
                  <a:lnTo>
                    <a:pt x="2271" y="3255"/>
                  </a:lnTo>
                  <a:lnTo>
                    <a:pt x="2239" y="3237"/>
                  </a:lnTo>
                  <a:lnTo>
                    <a:pt x="2208" y="3218"/>
                  </a:lnTo>
                  <a:lnTo>
                    <a:pt x="2177" y="3198"/>
                  </a:lnTo>
                  <a:lnTo>
                    <a:pt x="2147" y="3178"/>
                  </a:lnTo>
                  <a:lnTo>
                    <a:pt x="2117" y="3158"/>
                  </a:lnTo>
                  <a:lnTo>
                    <a:pt x="2087" y="3137"/>
                  </a:lnTo>
                  <a:lnTo>
                    <a:pt x="2058" y="3115"/>
                  </a:lnTo>
                  <a:lnTo>
                    <a:pt x="2030" y="3093"/>
                  </a:lnTo>
                  <a:lnTo>
                    <a:pt x="2002" y="3071"/>
                  </a:lnTo>
                  <a:lnTo>
                    <a:pt x="1975" y="3047"/>
                  </a:lnTo>
                  <a:lnTo>
                    <a:pt x="1948" y="3024"/>
                  </a:lnTo>
                  <a:lnTo>
                    <a:pt x="1921" y="3000"/>
                  </a:lnTo>
                  <a:lnTo>
                    <a:pt x="1895" y="2975"/>
                  </a:lnTo>
                  <a:lnTo>
                    <a:pt x="1869" y="2950"/>
                  </a:lnTo>
                  <a:lnTo>
                    <a:pt x="1844" y="2924"/>
                  </a:lnTo>
                  <a:lnTo>
                    <a:pt x="1820" y="2898"/>
                  </a:lnTo>
                  <a:lnTo>
                    <a:pt x="1795" y="2871"/>
                  </a:lnTo>
                  <a:lnTo>
                    <a:pt x="1771" y="2843"/>
                  </a:lnTo>
                  <a:lnTo>
                    <a:pt x="1747" y="2816"/>
                  </a:lnTo>
                  <a:lnTo>
                    <a:pt x="1725" y="2787"/>
                  </a:lnTo>
                  <a:lnTo>
                    <a:pt x="1703" y="2757"/>
                  </a:lnTo>
                  <a:lnTo>
                    <a:pt x="1682" y="2729"/>
                  </a:lnTo>
                  <a:lnTo>
                    <a:pt x="1660" y="2699"/>
                  </a:lnTo>
                  <a:lnTo>
                    <a:pt x="1640" y="2669"/>
                  </a:lnTo>
                  <a:lnTo>
                    <a:pt x="1621" y="2638"/>
                  </a:lnTo>
                  <a:lnTo>
                    <a:pt x="1603" y="2608"/>
                  </a:lnTo>
                  <a:lnTo>
                    <a:pt x="1585" y="2578"/>
                  </a:lnTo>
                  <a:lnTo>
                    <a:pt x="1568" y="2547"/>
                  </a:lnTo>
                  <a:lnTo>
                    <a:pt x="1551" y="2516"/>
                  </a:lnTo>
                  <a:lnTo>
                    <a:pt x="1535" y="2484"/>
                  </a:lnTo>
                  <a:lnTo>
                    <a:pt x="1520" y="2452"/>
                  </a:lnTo>
                  <a:lnTo>
                    <a:pt x="1506" y="2420"/>
                  </a:lnTo>
                  <a:lnTo>
                    <a:pt x="1493" y="2388"/>
                  </a:lnTo>
                  <a:lnTo>
                    <a:pt x="1479" y="2356"/>
                  </a:lnTo>
                  <a:lnTo>
                    <a:pt x="1467" y="2324"/>
                  </a:lnTo>
                  <a:lnTo>
                    <a:pt x="1455" y="2291"/>
                  </a:lnTo>
                  <a:lnTo>
                    <a:pt x="1445" y="2258"/>
                  </a:lnTo>
                  <a:lnTo>
                    <a:pt x="1434" y="2225"/>
                  </a:lnTo>
                  <a:lnTo>
                    <a:pt x="1425" y="2191"/>
                  </a:lnTo>
                  <a:lnTo>
                    <a:pt x="1416" y="2157"/>
                  </a:lnTo>
                  <a:lnTo>
                    <a:pt x="1408" y="2123"/>
                  </a:lnTo>
                  <a:lnTo>
                    <a:pt x="1400" y="2089"/>
                  </a:lnTo>
                  <a:lnTo>
                    <a:pt x="1394" y="2054"/>
                  </a:lnTo>
                  <a:lnTo>
                    <a:pt x="1389" y="2018"/>
                  </a:lnTo>
                  <a:lnTo>
                    <a:pt x="1383" y="1983"/>
                  </a:lnTo>
                  <a:lnTo>
                    <a:pt x="1378" y="1948"/>
                  </a:lnTo>
                  <a:lnTo>
                    <a:pt x="1375" y="1912"/>
                  </a:lnTo>
                  <a:lnTo>
                    <a:pt x="1372" y="1876"/>
                  </a:lnTo>
                  <a:lnTo>
                    <a:pt x="1368" y="1840"/>
                  </a:lnTo>
                  <a:lnTo>
                    <a:pt x="1367" y="1804"/>
                  </a:lnTo>
                  <a:lnTo>
                    <a:pt x="1366" y="1767"/>
                  </a:lnTo>
                  <a:lnTo>
                    <a:pt x="1365" y="1729"/>
                  </a:lnTo>
                  <a:lnTo>
                    <a:pt x="1366" y="1686"/>
                  </a:lnTo>
                  <a:lnTo>
                    <a:pt x="1367" y="1641"/>
                  </a:lnTo>
                  <a:lnTo>
                    <a:pt x="1370" y="1598"/>
                  </a:lnTo>
                  <a:lnTo>
                    <a:pt x="1374" y="1555"/>
                  </a:lnTo>
                  <a:lnTo>
                    <a:pt x="1378" y="1511"/>
                  </a:lnTo>
                  <a:lnTo>
                    <a:pt x="1383" y="1469"/>
                  </a:lnTo>
                  <a:lnTo>
                    <a:pt x="1390" y="1427"/>
                  </a:lnTo>
                  <a:lnTo>
                    <a:pt x="1397" y="1386"/>
                  </a:lnTo>
                  <a:lnTo>
                    <a:pt x="1405" y="1345"/>
                  </a:lnTo>
                  <a:lnTo>
                    <a:pt x="1415" y="1304"/>
                  </a:lnTo>
                  <a:lnTo>
                    <a:pt x="1426" y="1264"/>
                  </a:lnTo>
                  <a:lnTo>
                    <a:pt x="1437" y="1223"/>
                  </a:lnTo>
                  <a:lnTo>
                    <a:pt x="1449" y="1184"/>
                  </a:lnTo>
                  <a:lnTo>
                    <a:pt x="1463" y="1145"/>
                  </a:lnTo>
                  <a:lnTo>
                    <a:pt x="1477" y="1106"/>
                  </a:lnTo>
                  <a:lnTo>
                    <a:pt x="1493" y="1068"/>
                  </a:lnTo>
                  <a:lnTo>
                    <a:pt x="1508" y="1030"/>
                  </a:lnTo>
                  <a:lnTo>
                    <a:pt x="1527" y="993"/>
                  </a:lnTo>
                  <a:lnTo>
                    <a:pt x="1545" y="955"/>
                  </a:lnTo>
                  <a:lnTo>
                    <a:pt x="1564" y="919"/>
                  </a:lnTo>
                  <a:lnTo>
                    <a:pt x="1585" y="883"/>
                  </a:lnTo>
                  <a:lnTo>
                    <a:pt x="1606" y="847"/>
                  </a:lnTo>
                  <a:lnTo>
                    <a:pt x="1628" y="811"/>
                  </a:lnTo>
                  <a:lnTo>
                    <a:pt x="1652" y="776"/>
                  </a:lnTo>
                  <a:lnTo>
                    <a:pt x="1676" y="742"/>
                  </a:lnTo>
                  <a:lnTo>
                    <a:pt x="1702" y="708"/>
                  </a:lnTo>
                  <a:lnTo>
                    <a:pt x="1728" y="674"/>
                  </a:lnTo>
                  <a:lnTo>
                    <a:pt x="1756" y="640"/>
                  </a:lnTo>
                  <a:lnTo>
                    <a:pt x="1783" y="607"/>
                  </a:lnTo>
                  <a:lnTo>
                    <a:pt x="1813" y="574"/>
                  </a:lnTo>
                  <a:lnTo>
                    <a:pt x="1844" y="542"/>
                  </a:lnTo>
                  <a:lnTo>
                    <a:pt x="1875" y="510"/>
                  </a:lnTo>
                  <a:lnTo>
                    <a:pt x="1907" y="478"/>
                  </a:lnTo>
                  <a:lnTo>
                    <a:pt x="1940" y="448"/>
                  </a:lnTo>
                  <a:lnTo>
                    <a:pt x="1971" y="419"/>
                  </a:lnTo>
                  <a:lnTo>
                    <a:pt x="2005" y="390"/>
                  </a:lnTo>
                  <a:lnTo>
                    <a:pt x="2038" y="362"/>
                  </a:lnTo>
                  <a:lnTo>
                    <a:pt x="2072" y="336"/>
                  </a:lnTo>
                  <a:lnTo>
                    <a:pt x="2106" y="311"/>
                  </a:lnTo>
                  <a:lnTo>
                    <a:pt x="2141" y="287"/>
                  </a:lnTo>
                  <a:lnTo>
                    <a:pt x="2176" y="263"/>
                  </a:lnTo>
                  <a:lnTo>
                    <a:pt x="2211" y="240"/>
                  </a:lnTo>
                  <a:lnTo>
                    <a:pt x="2247" y="219"/>
                  </a:lnTo>
                  <a:lnTo>
                    <a:pt x="2284" y="199"/>
                  </a:lnTo>
                  <a:lnTo>
                    <a:pt x="2320" y="179"/>
                  </a:lnTo>
                  <a:lnTo>
                    <a:pt x="2357" y="160"/>
                  </a:lnTo>
                  <a:lnTo>
                    <a:pt x="2395" y="143"/>
                  </a:lnTo>
                  <a:lnTo>
                    <a:pt x="2432" y="127"/>
                  </a:lnTo>
                  <a:lnTo>
                    <a:pt x="2470" y="111"/>
                  </a:lnTo>
                  <a:lnTo>
                    <a:pt x="2510" y="98"/>
                  </a:lnTo>
                  <a:lnTo>
                    <a:pt x="2549" y="84"/>
                  </a:lnTo>
                  <a:lnTo>
                    <a:pt x="2588" y="71"/>
                  </a:lnTo>
                  <a:lnTo>
                    <a:pt x="2628" y="60"/>
                  </a:lnTo>
                  <a:lnTo>
                    <a:pt x="2668" y="50"/>
                  </a:lnTo>
                  <a:lnTo>
                    <a:pt x="2709" y="40"/>
                  </a:lnTo>
                  <a:lnTo>
                    <a:pt x="2750" y="32"/>
                  </a:lnTo>
                  <a:lnTo>
                    <a:pt x="2791" y="24"/>
                  </a:lnTo>
                  <a:lnTo>
                    <a:pt x="2833" y="18"/>
                  </a:lnTo>
                  <a:lnTo>
                    <a:pt x="2876" y="13"/>
                  </a:lnTo>
                  <a:lnTo>
                    <a:pt x="2918" y="7"/>
                  </a:lnTo>
                  <a:lnTo>
                    <a:pt x="2962" y="4"/>
                  </a:lnTo>
                  <a:lnTo>
                    <a:pt x="3005" y="2"/>
                  </a:lnTo>
                  <a:lnTo>
                    <a:pt x="3049" y="1"/>
                  </a:lnTo>
                  <a:lnTo>
                    <a:pt x="3094" y="0"/>
                  </a:lnTo>
                  <a:lnTo>
                    <a:pt x="3138" y="1"/>
                  </a:lnTo>
                  <a:lnTo>
                    <a:pt x="3183" y="2"/>
                  </a:lnTo>
                  <a:lnTo>
                    <a:pt x="3226" y="4"/>
                  </a:lnTo>
                  <a:lnTo>
                    <a:pt x="3270" y="7"/>
                  </a:lnTo>
                  <a:lnTo>
                    <a:pt x="3312" y="13"/>
                  </a:lnTo>
                  <a:lnTo>
                    <a:pt x="3356" y="18"/>
                  </a:lnTo>
                  <a:lnTo>
                    <a:pt x="3397" y="24"/>
                  </a:lnTo>
                  <a:lnTo>
                    <a:pt x="3440" y="32"/>
                  </a:lnTo>
                  <a:lnTo>
                    <a:pt x="3481" y="40"/>
                  </a:lnTo>
                  <a:lnTo>
                    <a:pt x="3521" y="50"/>
                  </a:lnTo>
                  <a:lnTo>
                    <a:pt x="3563" y="60"/>
                  </a:lnTo>
                  <a:lnTo>
                    <a:pt x="3602" y="71"/>
                  </a:lnTo>
                  <a:lnTo>
                    <a:pt x="3643" y="84"/>
                  </a:lnTo>
                  <a:lnTo>
                    <a:pt x="3682" y="98"/>
                  </a:lnTo>
                  <a:lnTo>
                    <a:pt x="3721" y="111"/>
                  </a:lnTo>
                  <a:lnTo>
                    <a:pt x="3759" y="127"/>
                  </a:lnTo>
                  <a:lnTo>
                    <a:pt x="3798" y="143"/>
                  </a:lnTo>
                  <a:lnTo>
                    <a:pt x="3835" y="160"/>
                  </a:lnTo>
                  <a:lnTo>
                    <a:pt x="3873" y="179"/>
                  </a:lnTo>
                  <a:lnTo>
                    <a:pt x="3909" y="199"/>
                  </a:lnTo>
                  <a:lnTo>
                    <a:pt x="3946" y="219"/>
                  </a:lnTo>
                  <a:lnTo>
                    <a:pt x="3982" y="240"/>
                  </a:lnTo>
                  <a:lnTo>
                    <a:pt x="4017" y="263"/>
                  </a:lnTo>
                  <a:lnTo>
                    <a:pt x="4053" y="287"/>
                  </a:lnTo>
                  <a:lnTo>
                    <a:pt x="4088" y="311"/>
                  </a:lnTo>
                  <a:lnTo>
                    <a:pt x="4122" y="336"/>
                  </a:lnTo>
                  <a:lnTo>
                    <a:pt x="4156" y="362"/>
                  </a:lnTo>
                  <a:lnTo>
                    <a:pt x="4190" y="390"/>
                  </a:lnTo>
                  <a:lnTo>
                    <a:pt x="4223" y="419"/>
                  </a:lnTo>
                  <a:lnTo>
                    <a:pt x="4256" y="448"/>
                  </a:lnTo>
                  <a:lnTo>
                    <a:pt x="4289" y="478"/>
                  </a:lnTo>
                  <a:lnTo>
                    <a:pt x="4321" y="510"/>
                  </a:lnTo>
                  <a:lnTo>
                    <a:pt x="4353" y="542"/>
                  </a:lnTo>
                  <a:lnTo>
                    <a:pt x="4383" y="574"/>
                  </a:lnTo>
                  <a:lnTo>
                    <a:pt x="4412" y="607"/>
                  </a:lnTo>
                  <a:lnTo>
                    <a:pt x="4440" y="640"/>
                  </a:lnTo>
                  <a:lnTo>
                    <a:pt x="4467" y="674"/>
                  </a:lnTo>
                  <a:lnTo>
                    <a:pt x="4493" y="708"/>
                  </a:lnTo>
                  <a:lnTo>
                    <a:pt x="4518" y="742"/>
                  </a:lnTo>
                  <a:lnTo>
                    <a:pt x="4543" y="776"/>
                  </a:lnTo>
                  <a:lnTo>
                    <a:pt x="4566" y="811"/>
                  </a:lnTo>
                  <a:lnTo>
                    <a:pt x="4588" y="847"/>
                  </a:lnTo>
                  <a:lnTo>
                    <a:pt x="4610" y="883"/>
                  </a:lnTo>
                  <a:lnTo>
                    <a:pt x="4630" y="919"/>
                  </a:lnTo>
                  <a:lnTo>
                    <a:pt x="4649" y="955"/>
                  </a:lnTo>
                  <a:lnTo>
                    <a:pt x="4667" y="993"/>
                  </a:lnTo>
                  <a:lnTo>
                    <a:pt x="4685" y="1030"/>
                  </a:lnTo>
                  <a:lnTo>
                    <a:pt x="4701" y="1068"/>
                  </a:lnTo>
                  <a:lnTo>
                    <a:pt x="4716" y="1106"/>
                  </a:lnTo>
                  <a:lnTo>
                    <a:pt x="4731" y="1145"/>
                  </a:lnTo>
                  <a:lnTo>
                    <a:pt x="4745" y="1184"/>
                  </a:lnTo>
                  <a:lnTo>
                    <a:pt x="4756" y="1223"/>
                  </a:lnTo>
                  <a:lnTo>
                    <a:pt x="4768" y="1264"/>
                  </a:lnTo>
                  <a:lnTo>
                    <a:pt x="4779" y="1304"/>
                  </a:lnTo>
                  <a:lnTo>
                    <a:pt x="4788" y="1345"/>
                  </a:lnTo>
                  <a:lnTo>
                    <a:pt x="4797" y="1386"/>
                  </a:lnTo>
                  <a:lnTo>
                    <a:pt x="4803" y="1427"/>
                  </a:lnTo>
                  <a:lnTo>
                    <a:pt x="4810" y="1469"/>
                  </a:lnTo>
                  <a:lnTo>
                    <a:pt x="4816" y="1511"/>
                  </a:lnTo>
                  <a:lnTo>
                    <a:pt x="4820" y="1555"/>
                  </a:lnTo>
                  <a:lnTo>
                    <a:pt x="4823" y="1598"/>
                  </a:lnTo>
                  <a:lnTo>
                    <a:pt x="4825" y="1641"/>
                  </a:lnTo>
                  <a:lnTo>
                    <a:pt x="4827" y="1686"/>
                  </a:lnTo>
                  <a:lnTo>
                    <a:pt x="4827" y="1729"/>
                  </a:lnTo>
                  <a:lnTo>
                    <a:pt x="4827" y="1768"/>
                  </a:lnTo>
                  <a:lnTo>
                    <a:pt x="4826" y="1806"/>
                  </a:lnTo>
                  <a:lnTo>
                    <a:pt x="4824" y="1843"/>
                  </a:lnTo>
                  <a:lnTo>
                    <a:pt x="4822" y="1880"/>
                  </a:lnTo>
                  <a:lnTo>
                    <a:pt x="4818" y="1917"/>
                  </a:lnTo>
                  <a:lnTo>
                    <a:pt x="4814" y="1954"/>
                  </a:lnTo>
                  <a:lnTo>
                    <a:pt x="4808" y="1990"/>
                  </a:lnTo>
                  <a:lnTo>
                    <a:pt x="4803" y="2027"/>
                  </a:lnTo>
                  <a:lnTo>
                    <a:pt x="4797" y="2062"/>
                  </a:lnTo>
                  <a:lnTo>
                    <a:pt x="4789" y="2098"/>
                  </a:lnTo>
                  <a:lnTo>
                    <a:pt x="4781" y="2134"/>
                  </a:lnTo>
                  <a:lnTo>
                    <a:pt x="4772" y="2169"/>
                  </a:lnTo>
                  <a:lnTo>
                    <a:pt x="4763" y="2204"/>
                  </a:lnTo>
                  <a:lnTo>
                    <a:pt x="4752" y="2240"/>
                  </a:lnTo>
                  <a:lnTo>
                    <a:pt x="4740" y="2274"/>
                  </a:lnTo>
                  <a:lnTo>
                    <a:pt x="4729" y="2308"/>
                  </a:lnTo>
                  <a:lnTo>
                    <a:pt x="4716" y="2342"/>
                  </a:lnTo>
                  <a:lnTo>
                    <a:pt x="4702" y="2376"/>
                  </a:lnTo>
                  <a:lnTo>
                    <a:pt x="4688" y="2410"/>
                  </a:lnTo>
                  <a:lnTo>
                    <a:pt x="4673" y="2443"/>
                  </a:lnTo>
                  <a:lnTo>
                    <a:pt x="4657" y="2476"/>
                  </a:lnTo>
                  <a:lnTo>
                    <a:pt x="4641" y="2508"/>
                  </a:lnTo>
                  <a:lnTo>
                    <a:pt x="4624" y="2541"/>
                  </a:lnTo>
                  <a:lnTo>
                    <a:pt x="4605" y="2573"/>
                  </a:lnTo>
                  <a:lnTo>
                    <a:pt x="4586" y="2606"/>
                  </a:lnTo>
                  <a:lnTo>
                    <a:pt x="4566" y="2638"/>
                  </a:lnTo>
                  <a:lnTo>
                    <a:pt x="4546" y="2669"/>
                  </a:lnTo>
                  <a:lnTo>
                    <a:pt x="4525" y="2701"/>
                  </a:lnTo>
                  <a:lnTo>
                    <a:pt x="4502" y="2732"/>
                  </a:lnTo>
                  <a:lnTo>
                    <a:pt x="4480" y="2763"/>
                  </a:lnTo>
                  <a:lnTo>
                    <a:pt x="4456" y="2793"/>
                  </a:lnTo>
                  <a:lnTo>
                    <a:pt x="4431" y="2824"/>
                  </a:lnTo>
                  <a:lnTo>
                    <a:pt x="4407" y="2853"/>
                  </a:lnTo>
                  <a:lnTo>
                    <a:pt x="4381" y="2883"/>
                  </a:lnTo>
                  <a:lnTo>
                    <a:pt x="4356" y="2910"/>
                  </a:lnTo>
                  <a:lnTo>
                    <a:pt x="4329" y="2938"/>
                  </a:lnTo>
                  <a:lnTo>
                    <a:pt x="4303" y="2965"/>
                  </a:lnTo>
                  <a:lnTo>
                    <a:pt x="4276" y="2991"/>
                  </a:lnTo>
                  <a:lnTo>
                    <a:pt x="4249" y="3017"/>
                  </a:lnTo>
                  <a:lnTo>
                    <a:pt x="4220" y="3041"/>
                  </a:lnTo>
                  <a:lnTo>
                    <a:pt x="4192" y="3066"/>
                  </a:lnTo>
                  <a:lnTo>
                    <a:pt x="4164" y="3089"/>
                  </a:lnTo>
                  <a:lnTo>
                    <a:pt x="4134" y="3112"/>
                  </a:lnTo>
                  <a:lnTo>
                    <a:pt x="4105" y="3134"/>
                  </a:lnTo>
                  <a:lnTo>
                    <a:pt x="4075" y="3155"/>
                  </a:lnTo>
                  <a:lnTo>
                    <a:pt x="4045" y="3176"/>
                  </a:lnTo>
                  <a:lnTo>
                    <a:pt x="4014" y="3196"/>
                  </a:lnTo>
                  <a:lnTo>
                    <a:pt x="3982" y="3215"/>
                  </a:lnTo>
                  <a:lnTo>
                    <a:pt x="3950" y="3233"/>
                  </a:lnTo>
                  <a:lnTo>
                    <a:pt x="3919" y="3252"/>
                  </a:lnTo>
                  <a:lnTo>
                    <a:pt x="3887" y="3269"/>
                  </a:lnTo>
                  <a:lnTo>
                    <a:pt x="3854" y="3286"/>
                  </a:lnTo>
                  <a:lnTo>
                    <a:pt x="3820" y="3301"/>
                  </a:lnTo>
                  <a:lnTo>
                    <a:pt x="3786" y="3316"/>
                  </a:lnTo>
                  <a:lnTo>
                    <a:pt x="3752" y="3331"/>
                  </a:lnTo>
                  <a:lnTo>
                    <a:pt x="3718" y="3344"/>
                  </a:lnTo>
                  <a:lnTo>
                    <a:pt x="3683" y="3358"/>
                  </a:lnTo>
                  <a:lnTo>
                    <a:pt x="3647" y="3370"/>
                  </a:lnTo>
                  <a:lnTo>
                    <a:pt x="3611" y="3381"/>
                  </a:lnTo>
                  <a:lnTo>
                    <a:pt x="3575" y="3393"/>
                  </a:lnTo>
                  <a:lnTo>
                    <a:pt x="3538" y="3402"/>
                  </a:lnTo>
                  <a:lnTo>
                    <a:pt x="3500" y="3412"/>
                  </a:lnTo>
                  <a:lnTo>
                    <a:pt x="3463" y="3421"/>
                  </a:lnTo>
                  <a:lnTo>
                    <a:pt x="3425" y="3429"/>
                  </a:lnTo>
                  <a:lnTo>
                    <a:pt x="3438" y="3443"/>
                  </a:lnTo>
                  <a:lnTo>
                    <a:pt x="3449" y="3456"/>
                  </a:lnTo>
                  <a:lnTo>
                    <a:pt x="3459" y="3468"/>
                  </a:lnTo>
                  <a:lnTo>
                    <a:pt x="3466" y="3480"/>
                  </a:lnTo>
                  <a:lnTo>
                    <a:pt x="3473" y="3491"/>
                  </a:lnTo>
                  <a:lnTo>
                    <a:pt x="3477" y="3501"/>
                  </a:lnTo>
                  <a:lnTo>
                    <a:pt x="3479" y="3512"/>
                  </a:lnTo>
                  <a:lnTo>
                    <a:pt x="3480" y="352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lt1"/>
                </a:solidFill>
              </a:endParaRPr>
            </a:p>
          </p:txBody>
        </p:sp>
        <p:sp>
          <p:nvSpPr>
            <p:cNvPr id="23" name="任意多边形 20">
              <a:extLst>
                <a:ext uri="{FF2B5EF4-FFF2-40B4-BE49-F238E27FC236}">
                  <a16:creationId xmlns:a16="http://schemas.microsoft.com/office/drawing/2014/main" id="{8E8AD109-0BFA-479D-A646-3817CD39966C}"/>
                </a:ext>
              </a:extLst>
            </p:cNvPr>
            <p:cNvSpPr/>
            <p:nvPr/>
          </p:nvSpPr>
          <p:spPr bwMode="auto">
            <a:xfrm>
              <a:off x="4768906" y="2591512"/>
              <a:ext cx="538462" cy="1270618"/>
            </a:xfrm>
            <a:custGeom>
              <a:avLst/>
              <a:gdLst>
                <a:gd name="connsiteX0" fmla="*/ 271408 w 538462"/>
                <a:gd name="connsiteY0" fmla="*/ 0 h 1270618"/>
                <a:gd name="connsiteX1" fmla="*/ 274828 w 538462"/>
                <a:gd name="connsiteY1" fmla="*/ 75 h 1270618"/>
                <a:gd name="connsiteX2" fmla="*/ 278326 w 538462"/>
                <a:gd name="connsiteY2" fmla="*/ 150 h 1270618"/>
                <a:gd name="connsiteX3" fmla="*/ 281668 w 538462"/>
                <a:gd name="connsiteY3" fmla="*/ 299 h 1270618"/>
                <a:gd name="connsiteX4" fmla="*/ 285088 w 538462"/>
                <a:gd name="connsiteY4" fmla="*/ 524 h 1270618"/>
                <a:gd name="connsiteX5" fmla="*/ 288353 w 538462"/>
                <a:gd name="connsiteY5" fmla="*/ 973 h 1270618"/>
                <a:gd name="connsiteX6" fmla="*/ 291773 w 538462"/>
                <a:gd name="connsiteY6" fmla="*/ 1347 h 1270618"/>
                <a:gd name="connsiteX7" fmla="*/ 294960 w 538462"/>
                <a:gd name="connsiteY7" fmla="*/ 1796 h 1270618"/>
                <a:gd name="connsiteX8" fmla="*/ 298302 w 538462"/>
                <a:gd name="connsiteY8" fmla="*/ 2395 h 1270618"/>
                <a:gd name="connsiteX9" fmla="*/ 301489 w 538462"/>
                <a:gd name="connsiteY9" fmla="*/ 2993 h 1270618"/>
                <a:gd name="connsiteX10" fmla="*/ 304598 w 538462"/>
                <a:gd name="connsiteY10" fmla="*/ 3742 h 1270618"/>
                <a:gd name="connsiteX11" fmla="*/ 307863 w 538462"/>
                <a:gd name="connsiteY11" fmla="*/ 4490 h 1270618"/>
                <a:gd name="connsiteX12" fmla="*/ 310894 w 538462"/>
                <a:gd name="connsiteY12" fmla="*/ 5313 h 1270618"/>
                <a:gd name="connsiteX13" fmla="*/ 314081 w 538462"/>
                <a:gd name="connsiteY13" fmla="*/ 6286 h 1270618"/>
                <a:gd name="connsiteX14" fmla="*/ 317112 w 538462"/>
                <a:gd name="connsiteY14" fmla="*/ 7333 h 1270618"/>
                <a:gd name="connsiteX15" fmla="*/ 320144 w 538462"/>
                <a:gd name="connsiteY15" fmla="*/ 8306 h 1270618"/>
                <a:gd name="connsiteX16" fmla="*/ 323097 w 538462"/>
                <a:gd name="connsiteY16" fmla="*/ 9504 h 1270618"/>
                <a:gd name="connsiteX17" fmla="*/ 326129 w 538462"/>
                <a:gd name="connsiteY17" fmla="*/ 10701 h 1270618"/>
                <a:gd name="connsiteX18" fmla="*/ 329005 w 538462"/>
                <a:gd name="connsiteY18" fmla="*/ 11973 h 1270618"/>
                <a:gd name="connsiteX19" fmla="*/ 331958 w 538462"/>
                <a:gd name="connsiteY19" fmla="*/ 13395 h 1270618"/>
                <a:gd name="connsiteX20" fmla="*/ 334757 w 538462"/>
                <a:gd name="connsiteY20" fmla="*/ 14891 h 1270618"/>
                <a:gd name="connsiteX21" fmla="*/ 337633 w 538462"/>
                <a:gd name="connsiteY21" fmla="*/ 16388 h 1270618"/>
                <a:gd name="connsiteX22" fmla="*/ 340431 w 538462"/>
                <a:gd name="connsiteY22" fmla="*/ 17959 h 1270618"/>
                <a:gd name="connsiteX23" fmla="*/ 343151 w 538462"/>
                <a:gd name="connsiteY23" fmla="*/ 19680 h 1270618"/>
                <a:gd name="connsiteX24" fmla="*/ 345949 w 538462"/>
                <a:gd name="connsiteY24" fmla="*/ 21476 h 1270618"/>
                <a:gd name="connsiteX25" fmla="*/ 348670 w 538462"/>
                <a:gd name="connsiteY25" fmla="*/ 23272 h 1270618"/>
                <a:gd name="connsiteX26" fmla="*/ 351313 w 538462"/>
                <a:gd name="connsiteY26" fmla="*/ 25143 h 1270618"/>
                <a:gd name="connsiteX27" fmla="*/ 353955 w 538462"/>
                <a:gd name="connsiteY27" fmla="*/ 27089 h 1270618"/>
                <a:gd name="connsiteX28" fmla="*/ 356598 w 538462"/>
                <a:gd name="connsiteY28" fmla="*/ 29184 h 1270618"/>
                <a:gd name="connsiteX29" fmla="*/ 359163 w 538462"/>
                <a:gd name="connsiteY29" fmla="*/ 31354 h 1270618"/>
                <a:gd name="connsiteX30" fmla="*/ 361728 w 538462"/>
                <a:gd name="connsiteY30" fmla="*/ 33524 h 1270618"/>
                <a:gd name="connsiteX31" fmla="*/ 364293 w 538462"/>
                <a:gd name="connsiteY31" fmla="*/ 35769 h 1270618"/>
                <a:gd name="connsiteX32" fmla="*/ 366781 w 538462"/>
                <a:gd name="connsiteY32" fmla="*/ 38164 h 1270618"/>
                <a:gd name="connsiteX33" fmla="*/ 369268 w 538462"/>
                <a:gd name="connsiteY33" fmla="*/ 40558 h 1270618"/>
                <a:gd name="connsiteX34" fmla="*/ 371600 w 538462"/>
                <a:gd name="connsiteY34" fmla="*/ 42953 h 1270618"/>
                <a:gd name="connsiteX35" fmla="*/ 373854 w 538462"/>
                <a:gd name="connsiteY35" fmla="*/ 45422 h 1270618"/>
                <a:gd name="connsiteX36" fmla="*/ 376030 w 538462"/>
                <a:gd name="connsiteY36" fmla="*/ 47892 h 1270618"/>
                <a:gd name="connsiteX37" fmla="*/ 378129 w 538462"/>
                <a:gd name="connsiteY37" fmla="*/ 50436 h 1270618"/>
                <a:gd name="connsiteX38" fmla="*/ 380150 w 538462"/>
                <a:gd name="connsiteY38" fmla="*/ 52980 h 1270618"/>
                <a:gd name="connsiteX39" fmla="*/ 382093 w 538462"/>
                <a:gd name="connsiteY39" fmla="*/ 55524 h 1270618"/>
                <a:gd name="connsiteX40" fmla="*/ 384036 w 538462"/>
                <a:gd name="connsiteY40" fmla="*/ 58068 h 1270618"/>
                <a:gd name="connsiteX41" fmla="*/ 385824 w 538462"/>
                <a:gd name="connsiteY41" fmla="*/ 60687 h 1270618"/>
                <a:gd name="connsiteX42" fmla="*/ 387534 w 538462"/>
                <a:gd name="connsiteY42" fmla="*/ 63381 h 1270618"/>
                <a:gd name="connsiteX43" fmla="*/ 389244 w 538462"/>
                <a:gd name="connsiteY43" fmla="*/ 66075 h 1270618"/>
                <a:gd name="connsiteX44" fmla="*/ 390799 w 538462"/>
                <a:gd name="connsiteY44" fmla="*/ 68769 h 1270618"/>
                <a:gd name="connsiteX45" fmla="*/ 392275 w 538462"/>
                <a:gd name="connsiteY45" fmla="*/ 71463 h 1270618"/>
                <a:gd name="connsiteX46" fmla="*/ 393674 w 538462"/>
                <a:gd name="connsiteY46" fmla="*/ 74307 h 1270618"/>
                <a:gd name="connsiteX47" fmla="*/ 395074 w 538462"/>
                <a:gd name="connsiteY47" fmla="*/ 77075 h 1270618"/>
                <a:gd name="connsiteX48" fmla="*/ 396317 w 538462"/>
                <a:gd name="connsiteY48" fmla="*/ 79919 h 1270618"/>
                <a:gd name="connsiteX49" fmla="*/ 397483 w 538462"/>
                <a:gd name="connsiteY49" fmla="*/ 82762 h 1270618"/>
                <a:gd name="connsiteX50" fmla="*/ 398649 w 538462"/>
                <a:gd name="connsiteY50" fmla="*/ 85681 h 1270618"/>
                <a:gd name="connsiteX51" fmla="*/ 399737 w 538462"/>
                <a:gd name="connsiteY51" fmla="*/ 88599 h 1270618"/>
                <a:gd name="connsiteX52" fmla="*/ 400592 w 538462"/>
                <a:gd name="connsiteY52" fmla="*/ 91518 h 1270618"/>
                <a:gd name="connsiteX53" fmla="*/ 401525 w 538462"/>
                <a:gd name="connsiteY53" fmla="*/ 94586 h 1270618"/>
                <a:gd name="connsiteX54" fmla="*/ 402380 w 538462"/>
                <a:gd name="connsiteY54" fmla="*/ 97579 h 1270618"/>
                <a:gd name="connsiteX55" fmla="*/ 403080 w 538462"/>
                <a:gd name="connsiteY55" fmla="*/ 100647 h 1270618"/>
                <a:gd name="connsiteX56" fmla="*/ 403779 w 538462"/>
                <a:gd name="connsiteY56" fmla="*/ 103715 h 1270618"/>
                <a:gd name="connsiteX57" fmla="*/ 404246 w 538462"/>
                <a:gd name="connsiteY57" fmla="*/ 106783 h 1270618"/>
                <a:gd name="connsiteX58" fmla="*/ 404790 w 538462"/>
                <a:gd name="connsiteY58" fmla="*/ 109926 h 1270618"/>
                <a:gd name="connsiteX59" fmla="*/ 405256 w 538462"/>
                <a:gd name="connsiteY59" fmla="*/ 113069 h 1270618"/>
                <a:gd name="connsiteX60" fmla="*/ 405567 w 538462"/>
                <a:gd name="connsiteY60" fmla="*/ 116361 h 1270618"/>
                <a:gd name="connsiteX61" fmla="*/ 405800 w 538462"/>
                <a:gd name="connsiteY61" fmla="*/ 119579 h 1270618"/>
                <a:gd name="connsiteX62" fmla="*/ 405956 w 538462"/>
                <a:gd name="connsiteY62" fmla="*/ 122797 h 1270618"/>
                <a:gd name="connsiteX63" fmla="*/ 406111 w 538462"/>
                <a:gd name="connsiteY63" fmla="*/ 126164 h 1270618"/>
                <a:gd name="connsiteX64" fmla="*/ 406111 w 538462"/>
                <a:gd name="connsiteY64" fmla="*/ 129382 h 1270618"/>
                <a:gd name="connsiteX65" fmla="*/ 406111 w 538462"/>
                <a:gd name="connsiteY65" fmla="*/ 132300 h 1270618"/>
                <a:gd name="connsiteX66" fmla="*/ 406033 w 538462"/>
                <a:gd name="connsiteY66" fmla="*/ 135144 h 1270618"/>
                <a:gd name="connsiteX67" fmla="*/ 405878 w 538462"/>
                <a:gd name="connsiteY67" fmla="*/ 137912 h 1270618"/>
                <a:gd name="connsiteX68" fmla="*/ 405722 w 538462"/>
                <a:gd name="connsiteY68" fmla="*/ 140681 h 1270618"/>
                <a:gd name="connsiteX69" fmla="*/ 405411 w 538462"/>
                <a:gd name="connsiteY69" fmla="*/ 143450 h 1270618"/>
                <a:gd name="connsiteX70" fmla="*/ 405101 w 538462"/>
                <a:gd name="connsiteY70" fmla="*/ 146218 h 1270618"/>
                <a:gd name="connsiteX71" fmla="*/ 404634 w 538462"/>
                <a:gd name="connsiteY71" fmla="*/ 148912 h 1270618"/>
                <a:gd name="connsiteX72" fmla="*/ 404246 w 538462"/>
                <a:gd name="connsiteY72" fmla="*/ 151681 h 1270618"/>
                <a:gd name="connsiteX73" fmla="*/ 403779 w 538462"/>
                <a:gd name="connsiteY73" fmla="*/ 154300 h 1270618"/>
                <a:gd name="connsiteX74" fmla="*/ 403157 w 538462"/>
                <a:gd name="connsiteY74" fmla="*/ 156994 h 1270618"/>
                <a:gd name="connsiteX75" fmla="*/ 402536 w 538462"/>
                <a:gd name="connsiteY75" fmla="*/ 159688 h 1270618"/>
                <a:gd name="connsiteX76" fmla="*/ 401836 w 538462"/>
                <a:gd name="connsiteY76" fmla="*/ 162307 h 1270618"/>
                <a:gd name="connsiteX77" fmla="*/ 401136 w 538462"/>
                <a:gd name="connsiteY77" fmla="*/ 164926 h 1270618"/>
                <a:gd name="connsiteX78" fmla="*/ 400281 w 538462"/>
                <a:gd name="connsiteY78" fmla="*/ 167620 h 1270618"/>
                <a:gd name="connsiteX79" fmla="*/ 399349 w 538462"/>
                <a:gd name="connsiteY79" fmla="*/ 170164 h 1270618"/>
                <a:gd name="connsiteX80" fmla="*/ 398494 w 538462"/>
                <a:gd name="connsiteY80" fmla="*/ 172708 h 1270618"/>
                <a:gd name="connsiteX81" fmla="*/ 397483 w 538462"/>
                <a:gd name="connsiteY81" fmla="*/ 175253 h 1270618"/>
                <a:gd name="connsiteX82" fmla="*/ 396395 w 538462"/>
                <a:gd name="connsiteY82" fmla="*/ 177797 h 1270618"/>
                <a:gd name="connsiteX83" fmla="*/ 395307 w 538462"/>
                <a:gd name="connsiteY83" fmla="*/ 180341 h 1270618"/>
                <a:gd name="connsiteX84" fmla="*/ 394141 w 538462"/>
                <a:gd name="connsiteY84" fmla="*/ 182810 h 1270618"/>
                <a:gd name="connsiteX85" fmla="*/ 392897 w 538462"/>
                <a:gd name="connsiteY85" fmla="*/ 185280 h 1270618"/>
                <a:gd name="connsiteX86" fmla="*/ 391654 w 538462"/>
                <a:gd name="connsiteY86" fmla="*/ 187674 h 1270618"/>
                <a:gd name="connsiteX87" fmla="*/ 390332 w 538462"/>
                <a:gd name="connsiteY87" fmla="*/ 190144 h 1270618"/>
                <a:gd name="connsiteX88" fmla="*/ 388855 w 538462"/>
                <a:gd name="connsiteY88" fmla="*/ 192538 h 1270618"/>
                <a:gd name="connsiteX89" fmla="*/ 387379 w 538462"/>
                <a:gd name="connsiteY89" fmla="*/ 195008 h 1270618"/>
                <a:gd name="connsiteX90" fmla="*/ 385824 w 538462"/>
                <a:gd name="connsiteY90" fmla="*/ 197402 h 1270618"/>
                <a:gd name="connsiteX91" fmla="*/ 384269 w 538462"/>
                <a:gd name="connsiteY91" fmla="*/ 199722 h 1270618"/>
                <a:gd name="connsiteX92" fmla="*/ 382637 w 538462"/>
                <a:gd name="connsiteY92" fmla="*/ 202117 h 1270618"/>
                <a:gd name="connsiteX93" fmla="*/ 380849 w 538462"/>
                <a:gd name="connsiteY93" fmla="*/ 204436 h 1270618"/>
                <a:gd name="connsiteX94" fmla="*/ 379139 w 538462"/>
                <a:gd name="connsiteY94" fmla="*/ 206756 h 1270618"/>
                <a:gd name="connsiteX95" fmla="*/ 377274 w 538462"/>
                <a:gd name="connsiteY95" fmla="*/ 209001 h 1270618"/>
                <a:gd name="connsiteX96" fmla="*/ 375331 w 538462"/>
                <a:gd name="connsiteY96" fmla="*/ 211321 h 1270618"/>
                <a:gd name="connsiteX97" fmla="*/ 373465 w 538462"/>
                <a:gd name="connsiteY97" fmla="*/ 213491 h 1270618"/>
                <a:gd name="connsiteX98" fmla="*/ 371444 w 538462"/>
                <a:gd name="connsiteY98" fmla="*/ 215736 h 1270618"/>
                <a:gd name="connsiteX99" fmla="*/ 369501 w 538462"/>
                <a:gd name="connsiteY99" fmla="*/ 217756 h 1270618"/>
                <a:gd name="connsiteX100" fmla="*/ 367402 w 538462"/>
                <a:gd name="connsiteY100" fmla="*/ 219851 h 1270618"/>
                <a:gd name="connsiteX101" fmla="*/ 365381 w 538462"/>
                <a:gd name="connsiteY101" fmla="*/ 221872 h 1270618"/>
                <a:gd name="connsiteX102" fmla="*/ 363283 w 538462"/>
                <a:gd name="connsiteY102" fmla="*/ 223817 h 1270618"/>
                <a:gd name="connsiteX103" fmla="*/ 361184 w 538462"/>
                <a:gd name="connsiteY103" fmla="*/ 225763 h 1270618"/>
                <a:gd name="connsiteX104" fmla="*/ 358930 w 538462"/>
                <a:gd name="connsiteY104" fmla="*/ 227559 h 1270618"/>
                <a:gd name="connsiteX105" fmla="*/ 356754 w 538462"/>
                <a:gd name="connsiteY105" fmla="*/ 229430 h 1270618"/>
                <a:gd name="connsiteX106" fmla="*/ 354577 w 538462"/>
                <a:gd name="connsiteY106" fmla="*/ 231151 h 1270618"/>
                <a:gd name="connsiteX107" fmla="*/ 352245 w 538462"/>
                <a:gd name="connsiteY107" fmla="*/ 232872 h 1270618"/>
                <a:gd name="connsiteX108" fmla="*/ 349991 w 538462"/>
                <a:gd name="connsiteY108" fmla="*/ 234518 h 1270618"/>
                <a:gd name="connsiteX109" fmla="*/ 347659 w 538462"/>
                <a:gd name="connsiteY109" fmla="*/ 236090 h 1270618"/>
                <a:gd name="connsiteX110" fmla="*/ 345328 w 538462"/>
                <a:gd name="connsiteY110" fmla="*/ 237661 h 1270618"/>
                <a:gd name="connsiteX111" fmla="*/ 342918 w 538462"/>
                <a:gd name="connsiteY111" fmla="*/ 239158 h 1270618"/>
                <a:gd name="connsiteX112" fmla="*/ 340431 w 538462"/>
                <a:gd name="connsiteY112" fmla="*/ 240579 h 1270618"/>
                <a:gd name="connsiteX113" fmla="*/ 337943 w 538462"/>
                <a:gd name="connsiteY113" fmla="*/ 241926 h 1270618"/>
                <a:gd name="connsiteX114" fmla="*/ 335534 w 538462"/>
                <a:gd name="connsiteY114" fmla="*/ 243348 h 1270618"/>
                <a:gd name="connsiteX115" fmla="*/ 333047 w 538462"/>
                <a:gd name="connsiteY115" fmla="*/ 244620 h 1270618"/>
                <a:gd name="connsiteX116" fmla="*/ 330482 w 538462"/>
                <a:gd name="connsiteY116" fmla="*/ 245892 h 1270618"/>
                <a:gd name="connsiteX117" fmla="*/ 327839 w 538462"/>
                <a:gd name="connsiteY117" fmla="*/ 247015 h 1270618"/>
                <a:gd name="connsiteX118" fmla="*/ 325196 w 538462"/>
                <a:gd name="connsiteY118" fmla="*/ 248137 h 1270618"/>
                <a:gd name="connsiteX119" fmla="*/ 322553 w 538462"/>
                <a:gd name="connsiteY119" fmla="*/ 249260 h 1270618"/>
                <a:gd name="connsiteX120" fmla="*/ 319910 w 538462"/>
                <a:gd name="connsiteY120" fmla="*/ 250233 h 1270618"/>
                <a:gd name="connsiteX121" fmla="*/ 317190 w 538462"/>
                <a:gd name="connsiteY121" fmla="*/ 251280 h 1270618"/>
                <a:gd name="connsiteX122" fmla="*/ 314392 w 538462"/>
                <a:gd name="connsiteY122" fmla="*/ 252178 h 1270618"/>
                <a:gd name="connsiteX123" fmla="*/ 311594 w 538462"/>
                <a:gd name="connsiteY123" fmla="*/ 253001 h 1270618"/>
                <a:gd name="connsiteX124" fmla="*/ 308795 w 538462"/>
                <a:gd name="connsiteY124" fmla="*/ 253899 h 1270618"/>
                <a:gd name="connsiteX125" fmla="*/ 305919 w 538462"/>
                <a:gd name="connsiteY125" fmla="*/ 254573 h 1270618"/>
                <a:gd name="connsiteX126" fmla="*/ 302966 w 538462"/>
                <a:gd name="connsiteY126" fmla="*/ 255321 h 1270618"/>
                <a:gd name="connsiteX127" fmla="*/ 300090 w 538462"/>
                <a:gd name="connsiteY127" fmla="*/ 255994 h 1270618"/>
                <a:gd name="connsiteX128" fmla="*/ 297136 w 538462"/>
                <a:gd name="connsiteY128" fmla="*/ 256593 h 1270618"/>
                <a:gd name="connsiteX129" fmla="*/ 298147 w 538462"/>
                <a:gd name="connsiteY129" fmla="*/ 257641 h 1270618"/>
                <a:gd name="connsiteX130" fmla="*/ 299002 w 538462"/>
                <a:gd name="connsiteY130" fmla="*/ 258614 h 1270618"/>
                <a:gd name="connsiteX131" fmla="*/ 299779 w 538462"/>
                <a:gd name="connsiteY131" fmla="*/ 259512 h 1270618"/>
                <a:gd name="connsiteX132" fmla="*/ 300323 w 538462"/>
                <a:gd name="connsiteY132" fmla="*/ 260409 h 1270618"/>
                <a:gd name="connsiteX133" fmla="*/ 300867 w 538462"/>
                <a:gd name="connsiteY133" fmla="*/ 261233 h 1270618"/>
                <a:gd name="connsiteX134" fmla="*/ 301178 w 538462"/>
                <a:gd name="connsiteY134" fmla="*/ 261981 h 1270618"/>
                <a:gd name="connsiteX135" fmla="*/ 301333 w 538462"/>
                <a:gd name="connsiteY135" fmla="*/ 262804 h 1270618"/>
                <a:gd name="connsiteX136" fmla="*/ 301411 w 538462"/>
                <a:gd name="connsiteY136" fmla="*/ 263552 h 1270618"/>
                <a:gd name="connsiteX137" fmla="*/ 361573 w 538462"/>
                <a:gd name="connsiteY137" fmla="*/ 263552 h 1270618"/>
                <a:gd name="connsiteX138" fmla="*/ 364993 w 538462"/>
                <a:gd name="connsiteY138" fmla="*/ 263552 h 1270618"/>
                <a:gd name="connsiteX139" fmla="*/ 368413 w 538462"/>
                <a:gd name="connsiteY139" fmla="*/ 263702 h 1270618"/>
                <a:gd name="connsiteX140" fmla="*/ 371833 w 538462"/>
                <a:gd name="connsiteY140" fmla="*/ 263927 h 1270618"/>
                <a:gd name="connsiteX141" fmla="*/ 375175 w 538462"/>
                <a:gd name="connsiteY141" fmla="*/ 264226 h 1270618"/>
                <a:gd name="connsiteX142" fmla="*/ 378595 w 538462"/>
                <a:gd name="connsiteY142" fmla="*/ 264600 h 1270618"/>
                <a:gd name="connsiteX143" fmla="*/ 381860 w 538462"/>
                <a:gd name="connsiteY143" fmla="*/ 265124 h 1270618"/>
                <a:gd name="connsiteX144" fmla="*/ 385202 w 538462"/>
                <a:gd name="connsiteY144" fmla="*/ 265722 h 1270618"/>
                <a:gd name="connsiteX145" fmla="*/ 388544 w 538462"/>
                <a:gd name="connsiteY145" fmla="*/ 266396 h 1270618"/>
                <a:gd name="connsiteX146" fmla="*/ 391809 w 538462"/>
                <a:gd name="connsiteY146" fmla="*/ 267144 h 1270618"/>
                <a:gd name="connsiteX147" fmla="*/ 395074 w 538462"/>
                <a:gd name="connsiteY147" fmla="*/ 268042 h 1270618"/>
                <a:gd name="connsiteX148" fmla="*/ 398338 w 538462"/>
                <a:gd name="connsiteY148" fmla="*/ 269015 h 1270618"/>
                <a:gd name="connsiteX149" fmla="*/ 401603 w 538462"/>
                <a:gd name="connsiteY149" fmla="*/ 270063 h 1270618"/>
                <a:gd name="connsiteX150" fmla="*/ 404712 w 538462"/>
                <a:gd name="connsiteY150" fmla="*/ 271185 h 1270618"/>
                <a:gd name="connsiteX151" fmla="*/ 407976 w 538462"/>
                <a:gd name="connsiteY151" fmla="*/ 272382 h 1270618"/>
                <a:gd name="connsiteX152" fmla="*/ 411163 w 538462"/>
                <a:gd name="connsiteY152" fmla="*/ 273729 h 1270618"/>
                <a:gd name="connsiteX153" fmla="*/ 414272 w 538462"/>
                <a:gd name="connsiteY153" fmla="*/ 275076 h 1270618"/>
                <a:gd name="connsiteX154" fmla="*/ 417459 w 538462"/>
                <a:gd name="connsiteY154" fmla="*/ 276573 h 1270618"/>
                <a:gd name="connsiteX155" fmla="*/ 420568 w 538462"/>
                <a:gd name="connsiteY155" fmla="*/ 278144 h 1270618"/>
                <a:gd name="connsiteX156" fmla="*/ 423600 w 538462"/>
                <a:gd name="connsiteY156" fmla="*/ 279791 h 1270618"/>
                <a:gd name="connsiteX157" fmla="*/ 426787 w 538462"/>
                <a:gd name="connsiteY157" fmla="*/ 281586 h 1270618"/>
                <a:gd name="connsiteX158" fmla="*/ 429818 w 538462"/>
                <a:gd name="connsiteY158" fmla="*/ 283457 h 1270618"/>
                <a:gd name="connsiteX159" fmla="*/ 432849 w 538462"/>
                <a:gd name="connsiteY159" fmla="*/ 285403 h 1270618"/>
                <a:gd name="connsiteX160" fmla="*/ 435881 w 538462"/>
                <a:gd name="connsiteY160" fmla="*/ 287498 h 1270618"/>
                <a:gd name="connsiteX161" fmla="*/ 438912 w 538462"/>
                <a:gd name="connsiteY161" fmla="*/ 289593 h 1270618"/>
                <a:gd name="connsiteX162" fmla="*/ 441866 w 538462"/>
                <a:gd name="connsiteY162" fmla="*/ 291838 h 1270618"/>
                <a:gd name="connsiteX163" fmla="*/ 444820 w 538462"/>
                <a:gd name="connsiteY163" fmla="*/ 294158 h 1270618"/>
                <a:gd name="connsiteX164" fmla="*/ 447851 w 538462"/>
                <a:gd name="connsiteY164" fmla="*/ 296553 h 1270618"/>
                <a:gd name="connsiteX165" fmla="*/ 450727 w 538462"/>
                <a:gd name="connsiteY165" fmla="*/ 299097 h 1270618"/>
                <a:gd name="connsiteX166" fmla="*/ 453603 w 538462"/>
                <a:gd name="connsiteY166" fmla="*/ 301641 h 1270618"/>
                <a:gd name="connsiteX167" fmla="*/ 456479 w 538462"/>
                <a:gd name="connsiteY167" fmla="*/ 304335 h 1270618"/>
                <a:gd name="connsiteX168" fmla="*/ 459355 w 538462"/>
                <a:gd name="connsiteY168" fmla="*/ 307104 h 1270618"/>
                <a:gd name="connsiteX169" fmla="*/ 462231 w 538462"/>
                <a:gd name="connsiteY169" fmla="*/ 309947 h 1270618"/>
                <a:gd name="connsiteX170" fmla="*/ 464951 w 538462"/>
                <a:gd name="connsiteY170" fmla="*/ 312866 h 1270618"/>
                <a:gd name="connsiteX171" fmla="*/ 467672 w 538462"/>
                <a:gd name="connsiteY171" fmla="*/ 315784 h 1270618"/>
                <a:gd name="connsiteX172" fmla="*/ 470237 w 538462"/>
                <a:gd name="connsiteY172" fmla="*/ 318777 h 1270618"/>
                <a:gd name="connsiteX173" fmla="*/ 472802 w 538462"/>
                <a:gd name="connsiteY173" fmla="*/ 321770 h 1270618"/>
                <a:gd name="connsiteX174" fmla="*/ 475211 w 538462"/>
                <a:gd name="connsiteY174" fmla="*/ 324689 h 1270618"/>
                <a:gd name="connsiteX175" fmla="*/ 477621 w 538462"/>
                <a:gd name="connsiteY175" fmla="*/ 327682 h 1270618"/>
                <a:gd name="connsiteX176" fmla="*/ 479797 w 538462"/>
                <a:gd name="connsiteY176" fmla="*/ 330750 h 1270618"/>
                <a:gd name="connsiteX177" fmla="*/ 481974 w 538462"/>
                <a:gd name="connsiteY177" fmla="*/ 333743 h 1270618"/>
                <a:gd name="connsiteX178" fmla="*/ 484072 w 538462"/>
                <a:gd name="connsiteY178" fmla="*/ 336886 h 1270618"/>
                <a:gd name="connsiteX179" fmla="*/ 486016 w 538462"/>
                <a:gd name="connsiteY179" fmla="*/ 339954 h 1270618"/>
                <a:gd name="connsiteX180" fmla="*/ 487959 w 538462"/>
                <a:gd name="connsiteY180" fmla="*/ 343097 h 1270618"/>
                <a:gd name="connsiteX181" fmla="*/ 489824 w 538462"/>
                <a:gd name="connsiteY181" fmla="*/ 346165 h 1270618"/>
                <a:gd name="connsiteX182" fmla="*/ 491457 w 538462"/>
                <a:gd name="connsiteY182" fmla="*/ 349233 h 1270618"/>
                <a:gd name="connsiteX183" fmla="*/ 493089 w 538462"/>
                <a:gd name="connsiteY183" fmla="*/ 352451 h 1270618"/>
                <a:gd name="connsiteX184" fmla="*/ 494721 w 538462"/>
                <a:gd name="connsiteY184" fmla="*/ 355594 h 1270618"/>
                <a:gd name="connsiteX185" fmla="*/ 496198 w 538462"/>
                <a:gd name="connsiteY185" fmla="*/ 358811 h 1270618"/>
                <a:gd name="connsiteX186" fmla="*/ 497597 w 538462"/>
                <a:gd name="connsiteY186" fmla="*/ 362029 h 1270618"/>
                <a:gd name="connsiteX187" fmla="*/ 498841 w 538462"/>
                <a:gd name="connsiteY187" fmla="*/ 365172 h 1270618"/>
                <a:gd name="connsiteX188" fmla="*/ 500084 w 538462"/>
                <a:gd name="connsiteY188" fmla="*/ 368464 h 1270618"/>
                <a:gd name="connsiteX189" fmla="*/ 501095 w 538462"/>
                <a:gd name="connsiteY189" fmla="*/ 371682 h 1270618"/>
                <a:gd name="connsiteX190" fmla="*/ 502183 w 538462"/>
                <a:gd name="connsiteY190" fmla="*/ 374975 h 1270618"/>
                <a:gd name="connsiteX191" fmla="*/ 503116 w 538462"/>
                <a:gd name="connsiteY191" fmla="*/ 378267 h 1270618"/>
                <a:gd name="connsiteX192" fmla="*/ 503893 w 538462"/>
                <a:gd name="connsiteY192" fmla="*/ 381635 h 1270618"/>
                <a:gd name="connsiteX193" fmla="*/ 504670 w 538462"/>
                <a:gd name="connsiteY193" fmla="*/ 384927 h 1270618"/>
                <a:gd name="connsiteX194" fmla="*/ 505370 w 538462"/>
                <a:gd name="connsiteY194" fmla="*/ 388294 h 1270618"/>
                <a:gd name="connsiteX195" fmla="*/ 505914 w 538462"/>
                <a:gd name="connsiteY195" fmla="*/ 391662 h 1270618"/>
                <a:gd name="connsiteX196" fmla="*/ 506380 w 538462"/>
                <a:gd name="connsiteY196" fmla="*/ 395104 h 1270618"/>
                <a:gd name="connsiteX197" fmla="*/ 506847 w 538462"/>
                <a:gd name="connsiteY197" fmla="*/ 398397 h 1270618"/>
                <a:gd name="connsiteX198" fmla="*/ 507158 w 538462"/>
                <a:gd name="connsiteY198" fmla="*/ 401839 h 1270618"/>
                <a:gd name="connsiteX199" fmla="*/ 507391 w 538462"/>
                <a:gd name="connsiteY199" fmla="*/ 405356 h 1270618"/>
                <a:gd name="connsiteX200" fmla="*/ 507469 w 538462"/>
                <a:gd name="connsiteY200" fmla="*/ 408798 h 1270618"/>
                <a:gd name="connsiteX201" fmla="*/ 507546 w 538462"/>
                <a:gd name="connsiteY201" fmla="*/ 412240 h 1270618"/>
                <a:gd name="connsiteX202" fmla="*/ 507546 w 538462"/>
                <a:gd name="connsiteY202" fmla="*/ 718745 h 1270618"/>
                <a:gd name="connsiteX203" fmla="*/ 507546 w 538462"/>
                <a:gd name="connsiteY203" fmla="*/ 721588 h 1270618"/>
                <a:gd name="connsiteX204" fmla="*/ 507391 w 538462"/>
                <a:gd name="connsiteY204" fmla="*/ 724507 h 1270618"/>
                <a:gd name="connsiteX205" fmla="*/ 507313 w 538462"/>
                <a:gd name="connsiteY205" fmla="*/ 727276 h 1270618"/>
                <a:gd name="connsiteX206" fmla="*/ 507080 w 538462"/>
                <a:gd name="connsiteY206" fmla="*/ 730044 h 1270618"/>
                <a:gd name="connsiteX207" fmla="*/ 506769 w 538462"/>
                <a:gd name="connsiteY207" fmla="*/ 732813 h 1270618"/>
                <a:gd name="connsiteX208" fmla="*/ 506380 w 538462"/>
                <a:gd name="connsiteY208" fmla="*/ 735507 h 1270618"/>
                <a:gd name="connsiteX209" fmla="*/ 505992 w 538462"/>
                <a:gd name="connsiteY209" fmla="*/ 738276 h 1270618"/>
                <a:gd name="connsiteX210" fmla="*/ 505603 w 538462"/>
                <a:gd name="connsiteY210" fmla="*/ 740895 h 1270618"/>
                <a:gd name="connsiteX211" fmla="*/ 504981 w 538462"/>
                <a:gd name="connsiteY211" fmla="*/ 743589 h 1270618"/>
                <a:gd name="connsiteX212" fmla="*/ 504437 w 538462"/>
                <a:gd name="connsiteY212" fmla="*/ 746208 h 1270618"/>
                <a:gd name="connsiteX213" fmla="*/ 503738 w 538462"/>
                <a:gd name="connsiteY213" fmla="*/ 748827 h 1270618"/>
                <a:gd name="connsiteX214" fmla="*/ 503038 w 538462"/>
                <a:gd name="connsiteY214" fmla="*/ 751371 h 1270618"/>
                <a:gd name="connsiteX215" fmla="*/ 502183 w 538462"/>
                <a:gd name="connsiteY215" fmla="*/ 753915 h 1270618"/>
                <a:gd name="connsiteX216" fmla="*/ 501406 w 538462"/>
                <a:gd name="connsiteY216" fmla="*/ 756459 h 1270618"/>
                <a:gd name="connsiteX217" fmla="*/ 500473 w 538462"/>
                <a:gd name="connsiteY217" fmla="*/ 758929 h 1270618"/>
                <a:gd name="connsiteX218" fmla="*/ 499463 w 538462"/>
                <a:gd name="connsiteY218" fmla="*/ 761398 h 1270618"/>
                <a:gd name="connsiteX219" fmla="*/ 498374 w 538462"/>
                <a:gd name="connsiteY219" fmla="*/ 763868 h 1270618"/>
                <a:gd name="connsiteX220" fmla="*/ 497364 w 538462"/>
                <a:gd name="connsiteY220" fmla="*/ 766337 h 1270618"/>
                <a:gd name="connsiteX221" fmla="*/ 496198 w 538462"/>
                <a:gd name="connsiteY221" fmla="*/ 768732 h 1270618"/>
                <a:gd name="connsiteX222" fmla="*/ 494954 w 538462"/>
                <a:gd name="connsiteY222" fmla="*/ 771126 h 1270618"/>
                <a:gd name="connsiteX223" fmla="*/ 493633 w 538462"/>
                <a:gd name="connsiteY223" fmla="*/ 773371 h 1270618"/>
                <a:gd name="connsiteX224" fmla="*/ 492234 w 538462"/>
                <a:gd name="connsiteY224" fmla="*/ 775691 h 1270618"/>
                <a:gd name="connsiteX225" fmla="*/ 490835 w 538462"/>
                <a:gd name="connsiteY225" fmla="*/ 778010 h 1270618"/>
                <a:gd name="connsiteX226" fmla="*/ 489358 w 538462"/>
                <a:gd name="connsiteY226" fmla="*/ 780330 h 1270618"/>
                <a:gd name="connsiteX227" fmla="*/ 487726 w 538462"/>
                <a:gd name="connsiteY227" fmla="*/ 782575 h 1270618"/>
                <a:gd name="connsiteX228" fmla="*/ 486171 w 538462"/>
                <a:gd name="connsiteY228" fmla="*/ 784745 h 1270618"/>
                <a:gd name="connsiteX229" fmla="*/ 484461 w 538462"/>
                <a:gd name="connsiteY229" fmla="*/ 786990 h 1270618"/>
                <a:gd name="connsiteX230" fmla="*/ 482751 w 538462"/>
                <a:gd name="connsiteY230" fmla="*/ 789160 h 1270618"/>
                <a:gd name="connsiteX231" fmla="*/ 480885 w 538462"/>
                <a:gd name="connsiteY231" fmla="*/ 791330 h 1270618"/>
                <a:gd name="connsiteX232" fmla="*/ 479098 w 538462"/>
                <a:gd name="connsiteY232" fmla="*/ 793426 h 1270618"/>
                <a:gd name="connsiteX233" fmla="*/ 477077 w 538462"/>
                <a:gd name="connsiteY233" fmla="*/ 795596 h 1270618"/>
                <a:gd name="connsiteX234" fmla="*/ 475134 w 538462"/>
                <a:gd name="connsiteY234" fmla="*/ 797691 h 1270618"/>
                <a:gd name="connsiteX235" fmla="*/ 473035 w 538462"/>
                <a:gd name="connsiteY235" fmla="*/ 799711 h 1270618"/>
                <a:gd name="connsiteX236" fmla="*/ 470936 w 538462"/>
                <a:gd name="connsiteY236" fmla="*/ 801732 h 1270618"/>
                <a:gd name="connsiteX237" fmla="*/ 468760 w 538462"/>
                <a:gd name="connsiteY237" fmla="*/ 803602 h 1270618"/>
                <a:gd name="connsiteX238" fmla="*/ 466661 w 538462"/>
                <a:gd name="connsiteY238" fmla="*/ 805548 h 1270618"/>
                <a:gd name="connsiteX239" fmla="*/ 464329 w 538462"/>
                <a:gd name="connsiteY239" fmla="*/ 807419 h 1270618"/>
                <a:gd name="connsiteX240" fmla="*/ 462887 w 538462"/>
                <a:gd name="connsiteY240" fmla="*/ 808530 h 1270618"/>
                <a:gd name="connsiteX241" fmla="*/ 538462 w 538462"/>
                <a:gd name="connsiteY241" fmla="*/ 992082 h 1270618"/>
                <a:gd name="connsiteX242" fmla="*/ 385902 w 538462"/>
                <a:gd name="connsiteY242" fmla="*/ 992082 h 1270618"/>
                <a:gd name="connsiteX243" fmla="*/ 385902 w 538462"/>
                <a:gd name="connsiteY243" fmla="*/ 1270618 h 1270618"/>
                <a:gd name="connsiteX244" fmla="*/ 148287 w 538462"/>
                <a:gd name="connsiteY244" fmla="*/ 1270618 h 1270618"/>
                <a:gd name="connsiteX245" fmla="*/ 148287 w 538462"/>
                <a:gd name="connsiteY245" fmla="*/ 992082 h 1270618"/>
                <a:gd name="connsiteX246" fmla="*/ 0 w 538462"/>
                <a:gd name="connsiteY246" fmla="*/ 992082 h 1270618"/>
                <a:gd name="connsiteX247" fmla="*/ 75543 w 538462"/>
                <a:gd name="connsiteY247" fmla="*/ 808610 h 1270618"/>
                <a:gd name="connsiteX248" fmla="*/ 74989 w 538462"/>
                <a:gd name="connsiteY248" fmla="*/ 808242 h 1270618"/>
                <a:gd name="connsiteX249" fmla="*/ 72813 w 538462"/>
                <a:gd name="connsiteY249" fmla="*/ 806670 h 1270618"/>
                <a:gd name="connsiteX250" fmla="*/ 70559 w 538462"/>
                <a:gd name="connsiteY250" fmla="*/ 805024 h 1270618"/>
                <a:gd name="connsiteX251" fmla="*/ 68538 w 538462"/>
                <a:gd name="connsiteY251" fmla="*/ 803378 h 1270618"/>
                <a:gd name="connsiteX252" fmla="*/ 66361 w 538462"/>
                <a:gd name="connsiteY252" fmla="*/ 801732 h 1270618"/>
                <a:gd name="connsiteX253" fmla="*/ 64418 w 538462"/>
                <a:gd name="connsiteY253" fmla="*/ 800011 h 1270618"/>
                <a:gd name="connsiteX254" fmla="*/ 62397 w 538462"/>
                <a:gd name="connsiteY254" fmla="*/ 798289 h 1270618"/>
                <a:gd name="connsiteX255" fmla="*/ 60454 w 538462"/>
                <a:gd name="connsiteY255" fmla="*/ 796643 h 1270618"/>
                <a:gd name="connsiteX256" fmla="*/ 58511 w 538462"/>
                <a:gd name="connsiteY256" fmla="*/ 794847 h 1270618"/>
                <a:gd name="connsiteX257" fmla="*/ 56723 w 538462"/>
                <a:gd name="connsiteY257" fmla="*/ 793126 h 1270618"/>
                <a:gd name="connsiteX258" fmla="*/ 55013 w 538462"/>
                <a:gd name="connsiteY258" fmla="*/ 791405 h 1270618"/>
                <a:gd name="connsiteX259" fmla="*/ 53381 w 538462"/>
                <a:gd name="connsiteY259" fmla="*/ 789534 h 1270618"/>
                <a:gd name="connsiteX260" fmla="*/ 51671 w 538462"/>
                <a:gd name="connsiteY260" fmla="*/ 787813 h 1270618"/>
                <a:gd name="connsiteX261" fmla="*/ 50116 w 538462"/>
                <a:gd name="connsiteY261" fmla="*/ 785942 h 1270618"/>
                <a:gd name="connsiteX262" fmla="*/ 48639 w 538462"/>
                <a:gd name="connsiteY262" fmla="*/ 784221 h 1270618"/>
                <a:gd name="connsiteX263" fmla="*/ 47162 w 538462"/>
                <a:gd name="connsiteY263" fmla="*/ 782351 h 1270618"/>
                <a:gd name="connsiteX264" fmla="*/ 45763 w 538462"/>
                <a:gd name="connsiteY264" fmla="*/ 780555 h 1270618"/>
                <a:gd name="connsiteX265" fmla="*/ 44442 w 538462"/>
                <a:gd name="connsiteY265" fmla="*/ 778759 h 1270618"/>
                <a:gd name="connsiteX266" fmla="*/ 43198 w 538462"/>
                <a:gd name="connsiteY266" fmla="*/ 776888 h 1270618"/>
                <a:gd name="connsiteX267" fmla="*/ 41955 w 538462"/>
                <a:gd name="connsiteY267" fmla="*/ 775017 h 1270618"/>
                <a:gd name="connsiteX268" fmla="*/ 40866 w 538462"/>
                <a:gd name="connsiteY268" fmla="*/ 773147 h 1270618"/>
                <a:gd name="connsiteX269" fmla="*/ 39778 w 538462"/>
                <a:gd name="connsiteY269" fmla="*/ 771276 h 1270618"/>
                <a:gd name="connsiteX270" fmla="*/ 38768 w 538462"/>
                <a:gd name="connsiteY270" fmla="*/ 769330 h 1270618"/>
                <a:gd name="connsiteX271" fmla="*/ 37835 w 538462"/>
                <a:gd name="connsiteY271" fmla="*/ 767459 h 1270618"/>
                <a:gd name="connsiteX272" fmla="*/ 36902 w 538462"/>
                <a:gd name="connsiteY272" fmla="*/ 765514 h 1270618"/>
                <a:gd name="connsiteX273" fmla="*/ 36125 w 538462"/>
                <a:gd name="connsiteY273" fmla="*/ 763643 h 1270618"/>
                <a:gd name="connsiteX274" fmla="*/ 35348 w 538462"/>
                <a:gd name="connsiteY274" fmla="*/ 761697 h 1270618"/>
                <a:gd name="connsiteX275" fmla="*/ 34648 w 538462"/>
                <a:gd name="connsiteY275" fmla="*/ 759752 h 1270618"/>
                <a:gd name="connsiteX276" fmla="*/ 33949 w 538462"/>
                <a:gd name="connsiteY276" fmla="*/ 757806 h 1270618"/>
                <a:gd name="connsiteX277" fmla="*/ 33405 w 538462"/>
                <a:gd name="connsiteY277" fmla="*/ 755786 h 1270618"/>
                <a:gd name="connsiteX278" fmla="*/ 32860 w 538462"/>
                <a:gd name="connsiteY278" fmla="*/ 753840 h 1270618"/>
                <a:gd name="connsiteX279" fmla="*/ 32394 w 538462"/>
                <a:gd name="connsiteY279" fmla="*/ 751820 h 1270618"/>
                <a:gd name="connsiteX280" fmla="*/ 32005 w 538462"/>
                <a:gd name="connsiteY280" fmla="*/ 749874 h 1270618"/>
                <a:gd name="connsiteX281" fmla="*/ 31617 w 538462"/>
                <a:gd name="connsiteY281" fmla="*/ 747854 h 1270618"/>
                <a:gd name="connsiteX282" fmla="*/ 31384 w 538462"/>
                <a:gd name="connsiteY282" fmla="*/ 745833 h 1270618"/>
                <a:gd name="connsiteX283" fmla="*/ 31150 w 538462"/>
                <a:gd name="connsiteY283" fmla="*/ 743813 h 1270618"/>
                <a:gd name="connsiteX284" fmla="*/ 30995 w 538462"/>
                <a:gd name="connsiteY284" fmla="*/ 741718 h 1270618"/>
                <a:gd name="connsiteX285" fmla="*/ 30917 w 538462"/>
                <a:gd name="connsiteY285" fmla="*/ 739697 h 1270618"/>
                <a:gd name="connsiteX286" fmla="*/ 30917 w 538462"/>
                <a:gd name="connsiteY286" fmla="*/ 737602 h 1270618"/>
                <a:gd name="connsiteX287" fmla="*/ 30917 w 538462"/>
                <a:gd name="connsiteY287" fmla="*/ 412240 h 1270618"/>
                <a:gd name="connsiteX288" fmla="*/ 30995 w 538462"/>
                <a:gd name="connsiteY288" fmla="*/ 408050 h 1270618"/>
                <a:gd name="connsiteX289" fmla="*/ 31073 w 538462"/>
                <a:gd name="connsiteY289" fmla="*/ 403934 h 1270618"/>
                <a:gd name="connsiteX290" fmla="*/ 31306 w 538462"/>
                <a:gd name="connsiteY290" fmla="*/ 399743 h 1270618"/>
                <a:gd name="connsiteX291" fmla="*/ 31617 w 538462"/>
                <a:gd name="connsiteY291" fmla="*/ 395703 h 1270618"/>
                <a:gd name="connsiteX292" fmla="*/ 32083 w 538462"/>
                <a:gd name="connsiteY292" fmla="*/ 391737 h 1270618"/>
                <a:gd name="connsiteX293" fmla="*/ 32550 w 538462"/>
                <a:gd name="connsiteY293" fmla="*/ 387771 h 1270618"/>
                <a:gd name="connsiteX294" fmla="*/ 33094 w 538462"/>
                <a:gd name="connsiteY294" fmla="*/ 383879 h 1270618"/>
                <a:gd name="connsiteX295" fmla="*/ 33793 w 538462"/>
                <a:gd name="connsiteY295" fmla="*/ 380063 h 1270618"/>
                <a:gd name="connsiteX296" fmla="*/ 34570 w 538462"/>
                <a:gd name="connsiteY296" fmla="*/ 376247 h 1270618"/>
                <a:gd name="connsiteX297" fmla="*/ 35348 w 538462"/>
                <a:gd name="connsiteY297" fmla="*/ 372505 h 1270618"/>
                <a:gd name="connsiteX298" fmla="*/ 36358 w 538462"/>
                <a:gd name="connsiteY298" fmla="*/ 368839 h 1270618"/>
                <a:gd name="connsiteX299" fmla="*/ 37369 w 538462"/>
                <a:gd name="connsiteY299" fmla="*/ 365172 h 1270618"/>
                <a:gd name="connsiteX300" fmla="*/ 38457 w 538462"/>
                <a:gd name="connsiteY300" fmla="*/ 361580 h 1270618"/>
                <a:gd name="connsiteX301" fmla="*/ 39623 w 538462"/>
                <a:gd name="connsiteY301" fmla="*/ 358063 h 1270618"/>
                <a:gd name="connsiteX302" fmla="*/ 40944 w 538462"/>
                <a:gd name="connsiteY302" fmla="*/ 354621 h 1270618"/>
                <a:gd name="connsiteX303" fmla="*/ 42343 w 538462"/>
                <a:gd name="connsiteY303" fmla="*/ 351179 h 1270618"/>
                <a:gd name="connsiteX304" fmla="*/ 43820 w 538462"/>
                <a:gd name="connsiteY304" fmla="*/ 347811 h 1270618"/>
                <a:gd name="connsiteX305" fmla="*/ 45452 w 538462"/>
                <a:gd name="connsiteY305" fmla="*/ 344519 h 1270618"/>
                <a:gd name="connsiteX306" fmla="*/ 47085 w 538462"/>
                <a:gd name="connsiteY306" fmla="*/ 341226 h 1270618"/>
                <a:gd name="connsiteX307" fmla="*/ 48795 w 538462"/>
                <a:gd name="connsiteY307" fmla="*/ 338083 h 1270618"/>
                <a:gd name="connsiteX308" fmla="*/ 50738 w 538462"/>
                <a:gd name="connsiteY308" fmla="*/ 334940 h 1270618"/>
                <a:gd name="connsiteX309" fmla="*/ 52603 w 538462"/>
                <a:gd name="connsiteY309" fmla="*/ 331872 h 1270618"/>
                <a:gd name="connsiteX310" fmla="*/ 54702 w 538462"/>
                <a:gd name="connsiteY310" fmla="*/ 328730 h 1270618"/>
                <a:gd name="connsiteX311" fmla="*/ 56723 w 538462"/>
                <a:gd name="connsiteY311" fmla="*/ 325811 h 1270618"/>
                <a:gd name="connsiteX312" fmla="*/ 58977 w 538462"/>
                <a:gd name="connsiteY312" fmla="*/ 322893 h 1270618"/>
                <a:gd name="connsiteX313" fmla="*/ 61309 w 538462"/>
                <a:gd name="connsiteY313" fmla="*/ 319900 h 1270618"/>
                <a:gd name="connsiteX314" fmla="*/ 63641 w 538462"/>
                <a:gd name="connsiteY314" fmla="*/ 317131 h 1270618"/>
                <a:gd name="connsiteX315" fmla="*/ 66128 w 538462"/>
                <a:gd name="connsiteY315" fmla="*/ 314362 h 1270618"/>
                <a:gd name="connsiteX316" fmla="*/ 68693 w 538462"/>
                <a:gd name="connsiteY316" fmla="*/ 311668 h 1270618"/>
                <a:gd name="connsiteX317" fmla="*/ 71336 w 538462"/>
                <a:gd name="connsiteY317" fmla="*/ 308974 h 1270618"/>
                <a:gd name="connsiteX318" fmla="*/ 74134 w 538462"/>
                <a:gd name="connsiteY318" fmla="*/ 306280 h 1270618"/>
                <a:gd name="connsiteX319" fmla="*/ 76932 w 538462"/>
                <a:gd name="connsiteY319" fmla="*/ 303736 h 1270618"/>
                <a:gd name="connsiteX320" fmla="*/ 79808 w 538462"/>
                <a:gd name="connsiteY320" fmla="*/ 301192 h 1270618"/>
                <a:gd name="connsiteX321" fmla="*/ 82840 w 538462"/>
                <a:gd name="connsiteY321" fmla="*/ 298872 h 1270618"/>
                <a:gd name="connsiteX322" fmla="*/ 85871 w 538462"/>
                <a:gd name="connsiteY322" fmla="*/ 296553 h 1270618"/>
                <a:gd name="connsiteX323" fmla="*/ 88980 w 538462"/>
                <a:gd name="connsiteY323" fmla="*/ 294308 h 1270618"/>
                <a:gd name="connsiteX324" fmla="*/ 92245 w 538462"/>
                <a:gd name="connsiteY324" fmla="*/ 292138 h 1270618"/>
                <a:gd name="connsiteX325" fmla="*/ 95432 w 538462"/>
                <a:gd name="connsiteY325" fmla="*/ 290042 h 1270618"/>
                <a:gd name="connsiteX326" fmla="*/ 98774 w 538462"/>
                <a:gd name="connsiteY326" fmla="*/ 288022 h 1270618"/>
                <a:gd name="connsiteX327" fmla="*/ 102116 w 538462"/>
                <a:gd name="connsiteY327" fmla="*/ 286076 h 1270618"/>
                <a:gd name="connsiteX328" fmla="*/ 105614 w 538462"/>
                <a:gd name="connsiteY328" fmla="*/ 284280 h 1270618"/>
                <a:gd name="connsiteX329" fmla="*/ 109034 w 538462"/>
                <a:gd name="connsiteY329" fmla="*/ 282484 h 1270618"/>
                <a:gd name="connsiteX330" fmla="*/ 112687 w 538462"/>
                <a:gd name="connsiteY330" fmla="*/ 280763 h 1270618"/>
                <a:gd name="connsiteX331" fmla="*/ 116340 w 538462"/>
                <a:gd name="connsiteY331" fmla="*/ 279192 h 1270618"/>
                <a:gd name="connsiteX332" fmla="*/ 119994 w 538462"/>
                <a:gd name="connsiteY332" fmla="*/ 277695 h 1270618"/>
                <a:gd name="connsiteX333" fmla="*/ 123725 w 538462"/>
                <a:gd name="connsiteY333" fmla="*/ 276199 h 1270618"/>
                <a:gd name="connsiteX334" fmla="*/ 127611 w 538462"/>
                <a:gd name="connsiteY334" fmla="*/ 274777 h 1270618"/>
                <a:gd name="connsiteX335" fmla="*/ 131497 w 538462"/>
                <a:gd name="connsiteY335" fmla="*/ 273505 h 1270618"/>
                <a:gd name="connsiteX336" fmla="*/ 135462 w 538462"/>
                <a:gd name="connsiteY336" fmla="*/ 272382 h 1270618"/>
                <a:gd name="connsiteX337" fmla="*/ 139503 w 538462"/>
                <a:gd name="connsiteY337" fmla="*/ 271185 h 1270618"/>
                <a:gd name="connsiteX338" fmla="*/ 143623 w 538462"/>
                <a:gd name="connsiteY338" fmla="*/ 270137 h 1270618"/>
                <a:gd name="connsiteX339" fmla="*/ 147743 w 538462"/>
                <a:gd name="connsiteY339" fmla="*/ 269165 h 1270618"/>
                <a:gd name="connsiteX340" fmla="*/ 152018 w 538462"/>
                <a:gd name="connsiteY340" fmla="*/ 268192 h 1270618"/>
                <a:gd name="connsiteX341" fmla="*/ 156370 w 538462"/>
                <a:gd name="connsiteY341" fmla="*/ 267444 h 1270618"/>
                <a:gd name="connsiteX342" fmla="*/ 160723 w 538462"/>
                <a:gd name="connsiteY342" fmla="*/ 266695 h 1270618"/>
                <a:gd name="connsiteX343" fmla="*/ 165076 w 538462"/>
                <a:gd name="connsiteY343" fmla="*/ 265947 h 1270618"/>
                <a:gd name="connsiteX344" fmla="*/ 169662 w 538462"/>
                <a:gd name="connsiteY344" fmla="*/ 265423 h 1270618"/>
                <a:gd name="connsiteX345" fmla="*/ 174170 w 538462"/>
                <a:gd name="connsiteY345" fmla="*/ 264899 h 1270618"/>
                <a:gd name="connsiteX346" fmla="*/ 178756 w 538462"/>
                <a:gd name="connsiteY346" fmla="*/ 264450 h 1270618"/>
                <a:gd name="connsiteX347" fmla="*/ 183498 w 538462"/>
                <a:gd name="connsiteY347" fmla="*/ 264151 h 1270618"/>
                <a:gd name="connsiteX348" fmla="*/ 188239 w 538462"/>
                <a:gd name="connsiteY348" fmla="*/ 263852 h 1270618"/>
                <a:gd name="connsiteX349" fmla="*/ 193058 w 538462"/>
                <a:gd name="connsiteY349" fmla="*/ 263702 h 1270618"/>
                <a:gd name="connsiteX350" fmla="*/ 197955 w 538462"/>
                <a:gd name="connsiteY350" fmla="*/ 263552 h 1270618"/>
                <a:gd name="connsiteX351" fmla="*/ 202852 w 538462"/>
                <a:gd name="connsiteY351" fmla="*/ 263552 h 1270618"/>
                <a:gd name="connsiteX352" fmla="*/ 203318 w 538462"/>
                <a:gd name="connsiteY352" fmla="*/ 263178 h 1270618"/>
                <a:gd name="connsiteX353" fmla="*/ 203785 w 538462"/>
                <a:gd name="connsiteY353" fmla="*/ 262954 h 1270618"/>
                <a:gd name="connsiteX354" fmla="*/ 204251 w 538462"/>
                <a:gd name="connsiteY354" fmla="*/ 262879 h 1270618"/>
                <a:gd name="connsiteX355" fmla="*/ 204795 w 538462"/>
                <a:gd name="connsiteY355" fmla="*/ 262804 h 1270618"/>
                <a:gd name="connsiteX356" fmla="*/ 205261 w 538462"/>
                <a:gd name="connsiteY356" fmla="*/ 262804 h 1270618"/>
                <a:gd name="connsiteX357" fmla="*/ 205883 w 538462"/>
                <a:gd name="connsiteY357" fmla="*/ 262804 h 1270618"/>
                <a:gd name="connsiteX358" fmla="*/ 206661 w 538462"/>
                <a:gd name="connsiteY358" fmla="*/ 262804 h 1270618"/>
                <a:gd name="connsiteX359" fmla="*/ 207671 w 538462"/>
                <a:gd name="connsiteY359" fmla="*/ 262804 h 1270618"/>
                <a:gd name="connsiteX360" fmla="*/ 210625 w 538462"/>
                <a:gd name="connsiteY360" fmla="*/ 262954 h 1270618"/>
                <a:gd name="connsiteX361" fmla="*/ 213812 w 538462"/>
                <a:gd name="connsiteY361" fmla="*/ 263103 h 1270618"/>
                <a:gd name="connsiteX362" fmla="*/ 216921 w 538462"/>
                <a:gd name="connsiteY362" fmla="*/ 263178 h 1270618"/>
                <a:gd name="connsiteX363" fmla="*/ 220185 w 538462"/>
                <a:gd name="connsiteY363" fmla="*/ 263328 h 1270618"/>
                <a:gd name="connsiteX364" fmla="*/ 223605 w 538462"/>
                <a:gd name="connsiteY364" fmla="*/ 263403 h 1270618"/>
                <a:gd name="connsiteX365" fmla="*/ 226948 w 538462"/>
                <a:gd name="connsiteY365" fmla="*/ 263403 h 1270618"/>
                <a:gd name="connsiteX366" fmla="*/ 230523 w 538462"/>
                <a:gd name="connsiteY366" fmla="*/ 263552 h 1270618"/>
                <a:gd name="connsiteX367" fmla="*/ 234176 w 538462"/>
                <a:gd name="connsiteY367" fmla="*/ 263552 h 1270618"/>
                <a:gd name="connsiteX368" fmla="*/ 234254 w 538462"/>
                <a:gd name="connsiteY368" fmla="*/ 263103 h 1270618"/>
                <a:gd name="connsiteX369" fmla="*/ 234332 w 538462"/>
                <a:gd name="connsiteY369" fmla="*/ 262729 h 1270618"/>
                <a:gd name="connsiteX370" fmla="*/ 234565 w 538462"/>
                <a:gd name="connsiteY370" fmla="*/ 262280 h 1270618"/>
                <a:gd name="connsiteX371" fmla="*/ 234798 w 538462"/>
                <a:gd name="connsiteY371" fmla="*/ 261756 h 1270618"/>
                <a:gd name="connsiteX372" fmla="*/ 235653 w 538462"/>
                <a:gd name="connsiteY372" fmla="*/ 260634 h 1270618"/>
                <a:gd name="connsiteX373" fmla="*/ 236819 w 538462"/>
                <a:gd name="connsiteY373" fmla="*/ 259362 h 1270618"/>
                <a:gd name="connsiteX374" fmla="*/ 237907 w 538462"/>
                <a:gd name="connsiteY374" fmla="*/ 258165 h 1270618"/>
                <a:gd name="connsiteX375" fmla="*/ 238762 w 538462"/>
                <a:gd name="connsiteY375" fmla="*/ 257341 h 1270618"/>
                <a:gd name="connsiteX376" fmla="*/ 239073 w 538462"/>
                <a:gd name="connsiteY376" fmla="*/ 256967 h 1270618"/>
                <a:gd name="connsiteX377" fmla="*/ 239462 w 538462"/>
                <a:gd name="connsiteY377" fmla="*/ 256743 h 1270618"/>
                <a:gd name="connsiteX378" fmla="*/ 239695 w 538462"/>
                <a:gd name="connsiteY378" fmla="*/ 256668 h 1270618"/>
                <a:gd name="connsiteX379" fmla="*/ 239851 w 538462"/>
                <a:gd name="connsiteY379" fmla="*/ 256593 h 1270618"/>
                <a:gd name="connsiteX380" fmla="*/ 236975 w 538462"/>
                <a:gd name="connsiteY380" fmla="*/ 255695 h 1270618"/>
                <a:gd name="connsiteX381" fmla="*/ 234099 w 538462"/>
                <a:gd name="connsiteY381" fmla="*/ 254872 h 1270618"/>
                <a:gd name="connsiteX382" fmla="*/ 231300 w 538462"/>
                <a:gd name="connsiteY382" fmla="*/ 253899 h 1270618"/>
                <a:gd name="connsiteX383" fmla="*/ 228502 w 538462"/>
                <a:gd name="connsiteY383" fmla="*/ 252926 h 1270618"/>
                <a:gd name="connsiteX384" fmla="*/ 225704 w 538462"/>
                <a:gd name="connsiteY384" fmla="*/ 251879 h 1270618"/>
                <a:gd name="connsiteX385" fmla="*/ 222983 w 538462"/>
                <a:gd name="connsiteY385" fmla="*/ 250756 h 1270618"/>
                <a:gd name="connsiteX386" fmla="*/ 220263 w 538462"/>
                <a:gd name="connsiteY386" fmla="*/ 249709 h 1270618"/>
                <a:gd name="connsiteX387" fmla="*/ 217620 w 538462"/>
                <a:gd name="connsiteY387" fmla="*/ 248586 h 1270618"/>
                <a:gd name="connsiteX388" fmla="*/ 214977 w 538462"/>
                <a:gd name="connsiteY388" fmla="*/ 247389 h 1270618"/>
                <a:gd name="connsiteX389" fmla="*/ 212490 w 538462"/>
                <a:gd name="connsiteY389" fmla="*/ 246117 h 1270618"/>
                <a:gd name="connsiteX390" fmla="*/ 209925 w 538462"/>
                <a:gd name="connsiteY390" fmla="*/ 244845 h 1270618"/>
                <a:gd name="connsiteX391" fmla="*/ 207438 w 538462"/>
                <a:gd name="connsiteY391" fmla="*/ 243573 h 1270618"/>
                <a:gd name="connsiteX392" fmla="*/ 204951 w 538462"/>
                <a:gd name="connsiteY392" fmla="*/ 242226 h 1270618"/>
                <a:gd name="connsiteX393" fmla="*/ 202541 w 538462"/>
                <a:gd name="connsiteY393" fmla="*/ 240804 h 1270618"/>
                <a:gd name="connsiteX394" fmla="*/ 200131 w 538462"/>
                <a:gd name="connsiteY394" fmla="*/ 239307 h 1270618"/>
                <a:gd name="connsiteX395" fmla="*/ 197800 w 538462"/>
                <a:gd name="connsiteY395" fmla="*/ 237811 h 1270618"/>
                <a:gd name="connsiteX396" fmla="*/ 195468 w 538462"/>
                <a:gd name="connsiteY396" fmla="*/ 236314 h 1270618"/>
                <a:gd name="connsiteX397" fmla="*/ 193136 w 538462"/>
                <a:gd name="connsiteY397" fmla="*/ 234743 h 1270618"/>
                <a:gd name="connsiteX398" fmla="*/ 190882 w 538462"/>
                <a:gd name="connsiteY398" fmla="*/ 233096 h 1270618"/>
                <a:gd name="connsiteX399" fmla="*/ 188705 w 538462"/>
                <a:gd name="connsiteY399" fmla="*/ 231450 h 1270618"/>
                <a:gd name="connsiteX400" fmla="*/ 186529 w 538462"/>
                <a:gd name="connsiteY400" fmla="*/ 229804 h 1270618"/>
                <a:gd name="connsiteX401" fmla="*/ 184430 w 538462"/>
                <a:gd name="connsiteY401" fmla="*/ 228008 h 1270618"/>
                <a:gd name="connsiteX402" fmla="*/ 182332 w 538462"/>
                <a:gd name="connsiteY402" fmla="*/ 226287 h 1270618"/>
                <a:gd name="connsiteX403" fmla="*/ 180233 w 538462"/>
                <a:gd name="connsiteY403" fmla="*/ 224491 h 1270618"/>
                <a:gd name="connsiteX404" fmla="*/ 178212 w 538462"/>
                <a:gd name="connsiteY404" fmla="*/ 222620 h 1270618"/>
                <a:gd name="connsiteX405" fmla="*/ 176191 w 538462"/>
                <a:gd name="connsiteY405" fmla="*/ 220749 h 1270618"/>
                <a:gd name="connsiteX406" fmla="*/ 174248 w 538462"/>
                <a:gd name="connsiteY406" fmla="*/ 218804 h 1270618"/>
                <a:gd name="connsiteX407" fmla="*/ 172382 w 538462"/>
                <a:gd name="connsiteY407" fmla="*/ 216858 h 1270618"/>
                <a:gd name="connsiteX408" fmla="*/ 170439 w 538462"/>
                <a:gd name="connsiteY408" fmla="*/ 214838 h 1270618"/>
                <a:gd name="connsiteX409" fmla="*/ 168574 w 538462"/>
                <a:gd name="connsiteY409" fmla="*/ 212743 h 1270618"/>
                <a:gd name="connsiteX410" fmla="*/ 166708 w 538462"/>
                <a:gd name="connsiteY410" fmla="*/ 210722 h 1270618"/>
                <a:gd name="connsiteX411" fmla="*/ 164998 w 538462"/>
                <a:gd name="connsiteY411" fmla="*/ 208552 h 1270618"/>
                <a:gd name="connsiteX412" fmla="*/ 163288 w 538462"/>
                <a:gd name="connsiteY412" fmla="*/ 206307 h 1270618"/>
                <a:gd name="connsiteX413" fmla="*/ 161656 w 538462"/>
                <a:gd name="connsiteY413" fmla="*/ 204212 h 1270618"/>
                <a:gd name="connsiteX414" fmla="*/ 159946 w 538462"/>
                <a:gd name="connsiteY414" fmla="*/ 201967 h 1270618"/>
                <a:gd name="connsiteX415" fmla="*/ 158391 w 538462"/>
                <a:gd name="connsiteY415" fmla="*/ 199722 h 1270618"/>
                <a:gd name="connsiteX416" fmla="*/ 156915 w 538462"/>
                <a:gd name="connsiteY416" fmla="*/ 197402 h 1270618"/>
                <a:gd name="connsiteX417" fmla="*/ 155515 w 538462"/>
                <a:gd name="connsiteY417" fmla="*/ 195157 h 1270618"/>
                <a:gd name="connsiteX418" fmla="*/ 154116 w 538462"/>
                <a:gd name="connsiteY418" fmla="*/ 192913 h 1270618"/>
                <a:gd name="connsiteX419" fmla="*/ 152795 w 538462"/>
                <a:gd name="connsiteY419" fmla="*/ 190593 h 1270618"/>
                <a:gd name="connsiteX420" fmla="*/ 151474 w 538462"/>
                <a:gd name="connsiteY420" fmla="*/ 188273 h 1270618"/>
                <a:gd name="connsiteX421" fmla="*/ 150230 w 538462"/>
                <a:gd name="connsiteY421" fmla="*/ 185879 h 1270618"/>
                <a:gd name="connsiteX422" fmla="*/ 149064 w 538462"/>
                <a:gd name="connsiteY422" fmla="*/ 183484 h 1270618"/>
                <a:gd name="connsiteX423" fmla="*/ 147976 w 538462"/>
                <a:gd name="connsiteY423" fmla="*/ 181089 h 1270618"/>
                <a:gd name="connsiteX424" fmla="*/ 146965 w 538462"/>
                <a:gd name="connsiteY424" fmla="*/ 178695 h 1270618"/>
                <a:gd name="connsiteX425" fmla="*/ 145877 w 538462"/>
                <a:gd name="connsiteY425" fmla="*/ 176300 h 1270618"/>
                <a:gd name="connsiteX426" fmla="*/ 144944 w 538462"/>
                <a:gd name="connsiteY426" fmla="*/ 173906 h 1270618"/>
                <a:gd name="connsiteX427" fmla="*/ 144012 w 538462"/>
                <a:gd name="connsiteY427" fmla="*/ 171436 h 1270618"/>
                <a:gd name="connsiteX428" fmla="*/ 143234 w 538462"/>
                <a:gd name="connsiteY428" fmla="*/ 168967 h 1270618"/>
                <a:gd name="connsiteX429" fmla="*/ 142379 w 538462"/>
                <a:gd name="connsiteY429" fmla="*/ 166497 h 1270618"/>
                <a:gd name="connsiteX430" fmla="*/ 141680 w 538462"/>
                <a:gd name="connsiteY430" fmla="*/ 163953 h 1270618"/>
                <a:gd name="connsiteX431" fmla="*/ 140980 w 538462"/>
                <a:gd name="connsiteY431" fmla="*/ 161409 h 1270618"/>
                <a:gd name="connsiteX432" fmla="*/ 140358 w 538462"/>
                <a:gd name="connsiteY432" fmla="*/ 158865 h 1270618"/>
                <a:gd name="connsiteX433" fmla="*/ 139737 w 538462"/>
                <a:gd name="connsiteY433" fmla="*/ 156321 h 1270618"/>
                <a:gd name="connsiteX434" fmla="*/ 139270 w 538462"/>
                <a:gd name="connsiteY434" fmla="*/ 153702 h 1270618"/>
                <a:gd name="connsiteX435" fmla="*/ 138882 w 538462"/>
                <a:gd name="connsiteY435" fmla="*/ 151008 h 1270618"/>
                <a:gd name="connsiteX436" fmla="*/ 138415 w 538462"/>
                <a:gd name="connsiteY436" fmla="*/ 148389 h 1270618"/>
                <a:gd name="connsiteX437" fmla="*/ 138027 w 538462"/>
                <a:gd name="connsiteY437" fmla="*/ 145770 h 1270618"/>
                <a:gd name="connsiteX438" fmla="*/ 137793 w 538462"/>
                <a:gd name="connsiteY438" fmla="*/ 143076 h 1270618"/>
                <a:gd name="connsiteX439" fmla="*/ 137560 w 538462"/>
                <a:gd name="connsiteY439" fmla="*/ 140382 h 1270618"/>
                <a:gd name="connsiteX440" fmla="*/ 137249 w 538462"/>
                <a:gd name="connsiteY440" fmla="*/ 137688 h 1270618"/>
                <a:gd name="connsiteX441" fmla="*/ 137172 w 538462"/>
                <a:gd name="connsiteY441" fmla="*/ 134994 h 1270618"/>
                <a:gd name="connsiteX442" fmla="*/ 137094 w 538462"/>
                <a:gd name="connsiteY442" fmla="*/ 132225 h 1270618"/>
                <a:gd name="connsiteX443" fmla="*/ 137016 w 538462"/>
                <a:gd name="connsiteY443" fmla="*/ 129382 h 1270618"/>
                <a:gd name="connsiteX444" fmla="*/ 137094 w 538462"/>
                <a:gd name="connsiteY444" fmla="*/ 126164 h 1270618"/>
                <a:gd name="connsiteX445" fmla="*/ 137172 w 538462"/>
                <a:gd name="connsiteY445" fmla="*/ 122797 h 1270618"/>
                <a:gd name="connsiteX446" fmla="*/ 137405 w 538462"/>
                <a:gd name="connsiteY446" fmla="*/ 119579 h 1270618"/>
                <a:gd name="connsiteX447" fmla="*/ 137716 w 538462"/>
                <a:gd name="connsiteY447" fmla="*/ 116361 h 1270618"/>
                <a:gd name="connsiteX448" fmla="*/ 138027 w 538462"/>
                <a:gd name="connsiteY448" fmla="*/ 113069 h 1270618"/>
                <a:gd name="connsiteX449" fmla="*/ 138415 w 538462"/>
                <a:gd name="connsiteY449" fmla="*/ 109926 h 1270618"/>
                <a:gd name="connsiteX450" fmla="*/ 138959 w 538462"/>
                <a:gd name="connsiteY450" fmla="*/ 106783 h 1270618"/>
                <a:gd name="connsiteX451" fmla="*/ 139503 w 538462"/>
                <a:gd name="connsiteY451" fmla="*/ 103715 h 1270618"/>
                <a:gd name="connsiteX452" fmla="*/ 140125 w 538462"/>
                <a:gd name="connsiteY452" fmla="*/ 100647 h 1270618"/>
                <a:gd name="connsiteX453" fmla="*/ 140903 w 538462"/>
                <a:gd name="connsiteY453" fmla="*/ 97579 h 1270618"/>
                <a:gd name="connsiteX454" fmla="*/ 141758 w 538462"/>
                <a:gd name="connsiteY454" fmla="*/ 94586 h 1270618"/>
                <a:gd name="connsiteX455" fmla="*/ 142613 w 538462"/>
                <a:gd name="connsiteY455" fmla="*/ 91518 h 1270618"/>
                <a:gd name="connsiteX456" fmla="*/ 143545 w 538462"/>
                <a:gd name="connsiteY456" fmla="*/ 88599 h 1270618"/>
                <a:gd name="connsiteX457" fmla="*/ 144634 w 538462"/>
                <a:gd name="connsiteY457" fmla="*/ 85681 h 1270618"/>
                <a:gd name="connsiteX458" fmla="*/ 145722 w 538462"/>
                <a:gd name="connsiteY458" fmla="*/ 82762 h 1270618"/>
                <a:gd name="connsiteX459" fmla="*/ 146965 w 538462"/>
                <a:gd name="connsiteY459" fmla="*/ 79919 h 1270618"/>
                <a:gd name="connsiteX460" fmla="*/ 148131 w 538462"/>
                <a:gd name="connsiteY460" fmla="*/ 77075 h 1270618"/>
                <a:gd name="connsiteX461" fmla="*/ 149608 w 538462"/>
                <a:gd name="connsiteY461" fmla="*/ 74307 h 1270618"/>
                <a:gd name="connsiteX462" fmla="*/ 151007 w 538462"/>
                <a:gd name="connsiteY462" fmla="*/ 71463 h 1270618"/>
                <a:gd name="connsiteX463" fmla="*/ 152484 w 538462"/>
                <a:gd name="connsiteY463" fmla="*/ 68769 h 1270618"/>
                <a:gd name="connsiteX464" fmla="*/ 154116 w 538462"/>
                <a:gd name="connsiteY464" fmla="*/ 66075 h 1270618"/>
                <a:gd name="connsiteX465" fmla="*/ 155749 w 538462"/>
                <a:gd name="connsiteY465" fmla="*/ 63381 h 1270618"/>
                <a:gd name="connsiteX466" fmla="*/ 157459 w 538462"/>
                <a:gd name="connsiteY466" fmla="*/ 60687 h 1270618"/>
                <a:gd name="connsiteX467" fmla="*/ 159324 w 538462"/>
                <a:gd name="connsiteY467" fmla="*/ 58068 h 1270618"/>
                <a:gd name="connsiteX468" fmla="*/ 161190 w 538462"/>
                <a:gd name="connsiteY468" fmla="*/ 55524 h 1270618"/>
                <a:gd name="connsiteX469" fmla="*/ 163211 w 538462"/>
                <a:gd name="connsiteY469" fmla="*/ 52980 h 1270618"/>
                <a:gd name="connsiteX470" fmla="*/ 165231 w 538462"/>
                <a:gd name="connsiteY470" fmla="*/ 50436 h 1270618"/>
                <a:gd name="connsiteX471" fmla="*/ 167408 w 538462"/>
                <a:gd name="connsiteY471" fmla="*/ 47892 h 1270618"/>
                <a:gd name="connsiteX472" fmla="*/ 169507 w 538462"/>
                <a:gd name="connsiteY472" fmla="*/ 45422 h 1270618"/>
                <a:gd name="connsiteX473" fmla="*/ 171838 w 538462"/>
                <a:gd name="connsiteY473" fmla="*/ 42953 h 1270618"/>
                <a:gd name="connsiteX474" fmla="*/ 174248 w 538462"/>
                <a:gd name="connsiteY474" fmla="*/ 40558 h 1270618"/>
                <a:gd name="connsiteX475" fmla="*/ 176658 w 538462"/>
                <a:gd name="connsiteY475" fmla="*/ 38164 h 1270618"/>
                <a:gd name="connsiteX476" fmla="*/ 179145 w 538462"/>
                <a:gd name="connsiteY476" fmla="*/ 35769 h 1270618"/>
                <a:gd name="connsiteX477" fmla="*/ 181710 w 538462"/>
                <a:gd name="connsiteY477" fmla="*/ 33524 h 1270618"/>
                <a:gd name="connsiteX478" fmla="*/ 184119 w 538462"/>
                <a:gd name="connsiteY478" fmla="*/ 31354 h 1270618"/>
                <a:gd name="connsiteX479" fmla="*/ 186762 w 538462"/>
                <a:gd name="connsiteY479" fmla="*/ 29184 h 1270618"/>
                <a:gd name="connsiteX480" fmla="*/ 189327 w 538462"/>
                <a:gd name="connsiteY480" fmla="*/ 27089 h 1270618"/>
                <a:gd name="connsiteX481" fmla="*/ 191970 w 538462"/>
                <a:gd name="connsiteY481" fmla="*/ 25143 h 1270618"/>
                <a:gd name="connsiteX482" fmla="*/ 194613 w 538462"/>
                <a:gd name="connsiteY482" fmla="*/ 23272 h 1270618"/>
                <a:gd name="connsiteX483" fmla="*/ 197333 w 538462"/>
                <a:gd name="connsiteY483" fmla="*/ 21476 h 1270618"/>
                <a:gd name="connsiteX484" fmla="*/ 200054 w 538462"/>
                <a:gd name="connsiteY484" fmla="*/ 19680 h 1270618"/>
                <a:gd name="connsiteX485" fmla="*/ 202774 w 538462"/>
                <a:gd name="connsiteY485" fmla="*/ 17959 h 1270618"/>
                <a:gd name="connsiteX486" fmla="*/ 205572 w 538462"/>
                <a:gd name="connsiteY486" fmla="*/ 16388 h 1270618"/>
                <a:gd name="connsiteX487" fmla="*/ 208448 w 538462"/>
                <a:gd name="connsiteY487" fmla="*/ 14891 h 1270618"/>
                <a:gd name="connsiteX488" fmla="*/ 211247 w 538462"/>
                <a:gd name="connsiteY488" fmla="*/ 13395 h 1270618"/>
                <a:gd name="connsiteX489" fmla="*/ 214122 w 538462"/>
                <a:gd name="connsiteY489" fmla="*/ 11973 h 1270618"/>
                <a:gd name="connsiteX490" fmla="*/ 217076 w 538462"/>
                <a:gd name="connsiteY490" fmla="*/ 10701 h 1270618"/>
                <a:gd name="connsiteX491" fmla="*/ 219952 w 538462"/>
                <a:gd name="connsiteY491" fmla="*/ 9504 h 1270618"/>
                <a:gd name="connsiteX492" fmla="*/ 222906 w 538462"/>
                <a:gd name="connsiteY492" fmla="*/ 8306 h 1270618"/>
                <a:gd name="connsiteX493" fmla="*/ 226015 w 538462"/>
                <a:gd name="connsiteY493" fmla="*/ 7333 h 1270618"/>
                <a:gd name="connsiteX494" fmla="*/ 229046 w 538462"/>
                <a:gd name="connsiteY494" fmla="*/ 6286 h 1270618"/>
                <a:gd name="connsiteX495" fmla="*/ 232078 w 538462"/>
                <a:gd name="connsiteY495" fmla="*/ 5313 h 1270618"/>
                <a:gd name="connsiteX496" fmla="*/ 235187 w 538462"/>
                <a:gd name="connsiteY496" fmla="*/ 4490 h 1270618"/>
                <a:gd name="connsiteX497" fmla="*/ 238296 w 538462"/>
                <a:gd name="connsiteY497" fmla="*/ 3742 h 1270618"/>
                <a:gd name="connsiteX498" fmla="*/ 241483 w 538462"/>
                <a:gd name="connsiteY498" fmla="*/ 2993 h 1270618"/>
                <a:gd name="connsiteX499" fmla="*/ 244670 w 538462"/>
                <a:gd name="connsiteY499" fmla="*/ 2395 h 1270618"/>
                <a:gd name="connsiteX500" fmla="*/ 247857 w 538462"/>
                <a:gd name="connsiteY500" fmla="*/ 1796 h 1270618"/>
                <a:gd name="connsiteX501" fmla="*/ 251121 w 538462"/>
                <a:gd name="connsiteY501" fmla="*/ 1347 h 1270618"/>
                <a:gd name="connsiteX502" fmla="*/ 254463 w 538462"/>
                <a:gd name="connsiteY502" fmla="*/ 973 h 1270618"/>
                <a:gd name="connsiteX503" fmla="*/ 257728 w 538462"/>
                <a:gd name="connsiteY503" fmla="*/ 524 h 1270618"/>
                <a:gd name="connsiteX504" fmla="*/ 261148 w 538462"/>
                <a:gd name="connsiteY504" fmla="*/ 299 h 1270618"/>
                <a:gd name="connsiteX505" fmla="*/ 264490 w 538462"/>
                <a:gd name="connsiteY505" fmla="*/ 150 h 1270618"/>
                <a:gd name="connsiteX506" fmla="*/ 267910 w 538462"/>
                <a:gd name="connsiteY506" fmla="*/ 75 h 127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</a:cxnLst>
              <a:rect l="l" t="t" r="r" b="b"/>
              <a:pathLst>
                <a:path w="538462" h="1270618">
                  <a:moveTo>
                    <a:pt x="271408" y="0"/>
                  </a:moveTo>
                  <a:lnTo>
                    <a:pt x="274828" y="75"/>
                  </a:lnTo>
                  <a:lnTo>
                    <a:pt x="278326" y="150"/>
                  </a:lnTo>
                  <a:lnTo>
                    <a:pt x="281668" y="299"/>
                  </a:lnTo>
                  <a:lnTo>
                    <a:pt x="285088" y="524"/>
                  </a:lnTo>
                  <a:lnTo>
                    <a:pt x="288353" y="973"/>
                  </a:lnTo>
                  <a:lnTo>
                    <a:pt x="291773" y="1347"/>
                  </a:lnTo>
                  <a:lnTo>
                    <a:pt x="294960" y="1796"/>
                  </a:lnTo>
                  <a:lnTo>
                    <a:pt x="298302" y="2395"/>
                  </a:lnTo>
                  <a:lnTo>
                    <a:pt x="301489" y="2993"/>
                  </a:lnTo>
                  <a:lnTo>
                    <a:pt x="304598" y="3742"/>
                  </a:lnTo>
                  <a:lnTo>
                    <a:pt x="307863" y="4490"/>
                  </a:lnTo>
                  <a:lnTo>
                    <a:pt x="310894" y="5313"/>
                  </a:lnTo>
                  <a:lnTo>
                    <a:pt x="314081" y="6286"/>
                  </a:lnTo>
                  <a:lnTo>
                    <a:pt x="317112" y="7333"/>
                  </a:lnTo>
                  <a:lnTo>
                    <a:pt x="320144" y="8306"/>
                  </a:lnTo>
                  <a:lnTo>
                    <a:pt x="323097" y="9504"/>
                  </a:lnTo>
                  <a:lnTo>
                    <a:pt x="326129" y="10701"/>
                  </a:lnTo>
                  <a:lnTo>
                    <a:pt x="329005" y="11973"/>
                  </a:lnTo>
                  <a:lnTo>
                    <a:pt x="331958" y="13395"/>
                  </a:lnTo>
                  <a:lnTo>
                    <a:pt x="334757" y="14891"/>
                  </a:lnTo>
                  <a:lnTo>
                    <a:pt x="337633" y="16388"/>
                  </a:lnTo>
                  <a:lnTo>
                    <a:pt x="340431" y="17959"/>
                  </a:lnTo>
                  <a:lnTo>
                    <a:pt x="343151" y="19680"/>
                  </a:lnTo>
                  <a:lnTo>
                    <a:pt x="345949" y="21476"/>
                  </a:lnTo>
                  <a:lnTo>
                    <a:pt x="348670" y="23272"/>
                  </a:lnTo>
                  <a:lnTo>
                    <a:pt x="351313" y="25143"/>
                  </a:lnTo>
                  <a:lnTo>
                    <a:pt x="353955" y="27089"/>
                  </a:lnTo>
                  <a:lnTo>
                    <a:pt x="356598" y="29184"/>
                  </a:lnTo>
                  <a:lnTo>
                    <a:pt x="359163" y="31354"/>
                  </a:lnTo>
                  <a:lnTo>
                    <a:pt x="361728" y="33524"/>
                  </a:lnTo>
                  <a:lnTo>
                    <a:pt x="364293" y="35769"/>
                  </a:lnTo>
                  <a:lnTo>
                    <a:pt x="366781" y="38164"/>
                  </a:lnTo>
                  <a:lnTo>
                    <a:pt x="369268" y="40558"/>
                  </a:lnTo>
                  <a:lnTo>
                    <a:pt x="371600" y="42953"/>
                  </a:lnTo>
                  <a:lnTo>
                    <a:pt x="373854" y="45422"/>
                  </a:lnTo>
                  <a:lnTo>
                    <a:pt x="376030" y="47892"/>
                  </a:lnTo>
                  <a:lnTo>
                    <a:pt x="378129" y="50436"/>
                  </a:lnTo>
                  <a:lnTo>
                    <a:pt x="380150" y="52980"/>
                  </a:lnTo>
                  <a:lnTo>
                    <a:pt x="382093" y="55524"/>
                  </a:lnTo>
                  <a:lnTo>
                    <a:pt x="384036" y="58068"/>
                  </a:lnTo>
                  <a:lnTo>
                    <a:pt x="385824" y="60687"/>
                  </a:lnTo>
                  <a:lnTo>
                    <a:pt x="387534" y="63381"/>
                  </a:lnTo>
                  <a:lnTo>
                    <a:pt x="389244" y="66075"/>
                  </a:lnTo>
                  <a:lnTo>
                    <a:pt x="390799" y="68769"/>
                  </a:lnTo>
                  <a:lnTo>
                    <a:pt x="392275" y="71463"/>
                  </a:lnTo>
                  <a:lnTo>
                    <a:pt x="393674" y="74307"/>
                  </a:lnTo>
                  <a:lnTo>
                    <a:pt x="395074" y="77075"/>
                  </a:lnTo>
                  <a:lnTo>
                    <a:pt x="396317" y="79919"/>
                  </a:lnTo>
                  <a:lnTo>
                    <a:pt x="397483" y="82762"/>
                  </a:lnTo>
                  <a:lnTo>
                    <a:pt x="398649" y="85681"/>
                  </a:lnTo>
                  <a:lnTo>
                    <a:pt x="399737" y="88599"/>
                  </a:lnTo>
                  <a:lnTo>
                    <a:pt x="400592" y="91518"/>
                  </a:lnTo>
                  <a:lnTo>
                    <a:pt x="401525" y="94586"/>
                  </a:lnTo>
                  <a:lnTo>
                    <a:pt x="402380" y="97579"/>
                  </a:lnTo>
                  <a:lnTo>
                    <a:pt x="403080" y="100647"/>
                  </a:lnTo>
                  <a:lnTo>
                    <a:pt x="403779" y="103715"/>
                  </a:lnTo>
                  <a:lnTo>
                    <a:pt x="404246" y="106783"/>
                  </a:lnTo>
                  <a:lnTo>
                    <a:pt x="404790" y="109926"/>
                  </a:lnTo>
                  <a:lnTo>
                    <a:pt x="405256" y="113069"/>
                  </a:lnTo>
                  <a:lnTo>
                    <a:pt x="405567" y="116361"/>
                  </a:lnTo>
                  <a:lnTo>
                    <a:pt x="405800" y="119579"/>
                  </a:lnTo>
                  <a:lnTo>
                    <a:pt x="405956" y="122797"/>
                  </a:lnTo>
                  <a:lnTo>
                    <a:pt x="406111" y="126164"/>
                  </a:lnTo>
                  <a:lnTo>
                    <a:pt x="406111" y="129382"/>
                  </a:lnTo>
                  <a:lnTo>
                    <a:pt x="406111" y="132300"/>
                  </a:lnTo>
                  <a:lnTo>
                    <a:pt x="406033" y="135144"/>
                  </a:lnTo>
                  <a:lnTo>
                    <a:pt x="405878" y="137912"/>
                  </a:lnTo>
                  <a:lnTo>
                    <a:pt x="405722" y="140681"/>
                  </a:lnTo>
                  <a:lnTo>
                    <a:pt x="405411" y="143450"/>
                  </a:lnTo>
                  <a:lnTo>
                    <a:pt x="405101" y="146218"/>
                  </a:lnTo>
                  <a:lnTo>
                    <a:pt x="404634" y="148912"/>
                  </a:lnTo>
                  <a:lnTo>
                    <a:pt x="404246" y="151681"/>
                  </a:lnTo>
                  <a:lnTo>
                    <a:pt x="403779" y="154300"/>
                  </a:lnTo>
                  <a:lnTo>
                    <a:pt x="403157" y="156994"/>
                  </a:lnTo>
                  <a:lnTo>
                    <a:pt x="402536" y="159688"/>
                  </a:lnTo>
                  <a:lnTo>
                    <a:pt x="401836" y="162307"/>
                  </a:lnTo>
                  <a:lnTo>
                    <a:pt x="401136" y="164926"/>
                  </a:lnTo>
                  <a:lnTo>
                    <a:pt x="400281" y="167620"/>
                  </a:lnTo>
                  <a:lnTo>
                    <a:pt x="399349" y="170164"/>
                  </a:lnTo>
                  <a:lnTo>
                    <a:pt x="398494" y="172708"/>
                  </a:lnTo>
                  <a:lnTo>
                    <a:pt x="397483" y="175253"/>
                  </a:lnTo>
                  <a:lnTo>
                    <a:pt x="396395" y="177797"/>
                  </a:lnTo>
                  <a:lnTo>
                    <a:pt x="395307" y="180341"/>
                  </a:lnTo>
                  <a:lnTo>
                    <a:pt x="394141" y="182810"/>
                  </a:lnTo>
                  <a:lnTo>
                    <a:pt x="392897" y="185280"/>
                  </a:lnTo>
                  <a:lnTo>
                    <a:pt x="391654" y="187674"/>
                  </a:lnTo>
                  <a:lnTo>
                    <a:pt x="390332" y="190144"/>
                  </a:lnTo>
                  <a:lnTo>
                    <a:pt x="388855" y="192538"/>
                  </a:lnTo>
                  <a:lnTo>
                    <a:pt x="387379" y="195008"/>
                  </a:lnTo>
                  <a:lnTo>
                    <a:pt x="385824" y="197402"/>
                  </a:lnTo>
                  <a:lnTo>
                    <a:pt x="384269" y="199722"/>
                  </a:lnTo>
                  <a:lnTo>
                    <a:pt x="382637" y="202117"/>
                  </a:lnTo>
                  <a:lnTo>
                    <a:pt x="380849" y="204436"/>
                  </a:lnTo>
                  <a:lnTo>
                    <a:pt x="379139" y="206756"/>
                  </a:lnTo>
                  <a:lnTo>
                    <a:pt x="377274" y="209001"/>
                  </a:lnTo>
                  <a:lnTo>
                    <a:pt x="375331" y="211321"/>
                  </a:lnTo>
                  <a:lnTo>
                    <a:pt x="373465" y="213491"/>
                  </a:lnTo>
                  <a:lnTo>
                    <a:pt x="371444" y="215736"/>
                  </a:lnTo>
                  <a:lnTo>
                    <a:pt x="369501" y="217756"/>
                  </a:lnTo>
                  <a:lnTo>
                    <a:pt x="367402" y="219851"/>
                  </a:lnTo>
                  <a:lnTo>
                    <a:pt x="365381" y="221872"/>
                  </a:lnTo>
                  <a:lnTo>
                    <a:pt x="363283" y="223817"/>
                  </a:lnTo>
                  <a:lnTo>
                    <a:pt x="361184" y="225763"/>
                  </a:lnTo>
                  <a:lnTo>
                    <a:pt x="358930" y="227559"/>
                  </a:lnTo>
                  <a:lnTo>
                    <a:pt x="356754" y="229430"/>
                  </a:lnTo>
                  <a:lnTo>
                    <a:pt x="354577" y="231151"/>
                  </a:lnTo>
                  <a:lnTo>
                    <a:pt x="352245" y="232872"/>
                  </a:lnTo>
                  <a:lnTo>
                    <a:pt x="349991" y="234518"/>
                  </a:lnTo>
                  <a:lnTo>
                    <a:pt x="347659" y="236090"/>
                  </a:lnTo>
                  <a:lnTo>
                    <a:pt x="345328" y="237661"/>
                  </a:lnTo>
                  <a:lnTo>
                    <a:pt x="342918" y="239158"/>
                  </a:lnTo>
                  <a:lnTo>
                    <a:pt x="340431" y="240579"/>
                  </a:lnTo>
                  <a:lnTo>
                    <a:pt x="337943" y="241926"/>
                  </a:lnTo>
                  <a:lnTo>
                    <a:pt x="335534" y="243348"/>
                  </a:lnTo>
                  <a:lnTo>
                    <a:pt x="333047" y="244620"/>
                  </a:lnTo>
                  <a:lnTo>
                    <a:pt x="330482" y="245892"/>
                  </a:lnTo>
                  <a:lnTo>
                    <a:pt x="327839" y="247015"/>
                  </a:lnTo>
                  <a:lnTo>
                    <a:pt x="325196" y="248137"/>
                  </a:lnTo>
                  <a:lnTo>
                    <a:pt x="322553" y="249260"/>
                  </a:lnTo>
                  <a:lnTo>
                    <a:pt x="319910" y="250233"/>
                  </a:lnTo>
                  <a:lnTo>
                    <a:pt x="317190" y="251280"/>
                  </a:lnTo>
                  <a:lnTo>
                    <a:pt x="314392" y="252178"/>
                  </a:lnTo>
                  <a:lnTo>
                    <a:pt x="311594" y="253001"/>
                  </a:lnTo>
                  <a:lnTo>
                    <a:pt x="308795" y="253899"/>
                  </a:lnTo>
                  <a:lnTo>
                    <a:pt x="305919" y="254573"/>
                  </a:lnTo>
                  <a:lnTo>
                    <a:pt x="302966" y="255321"/>
                  </a:lnTo>
                  <a:lnTo>
                    <a:pt x="300090" y="255994"/>
                  </a:lnTo>
                  <a:lnTo>
                    <a:pt x="297136" y="256593"/>
                  </a:lnTo>
                  <a:lnTo>
                    <a:pt x="298147" y="257641"/>
                  </a:lnTo>
                  <a:lnTo>
                    <a:pt x="299002" y="258614"/>
                  </a:lnTo>
                  <a:lnTo>
                    <a:pt x="299779" y="259512"/>
                  </a:lnTo>
                  <a:lnTo>
                    <a:pt x="300323" y="260409"/>
                  </a:lnTo>
                  <a:lnTo>
                    <a:pt x="300867" y="261233"/>
                  </a:lnTo>
                  <a:lnTo>
                    <a:pt x="301178" y="261981"/>
                  </a:lnTo>
                  <a:lnTo>
                    <a:pt x="301333" y="262804"/>
                  </a:lnTo>
                  <a:lnTo>
                    <a:pt x="301411" y="263552"/>
                  </a:lnTo>
                  <a:lnTo>
                    <a:pt x="361573" y="263552"/>
                  </a:lnTo>
                  <a:lnTo>
                    <a:pt x="364993" y="263552"/>
                  </a:lnTo>
                  <a:lnTo>
                    <a:pt x="368413" y="263702"/>
                  </a:lnTo>
                  <a:lnTo>
                    <a:pt x="371833" y="263927"/>
                  </a:lnTo>
                  <a:lnTo>
                    <a:pt x="375175" y="264226"/>
                  </a:lnTo>
                  <a:lnTo>
                    <a:pt x="378595" y="264600"/>
                  </a:lnTo>
                  <a:lnTo>
                    <a:pt x="381860" y="265124"/>
                  </a:lnTo>
                  <a:lnTo>
                    <a:pt x="385202" y="265722"/>
                  </a:lnTo>
                  <a:lnTo>
                    <a:pt x="388544" y="266396"/>
                  </a:lnTo>
                  <a:lnTo>
                    <a:pt x="391809" y="267144"/>
                  </a:lnTo>
                  <a:lnTo>
                    <a:pt x="395074" y="268042"/>
                  </a:lnTo>
                  <a:lnTo>
                    <a:pt x="398338" y="269015"/>
                  </a:lnTo>
                  <a:lnTo>
                    <a:pt x="401603" y="270063"/>
                  </a:lnTo>
                  <a:lnTo>
                    <a:pt x="404712" y="271185"/>
                  </a:lnTo>
                  <a:lnTo>
                    <a:pt x="407976" y="272382"/>
                  </a:lnTo>
                  <a:lnTo>
                    <a:pt x="411163" y="273729"/>
                  </a:lnTo>
                  <a:lnTo>
                    <a:pt x="414272" y="275076"/>
                  </a:lnTo>
                  <a:lnTo>
                    <a:pt x="417459" y="276573"/>
                  </a:lnTo>
                  <a:lnTo>
                    <a:pt x="420568" y="278144"/>
                  </a:lnTo>
                  <a:lnTo>
                    <a:pt x="423600" y="279791"/>
                  </a:lnTo>
                  <a:lnTo>
                    <a:pt x="426787" y="281586"/>
                  </a:lnTo>
                  <a:lnTo>
                    <a:pt x="429818" y="283457"/>
                  </a:lnTo>
                  <a:lnTo>
                    <a:pt x="432849" y="285403"/>
                  </a:lnTo>
                  <a:lnTo>
                    <a:pt x="435881" y="287498"/>
                  </a:lnTo>
                  <a:lnTo>
                    <a:pt x="438912" y="289593"/>
                  </a:lnTo>
                  <a:lnTo>
                    <a:pt x="441866" y="291838"/>
                  </a:lnTo>
                  <a:lnTo>
                    <a:pt x="444820" y="294158"/>
                  </a:lnTo>
                  <a:lnTo>
                    <a:pt x="447851" y="296553"/>
                  </a:lnTo>
                  <a:lnTo>
                    <a:pt x="450727" y="299097"/>
                  </a:lnTo>
                  <a:lnTo>
                    <a:pt x="453603" y="301641"/>
                  </a:lnTo>
                  <a:lnTo>
                    <a:pt x="456479" y="304335"/>
                  </a:lnTo>
                  <a:lnTo>
                    <a:pt x="459355" y="307104"/>
                  </a:lnTo>
                  <a:lnTo>
                    <a:pt x="462231" y="309947"/>
                  </a:lnTo>
                  <a:lnTo>
                    <a:pt x="464951" y="312866"/>
                  </a:lnTo>
                  <a:lnTo>
                    <a:pt x="467672" y="315784"/>
                  </a:lnTo>
                  <a:lnTo>
                    <a:pt x="470237" y="318777"/>
                  </a:lnTo>
                  <a:lnTo>
                    <a:pt x="472802" y="321770"/>
                  </a:lnTo>
                  <a:lnTo>
                    <a:pt x="475211" y="324689"/>
                  </a:lnTo>
                  <a:lnTo>
                    <a:pt x="477621" y="327682"/>
                  </a:lnTo>
                  <a:lnTo>
                    <a:pt x="479797" y="330750"/>
                  </a:lnTo>
                  <a:lnTo>
                    <a:pt x="481974" y="333743"/>
                  </a:lnTo>
                  <a:lnTo>
                    <a:pt x="484072" y="336886"/>
                  </a:lnTo>
                  <a:lnTo>
                    <a:pt x="486016" y="339954"/>
                  </a:lnTo>
                  <a:lnTo>
                    <a:pt x="487959" y="343097"/>
                  </a:lnTo>
                  <a:lnTo>
                    <a:pt x="489824" y="346165"/>
                  </a:lnTo>
                  <a:lnTo>
                    <a:pt x="491457" y="349233"/>
                  </a:lnTo>
                  <a:lnTo>
                    <a:pt x="493089" y="352451"/>
                  </a:lnTo>
                  <a:lnTo>
                    <a:pt x="494721" y="355594"/>
                  </a:lnTo>
                  <a:lnTo>
                    <a:pt x="496198" y="358811"/>
                  </a:lnTo>
                  <a:lnTo>
                    <a:pt x="497597" y="362029"/>
                  </a:lnTo>
                  <a:lnTo>
                    <a:pt x="498841" y="365172"/>
                  </a:lnTo>
                  <a:lnTo>
                    <a:pt x="500084" y="368464"/>
                  </a:lnTo>
                  <a:lnTo>
                    <a:pt x="501095" y="371682"/>
                  </a:lnTo>
                  <a:lnTo>
                    <a:pt x="502183" y="374975"/>
                  </a:lnTo>
                  <a:lnTo>
                    <a:pt x="503116" y="378267"/>
                  </a:lnTo>
                  <a:lnTo>
                    <a:pt x="503893" y="381635"/>
                  </a:lnTo>
                  <a:lnTo>
                    <a:pt x="504670" y="384927"/>
                  </a:lnTo>
                  <a:lnTo>
                    <a:pt x="505370" y="388294"/>
                  </a:lnTo>
                  <a:lnTo>
                    <a:pt x="505914" y="391662"/>
                  </a:lnTo>
                  <a:lnTo>
                    <a:pt x="506380" y="395104"/>
                  </a:lnTo>
                  <a:lnTo>
                    <a:pt x="506847" y="398397"/>
                  </a:lnTo>
                  <a:lnTo>
                    <a:pt x="507158" y="401839"/>
                  </a:lnTo>
                  <a:lnTo>
                    <a:pt x="507391" y="405356"/>
                  </a:lnTo>
                  <a:lnTo>
                    <a:pt x="507469" y="408798"/>
                  </a:lnTo>
                  <a:lnTo>
                    <a:pt x="507546" y="412240"/>
                  </a:lnTo>
                  <a:lnTo>
                    <a:pt x="507546" y="718745"/>
                  </a:lnTo>
                  <a:lnTo>
                    <a:pt x="507546" y="721588"/>
                  </a:lnTo>
                  <a:lnTo>
                    <a:pt x="507391" y="724507"/>
                  </a:lnTo>
                  <a:lnTo>
                    <a:pt x="507313" y="727276"/>
                  </a:lnTo>
                  <a:lnTo>
                    <a:pt x="507080" y="730044"/>
                  </a:lnTo>
                  <a:lnTo>
                    <a:pt x="506769" y="732813"/>
                  </a:lnTo>
                  <a:lnTo>
                    <a:pt x="506380" y="735507"/>
                  </a:lnTo>
                  <a:lnTo>
                    <a:pt x="505992" y="738276"/>
                  </a:lnTo>
                  <a:lnTo>
                    <a:pt x="505603" y="740895"/>
                  </a:lnTo>
                  <a:lnTo>
                    <a:pt x="504981" y="743589"/>
                  </a:lnTo>
                  <a:lnTo>
                    <a:pt x="504437" y="746208"/>
                  </a:lnTo>
                  <a:lnTo>
                    <a:pt x="503738" y="748827"/>
                  </a:lnTo>
                  <a:lnTo>
                    <a:pt x="503038" y="751371"/>
                  </a:lnTo>
                  <a:lnTo>
                    <a:pt x="502183" y="753915"/>
                  </a:lnTo>
                  <a:lnTo>
                    <a:pt x="501406" y="756459"/>
                  </a:lnTo>
                  <a:lnTo>
                    <a:pt x="500473" y="758929"/>
                  </a:lnTo>
                  <a:lnTo>
                    <a:pt x="499463" y="761398"/>
                  </a:lnTo>
                  <a:lnTo>
                    <a:pt x="498374" y="763868"/>
                  </a:lnTo>
                  <a:lnTo>
                    <a:pt x="497364" y="766337"/>
                  </a:lnTo>
                  <a:lnTo>
                    <a:pt x="496198" y="768732"/>
                  </a:lnTo>
                  <a:lnTo>
                    <a:pt x="494954" y="771126"/>
                  </a:lnTo>
                  <a:lnTo>
                    <a:pt x="493633" y="773371"/>
                  </a:lnTo>
                  <a:lnTo>
                    <a:pt x="492234" y="775691"/>
                  </a:lnTo>
                  <a:lnTo>
                    <a:pt x="490835" y="778010"/>
                  </a:lnTo>
                  <a:lnTo>
                    <a:pt x="489358" y="780330"/>
                  </a:lnTo>
                  <a:lnTo>
                    <a:pt x="487726" y="782575"/>
                  </a:lnTo>
                  <a:lnTo>
                    <a:pt x="486171" y="784745"/>
                  </a:lnTo>
                  <a:lnTo>
                    <a:pt x="484461" y="786990"/>
                  </a:lnTo>
                  <a:lnTo>
                    <a:pt x="482751" y="789160"/>
                  </a:lnTo>
                  <a:lnTo>
                    <a:pt x="480885" y="791330"/>
                  </a:lnTo>
                  <a:lnTo>
                    <a:pt x="479098" y="793426"/>
                  </a:lnTo>
                  <a:lnTo>
                    <a:pt x="477077" y="795596"/>
                  </a:lnTo>
                  <a:lnTo>
                    <a:pt x="475134" y="797691"/>
                  </a:lnTo>
                  <a:lnTo>
                    <a:pt x="473035" y="799711"/>
                  </a:lnTo>
                  <a:lnTo>
                    <a:pt x="470936" y="801732"/>
                  </a:lnTo>
                  <a:lnTo>
                    <a:pt x="468760" y="803602"/>
                  </a:lnTo>
                  <a:lnTo>
                    <a:pt x="466661" y="805548"/>
                  </a:lnTo>
                  <a:lnTo>
                    <a:pt x="464329" y="807419"/>
                  </a:lnTo>
                  <a:lnTo>
                    <a:pt x="462887" y="808530"/>
                  </a:lnTo>
                  <a:lnTo>
                    <a:pt x="538462" y="992082"/>
                  </a:lnTo>
                  <a:lnTo>
                    <a:pt x="385902" y="992082"/>
                  </a:lnTo>
                  <a:lnTo>
                    <a:pt x="385902" y="1270618"/>
                  </a:lnTo>
                  <a:lnTo>
                    <a:pt x="148287" y="1270618"/>
                  </a:lnTo>
                  <a:lnTo>
                    <a:pt x="148287" y="992082"/>
                  </a:lnTo>
                  <a:lnTo>
                    <a:pt x="0" y="992082"/>
                  </a:lnTo>
                  <a:lnTo>
                    <a:pt x="75543" y="808610"/>
                  </a:lnTo>
                  <a:lnTo>
                    <a:pt x="74989" y="808242"/>
                  </a:lnTo>
                  <a:lnTo>
                    <a:pt x="72813" y="806670"/>
                  </a:lnTo>
                  <a:lnTo>
                    <a:pt x="70559" y="805024"/>
                  </a:lnTo>
                  <a:lnTo>
                    <a:pt x="68538" y="803378"/>
                  </a:lnTo>
                  <a:lnTo>
                    <a:pt x="66361" y="801732"/>
                  </a:lnTo>
                  <a:lnTo>
                    <a:pt x="64418" y="800011"/>
                  </a:lnTo>
                  <a:lnTo>
                    <a:pt x="62397" y="798289"/>
                  </a:lnTo>
                  <a:lnTo>
                    <a:pt x="60454" y="796643"/>
                  </a:lnTo>
                  <a:lnTo>
                    <a:pt x="58511" y="794847"/>
                  </a:lnTo>
                  <a:lnTo>
                    <a:pt x="56723" y="793126"/>
                  </a:lnTo>
                  <a:lnTo>
                    <a:pt x="55013" y="791405"/>
                  </a:lnTo>
                  <a:lnTo>
                    <a:pt x="53381" y="789534"/>
                  </a:lnTo>
                  <a:lnTo>
                    <a:pt x="51671" y="787813"/>
                  </a:lnTo>
                  <a:lnTo>
                    <a:pt x="50116" y="785942"/>
                  </a:lnTo>
                  <a:lnTo>
                    <a:pt x="48639" y="784221"/>
                  </a:lnTo>
                  <a:lnTo>
                    <a:pt x="47162" y="782351"/>
                  </a:lnTo>
                  <a:lnTo>
                    <a:pt x="45763" y="780555"/>
                  </a:lnTo>
                  <a:lnTo>
                    <a:pt x="44442" y="778759"/>
                  </a:lnTo>
                  <a:lnTo>
                    <a:pt x="43198" y="776888"/>
                  </a:lnTo>
                  <a:lnTo>
                    <a:pt x="41955" y="775017"/>
                  </a:lnTo>
                  <a:lnTo>
                    <a:pt x="40866" y="773147"/>
                  </a:lnTo>
                  <a:lnTo>
                    <a:pt x="39778" y="771276"/>
                  </a:lnTo>
                  <a:lnTo>
                    <a:pt x="38768" y="769330"/>
                  </a:lnTo>
                  <a:lnTo>
                    <a:pt x="37835" y="767459"/>
                  </a:lnTo>
                  <a:lnTo>
                    <a:pt x="36902" y="765514"/>
                  </a:lnTo>
                  <a:lnTo>
                    <a:pt x="36125" y="763643"/>
                  </a:lnTo>
                  <a:lnTo>
                    <a:pt x="35348" y="761697"/>
                  </a:lnTo>
                  <a:lnTo>
                    <a:pt x="34648" y="759752"/>
                  </a:lnTo>
                  <a:lnTo>
                    <a:pt x="33949" y="757806"/>
                  </a:lnTo>
                  <a:lnTo>
                    <a:pt x="33405" y="755786"/>
                  </a:lnTo>
                  <a:lnTo>
                    <a:pt x="32860" y="753840"/>
                  </a:lnTo>
                  <a:lnTo>
                    <a:pt x="32394" y="751820"/>
                  </a:lnTo>
                  <a:lnTo>
                    <a:pt x="32005" y="749874"/>
                  </a:lnTo>
                  <a:lnTo>
                    <a:pt x="31617" y="747854"/>
                  </a:lnTo>
                  <a:lnTo>
                    <a:pt x="31384" y="745833"/>
                  </a:lnTo>
                  <a:lnTo>
                    <a:pt x="31150" y="743813"/>
                  </a:lnTo>
                  <a:lnTo>
                    <a:pt x="30995" y="741718"/>
                  </a:lnTo>
                  <a:lnTo>
                    <a:pt x="30917" y="739697"/>
                  </a:lnTo>
                  <a:lnTo>
                    <a:pt x="30917" y="737602"/>
                  </a:lnTo>
                  <a:lnTo>
                    <a:pt x="30917" y="412240"/>
                  </a:lnTo>
                  <a:lnTo>
                    <a:pt x="30995" y="408050"/>
                  </a:lnTo>
                  <a:lnTo>
                    <a:pt x="31073" y="403934"/>
                  </a:lnTo>
                  <a:lnTo>
                    <a:pt x="31306" y="399743"/>
                  </a:lnTo>
                  <a:lnTo>
                    <a:pt x="31617" y="395703"/>
                  </a:lnTo>
                  <a:lnTo>
                    <a:pt x="32083" y="391737"/>
                  </a:lnTo>
                  <a:lnTo>
                    <a:pt x="32550" y="387771"/>
                  </a:lnTo>
                  <a:lnTo>
                    <a:pt x="33094" y="383879"/>
                  </a:lnTo>
                  <a:lnTo>
                    <a:pt x="33793" y="380063"/>
                  </a:lnTo>
                  <a:lnTo>
                    <a:pt x="34570" y="376247"/>
                  </a:lnTo>
                  <a:lnTo>
                    <a:pt x="35348" y="372505"/>
                  </a:lnTo>
                  <a:lnTo>
                    <a:pt x="36358" y="368839"/>
                  </a:lnTo>
                  <a:lnTo>
                    <a:pt x="37369" y="365172"/>
                  </a:lnTo>
                  <a:lnTo>
                    <a:pt x="38457" y="361580"/>
                  </a:lnTo>
                  <a:lnTo>
                    <a:pt x="39623" y="358063"/>
                  </a:lnTo>
                  <a:lnTo>
                    <a:pt x="40944" y="354621"/>
                  </a:lnTo>
                  <a:lnTo>
                    <a:pt x="42343" y="351179"/>
                  </a:lnTo>
                  <a:lnTo>
                    <a:pt x="43820" y="347811"/>
                  </a:lnTo>
                  <a:lnTo>
                    <a:pt x="45452" y="344519"/>
                  </a:lnTo>
                  <a:lnTo>
                    <a:pt x="47085" y="341226"/>
                  </a:lnTo>
                  <a:lnTo>
                    <a:pt x="48795" y="338083"/>
                  </a:lnTo>
                  <a:lnTo>
                    <a:pt x="50738" y="334940"/>
                  </a:lnTo>
                  <a:lnTo>
                    <a:pt x="52603" y="331872"/>
                  </a:lnTo>
                  <a:lnTo>
                    <a:pt x="54702" y="328730"/>
                  </a:lnTo>
                  <a:lnTo>
                    <a:pt x="56723" y="325811"/>
                  </a:lnTo>
                  <a:lnTo>
                    <a:pt x="58977" y="322893"/>
                  </a:lnTo>
                  <a:lnTo>
                    <a:pt x="61309" y="319900"/>
                  </a:lnTo>
                  <a:lnTo>
                    <a:pt x="63641" y="317131"/>
                  </a:lnTo>
                  <a:lnTo>
                    <a:pt x="66128" y="314362"/>
                  </a:lnTo>
                  <a:lnTo>
                    <a:pt x="68693" y="311668"/>
                  </a:lnTo>
                  <a:lnTo>
                    <a:pt x="71336" y="308974"/>
                  </a:lnTo>
                  <a:lnTo>
                    <a:pt x="74134" y="306280"/>
                  </a:lnTo>
                  <a:lnTo>
                    <a:pt x="76932" y="303736"/>
                  </a:lnTo>
                  <a:lnTo>
                    <a:pt x="79808" y="301192"/>
                  </a:lnTo>
                  <a:lnTo>
                    <a:pt x="82840" y="298872"/>
                  </a:lnTo>
                  <a:lnTo>
                    <a:pt x="85871" y="296553"/>
                  </a:lnTo>
                  <a:lnTo>
                    <a:pt x="88980" y="294308"/>
                  </a:lnTo>
                  <a:lnTo>
                    <a:pt x="92245" y="292138"/>
                  </a:lnTo>
                  <a:lnTo>
                    <a:pt x="95432" y="290042"/>
                  </a:lnTo>
                  <a:lnTo>
                    <a:pt x="98774" y="288022"/>
                  </a:lnTo>
                  <a:lnTo>
                    <a:pt x="102116" y="286076"/>
                  </a:lnTo>
                  <a:lnTo>
                    <a:pt x="105614" y="284280"/>
                  </a:lnTo>
                  <a:lnTo>
                    <a:pt x="109034" y="282484"/>
                  </a:lnTo>
                  <a:lnTo>
                    <a:pt x="112687" y="280763"/>
                  </a:lnTo>
                  <a:lnTo>
                    <a:pt x="116340" y="279192"/>
                  </a:lnTo>
                  <a:lnTo>
                    <a:pt x="119994" y="277695"/>
                  </a:lnTo>
                  <a:lnTo>
                    <a:pt x="123725" y="276199"/>
                  </a:lnTo>
                  <a:lnTo>
                    <a:pt x="127611" y="274777"/>
                  </a:lnTo>
                  <a:lnTo>
                    <a:pt x="131497" y="273505"/>
                  </a:lnTo>
                  <a:lnTo>
                    <a:pt x="135462" y="272382"/>
                  </a:lnTo>
                  <a:lnTo>
                    <a:pt x="139503" y="271185"/>
                  </a:lnTo>
                  <a:lnTo>
                    <a:pt x="143623" y="270137"/>
                  </a:lnTo>
                  <a:lnTo>
                    <a:pt x="147743" y="269165"/>
                  </a:lnTo>
                  <a:lnTo>
                    <a:pt x="152018" y="268192"/>
                  </a:lnTo>
                  <a:lnTo>
                    <a:pt x="156370" y="267444"/>
                  </a:lnTo>
                  <a:lnTo>
                    <a:pt x="160723" y="266695"/>
                  </a:lnTo>
                  <a:lnTo>
                    <a:pt x="165076" y="265947"/>
                  </a:lnTo>
                  <a:lnTo>
                    <a:pt x="169662" y="265423"/>
                  </a:lnTo>
                  <a:lnTo>
                    <a:pt x="174170" y="264899"/>
                  </a:lnTo>
                  <a:lnTo>
                    <a:pt x="178756" y="264450"/>
                  </a:lnTo>
                  <a:lnTo>
                    <a:pt x="183498" y="264151"/>
                  </a:lnTo>
                  <a:lnTo>
                    <a:pt x="188239" y="263852"/>
                  </a:lnTo>
                  <a:lnTo>
                    <a:pt x="193058" y="263702"/>
                  </a:lnTo>
                  <a:lnTo>
                    <a:pt x="197955" y="263552"/>
                  </a:lnTo>
                  <a:lnTo>
                    <a:pt x="202852" y="263552"/>
                  </a:lnTo>
                  <a:lnTo>
                    <a:pt x="203318" y="263178"/>
                  </a:lnTo>
                  <a:lnTo>
                    <a:pt x="203785" y="262954"/>
                  </a:lnTo>
                  <a:lnTo>
                    <a:pt x="204251" y="262879"/>
                  </a:lnTo>
                  <a:lnTo>
                    <a:pt x="204795" y="262804"/>
                  </a:lnTo>
                  <a:lnTo>
                    <a:pt x="205261" y="262804"/>
                  </a:lnTo>
                  <a:lnTo>
                    <a:pt x="205883" y="262804"/>
                  </a:lnTo>
                  <a:lnTo>
                    <a:pt x="206661" y="262804"/>
                  </a:lnTo>
                  <a:lnTo>
                    <a:pt x="207671" y="262804"/>
                  </a:lnTo>
                  <a:lnTo>
                    <a:pt x="210625" y="262954"/>
                  </a:lnTo>
                  <a:lnTo>
                    <a:pt x="213812" y="263103"/>
                  </a:lnTo>
                  <a:lnTo>
                    <a:pt x="216921" y="263178"/>
                  </a:lnTo>
                  <a:lnTo>
                    <a:pt x="220185" y="263328"/>
                  </a:lnTo>
                  <a:lnTo>
                    <a:pt x="223605" y="263403"/>
                  </a:lnTo>
                  <a:lnTo>
                    <a:pt x="226948" y="263403"/>
                  </a:lnTo>
                  <a:lnTo>
                    <a:pt x="230523" y="263552"/>
                  </a:lnTo>
                  <a:lnTo>
                    <a:pt x="234176" y="263552"/>
                  </a:lnTo>
                  <a:lnTo>
                    <a:pt x="234254" y="263103"/>
                  </a:lnTo>
                  <a:lnTo>
                    <a:pt x="234332" y="262729"/>
                  </a:lnTo>
                  <a:lnTo>
                    <a:pt x="234565" y="262280"/>
                  </a:lnTo>
                  <a:lnTo>
                    <a:pt x="234798" y="261756"/>
                  </a:lnTo>
                  <a:lnTo>
                    <a:pt x="235653" y="260634"/>
                  </a:lnTo>
                  <a:lnTo>
                    <a:pt x="236819" y="259362"/>
                  </a:lnTo>
                  <a:lnTo>
                    <a:pt x="237907" y="258165"/>
                  </a:lnTo>
                  <a:lnTo>
                    <a:pt x="238762" y="257341"/>
                  </a:lnTo>
                  <a:lnTo>
                    <a:pt x="239073" y="256967"/>
                  </a:lnTo>
                  <a:lnTo>
                    <a:pt x="239462" y="256743"/>
                  </a:lnTo>
                  <a:lnTo>
                    <a:pt x="239695" y="256668"/>
                  </a:lnTo>
                  <a:lnTo>
                    <a:pt x="239851" y="256593"/>
                  </a:lnTo>
                  <a:lnTo>
                    <a:pt x="236975" y="255695"/>
                  </a:lnTo>
                  <a:lnTo>
                    <a:pt x="234099" y="254872"/>
                  </a:lnTo>
                  <a:lnTo>
                    <a:pt x="231300" y="253899"/>
                  </a:lnTo>
                  <a:lnTo>
                    <a:pt x="228502" y="252926"/>
                  </a:lnTo>
                  <a:lnTo>
                    <a:pt x="225704" y="251879"/>
                  </a:lnTo>
                  <a:lnTo>
                    <a:pt x="222983" y="250756"/>
                  </a:lnTo>
                  <a:lnTo>
                    <a:pt x="220263" y="249709"/>
                  </a:lnTo>
                  <a:lnTo>
                    <a:pt x="217620" y="248586"/>
                  </a:lnTo>
                  <a:lnTo>
                    <a:pt x="214977" y="247389"/>
                  </a:lnTo>
                  <a:lnTo>
                    <a:pt x="212490" y="246117"/>
                  </a:lnTo>
                  <a:lnTo>
                    <a:pt x="209925" y="244845"/>
                  </a:lnTo>
                  <a:lnTo>
                    <a:pt x="207438" y="243573"/>
                  </a:lnTo>
                  <a:lnTo>
                    <a:pt x="204951" y="242226"/>
                  </a:lnTo>
                  <a:lnTo>
                    <a:pt x="202541" y="240804"/>
                  </a:lnTo>
                  <a:lnTo>
                    <a:pt x="200131" y="239307"/>
                  </a:lnTo>
                  <a:lnTo>
                    <a:pt x="197800" y="237811"/>
                  </a:lnTo>
                  <a:lnTo>
                    <a:pt x="195468" y="236314"/>
                  </a:lnTo>
                  <a:lnTo>
                    <a:pt x="193136" y="234743"/>
                  </a:lnTo>
                  <a:lnTo>
                    <a:pt x="190882" y="233096"/>
                  </a:lnTo>
                  <a:lnTo>
                    <a:pt x="188705" y="231450"/>
                  </a:lnTo>
                  <a:lnTo>
                    <a:pt x="186529" y="229804"/>
                  </a:lnTo>
                  <a:lnTo>
                    <a:pt x="184430" y="228008"/>
                  </a:lnTo>
                  <a:lnTo>
                    <a:pt x="182332" y="226287"/>
                  </a:lnTo>
                  <a:lnTo>
                    <a:pt x="180233" y="224491"/>
                  </a:lnTo>
                  <a:lnTo>
                    <a:pt x="178212" y="222620"/>
                  </a:lnTo>
                  <a:lnTo>
                    <a:pt x="176191" y="220749"/>
                  </a:lnTo>
                  <a:lnTo>
                    <a:pt x="174248" y="218804"/>
                  </a:lnTo>
                  <a:lnTo>
                    <a:pt x="172382" y="216858"/>
                  </a:lnTo>
                  <a:lnTo>
                    <a:pt x="170439" y="214838"/>
                  </a:lnTo>
                  <a:lnTo>
                    <a:pt x="168574" y="212743"/>
                  </a:lnTo>
                  <a:lnTo>
                    <a:pt x="166708" y="210722"/>
                  </a:lnTo>
                  <a:lnTo>
                    <a:pt x="164998" y="208552"/>
                  </a:lnTo>
                  <a:lnTo>
                    <a:pt x="163288" y="206307"/>
                  </a:lnTo>
                  <a:lnTo>
                    <a:pt x="161656" y="204212"/>
                  </a:lnTo>
                  <a:lnTo>
                    <a:pt x="159946" y="201967"/>
                  </a:lnTo>
                  <a:lnTo>
                    <a:pt x="158391" y="199722"/>
                  </a:lnTo>
                  <a:lnTo>
                    <a:pt x="156915" y="197402"/>
                  </a:lnTo>
                  <a:lnTo>
                    <a:pt x="155515" y="195157"/>
                  </a:lnTo>
                  <a:lnTo>
                    <a:pt x="154116" y="192913"/>
                  </a:lnTo>
                  <a:lnTo>
                    <a:pt x="152795" y="190593"/>
                  </a:lnTo>
                  <a:lnTo>
                    <a:pt x="151474" y="188273"/>
                  </a:lnTo>
                  <a:lnTo>
                    <a:pt x="150230" y="185879"/>
                  </a:lnTo>
                  <a:lnTo>
                    <a:pt x="149064" y="183484"/>
                  </a:lnTo>
                  <a:lnTo>
                    <a:pt x="147976" y="181089"/>
                  </a:lnTo>
                  <a:lnTo>
                    <a:pt x="146965" y="178695"/>
                  </a:lnTo>
                  <a:lnTo>
                    <a:pt x="145877" y="176300"/>
                  </a:lnTo>
                  <a:lnTo>
                    <a:pt x="144944" y="173906"/>
                  </a:lnTo>
                  <a:lnTo>
                    <a:pt x="144012" y="171436"/>
                  </a:lnTo>
                  <a:lnTo>
                    <a:pt x="143234" y="168967"/>
                  </a:lnTo>
                  <a:lnTo>
                    <a:pt x="142379" y="166497"/>
                  </a:lnTo>
                  <a:lnTo>
                    <a:pt x="141680" y="163953"/>
                  </a:lnTo>
                  <a:lnTo>
                    <a:pt x="140980" y="161409"/>
                  </a:lnTo>
                  <a:lnTo>
                    <a:pt x="140358" y="158865"/>
                  </a:lnTo>
                  <a:lnTo>
                    <a:pt x="139737" y="156321"/>
                  </a:lnTo>
                  <a:lnTo>
                    <a:pt x="139270" y="153702"/>
                  </a:lnTo>
                  <a:lnTo>
                    <a:pt x="138882" y="151008"/>
                  </a:lnTo>
                  <a:lnTo>
                    <a:pt x="138415" y="148389"/>
                  </a:lnTo>
                  <a:lnTo>
                    <a:pt x="138027" y="145770"/>
                  </a:lnTo>
                  <a:lnTo>
                    <a:pt x="137793" y="143076"/>
                  </a:lnTo>
                  <a:lnTo>
                    <a:pt x="137560" y="140382"/>
                  </a:lnTo>
                  <a:lnTo>
                    <a:pt x="137249" y="137688"/>
                  </a:lnTo>
                  <a:lnTo>
                    <a:pt x="137172" y="134994"/>
                  </a:lnTo>
                  <a:lnTo>
                    <a:pt x="137094" y="132225"/>
                  </a:lnTo>
                  <a:lnTo>
                    <a:pt x="137016" y="129382"/>
                  </a:lnTo>
                  <a:lnTo>
                    <a:pt x="137094" y="126164"/>
                  </a:lnTo>
                  <a:lnTo>
                    <a:pt x="137172" y="122797"/>
                  </a:lnTo>
                  <a:lnTo>
                    <a:pt x="137405" y="119579"/>
                  </a:lnTo>
                  <a:lnTo>
                    <a:pt x="137716" y="116361"/>
                  </a:lnTo>
                  <a:lnTo>
                    <a:pt x="138027" y="113069"/>
                  </a:lnTo>
                  <a:lnTo>
                    <a:pt x="138415" y="109926"/>
                  </a:lnTo>
                  <a:lnTo>
                    <a:pt x="138959" y="106783"/>
                  </a:lnTo>
                  <a:lnTo>
                    <a:pt x="139503" y="103715"/>
                  </a:lnTo>
                  <a:lnTo>
                    <a:pt x="140125" y="100647"/>
                  </a:lnTo>
                  <a:lnTo>
                    <a:pt x="140903" y="97579"/>
                  </a:lnTo>
                  <a:lnTo>
                    <a:pt x="141758" y="94586"/>
                  </a:lnTo>
                  <a:lnTo>
                    <a:pt x="142613" y="91518"/>
                  </a:lnTo>
                  <a:lnTo>
                    <a:pt x="143545" y="88599"/>
                  </a:lnTo>
                  <a:lnTo>
                    <a:pt x="144634" y="85681"/>
                  </a:lnTo>
                  <a:lnTo>
                    <a:pt x="145722" y="82762"/>
                  </a:lnTo>
                  <a:lnTo>
                    <a:pt x="146965" y="79919"/>
                  </a:lnTo>
                  <a:lnTo>
                    <a:pt x="148131" y="77075"/>
                  </a:lnTo>
                  <a:lnTo>
                    <a:pt x="149608" y="74307"/>
                  </a:lnTo>
                  <a:lnTo>
                    <a:pt x="151007" y="71463"/>
                  </a:lnTo>
                  <a:lnTo>
                    <a:pt x="152484" y="68769"/>
                  </a:lnTo>
                  <a:lnTo>
                    <a:pt x="154116" y="66075"/>
                  </a:lnTo>
                  <a:lnTo>
                    <a:pt x="155749" y="63381"/>
                  </a:lnTo>
                  <a:lnTo>
                    <a:pt x="157459" y="60687"/>
                  </a:lnTo>
                  <a:lnTo>
                    <a:pt x="159324" y="58068"/>
                  </a:lnTo>
                  <a:lnTo>
                    <a:pt x="161190" y="55524"/>
                  </a:lnTo>
                  <a:lnTo>
                    <a:pt x="163211" y="52980"/>
                  </a:lnTo>
                  <a:lnTo>
                    <a:pt x="165231" y="50436"/>
                  </a:lnTo>
                  <a:lnTo>
                    <a:pt x="167408" y="47892"/>
                  </a:lnTo>
                  <a:lnTo>
                    <a:pt x="169507" y="45422"/>
                  </a:lnTo>
                  <a:lnTo>
                    <a:pt x="171838" y="42953"/>
                  </a:lnTo>
                  <a:lnTo>
                    <a:pt x="174248" y="40558"/>
                  </a:lnTo>
                  <a:lnTo>
                    <a:pt x="176658" y="38164"/>
                  </a:lnTo>
                  <a:lnTo>
                    <a:pt x="179145" y="35769"/>
                  </a:lnTo>
                  <a:lnTo>
                    <a:pt x="181710" y="33524"/>
                  </a:lnTo>
                  <a:lnTo>
                    <a:pt x="184119" y="31354"/>
                  </a:lnTo>
                  <a:lnTo>
                    <a:pt x="186762" y="29184"/>
                  </a:lnTo>
                  <a:lnTo>
                    <a:pt x="189327" y="27089"/>
                  </a:lnTo>
                  <a:lnTo>
                    <a:pt x="191970" y="25143"/>
                  </a:lnTo>
                  <a:lnTo>
                    <a:pt x="194613" y="23272"/>
                  </a:lnTo>
                  <a:lnTo>
                    <a:pt x="197333" y="21476"/>
                  </a:lnTo>
                  <a:lnTo>
                    <a:pt x="200054" y="19680"/>
                  </a:lnTo>
                  <a:lnTo>
                    <a:pt x="202774" y="17959"/>
                  </a:lnTo>
                  <a:lnTo>
                    <a:pt x="205572" y="16388"/>
                  </a:lnTo>
                  <a:lnTo>
                    <a:pt x="208448" y="14891"/>
                  </a:lnTo>
                  <a:lnTo>
                    <a:pt x="211247" y="13395"/>
                  </a:lnTo>
                  <a:lnTo>
                    <a:pt x="214122" y="11973"/>
                  </a:lnTo>
                  <a:lnTo>
                    <a:pt x="217076" y="10701"/>
                  </a:lnTo>
                  <a:lnTo>
                    <a:pt x="219952" y="9504"/>
                  </a:lnTo>
                  <a:lnTo>
                    <a:pt x="222906" y="8306"/>
                  </a:lnTo>
                  <a:lnTo>
                    <a:pt x="226015" y="7333"/>
                  </a:lnTo>
                  <a:lnTo>
                    <a:pt x="229046" y="6286"/>
                  </a:lnTo>
                  <a:lnTo>
                    <a:pt x="232078" y="5313"/>
                  </a:lnTo>
                  <a:lnTo>
                    <a:pt x="235187" y="4490"/>
                  </a:lnTo>
                  <a:lnTo>
                    <a:pt x="238296" y="3742"/>
                  </a:lnTo>
                  <a:lnTo>
                    <a:pt x="241483" y="2993"/>
                  </a:lnTo>
                  <a:lnTo>
                    <a:pt x="244670" y="2395"/>
                  </a:lnTo>
                  <a:lnTo>
                    <a:pt x="247857" y="1796"/>
                  </a:lnTo>
                  <a:lnTo>
                    <a:pt x="251121" y="1347"/>
                  </a:lnTo>
                  <a:lnTo>
                    <a:pt x="254463" y="973"/>
                  </a:lnTo>
                  <a:lnTo>
                    <a:pt x="257728" y="524"/>
                  </a:lnTo>
                  <a:lnTo>
                    <a:pt x="261148" y="299"/>
                  </a:lnTo>
                  <a:lnTo>
                    <a:pt x="264490" y="150"/>
                  </a:lnTo>
                  <a:lnTo>
                    <a:pt x="267910" y="75"/>
                  </a:lnTo>
                  <a:close/>
                </a:path>
              </a:pathLst>
            </a:custGeom>
            <a:solidFill>
              <a:srgbClr val="59A3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100">
                <a:solidFill>
                  <a:schemeClr val="lt1"/>
                </a:solidFill>
              </a:endParaRPr>
            </a:p>
          </p:txBody>
        </p:sp>
        <p:sp>
          <p:nvSpPr>
            <p:cNvPr id="24" name="文本框 6">
              <a:extLst>
                <a:ext uri="{FF2B5EF4-FFF2-40B4-BE49-F238E27FC236}">
                  <a16:creationId xmlns:a16="http://schemas.microsoft.com/office/drawing/2014/main" id="{79C24AB4-3E93-430B-B3D0-3D0CE219C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748" y="5117295"/>
              <a:ext cx="2678111" cy="91343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dirty="0">
                  <a:solidFill>
                    <a:schemeClr val="bg1"/>
                  </a:solidFill>
                  <a:latin typeface="Impact" panose="020B0806030902050204" pitchFamily="34" charset="0"/>
                  <a:ea typeface="造字工房尚雅体演示版常规体" pitchFamily="50" charset="-122"/>
                </a:rPr>
                <a:t>企业</a:t>
              </a:r>
            </a:p>
          </p:txBody>
        </p:sp>
        <p:sp>
          <p:nvSpPr>
            <p:cNvPr id="25" name="文本框 54">
              <a:extLst>
                <a:ext uri="{FF2B5EF4-FFF2-40B4-BE49-F238E27FC236}">
                  <a16:creationId xmlns:a16="http://schemas.microsoft.com/office/drawing/2014/main" id="{9F804D2C-5F16-4BC5-BF07-7CF11A85C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9474" y="5114123"/>
              <a:ext cx="2678111" cy="913437"/>
            </a:xfrm>
            <a:prstGeom prst="rect">
              <a:avLst/>
            </a:prstGeom>
            <a:solidFill>
              <a:srgbClr val="59A3B0"/>
            </a:solidFill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dirty="0">
                  <a:solidFill>
                    <a:schemeClr val="bg1"/>
                  </a:solidFill>
                  <a:latin typeface="Impact" panose="020B0806030902050204" pitchFamily="34" charset="0"/>
                  <a:ea typeface="造字工房尚雅体演示版常规体" pitchFamily="50" charset="-122"/>
                </a:rPr>
                <a:t>社区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247D8CD-1D5A-400D-AA66-BC5F835872B5}"/>
              </a:ext>
            </a:extLst>
          </p:cNvPr>
          <p:cNvGrpSpPr/>
          <p:nvPr/>
        </p:nvGrpSpPr>
        <p:grpSpPr>
          <a:xfrm>
            <a:off x="4404936" y="1119565"/>
            <a:ext cx="3980607" cy="3020553"/>
            <a:chOff x="377850" y="1903736"/>
            <a:chExt cx="5882278" cy="3539365"/>
          </a:xfrm>
        </p:grpSpPr>
        <p:sp>
          <p:nvSpPr>
            <p:cNvPr id="28" name="Rectangle 22">
              <a:extLst>
                <a:ext uri="{FF2B5EF4-FFF2-40B4-BE49-F238E27FC236}">
                  <a16:creationId xmlns:a16="http://schemas.microsoft.com/office/drawing/2014/main" id="{30BF1A3E-A4B2-4CB0-AC84-61496C13E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598" y="1903736"/>
              <a:ext cx="5777530" cy="57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Regular"/>
                </a:rPr>
                <a:t>企业具有强制性，由薪资和晋升为主导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endParaRPr>
            </a:p>
          </p:txBody>
        </p: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2F162586-B31F-4FA8-A301-193B11C8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598" y="2492618"/>
              <a:ext cx="5366568" cy="28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企业管理自上而下，具有从属关系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AA72FE3C-C59A-4AF7-B9B8-B69A9E088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601" y="3258397"/>
              <a:ext cx="5366568" cy="0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6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3B7B351F-8616-45F5-A44F-4CFF97652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850" y="3830797"/>
              <a:ext cx="5366568" cy="57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285750" lvl="0" indent="-285750">
                <a:buFont typeface="Wingdings" panose="05000000000000000000" pitchFamily="2" charset="2"/>
                <a:buChar char="l"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社区具有自愿性，由价值认同为主导，需要找到价值激励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0A3E3E56-D870-41FE-8E56-64F8ED91F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850" y="4727749"/>
              <a:ext cx="5366568" cy="57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社区管理无从属关系，是参与者与核心成员融合的结果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Line 28">
              <a:extLst>
                <a:ext uri="{FF2B5EF4-FFF2-40B4-BE49-F238E27FC236}">
                  <a16:creationId xmlns:a16="http://schemas.microsoft.com/office/drawing/2014/main" id="{9062D4E3-0160-42FD-9D9E-4A12AB89CF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600" y="5443101"/>
              <a:ext cx="5366568" cy="0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36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817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A26A7-752D-4DF2-AA8D-C3C5E175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社区价值链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860A88-F209-404B-AF71-BEB08690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6</a:t>
            </a:fld>
            <a:endParaRPr lang="en-US" dirty="0"/>
          </a:p>
        </p:txBody>
      </p:sp>
      <p:pic>
        <p:nvPicPr>
          <p:cNvPr id="22" name="内容占位符 21">
            <a:extLst>
              <a:ext uri="{FF2B5EF4-FFF2-40B4-BE49-F238E27FC236}">
                <a16:creationId xmlns:a16="http://schemas.microsoft.com/office/drawing/2014/main" id="{1425AA40-7D49-449E-89CD-4784B62E8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093814"/>
            <a:ext cx="9093508" cy="3283767"/>
          </a:xfrm>
        </p:spPr>
      </p:pic>
    </p:spTree>
    <p:extLst>
      <p:ext uri="{BB962C8B-B14F-4D97-AF65-F5344CB8AC3E}">
        <p14:creationId xmlns:p14="http://schemas.microsoft.com/office/powerpoint/2010/main" val="2955969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A26A7-752D-4DF2-AA8D-C3C5E175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Wuhan2020</a:t>
            </a:r>
            <a:r>
              <a:rPr lang="zh-CN" altLang="en-US" dirty="0">
                <a:solidFill>
                  <a:schemeClr val="bg1"/>
                </a:solidFill>
              </a:rPr>
              <a:t>开源社区价值链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860A88-F209-404B-AF71-BEB08690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2B1B9DA-BACB-4CAB-8EBE-D58AC9F4F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60533"/>
            <a:ext cx="9144000" cy="3222434"/>
          </a:xfrm>
        </p:spPr>
      </p:pic>
    </p:spTree>
    <p:extLst>
      <p:ext uri="{BB962C8B-B14F-4D97-AF65-F5344CB8AC3E}">
        <p14:creationId xmlns:p14="http://schemas.microsoft.com/office/powerpoint/2010/main" val="90567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8849047-D119-4EEF-A672-3E7A4A459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02" t="10917" r="4248" b="3154"/>
          <a:stretch/>
        </p:blipFill>
        <p:spPr>
          <a:xfrm>
            <a:off x="1" y="0"/>
            <a:ext cx="9143999" cy="5143501"/>
          </a:xfrm>
          <a:prstGeom prst="rect">
            <a:avLst/>
          </a:prstGeom>
        </p:spPr>
      </p:pic>
      <p:sp>
        <p:nvSpPr>
          <p:cNvPr id="31" name="Shape 1833"/>
          <p:cNvSpPr/>
          <p:nvPr/>
        </p:nvSpPr>
        <p:spPr>
          <a:xfrm>
            <a:off x="4259" y="-1"/>
            <a:ext cx="9144000" cy="5143501"/>
          </a:xfrm>
          <a:prstGeom prst="rect">
            <a:avLst/>
          </a:prstGeom>
          <a:solidFill>
            <a:schemeClr val="tx1">
              <a:lumMod val="85000"/>
              <a:lumOff val="15000"/>
              <a:alpha val="5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>
              <a:latin typeface="Raleway"/>
              <a:cs typeface="Raleway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9219" y="919655"/>
            <a:ext cx="7846827" cy="3305015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zh-CN" altLang="en-US" sz="72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打造吸引力</a:t>
            </a:r>
            <a:endParaRPr lang="en-US" sz="7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22824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A26A7-752D-4DF2-AA8D-C3C5E175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开源社区如何打造吸引力的几个例子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860A88-F209-404B-AF71-BEB08690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97FB3E6-1971-4154-8BD5-5520E5119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6479" y="734454"/>
            <a:ext cx="7471041" cy="3919322"/>
          </a:xfrm>
        </p:spPr>
      </p:pic>
    </p:spTree>
    <p:extLst>
      <p:ext uri="{BB962C8B-B14F-4D97-AF65-F5344CB8AC3E}">
        <p14:creationId xmlns:p14="http://schemas.microsoft.com/office/powerpoint/2010/main" val="17434451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e9ad6c2-0690-4cc6-a956-40a79534455f"/>
</p:tagLst>
</file>

<file path=ppt/theme/theme1.xml><?xml version="1.0" encoding="utf-8"?>
<a:theme xmlns:a="http://schemas.openxmlformats.org/drawingml/2006/main" name="Office Theme">
  <a:themeElements>
    <a:clrScheme name="自定义 14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381750"/>
      </a:accent1>
      <a:accent2>
        <a:srgbClr val="5B1B82"/>
      </a:accent2>
      <a:accent3>
        <a:srgbClr val="202064"/>
      </a:accent3>
      <a:accent4>
        <a:srgbClr val="4064A9"/>
      </a:accent4>
      <a:accent5>
        <a:srgbClr val="2B7089"/>
      </a:accent5>
      <a:accent6>
        <a:srgbClr val="6F8183"/>
      </a:accent6>
      <a:hlink>
        <a:srgbClr val="69A020"/>
      </a:hlink>
      <a:folHlink>
        <a:srgbClr val="8C8C8C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1166</TotalTime>
  <Words>712</Words>
  <Application>Microsoft Office PowerPoint</Application>
  <PresentationFormat>全屏显示(16:9)</PresentationFormat>
  <Paragraphs>100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-apple-system-font</vt:lpstr>
      <vt:lpstr>Microsoft YaHei Light</vt:lpstr>
      <vt:lpstr>Microsoft YaHei</vt:lpstr>
      <vt:lpstr>Microsoft YaHei</vt:lpstr>
      <vt:lpstr>Arial</vt:lpstr>
      <vt:lpstr>Calibri</vt:lpstr>
      <vt:lpstr>Calibri Light</vt:lpstr>
      <vt:lpstr>Impact</vt:lpstr>
      <vt:lpstr>Raleway</vt:lpstr>
      <vt:lpstr>Wingdings</vt:lpstr>
      <vt:lpstr>Office Theme</vt:lpstr>
      <vt:lpstr>自定义设计方案</vt:lpstr>
      <vt:lpstr>PowerPoint 演示文稿</vt:lpstr>
      <vt:lpstr>PowerPoint 演示文稿</vt:lpstr>
      <vt:lpstr>Wuhan2020开源社区</vt:lpstr>
      <vt:lpstr>Wuhan2020开源社区</vt:lpstr>
      <vt:lpstr>自组织社区与企业的不同</vt:lpstr>
      <vt:lpstr>社区价值链</vt:lpstr>
      <vt:lpstr>Wuhan2020开源社区价值链</vt:lpstr>
      <vt:lpstr>PowerPoint 演示文稿</vt:lpstr>
      <vt:lpstr>开源社区如何打造吸引力的几个例子</vt:lpstr>
      <vt:lpstr>PowerPoint 演示文稿</vt:lpstr>
      <vt:lpstr>长期吸引力需要构成闭环</vt:lpstr>
      <vt:lpstr>PowerPoint 演示文稿</vt:lpstr>
      <vt:lpstr>将以产品为核心转变为以成员为导向</vt:lpstr>
      <vt:lpstr>以小团队，多目标为形式</vt:lpstr>
      <vt:lpstr>如何参与大的开放式协作项目</vt:lpstr>
      <vt:lpstr>如何做好自组织社区治理</vt:lpstr>
      <vt:lpstr>PowerPoint 演示文稿</vt:lpstr>
    </vt:vector>
  </TitlesOfParts>
  <Company>Ergun Kayis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Mirije Shefiti</dc:creator>
  <cp:lastModifiedBy>李 扬</cp:lastModifiedBy>
  <cp:revision>1230</cp:revision>
  <cp:lastPrinted>2015-03-02T20:38:25Z</cp:lastPrinted>
  <dcterms:created xsi:type="dcterms:W3CDTF">2014-07-08T04:55:45Z</dcterms:created>
  <dcterms:modified xsi:type="dcterms:W3CDTF">2020-10-19T11:42:00Z</dcterms:modified>
</cp:coreProperties>
</file>