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bit about the project in nutshell (what we </a:t>
            </a:r>
            <a:r>
              <a:rPr lang="en"/>
              <a:t>have</a:t>
            </a:r>
            <a:r>
              <a:rPr lang="en"/>
              <a:t> done in 4 days)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ecae17c6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ecae17c6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ecae17c6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ecae17c6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ecae17c6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ecae17c6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ecae17c6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ecae17c6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0925" y="97800"/>
            <a:ext cx="68808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Little bit information about the project</a:t>
            </a:r>
            <a:endParaRPr sz="2200"/>
          </a:p>
        </p:txBody>
      </p:sp>
      <p:sp>
        <p:nvSpPr>
          <p:cNvPr id="55" name="Google Shape;55;p13"/>
          <p:cNvSpPr txBox="1"/>
          <p:nvPr/>
        </p:nvSpPr>
        <p:spPr>
          <a:xfrm>
            <a:off x="2143125" y="944725"/>
            <a:ext cx="368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types of API servers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types of BFF (clients)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About 1300 lines of code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13 Issues closed, 2 for the future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following Open Source products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125" y="2289225"/>
            <a:ext cx="5200585" cy="26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800" y="759463"/>
            <a:ext cx="30003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150" y="26401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100" y="756000"/>
            <a:ext cx="1724028" cy="1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778500" y="218700"/>
            <a:ext cx="79227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/>
              <a:t>General Idea of BFF</a:t>
            </a:r>
            <a:endParaRPr sz="2288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475" y="1199375"/>
            <a:ext cx="2190401" cy="24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50" y="1278625"/>
            <a:ext cx="2272775" cy="27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62375" y="891150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5305600" y="799175"/>
            <a:ext cx="1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3069788" y="1937250"/>
            <a:ext cx="930000" cy="4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26" y="1543575"/>
            <a:ext cx="2314324" cy="173574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545225" y="4397650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here: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https://samnewman.io/patterns/architectural/bff/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about our architecture… seriously…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758975" y="2222125"/>
            <a:ext cx="866100" cy="1277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InMem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[HashT]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715775" y="1880675"/>
            <a:ext cx="11373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REST API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715775" y="2851825"/>
            <a:ext cx="11373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“Reactive” REST API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096325" y="1480475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056725" y="3499225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1324282">
            <a:off x="6833923" y="2256961"/>
            <a:ext cx="993184" cy="13309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1067015">
            <a:off x="6841792" y="3149437"/>
            <a:ext cx="993051" cy="13320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414300" y="1627050"/>
            <a:ext cx="1749492" cy="73477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AKKA based BFF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453000" y="3164650"/>
            <a:ext cx="2183166" cy="73477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WebClient based BFF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925186">
            <a:off x="4092516" y="2151262"/>
            <a:ext cx="1666487" cy="13319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1437923">
            <a:off x="4055420" y="2429133"/>
            <a:ext cx="1810261" cy="13323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-3108697">
            <a:off x="4253538" y="2718092"/>
            <a:ext cx="1827904" cy="7754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-1057752">
            <a:off x="4620312" y="3340589"/>
            <a:ext cx="1173827" cy="7742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54150" y="1143725"/>
            <a:ext cx="1708236" cy="14846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SpringBoot based LT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54075" y="3164637"/>
            <a:ext cx="1708236" cy="14846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JMeter based LT</a:t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>
            <a:off x="1775725" y="1294625"/>
            <a:ext cx="405000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>
            <a:off x="1801975" y="1320875"/>
            <a:ext cx="647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784475" y="3210325"/>
            <a:ext cx="795900" cy="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1836975" y="1373350"/>
            <a:ext cx="900900" cy="18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/>
          <p:nvPr/>
        </p:nvCxnSpPr>
        <p:spPr>
          <a:xfrm flipH="1" rot="10800000">
            <a:off x="1775725" y="2265625"/>
            <a:ext cx="708600" cy="9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>
            <a:off x="1653300" y="4347500"/>
            <a:ext cx="180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getUserList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getUserById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addUser</a:t>
            </a:r>
            <a:endParaRPr sz="1100"/>
          </a:p>
        </p:txBody>
      </p:sp>
      <p:sp>
        <p:nvSpPr>
          <p:cNvPr id="98" name="Google Shape;98;p15"/>
          <p:cNvSpPr txBox="1"/>
          <p:nvPr/>
        </p:nvSpPr>
        <p:spPr>
          <a:xfrm>
            <a:off x="1550425" y="894425"/>
            <a:ext cx="17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getUserList only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(Simple LT)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0" y="968925"/>
            <a:ext cx="8455101" cy="3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50" y="113650"/>
            <a:ext cx="591396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