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1" r:id="rId2"/>
    <p:sldId id="256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0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bit about the project in nutshell (what we have done in 4 days)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ecae17c6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ecae17c6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cae17c6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ecae17c6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ecae17c6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ecae17c6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ecae17c6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ecae17c6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0963-DBF8-0492-C6AA-4F7070C6B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BFF(Backend For Frontend) with AKKA 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3BD4-BEE2-8DC5-CA07-F3280C5FE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Yang Li, Denis </a:t>
            </a:r>
            <a:r>
              <a:rPr lang="en-US" dirty="0" err="1"/>
              <a:t>Konakov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1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50" y="113650"/>
            <a:ext cx="59139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0925" y="97800"/>
            <a:ext cx="68808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Little bit information about the project</a:t>
            </a:r>
            <a:endParaRPr sz="2200"/>
          </a:p>
        </p:txBody>
      </p:sp>
      <p:sp>
        <p:nvSpPr>
          <p:cNvPr id="55" name="Google Shape;55;p13"/>
          <p:cNvSpPr txBox="1"/>
          <p:nvPr/>
        </p:nvSpPr>
        <p:spPr>
          <a:xfrm>
            <a:off x="2143125" y="944725"/>
            <a:ext cx="368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types of API servers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types of BFF (clients)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About 1300 lines of code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13 Issues closed, 2 for the future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following Open Source products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25" y="2289225"/>
            <a:ext cx="5200585" cy="26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800" y="759463"/>
            <a:ext cx="3000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150" y="26401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00" y="756000"/>
            <a:ext cx="1724028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78500" y="218700"/>
            <a:ext cx="7922700" cy="5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/>
              <a:t>General Idea of BFF</a:t>
            </a:r>
            <a:endParaRPr sz="2288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475" y="1199375"/>
            <a:ext cx="2190401" cy="2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50" y="1278625"/>
            <a:ext cx="2272775" cy="27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62375" y="891150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From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5305600" y="79917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3069788" y="1937250"/>
            <a:ext cx="930000" cy="46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26" y="1543575"/>
            <a:ext cx="2314324" cy="173574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545225" y="4397650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here: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https://samnewman.io/patterns/architectural/bff/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04ED1-1AF8-3F44-38A0-7581DEB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main purpose of this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5F88-DE21-222D-5C06-AB42BEC10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Evaluate the performance of BFF implemented with AKK HTTP as developer</a:t>
            </a:r>
          </a:p>
          <a:p>
            <a:r>
              <a:rPr lang="en-US" dirty="0"/>
              <a:t>Compare the performance of AKK HTTP BFF with BFF implemented with Spring Boot </a:t>
            </a:r>
            <a:r>
              <a:rPr lang="en-US" dirty="0" err="1"/>
              <a:t>Webflux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about our architecture… seriously…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758975" y="2222125"/>
            <a:ext cx="866100" cy="12771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InMem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[HashT]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715775" y="1880675"/>
            <a:ext cx="1137300" cy="64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REST API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715775" y="2851825"/>
            <a:ext cx="1137300" cy="64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“Reactive” REST API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096325" y="1480475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056725" y="3499225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324282">
            <a:off x="6833923" y="2256961"/>
            <a:ext cx="993184" cy="1330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 rot="-1067015">
            <a:off x="6841792" y="3149437"/>
            <a:ext cx="993051" cy="13320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414300" y="1627050"/>
            <a:ext cx="1749492" cy="73477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AKKA based BFF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453000" y="3164650"/>
            <a:ext cx="2183166" cy="73477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WebClient based BFF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925186">
            <a:off x="4092516" y="2151262"/>
            <a:ext cx="1666487" cy="13319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1437923">
            <a:off x="4055420" y="2429133"/>
            <a:ext cx="1810261" cy="13323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 rot="-3108697">
            <a:off x="4253538" y="2718092"/>
            <a:ext cx="1827904" cy="7754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 rot="-1057752">
            <a:off x="4620312" y="3340589"/>
            <a:ext cx="1173827" cy="7742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54150" y="1143725"/>
            <a:ext cx="1708236" cy="14846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SpringBoot based LT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54075" y="3164637"/>
            <a:ext cx="1708236" cy="14846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JMeter based LT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1775725" y="1294625"/>
            <a:ext cx="4050000" cy="57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1801975" y="1320875"/>
            <a:ext cx="647400" cy="4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1784475" y="3210325"/>
            <a:ext cx="795900" cy="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1836975" y="1373350"/>
            <a:ext cx="900900" cy="18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5"/>
          <p:cNvCxnSpPr/>
          <p:nvPr/>
        </p:nvCxnSpPr>
        <p:spPr>
          <a:xfrm rot="10800000" flipH="1">
            <a:off x="1775725" y="2265625"/>
            <a:ext cx="708600" cy="9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1653300" y="4347500"/>
            <a:ext cx="1802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getUserList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getUserById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addUser</a:t>
            </a:r>
            <a:endParaRPr sz="1100"/>
          </a:p>
        </p:txBody>
      </p:sp>
      <p:sp>
        <p:nvSpPr>
          <p:cNvPr id="98" name="Google Shape;98;p15"/>
          <p:cNvSpPr txBox="1"/>
          <p:nvPr/>
        </p:nvSpPr>
        <p:spPr>
          <a:xfrm>
            <a:off x="1550425" y="894425"/>
            <a:ext cx="170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getUserList only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8951" y="1826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(Simple LT): Unit test with API server in Docker</a:t>
            </a:r>
            <a:endParaRPr dirty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968925"/>
            <a:ext cx="8455101" cy="3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28F-0D08-E6BA-B22B-9BB264D2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JMeter load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E2E1-D5F2-2675-FA1E-67199D2DA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server and BFF were running from IntelliJ as Spring/Java application</a:t>
            </a:r>
          </a:p>
          <a:p>
            <a:r>
              <a:rPr lang="en-US" dirty="0"/>
              <a:t>When testing AKK HTTP BFF, both application were running without any VM parameters</a:t>
            </a:r>
          </a:p>
          <a:p>
            <a:r>
              <a:rPr lang="en-US" dirty="0"/>
              <a:t>When testing Spring </a:t>
            </a:r>
            <a:r>
              <a:rPr lang="en-US" dirty="0" err="1"/>
              <a:t>WebClient</a:t>
            </a:r>
            <a:r>
              <a:rPr lang="en-US" dirty="0"/>
              <a:t> BFF, we have start API and BFF with “</a:t>
            </a:r>
            <a:r>
              <a:rPr lang="en-CA" b="0" i="0" dirty="0">
                <a:solidFill>
                  <a:srgbClr val="24292F"/>
                </a:solidFill>
                <a:effectLst/>
                <a:latin typeface="ui-monospace"/>
              </a:rPr>
              <a:t>-Xms1g -Xmx4g”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0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420-3495-322B-0C89-0353CDBD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AKKA BFF</a:t>
            </a:r>
          </a:p>
        </p:txBody>
      </p:sp>
      <p:pic>
        <p:nvPicPr>
          <p:cNvPr id="1026" name="Picture 2" descr="bff_akka">
            <a:extLst>
              <a:ext uri="{FF2B5EF4-FFF2-40B4-BE49-F238E27FC236}">
                <a16:creationId xmlns:a16="http://schemas.microsoft.com/office/drawing/2014/main" id="{06400289-861E-BE4D-0CB2-ACB65DBA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4" y="1017725"/>
            <a:ext cx="8197794" cy="6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E38-4EF9-929A-0DAB-B847CDF6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 dirty="0" err="1"/>
              <a:t>WebClient</a:t>
            </a:r>
            <a:r>
              <a:rPr lang="en-US" dirty="0"/>
              <a:t> BFF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683C-6160-A14A-9E97-93EF5527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96" y="1017725"/>
            <a:ext cx="8879212" cy="3416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Akka</a:t>
            </a:r>
            <a:r>
              <a:rPr lang="en-US" dirty="0"/>
              <a:t> HTTP version is faster and has higher throughput</a:t>
            </a:r>
          </a:p>
          <a:p>
            <a:r>
              <a:rPr lang="en-US" dirty="0"/>
              <a:t>When we try to increase the throughput of Spring version some requests get errors and API server get OOM</a:t>
            </a:r>
          </a:p>
        </p:txBody>
      </p:sp>
      <p:pic>
        <p:nvPicPr>
          <p:cNvPr id="2050" name="Picture 2" descr="bff_spring">
            <a:extLst>
              <a:ext uri="{FF2B5EF4-FFF2-40B4-BE49-F238E27FC236}">
                <a16:creationId xmlns:a16="http://schemas.microsoft.com/office/drawing/2014/main" id="{702F7B57-FB49-FF1B-F549-25AFC5BB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3490"/>
            <a:ext cx="9144000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ff_spring_error">
            <a:extLst>
              <a:ext uri="{FF2B5EF4-FFF2-40B4-BE49-F238E27FC236}">
                <a16:creationId xmlns:a16="http://schemas.microsoft.com/office/drawing/2014/main" id="{2E01A83C-7F3D-0C6F-53F5-3283CE4F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8369"/>
            <a:ext cx="9144000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35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</Words>
  <Application>Microsoft Macintosh PowerPoint</Application>
  <PresentationFormat>On-screen Show (16:9)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ui-monospace</vt:lpstr>
      <vt:lpstr>Arial</vt:lpstr>
      <vt:lpstr>Courier New</vt:lpstr>
      <vt:lpstr>Lato</vt:lpstr>
      <vt:lpstr>Simple Light</vt:lpstr>
      <vt:lpstr>BFF(Backend For Frontend) with AKKA HTTP</vt:lpstr>
      <vt:lpstr>Little bit information about the project</vt:lpstr>
      <vt:lpstr>General Idea of BFF</vt:lpstr>
      <vt:lpstr>The main purpose of this project</vt:lpstr>
      <vt:lpstr>And now about our architecture… seriously…</vt:lpstr>
      <vt:lpstr>Results (Simple LT): Unit test with API server in Docker</vt:lpstr>
      <vt:lpstr>JMeter load tests</vt:lpstr>
      <vt:lpstr>AKKA BFF</vt:lpstr>
      <vt:lpstr>Spring WebClient BFF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BFF(Backend For Frontend) with AKKA HTTP</dc:title>
  <cp:lastModifiedBy>Yang Li</cp:lastModifiedBy>
  <cp:revision>1</cp:revision>
  <dcterms:modified xsi:type="dcterms:W3CDTF">2022-09-16T13:55:39Z</dcterms:modified>
</cp:coreProperties>
</file>