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8" r:id="rId2"/>
    <p:sldId id="282" r:id="rId3"/>
    <p:sldId id="283" r:id="rId4"/>
    <p:sldId id="287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88"/>
            <p14:sldId id="282"/>
          </p14:sldIdLst>
        </p14:section>
        <p14:section name="掌握" id="{878F3D36-E01E-4249-8786-A64364A1C0F6}">
          <p14:sldIdLst>
            <p14:sldId id="283"/>
          </p14:sldIdLst>
        </p14:section>
        <p14:section name="作业" id="{435ACBDC-0EEC-8246-B737-FA9727AA66B6}">
          <p14:sldIdLst>
            <p14:sldId id="287"/>
          </p14:sldIdLst>
        </p14:section>
        <p14:section name="知识点" id="{0704D8EA-BBF2-4A46-8DF5-CF291634C19D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6" d="100"/>
          <a:sy n="106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汤姆猫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</a:t>
            </a:r>
            <a:r>
              <a:rPr kumimoji="1" lang="zh-CN" altLang="en-US" dirty="0" smtClean="0"/>
              <a:t>：</a:t>
            </a:r>
            <a:r>
              <a:rPr kumimoji="1" lang="en-US" altLang="en-US" dirty="0" smtClean="0"/>
              <a:t>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2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汤姆猫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点击对应的按钮后，让汤姆猫展现对应的动画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根据点击的按钮执行对应的动画</a:t>
            </a:r>
            <a:endParaRPr kumimoji="1" lang="en-US" altLang="zh-CN" sz="1600" dirty="0" smtClean="0"/>
          </a:p>
        </p:txBody>
      </p:sp>
      <p:pic>
        <p:nvPicPr>
          <p:cNvPr id="4" name="图片 3" descr="QQ2014031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2022605"/>
            <a:ext cx="3096557" cy="39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帧动画的使用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种加载方式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重复代码的封装抽取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文档注释的写法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使用纯代码重写汤姆猫程序（不拖控件）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79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帧动画相关属性和方法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*animationImages;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需要播放的序列帧图片数组（里面都是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对象，会按顺序显示里面的图片）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帧动画的持续时间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animationRepeatCount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帧动画的执行次数（默认是无限循环）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)startAnimating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)stopAnimating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停止执行帧动画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)isAnimating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是否正在执行帧动画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25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方式一：有缓存（图片所占用的内存会一直停留在程序中）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*)imageNamed:(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name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是图片的文件名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方式二：无缓存（图片所占用的内存会在一些特定操作后被清除）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path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path</a:t>
            </a:r>
            <a:r>
              <a:rPr kumimoji="1" lang="zh-CN" altLang="en-US" sz="1600" dirty="0" smtClean="0"/>
              <a:t>是图片的全路径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48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重复代码的封装抽取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当一份代码重复出现在程序的多处地方，就会造成程序又臭又长，当这份代码的结构要修改时，每一处出现这份代码的地方都得修改，导致程序的扩展性很差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因此，要将重复出现的代码抽取到某个方法中，在需要这份代码的地方调用方法即可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抽取代码的思路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将相同的代码放到一个方法中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smtClean="0"/>
              <a:t>将不同的值当做方法参数传进来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355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1826</TotalTime>
  <Words>246</Words>
  <Application>Microsoft Macintosh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汤姆猫</vt:lpstr>
      <vt:lpstr>小案例简介</vt:lpstr>
      <vt:lpstr>掌握</vt:lpstr>
      <vt:lpstr>掌握</vt:lpstr>
      <vt:lpstr>UIImageView帧动画相关属性和方法</vt:lpstr>
      <vt:lpstr>UIImage的2种加载方式</vt:lpstr>
      <vt:lpstr>重复代码的封装抽取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806</cp:revision>
  <dcterms:created xsi:type="dcterms:W3CDTF">2013-07-22T07:36:09Z</dcterms:created>
  <dcterms:modified xsi:type="dcterms:W3CDTF">2014-11-27T14:27:56Z</dcterms:modified>
</cp:coreProperties>
</file>