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311" r:id="rId2"/>
    <p:sldId id="282" r:id="rId3"/>
    <p:sldId id="283" r:id="rId4"/>
    <p:sldId id="284" r:id="rId5"/>
    <p:sldId id="285" r:id="rId6"/>
    <p:sldId id="305" r:id="rId7"/>
    <p:sldId id="287" r:id="rId8"/>
    <p:sldId id="288" r:id="rId9"/>
    <p:sldId id="306" r:id="rId10"/>
    <p:sldId id="292" r:id="rId11"/>
    <p:sldId id="293" r:id="rId12"/>
    <p:sldId id="294" r:id="rId13"/>
    <p:sldId id="296" r:id="rId14"/>
    <p:sldId id="298" r:id="rId15"/>
    <p:sldId id="299" r:id="rId16"/>
    <p:sldId id="310" r:id="rId17"/>
    <p:sldId id="307" r:id="rId18"/>
    <p:sldId id="308" r:id="rId19"/>
    <p:sldId id="309" r:id="rId20"/>
    <p:sldId id="301" r:id="rId21"/>
    <p:sldId id="303" r:id="rId22"/>
    <p:sldId id="304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  <p14:sldId id="282"/>
          </p14:sldIdLst>
        </p14:section>
        <p14:section name="文字显示" id="{10F09F32-A43B-6B42-A7A8-8A24BFA5E767}">
          <p14:sldIdLst>
            <p14:sldId id="283"/>
            <p14:sldId id="284"/>
            <p14:sldId id="285"/>
            <p14:sldId id="305"/>
          </p14:sldIdLst>
        </p14:section>
        <p14:section name="进度显示" id="{4DAEEAC4-AD92-0444-844A-FC43D703D2D9}">
          <p14:sldIdLst>
            <p14:sldId id="287"/>
            <p14:sldId id="288"/>
            <p14:sldId id="306"/>
          </p14:sldIdLst>
        </p14:section>
        <p14:section name="弹框提醒" id="{4524E4D7-DCCF-954D-A8C1-D0BA1E3F5068}">
          <p14:sldIdLst>
            <p14:sldId id="292"/>
            <p14:sldId id="293"/>
          </p14:sldIdLst>
        </p14:section>
        <p14:section name="滚动视图" id="{DA7597E5-1A63-184F-9C7A-3C0786FD80BD}">
          <p14:sldIdLst>
            <p14:sldId id="294"/>
            <p14:sldId id="296"/>
            <p14:sldId id="298"/>
            <p14:sldId id="299"/>
            <p14:sldId id="310"/>
          </p14:sldIdLst>
        </p14:section>
        <p14:section name="内容选择" id="{5F0D357F-A80E-4747-980A-7E30B46C80AB}">
          <p14:sldIdLst>
            <p14:sldId id="307"/>
            <p14:sldId id="308"/>
            <p14:sldId id="309"/>
            <p14:sldId id="301"/>
          </p14:sldIdLst>
        </p14:section>
        <p14:section name="工具条" id="{EA449252-16A7-484D-8033-243A8964CBD9}">
          <p14:sldIdLst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79" d="100"/>
          <a:sy n="79" d="100"/>
        </p:scale>
        <p:origin x="-9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</a:t>
            </a:r>
            <a:r>
              <a:rPr kumimoji="1" lang="zh-CN" altLang="en-US"/>
              <a:t>控件概览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6189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UIAlertView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对话</a:t>
            </a:r>
            <a:r>
              <a:rPr lang="zh-CN" altLang="en-US" dirty="0"/>
              <a:t>框（中间弹框）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从中间弹出一个框提示用户下一步该干啥</a:t>
            </a:r>
            <a:endParaRPr kumimoji="1" lang="zh-CN" altLang="en-US" sz="1800" dirty="0"/>
          </a:p>
        </p:txBody>
      </p:sp>
      <p:pic>
        <p:nvPicPr>
          <p:cNvPr id="6" name="图片 5" descr="QQ20140306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108200"/>
            <a:ext cx="7670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UIActionSheet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底部弹</a:t>
            </a:r>
            <a:r>
              <a:rPr lang="zh-CN" altLang="en-US" dirty="0"/>
              <a:t>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从底部弹出一个框提示用户下一步该干啥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7701"/>
            <a:ext cx="5358857" cy="18507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32" y="1531399"/>
            <a:ext cx="2640267" cy="4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滚动</a:t>
            </a:r>
            <a:r>
              <a:rPr lang="zh-CN" altLang="en-US" dirty="0"/>
              <a:t>的控件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如果内容比较多，超出了一个屏幕，就可以用它来显示</a:t>
            </a:r>
            <a:endParaRPr kumimoji="1" lang="zh-CN" altLang="en-US" sz="1800" dirty="0"/>
          </a:p>
        </p:txBody>
      </p:sp>
      <p:pic>
        <p:nvPicPr>
          <p:cNvPr id="7" name="图片 6" descr="QQ20140306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42" y="4408765"/>
            <a:ext cx="4978400" cy="181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960415"/>
            <a:ext cx="3149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UIPageControl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分页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能显示当前的页码</a:t>
            </a:r>
            <a:endParaRPr kumimoji="1" lang="zh-CN" altLang="en-US" sz="1800" dirty="0"/>
          </a:p>
        </p:txBody>
      </p:sp>
      <p:pic>
        <p:nvPicPr>
          <p:cNvPr id="5" name="图片 4" descr="QQ20140306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58" y="2177989"/>
            <a:ext cx="2857500" cy="168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2190689"/>
            <a:ext cx="3314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UITableView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表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如果每一行显示的内容格式差不多，就用这个表格控件</a:t>
            </a:r>
            <a:endParaRPr kumimoji="1" lang="zh-CN" altLang="en-US" sz="1800" dirty="0"/>
          </a:p>
        </p:txBody>
      </p:sp>
      <p:pic>
        <p:nvPicPr>
          <p:cNvPr id="9" name="图片 8" descr="QQ20140306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6" y="4036720"/>
            <a:ext cx="3057234" cy="2292925"/>
          </a:xfrm>
          <a:prstGeom prst="rect">
            <a:avLst/>
          </a:prstGeom>
        </p:spPr>
      </p:pic>
      <p:pic>
        <p:nvPicPr>
          <p:cNvPr id="10" name="图片 9" descr="QQ20140306-1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46" y="2103329"/>
            <a:ext cx="3923634" cy="35774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6" y="1960415"/>
            <a:ext cx="3060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九宫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 fontScale="92500"/>
          </a:bodyPr>
          <a:lstStyle/>
          <a:p>
            <a:r>
              <a:rPr kumimoji="1" lang="zh-CN" altLang="en-US" sz="1800" dirty="0" smtClean="0"/>
              <a:t>如果显示的东西是一块一块、一格一格的，而且每个格子长的差不多，就可以用它</a:t>
            </a:r>
            <a:endParaRPr kumimoji="1" lang="zh-CN" altLang="en-US" sz="1800" dirty="0"/>
          </a:p>
        </p:txBody>
      </p:sp>
      <p:pic>
        <p:nvPicPr>
          <p:cNvPr id="5" name="图片 4" descr="QQ20140306-2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0" y="2112278"/>
            <a:ext cx="2921000" cy="220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1" y="2036078"/>
            <a:ext cx="2959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UIWebView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网页显示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一般用来显示网页，使用它，就可以在手机上浏览网页</a:t>
            </a:r>
            <a:endParaRPr kumimoji="1" lang="zh-CN" altLang="en-US" sz="1800" dirty="0"/>
          </a:p>
        </p:txBody>
      </p:sp>
      <p:pic>
        <p:nvPicPr>
          <p:cNvPr id="7" name="图片 6" descr="QQ20140306-2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1" y="2104314"/>
            <a:ext cx="3184266" cy="3781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7" y="2354475"/>
            <a:ext cx="3162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UISwitch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开关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要么打开，要么关上</a:t>
            </a:r>
            <a:endParaRPr kumimoji="1" lang="zh-CN" altLang="en-US" sz="1800" dirty="0"/>
          </a:p>
        </p:txBody>
      </p:sp>
      <p:pic>
        <p:nvPicPr>
          <p:cNvPr id="5" name="图片 4" descr="QQ20140306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02" y="1754081"/>
            <a:ext cx="3251200" cy="2636590"/>
          </a:xfrm>
          <a:prstGeom prst="rect">
            <a:avLst/>
          </a:prstGeom>
        </p:spPr>
      </p:pic>
      <p:pic>
        <p:nvPicPr>
          <p:cNvPr id="8" name="图片 7" descr="QQ20140306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1" y="4726739"/>
            <a:ext cx="5473700" cy="1041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" y="1960415"/>
            <a:ext cx="318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UISegmentControl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选项卡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在固定的几个选项之间进行选择</a:t>
            </a:r>
            <a:endParaRPr kumimoji="1" lang="zh-CN" altLang="en-US" sz="1800" dirty="0"/>
          </a:p>
        </p:txBody>
      </p:sp>
      <p:pic>
        <p:nvPicPr>
          <p:cNvPr id="6" name="图片 5" descr="QQ2014030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7" y="2095973"/>
            <a:ext cx="3111500" cy="1079500"/>
          </a:xfrm>
          <a:prstGeom prst="rect">
            <a:avLst/>
          </a:prstGeom>
        </p:spPr>
      </p:pic>
      <p:pic>
        <p:nvPicPr>
          <p:cNvPr id="7" name="图片 6" descr="QQ20140306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0" y="4350066"/>
            <a:ext cx="7251700" cy="1054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306-3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0" y="1960415"/>
            <a:ext cx="3592117" cy="17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UIPickerView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在多行数据之间只选择一行</a:t>
            </a:r>
            <a:endParaRPr kumimoji="1" lang="zh-CN" altLang="en-US" sz="1800" dirty="0"/>
          </a:p>
        </p:txBody>
      </p:sp>
      <p:pic>
        <p:nvPicPr>
          <p:cNvPr id="6" name="图片 5" descr="QQ20140306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1" y="2040583"/>
            <a:ext cx="5695364" cy="19015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415"/>
            <a:ext cx="3162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可能用得上的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3"/>
            <a:ext cx="8229600" cy="611464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400" dirty="0" smtClean="0"/>
              <a:t>为了便于开发者打造各式各样的优秀</a:t>
            </a:r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UIKit</a:t>
            </a:r>
            <a:r>
              <a:rPr kumimoji="1" lang="zh-CN" altLang="en-US" sz="1400" dirty="0" smtClean="0"/>
              <a:t>框架提供了非常多功能强大又易用的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下面列举一些在开发中可能用得上的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</a:t>
            </a:r>
            <a:r>
              <a:rPr kumimoji="1" lang="zh-CN" altLang="en-US" sz="1400" dirty="0"/>
              <a:t>件（红色表明最常用，蓝色代表一般，黑色代表几乎不用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4901035"/>
            <a:ext cx="8229600" cy="144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 smtClean="0"/>
              <a:t>千万别一口气去百度所有的控件，没有这个必要一口气学完所有的控件，原因如下：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有些控件可能一年用不到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次，用到时再学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iOS</a:t>
            </a:r>
            <a:r>
              <a:rPr kumimoji="1" lang="zh-CN" altLang="en-US" sz="1400" dirty="0" smtClean="0"/>
              <a:t>中控件的用法都是相似相通的，因此掌握最主要、最常用的控件，就可以快速上手其他控件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面试中不会有傻逼问你“进度条会用不？开关会用不？”</a:t>
            </a:r>
            <a:endParaRPr kumimoji="1" lang="en-US" altLang="zh-CN" sz="1400" dirty="0" smtClean="0"/>
          </a:p>
        </p:txBody>
      </p:sp>
      <p:grpSp>
        <p:nvGrpSpPr>
          <p:cNvPr id="10" name="组 9"/>
          <p:cNvGrpSpPr/>
          <p:nvPr/>
        </p:nvGrpSpPr>
        <p:grpSpPr>
          <a:xfrm>
            <a:off x="449120" y="2020698"/>
            <a:ext cx="8315123" cy="2816374"/>
            <a:chOff x="371678" y="1988025"/>
            <a:chExt cx="8315123" cy="2816374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71678" y="1998916"/>
              <a:ext cx="3300417" cy="25067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UIButton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按钮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UILabel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文本标签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UITextField 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文本输入框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UIImageView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图片显示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UIProgressView </a:t>
              </a:r>
              <a:r>
                <a:rPr kumimoji="1" lang="zh-CN" altLang="en-US" sz="1200" dirty="0" smtClean="0"/>
                <a:t>进度条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UISlider </a:t>
              </a:r>
              <a:r>
                <a:rPr kumimoji="1" lang="zh-CN" altLang="en-US" sz="1200" dirty="0" smtClean="0"/>
                <a:t>滑块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UISwitch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开关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UISegmentControl</a:t>
              </a:r>
              <a:r>
                <a:rPr kumimoji="1" lang="zh-CN" altLang="en-US" sz="1200" dirty="0" smtClean="0"/>
                <a:t> 选项卡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UIActivityIndicator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圈圈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UIAlertView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对话框（中间弹框）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UIActionSheet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底部弹框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53429" y="1988025"/>
              <a:ext cx="4033372" cy="2517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UIScrollView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滚动的控件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UIPageControl  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分页控件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UITextView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 能滚动的文字显示控件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UITableView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表格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UICollectionView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九宫格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UIPickerView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UIDatePicker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日期选择器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UIWebView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网页显示控件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UIToolbar</a:t>
              </a:r>
              <a:r>
                <a:rPr kumimoji="1" lang="zh-CN" altLang="en-US" sz="1200" dirty="0" smtClean="0"/>
                <a:t>  工具条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UINavigationBar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导航条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…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…</a:t>
              </a:r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71678" y="4427631"/>
              <a:ext cx="8229600" cy="3767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1400" dirty="0" smtClean="0"/>
                <a:t>红色表明最常用，蓝色代表一般，黑色代表几乎不用（这不是绝对的，仅供参考）</a:t>
              </a:r>
              <a:endParaRPr kumimoji="1"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UIDatePicker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日期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选择日期</a:t>
            </a:r>
            <a:endParaRPr kumimoji="1" lang="zh-CN" altLang="en-US" sz="1800" dirty="0"/>
          </a:p>
        </p:txBody>
      </p:sp>
      <p:pic>
        <p:nvPicPr>
          <p:cNvPr id="5" name="图片 4" descr="QQ20140306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4" y="4053703"/>
            <a:ext cx="4814621" cy="171353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58" y="1450975"/>
            <a:ext cx="2933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0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UIToolbar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工具</a:t>
            </a:r>
            <a:r>
              <a:rPr lang="zh-CN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一般显示在底部或者键盘顶部，里面有几个小按钮</a:t>
            </a:r>
            <a:endParaRPr kumimoji="1" lang="zh-CN" altLang="en-US" sz="1800" dirty="0"/>
          </a:p>
        </p:txBody>
      </p:sp>
      <p:pic>
        <p:nvPicPr>
          <p:cNvPr id="5" name="图片 4" descr="QQ20140306-2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17" y="2101534"/>
            <a:ext cx="5000683" cy="20550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2" y="1960415"/>
            <a:ext cx="307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UINavigationBar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导</a:t>
            </a:r>
            <a:r>
              <a:rPr lang="zh-CN" altLang="en-US" dirty="0"/>
              <a:t>航条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显示在顶部的条</a:t>
            </a:r>
            <a:endParaRPr kumimoji="1" lang="zh-CN" altLang="en-US" sz="1800" dirty="0"/>
          </a:p>
        </p:txBody>
      </p:sp>
      <p:pic>
        <p:nvPicPr>
          <p:cNvPr id="7" name="图片 6" descr="QQ20140306-2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01" y="2165350"/>
            <a:ext cx="5661781" cy="294284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91"/>
            <a:ext cx="3162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文本标签的作用仅仅是显示一串固定的文字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42" y="2198423"/>
            <a:ext cx="3680821" cy="3518064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8" y="2566671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按钮的作用是：监听用户的点击事件，在用户点击后做出反应</a:t>
            </a:r>
            <a:endParaRPr kumimoji="1" lang="zh-CN" altLang="en-US" sz="1800" dirty="0"/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8" y="2665134"/>
            <a:ext cx="3289300" cy="194310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01" y="2229899"/>
            <a:ext cx="3721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文本输入框可以弹出键盘，让用户输入一些具体的值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6" y="2425700"/>
            <a:ext cx="3251200" cy="1993900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2097531"/>
            <a:ext cx="378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UITextView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能滚动</a:t>
            </a:r>
            <a:r>
              <a:rPr lang="zh-CN" altLang="en-US" dirty="0"/>
              <a:t>的文字显示控件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如果文字内容比较多，需要换行显示，并且需要编辑</a:t>
            </a:r>
            <a:r>
              <a:rPr kumimoji="1" lang="zh-CN" altLang="en-US" sz="1800" dirty="0"/>
              <a:t>，</a:t>
            </a:r>
            <a:r>
              <a:rPr kumimoji="1" lang="zh-CN" altLang="en-US" sz="1800" dirty="0" smtClean="0"/>
              <a:t>就用它</a:t>
            </a:r>
            <a:endParaRPr kumimoji="1" lang="zh-CN" altLang="en-US" sz="1800" dirty="0"/>
          </a:p>
        </p:txBody>
      </p:sp>
      <p:pic>
        <p:nvPicPr>
          <p:cNvPr id="7" name="图片 6" descr="QQ20140306-1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06" y="2154545"/>
            <a:ext cx="4711700" cy="284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2388575"/>
            <a:ext cx="3073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UIProgressView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进度</a:t>
            </a:r>
            <a:r>
              <a:rPr lang="zh-TW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水平进度条，比如显示文件的下载进度，程序的启动进度</a:t>
            </a:r>
            <a:endParaRPr kumimoji="1" lang="zh-CN" altLang="en-US" sz="1800" dirty="0"/>
          </a:p>
        </p:txBody>
      </p:sp>
      <p:pic>
        <p:nvPicPr>
          <p:cNvPr id="8" name="图片 7" descr="QQ2014030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2" y="2097531"/>
            <a:ext cx="3238500" cy="1981200"/>
          </a:xfrm>
          <a:prstGeom prst="rect">
            <a:avLst/>
          </a:prstGeom>
        </p:spPr>
      </p:pic>
      <p:pic>
        <p:nvPicPr>
          <p:cNvPr id="9" name="图片 8" descr="QQ20140306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6686"/>
            <a:ext cx="75438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UISlider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滑块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个数值之间滑动选择，比如调节音量大小</a:t>
            </a:r>
            <a:endParaRPr kumimoji="1" lang="zh-CN" altLang="en-US" sz="1800" dirty="0"/>
          </a:p>
        </p:txBody>
      </p:sp>
      <p:pic>
        <p:nvPicPr>
          <p:cNvPr id="4" name="图片 3" descr="QQ20140306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6" y="2263200"/>
            <a:ext cx="3111500" cy="1524000"/>
          </a:xfrm>
          <a:prstGeom prst="rect">
            <a:avLst/>
          </a:prstGeom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14" y="1987085"/>
            <a:ext cx="3379605" cy="2415316"/>
          </a:xfrm>
          <a:prstGeom prst="rect">
            <a:avLst/>
          </a:prstGeom>
        </p:spPr>
      </p:pic>
      <p:pic>
        <p:nvPicPr>
          <p:cNvPr id="8" name="图片 7" descr="QQ20140306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794726"/>
            <a:ext cx="7289800" cy="1231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UIActivityIndicator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圈圈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1399"/>
            <a:ext cx="8372307" cy="429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一直在转圈圈，表示让用户等待</a:t>
            </a:r>
            <a:endParaRPr kumimoji="1" lang="zh-CN" altLang="en-US" sz="1800" dirty="0"/>
          </a:p>
        </p:txBody>
      </p:sp>
      <p:pic>
        <p:nvPicPr>
          <p:cNvPr id="4" name="图片 3" descr="QQ2014030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288"/>
            <a:ext cx="2159000" cy="1701800"/>
          </a:xfrm>
          <a:prstGeom prst="rect">
            <a:avLst/>
          </a:prstGeom>
        </p:spPr>
      </p:pic>
      <p:pic>
        <p:nvPicPr>
          <p:cNvPr id="5" name="图片 4" descr="QQ20140306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72" y="2476500"/>
            <a:ext cx="4102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914</TotalTime>
  <Words>381</Words>
  <Application>Microsoft Macintosh PowerPoint</Application>
  <PresentationFormat>全屏显示(4:3)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iOS8</vt:lpstr>
      <vt:lpstr>UI控件概览</vt:lpstr>
      <vt:lpstr>可能用得上的UI控件</vt:lpstr>
      <vt:lpstr>UILabel – 文本标签</vt:lpstr>
      <vt:lpstr>UIButton – 按钮</vt:lpstr>
      <vt:lpstr>UITextField – 文本输入框</vt:lpstr>
      <vt:lpstr>UITextView – 能滚动的文字显示控件</vt:lpstr>
      <vt:lpstr>UIProgressView – 进度条</vt:lpstr>
      <vt:lpstr>UISlider – 滑块</vt:lpstr>
      <vt:lpstr>UIActivityIndicator – 圈圈</vt:lpstr>
      <vt:lpstr>UIAlertView – 对话框（中间弹框）</vt:lpstr>
      <vt:lpstr>UIActionSheet – 底部弹框</vt:lpstr>
      <vt:lpstr>UIScrollView – 滚动的控件</vt:lpstr>
      <vt:lpstr>UIPageControl – 分页控件</vt:lpstr>
      <vt:lpstr>UITableView – 表格</vt:lpstr>
      <vt:lpstr>UICollectionView – 九宫格</vt:lpstr>
      <vt:lpstr>UIWebView – 网页显示控件</vt:lpstr>
      <vt:lpstr>UISwitch – 开关</vt:lpstr>
      <vt:lpstr>UISegmentControl – 选项卡</vt:lpstr>
      <vt:lpstr>UIPickerView – 选择器</vt:lpstr>
      <vt:lpstr>UIDatePicker – 日期选择器</vt:lpstr>
      <vt:lpstr>UIToolbar – 工具条</vt:lpstr>
      <vt:lpstr>UINavigationBar – 导航条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李 德山</cp:lastModifiedBy>
  <cp:revision>410</cp:revision>
  <dcterms:created xsi:type="dcterms:W3CDTF">2013-07-22T07:36:09Z</dcterms:created>
  <dcterms:modified xsi:type="dcterms:W3CDTF">2014-09-20T14:57:09Z</dcterms:modified>
</cp:coreProperties>
</file>