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8"/>
  </p:notesMasterIdLst>
  <p:sldIdLst>
    <p:sldId id="328" r:id="rId2"/>
    <p:sldId id="329" r:id="rId3"/>
    <p:sldId id="330" r:id="rId4"/>
    <p:sldId id="365" r:id="rId5"/>
    <p:sldId id="367" r:id="rId6"/>
    <p:sldId id="366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29"/>
            <p14:sldId id="330"/>
            <p14:sldId id="365"/>
            <p14:sldId id="367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2" autoAdjust="0"/>
    <p:restoredTop sz="97363" autoAdjust="0"/>
  </p:normalViewPr>
  <p:slideViewPr>
    <p:cSldViewPr snapToGrid="0" snapToObjects="1">
      <p:cViewPr>
        <p:scale>
          <a:sx n="89" d="100"/>
          <a:sy n="89" d="100"/>
        </p:scale>
        <p:origin x="-3400" y="-1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15/1/31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15/1/31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15/1/31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15/1/31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661" r:id="rId1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应用间跳转</a:t>
            </a:r>
            <a:endParaRPr kumimoji="1"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40746" y="5434178"/>
            <a:ext cx="8498454" cy="748553"/>
          </a:xfrm>
        </p:spPr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ios.itcast.cn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应用推荐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04307" r="-104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支付宝支付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34" y="1450975"/>
            <a:ext cx="2855158" cy="5067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27" y="1450975"/>
            <a:ext cx="2834692" cy="50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6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第三方登陆</a:t>
            </a:r>
            <a:r>
              <a:rPr kumimoji="1" lang="en-US" altLang="zh-CN" dirty="0" smtClean="0"/>
              <a:t>(</a:t>
            </a:r>
            <a:r>
              <a:rPr kumimoji="1" lang="zh-CN" altLang="en-US" sz="2000" dirty="0" smtClean="0"/>
              <a:t>拿到用户的</a:t>
            </a:r>
            <a:r>
              <a:rPr kumimoji="1" lang="en-US" altLang="zh-CN" sz="2000" dirty="0" err="1" smtClean="0"/>
              <a:t>accessToken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616"/>
            <a:ext cx="2882925" cy="51171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99" y="1450975"/>
            <a:ext cx="2885944" cy="51225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313" y="1357356"/>
            <a:ext cx="2938687" cy="52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微信分享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" y="1445616"/>
            <a:ext cx="2882925" cy="51171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99" y="1450975"/>
            <a:ext cx="2885944" cy="512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13" y="1450975"/>
            <a:ext cx="2938687" cy="52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第三方登陆</a:t>
            </a:r>
            <a:r>
              <a:rPr kumimoji="1" lang="en-US" altLang="zh-CN" dirty="0" smtClean="0"/>
              <a:t>(</a:t>
            </a:r>
            <a:r>
              <a:rPr kumimoji="1" lang="zh-CN" altLang="en-US" sz="2000" dirty="0" smtClean="0"/>
              <a:t>拿到用户的</a:t>
            </a:r>
            <a:r>
              <a:rPr kumimoji="1" lang="en-US" altLang="zh-CN" sz="2000" dirty="0" err="1" smtClean="0"/>
              <a:t>accessToken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385312" y="1683733"/>
            <a:ext cx="2525927" cy="4252138"/>
            <a:chOff x="385312" y="1683733"/>
            <a:chExt cx="2525927" cy="4252138"/>
          </a:xfrm>
        </p:grpSpPr>
        <p:sp>
          <p:nvSpPr>
            <p:cNvPr id="6" name="矩形 5"/>
            <p:cNvSpPr/>
            <p:nvPr/>
          </p:nvSpPr>
          <p:spPr>
            <a:xfrm>
              <a:off x="385312" y="1683733"/>
              <a:ext cx="2525927" cy="42521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百度云</a:t>
              </a:r>
              <a:endParaRPr kumimoji="1" lang="en-US" altLang="zh-CN" dirty="0" smtClean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5312" y="1683733"/>
              <a:ext cx="2525927" cy="585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iPhone6</a:t>
              </a:r>
              <a:r>
                <a:rPr kumimoji="1" lang="zh-CN" altLang="en-US" dirty="0"/>
                <a:t>价格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6578828" y="1683733"/>
            <a:ext cx="2426032" cy="4152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百度搜索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7" idx="3"/>
            <a:endCxn id="8" idx="1"/>
          </p:cNvCxnSpPr>
          <p:nvPr/>
        </p:nvCxnSpPr>
        <p:spPr>
          <a:xfrm>
            <a:off x="2911239" y="1976246"/>
            <a:ext cx="3667589" cy="1783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1239" y="2368641"/>
            <a:ext cx="39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baidu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search?keyword</a:t>
            </a:r>
            <a:r>
              <a:rPr kumimoji="1" lang="en-US" altLang="zh-CN" dirty="0" smtClean="0"/>
              <a:t>=iphone6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68217" y="3039280"/>
            <a:ext cx="339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即将打开应用的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schemes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.path</a:t>
            </a:r>
            <a:r>
              <a:rPr kumimoji="1" lang="zh-CN" altLang="en-US" dirty="0" smtClean="0"/>
              <a:t>路径的格式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7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iOS8.potx</Template>
  <TotalTime>5899</TotalTime>
  <Words>50</Words>
  <Application>Microsoft Macintosh PowerPoint</Application>
  <PresentationFormat>全屏显示(4:3)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iOS8模版</vt:lpstr>
      <vt:lpstr>应用间跳转</vt:lpstr>
      <vt:lpstr>应用推荐</vt:lpstr>
      <vt:lpstr>支付宝支付</vt:lpstr>
      <vt:lpstr>第三方登陆(拿到用户的accessToken)</vt:lpstr>
      <vt:lpstr>微信分享</vt:lpstr>
      <vt:lpstr>第三方登陆(拿到用户的accessToken)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 CZ</cp:lastModifiedBy>
  <cp:revision>3728</cp:revision>
  <dcterms:created xsi:type="dcterms:W3CDTF">2013-07-22T07:36:09Z</dcterms:created>
  <dcterms:modified xsi:type="dcterms:W3CDTF">2015-01-31T07:15:00Z</dcterms:modified>
</cp:coreProperties>
</file>