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55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5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4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7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8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5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43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76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49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D59A-A36E-4B85-9295-25FE050D9667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53F61-CC48-493C-B1D8-F7A3F2F4D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1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5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46200" y="927100"/>
            <a:ext cx="2324100" cy="4102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759700" y="825500"/>
            <a:ext cx="2324100" cy="4102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166100" y="1174750"/>
            <a:ext cx="1511300" cy="520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苹果</a:t>
            </a:r>
            <a:r>
              <a:rPr lang="en-US" altLang="zh-CN" dirty="0" smtClean="0"/>
              <a:t>-0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166100" y="1936750"/>
            <a:ext cx="1511300" cy="520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橘子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166100" y="2616200"/>
            <a:ext cx="1511300" cy="520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梨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739900" y="2978150"/>
            <a:ext cx="1511300" cy="520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西瓜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739900" y="3810000"/>
            <a:ext cx="1511300" cy="520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水蜜桃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3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15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 teacher</dc:creator>
  <cp:lastModifiedBy>A teacher</cp:lastModifiedBy>
  <cp:revision>17</cp:revision>
  <dcterms:created xsi:type="dcterms:W3CDTF">2017-08-24T03:07:57Z</dcterms:created>
  <dcterms:modified xsi:type="dcterms:W3CDTF">2017-08-25T13:44:32Z</dcterms:modified>
</cp:coreProperties>
</file>