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6D98-A51C-435E-A068-D9AEA18F2B30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794A-F38F-47EA-AA80-CF1E0FE8C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44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6D98-A51C-435E-A068-D9AEA18F2B30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794A-F38F-47EA-AA80-CF1E0FE8C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90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6D98-A51C-435E-A068-D9AEA18F2B30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794A-F38F-47EA-AA80-CF1E0FE8C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89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6D98-A51C-435E-A068-D9AEA18F2B30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794A-F38F-47EA-AA80-CF1E0FE8C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15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6D98-A51C-435E-A068-D9AEA18F2B30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794A-F38F-47EA-AA80-CF1E0FE8C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11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6D98-A51C-435E-A068-D9AEA18F2B30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794A-F38F-47EA-AA80-CF1E0FE8C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0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6D98-A51C-435E-A068-D9AEA18F2B30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794A-F38F-47EA-AA80-CF1E0FE8C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12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6D98-A51C-435E-A068-D9AEA18F2B30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794A-F38F-47EA-AA80-CF1E0FE8C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27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6D98-A51C-435E-A068-D9AEA18F2B30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794A-F38F-47EA-AA80-CF1E0FE8C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58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6D98-A51C-435E-A068-D9AEA18F2B30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794A-F38F-47EA-AA80-CF1E0FE8C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85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6D98-A51C-435E-A068-D9AEA18F2B30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794A-F38F-47EA-AA80-CF1E0FE8C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90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16D98-A51C-435E-A068-D9AEA18F2B30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5794A-F38F-47EA-AA80-CF1E0FE8C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62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2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43100" y="1003300"/>
            <a:ext cx="8128000" cy="488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43300" y="2012950"/>
            <a:ext cx="2082800" cy="1435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77452" y="2728862"/>
            <a:ext cx="2082800" cy="14351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191000" y="2146300"/>
            <a:ext cx="1905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7" idx="3"/>
          </p:cNvCxnSpPr>
          <p:nvPr/>
        </p:nvCxnSpPr>
        <p:spPr>
          <a:xfrm flipH="1" flipV="1">
            <a:off x="1943100" y="2203450"/>
            <a:ext cx="2275798" cy="4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0"/>
          </p:cNvCxnSpPr>
          <p:nvPr/>
        </p:nvCxnSpPr>
        <p:spPr>
          <a:xfrm flipV="1">
            <a:off x="4286250" y="1003300"/>
            <a:ext cx="0" cy="1143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1943100" y="2434361"/>
            <a:ext cx="16002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3860800" y="1003300"/>
            <a:ext cx="12700" cy="100965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3543300" y="2341130"/>
            <a:ext cx="6755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4381500" y="2012950"/>
            <a:ext cx="0" cy="190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5257800" y="2870200"/>
            <a:ext cx="1905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4677452" y="2984500"/>
            <a:ext cx="6755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5448300" y="2736850"/>
            <a:ext cx="0" cy="190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2203451" y="1826872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e.pageX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4286251" y="1395979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e.pageY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1853862" y="2427485"/>
            <a:ext cx="157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box.offsetLeft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2459208" y="1167368"/>
            <a:ext cx="157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box.offsetTop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3581400" y="2374900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求鼠标在盒子中的位置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5626099" y="1289656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e.pageY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77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43100" y="1003300"/>
            <a:ext cx="8128000" cy="488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43300" y="2012950"/>
            <a:ext cx="2082800" cy="1435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21225" y="2700527"/>
            <a:ext cx="2082800" cy="14351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191000" y="2146300"/>
            <a:ext cx="1905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7" idx="3"/>
          </p:cNvCxnSpPr>
          <p:nvPr/>
        </p:nvCxnSpPr>
        <p:spPr>
          <a:xfrm flipH="1" flipV="1">
            <a:off x="1943100" y="2203450"/>
            <a:ext cx="2275798" cy="4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0"/>
          </p:cNvCxnSpPr>
          <p:nvPr/>
        </p:nvCxnSpPr>
        <p:spPr>
          <a:xfrm flipV="1">
            <a:off x="4286250" y="1003300"/>
            <a:ext cx="0" cy="1143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1943100" y="2434361"/>
            <a:ext cx="16002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3860800" y="1003300"/>
            <a:ext cx="12700" cy="100965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3543300" y="2341130"/>
            <a:ext cx="6755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4381500" y="2012950"/>
            <a:ext cx="0" cy="190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5257800" y="2870200"/>
            <a:ext cx="1905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4677452" y="2984500"/>
            <a:ext cx="6755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5448300" y="2736850"/>
            <a:ext cx="0" cy="190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 flipV="1">
            <a:off x="1943100" y="3205742"/>
            <a:ext cx="3505200" cy="259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 flipV="1">
            <a:off x="5619750" y="965200"/>
            <a:ext cx="6350" cy="1962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1943100" y="4034563"/>
            <a:ext cx="2809198" cy="2005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 flipV="1">
            <a:off x="6604337" y="1010659"/>
            <a:ext cx="12701" cy="171984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2200275" y="1887240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e.pageX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4286251" y="1395979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e.pageY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1853862" y="2427485"/>
            <a:ext cx="157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box.offsetLeft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2459208" y="1167368"/>
            <a:ext cx="157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box.offsetTop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3581400" y="2374900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求鼠标在盒子中的位置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2072027" y="4175778"/>
            <a:ext cx="271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求移动过后盒子的坐标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2200275" y="3159248"/>
            <a:ext cx="134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e.pageX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5626099" y="1289656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e.pageY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85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35000" y="419100"/>
            <a:ext cx="9105900" cy="6273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411413" y="1254123"/>
            <a:ext cx="3073400" cy="206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168901" y="1254125"/>
            <a:ext cx="330199" cy="20605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159377" y="2117722"/>
            <a:ext cx="349247" cy="11969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411413" y="663570"/>
            <a:ext cx="2738440" cy="3241679"/>
          </a:xfrm>
          <a:prstGeom prst="rect">
            <a:avLst/>
          </a:prstGeom>
          <a:solidFill>
            <a:srgbClr val="ED7D31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2209800" y="800100"/>
            <a:ext cx="0" cy="4540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 flipV="1">
            <a:off x="5664200" y="1254123"/>
            <a:ext cx="25400" cy="43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89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35000" y="419100"/>
            <a:ext cx="9105900" cy="6273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97100" y="1866900"/>
            <a:ext cx="5422900" cy="403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302498" y="1866899"/>
            <a:ext cx="330200" cy="40259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289800" y="2825750"/>
            <a:ext cx="330200" cy="1339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391400" y="3292475"/>
            <a:ext cx="1651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7747000" y="419100"/>
            <a:ext cx="12700" cy="2946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5" idx="0"/>
          </p:cNvCxnSpPr>
          <p:nvPr/>
        </p:nvCxnSpPr>
        <p:spPr>
          <a:xfrm flipV="1">
            <a:off x="7467598" y="1866899"/>
            <a:ext cx="0" cy="95885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743948" y="3344866"/>
            <a:ext cx="330200" cy="1339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858248" y="3802066"/>
            <a:ext cx="1651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8610598" y="1949451"/>
            <a:ext cx="12700" cy="145732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9353551" y="406405"/>
            <a:ext cx="15874" cy="34797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019800" y="419100"/>
            <a:ext cx="914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426198" y="3381375"/>
            <a:ext cx="914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388098" y="2825749"/>
            <a:ext cx="914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905500" y="1866900"/>
            <a:ext cx="914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6477000" y="419100"/>
            <a:ext cx="0" cy="14478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6973887" y="2836068"/>
            <a:ext cx="6350" cy="508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8912224" y="3319067"/>
            <a:ext cx="6350" cy="508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8766174" y="419100"/>
            <a:ext cx="0" cy="14478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958013" y="787400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e.pageY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6108698" y="2170102"/>
            <a:ext cx="168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bar</a:t>
            </a:r>
            <a:r>
              <a:rPr lang="en-US" altLang="zh-CN" dirty="0" err="1" smtClean="0"/>
              <a:t>.offsetTop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9372600" y="1576428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e.pageY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4641848" y="2923365"/>
            <a:ext cx="228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鼠标在盒子中的位置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5111750" y="787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box.offsetTop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7975600" y="2408637"/>
            <a:ext cx="952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求</a:t>
            </a:r>
            <a:r>
              <a:rPr lang="en-US" altLang="zh-CN" dirty="0" smtClean="0">
                <a:solidFill>
                  <a:srgbClr val="FF0000"/>
                </a:solidFill>
              </a:rPr>
              <a:t>bar</a:t>
            </a:r>
            <a:r>
              <a:rPr lang="zh-CN" altLang="en-US" dirty="0" smtClean="0">
                <a:solidFill>
                  <a:srgbClr val="FF0000"/>
                </a:solidFill>
              </a:rPr>
              <a:t>移动后的位置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49313" y="627300"/>
            <a:ext cx="3449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注意：</a:t>
            </a:r>
            <a:r>
              <a:rPr lang="en-US" altLang="zh-CN" dirty="0" err="1" smtClean="0">
                <a:solidFill>
                  <a:srgbClr val="FF0000"/>
                </a:solidFill>
              </a:rPr>
              <a:t>offsetTop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offsetLeft</a:t>
            </a:r>
            <a:r>
              <a:rPr lang="zh-CN" altLang="en-US" dirty="0" smtClean="0">
                <a:solidFill>
                  <a:srgbClr val="FF0000"/>
                </a:solidFill>
              </a:rPr>
              <a:t>是距离最近的定位父元素的距离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9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2950</TotalTime>
  <Words>59</Words>
  <Application>Microsoft Office PowerPoint</Application>
  <PresentationFormat>宽屏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 teacher</dc:creator>
  <cp:lastModifiedBy>A teacher</cp:lastModifiedBy>
  <cp:revision>18</cp:revision>
  <dcterms:created xsi:type="dcterms:W3CDTF">2017-08-30T07:40:47Z</dcterms:created>
  <dcterms:modified xsi:type="dcterms:W3CDTF">2017-09-01T08:51:12Z</dcterms:modified>
</cp:coreProperties>
</file>