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9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8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8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5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1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2212-C1A3-46C2-B3AF-094002ADA8A9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4066-2420-4423-B6CB-DB256A291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8650" y="1371600"/>
            <a:ext cx="15621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168650" y="1371600"/>
            <a:ext cx="7800975" cy="990600"/>
            <a:chOff x="-3070225" y="1574800"/>
            <a:chExt cx="7800975" cy="990600"/>
          </a:xfrm>
        </p:grpSpPr>
        <p:sp>
          <p:nvSpPr>
            <p:cNvPr id="5" name="矩形 4"/>
            <p:cNvSpPr/>
            <p:nvPr/>
          </p:nvSpPr>
          <p:spPr>
            <a:xfrm>
              <a:off x="-3070225" y="1574800"/>
              <a:ext cx="1562100" cy="990600"/>
            </a:xfrm>
            <a:prstGeom prst="rect">
              <a:avLst/>
            </a:prstGeom>
            <a:solidFill>
              <a:srgbClr val="ED7D31">
                <a:alpha val="2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1517650" y="1574800"/>
              <a:ext cx="1562100" cy="990600"/>
            </a:xfrm>
            <a:prstGeom prst="rect">
              <a:avLst/>
            </a:prstGeom>
            <a:solidFill>
              <a:srgbClr val="ED7D31">
                <a:alpha val="2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800" y="1574800"/>
              <a:ext cx="1562100" cy="990600"/>
            </a:xfrm>
            <a:prstGeom prst="rect">
              <a:avLst/>
            </a:prstGeom>
            <a:solidFill>
              <a:srgbClr val="ED7D31">
                <a:alpha val="2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06550" y="1574800"/>
              <a:ext cx="1562100" cy="990600"/>
            </a:xfrm>
            <a:prstGeom prst="rect">
              <a:avLst/>
            </a:prstGeom>
            <a:solidFill>
              <a:srgbClr val="ED7D31">
                <a:alpha val="2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68650" y="1574800"/>
              <a:ext cx="1562100" cy="990600"/>
            </a:xfrm>
            <a:prstGeom prst="rect">
              <a:avLst/>
            </a:prstGeom>
            <a:solidFill>
              <a:srgbClr val="ED7D31">
                <a:alpha val="2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0969625" y="1371600"/>
            <a:ext cx="1562100" cy="990600"/>
          </a:xfrm>
          <a:prstGeom prst="rect">
            <a:avLst/>
          </a:prstGeom>
          <a:solidFill>
            <a:srgbClr val="ED7D31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16</cp:revision>
  <dcterms:created xsi:type="dcterms:W3CDTF">2017-09-03T08:22:54Z</dcterms:created>
  <dcterms:modified xsi:type="dcterms:W3CDTF">2017-09-04T12:14:31Z</dcterms:modified>
</cp:coreProperties>
</file>