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0841-6793-4542-821F-F6F20F32C89D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462C-4861-4287-B6D8-687973EA6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8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0841-6793-4542-821F-F6F20F32C89D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462C-4861-4287-B6D8-687973EA6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67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0841-6793-4542-821F-F6F20F32C89D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462C-4861-4287-B6D8-687973EA6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64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0841-6793-4542-821F-F6F20F32C89D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462C-4861-4287-B6D8-687973EA6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89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0841-6793-4542-821F-F6F20F32C89D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462C-4861-4287-B6D8-687973EA6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10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0841-6793-4542-821F-F6F20F32C89D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462C-4861-4287-B6D8-687973EA6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96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0841-6793-4542-821F-F6F20F32C89D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462C-4861-4287-B6D8-687973EA6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36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0841-6793-4542-821F-F6F20F32C89D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462C-4861-4287-B6D8-687973EA6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48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0841-6793-4542-821F-F6F20F32C89D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462C-4861-4287-B6D8-687973EA6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00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0841-6793-4542-821F-F6F20F32C89D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462C-4861-4287-B6D8-687973EA6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53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0841-6793-4542-821F-F6F20F32C89D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462C-4861-4287-B6D8-687973EA6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59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60841-6793-4542-821F-F6F20F32C89D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A462C-4861-4287-B6D8-687973EA6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8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6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90600" y="660400"/>
            <a:ext cx="2400300" cy="401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浏览器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16903" y="1092200"/>
            <a:ext cx="2347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http://www.baidu.com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648700" y="546100"/>
            <a:ext cx="2476500" cy="452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067300" y="787400"/>
            <a:ext cx="1358900" cy="162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DNS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417203" y="1276866"/>
            <a:ext cx="1637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1"/>
          </p:cNvCxnSpPr>
          <p:nvPr/>
        </p:nvCxnSpPr>
        <p:spPr>
          <a:xfrm flipH="1">
            <a:off x="3390900" y="16002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417203" y="3009900"/>
            <a:ext cx="5231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3390900" y="3365500"/>
            <a:ext cx="52578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38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647114" y="393895"/>
            <a:ext cx="3787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s1 </a:t>
            </a:r>
            <a:r>
              <a:rPr lang="en-US" altLang="zh-CN" dirty="0" smtClean="0"/>
              <a:t>= new Student(</a:t>
            </a:r>
            <a:r>
              <a:rPr lang="en-US" altLang="zh-CN" dirty="0"/>
              <a:t>'</a:t>
            </a:r>
            <a:r>
              <a:rPr lang="en-US" altLang="zh-CN" dirty="0" err="1"/>
              <a:t>lilei</a:t>
            </a:r>
            <a:r>
              <a:rPr lang="en-US" altLang="zh-CN" dirty="0"/>
              <a:t>', 18, '</a:t>
            </a:r>
            <a:r>
              <a:rPr lang="zh-CN" altLang="en-US" dirty="0"/>
              <a:t>男</a:t>
            </a:r>
            <a:r>
              <a:rPr lang="en-US" altLang="zh-CN" dirty="0" smtClean="0"/>
              <a:t>');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s2 = </a:t>
            </a:r>
            <a:r>
              <a:rPr lang="en-US" altLang="zh-CN" dirty="0" smtClean="0"/>
              <a:t>new </a:t>
            </a:r>
            <a:r>
              <a:rPr lang="en-US" altLang="zh-CN" dirty="0"/>
              <a:t>Student('hmm', 18, '</a:t>
            </a:r>
            <a:r>
              <a:rPr lang="zh-CN" altLang="en-US" dirty="0"/>
              <a:t>女</a:t>
            </a:r>
            <a:r>
              <a:rPr lang="en-US" altLang="zh-CN" dirty="0"/>
              <a:t>');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1758462" y="1547446"/>
            <a:ext cx="8750104" cy="4529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内存</a:t>
            </a:r>
          </a:p>
        </p:txBody>
      </p:sp>
      <p:sp>
        <p:nvSpPr>
          <p:cNvPr id="37" name="椭圆 36"/>
          <p:cNvSpPr/>
          <p:nvPr/>
        </p:nvSpPr>
        <p:spPr>
          <a:xfrm>
            <a:off x="6583680" y="1842868"/>
            <a:ext cx="2447779" cy="180066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s1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name</a:t>
            </a:r>
          </a:p>
          <a:p>
            <a:pPr algn="ctr"/>
            <a:r>
              <a:rPr lang="en-US" altLang="zh-CN" dirty="0" smtClean="0"/>
              <a:t>age</a:t>
            </a:r>
          </a:p>
          <a:p>
            <a:pPr algn="ctr"/>
            <a:r>
              <a:rPr lang="en-US" altLang="zh-CN" dirty="0" smtClean="0"/>
              <a:t>sex</a:t>
            </a:r>
          </a:p>
          <a:p>
            <a:pPr algn="ctr"/>
            <a:r>
              <a:rPr lang="en-US" altLang="zh-CN" dirty="0" err="1" smtClean="0"/>
              <a:t>sayHi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9467556" y="2307102"/>
            <a:ext cx="1041009" cy="4783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function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8201465" y="2630658"/>
            <a:ext cx="1237957" cy="684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6372665" y="3897534"/>
            <a:ext cx="2447779" cy="180066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s2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name</a:t>
            </a:r>
          </a:p>
          <a:p>
            <a:pPr algn="ctr"/>
            <a:r>
              <a:rPr lang="en-US" altLang="zh-CN" dirty="0" smtClean="0"/>
              <a:t>age</a:t>
            </a:r>
          </a:p>
          <a:p>
            <a:pPr algn="ctr"/>
            <a:r>
              <a:rPr lang="en-US" altLang="zh-CN" dirty="0" smtClean="0"/>
              <a:t>sex</a:t>
            </a:r>
          </a:p>
          <a:p>
            <a:pPr algn="ctr"/>
            <a:r>
              <a:rPr lang="en-US" altLang="zh-CN" dirty="0" err="1" smtClean="0"/>
              <a:t>sayHi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9481624" y="3897534"/>
            <a:ext cx="1041009" cy="4783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function</a:t>
            </a:r>
            <a:endParaRPr lang="zh-CN" altLang="en-US" dirty="0"/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7988300" y="4353950"/>
            <a:ext cx="1479256" cy="992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2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1447800" y="3492500"/>
            <a:ext cx="1714500" cy="965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Student</a:t>
            </a:r>
          </a:p>
          <a:p>
            <a:pPr algn="ctr"/>
            <a:r>
              <a:rPr lang="zh-CN" altLang="en-US" dirty="0" smtClean="0"/>
              <a:t>构造函数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4572000" y="5143500"/>
            <a:ext cx="1549400" cy="965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s1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endCxn id="22" idx="1"/>
          </p:cNvCxnSpPr>
          <p:nvPr/>
        </p:nvCxnSpPr>
        <p:spPr>
          <a:xfrm>
            <a:off x="2305050" y="4457700"/>
            <a:ext cx="2266950" cy="11684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305050" y="485723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通过构造函数创建对象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6883400" y="3492500"/>
            <a:ext cx="1498600" cy="850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Student</a:t>
            </a:r>
          </a:p>
          <a:p>
            <a:pPr algn="ctr"/>
            <a:r>
              <a:rPr lang="zh-CN" altLang="en-US" dirty="0" smtClean="0"/>
              <a:t>原型对象</a:t>
            </a:r>
          </a:p>
        </p:txBody>
      </p:sp>
      <p:cxnSp>
        <p:nvCxnSpPr>
          <p:cNvPr id="28" name="直接箭头连接符 27"/>
          <p:cNvCxnSpPr>
            <a:stCxn id="21" idx="3"/>
            <a:endCxn id="26" idx="1"/>
          </p:cNvCxnSpPr>
          <p:nvPr/>
        </p:nvCxnSpPr>
        <p:spPr>
          <a:xfrm flipV="1">
            <a:off x="3162300" y="3917950"/>
            <a:ext cx="3721100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211905" y="3605768"/>
            <a:ext cx="191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Student.prototype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22" idx="3"/>
            <a:endCxn id="26" idx="2"/>
          </p:cNvCxnSpPr>
          <p:nvPr/>
        </p:nvCxnSpPr>
        <p:spPr>
          <a:xfrm flipV="1">
            <a:off x="6121400" y="4343400"/>
            <a:ext cx="1511300" cy="128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777345" y="5041900"/>
            <a:ext cx="171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s1.__proto__</a:t>
            </a:r>
            <a:endParaRPr lang="zh-CN" altLang="en-US" dirty="0"/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3259777" y="4216400"/>
            <a:ext cx="3517569" cy="39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572000" y="4400550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3648650" y="4272518"/>
            <a:ext cx="312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Student.prototype.constructor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453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1447800" y="3492500"/>
            <a:ext cx="1714500" cy="965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Student</a:t>
            </a:r>
          </a:p>
          <a:p>
            <a:pPr algn="ctr"/>
            <a:r>
              <a:rPr lang="zh-CN" altLang="en-US" dirty="0" smtClean="0"/>
              <a:t>构造函数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4572000" y="5143500"/>
            <a:ext cx="1549400" cy="965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s1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endCxn id="22" idx="1"/>
          </p:cNvCxnSpPr>
          <p:nvPr/>
        </p:nvCxnSpPr>
        <p:spPr>
          <a:xfrm>
            <a:off x="2305050" y="4457700"/>
            <a:ext cx="2266950" cy="11684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305050" y="485723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通过构造函数创建对象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6883400" y="3492500"/>
            <a:ext cx="1498600" cy="850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Student</a:t>
            </a:r>
          </a:p>
          <a:p>
            <a:pPr algn="ctr"/>
            <a:r>
              <a:rPr lang="zh-CN" altLang="en-US" dirty="0" smtClean="0"/>
              <a:t>原型对象</a:t>
            </a:r>
            <a:endParaRPr lang="en-US" altLang="zh-CN" dirty="0" smtClean="0"/>
          </a:p>
        </p:txBody>
      </p:sp>
      <p:cxnSp>
        <p:nvCxnSpPr>
          <p:cNvPr id="28" name="直接箭头连接符 27"/>
          <p:cNvCxnSpPr>
            <a:stCxn id="21" idx="3"/>
            <a:endCxn id="26" idx="1"/>
          </p:cNvCxnSpPr>
          <p:nvPr/>
        </p:nvCxnSpPr>
        <p:spPr>
          <a:xfrm flipV="1">
            <a:off x="3162300" y="3917950"/>
            <a:ext cx="3721100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211905" y="3605768"/>
            <a:ext cx="191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Student.prototype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22" idx="3"/>
            <a:endCxn id="26" idx="2"/>
          </p:cNvCxnSpPr>
          <p:nvPr/>
        </p:nvCxnSpPr>
        <p:spPr>
          <a:xfrm flipV="1">
            <a:off x="6121400" y="4343400"/>
            <a:ext cx="1511300" cy="128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777345" y="5041900"/>
            <a:ext cx="171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s1.__proto__</a:t>
            </a:r>
            <a:endParaRPr lang="zh-CN" altLang="en-US" dirty="0"/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3259777" y="4216400"/>
            <a:ext cx="3517569" cy="39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572000" y="4400550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3648650" y="4272518"/>
            <a:ext cx="312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Student.prototype.constructor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8488055" y="1727200"/>
            <a:ext cx="1532245" cy="78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</a:t>
            </a:r>
          </a:p>
          <a:p>
            <a:pPr algn="ctr"/>
            <a:r>
              <a:rPr lang="zh-CN" altLang="en-US" dirty="0" smtClean="0"/>
              <a:t>原型对象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stCxn id="26" idx="0"/>
            <a:endCxn id="2" idx="2"/>
          </p:cNvCxnSpPr>
          <p:nvPr/>
        </p:nvCxnSpPr>
        <p:spPr>
          <a:xfrm flipV="1">
            <a:off x="7632700" y="2514600"/>
            <a:ext cx="1621478" cy="977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597900" y="2914650"/>
            <a:ext cx="165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Student</a:t>
            </a:r>
            <a:r>
              <a:rPr lang="zh-CN" altLang="en-US" dirty="0" smtClean="0"/>
              <a:t>原型对象</a:t>
            </a:r>
            <a:r>
              <a:rPr lang="en-US" altLang="zh-CN" dirty="0" smtClean="0"/>
              <a:t>.__proto__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464050" y="1587500"/>
            <a:ext cx="1765300" cy="78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</a:t>
            </a:r>
          </a:p>
          <a:p>
            <a:pPr algn="ctr"/>
            <a:r>
              <a:rPr lang="zh-CN" altLang="en-US" dirty="0" smtClean="0"/>
              <a:t>构造函数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3"/>
            <a:endCxn id="2" idx="1"/>
          </p:cNvCxnSpPr>
          <p:nvPr/>
        </p:nvCxnSpPr>
        <p:spPr>
          <a:xfrm>
            <a:off x="6229350" y="1981200"/>
            <a:ext cx="2258705" cy="13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472545" y="1603633"/>
            <a:ext cx="19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Object.prototype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endCxn id="26" idx="0"/>
          </p:cNvCxnSpPr>
          <p:nvPr/>
        </p:nvCxnSpPr>
        <p:spPr>
          <a:xfrm>
            <a:off x="5322248" y="2418318"/>
            <a:ext cx="2310452" cy="10741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9588500" y="177800"/>
            <a:ext cx="1295400" cy="698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2" idx="0"/>
            <a:endCxn id="11" idx="2"/>
          </p:cNvCxnSpPr>
          <p:nvPr/>
        </p:nvCxnSpPr>
        <p:spPr>
          <a:xfrm flipV="1">
            <a:off x="9254178" y="876300"/>
            <a:ext cx="982022" cy="85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880600" y="1225550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原型对象</a:t>
            </a:r>
            <a:r>
              <a:rPr lang="en-US" altLang="zh-CN" dirty="0" smtClean="0"/>
              <a:t>.__proto__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78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55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106</Words>
  <Application>Microsoft Office PowerPoint</Application>
  <PresentationFormat>宽屏</PresentationFormat>
  <Paragraphs>45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 teacher</dc:creator>
  <cp:lastModifiedBy>A teacher</cp:lastModifiedBy>
  <cp:revision>37</cp:revision>
  <dcterms:created xsi:type="dcterms:W3CDTF">2017-09-10T01:59:54Z</dcterms:created>
  <dcterms:modified xsi:type="dcterms:W3CDTF">2017-09-12T02:42:34Z</dcterms:modified>
</cp:coreProperties>
</file>