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1AA4-A2AF-4A29-9E3C-2B3DB0AAEF94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7BD0-F1F7-41A4-BACC-0C3714EB6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50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1AA4-A2AF-4A29-9E3C-2B3DB0AAEF94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7BD0-F1F7-41A4-BACC-0C3714EB6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62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1AA4-A2AF-4A29-9E3C-2B3DB0AAEF94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7BD0-F1F7-41A4-BACC-0C3714EB6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6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1AA4-A2AF-4A29-9E3C-2B3DB0AAEF94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7BD0-F1F7-41A4-BACC-0C3714EB6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1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1AA4-A2AF-4A29-9E3C-2B3DB0AAEF94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7BD0-F1F7-41A4-BACC-0C3714EB6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51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1AA4-A2AF-4A29-9E3C-2B3DB0AAEF94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7BD0-F1F7-41A4-BACC-0C3714EB6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77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1AA4-A2AF-4A29-9E3C-2B3DB0AAEF94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7BD0-F1F7-41A4-BACC-0C3714EB6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86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1AA4-A2AF-4A29-9E3C-2B3DB0AAEF94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7BD0-F1F7-41A4-BACC-0C3714EB6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55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1AA4-A2AF-4A29-9E3C-2B3DB0AAEF94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7BD0-F1F7-41A4-BACC-0C3714EB6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77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1AA4-A2AF-4A29-9E3C-2B3DB0AAEF94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7BD0-F1F7-41A4-BACC-0C3714EB6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95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1AA4-A2AF-4A29-9E3C-2B3DB0AAEF94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7BD0-F1F7-41A4-BACC-0C3714EB6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75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E1AA4-A2AF-4A29-9E3C-2B3DB0AAEF94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37BD0-F1F7-41A4-BACC-0C3714EB6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21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31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087560" y="1130300"/>
            <a:ext cx="1981200" cy="3467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</a:t>
            </a:r>
            <a:r>
              <a:rPr lang="zh-CN" altLang="en-US" dirty="0" smtClean="0"/>
              <a:t>执行栈</a:t>
            </a:r>
            <a:r>
              <a:rPr lang="en-US" altLang="zh-CN" dirty="0" smtClean="0"/>
              <a:t>”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447800" y="1358900"/>
            <a:ext cx="1270000" cy="4953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fn1();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447800" y="3333750"/>
            <a:ext cx="1270000" cy="4953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fn2();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238250" y="2095500"/>
            <a:ext cx="1898650" cy="4953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setTimeout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fn</a:t>
            </a:r>
            <a:r>
              <a:rPr lang="en-US" altLang="zh-CN" dirty="0" smtClean="0"/>
              <a:t>, 0);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461000" y="914400"/>
            <a:ext cx="41402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任务队列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638540" y="3581400"/>
            <a:ext cx="736600" cy="984250"/>
          </a:xfrm>
          <a:prstGeom prst="roundRect">
            <a:avLst/>
          </a:prstGeom>
          <a:solidFill>
            <a:schemeClr val="accent2"/>
          </a:solidFill>
          <a:ln>
            <a:solidFill>
              <a:srgbClr val="41719C">
                <a:alpha val="5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fn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647403" y="2317750"/>
            <a:ext cx="825500" cy="984250"/>
          </a:xfrm>
          <a:prstGeom prst="roundRect">
            <a:avLst/>
          </a:prstGeom>
          <a:solidFill>
            <a:schemeClr val="accent2"/>
          </a:solidFill>
          <a:ln>
            <a:solidFill>
              <a:srgbClr val="41719C">
                <a:alpha val="5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事件处理函数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943850" y="1009650"/>
            <a:ext cx="825500" cy="984250"/>
          </a:xfrm>
          <a:prstGeom prst="roundRect">
            <a:avLst/>
          </a:prstGeom>
          <a:solidFill>
            <a:schemeClr val="accent2"/>
          </a:solidFill>
          <a:ln>
            <a:solidFill>
              <a:srgbClr val="41719C">
                <a:alpha val="5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事件处</a:t>
            </a:r>
            <a:r>
              <a:rPr lang="en-US" altLang="zh-CN" dirty="0" smtClean="0"/>
              <a:t>`</a:t>
            </a:r>
            <a:r>
              <a:rPr lang="zh-CN" altLang="en-US" dirty="0" smtClean="0"/>
              <a:t>理函数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515433" y="1425575"/>
            <a:ext cx="1675545" cy="1339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消息循环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3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286000" y="1117600"/>
            <a:ext cx="1917700" cy="119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obj1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name=‘xxx’</a:t>
            </a:r>
          </a:p>
          <a:p>
            <a:pPr algn="ctr"/>
            <a:r>
              <a:rPr lang="en-US" altLang="zh-CN" dirty="0" smtClean="0"/>
              <a:t>age</a:t>
            </a:r>
          </a:p>
          <a:p>
            <a:pPr algn="ctr"/>
            <a:r>
              <a:rPr lang="en-US" altLang="zh-CN" dirty="0" smtClean="0"/>
              <a:t>sex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286000" y="2959100"/>
            <a:ext cx="1917700" cy="119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obj2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name=‘</a:t>
            </a:r>
            <a:r>
              <a:rPr lang="en-US" altLang="zh-CN" dirty="0" err="1" smtClean="0"/>
              <a:t>zs</a:t>
            </a:r>
            <a:r>
              <a:rPr lang="en-US" altLang="zh-CN" dirty="0" smtClean="0"/>
              <a:t>’</a:t>
            </a:r>
          </a:p>
          <a:p>
            <a:pPr algn="ctr"/>
            <a:r>
              <a:rPr lang="en-US" altLang="zh-CN" dirty="0" smtClean="0"/>
              <a:t>age</a:t>
            </a:r>
          </a:p>
          <a:p>
            <a:pPr algn="ctr"/>
            <a:r>
              <a:rPr lang="en-US" altLang="zh-CN" dirty="0" smtClean="0"/>
              <a:t>sex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7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286000" y="1117600"/>
            <a:ext cx="2006600" cy="147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obj1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name=‘xxx’</a:t>
            </a:r>
          </a:p>
          <a:p>
            <a:pPr algn="ctr"/>
            <a:r>
              <a:rPr lang="en-US" altLang="zh-CN" dirty="0" smtClean="0"/>
              <a:t>age</a:t>
            </a:r>
          </a:p>
          <a:p>
            <a:pPr algn="ctr"/>
            <a:r>
              <a:rPr lang="en-US" altLang="zh-CN" dirty="0" smtClean="0"/>
              <a:t>sex</a:t>
            </a:r>
          </a:p>
          <a:p>
            <a:pPr algn="ctr"/>
            <a:r>
              <a:rPr lang="en-US" altLang="zh-CN" dirty="0" smtClean="0"/>
              <a:t>dog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286000" y="2959100"/>
            <a:ext cx="2006600" cy="1384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obj2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name=‘</a:t>
            </a:r>
            <a:r>
              <a:rPr lang="en-US" altLang="zh-CN" dirty="0" err="1" smtClean="0"/>
              <a:t>zs</a:t>
            </a:r>
            <a:r>
              <a:rPr lang="en-US" altLang="zh-CN" dirty="0" smtClean="0"/>
              <a:t>’</a:t>
            </a:r>
          </a:p>
          <a:p>
            <a:pPr algn="ctr"/>
            <a:r>
              <a:rPr lang="en-US" altLang="zh-CN" dirty="0" smtClean="0"/>
              <a:t>age</a:t>
            </a:r>
          </a:p>
          <a:p>
            <a:pPr algn="ctr"/>
            <a:r>
              <a:rPr lang="en-US" altLang="zh-CN" dirty="0" smtClean="0"/>
              <a:t>sex</a:t>
            </a:r>
          </a:p>
          <a:p>
            <a:pPr algn="ctr"/>
            <a:r>
              <a:rPr lang="en-US" altLang="zh-CN" dirty="0" smtClean="0"/>
              <a:t>dog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5562600" y="1181100"/>
            <a:ext cx="20574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dog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endCxn id="2" idx="1"/>
          </p:cNvCxnSpPr>
          <p:nvPr/>
        </p:nvCxnSpPr>
        <p:spPr>
          <a:xfrm flipV="1">
            <a:off x="3517900" y="1790700"/>
            <a:ext cx="2044700" cy="55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2" idx="1"/>
          </p:cNvCxnSpPr>
          <p:nvPr/>
        </p:nvCxnSpPr>
        <p:spPr>
          <a:xfrm flipV="1">
            <a:off x="3441700" y="1790700"/>
            <a:ext cx="2120900" cy="2438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422400" y="266700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浅拷贝</a:t>
            </a:r>
            <a:r>
              <a:rPr lang="en-US" altLang="zh-CN" dirty="0" smtClean="0"/>
              <a:t>- </a:t>
            </a:r>
            <a:r>
              <a:rPr lang="zh-CN" altLang="en-US" dirty="0" smtClean="0"/>
              <a:t>只是复制了对象的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6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286000" y="1117600"/>
            <a:ext cx="2006600" cy="158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obj1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name=‘xxx’</a:t>
            </a:r>
          </a:p>
          <a:p>
            <a:pPr algn="ctr"/>
            <a:r>
              <a:rPr lang="en-US" altLang="zh-CN" dirty="0" smtClean="0"/>
              <a:t>age</a:t>
            </a:r>
          </a:p>
          <a:p>
            <a:pPr algn="ctr"/>
            <a:r>
              <a:rPr lang="en-US" altLang="zh-CN" dirty="0" smtClean="0"/>
              <a:t>sex</a:t>
            </a:r>
          </a:p>
          <a:p>
            <a:pPr algn="ctr"/>
            <a:r>
              <a:rPr lang="en-US" altLang="zh-CN" dirty="0" smtClean="0"/>
              <a:t>dog</a:t>
            </a:r>
          </a:p>
          <a:p>
            <a:pPr algn="ctr"/>
            <a:r>
              <a:rPr lang="en-US" altLang="zh-CN" dirty="0"/>
              <a:t>friends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286000" y="2959100"/>
            <a:ext cx="20066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obj2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name=‘</a:t>
            </a:r>
            <a:r>
              <a:rPr lang="en-US" altLang="zh-CN" dirty="0" err="1" smtClean="0"/>
              <a:t>zs</a:t>
            </a:r>
            <a:r>
              <a:rPr lang="en-US" altLang="zh-CN" dirty="0" smtClean="0"/>
              <a:t>’</a:t>
            </a:r>
          </a:p>
          <a:p>
            <a:pPr algn="ctr"/>
            <a:r>
              <a:rPr lang="en-US" altLang="zh-CN" dirty="0" smtClean="0"/>
              <a:t>age</a:t>
            </a:r>
          </a:p>
          <a:p>
            <a:pPr algn="ctr"/>
            <a:r>
              <a:rPr lang="en-US" altLang="zh-CN" dirty="0" smtClean="0"/>
              <a:t>sex</a:t>
            </a:r>
          </a:p>
          <a:p>
            <a:pPr algn="ctr"/>
            <a:r>
              <a:rPr lang="en-US" altLang="zh-CN" dirty="0" smtClean="0"/>
              <a:t>dog</a:t>
            </a:r>
          </a:p>
          <a:p>
            <a:pPr algn="ctr"/>
            <a:r>
              <a:rPr lang="en-US" altLang="zh-CN" dirty="0"/>
              <a:t>friends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5562600" y="1181100"/>
            <a:ext cx="20574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dog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endCxn id="2" idx="1"/>
          </p:cNvCxnSpPr>
          <p:nvPr/>
        </p:nvCxnSpPr>
        <p:spPr>
          <a:xfrm flipV="1">
            <a:off x="3517900" y="1790700"/>
            <a:ext cx="2044700" cy="55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10" idx="1"/>
          </p:cNvCxnSpPr>
          <p:nvPr/>
        </p:nvCxnSpPr>
        <p:spPr>
          <a:xfrm flipV="1">
            <a:off x="3517900" y="4203700"/>
            <a:ext cx="2527300" cy="25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422400" y="266700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深</a:t>
            </a:r>
            <a:r>
              <a:rPr lang="zh-CN" altLang="en-US" dirty="0" smtClean="0"/>
              <a:t>拷贝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多层复制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045200" y="3594100"/>
            <a:ext cx="20574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dog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105400" y="2654300"/>
            <a:ext cx="1270000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156200" y="2705100"/>
            <a:ext cx="16383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friends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endCxn id="12" idx="1"/>
          </p:cNvCxnSpPr>
          <p:nvPr/>
        </p:nvCxnSpPr>
        <p:spPr>
          <a:xfrm>
            <a:off x="3733800" y="2654300"/>
            <a:ext cx="1422400" cy="406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495800" y="5054600"/>
            <a:ext cx="16383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friends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endCxn id="15" idx="1"/>
          </p:cNvCxnSpPr>
          <p:nvPr/>
        </p:nvCxnSpPr>
        <p:spPr>
          <a:xfrm>
            <a:off x="3733800" y="4508500"/>
            <a:ext cx="762000" cy="901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62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7806</TotalTime>
  <Words>105</Words>
  <Application>Microsoft Office PowerPoint</Application>
  <PresentationFormat>宽屏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 teacher</dc:creator>
  <cp:lastModifiedBy>A teacher</cp:lastModifiedBy>
  <cp:revision>21</cp:revision>
  <dcterms:created xsi:type="dcterms:W3CDTF">2017-10-17T15:05:54Z</dcterms:created>
  <dcterms:modified xsi:type="dcterms:W3CDTF">2017-10-23T01:12:38Z</dcterms:modified>
</cp:coreProperties>
</file>