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3" r:id="rId5"/>
    <p:sldId id="271" r:id="rId6"/>
    <p:sldId id="273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C"/>
    <a:srgbClr val="58BEDA"/>
    <a:srgbClr val="92C524"/>
    <a:srgbClr val="FFB535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xmlns="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xmlns="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89898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92C52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58BED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xmlns="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xmlns="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773" y="115543"/>
            <a:ext cx="97142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xmlns="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solidFill>
            <a:srgbClr val="92C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xmlns="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2" y="6293471"/>
            <a:ext cx="97142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2" y="6293471"/>
            <a:ext cx="97142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2" y="6293471"/>
            <a:ext cx="97142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xmlns="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xmlns="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58BED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58BED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xmlns="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89898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xmlns="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9898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xmlns="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92C52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xmlns="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773" y="115543"/>
            <a:ext cx="97142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xmlns="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FA765BD-3A33-4284-A5AE-D7A43A46A324}"/>
              </a:ext>
            </a:extLst>
          </p:cNvPr>
          <p:cNvGrpSpPr/>
          <p:nvPr/>
        </p:nvGrpSpPr>
        <p:grpSpPr>
          <a:xfrm>
            <a:off x="1093334" y="5112124"/>
            <a:ext cx="2474582" cy="952873"/>
            <a:chOff x="2383834" y="4961879"/>
            <a:chExt cx="2518367" cy="9697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3538ADF-DB82-4853-A55D-F1246F5D0D63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1A952876-E0F4-49DD-89E7-C77A8933AB79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CA614439-BE79-4DD5-B998-190D717C7EB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 smtClean="0">
                      <a:solidFill>
                        <a:schemeClr val="bg1"/>
                      </a:solidFill>
                      <a:latin typeface="+mn-lt"/>
                    </a:rPr>
                    <a:t>INTRODUCTION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xmlns="" id="{917E3518-E251-4E7B-9C88-524F00235DFD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29EFAEA8-A3B6-47E9-BF82-C40C9FDACB1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B39867D7-FA11-4E96-8335-ED02191C2349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1E6A353B-DD72-4658-8E5B-8F4C3880296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92C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3" name="副标题 4">
            <a:extLst>
              <a:ext uri="{FF2B5EF4-FFF2-40B4-BE49-F238E27FC236}">
                <a16:creationId xmlns:a16="http://schemas.microsoft.com/office/drawing/2014/main" xmlns="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885679"/>
            <a:ext cx="5430120" cy="5587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企业商业模式优化管理的战略伙伴</a:t>
            </a: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xmlns="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6" y="2648511"/>
            <a:ext cx="5836485" cy="133129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晞和企业管理咨询有限公司</a:t>
            </a: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xmlns="" id="{56258B9F-5984-4DCA-8C80-A44B72B7B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775" y="6178051"/>
            <a:ext cx="5430120" cy="296271"/>
          </a:xfrm>
        </p:spPr>
        <p:txBody>
          <a:bodyPr/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2018@Colossios Consulting Ltd., China 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72987" y="2308792"/>
            <a:ext cx="1150294" cy="1150294"/>
          </a:xfrm>
          <a:prstGeom prst="ellipse">
            <a:avLst/>
          </a:prstGeom>
          <a:solidFill>
            <a:srgbClr val="58B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7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40"/>
            <a:ext cx="4927057" cy="327402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</p:pic>
      <p:sp>
        <p:nvSpPr>
          <p:cNvPr id="3" name="işḷi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117509-558C-4F85-9AAE-AFA94DB5D72E}"/>
              </a:ext>
            </a:extLst>
          </p:cNvPr>
          <p:cNvSpPr/>
          <p:nvPr/>
        </p:nvSpPr>
        <p:spPr bwMode="auto">
          <a:xfrm>
            <a:off x="3958872" y="2971800"/>
            <a:ext cx="914400" cy="914400"/>
          </a:xfrm>
          <a:prstGeom prst="ellipse">
            <a:avLst/>
          </a:prstGeom>
          <a:solidFill>
            <a:srgbClr val="58BEDA"/>
          </a:solidFill>
          <a:ln w="50800" cmpd="sng"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íSļî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DF0082-3404-4EFD-B959-4B9BA4ACD33D}"/>
              </a:ext>
            </a:extLst>
          </p:cNvPr>
          <p:cNvSpPr/>
          <p:nvPr/>
        </p:nvSpPr>
        <p:spPr>
          <a:xfrm>
            <a:off x="5008272" y="3437191"/>
            <a:ext cx="6512216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晞和企业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管理咨询（上海）有限公司专注于利用先进的国际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市场营销学、心理学、医学、管理学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理论，加上自主创新的专业化设计和服务，优化企业商业模式和管理，尤其是在提升医疗相关企业、医院、医联体学术专业能力和人员管理能力上有着独特的优势。核心服务于市场营销准确性和绩效，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Key Opinion Leaders (KOL)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管理，团队建设与驱动，医学专业管理和教学等。</a:t>
            </a:r>
          </a:p>
        </p:txBody>
      </p:sp>
      <p:sp>
        <p:nvSpPr>
          <p:cNvPr id="5" name="ïšlî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CA706F2-2088-43D8-B1E8-3CE7C1F39D90}"/>
              </a:ext>
            </a:extLst>
          </p:cNvPr>
          <p:cNvSpPr txBox="1"/>
          <p:nvPr/>
        </p:nvSpPr>
        <p:spPr bwMode="auto">
          <a:xfrm>
            <a:off x="5008272" y="2857894"/>
            <a:ext cx="6512216" cy="56291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专注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于利用先进的理论，优化企业商业模式与管理的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顾问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服务与产品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7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"/>
            <a:ext cx="4388262" cy="2916000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</p:pic>
      <p:sp>
        <p:nvSpPr>
          <p:cNvPr id="4" name="íSļî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DF0082-3404-4EFD-B959-4B9BA4ACD33D}"/>
              </a:ext>
            </a:extLst>
          </p:cNvPr>
          <p:cNvSpPr/>
          <p:nvPr/>
        </p:nvSpPr>
        <p:spPr>
          <a:xfrm>
            <a:off x="3932511" y="857997"/>
            <a:ext cx="7201653" cy="8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我们的服务产品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分为常驻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顾问服务，单项项目建设，以及企业问诊咨询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且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将我们的特色创新服务于跨领域服的各行各业。</a:t>
            </a:r>
          </a:p>
        </p:txBody>
      </p:sp>
      <p:sp>
        <p:nvSpPr>
          <p:cNvPr id="6" name="ïşľíḑe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FB70CB6-5F2B-44B5-9C97-49E8113136F0}"/>
              </a:ext>
            </a:extLst>
          </p:cNvPr>
          <p:cNvSpPr/>
          <p:nvPr/>
        </p:nvSpPr>
        <p:spPr>
          <a:xfrm>
            <a:off x="669925" y="226547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şľíḋ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FD0F929-3156-459F-92B5-C404C85448F5}"/>
              </a:ext>
            </a:extLst>
          </p:cNvPr>
          <p:cNvSpPr/>
          <p:nvPr/>
        </p:nvSpPr>
        <p:spPr>
          <a:xfrm>
            <a:off x="2142975" y="1970488"/>
            <a:ext cx="589978" cy="589978"/>
          </a:xfrm>
          <a:prstGeom prst="ellipse">
            <a:avLst/>
          </a:prstGeom>
          <a:solidFill>
            <a:srgbClr val="58BEDA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8" name="íşļi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871FDC9-4ABF-42A0-9FB6-783964FEF62A}"/>
              </a:ext>
            </a:extLst>
          </p:cNvPr>
          <p:cNvGrpSpPr/>
          <p:nvPr/>
        </p:nvGrpSpPr>
        <p:grpSpPr>
          <a:xfrm>
            <a:off x="743003" y="2692860"/>
            <a:ext cx="3389923" cy="1062720"/>
            <a:chOff x="831802" y="3912072"/>
            <a:chExt cx="2474198" cy="1062720"/>
          </a:xfrm>
        </p:grpSpPr>
        <p:sp>
          <p:nvSpPr>
            <p:cNvPr id="9" name="iŝḻí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334F5B2-1D97-45F8-818A-674B428185C6}"/>
                </a:ext>
              </a:extLst>
            </p:cNvPr>
            <p:cNvSpPr/>
            <p:nvPr/>
          </p:nvSpPr>
          <p:spPr>
            <a:xfrm>
              <a:off x="831802" y="4364531"/>
              <a:ext cx="2474198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根据认知心理学、医学认知流程、市场营销管理的市场细分原理，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针对特定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疾病或领域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的需求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进行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进分析，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服务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于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市场营销管理，学术教学管理，以及投资测算和实施。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îSḷi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85BB9B4-36DB-4CA0-86B9-BC5943A396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学术认知流程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Academic Perception Progress</a:t>
              </a:r>
            </a:p>
          </p:txBody>
        </p:sp>
      </p:grpSp>
      <p:sp>
        <p:nvSpPr>
          <p:cNvPr id="11" name="íṥľíḍ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C6FC988-15D3-459E-969D-DFD1CAFE0D80}"/>
              </a:ext>
            </a:extLst>
          </p:cNvPr>
          <p:cNvSpPr/>
          <p:nvPr/>
        </p:nvSpPr>
        <p:spPr>
          <a:xfrm>
            <a:off x="4327167" y="226547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2" name="î$ḻîḋe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4B84AA8-95BE-4C78-976E-CF235776AC9A}"/>
              </a:ext>
            </a:extLst>
          </p:cNvPr>
          <p:cNvSpPr/>
          <p:nvPr/>
        </p:nvSpPr>
        <p:spPr>
          <a:xfrm>
            <a:off x="5800217" y="1970488"/>
            <a:ext cx="589978" cy="589978"/>
          </a:xfrm>
          <a:prstGeom prst="ellipse">
            <a:avLst/>
          </a:prstGeom>
          <a:solidFill>
            <a:srgbClr val="58BEDA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3" name="îŝļïḑ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D9906E2-2790-4907-B136-14C2955F0F06}"/>
              </a:ext>
            </a:extLst>
          </p:cNvPr>
          <p:cNvGrpSpPr/>
          <p:nvPr/>
        </p:nvGrpSpPr>
        <p:grpSpPr>
          <a:xfrm>
            <a:off x="4400245" y="2692860"/>
            <a:ext cx="3389923" cy="1062720"/>
            <a:chOff x="831802" y="3912072"/>
            <a:chExt cx="2474198" cy="1062720"/>
          </a:xfrm>
        </p:grpSpPr>
        <p:sp>
          <p:nvSpPr>
            <p:cNvPr id="14" name="íṥ1í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635E56C-D5C5-44B9-AA5C-BAAEB73218A1}"/>
                </a:ext>
              </a:extLst>
            </p:cNvPr>
            <p:cNvSpPr/>
            <p:nvPr/>
          </p:nvSpPr>
          <p:spPr>
            <a:xfrm>
              <a:off x="831802" y="4364531"/>
              <a:ext cx="2474198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以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全面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整合与优化医学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事务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部思路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为基础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，改变固有的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情报收集和处理机制，在心理学和市场营销学的指导下，进行策略化的数据分析处理，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以及指导对应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内部业务管理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îṩl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FC7359F-DE59-45C8-B919-687B6ED040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医学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信息问询分析 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 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Inquiry Analysis</a:t>
              </a:r>
            </a:p>
          </p:txBody>
        </p:sp>
      </p:grpSp>
      <p:sp>
        <p:nvSpPr>
          <p:cNvPr id="16" name="îṡ1íď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DA3F6D4-B286-4F18-B4FA-7F6EF9742C02}"/>
              </a:ext>
            </a:extLst>
          </p:cNvPr>
          <p:cNvSpPr/>
          <p:nvPr/>
        </p:nvSpPr>
        <p:spPr>
          <a:xfrm>
            <a:off x="7984410" y="226547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ïṧḷî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981F874-3C82-4BCD-B440-A04350D1A429}"/>
              </a:ext>
            </a:extLst>
          </p:cNvPr>
          <p:cNvSpPr/>
          <p:nvPr/>
        </p:nvSpPr>
        <p:spPr>
          <a:xfrm>
            <a:off x="9457460" y="1970488"/>
            <a:ext cx="589978" cy="589978"/>
          </a:xfrm>
          <a:prstGeom prst="ellipse">
            <a:avLst/>
          </a:prstGeom>
          <a:solidFill>
            <a:srgbClr val="58BEDA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18" name="ïṡḷiď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1935C68-961E-49E8-9A39-1E37C21388EB}"/>
              </a:ext>
            </a:extLst>
          </p:cNvPr>
          <p:cNvGrpSpPr/>
          <p:nvPr/>
        </p:nvGrpSpPr>
        <p:grpSpPr>
          <a:xfrm>
            <a:off x="8057488" y="2692860"/>
            <a:ext cx="3389923" cy="1062720"/>
            <a:chOff x="831802" y="3912072"/>
            <a:chExt cx="2474198" cy="1062720"/>
          </a:xfrm>
        </p:grpSpPr>
        <p:sp>
          <p:nvSpPr>
            <p:cNvPr id="19" name="iṥ1ï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378ECD6-60E2-43CE-AB40-BCB36E964FB2}"/>
                </a:ext>
              </a:extLst>
            </p:cNvPr>
            <p:cNvSpPr/>
            <p:nvPr/>
          </p:nvSpPr>
          <p:spPr>
            <a:xfrm>
              <a:off x="831802" y="4364531"/>
              <a:ext cx="2474198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在学术认知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流程的指导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下，精准建立同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KOL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之间的战略性合作伙伴关系，脱离传统模式，专业化、学术化、国际化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控制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成本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低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，高效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管理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ïs1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3005933-2F4F-471A-AD6F-D83006C414A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系统化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KOL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管理 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Systematic 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KOL 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Management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î$ļí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16F9596-16B3-4A18-A0BC-28509D6A158C}"/>
              </a:ext>
            </a:extLst>
          </p:cNvPr>
          <p:cNvSpPr/>
          <p:nvPr/>
        </p:nvSpPr>
        <p:spPr>
          <a:xfrm>
            <a:off x="669925" y="449558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2" name="iṧ1iḋ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157A113-3FCF-46B6-873A-8E14ACEDF2B4}"/>
              </a:ext>
            </a:extLst>
          </p:cNvPr>
          <p:cNvSpPr/>
          <p:nvPr/>
        </p:nvSpPr>
        <p:spPr>
          <a:xfrm>
            <a:off x="2142975" y="4200598"/>
            <a:ext cx="589978" cy="589978"/>
          </a:xfrm>
          <a:prstGeom prst="ellipse">
            <a:avLst/>
          </a:prstGeom>
          <a:solidFill>
            <a:srgbClr val="92C524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23" name="îṥľiḑ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761242E-04DA-48E0-87AB-79CB0407FEA0}"/>
              </a:ext>
            </a:extLst>
          </p:cNvPr>
          <p:cNvGrpSpPr/>
          <p:nvPr/>
        </p:nvGrpSpPr>
        <p:grpSpPr>
          <a:xfrm>
            <a:off x="743003" y="4922970"/>
            <a:ext cx="3389923" cy="1349727"/>
            <a:chOff x="831802" y="3912072"/>
            <a:chExt cx="2474198" cy="1349727"/>
          </a:xfrm>
        </p:grpSpPr>
        <p:sp>
          <p:nvSpPr>
            <p:cNvPr id="24" name="îş1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DCE4FD7-3D7F-47D3-8527-EBCAE6EECBEF}"/>
                </a:ext>
              </a:extLst>
            </p:cNvPr>
            <p:cNvSpPr/>
            <p:nvPr/>
          </p:nvSpPr>
          <p:spPr>
            <a:xfrm>
              <a:off x="831802" y="4486873"/>
              <a:ext cx="2474198" cy="7749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依托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先进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的国际市场营销学、心理学、医学、管理学理论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，建立精确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的商业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模式，达到从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商业任务、形势分析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、战略目标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、商业策略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、项目管理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一致化高效化的管理模式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îŝļ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661D6CB-39EC-41F8-A26C-58D755994E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61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精细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化市场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&amp;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医学整合联动业务模式 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Systematic Precise 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Marketing &amp; 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Medical 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Integrated 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anagement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îṣ1î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CBD24CC-08D7-43A8-870A-2AF2286AF3C2}"/>
              </a:ext>
            </a:extLst>
          </p:cNvPr>
          <p:cNvSpPr/>
          <p:nvPr/>
        </p:nvSpPr>
        <p:spPr>
          <a:xfrm>
            <a:off x="4327167" y="449558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27" name="iSļî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7720687-7006-46BD-86F8-8365A9F6BE98}"/>
              </a:ext>
            </a:extLst>
          </p:cNvPr>
          <p:cNvSpPr/>
          <p:nvPr/>
        </p:nvSpPr>
        <p:spPr>
          <a:xfrm>
            <a:off x="5800217" y="4200598"/>
            <a:ext cx="589978" cy="589978"/>
          </a:xfrm>
          <a:prstGeom prst="ellipse">
            <a:avLst/>
          </a:prstGeom>
          <a:solidFill>
            <a:srgbClr val="92C524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grpSp>
        <p:nvGrpSpPr>
          <p:cNvPr id="28" name="îṩḷïď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9C163A5-711A-4B53-814B-95F1437D0F4D}"/>
              </a:ext>
            </a:extLst>
          </p:cNvPr>
          <p:cNvGrpSpPr/>
          <p:nvPr/>
        </p:nvGrpSpPr>
        <p:grpSpPr>
          <a:xfrm>
            <a:off x="4400245" y="4922970"/>
            <a:ext cx="3389923" cy="1062720"/>
            <a:chOff x="831802" y="3912072"/>
            <a:chExt cx="2474198" cy="1062720"/>
          </a:xfrm>
        </p:grpSpPr>
        <p:sp>
          <p:nvSpPr>
            <p:cNvPr id="29" name="îŝ1í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511401C-7E2C-4809-A4E9-3DB949180C67}"/>
                </a:ext>
              </a:extLst>
            </p:cNvPr>
            <p:cNvSpPr/>
            <p:nvPr/>
          </p:nvSpPr>
          <p:spPr>
            <a:xfrm>
              <a:off x="831802" y="4364531"/>
              <a:ext cx="2474198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结合企业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各职能部门的分工与需求，利用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项目管理的方法，设计各版块的实际操作清单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和职责分工矩阵，保障项目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无死角进行。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ïSḷî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93CACDD-909E-4941-ACA4-9E63B20FB5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学术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会议策划和实施模块化工具 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Academic Conference Operation Module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ísľíḑ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FBA3754-B716-492E-8A21-623D9418F4D5}"/>
              </a:ext>
            </a:extLst>
          </p:cNvPr>
          <p:cNvSpPr/>
          <p:nvPr/>
        </p:nvSpPr>
        <p:spPr>
          <a:xfrm>
            <a:off x="7984410" y="4495588"/>
            <a:ext cx="3536078" cy="1752600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2" name="iṩḷî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ADF656B-B7E8-4B6A-981F-77FFEA89CD3F}"/>
              </a:ext>
            </a:extLst>
          </p:cNvPr>
          <p:cNvSpPr/>
          <p:nvPr/>
        </p:nvSpPr>
        <p:spPr>
          <a:xfrm>
            <a:off x="9457460" y="4200598"/>
            <a:ext cx="589978" cy="589978"/>
          </a:xfrm>
          <a:prstGeom prst="ellipse">
            <a:avLst/>
          </a:prstGeom>
          <a:solidFill>
            <a:srgbClr val="92C524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grpSp>
        <p:nvGrpSpPr>
          <p:cNvPr id="33" name="ïṧḷiḑe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92AF795-A5E0-48C7-8548-2843DD8E5CAA}"/>
              </a:ext>
            </a:extLst>
          </p:cNvPr>
          <p:cNvGrpSpPr/>
          <p:nvPr/>
        </p:nvGrpSpPr>
        <p:grpSpPr>
          <a:xfrm>
            <a:off x="8057488" y="4922970"/>
            <a:ext cx="3389923" cy="1062720"/>
            <a:chOff x="831802" y="3912072"/>
            <a:chExt cx="2474198" cy="1062720"/>
          </a:xfrm>
        </p:grpSpPr>
        <p:sp>
          <p:nvSpPr>
            <p:cNvPr id="34" name="îš1î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6B9C8E9-797A-45FB-9B3A-66AD7C38050C}"/>
                </a:ext>
              </a:extLst>
            </p:cNvPr>
            <p:cNvSpPr/>
            <p:nvPr/>
          </p:nvSpPr>
          <p:spPr>
            <a:xfrm>
              <a:off x="831802" y="4364531"/>
              <a:ext cx="2474198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时代在发展，科学在进步，我们的产品也在更新迭代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……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îsḻí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B9A7B76-AA4A-4481-9843-A5E3DBE33E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802" y="3912072"/>
              <a:ext cx="2474198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更多</a:t>
              </a:r>
              <a:endPara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6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附录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常规业务列表</a:t>
            </a:r>
          </a:p>
        </p:txBody>
      </p:sp>
      <p:grpSp>
        <p:nvGrpSpPr>
          <p:cNvPr id="56" name="7fb5df2d-a613-47b4-85fd-a73789fdc9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9925" y="1494000"/>
            <a:ext cx="10850563" cy="4403646"/>
            <a:chOff x="669925" y="1494000"/>
            <a:chExt cx="10850563" cy="4403646"/>
          </a:xfrm>
        </p:grpSpPr>
        <p:grpSp>
          <p:nvGrpSpPr>
            <p:cNvPr id="57" name="išl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B088FF2-BDD4-4046-A4AB-A9EF5583E73E}"/>
                </a:ext>
              </a:extLst>
            </p:cNvPr>
            <p:cNvGrpSpPr/>
            <p:nvPr/>
          </p:nvGrpSpPr>
          <p:grpSpPr>
            <a:xfrm>
              <a:off x="3989560" y="1494000"/>
              <a:ext cx="4212880" cy="4223712"/>
              <a:chOff x="3989560" y="1539000"/>
              <a:chExt cx="4212880" cy="4223712"/>
            </a:xfrm>
          </p:grpSpPr>
          <p:sp>
            <p:nvSpPr>
              <p:cNvPr id="74" name="íṩḷ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629E7-DEE7-4B5B-975B-42C7E5C8E2CA}"/>
                  </a:ext>
                </a:extLst>
              </p:cNvPr>
              <p:cNvSpPr/>
              <p:nvPr/>
            </p:nvSpPr>
            <p:spPr bwMode="auto">
              <a:xfrm>
                <a:off x="3989560" y="2338256"/>
                <a:ext cx="2614369" cy="2545055"/>
              </a:xfrm>
              <a:custGeom>
                <a:avLst/>
                <a:gdLst/>
                <a:ahLst/>
                <a:cxnLst>
                  <a:cxn ang="0">
                    <a:pos x="265" y="22"/>
                  </a:cxn>
                  <a:cxn ang="0">
                    <a:pos x="399" y="0"/>
                  </a:cxn>
                  <a:cxn ang="0">
                    <a:pos x="644" y="84"/>
                  </a:cxn>
                  <a:cxn ang="0">
                    <a:pos x="682" y="117"/>
                  </a:cxn>
                  <a:cxn ang="0">
                    <a:pos x="778" y="268"/>
                  </a:cxn>
                  <a:cxn ang="0">
                    <a:pos x="799" y="391"/>
                  </a:cxn>
                  <a:cxn ang="0">
                    <a:pos x="754" y="291"/>
                  </a:cxn>
                  <a:cxn ang="0">
                    <a:pos x="644" y="246"/>
                  </a:cxn>
                  <a:cxn ang="0">
                    <a:pos x="644" y="246"/>
                  </a:cxn>
                  <a:cxn ang="0">
                    <a:pos x="643" y="246"/>
                  </a:cxn>
                  <a:cxn ang="0">
                    <a:pos x="510" y="267"/>
                  </a:cxn>
                  <a:cxn ang="0">
                    <a:pos x="360" y="363"/>
                  </a:cxn>
                  <a:cxn ang="0">
                    <a:pos x="326" y="401"/>
                  </a:cxn>
                  <a:cxn ang="0">
                    <a:pos x="243" y="646"/>
                  </a:cxn>
                  <a:cxn ang="0">
                    <a:pos x="264" y="777"/>
                  </a:cxn>
                  <a:cxn ang="0">
                    <a:pos x="117" y="682"/>
                  </a:cxn>
                  <a:cxn ang="0">
                    <a:pos x="0" y="400"/>
                  </a:cxn>
                  <a:cxn ang="0">
                    <a:pos x="117" y="117"/>
                  </a:cxn>
                  <a:cxn ang="0">
                    <a:pos x="265" y="22"/>
                  </a:cxn>
                </a:cxnLst>
                <a:rect l="0" t="0" r="r" b="b"/>
                <a:pathLst>
                  <a:path w="799" h="777">
                    <a:moveTo>
                      <a:pt x="265" y="22"/>
                    </a:moveTo>
                    <a:cubicBezTo>
                      <a:pt x="307" y="8"/>
                      <a:pt x="351" y="0"/>
                      <a:pt x="399" y="0"/>
                    </a:cubicBezTo>
                    <a:cubicBezTo>
                      <a:pt x="492" y="0"/>
                      <a:pt x="574" y="28"/>
                      <a:pt x="644" y="84"/>
                    </a:cubicBezTo>
                    <a:cubicBezTo>
                      <a:pt x="657" y="94"/>
                      <a:pt x="670" y="105"/>
                      <a:pt x="682" y="117"/>
                    </a:cubicBezTo>
                    <a:cubicBezTo>
                      <a:pt x="727" y="162"/>
                      <a:pt x="759" y="212"/>
                      <a:pt x="778" y="268"/>
                    </a:cubicBezTo>
                    <a:cubicBezTo>
                      <a:pt x="791" y="306"/>
                      <a:pt x="798" y="347"/>
                      <a:pt x="799" y="391"/>
                    </a:cubicBezTo>
                    <a:cubicBezTo>
                      <a:pt x="797" y="353"/>
                      <a:pt x="781" y="319"/>
                      <a:pt x="754" y="291"/>
                    </a:cubicBezTo>
                    <a:cubicBezTo>
                      <a:pt x="723" y="261"/>
                      <a:pt x="687" y="246"/>
                      <a:pt x="644" y="246"/>
                    </a:cubicBezTo>
                    <a:cubicBezTo>
                      <a:pt x="644" y="246"/>
                      <a:pt x="644" y="246"/>
                      <a:pt x="644" y="246"/>
                    </a:cubicBezTo>
                    <a:cubicBezTo>
                      <a:pt x="644" y="246"/>
                      <a:pt x="643" y="246"/>
                      <a:pt x="643" y="246"/>
                    </a:cubicBezTo>
                    <a:cubicBezTo>
                      <a:pt x="596" y="246"/>
                      <a:pt x="552" y="253"/>
                      <a:pt x="510" y="267"/>
                    </a:cubicBezTo>
                    <a:cubicBezTo>
                      <a:pt x="455" y="286"/>
                      <a:pt x="405" y="318"/>
                      <a:pt x="360" y="363"/>
                    </a:cubicBezTo>
                    <a:cubicBezTo>
                      <a:pt x="348" y="375"/>
                      <a:pt x="337" y="388"/>
                      <a:pt x="326" y="401"/>
                    </a:cubicBezTo>
                    <a:cubicBezTo>
                      <a:pt x="271" y="471"/>
                      <a:pt x="243" y="553"/>
                      <a:pt x="243" y="646"/>
                    </a:cubicBezTo>
                    <a:cubicBezTo>
                      <a:pt x="243" y="693"/>
                      <a:pt x="250" y="736"/>
                      <a:pt x="264" y="777"/>
                    </a:cubicBezTo>
                    <a:cubicBezTo>
                      <a:pt x="210" y="758"/>
                      <a:pt x="161" y="726"/>
                      <a:pt x="117" y="682"/>
                    </a:cubicBezTo>
                    <a:cubicBezTo>
                      <a:pt x="39" y="604"/>
                      <a:pt x="0" y="510"/>
                      <a:pt x="0" y="400"/>
                    </a:cubicBezTo>
                    <a:cubicBezTo>
                      <a:pt x="0" y="290"/>
                      <a:pt x="39" y="195"/>
                      <a:pt x="117" y="117"/>
                    </a:cubicBezTo>
                    <a:cubicBezTo>
                      <a:pt x="161" y="73"/>
                      <a:pt x="210" y="42"/>
                      <a:pt x="265" y="22"/>
                    </a:cubicBezTo>
                    <a:close/>
                  </a:path>
                </a:pathLst>
              </a:custGeom>
              <a:solidFill>
                <a:srgbClr val="89898C">
                  <a:alpha val="75000"/>
                </a:srgbClr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75" name="ïšḻ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C8F2BF-271B-4B9C-8BF0-A8F94936CF4B}"/>
                  </a:ext>
                </a:extLst>
              </p:cNvPr>
              <p:cNvSpPr/>
              <p:nvPr/>
            </p:nvSpPr>
            <p:spPr bwMode="auto">
              <a:xfrm>
                <a:off x="4855964" y="1539000"/>
                <a:ext cx="2545057" cy="2620865"/>
              </a:xfrm>
              <a:custGeom>
                <a:avLst/>
                <a:gdLst/>
                <a:ahLst/>
                <a:cxnLst>
                  <a:cxn ang="0">
                    <a:pos x="390" y="800"/>
                  </a:cxn>
                  <a:cxn ang="0">
                    <a:pos x="489" y="755"/>
                  </a:cxn>
                  <a:cxn ang="0">
                    <a:pos x="534" y="657"/>
                  </a:cxn>
                  <a:cxn ang="0">
                    <a:pos x="534" y="645"/>
                  </a:cxn>
                  <a:cxn ang="0">
                    <a:pos x="534" y="635"/>
                  </a:cxn>
                  <a:cxn ang="0">
                    <a:pos x="513" y="512"/>
                  </a:cxn>
                  <a:cxn ang="0">
                    <a:pos x="417" y="361"/>
                  </a:cxn>
                  <a:cxn ang="0">
                    <a:pos x="379" y="328"/>
                  </a:cxn>
                  <a:cxn ang="0">
                    <a:pos x="134" y="244"/>
                  </a:cxn>
                  <a:cxn ang="0">
                    <a:pos x="0" y="266"/>
                  </a:cxn>
                  <a:cxn ang="0">
                    <a:pos x="95" y="117"/>
                  </a:cxn>
                  <a:cxn ang="0">
                    <a:pos x="378" y="0"/>
                  </a:cxn>
                  <a:cxn ang="0">
                    <a:pos x="661" y="117"/>
                  </a:cxn>
                  <a:cxn ang="0">
                    <a:pos x="756" y="266"/>
                  </a:cxn>
                  <a:cxn ang="0">
                    <a:pos x="778" y="400"/>
                  </a:cxn>
                  <a:cxn ang="0">
                    <a:pos x="695" y="645"/>
                  </a:cxn>
                  <a:cxn ang="0">
                    <a:pos x="661" y="683"/>
                  </a:cxn>
                  <a:cxn ang="0">
                    <a:pos x="512" y="778"/>
                  </a:cxn>
                  <a:cxn ang="0">
                    <a:pos x="390" y="800"/>
                  </a:cxn>
                </a:cxnLst>
                <a:rect l="0" t="0" r="r" b="b"/>
                <a:pathLst>
                  <a:path w="778" h="800">
                    <a:moveTo>
                      <a:pt x="390" y="800"/>
                    </a:moveTo>
                    <a:cubicBezTo>
                      <a:pt x="428" y="798"/>
                      <a:pt x="461" y="783"/>
                      <a:pt x="489" y="755"/>
                    </a:cubicBezTo>
                    <a:cubicBezTo>
                      <a:pt x="516" y="727"/>
                      <a:pt x="531" y="695"/>
                      <a:pt x="534" y="657"/>
                    </a:cubicBezTo>
                    <a:cubicBezTo>
                      <a:pt x="534" y="653"/>
                      <a:pt x="534" y="649"/>
                      <a:pt x="534" y="645"/>
                    </a:cubicBezTo>
                    <a:cubicBezTo>
                      <a:pt x="534" y="642"/>
                      <a:pt x="534" y="638"/>
                      <a:pt x="534" y="635"/>
                    </a:cubicBezTo>
                    <a:cubicBezTo>
                      <a:pt x="533" y="591"/>
                      <a:pt x="526" y="550"/>
                      <a:pt x="513" y="512"/>
                    </a:cubicBezTo>
                    <a:cubicBezTo>
                      <a:pt x="494" y="456"/>
                      <a:pt x="462" y="406"/>
                      <a:pt x="417" y="361"/>
                    </a:cubicBezTo>
                    <a:cubicBezTo>
                      <a:pt x="405" y="349"/>
                      <a:pt x="392" y="338"/>
                      <a:pt x="379" y="328"/>
                    </a:cubicBezTo>
                    <a:cubicBezTo>
                      <a:pt x="309" y="272"/>
                      <a:pt x="227" y="244"/>
                      <a:pt x="134" y="244"/>
                    </a:cubicBezTo>
                    <a:cubicBezTo>
                      <a:pt x="86" y="244"/>
                      <a:pt x="42" y="252"/>
                      <a:pt x="0" y="266"/>
                    </a:cubicBezTo>
                    <a:cubicBezTo>
                      <a:pt x="19" y="212"/>
                      <a:pt x="51" y="162"/>
                      <a:pt x="95" y="117"/>
                    </a:cubicBezTo>
                    <a:cubicBezTo>
                      <a:pt x="173" y="39"/>
                      <a:pt x="268" y="0"/>
                      <a:pt x="378" y="0"/>
                    </a:cubicBezTo>
                    <a:cubicBezTo>
                      <a:pt x="488" y="0"/>
                      <a:pt x="583" y="39"/>
                      <a:pt x="661" y="117"/>
                    </a:cubicBezTo>
                    <a:cubicBezTo>
                      <a:pt x="705" y="162"/>
                      <a:pt x="737" y="211"/>
                      <a:pt x="756" y="266"/>
                    </a:cubicBezTo>
                    <a:cubicBezTo>
                      <a:pt x="771" y="308"/>
                      <a:pt x="778" y="352"/>
                      <a:pt x="778" y="400"/>
                    </a:cubicBezTo>
                    <a:cubicBezTo>
                      <a:pt x="778" y="493"/>
                      <a:pt x="750" y="575"/>
                      <a:pt x="695" y="645"/>
                    </a:cubicBezTo>
                    <a:cubicBezTo>
                      <a:pt x="684" y="658"/>
                      <a:pt x="673" y="671"/>
                      <a:pt x="661" y="683"/>
                    </a:cubicBezTo>
                    <a:cubicBezTo>
                      <a:pt x="616" y="727"/>
                      <a:pt x="567" y="759"/>
                      <a:pt x="512" y="778"/>
                    </a:cubicBezTo>
                    <a:cubicBezTo>
                      <a:pt x="474" y="792"/>
                      <a:pt x="433" y="799"/>
                      <a:pt x="390" y="800"/>
                    </a:cubicBezTo>
                    <a:close/>
                  </a:path>
                </a:pathLst>
              </a:custGeom>
              <a:solidFill>
                <a:srgbClr val="89898C">
                  <a:alpha val="30000"/>
                </a:srgbClr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76" name="iṩľï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3931F3-7354-4907-AEEC-E47C3DA816AC}"/>
                  </a:ext>
                </a:extLst>
              </p:cNvPr>
              <p:cNvSpPr/>
              <p:nvPr/>
            </p:nvSpPr>
            <p:spPr bwMode="auto">
              <a:xfrm>
                <a:off x="5590238" y="2411902"/>
                <a:ext cx="2612202" cy="2547219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682" y="95"/>
                  </a:cxn>
                  <a:cxn ang="0">
                    <a:pos x="799" y="378"/>
                  </a:cxn>
                  <a:cxn ang="0">
                    <a:pos x="682" y="660"/>
                  </a:cxn>
                  <a:cxn ang="0">
                    <a:pos x="533" y="756"/>
                  </a:cxn>
                  <a:cxn ang="0">
                    <a:pos x="399" y="778"/>
                  </a:cxn>
                  <a:cxn ang="0">
                    <a:pos x="155" y="694"/>
                  </a:cxn>
                  <a:cxn ang="0">
                    <a:pos x="117" y="660"/>
                  </a:cxn>
                  <a:cxn ang="0">
                    <a:pos x="22" y="513"/>
                  </a:cxn>
                  <a:cxn ang="0">
                    <a:pos x="0" y="391"/>
                  </a:cxn>
                  <a:cxn ang="0">
                    <a:pos x="45" y="489"/>
                  </a:cxn>
                  <a:cxn ang="0">
                    <a:pos x="145" y="534"/>
                  </a:cxn>
                  <a:cxn ang="0">
                    <a:pos x="155" y="534"/>
                  </a:cxn>
                  <a:cxn ang="0">
                    <a:pos x="166" y="534"/>
                  </a:cxn>
                  <a:cxn ang="0">
                    <a:pos x="288" y="512"/>
                  </a:cxn>
                  <a:cxn ang="0">
                    <a:pos x="437" y="417"/>
                  </a:cxn>
                  <a:cxn ang="0">
                    <a:pos x="471" y="379"/>
                  </a:cxn>
                  <a:cxn ang="0">
                    <a:pos x="554" y="134"/>
                  </a:cxn>
                  <a:cxn ang="0">
                    <a:pos x="532" y="0"/>
                  </a:cxn>
                </a:cxnLst>
                <a:rect l="0" t="0" r="r" b="b"/>
                <a:pathLst>
                  <a:path w="799" h="778">
                    <a:moveTo>
                      <a:pt x="532" y="0"/>
                    </a:moveTo>
                    <a:cubicBezTo>
                      <a:pt x="587" y="19"/>
                      <a:pt x="637" y="51"/>
                      <a:pt x="682" y="95"/>
                    </a:cubicBezTo>
                    <a:cubicBezTo>
                      <a:pt x="760" y="173"/>
                      <a:pt x="799" y="268"/>
                      <a:pt x="799" y="378"/>
                    </a:cubicBezTo>
                    <a:cubicBezTo>
                      <a:pt x="799" y="488"/>
                      <a:pt x="760" y="582"/>
                      <a:pt x="682" y="660"/>
                    </a:cubicBezTo>
                    <a:cubicBezTo>
                      <a:pt x="637" y="705"/>
                      <a:pt x="588" y="737"/>
                      <a:pt x="533" y="756"/>
                    </a:cubicBezTo>
                    <a:cubicBezTo>
                      <a:pt x="491" y="770"/>
                      <a:pt x="447" y="778"/>
                      <a:pt x="399" y="778"/>
                    </a:cubicBezTo>
                    <a:cubicBezTo>
                      <a:pt x="306" y="778"/>
                      <a:pt x="225" y="750"/>
                      <a:pt x="155" y="694"/>
                    </a:cubicBezTo>
                    <a:cubicBezTo>
                      <a:pt x="142" y="684"/>
                      <a:pt x="129" y="673"/>
                      <a:pt x="117" y="660"/>
                    </a:cubicBezTo>
                    <a:cubicBezTo>
                      <a:pt x="73" y="616"/>
                      <a:pt x="41" y="567"/>
                      <a:pt x="22" y="513"/>
                    </a:cubicBezTo>
                    <a:cubicBezTo>
                      <a:pt x="9" y="475"/>
                      <a:pt x="1" y="434"/>
                      <a:pt x="0" y="391"/>
                    </a:cubicBezTo>
                    <a:cubicBezTo>
                      <a:pt x="2" y="429"/>
                      <a:pt x="18" y="461"/>
                      <a:pt x="45" y="489"/>
                    </a:cubicBezTo>
                    <a:cubicBezTo>
                      <a:pt x="73" y="517"/>
                      <a:pt x="106" y="532"/>
                      <a:pt x="145" y="534"/>
                    </a:cubicBezTo>
                    <a:cubicBezTo>
                      <a:pt x="148" y="534"/>
                      <a:pt x="151" y="534"/>
                      <a:pt x="155" y="534"/>
                    </a:cubicBezTo>
                    <a:cubicBezTo>
                      <a:pt x="159" y="534"/>
                      <a:pt x="162" y="534"/>
                      <a:pt x="166" y="534"/>
                    </a:cubicBezTo>
                    <a:cubicBezTo>
                      <a:pt x="209" y="533"/>
                      <a:pt x="250" y="526"/>
                      <a:pt x="288" y="512"/>
                    </a:cubicBezTo>
                    <a:cubicBezTo>
                      <a:pt x="343" y="493"/>
                      <a:pt x="392" y="461"/>
                      <a:pt x="437" y="417"/>
                    </a:cubicBezTo>
                    <a:cubicBezTo>
                      <a:pt x="449" y="405"/>
                      <a:pt x="460" y="392"/>
                      <a:pt x="471" y="379"/>
                    </a:cubicBezTo>
                    <a:cubicBezTo>
                      <a:pt x="526" y="309"/>
                      <a:pt x="554" y="227"/>
                      <a:pt x="554" y="134"/>
                    </a:cubicBezTo>
                    <a:cubicBezTo>
                      <a:pt x="554" y="86"/>
                      <a:pt x="547" y="42"/>
                      <a:pt x="532" y="0"/>
                    </a:cubicBezTo>
                    <a:close/>
                  </a:path>
                </a:pathLst>
              </a:custGeom>
              <a:solidFill>
                <a:srgbClr val="89898C">
                  <a:alpha val="75000"/>
                </a:srgbClr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77" name="ïṩļ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316151-B14E-4BCA-9665-B0737D755DE7}"/>
                  </a:ext>
                </a:extLst>
              </p:cNvPr>
              <p:cNvSpPr/>
              <p:nvPr/>
            </p:nvSpPr>
            <p:spPr bwMode="auto">
              <a:xfrm>
                <a:off x="4784486" y="3144011"/>
                <a:ext cx="2547221" cy="2618701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0"/>
                  </a:cxn>
                  <a:cxn ang="0">
                    <a:pos x="291" y="45"/>
                  </a:cxn>
                  <a:cxn ang="0">
                    <a:pos x="246" y="145"/>
                  </a:cxn>
                  <a:cxn ang="0">
                    <a:pos x="246" y="155"/>
                  </a:cxn>
                  <a:cxn ang="0">
                    <a:pos x="246" y="167"/>
                  </a:cxn>
                  <a:cxn ang="0">
                    <a:pos x="268" y="289"/>
                  </a:cxn>
                  <a:cxn ang="0">
                    <a:pos x="363" y="436"/>
                  </a:cxn>
                  <a:cxn ang="0">
                    <a:pos x="401" y="470"/>
                  </a:cxn>
                  <a:cxn ang="0">
                    <a:pos x="645" y="554"/>
                  </a:cxn>
                  <a:cxn ang="0">
                    <a:pos x="779" y="532"/>
                  </a:cxn>
                  <a:cxn ang="0">
                    <a:pos x="683" y="683"/>
                  </a:cxn>
                  <a:cxn ang="0">
                    <a:pos x="400" y="800"/>
                  </a:cxn>
                  <a:cxn ang="0">
                    <a:pos x="117" y="683"/>
                  </a:cxn>
                  <a:cxn ang="0">
                    <a:pos x="21" y="531"/>
                  </a:cxn>
                  <a:cxn ang="0">
                    <a:pos x="0" y="400"/>
                  </a:cxn>
                  <a:cxn ang="0">
                    <a:pos x="83" y="155"/>
                  </a:cxn>
                  <a:cxn ang="0">
                    <a:pos x="117" y="117"/>
                  </a:cxn>
                  <a:cxn ang="0">
                    <a:pos x="267" y="21"/>
                  </a:cxn>
                  <a:cxn ang="0">
                    <a:pos x="400" y="0"/>
                  </a:cxn>
                </a:cxnLst>
                <a:rect l="0" t="0" r="r" b="b"/>
                <a:pathLst>
                  <a:path w="779" h="800">
                    <a:moveTo>
                      <a:pt x="400" y="0"/>
                    </a:moveTo>
                    <a:cubicBezTo>
                      <a:pt x="400" y="0"/>
                      <a:pt x="400" y="0"/>
                      <a:pt x="400" y="0"/>
                    </a:cubicBezTo>
                    <a:cubicBezTo>
                      <a:pt x="358" y="0"/>
                      <a:pt x="321" y="15"/>
                      <a:pt x="291" y="45"/>
                    </a:cubicBezTo>
                    <a:cubicBezTo>
                      <a:pt x="263" y="73"/>
                      <a:pt x="248" y="107"/>
                      <a:pt x="246" y="145"/>
                    </a:cubicBezTo>
                    <a:cubicBezTo>
                      <a:pt x="246" y="148"/>
                      <a:pt x="246" y="152"/>
                      <a:pt x="246" y="155"/>
                    </a:cubicBezTo>
                    <a:cubicBezTo>
                      <a:pt x="246" y="159"/>
                      <a:pt x="246" y="163"/>
                      <a:pt x="246" y="167"/>
                    </a:cubicBezTo>
                    <a:cubicBezTo>
                      <a:pt x="247" y="210"/>
                      <a:pt x="255" y="251"/>
                      <a:pt x="268" y="289"/>
                    </a:cubicBezTo>
                    <a:cubicBezTo>
                      <a:pt x="287" y="343"/>
                      <a:pt x="319" y="392"/>
                      <a:pt x="363" y="436"/>
                    </a:cubicBezTo>
                    <a:cubicBezTo>
                      <a:pt x="375" y="449"/>
                      <a:pt x="388" y="460"/>
                      <a:pt x="401" y="470"/>
                    </a:cubicBezTo>
                    <a:cubicBezTo>
                      <a:pt x="471" y="526"/>
                      <a:pt x="552" y="554"/>
                      <a:pt x="645" y="554"/>
                    </a:cubicBezTo>
                    <a:cubicBezTo>
                      <a:pt x="693" y="554"/>
                      <a:pt x="737" y="546"/>
                      <a:pt x="779" y="532"/>
                    </a:cubicBezTo>
                    <a:cubicBezTo>
                      <a:pt x="760" y="587"/>
                      <a:pt x="728" y="638"/>
                      <a:pt x="683" y="683"/>
                    </a:cubicBezTo>
                    <a:cubicBezTo>
                      <a:pt x="605" y="761"/>
                      <a:pt x="510" y="800"/>
                      <a:pt x="400" y="800"/>
                    </a:cubicBezTo>
                    <a:cubicBezTo>
                      <a:pt x="290" y="800"/>
                      <a:pt x="195" y="761"/>
                      <a:pt x="117" y="683"/>
                    </a:cubicBezTo>
                    <a:cubicBezTo>
                      <a:pt x="72" y="638"/>
                      <a:pt x="40" y="587"/>
                      <a:pt x="21" y="531"/>
                    </a:cubicBezTo>
                    <a:cubicBezTo>
                      <a:pt x="7" y="490"/>
                      <a:pt x="0" y="447"/>
                      <a:pt x="0" y="400"/>
                    </a:cubicBezTo>
                    <a:cubicBezTo>
                      <a:pt x="0" y="307"/>
                      <a:pt x="28" y="225"/>
                      <a:pt x="83" y="155"/>
                    </a:cubicBezTo>
                    <a:cubicBezTo>
                      <a:pt x="94" y="142"/>
                      <a:pt x="105" y="129"/>
                      <a:pt x="117" y="117"/>
                    </a:cubicBezTo>
                    <a:cubicBezTo>
                      <a:pt x="162" y="72"/>
                      <a:pt x="212" y="40"/>
                      <a:pt x="267" y="21"/>
                    </a:cubicBezTo>
                    <a:cubicBezTo>
                      <a:pt x="309" y="7"/>
                      <a:pt x="353" y="0"/>
                      <a:pt x="400" y="0"/>
                    </a:cubicBezTo>
                    <a:close/>
                  </a:path>
                </a:pathLst>
              </a:custGeom>
              <a:solidFill>
                <a:srgbClr val="89898C">
                  <a:alpha val="30000"/>
                </a:srgbClr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78" name="íṡ1ï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3AC794B-0218-4019-A458-C305D2AC75A1}"/>
                  </a:ext>
                </a:extLst>
              </p:cNvPr>
              <p:cNvSpPr/>
              <p:nvPr/>
            </p:nvSpPr>
            <p:spPr bwMode="auto">
              <a:xfrm>
                <a:off x="4418252" y="2975514"/>
                <a:ext cx="558281" cy="508724"/>
              </a:xfrm>
              <a:custGeom>
                <a:avLst/>
                <a:gdLst/>
                <a:ahLst/>
                <a:cxnLst>
                  <a:cxn ang="0">
                    <a:pos x="45" y="41"/>
                  </a:cxn>
                  <a:cxn ang="0">
                    <a:pos x="47" y="50"/>
                  </a:cxn>
                  <a:cxn ang="0">
                    <a:pos x="40" y="56"/>
                  </a:cxn>
                  <a:cxn ang="0">
                    <a:pos x="31" y="60"/>
                  </a:cxn>
                  <a:cxn ang="0">
                    <a:pos x="21" y="60"/>
                  </a:cxn>
                  <a:cxn ang="0">
                    <a:pos x="13" y="56"/>
                  </a:cxn>
                  <a:cxn ang="0">
                    <a:pos x="5" y="50"/>
                  </a:cxn>
                  <a:cxn ang="0">
                    <a:pos x="8" y="41"/>
                  </a:cxn>
                  <a:cxn ang="0">
                    <a:pos x="0" y="32"/>
                  </a:cxn>
                  <a:cxn ang="0">
                    <a:pos x="9" y="26"/>
                  </a:cxn>
                  <a:cxn ang="0">
                    <a:pos x="5" y="20"/>
                  </a:cxn>
                  <a:cxn ang="0">
                    <a:pos x="17" y="18"/>
                  </a:cxn>
                  <a:cxn ang="0">
                    <a:pos x="22" y="10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47" y="22"/>
                  </a:cxn>
                  <a:cxn ang="0">
                    <a:pos x="51" y="30"/>
                  </a:cxn>
                  <a:cxn ang="0">
                    <a:pos x="26" y="25"/>
                  </a:cxn>
                  <a:cxn ang="0">
                    <a:pos x="36" y="35"/>
                  </a:cxn>
                  <a:cxn ang="0">
                    <a:pos x="72" y="19"/>
                  </a:cxn>
                  <a:cxn ang="0">
                    <a:pos x="72" y="27"/>
                  </a:cxn>
                  <a:cxn ang="0">
                    <a:pos x="62" y="25"/>
                  </a:cxn>
                  <a:cxn ang="0">
                    <a:pos x="52" y="27"/>
                  </a:cxn>
                  <a:cxn ang="0">
                    <a:pos x="53" y="19"/>
                  </a:cxn>
                  <a:cxn ang="0">
                    <a:pos x="53" y="11"/>
                  </a:cxn>
                  <a:cxn ang="0">
                    <a:pos x="52" y="3"/>
                  </a:cxn>
                  <a:cxn ang="0">
                    <a:pos x="62" y="4"/>
                  </a:cxn>
                  <a:cxn ang="0">
                    <a:pos x="67" y="0"/>
                  </a:cxn>
                  <a:cxn ang="0">
                    <a:pos x="70" y="9"/>
                  </a:cxn>
                  <a:cxn ang="0">
                    <a:pos x="78" y="18"/>
                  </a:cxn>
                  <a:cxn ang="0">
                    <a:pos x="70" y="62"/>
                  </a:cxn>
                  <a:cxn ang="0">
                    <a:pos x="67" y="71"/>
                  </a:cxn>
                  <a:cxn ang="0">
                    <a:pos x="61" y="66"/>
                  </a:cxn>
                  <a:cxn ang="0">
                    <a:pos x="52" y="68"/>
                  </a:cxn>
                  <a:cxn ang="0">
                    <a:pos x="47" y="59"/>
                  </a:cxn>
                  <a:cxn ang="0">
                    <a:pos x="54" y="50"/>
                  </a:cxn>
                  <a:cxn ang="0">
                    <a:pos x="57" y="41"/>
                  </a:cxn>
                  <a:cxn ang="0">
                    <a:pos x="63" y="46"/>
                  </a:cxn>
                  <a:cxn ang="0">
                    <a:pos x="72" y="44"/>
                  </a:cxn>
                  <a:cxn ang="0">
                    <a:pos x="72" y="52"/>
                  </a:cxn>
                  <a:cxn ang="0">
                    <a:pos x="62" y="10"/>
                  </a:cxn>
                  <a:cxn ang="0">
                    <a:pos x="67" y="15"/>
                  </a:cxn>
                  <a:cxn ang="0">
                    <a:pos x="57" y="56"/>
                  </a:cxn>
                  <a:cxn ang="0">
                    <a:pos x="62" y="51"/>
                  </a:cxn>
                </a:cxnLst>
                <a:rect l="0" t="0" r="r" b="b"/>
                <a:pathLst>
                  <a:path w="78" h="71">
                    <a:moveTo>
                      <a:pt x="52" y="39"/>
                    </a:moveTo>
                    <a:cubicBezTo>
                      <a:pt x="52" y="40"/>
                      <a:pt x="51" y="40"/>
                      <a:pt x="51" y="40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4" y="42"/>
                      <a:pt x="44" y="43"/>
                      <a:pt x="43" y="44"/>
                    </a:cubicBezTo>
                    <a:cubicBezTo>
                      <a:pt x="45" y="46"/>
                      <a:pt x="46" y="47"/>
                      <a:pt x="47" y="49"/>
                    </a:cubicBezTo>
                    <a:cubicBezTo>
                      <a:pt x="47" y="49"/>
                      <a:pt x="47" y="49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6" y="52"/>
                      <a:pt x="42" y="56"/>
                      <a:pt x="41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4" y="53"/>
                      <a:pt x="33" y="53"/>
                      <a:pt x="32" y="54"/>
                    </a:cubicBezTo>
                    <a:cubicBezTo>
                      <a:pt x="32" y="56"/>
                      <a:pt x="32" y="58"/>
                      <a:pt x="31" y="60"/>
                    </a:cubicBezTo>
                    <a:cubicBezTo>
                      <a:pt x="31" y="61"/>
                      <a:pt x="30" y="61"/>
                      <a:pt x="30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2" y="61"/>
                      <a:pt x="21" y="61"/>
                      <a:pt x="21" y="6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4"/>
                      <a:pt x="18" y="53"/>
                      <a:pt x="17" y="5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0" y="55"/>
                      <a:pt x="5" y="51"/>
                      <a:pt x="5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7" y="47"/>
                      <a:pt x="8" y="46"/>
                      <a:pt x="9" y="44"/>
                    </a:cubicBezTo>
                    <a:cubicBezTo>
                      <a:pt x="8" y="43"/>
                      <a:pt x="8" y="42"/>
                      <a:pt x="8" y="41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1" y="30"/>
                      <a:pt x="1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8"/>
                      <a:pt x="8" y="27"/>
                      <a:pt x="9" y="26"/>
                    </a:cubicBezTo>
                    <a:cubicBezTo>
                      <a:pt x="8" y="25"/>
                      <a:pt x="7" y="23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19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7"/>
                      <a:pt x="20" y="17"/>
                    </a:cubicBezTo>
                    <a:cubicBezTo>
                      <a:pt x="21" y="15"/>
                      <a:pt x="21" y="13"/>
                      <a:pt x="21" y="11"/>
                    </a:cubicBezTo>
                    <a:cubicBezTo>
                      <a:pt x="21" y="10"/>
                      <a:pt x="22" y="10"/>
                      <a:pt x="22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1" y="10"/>
                      <a:pt x="31" y="11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4" y="18"/>
                      <a:pt x="35" y="18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2" y="15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2"/>
                    </a:cubicBezTo>
                    <a:cubicBezTo>
                      <a:pt x="46" y="23"/>
                      <a:pt x="45" y="25"/>
                      <a:pt x="43" y="26"/>
                    </a:cubicBezTo>
                    <a:cubicBezTo>
                      <a:pt x="44" y="27"/>
                      <a:pt x="44" y="28"/>
                      <a:pt x="45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2" y="31"/>
                      <a:pt x="52" y="32"/>
                    </a:cubicBezTo>
                    <a:lnTo>
                      <a:pt x="52" y="39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16" y="30"/>
                      <a:pt x="16" y="35"/>
                    </a:cubicBezTo>
                    <a:cubicBezTo>
                      <a:pt x="16" y="41"/>
                      <a:pt x="21" y="46"/>
                      <a:pt x="26" y="46"/>
                    </a:cubicBezTo>
                    <a:cubicBezTo>
                      <a:pt x="32" y="46"/>
                      <a:pt x="36" y="41"/>
                      <a:pt x="36" y="35"/>
                    </a:cubicBezTo>
                    <a:cubicBezTo>
                      <a:pt x="36" y="30"/>
                      <a:pt x="32" y="25"/>
                      <a:pt x="26" y="25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2" y="19"/>
                      <a:pt x="72" y="19"/>
                    </a:cubicBezTo>
                    <a:cubicBezTo>
                      <a:pt x="71" y="20"/>
                      <a:pt x="71" y="20"/>
                      <a:pt x="70" y="21"/>
                    </a:cubicBezTo>
                    <a:cubicBezTo>
                      <a:pt x="71" y="22"/>
                      <a:pt x="72" y="26"/>
                      <a:pt x="72" y="26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68" y="30"/>
                      <a:pt x="67" y="30"/>
                    </a:cubicBezTo>
                    <a:cubicBezTo>
                      <a:pt x="67" y="30"/>
                      <a:pt x="64" y="26"/>
                      <a:pt x="63" y="25"/>
                    </a:cubicBezTo>
                    <a:cubicBezTo>
                      <a:pt x="63" y="25"/>
                      <a:pt x="63" y="25"/>
                      <a:pt x="62" y="25"/>
                    </a:cubicBezTo>
                    <a:cubicBezTo>
                      <a:pt x="62" y="25"/>
                      <a:pt x="61" y="25"/>
                      <a:pt x="61" y="25"/>
                    </a:cubicBezTo>
                    <a:cubicBezTo>
                      <a:pt x="61" y="26"/>
                      <a:pt x="58" y="30"/>
                      <a:pt x="57" y="30"/>
                    </a:cubicBezTo>
                    <a:cubicBezTo>
                      <a:pt x="57" y="30"/>
                      <a:pt x="53" y="27"/>
                      <a:pt x="52" y="27"/>
                    </a:cubicBezTo>
                    <a:cubicBezTo>
                      <a:pt x="52" y="27"/>
                      <a:pt x="52" y="27"/>
                      <a:pt x="52" y="26"/>
                    </a:cubicBezTo>
                    <a:cubicBezTo>
                      <a:pt x="52" y="26"/>
                      <a:pt x="54" y="22"/>
                      <a:pt x="54" y="21"/>
                    </a:cubicBezTo>
                    <a:cubicBezTo>
                      <a:pt x="53" y="20"/>
                      <a:pt x="53" y="20"/>
                      <a:pt x="53" y="19"/>
                    </a:cubicBezTo>
                    <a:cubicBezTo>
                      <a:pt x="52" y="19"/>
                      <a:pt x="47" y="18"/>
                      <a:pt x="47" y="1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52" y="11"/>
                      <a:pt x="53" y="11"/>
                    </a:cubicBezTo>
                    <a:cubicBezTo>
                      <a:pt x="53" y="10"/>
                      <a:pt x="53" y="9"/>
                      <a:pt x="54" y="9"/>
                    </a:cubicBezTo>
                    <a:cubicBezTo>
                      <a:pt x="54" y="8"/>
                      <a:pt x="52" y="4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3"/>
                      <a:pt x="57" y="0"/>
                      <a:pt x="57" y="0"/>
                    </a:cubicBezTo>
                    <a:cubicBezTo>
                      <a:pt x="58" y="0"/>
                      <a:pt x="61" y="4"/>
                      <a:pt x="61" y="5"/>
                    </a:cubicBezTo>
                    <a:cubicBezTo>
                      <a:pt x="61" y="4"/>
                      <a:pt x="62" y="4"/>
                      <a:pt x="62" y="4"/>
                    </a:cubicBezTo>
                    <a:cubicBezTo>
                      <a:pt x="63" y="4"/>
                      <a:pt x="63" y="4"/>
                      <a:pt x="63" y="5"/>
                    </a:cubicBezTo>
                    <a:cubicBezTo>
                      <a:pt x="64" y="3"/>
                      <a:pt x="66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8" y="0"/>
                      <a:pt x="72" y="2"/>
                      <a:pt x="7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4"/>
                      <a:pt x="71" y="8"/>
                      <a:pt x="70" y="9"/>
                    </a:cubicBezTo>
                    <a:cubicBezTo>
                      <a:pt x="71" y="9"/>
                      <a:pt x="71" y="10"/>
                      <a:pt x="72" y="11"/>
                    </a:cubicBezTo>
                    <a:cubicBezTo>
                      <a:pt x="72" y="11"/>
                      <a:pt x="78" y="11"/>
                      <a:pt x="78" y="12"/>
                    </a:cubicBezTo>
                    <a:lnTo>
                      <a:pt x="78" y="18"/>
                    </a:lnTo>
                    <a:close/>
                    <a:moveTo>
                      <a:pt x="78" y="59"/>
                    </a:moveTo>
                    <a:cubicBezTo>
                      <a:pt x="78" y="59"/>
                      <a:pt x="72" y="60"/>
                      <a:pt x="72" y="60"/>
                    </a:cubicBezTo>
                    <a:cubicBezTo>
                      <a:pt x="71" y="61"/>
                      <a:pt x="71" y="61"/>
                      <a:pt x="70" y="62"/>
                    </a:cubicBezTo>
                    <a:cubicBezTo>
                      <a:pt x="71" y="63"/>
                      <a:pt x="72" y="67"/>
                      <a:pt x="72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68"/>
                      <a:pt x="68" y="71"/>
                      <a:pt x="67" y="71"/>
                    </a:cubicBezTo>
                    <a:cubicBezTo>
                      <a:pt x="67" y="71"/>
                      <a:pt x="64" y="67"/>
                      <a:pt x="63" y="66"/>
                    </a:cubicBezTo>
                    <a:cubicBezTo>
                      <a:pt x="63" y="66"/>
                      <a:pt x="63" y="66"/>
                      <a:pt x="62" y="66"/>
                    </a:cubicBezTo>
                    <a:cubicBezTo>
                      <a:pt x="62" y="66"/>
                      <a:pt x="61" y="66"/>
                      <a:pt x="61" y="66"/>
                    </a:cubicBezTo>
                    <a:cubicBezTo>
                      <a:pt x="61" y="67"/>
                      <a:pt x="58" y="71"/>
                      <a:pt x="57" y="71"/>
                    </a:cubicBezTo>
                    <a:cubicBezTo>
                      <a:pt x="57" y="71"/>
                      <a:pt x="53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7"/>
                      <a:pt x="54" y="63"/>
                      <a:pt x="54" y="62"/>
                    </a:cubicBezTo>
                    <a:cubicBezTo>
                      <a:pt x="53" y="61"/>
                      <a:pt x="53" y="61"/>
                      <a:pt x="53" y="60"/>
                    </a:cubicBezTo>
                    <a:cubicBezTo>
                      <a:pt x="52" y="60"/>
                      <a:pt x="47" y="59"/>
                      <a:pt x="47" y="59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2"/>
                      <a:pt x="52" y="52"/>
                      <a:pt x="53" y="52"/>
                    </a:cubicBezTo>
                    <a:cubicBezTo>
                      <a:pt x="53" y="51"/>
                      <a:pt x="53" y="50"/>
                      <a:pt x="54" y="50"/>
                    </a:cubicBezTo>
                    <a:cubicBezTo>
                      <a:pt x="54" y="49"/>
                      <a:pt x="52" y="45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7" y="41"/>
                      <a:pt x="57" y="41"/>
                    </a:cubicBezTo>
                    <a:cubicBezTo>
                      <a:pt x="58" y="41"/>
                      <a:pt x="61" y="45"/>
                      <a:pt x="61" y="46"/>
                    </a:cubicBezTo>
                    <a:cubicBezTo>
                      <a:pt x="61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4"/>
                      <a:pt x="66" y="43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1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1" y="49"/>
                      <a:pt x="70" y="50"/>
                    </a:cubicBezTo>
                    <a:cubicBezTo>
                      <a:pt x="71" y="50"/>
                      <a:pt x="71" y="51"/>
                      <a:pt x="72" y="52"/>
                    </a:cubicBezTo>
                    <a:cubicBezTo>
                      <a:pt x="72" y="52"/>
                      <a:pt x="78" y="52"/>
                      <a:pt x="78" y="53"/>
                    </a:cubicBezTo>
                    <a:lnTo>
                      <a:pt x="78" y="59"/>
                    </a:lnTo>
                    <a:close/>
                    <a:moveTo>
                      <a:pt x="62" y="10"/>
                    </a:moveTo>
                    <a:cubicBezTo>
                      <a:pt x="59" y="10"/>
                      <a:pt x="57" y="12"/>
                      <a:pt x="57" y="15"/>
                    </a:cubicBezTo>
                    <a:cubicBezTo>
                      <a:pt x="57" y="18"/>
                      <a:pt x="59" y="20"/>
                      <a:pt x="62" y="20"/>
                    </a:cubicBezTo>
                    <a:cubicBezTo>
                      <a:pt x="65" y="20"/>
                      <a:pt x="67" y="18"/>
                      <a:pt x="67" y="15"/>
                    </a:cubicBezTo>
                    <a:cubicBezTo>
                      <a:pt x="67" y="12"/>
                      <a:pt x="65" y="10"/>
                      <a:pt x="62" y="10"/>
                    </a:cubicBezTo>
                    <a:close/>
                    <a:moveTo>
                      <a:pt x="62" y="51"/>
                    </a:moveTo>
                    <a:cubicBezTo>
                      <a:pt x="59" y="51"/>
                      <a:pt x="57" y="53"/>
                      <a:pt x="57" y="56"/>
                    </a:cubicBezTo>
                    <a:cubicBezTo>
                      <a:pt x="57" y="59"/>
                      <a:pt x="59" y="61"/>
                      <a:pt x="62" y="61"/>
                    </a:cubicBezTo>
                    <a:cubicBezTo>
                      <a:pt x="65" y="61"/>
                      <a:pt x="67" y="59"/>
                      <a:pt x="67" y="56"/>
                    </a:cubicBezTo>
                    <a:cubicBezTo>
                      <a:pt x="67" y="53"/>
                      <a:pt x="65" y="51"/>
                      <a:pt x="62" y="51"/>
                    </a:cubicBezTo>
                    <a:close/>
                  </a:path>
                </a:pathLst>
              </a:custGeom>
              <a:solidFill>
                <a:srgbClr val="58BEDA"/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79" name="ïSļ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15D9FD-95E0-4D57-877C-9389B3BADC7A}"/>
                  </a:ext>
                </a:extLst>
              </p:cNvPr>
              <p:cNvSpPr/>
              <p:nvPr/>
            </p:nvSpPr>
            <p:spPr bwMode="auto">
              <a:xfrm>
                <a:off x="6339772" y="2172939"/>
                <a:ext cx="442658" cy="410111"/>
              </a:xfrm>
              <a:custGeom>
                <a:avLst/>
                <a:gdLst>
                  <a:gd name="connsiteX0" fmla="*/ 168225 w 600252"/>
                  <a:gd name="connsiteY0" fmla="*/ 457119 h 556119"/>
                  <a:gd name="connsiteX1" fmla="*/ 136646 w 600252"/>
                  <a:gd name="connsiteY1" fmla="*/ 461420 h 556119"/>
                  <a:gd name="connsiteX2" fmla="*/ 201239 w 600252"/>
                  <a:gd name="connsiteY2" fmla="*/ 485793 h 556119"/>
                  <a:gd name="connsiteX3" fmla="*/ 239994 w 600252"/>
                  <a:gd name="connsiteY3" fmla="*/ 481492 h 556119"/>
                  <a:gd name="connsiteX4" fmla="*/ 56164 w 600252"/>
                  <a:gd name="connsiteY4" fmla="*/ 264990 h 556119"/>
                  <a:gd name="connsiteX5" fmla="*/ 30327 w 600252"/>
                  <a:gd name="connsiteY5" fmla="*/ 270725 h 556119"/>
                  <a:gd name="connsiteX6" fmla="*/ 36069 w 600252"/>
                  <a:gd name="connsiteY6" fmla="*/ 368211 h 556119"/>
                  <a:gd name="connsiteX7" fmla="*/ 57600 w 600252"/>
                  <a:gd name="connsiteY7" fmla="*/ 362476 h 556119"/>
                  <a:gd name="connsiteX8" fmla="*/ 106403 w 600252"/>
                  <a:gd name="connsiteY8" fmla="*/ 371078 h 556119"/>
                  <a:gd name="connsiteX9" fmla="*/ 104968 w 600252"/>
                  <a:gd name="connsiteY9" fmla="*/ 332370 h 556119"/>
                  <a:gd name="connsiteX10" fmla="*/ 102097 w 600252"/>
                  <a:gd name="connsiteY10" fmla="*/ 335238 h 556119"/>
                  <a:gd name="connsiteX11" fmla="*/ 97791 w 600252"/>
                  <a:gd name="connsiteY11" fmla="*/ 277893 h 556119"/>
                  <a:gd name="connsiteX12" fmla="*/ 56164 w 600252"/>
                  <a:gd name="connsiteY12" fmla="*/ 264990 h 556119"/>
                  <a:gd name="connsiteX13" fmla="*/ 146595 w 600252"/>
                  <a:gd name="connsiteY13" fmla="*/ 260689 h 556119"/>
                  <a:gd name="connsiteX14" fmla="*/ 104968 w 600252"/>
                  <a:gd name="connsiteY14" fmla="*/ 277893 h 556119"/>
                  <a:gd name="connsiteX15" fmla="*/ 109274 w 600252"/>
                  <a:gd name="connsiteY15" fmla="*/ 335238 h 556119"/>
                  <a:gd name="connsiteX16" fmla="*/ 106403 w 600252"/>
                  <a:gd name="connsiteY16" fmla="*/ 332370 h 556119"/>
                  <a:gd name="connsiteX17" fmla="*/ 107839 w 600252"/>
                  <a:gd name="connsiteY17" fmla="*/ 371078 h 556119"/>
                  <a:gd name="connsiteX18" fmla="*/ 153772 w 600252"/>
                  <a:gd name="connsiteY18" fmla="*/ 356742 h 556119"/>
                  <a:gd name="connsiteX19" fmla="*/ 178174 w 600252"/>
                  <a:gd name="connsiteY19" fmla="*/ 359609 h 556119"/>
                  <a:gd name="connsiteX20" fmla="*/ 172432 w 600252"/>
                  <a:gd name="connsiteY20" fmla="*/ 263557 h 556119"/>
                  <a:gd name="connsiteX21" fmla="*/ 146595 w 600252"/>
                  <a:gd name="connsiteY21" fmla="*/ 260689 h 556119"/>
                  <a:gd name="connsiteX22" fmla="*/ 146595 w 600252"/>
                  <a:gd name="connsiteY22" fmla="*/ 256389 h 556119"/>
                  <a:gd name="connsiteX23" fmla="*/ 175303 w 600252"/>
                  <a:gd name="connsiteY23" fmla="*/ 259256 h 556119"/>
                  <a:gd name="connsiteX24" fmla="*/ 176738 w 600252"/>
                  <a:gd name="connsiteY24" fmla="*/ 259256 h 556119"/>
                  <a:gd name="connsiteX25" fmla="*/ 176738 w 600252"/>
                  <a:gd name="connsiteY25" fmla="*/ 270725 h 556119"/>
                  <a:gd name="connsiteX26" fmla="*/ 183915 w 600252"/>
                  <a:gd name="connsiteY26" fmla="*/ 273592 h 556119"/>
                  <a:gd name="connsiteX27" fmla="*/ 189657 w 600252"/>
                  <a:gd name="connsiteY27" fmla="*/ 373945 h 556119"/>
                  <a:gd name="connsiteX28" fmla="*/ 117887 w 600252"/>
                  <a:gd name="connsiteY28" fmla="*/ 378246 h 556119"/>
                  <a:gd name="connsiteX29" fmla="*/ 107839 w 600252"/>
                  <a:gd name="connsiteY29" fmla="*/ 382547 h 556119"/>
                  <a:gd name="connsiteX30" fmla="*/ 97791 w 600252"/>
                  <a:gd name="connsiteY30" fmla="*/ 378246 h 556119"/>
                  <a:gd name="connsiteX31" fmla="*/ 24585 w 600252"/>
                  <a:gd name="connsiteY31" fmla="*/ 382547 h 556119"/>
                  <a:gd name="connsiteX32" fmla="*/ 18844 w 600252"/>
                  <a:gd name="connsiteY32" fmla="*/ 283627 h 556119"/>
                  <a:gd name="connsiteX33" fmla="*/ 26021 w 600252"/>
                  <a:gd name="connsiteY33" fmla="*/ 277893 h 556119"/>
                  <a:gd name="connsiteX34" fmla="*/ 26021 w 600252"/>
                  <a:gd name="connsiteY34" fmla="*/ 267858 h 556119"/>
                  <a:gd name="connsiteX35" fmla="*/ 27456 w 600252"/>
                  <a:gd name="connsiteY35" fmla="*/ 267858 h 556119"/>
                  <a:gd name="connsiteX36" fmla="*/ 56164 w 600252"/>
                  <a:gd name="connsiteY36" fmla="*/ 260689 h 556119"/>
                  <a:gd name="connsiteX37" fmla="*/ 102097 w 600252"/>
                  <a:gd name="connsiteY37" fmla="*/ 273592 h 556119"/>
                  <a:gd name="connsiteX38" fmla="*/ 146595 w 600252"/>
                  <a:gd name="connsiteY38" fmla="*/ 256389 h 556119"/>
                  <a:gd name="connsiteX39" fmla="*/ 584462 w 600252"/>
                  <a:gd name="connsiteY39" fmla="*/ 197711 h 556119"/>
                  <a:gd name="connsiteX40" fmla="*/ 600252 w 600252"/>
                  <a:gd name="connsiteY40" fmla="*/ 207746 h 556119"/>
                  <a:gd name="connsiteX41" fmla="*/ 527043 w 600252"/>
                  <a:gd name="connsiteY41" fmla="*/ 514544 h 556119"/>
                  <a:gd name="connsiteX42" fmla="*/ 262914 w 600252"/>
                  <a:gd name="connsiteY42" fmla="*/ 556119 h 556119"/>
                  <a:gd name="connsiteX43" fmla="*/ 222 w 600252"/>
                  <a:gd name="connsiteY43" fmla="*/ 455765 h 556119"/>
                  <a:gd name="connsiteX44" fmla="*/ 222 w 600252"/>
                  <a:gd name="connsiteY44" fmla="*/ 441428 h 556119"/>
                  <a:gd name="connsiteX45" fmla="*/ 264350 w 600252"/>
                  <a:gd name="connsiteY45" fmla="*/ 537482 h 556119"/>
                  <a:gd name="connsiteX46" fmla="*/ 514124 w 600252"/>
                  <a:gd name="connsiteY46" fmla="*/ 501641 h 556119"/>
                  <a:gd name="connsiteX47" fmla="*/ 260090 w 600252"/>
                  <a:gd name="connsiteY47" fmla="*/ 177551 h 556119"/>
                  <a:gd name="connsiteX48" fmla="*/ 218463 w 600252"/>
                  <a:gd name="connsiteY48" fmla="*/ 392603 h 556119"/>
                  <a:gd name="connsiteX49" fmla="*/ 476835 w 600252"/>
                  <a:gd name="connsiteY49" fmla="*/ 465721 h 556119"/>
                  <a:gd name="connsiteX50" fmla="*/ 537121 w 600252"/>
                  <a:gd name="connsiteY50" fmla="*/ 210525 h 556119"/>
                  <a:gd name="connsiteX51" fmla="*/ 247171 w 600252"/>
                  <a:gd name="connsiteY51" fmla="*/ 157479 h 556119"/>
                  <a:gd name="connsiteX52" fmla="*/ 570135 w 600252"/>
                  <a:gd name="connsiteY52" fmla="*/ 189020 h 556119"/>
                  <a:gd name="connsiteX53" fmla="*/ 498366 w 600252"/>
                  <a:gd name="connsiteY53" fmla="*/ 491528 h 556119"/>
                  <a:gd name="connsiteX54" fmla="*/ 265831 w 600252"/>
                  <a:gd name="connsiteY54" fmla="*/ 521635 h 556119"/>
                  <a:gd name="connsiteX55" fmla="*/ 4590 w 600252"/>
                  <a:gd name="connsiteY55" fmla="*/ 428445 h 556119"/>
                  <a:gd name="connsiteX56" fmla="*/ 199803 w 600252"/>
                  <a:gd name="connsiteY56" fmla="*/ 399772 h 556119"/>
                  <a:gd name="connsiteX57" fmla="*/ 76186 w 600252"/>
                  <a:gd name="connsiteY57" fmla="*/ 46397 h 556119"/>
                  <a:gd name="connsiteX58" fmla="*/ 44782 w 600252"/>
                  <a:gd name="connsiteY58" fmla="*/ 51592 h 556119"/>
                  <a:gd name="connsiteX59" fmla="*/ 11763 w 600252"/>
                  <a:gd name="connsiteY59" fmla="*/ 67356 h 556119"/>
                  <a:gd name="connsiteX60" fmla="*/ 54831 w 600252"/>
                  <a:gd name="connsiteY60" fmla="*/ 196337 h 556119"/>
                  <a:gd name="connsiteX61" fmla="*/ 82108 w 600252"/>
                  <a:gd name="connsiteY61" fmla="*/ 182006 h 556119"/>
                  <a:gd name="connsiteX62" fmla="*/ 149581 w 600252"/>
                  <a:gd name="connsiteY62" fmla="*/ 174840 h 556119"/>
                  <a:gd name="connsiteX63" fmla="*/ 133789 w 600252"/>
                  <a:gd name="connsiteY63" fmla="*/ 123248 h 556119"/>
                  <a:gd name="connsiteX64" fmla="*/ 130918 w 600252"/>
                  <a:gd name="connsiteY64" fmla="*/ 128981 h 556119"/>
                  <a:gd name="connsiteX65" fmla="*/ 106513 w 600252"/>
                  <a:gd name="connsiteY65" fmla="*/ 53025 h 556119"/>
                  <a:gd name="connsiteX66" fmla="*/ 76186 w 600252"/>
                  <a:gd name="connsiteY66" fmla="*/ 46397 h 556119"/>
                  <a:gd name="connsiteX67" fmla="*/ 510176 w 600252"/>
                  <a:gd name="connsiteY67" fmla="*/ 43598 h 556119"/>
                  <a:gd name="connsiteX68" fmla="*/ 489733 w 600252"/>
                  <a:gd name="connsiteY68" fmla="*/ 50052 h 556119"/>
                  <a:gd name="connsiteX69" fmla="*/ 475387 w 600252"/>
                  <a:gd name="connsiteY69" fmla="*/ 105982 h 556119"/>
                  <a:gd name="connsiteX70" fmla="*/ 473952 w 600252"/>
                  <a:gd name="connsiteY70" fmla="*/ 101680 h 556119"/>
                  <a:gd name="connsiteX71" fmla="*/ 465344 w 600252"/>
                  <a:gd name="connsiteY71" fmla="*/ 138967 h 556119"/>
                  <a:gd name="connsiteX72" fmla="*/ 512687 w 600252"/>
                  <a:gd name="connsiteY72" fmla="*/ 140401 h 556119"/>
                  <a:gd name="connsiteX73" fmla="*/ 534206 w 600252"/>
                  <a:gd name="connsiteY73" fmla="*/ 150440 h 556119"/>
                  <a:gd name="connsiteX74" fmla="*/ 557160 w 600252"/>
                  <a:gd name="connsiteY74" fmla="*/ 55788 h 556119"/>
                  <a:gd name="connsiteX75" fmla="*/ 532772 w 600252"/>
                  <a:gd name="connsiteY75" fmla="*/ 45749 h 556119"/>
                  <a:gd name="connsiteX76" fmla="*/ 510176 w 600252"/>
                  <a:gd name="connsiteY76" fmla="*/ 43598 h 556119"/>
                  <a:gd name="connsiteX77" fmla="*/ 429658 w 600252"/>
                  <a:gd name="connsiteY77" fmla="*/ 21907 h 556119"/>
                  <a:gd name="connsiteX78" fmla="*/ 419436 w 600252"/>
                  <a:gd name="connsiteY78" fmla="*/ 22804 h 556119"/>
                  <a:gd name="connsiteX79" fmla="*/ 396482 w 600252"/>
                  <a:gd name="connsiteY79" fmla="*/ 116021 h 556119"/>
                  <a:gd name="connsiteX80" fmla="*/ 419436 w 600252"/>
                  <a:gd name="connsiteY80" fmla="*/ 117455 h 556119"/>
                  <a:gd name="connsiteX81" fmla="*/ 463910 w 600252"/>
                  <a:gd name="connsiteY81" fmla="*/ 138967 h 556119"/>
                  <a:gd name="connsiteX82" fmla="*/ 472517 w 600252"/>
                  <a:gd name="connsiteY82" fmla="*/ 101680 h 556119"/>
                  <a:gd name="connsiteX83" fmla="*/ 469648 w 600252"/>
                  <a:gd name="connsiteY83" fmla="*/ 104548 h 556119"/>
                  <a:gd name="connsiteX84" fmla="*/ 482560 w 600252"/>
                  <a:gd name="connsiteY84" fmla="*/ 48618 h 556119"/>
                  <a:gd name="connsiteX85" fmla="*/ 445260 w 600252"/>
                  <a:gd name="connsiteY85" fmla="*/ 24238 h 556119"/>
                  <a:gd name="connsiteX86" fmla="*/ 429658 w 600252"/>
                  <a:gd name="connsiteY86" fmla="*/ 21907 h 556119"/>
                  <a:gd name="connsiteX87" fmla="*/ 426430 w 600252"/>
                  <a:gd name="connsiteY87" fmla="*/ 16888 h 556119"/>
                  <a:gd name="connsiteX88" fmla="*/ 446694 w 600252"/>
                  <a:gd name="connsiteY88" fmla="*/ 19935 h 556119"/>
                  <a:gd name="connsiteX89" fmla="*/ 486864 w 600252"/>
                  <a:gd name="connsiteY89" fmla="*/ 45749 h 556119"/>
                  <a:gd name="connsiteX90" fmla="*/ 534206 w 600252"/>
                  <a:gd name="connsiteY90" fmla="*/ 41447 h 556119"/>
                  <a:gd name="connsiteX91" fmla="*/ 561464 w 600252"/>
                  <a:gd name="connsiteY91" fmla="*/ 52920 h 556119"/>
                  <a:gd name="connsiteX92" fmla="*/ 562899 w 600252"/>
                  <a:gd name="connsiteY92" fmla="*/ 54354 h 556119"/>
                  <a:gd name="connsiteX93" fmla="*/ 560030 w 600252"/>
                  <a:gd name="connsiteY93" fmla="*/ 64393 h 556119"/>
                  <a:gd name="connsiteX94" fmla="*/ 565768 w 600252"/>
                  <a:gd name="connsiteY94" fmla="*/ 70129 h 556119"/>
                  <a:gd name="connsiteX95" fmla="*/ 541380 w 600252"/>
                  <a:gd name="connsiteY95" fmla="*/ 166215 h 556119"/>
                  <a:gd name="connsiteX96" fmla="*/ 472517 w 600252"/>
                  <a:gd name="connsiteY96" fmla="*/ 149006 h 556119"/>
                  <a:gd name="connsiteX97" fmla="*/ 461040 w 600252"/>
                  <a:gd name="connsiteY97" fmla="*/ 150440 h 556119"/>
                  <a:gd name="connsiteX98" fmla="*/ 452433 w 600252"/>
                  <a:gd name="connsiteY98" fmla="*/ 144703 h 556119"/>
                  <a:gd name="connsiteX99" fmla="*/ 380701 w 600252"/>
                  <a:gd name="connsiteY99" fmla="*/ 127494 h 556119"/>
                  <a:gd name="connsiteX100" fmla="*/ 405090 w 600252"/>
                  <a:gd name="connsiteY100" fmla="*/ 29974 h 556119"/>
                  <a:gd name="connsiteX101" fmla="*/ 413698 w 600252"/>
                  <a:gd name="connsiteY101" fmla="*/ 27106 h 556119"/>
                  <a:gd name="connsiteX102" fmla="*/ 416567 w 600252"/>
                  <a:gd name="connsiteY102" fmla="*/ 18501 h 556119"/>
                  <a:gd name="connsiteX103" fmla="*/ 418002 w 600252"/>
                  <a:gd name="connsiteY103" fmla="*/ 17067 h 556119"/>
                  <a:gd name="connsiteX104" fmla="*/ 426430 w 600252"/>
                  <a:gd name="connsiteY104" fmla="*/ 16888 h 556119"/>
                  <a:gd name="connsiteX105" fmla="*/ 199827 w 600252"/>
                  <a:gd name="connsiteY105" fmla="*/ 7166 h 556119"/>
                  <a:gd name="connsiteX106" fmla="*/ 163937 w 600252"/>
                  <a:gd name="connsiteY106" fmla="*/ 12898 h 556119"/>
                  <a:gd name="connsiteX107" fmla="*/ 115127 w 600252"/>
                  <a:gd name="connsiteY107" fmla="*/ 50159 h 556119"/>
                  <a:gd name="connsiteX108" fmla="*/ 140967 w 600252"/>
                  <a:gd name="connsiteY108" fmla="*/ 126114 h 556119"/>
                  <a:gd name="connsiteX109" fmla="*/ 135225 w 600252"/>
                  <a:gd name="connsiteY109" fmla="*/ 123248 h 556119"/>
                  <a:gd name="connsiteX110" fmla="*/ 152452 w 600252"/>
                  <a:gd name="connsiteY110" fmla="*/ 173407 h 556119"/>
                  <a:gd name="connsiteX111" fmla="*/ 209876 w 600252"/>
                  <a:gd name="connsiteY111" fmla="*/ 139012 h 556119"/>
                  <a:gd name="connsiteX112" fmla="*/ 241460 w 600252"/>
                  <a:gd name="connsiteY112" fmla="*/ 134713 h 556119"/>
                  <a:gd name="connsiteX113" fmla="*/ 202698 w 600252"/>
                  <a:gd name="connsiteY113" fmla="*/ 0 h 556119"/>
                  <a:gd name="connsiteX114" fmla="*/ 204134 w 600252"/>
                  <a:gd name="connsiteY114" fmla="*/ 0 h 556119"/>
                  <a:gd name="connsiteX115" fmla="*/ 209876 w 600252"/>
                  <a:gd name="connsiteY115" fmla="*/ 14331 h 556119"/>
                  <a:gd name="connsiteX116" fmla="*/ 219926 w 600252"/>
                  <a:gd name="connsiteY116" fmla="*/ 17197 h 556119"/>
                  <a:gd name="connsiteX117" fmla="*/ 262994 w 600252"/>
                  <a:gd name="connsiteY117" fmla="*/ 149044 h 556119"/>
                  <a:gd name="connsiteX118" fmla="*/ 168244 w 600252"/>
                  <a:gd name="connsiteY118" fmla="*/ 180573 h 556119"/>
                  <a:gd name="connsiteX119" fmla="*/ 156759 w 600252"/>
                  <a:gd name="connsiteY119" fmla="*/ 189171 h 556119"/>
                  <a:gd name="connsiteX120" fmla="*/ 140967 w 600252"/>
                  <a:gd name="connsiteY120" fmla="*/ 189171 h 556119"/>
                  <a:gd name="connsiteX121" fmla="*/ 43346 w 600252"/>
                  <a:gd name="connsiteY121" fmla="*/ 220700 h 556119"/>
                  <a:gd name="connsiteX122" fmla="*/ 278 w 600252"/>
                  <a:gd name="connsiteY122" fmla="*/ 88853 h 556119"/>
                  <a:gd name="connsiteX123" fmla="*/ 8892 w 600252"/>
                  <a:gd name="connsiteY123" fmla="*/ 78821 h 556119"/>
                  <a:gd name="connsiteX124" fmla="*/ 4585 w 600252"/>
                  <a:gd name="connsiteY124" fmla="*/ 65923 h 556119"/>
                  <a:gd name="connsiteX125" fmla="*/ 6021 w 600252"/>
                  <a:gd name="connsiteY125" fmla="*/ 64490 h 556119"/>
                  <a:gd name="connsiteX126" fmla="*/ 43346 w 600252"/>
                  <a:gd name="connsiteY126" fmla="*/ 45860 h 556119"/>
                  <a:gd name="connsiteX127" fmla="*/ 109384 w 600252"/>
                  <a:gd name="connsiteY127" fmla="*/ 47293 h 556119"/>
                  <a:gd name="connsiteX128" fmla="*/ 162502 w 600252"/>
                  <a:gd name="connsiteY128" fmla="*/ 5732 h 556119"/>
                  <a:gd name="connsiteX129" fmla="*/ 202698 w 600252"/>
                  <a:gd name="connsiteY129" fmla="*/ 0 h 55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00252" h="556119">
                    <a:moveTo>
                      <a:pt x="168225" y="457119"/>
                    </a:moveTo>
                    <a:lnTo>
                      <a:pt x="136646" y="461420"/>
                    </a:lnTo>
                    <a:lnTo>
                      <a:pt x="201239" y="485793"/>
                    </a:lnTo>
                    <a:lnTo>
                      <a:pt x="239994" y="481492"/>
                    </a:lnTo>
                    <a:close/>
                    <a:moveTo>
                      <a:pt x="56164" y="264990"/>
                    </a:moveTo>
                    <a:cubicBezTo>
                      <a:pt x="44681" y="266424"/>
                      <a:pt x="34633" y="269291"/>
                      <a:pt x="30327" y="270725"/>
                    </a:cubicBezTo>
                    <a:lnTo>
                      <a:pt x="36069" y="368211"/>
                    </a:lnTo>
                    <a:cubicBezTo>
                      <a:pt x="41810" y="365344"/>
                      <a:pt x="48987" y="362476"/>
                      <a:pt x="57600" y="362476"/>
                    </a:cubicBezTo>
                    <a:cubicBezTo>
                      <a:pt x="79131" y="361043"/>
                      <a:pt x="100662" y="368211"/>
                      <a:pt x="106403" y="371078"/>
                    </a:cubicBezTo>
                    <a:lnTo>
                      <a:pt x="104968" y="332370"/>
                    </a:lnTo>
                    <a:lnTo>
                      <a:pt x="102097" y="335238"/>
                    </a:lnTo>
                    <a:lnTo>
                      <a:pt x="97791" y="277893"/>
                    </a:lnTo>
                    <a:cubicBezTo>
                      <a:pt x="86308" y="269291"/>
                      <a:pt x="71954" y="264990"/>
                      <a:pt x="56164" y="264990"/>
                    </a:cubicBezTo>
                    <a:close/>
                    <a:moveTo>
                      <a:pt x="146595" y="260689"/>
                    </a:moveTo>
                    <a:cubicBezTo>
                      <a:pt x="129370" y="262123"/>
                      <a:pt x="116451" y="266424"/>
                      <a:pt x="104968" y="277893"/>
                    </a:cubicBezTo>
                    <a:lnTo>
                      <a:pt x="109274" y="335238"/>
                    </a:lnTo>
                    <a:lnTo>
                      <a:pt x="106403" y="332370"/>
                    </a:lnTo>
                    <a:lnTo>
                      <a:pt x="107839" y="371078"/>
                    </a:lnTo>
                    <a:cubicBezTo>
                      <a:pt x="113580" y="366777"/>
                      <a:pt x="133676" y="358175"/>
                      <a:pt x="153772" y="356742"/>
                    </a:cubicBezTo>
                    <a:cubicBezTo>
                      <a:pt x="162384" y="356742"/>
                      <a:pt x="170997" y="358175"/>
                      <a:pt x="178174" y="359609"/>
                    </a:cubicBezTo>
                    <a:lnTo>
                      <a:pt x="172432" y="263557"/>
                    </a:lnTo>
                    <a:cubicBezTo>
                      <a:pt x="168126" y="262123"/>
                      <a:pt x="158078" y="259256"/>
                      <a:pt x="146595" y="260689"/>
                    </a:cubicBezTo>
                    <a:close/>
                    <a:moveTo>
                      <a:pt x="146595" y="256389"/>
                    </a:moveTo>
                    <a:cubicBezTo>
                      <a:pt x="162384" y="254955"/>
                      <a:pt x="175303" y="259256"/>
                      <a:pt x="175303" y="259256"/>
                    </a:cubicBezTo>
                    <a:lnTo>
                      <a:pt x="176738" y="259256"/>
                    </a:lnTo>
                    <a:lnTo>
                      <a:pt x="176738" y="270725"/>
                    </a:lnTo>
                    <a:cubicBezTo>
                      <a:pt x="181044" y="270725"/>
                      <a:pt x="183915" y="272158"/>
                      <a:pt x="183915" y="273592"/>
                    </a:cubicBezTo>
                    <a:cubicBezTo>
                      <a:pt x="183915" y="279327"/>
                      <a:pt x="189657" y="373945"/>
                      <a:pt x="189657" y="373945"/>
                    </a:cubicBezTo>
                    <a:lnTo>
                      <a:pt x="117887" y="378246"/>
                    </a:lnTo>
                    <a:cubicBezTo>
                      <a:pt x="116451" y="379680"/>
                      <a:pt x="112145" y="381113"/>
                      <a:pt x="107839" y="382547"/>
                    </a:cubicBezTo>
                    <a:cubicBezTo>
                      <a:pt x="103533" y="382547"/>
                      <a:pt x="100662" y="381113"/>
                      <a:pt x="97791" y="378246"/>
                    </a:cubicBezTo>
                    <a:lnTo>
                      <a:pt x="24585" y="382547"/>
                    </a:lnTo>
                    <a:cubicBezTo>
                      <a:pt x="24585" y="382547"/>
                      <a:pt x="18844" y="297964"/>
                      <a:pt x="18844" y="283627"/>
                    </a:cubicBezTo>
                    <a:cubicBezTo>
                      <a:pt x="18844" y="280760"/>
                      <a:pt x="21715" y="279327"/>
                      <a:pt x="26021" y="277893"/>
                    </a:cubicBezTo>
                    <a:lnTo>
                      <a:pt x="26021" y="267858"/>
                    </a:lnTo>
                    <a:lnTo>
                      <a:pt x="27456" y="267858"/>
                    </a:lnTo>
                    <a:cubicBezTo>
                      <a:pt x="27456" y="267858"/>
                      <a:pt x="40375" y="262123"/>
                      <a:pt x="56164" y="260689"/>
                    </a:cubicBezTo>
                    <a:cubicBezTo>
                      <a:pt x="73389" y="259256"/>
                      <a:pt x="89179" y="264990"/>
                      <a:pt x="102097" y="273592"/>
                    </a:cubicBezTo>
                    <a:cubicBezTo>
                      <a:pt x="113580" y="263557"/>
                      <a:pt x="127934" y="256389"/>
                      <a:pt x="146595" y="256389"/>
                    </a:cubicBezTo>
                    <a:close/>
                    <a:moveTo>
                      <a:pt x="584462" y="197711"/>
                    </a:moveTo>
                    <a:lnTo>
                      <a:pt x="600252" y="207746"/>
                    </a:lnTo>
                    <a:lnTo>
                      <a:pt x="527043" y="514544"/>
                    </a:lnTo>
                    <a:lnTo>
                      <a:pt x="262914" y="556119"/>
                    </a:lnTo>
                    <a:lnTo>
                      <a:pt x="222" y="455765"/>
                    </a:lnTo>
                    <a:lnTo>
                      <a:pt x="222" y="441428"/>
                    </a:lnTo>
                    <a:lnTo>
                      <a:pt x="264350" y="537482"/>
                    </a:lnTo>
                    <a:lnTo>
                      <a:pt x="514124" y="501641"/>
                    </a:lnTo>
                    <a:close/>
                    <a:moveTo>
                      <a:pt x="260090" y="177551"/>
                    </a:moveTo>
                    <a:lnTo>
                      <a:pt x="218463" y="392603"/>
                    </a:lnTo>
                    <a:lnTo>
                      <a:pt x="476835" y="465721"/>
                    </a:lnTo>
                    <a:lnTo>
                      <a:pt x="537121" y="210525"/>
                    </a:lnTo>
                    <a:close/>
                    <a:moveTo>
                      <a:pt x="247171" y="157479"/>
                    </a:moveTo>
                    <a:lnTo>
                      <a:pt x="570135" y="189020"/>
                    </a:lnTo>
                    <a:lnTo>
                      <a:pt x="498366" y="491528"/>
                    </a:lnTo>
                    <a:lnTo>
                      <a:pt x="265831" y="521635"/>
                    </a:lnTo>
                    <a:lnTo>
                      <a:pt x="4590" y="428445"/>
                    </a:lnTo>
                    <a:lnTo>
                      <a:pt x="199803" y="399772"/>
                    </a:lnTo>
                    <a:close/>
                    <a:moveTo>
                      <a:pt x="76186" y="46397"/>
                    </a:moveTo>
                    <a:cubicBezTo>
                      <a:pt x="65957" y="46218"/>
                      <a:pt x="55549" y="48010"/>
                      <a:pt x="44782" y="51592"/>
                    </a:cubicBezTo>
                    <a:cubicBezTo>
                      <a:pt x="28990" y="57325"/>
                      <a:pt x="16070" y="64490"/>
                      <a:pt x="11763" y="67356"/>
                    </a:cubicBezTo>
                    <a:lnTo>
                      <a:pt x="54831" y="196337"/>
                    </a:lnTo>
                    <a:cubicBezTo>
                      <a:pt x="62009" y="190605"/>
                      <a:pt x="70623" y="184872"/>
                      <a:pt x="82108" y="182006"/>
                    </a:cubicBezTo>
                    <a:cubicBezTo>
                      <a:pt x="109384" y="171974"/>
                      <a:pt x="140967" y="173407"/>
                      <a:pt x="149581" y="174840"/>
                    </a:cubicBezTo>
                    <a:lnTo>
                      <a:pt x="133789" y="123248"/>
                    </a:lnTo>
                    <a:lnTo>
                      <a:pt x="130918" y="128981"/>
                    </a:lnTo>
                    <a:lnTo>
                      <a:pt x="106513" y="53025"/>
                    </a:lnTo>
                    <a:cubicBezTo>
                      <a:pt x="96464" y="48726"/>
                      <a:pt x="86415" y="46577"/>
                      <a:pt x="76186" y="46397"/>
                    </a:cubicBezTo>
                    <a:close/>
                    <a:moveTo>
                      <a:pt x="510176" y="43598"/>
                    </a:moveTo>
                    <a:cubicBezTo>
                      <a:pt x="503003" y="44315"/>
                      <a:pt x="496189" y="46467"/>
                      <a:pt x="489733" y="50052"/>
                    </a:cubicBezTo>
                    <a:lnTo>
                      <a:pt x="475387" y="105982"/>
                    </a:lnTo>
                    <a:lnTo>
                      <a:pt x="473952" y="101680"/>
                    </a:lnTo>
                    <a:lnTo>
                      <a:pt x="465344" y="138967"/>
                    </a:lnTo>
                    <a:cubicBezTo>
                      <a:pt x="471083" y="138967"/>
                      <a:pt x="492602" y="136099"/>
                      <a:pt x="512687" y="140401"/>
                    </a:cubicBezTo>
                    <a:cubicBezTo>
                      <a:pt x="521295" y="141835"/>
                      <a:pt x="528468" y="146137"/>
                      <a:pt x="534206" y="150440"/>
                    </a:cubicBezTo>
                    <a:lnTo>
                      <a:pt x="557160" y="55788"/>
                    </a:lnTo>
                    <a:cubicBezTo>
                      <a:pt x="554291" y="54354"/>
                      <a:pt x="545683" y="48618"/>
                      <a:pt x="532772" y="45749"/>
                    </a:cubicBezTo>
                    <a:cubicBezTo>
                      <a:pt x="524881" y="43598"/>
                      <a:pt x="517349" y="42881"/>
                      <a:pt x="510176" y="43598"/>
                    </a:cubicBezTo>
                    <a:close/>
                    <a:moveTo>
                      <a:pt x="429658" y="21907"/>
                    </a:moveTo>
                    <a:cubicBezTo>
                      <a:pt x="425175" y="21728"/>
                      <a:pt x="421588" y="22087"/>
                      <a:pt x="419436" y="22804"/>
                    </a:cubicBezTo>
                    <a:lnTo>
                      <a:pt x="396482" y="116021"/>
                    </a:lnTo>
                    <a:cubicBezTo>
                      <a:pt x="403655" y="114587"/>
                      <a:pt x="410828" y="116021"/>
                      <a:pt x="419436" y="117455"/>
                    </a:cubicBezTo>
                    <a:cubicBezTo>
                      <a:pt x="439521" y="123192"/>
                      <a:pt x="458171" y="136099"/>
                      <a:pt x="463910" y="138967"/>
                    </a:cubicBezTo>
                    <a:lnTo>
                      <a:pt x="472517" y="101680"/>
                    </a:lnTo>
                    <a:lnTo>
                      <a:pt x="469648" y="104548"/>
                    </a:lnTo>
                    <a:lnTo>
                      <a:pt x="482560" y="48618"/>
                    </a:lnTo>
                    <a:cubicBezTo>
                      <a:pt x="473952" y="35711"/>
                      <a:pt x="461040" y="28540"/>
                      <a:pt x="445260" y="24238"/>
                    </a:cubicBezTo>
                    <a:cubicBezTo>
                      <a:pt x="439521" y="22804"/>
                      <a:pt x="434141" y="22086"/>
                      <a:pt x="429658" y="21907"/>
                    </a:cubicBezTo>
                    <a:close/>
                    <a:moveTo>
                      <a:pt x="426430" y="16888"/>
                    </a:moveTo>
                    <a:cubicBezTo>
                      <a:pt x="431631" y="17067"/>
                      <a:pt x="438804" y="17784"/>
                      <a:pt x="446694" y="19935"/>
                    </a:cubicBezTo>
                    <a:cubicBezTo>
                      <a:pt x="463910" y="24238"/>
                      <a:pt x="478256" y="32842"/>
                      <a:pt x="486864" y="45749"/>
                    </a:cubicBezTo>
                    <a:cubicBezTo>
                      <a:pt x="501210" y="38579"/>
                      <a:pt x="516991" y="37145"/>
                      <a:pt x="534206" y="41447"/>
                    </a:cubicBezTo>
                    <a:cubicBezTo>
                      <a:pt x="549987" y="44315"/>
                      <a:pt x="561464" y="52920"/>
                      <a:pt x="561464" y="52920"/>
                    </a:cubicBezTo>
                    <a:lnTo>
                      <a:pt x="562899" y="54354"/>
                    </a:lnTo>
                    <a:lnTo>
                      <a:pt x="560030" y="64393"/>
                    </a:lnTo>
                    <a:cubicBezTo>
                      <a:pt x="564334" y="65827"/>
                      <a:pt x="565768" y="67261"/>
                      <a:pt x="565768" y="70129"/>
                    </a:cubicBezTo>
                    <a:cubicBezTo>
                      <a:pt x="564334" y="74432"/>
                      <a:pt x="541380" y="166215"/>
                      <a:pt x="541380" y="166215"/>
                    </a:cubicBezTo>
                    <a:lnTo>
                      <a:pt x="472517" y="149006"/>
                    </a:lnTo>
                    <a:cubicBezTo>
                      <a:pt x="469648" y="151874"/>
                      <a:pt x="465344" y="151874"/>
                      <a:pt x="461040" y="150440"/>
                    </a:cubicBezTo>
                    <a:cubicBezTo>
                      <a:pt x="456737" y="150440"/>
                      <a:pt x="453867" y="147572"/>
                      <a:pt x="452433" y="144703"/>
                    </a:cubicBezTo>
                    <a:lnTo>
                      <a:pt x="380701" y="127494"/>
                    </a:lnTo>
                    <a:cubicBezTo>
                      <a:pt x="380701" y="127494"/>
                      <a:pt x="400786" y="44315"/>
                      <a:pt x="405090" y="29974"/>
                    </a:cubicBezTo>
                    <a:cubicBezTo>
                      <a:pt x="405090" y="28540"/>
                      <a:pt x="407959" y="27106"/>
                      <a:pt x="413698" y="27106"/>
                    </a:cubicBezTo>
                    <a:lnTo>
                      <a:pt x="416567" y="18501"/>
                    </a:lnTo>
                    <a:lnTo>
                      <a:pt x="418002" y="17067"/>
                    </a:lnTo>
                    <a:cubicBezTo>
                      <a:pt x="418002" y="17067"/>
                      <a:pt x="421230" y="16709"/>
                      <a:pt x="426430" y="16888"/>
                    </a:cubicBezTo>
                    <a:close/>
                    <a:moveTo>
                      <a:pt x="199827" y="7166"/>
                    </a:moveTo>
                    <a:cubicBezTo>
                      <a:pt x="194085" y="7166"/>
                      <a:pt x="179729" y="7166"/>
                      <a:pt x="163937" y="12898"/>
                    </a:cubicBezTo>
                    <a:cubicBezTo>
                      <a:pt x="142403" y="20064"/>
                      <a:pt x="126611" y="31529"/>
                      <a:pt x="115127" y="50159"/>
                    </a:cubicBezTo>
                    <a:lnTo>
                      <a:pt x="140967" y="126114"/>
                    </a:lnTo>
                    <a:lnTo>
                      <a:pt x="135225" y="123248"/>
                    </a:lnTo>
                    <a:lnTo>
                      <a:pt x="152452" y="173407"/>
                    </a:lnTo>
                    <a:cubicBezTo>
                      <a:pt x="158195" y="167675"/>
                      <a:pt x="181164" y="149044"/>
                      <a:pt x="209876" y="139012"/>
                    </a:cubicBezTo>
                    <a:cubicBezTo>
                      <a:pt x="221361" y="136146"/>
                      <a:pt x="231410" y="134713"/>
                      <a:pt x="241460" y="134713"/>
                    </a:cubicBezTo>
                    <a:close/>
                    <a:moveTo>
                      <a:pt x="202698" y="0"/>
                    </a:moveTo>
                    <a:lnTo>
                      <a:pt x="204134" y="0"/>
                    </a:lnTo>
                    <a:lnTo>
                      <a:pt x="209876" y="14331"/>
                    </a:lnTo>
                    <a:cubicBezTo>
                      <a:pt x="215619" y="14331"/>
                      <a:pt x="218490" y="14331"/>
                      <a:pt x="219926" y="17197"/>
                    </a:cubicBezTo>
                    <a:cubicBezTo>
                      <a:pt x="222797" y="24363"/>
                      <a:pt x="262994" y="149044"/>
                      <a:pt x="262994" y="149044"/>
                    </a:cubicBezTo>
                    <a:lnTo>
                      <a:pt x="168244" y="180573"/>
                    </a:lnTo>
                    <a:cubicBezTo>
                      <a:pt x="165373" y="184872"/>
                      <a:pt x="161066" y="187738"/>
                      <a:pt x="156759" y="189171"/>
                    </a:cubicBezTo>
                    <a:cubicBezTo>
                      <a:pt x="151017" y="190605"/>
                      <a:pt x="145274" y="190605"/>
                      <a:pt x="140967" y="189171"/>
                    </a:cubicBezTo>
                    <a:lnTo>
                      <a:pt x="43346" y="220700"/>
                    </a:lnTo>
                    <a:cubicBezTo>
                      <a:pt x="43346" y="220700"/>
                      <a:pt x="6021" y="107484"/>
                      <a:pt x="278" y="88853"/>
                    </a:cubicBezTo>
                    <a:cubicBezTo>
                      <a:pt x="-1157" y="85987"/>
                      <a:pt x="3150" y="81688"/>
                      <a:pt x="8892" y="78821"/>
                    </a:cubicBezTo>
                    <a:lnTo>
                      <a:pt x="4585" y="65923"/>
                    </a:lnTo>
                    <a:lnTo>
                      <a:pt x="6021" y="64490"/>
                    </a:lnTo>
                    <a:cubicBezTo>
                      <a:pt x="7456" y="64490"/>
                      <a:pt x="21812" y="51592"/>
                      <a:pt x="43346" y="45860"/>
                    </a:cubicBezTo>
                    <a:cubicBezTo>
                      <a:pt x="66316" y="37261"/>
                      <a:pt x="87850" y="38694"/>
                      <a:pt x="109384" y="47293"/>
                    </a:cubicBezTo>
                    <a:cubicBezTo>
                      <a:pt x="120869" y="27229"/>
                      <a:pt x="138096" y="14331"/>
                      <a:pt x="162502" y="5732"/>
                    </a:cubicBezTo>
                    <a:cubicBezTo>
                      <a:pt x="184036" y="0"/>
                      <a:pt x="201263" y="0"/>
                      <a:pt x="202698" y="0"/>
                    </a:cubicBezTo>
                    <a:close/>
                  </a:path>
                </a:pathLst>
              </a:custGeom>
              <a:solidFill>
                <a:srgbClr val="58BEDA"/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80" name="ïşl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098C88-861E-4327-8398-0E13AC5E5B7E}"/>
                  </a:ext>
                </a:extLst>
              </p:cNvPr>
              <p:cNvSpPr/>
              <p:nvPr/>
            </p:nvSpPr>
            <p:spPr bwMode="auto">
              <a:xfrm>
                <a:off x="7114218" y="3883293"/>
                <a:ext cx="521943" cy="488906"/>
              </a:xfrm>
              <a:custGeom>
                <a:avLst/>
                <a:gdLst/>
                <a:ahLst/>
                <a:cxnLst>
                  <a:cxn ang="0">
                    <a:pos x="13" y="39"/>
                  </a:cxn>
                  <a:cxn ang="0">
                    <a:pos x="8" y="39"/>
                  </a:cxn>
                  <a:cxn ang="0">
                    <a:pos x="0" y="33"/>
                  </a:cxn>
                  <a:cxn ang="0">
                    <a:pos x="5" y="19"/>
                  </a:cxn>
                  <a:cxn ang="0">
                    <a:pos x="15" y="22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23" y="34"/>
                  </a:cxn>
                  <a:cxn ang="0">
                    <a:pos x="13" y="39"/>
                  </a:cxn>
                  <a:cxn ang="0">
                    <a:pos x="15" y="19"/>
                  </a:cxn>
                  <a:cxn ang="0">
                    <a:pos x="5" y="9"/>
                  </a:cxn>
                  <a:cxn ang="0">
                    <a:pos x="15" y="0"/>
                  </a:cxn>
                  <a:cxn ang="0">
                    <a:pos x="25" y="9"/>
                  </a:cxn>
                  <a:cxn ang="0">
                    <a:pos x="15" y="19"/>
                  </a:cxn>
                  <a:cxn ang="0">
                    <a:pos x="53" y="6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23" y="36"/>
                  </a:cxn>
                  <a:cxn ang="0">
                    <a:pos x="37" y="41"/>
                  </a:cxn>
                  <a:cxn ang="0">
                    <a:pos x="50" y="36"/>
                  </a:cxn>
                  <a:cxn ang="0">
                    <a:pos x="64" y="58"/>
                  </a:cxn>
                  <a:cxn ang="0">
                    <a:pos x="53" y="68"/>
                  </a:cxn>
                  <a:cxn ang="0">
                    <a:pos x="37" y="39"/>
                  </a:cxn>
                  <a:cxn ang="0">
                    <a:pos x="22" y="24"/>
                  </a:cxn>
                  <a:cxn ang="0">
                    <a:pos x="37" y="9"/>
                  </a:cxn>
                  <a:cxn ang="0">
                    <a:pos x="51" y="24"/>
                  </a:cxn>
                  <a:cxn ang="0">
                    <a:pos x="37" y="39"/>
                  </a:cxn>
                  <a:cxn ang="0">
                    <a:pos x="59" y="19"/>
                  </a:cxn>
                  <a:cxn ang="0">
                    <a:pos x="49" y="9"/>
                  </a:cxn>
                  <a:cxn ang="0">
                    <a:pos x="59" y="0"/>
                  </a:cxn>
                  <a:cxn ang="0">
                    <a:pos x="68" y="9"/>
                  </a:cxn>
                  <a:cxn ang="0">
                    <a:pos x="59" y="19"/>
                  </a:cxn>
                  <a:cxn ang="0">
                    <a:pos x="66" y="39"/>
                  </a:cxn>
                  <a:cxn ang="0">
                    <a:pos x="61" y="39"/>
                  </a:cxn>
                  <a:cxn ang="0">
                    <a:pos x="51" y="34"/>
                  </a:cxn>
                  <a:cxn ang="0">
                    <a:pos x="54" y="24"/>
                  </a:cxn>
                  <a:cxn ang="0">
                    <a:pos x="54" y="21"/>
                  </a:cxn>
                  <a:cxn ang="0">
                    <a:pos x="59" y="22"/>
                  </a:cxn>
                  <a:cxn ang="0">
                    <a:pos x="69" y="19"/>
                  </a:cxn>
                  <a:cxn ang="0">
                    <a:pos x="73" y="33"/>
                  </a:cxn>
                  <a:cxn ang="0">
                    <a:pos x="66" y="39"/>
                  </a:cxn>
                </a:cxnLst>
                <a:rect l="0" t="0" r="r" b="b"/>
                <a:pathLst>
                  <a:path w="73" h="68">
                    <a:moveTo>
                      <a:pt x="13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4" y="39"/>
                      <a:pt x="0" y="37"/>
                      <a:pt x="0" y="33"/>
                    </a:cubicBezTo>
                    <a:cubicBezTo>
                      <a:pt x="0" y="29"/>
                      <a:pt x="0" y="19"/>
                      <a:pt x="5" y="19"/>
                    </a:cubicBezTo>
                    <a:cubicBezTo>
                      <a:pt x="6" y="19"/>
                      <a:pt x="10" y="22"/>
                      <a:pt x="15" y="22"/>
                    </a:cubicBezTo>
                    <a:cubicBezTo>
                      <a:pt x="17" y="22"/>
                      <a:pt x="18" y="22"/>
                      <a:pt x="20" y="21"/>
                    </a:cubicBezTo>
                    <a:cubicBezTo>
                      <a:pt x="20" y="22"/>
                      <a:pt x="20" y="23"/>
                      <a:pt x="20" y="24"/>
                    </a:cubicBezTo>
                    <a:cubicBezTo>
                      <a:pt x="20" y="27"/>
                      <a:pt x="21" y="31"/>
                      <a:pt x="23" y="34"/>
                    </a:cubicBezTo>
                    <a:cubicBezTo>
                      <a:pt x="19" y="34"/>
                      <a:pt x="15" y="36"/>
                      <a:pt x="13" y="39"/>
                    </a:cubicBezTo>
                    <a:close/>
                    <a:moveTo>
                      <a:pt x="15" y="19"/>
                    </a:moveTo>
                    <a:cubicBezTo>
                      <a:pt x="10" y="19"/>
                      <a:pt x="5" y="15"/>
                      <a:pt x="5" y="9"/>
                    </a:cubicBezTo>
                    <a:cubicBezTo>
                      <a:pt x="5" y="4"/>
                      <a:pt x="10" y="0"/>
                      <a:pt x="15" y="0"/>
                    </a:cubicBezTo>
                    <a:cubicBezTo>
                      <a:pt x="20" y="0"/>
                      <a:pt x="25" y="4"/>
                      <a:pt x="25" y="9"/>
                    </a:cubicBezTo>
                    <a:cubicBezTo>
                      <a:pt x="25" y="15"/>
                      <a:pt x="20" y="19"/>
                      <a:pt x="15" y="19"/>
                    </a:cubicBezTo>
                    <a:close/>
                    <a:moveTo>
                      <a:pt x="53" y="68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4" y="68"/>
                      <a:pt x="10" y="64"/>
                      <a:pt x="10" y="58"/>
                    </a:cubicBezTo>
                    <a:cubicBezTo>
                      <a:pt x="10" y="49"/>
                      <a:pt x="12" y="36"/>
                      <a:pt x="23" y="36"/>
                    </a:cubicBezTo>
                    <a:cubicBezTo>
                      <a:pt x="25" y="36"/>
                      <a:pt x="29" y="41"/>
                      <a:pt x="37" y="41"/>
                    </a:cubicBezTo>
                    <a:cubicBezTo>
                      <a:pt x="44" y="41"/>
                      <a:pt x="49" y="36"/>
                      <a:pt x="50" y="36"/>
                    </a:cubicBezTo>
                    <a:cubicBezTo>
                      <a:pt x="62" y="36"/>
                      <a:pt x="64" y="49"/>
                      <a:pt x="64" y="58"/>
                    </a:cubicBezTo>
                    <a:cubicBezTo>
                      <a:pt x="64" y="64"/>
                      <a:pt x="60" y="68"/>
                      <a:pt x="53" y="68"/>
                    </a:cubicBezTo>
                    <a:close/>
                    <a:moveTo>
                      <a:pt x="37" y="39"/>
                    </a:moveTo>
                    <a:cubicBezTo>
                      <a:pt x="29" y="39"/>
                      <a:pt x="22" y="32"/>
                      <a:pt x="22" y="24"/>
                    </a:cubicBezTo>
                    <a:cubicBezTo>
                      <a:pt x="22" y="16"/>
                      <a:pt x="29" y="9"/>
                      <a:pt x="37" y="9"/>
                    </a:cubicBezTo>
                    <a:cubicBezTo>
                      <a:pt x="45" y="9"/>
                      <a:pt x="51" y="16"/>
                      <a:pt x="51" y="24"/>
                    </a:cubicBezTo>
                    <a:cubicBezTo>
                      <a:pt x="51" y="32"/>
                      <a:pt x="45" y="39"/>
                      <a:pt x="37" y="39"/>
                    </a:cubicBezTo>
                    <a:close/>
                    <a:moveTo>
                      <a:pt x="59" y="19"/>
                    </a:moveTo>
                    <a:cubicBezTo>
                      <a:pt x="53" y="19"/>
                      <a:pt x="49" y="15"/>
                      <a:pt x="49" y="9"/>
                    </a:cubicBezTo>
                    <a:cubicBezTo>
                      <a:pt x="49" y="4"/>
                      <a:pt x="53" y="0"/>
                      <a:pt x="59" y="0"/>
                    </a:cubicBezTo>
                    <a:cubicBezTo>
                      <a:pt x="64" y="0"/>
                      <a:pt x="68" y="4"/>
                      <a:pt x="68" y="9"/>
                    </a:cubicBezTo>
                    <a:cubicBezTo>
                      <a:pt x="68" y="15"/>
                      <a:pt x="64" y="19"/>
                      <a:pt x="59" y="19"/>
                    </a:cubicBezTo>
                    <a:close/>
                    <a:moveTo>
                      <a:pt x="66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58" y="36"/>
                      <a:pt x="55" y="34"/>
                      <a:pt x="51" y="34"/>
                    </a:cubicBezTo>
                    <a:cubicBezTo>
                      <a:pt x="53" y="31"/>
                      <a:pt x="54" y="27"/>
                      <a:pt x="54" y="24"/>
                    </a:cubicBezTo>
                    <a:cubicBezTo>
                      <a:pt x="54" y="23"/>
                      <a:pt x="54" y="22"/>
                      <a:pt x="54" y="21"/>
                    </a:cubicBezTo>
                    <a:cubicBezTo>
                      <a:pt x="55" y="22"/>
                      <a:pt x="57" y="22"/>
                      <a:pt x="59" y="22"/>
                    </a:cubicBezTo>
                    <a:cubicBezTo>
                      <a:pt x="64" y="22"/>
                      <a:pt x="68" y="19"/>
                      <a:pt x="69" y="19"/>
                    </a:cubicBezTo>
                    <a:cubicBezTo>
                      <a:pt x="73" y="19"/>
                      <a:pt x="73" y="29"/>
                      <a:pt x="73" y="33"/>
                    </a:cubicBezTo>
                    <a:cubicBezTo>
                      <a:pt x="73" y="37"/>
                      <a:pt x="70" y="39"/>
                      <a:pt x="66" y="39"/>
                    </a:cubicBezTo>
                    <a:close/>
                  </a:path>
                </a:pathLst>
              </a:custGeom>
              <a:solidFill>
                <a:srgbClr val="58BEDA"/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  <p:sp>
            <p:nvSpPr>
              <p:cNvPr id="81" name="î$ḻ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5B44F9-F4F9-45D8-9AB6-788F463E4B9F}"/>
                  </a:ext>
                </a:extLst>
              </p:cNvPr>
              <p:cNvSpPr/>
              <p:nvPr/>
            </p:nvSpPr>
            <p:spPr bwMode="auto">
              <a:xfrm>
                <a:off x="5424454" y="4753717"/>
                <a:ext cx="459177" cy="459154"/>
              </a:xfrm>
              <a:custGeom>
                <a:avLst/>
                <a:gdLst>
                  <a:gd name="connsiteX0" fmla="*/ 52908 w 606775"/>
                  <a:gd name="connsiteY0" fmla="*/ 341560 h 606745"/>
                  <a:gd name="connsiteX1" fmla="*/ 115358 w 606775"/>
                  <a:gd name="connsiteY1" fmla="*/ 370976 h 606745"/>
                  <a:gd name="connsiteX2" fmla="*/ 105394 w 606775"/>
                  <a:gd name="connsiteY2" fmla="*/ 370976 h 606745"/>
                  <a:gd name="connsiteX3" fmla="*/ 105394 w 606775"/>
                  <a:gd name="connsiteY3" fmla="*/ 580529 h 606745"/>
                  <a:gd name="connsiteX4" fmla="*/ 79151 w 606775"/>
                  <a:gd name="connsiteY4" fmla="*/ 606745 h 606745"/>
                  <a:gd name="connsiteX5" fmla="*/ 52908 w 606775"/>
                  <a:gd name="connsiteY5" fmla="*/ 580529 h 606745"/>
                  <a:gd name="connsiteX6" fmla="*/ 168755 w 606775"/>
                  <a:gd name="connsiteY6" fmla="*/ 314181 h 606745"/>
                  <a:gd name="connsiteX7" fmla="*/ 169200 w 606775"/>
                  <a:gd name="connsiteY7" fmla="*/ 580528 h 606745"/>
                  <a:gd name="connsiteX8" fmla="*/ 142950 w 606775"/>
                  <a:gd name="connsiteY8" fmla="*/ 606745 h 606745"/>
                  <a:gd name="connsiteX9" fmla="*/ 116699 w 606775"/>
                  <a:gd name="connsiteY9" fmla="*/ 580528 h 606745"/>
                  <a:gd name="connsiteX10" fmla="*/ 116699 w 606775"/>
                  <a:gd name="connsiteY10" fmla="*/ 371414 h 606745"/>
                  <a:gd name="connsiteX11" fmla="*/ 149445 w 606775"/>
                  <a:gd name="connsiteY11" fmla="*/ 356039 h 606745"/>
                  <a:gd name="connsiteX12" fmla="*/ 112784 w 606775"/>
                  <a:gd name="connsiteY12" fmla="*/ 235448 h 606745"/>
                  <a:gd name="connsiteX13" fmla="*/ 163488 w 606775"/>
                  <a:gd name="connsiteY13" fmla="*/ 258727 h 606745"/>
                  <a:gd name="connsiteX14" fmla="*/ 168825 w 606775"/>
                  <a:gd name="connsiteY14" fmla="*/ 273033 h 606745"/>
                  <a:gd name="connsiteX15" fmla="*/ 133955 w 606775"/>
                  <a:gd name="connsiteY15" fmla="*/ 348913 h 606745"/>
                  <a:gd name="connsiteX16" fmla="*/ 119544 w 606775"/>
                  <a:gd name="connsiteY16" fmla="*/ 354244 h 606745"/>
                  <a:gd name="connsiteX17" fmla="*/ 114118 w 606775"/>
                  <a:gd name="connsiteY17" fmla="*/ 351756 h 606745"/>
                  <a:gd name="connsiteX18" fmla="*/ 127284 w 606775"/>
                  <a:gd name="connsiteY18" fmla="*/ 337717 h 606745"/>
                  <a:gd name="connsiteX19" fmla="*/ 111983 w 606775"/>
                  <a:gd name="connsiteY19" fmla="*/ 284139 h 606745"/>
                  <a:gd name="connsiteX20" fmla="*/ 85297 w 606775"/>
                  <a:gd name="connsiteY20" fmla="*/ 269301 h 606745"/>
                  <a:gd name="connsiteX21" fmla="*/ 98373 w 606775"/>
                  <a:gd name="connsiteY21" fmla="*/ 240779 h 606745"/>
                  <a:gd name="connsiteX22" fmla="*/ 112784 w 606775"/>
                  <a:gd name="connsiteY22" fmla="*/ 235448 h 606745"/>
                  <a:gd name="connsiteX23" fmla="*/ 100409 w 606775"/>
                  <a:gd name="connsiteY23" fmla="*/ 161971 h 606745"/>
                  <a:gd name="connsiteX24" fmla="*/ 122122 w 606775"/>
                  <a:gd name="connsiteY24" fmla="*/ 161971 h 606745"/>
                  <a:gd name="connsiteX25" fmla="*/ 124881 w 606775"/>
                  <a:gd name="connsiteY25" fmla="*/ 166680 h 606745"/>
                  <a:gd name="connsiteX26" fmla="*/ 117050 w 606775"/>
                  <a:gd name="connsiteY26" fmla="*/ 180983 h 606745"/>
                  <a:gd name="connsiteX27" fmla="*/ 125860 w 606775"/>
                  <a:gd name="connsiteY27" fmla="*/ 197152 h 606745"/>
                  <a:gd name="connsiteX28" fmla="*/ 126839 w 606775"/>
                  <a:gd name="connsiteY28" fmla="*/ 203460 h 606745"/>
                  <a:gd name="connsiteX29" fmla="*/ 123012 w 606775"/>
                  <a:gd name="connsiteY29" fmla="*/ 221317 h 606745"/>
                  <a:gd name="connsiteX30" fmla="*/ 98718 w 606775"/>
                  <a:gd name="connsiteY30" fmla="*/ 219096 h 606745"/>
                  <a:gd name="connsiteX31" fmla="*/ 95603 w 606775"/>
                  <a:gd name="connsiteY31" fmla="*/ 203371 h 606745"/>
                  <a:gd name="connsiteX32" fmla="*/ 96582 w 606775"/>
                  <a:gd name="connsiteY32" fmla="*/ 197241 h 606745"/>
                  <a:gd name="connsiteX33" fmla="*/ 105481 w 606775"/>
                  <a:gd name="connsiteY33" fmla="*/ 181072 h 606745"/>
                  <a:gd name="connsiteX34" fmla="*/ 97561 w 606775"/>
                  <a:gd name="connsiteY34" fmla="*/ 166680 h 606745"/>
                  <a:gd name="connsiteX35" fmla="*/ 100409 w 606775"/>
                  <a:gd name="connsiteY35" fmla="*/ 161971 h 606745"/>
                  <a:gd name="connsiteX36" fmla="*/ 148367 w 606775"/>
                  <a:gd name="connsiteY36" fmla="*/ 161618 h 606745"/>
                  <a:gd name="connsiteX37" fmla="*/ 169821 w 606775"/>
                  <a:gd name="connsiteY37" fmla="*/ 161618 h 606745"/>
                  <a:gd name="connsiteX38" fmla="*/ 221631 w 606775"/>
                  <a:gd name="connsiteY38" fmla="*/ 213079 h 606745"/>
                  <a:gd name="connsiteX39" fmla="*/ 221809 w 606775"/>
                  <a:gd name="connsiteY39" fmla="*/ 253964 h 606745"/>
                  <a:gd name="connsiteX40" fmla="*/ 266141 w 606775"/>
                  <a:gd name="connsiteY40" fmla="*/ 226500 h 606745"/>
                  <a:gd name="connsiteX41" fmla="*/ 296319 w 606775"/>
                  <a:gd name="connsiteY41" fmla="*/ 233522 h 606745"/>
                  <a:gd name="connsiteX42" fmla="*/ 289286 w 606775"/>
                  <a:gd name="connsiteY42" fmla="*/ 263563 h 606745"/>
                  <a:gd name="connsiteX43" fmla="*/ 211750 w 606775"/>
                  <a:gd name="connsiteY43" fmla="*/ 311647 h 606745"/>
                  <a:gd name="connsiteX44" fmla="*/ 178367 w 606775"/>
                  <a:gd name="connsiteY44" fmla="*/ 294937 h 606745"/>
                  <a:gd name="connsiteX45" fmla="*/ 177922 w 606775"/>
                  <a:gd name="connsiteY45" fmla="*/ 213346 h 606745"/>
                  <a:gd name="connsiteX46" fmla="*/ 177922 w 606775"/>
                  <a:gd name="connsiteY46" fmla="*/ 213257 h 606745"/>
                  <a:gd name="connsiteX47" fmla="*/ 173293 w 606775"/>
                  <a:gd name="connsiteY47" fmla="*/ 208724 h 606745"/>
                  <a:gd name="connsiteX48" fmla="*/ 168753 w 606775"/>
                  <a:gd name="connsiteY48" fmla="*/ 213257 h 606745"/>
                  <a:gd name="connsiteX49" fmla="*/ 168753 w 606775"/>
                  <a:gd name="connsiteY49" fmla="*/ 242321 h 606745"/>
                  <a:gd name="connsiteX50" fmla="*/ 124955 w 606775"/>
                  <a:gd name="connsiteY50" fmla="*/ 222234 h 606745"/>
                  <a:gd name="connsiteX51" fmla="*/ 148367 w 606775"/>
                  <a:gd name="connsiteY51" fmla="*/ 161618 h 606745"/>
                  <a:gd name="connsiteX52" fmla="*/ 52160 w 606775"/>
                  <a:gd name="connsiteY52" fmla="*/ 161618 h 606745"/>
                  <a:gd name="connsiteX53" fmla="*/ 74144 w 606775"/>
                  <a:gd name="connsiteY53" fmla="*/ 161618 h 606745"/>
                  <a:gd name="connsiteX54" fmla="*/ 96663 w 606775"/>
                  <a:gd name="connsiteY54" fmla="*/ 219911 h 606745"/>
                  <a:gd name="connsiteX55" fmla="*/ 82778 w 606775"/>
                  <a:gd name="connsiteY55" fmla="*/ 233685 h 606745"/>
                  <a:gd name="connsiteX56" fmla="*/ 70228 w 606775"/>
                  <a:gd name="connsiteY56" fmla="*/ 260965 h 606745"/>
                  <a:gd name="connsiteX57" fmla="*/ 52872 w 606775"/>
                  <a:gd name="connsiteY57" fmla="*/ 251368 h 606745"/>
                  <a:gd name="connsiteX58" fmla="*/ 52872 w 606775"/>
                  <a:gd name="connsiteY58" fmla="*/ 213335 h 606745"/>
                  <a:gd name="connsiteX59" fmla="*/ 48510 w 606775"/>
                  <a:gd name="connsiteY59" fmla="*/ 208981 h 606745"/>
                  <a:gd name="connsiteX60" fmla="*/ 44149 w 606775"/>
                  <a:gd name="connsiteY60" fmla="*/ 213335 h 606745"/>
                  <a:gd name="connsiteX61" fmla="*/ 43793 w 606775"/>
                  <a:gd name="connsiteY61" fmla="*/ 266474 h 606745"/>
                  <a:gd name="connsiteX62" fmla="*/ 103427 w 606775"/>
                  <a:gd name="connsiteY62" fmla="*/ 299531 h 606745"/>
                  <a:gd name="connsiteX63" fmla="*/ 111883 w 606775"/>
                  <a:gd name="connsiteY63" fmla="*/ 329210 h 606745"/>
                  <a:gd name="connsiteX64" fmla="*/ 82155 w 606775"/>
                  <a:gd name="connsiteY64" fmla="*/ 337741 h 606745"/>
                  <a:gd name="connsiteX65" fmla="*/ 11217 w 606775"/>
                  <a:gd name="connsiteY65" fmla="*/ 298376 h 606745"/>
                  <a:gd name="connsiteX66" fmla="*/ 2 w 606775"/>
                  <a:gd name="connsiteY66" fmla="*/ 279182 h 606745"/>
                  <a:gd name="connsiteX67" fmla="*/ 447 w 606775"/>
                  <a:gd name="connsiteY67" fmla="*/ 213069 h 606745"/>
                  <a:gd name="connsiteX68" fmla="*/ 52160 w 606775"/>
                  <a:gd name="connsiteY68" fmla="*/ 161618 h 606745"/>
                  <a:gd name="connsiteX69" fmla="*/ 111018 w 606775"/>
                  <a:gd name="connsiteY69" fmla="*/ 56617 h 606745"/>
                  <a:gd name="connsiteX70" fmla="*/ 156356 w 606775"/>
                  <a:gd name="connsiteY70" fmla="*/ 101920 h 606745"/>
                  <a:gd name="connsiteX71" fmla="*/ 111018 w 606775"/>
                  <a:gd name="connsiteY71" fmla="*/ 147223 h 606745"/>
                  <a:gd name="connsiteX72" fmla="*/ 65680 w 606775"/>
                  <a:gd name="connsiteY72" fmla="*/ 101920 h 606745"/>
                  <a:gd name="connsiteX73" fmla="*/ 111018 w 606775"/>
                  <a:gd name="connsiteY73" fmla="*/ 56617 h 606745"/>
                  <a:gd name="connsiteX74" fmla="*/ 422167 w 606775"/>
                  <a:gd name="connsiteY74" fmla="*/ 39638 h 606745"/>
                  <a:gd name="connsiteX75" fmla="*/ 373122 w 606775"/>
                  <a:gd name="connsiteY75" fmla="*/ 88696 h 606745"/>
                  <a:gd name="connsiteX76" fmla="*/ 471212 w 606775"/>
                  <a:gd name="connsiteY76" fmla="*/ 88696 h 606745"/>
                  <a:gd name="connsiteX77" fmla="*/ 422200 w 606775"/>
                  <a:gd name="connsiteY77" fmla="*/ 0 h 606745"/>
                  <a:gd name="connsiteX78" fmla="*/ 433827 w 606775"/>
                  <a:gd name="connsiteY78" fmla="*/ 4799 h 606745"/>
                  <a:gd name="connsiteX79" fmla="*/ 517764 w 606775"/>
                  <a:gd name="connsiteY79" fmla="*/ 88696 h 606745"/>
                  <a:gd name="connsiteX80" fmla="*/ 591465 w 606775"/>
                  <a:gd name="connsiteY80" fmla="*/ 88696 h 606745"/>
                  <a:gd name="connsiteX81" fmla="*/ 606775 w 606775"/>
                  <a:gd name="connsiteY81" fmla="*/ 103894 h 606745"/>
                  <a:gd name="connsiteX82" fmla="*/ 606775 w 606775"/>
                  <a:gd name="connsiteY82" fmla="*/ 354430 h 606745"/>
                  <a:gd name="connsiteX83" fmla="*/ 591465 w 606775"/>
                  <a:gd name="connsiteY83" fmla="*/ 369716 h 606745"/>
                  <a:gd name="connsiteX84" fmla="*/ 252869 w 606775"/>
                  <a:gd name="connsiteY84" fmla="*/ 369716 h 606745"/>
                  <a:gd name="connsiteX85" fmla="*/ 237648 w 606775"/>
                  <a:gd name="connsiteY85" fmla="*/ 354430 h 606745"/>
                  <a:gd name="connsiteX86" fmla="*/ 237648 w 606775"/>
                  <a:gd name="connsiteY86" fmla="*/ 321280 h 606745"/>
                  <a:gd name="connsiteX87" fmla="*/ 268179 w 606775"/>
                  <a:gd name="connsiteY87" fmla="*/ 302261 h 606745"/>
                  <a:gd name="connsiteX88" fmla="*/ 300757 w 606775"/>
                  <a:gd name="connsiteY88" fmla="*/ 282086 h 606745"/>
                  <a:gd name="connsiteX89" fmla="*/ 320161 w 606775"/>
                  <a:gd name="connsiteY89" fmla="*/ 234361 h 606745"/>
                  <a:gd name="connsiteX90" fmla="*/ 375703 w 606775"/>
                  <a:gd name="connsiteY90" fmla="*/ 190724 h 606745"/>
                  <a:gd name="connsiteX91" fmla="*/ 378908 w 606775"/>
                  <a:gd name="connsiteY91" fmla="*/ 162995 h 606745"/>
                  <a:gd name="connsiteX92" fmla="*/ 351226 w 606775"/>
                  <a:gd name="connsiteY92" fmla="*/ 159706 h 606745"/>
                  <a:gd name="connsiteX93" fmla="*/ 294259 w 606775"/>
                  <a:gd name="connsiteY93" fmla="*/ 204499 h 606745"/>
                  <a:gd name="connsiteX94" fmla="*/ 254649 w 606775"/>
                  <a:gd name="connsiteY94" fmla="*/ 207876 h 606745"/>
                  <a:gd name="connsiteX95" fmla="*/ 237648 w 606775"/>
                  <a:gd name="connsiteY95" fmla="*/ 218363 h 606745"/>
                  <a:gd name="connsiteX96" fmla="*/ 237648 w 606775"/>
                  <a:gd name="connsiteY96" fmla="*/ 103894 h 606745"/>
                  <a:gd name="connsiteX97" fmla="*/ 252869 w 606775"/>
                  <a:gd name="connsiteY97" fmla="*/ 88696 h 606745"/>
                  <a:gd name="connsiteX98" fmla="*/ 326570 w 606775"/>
                  <a:gd name="connsiteY98" fmla="*/ 88696 h 606745"/>
                  <a:gd name="connsiteX99" fmla="*/ 410507 w 606775"/>
                  <a:gd name="connsiteY99" fmla="*/ 4799 h 606745"/>
                  <a:gd name="connsiteX100" fmla="*/ 422200 w 606775"/>
                  <a:gd name="connsiteY100" fmla="*/ 0 h 60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606775" h="606745">
                    <a:moveTo>
                      <a:pt x="52908" y="341560"/>
                    </a:moveTo>
                    <a:cubicBezTo>
                      <a:pt x="52908" y="341560"/>
                      <a:pt x="113223" y="370265"/>
                      <a:pt x="115358" y="370976"/>
                    </a:cubicBezTo>
                    <a:lnTo>
                      <a:pt x="105394" y="370976"/>
                    </a:lnTo>
                    <a:lnTo>
                      <a:pt x="105394" y="580529"/>
                    </a:lnTo>
                    <a:cubicBezTo>
                      <a:pt x="105394" y="595014"/>
                      <a:pt x="93652" y="606745"/>
                      <a:pt x="79151" y="606745"/>
                    </a:cubicBezTo>
                    <a:cubicBezTo>
                      <a:pt x="64651" y="606745"/>
                      <a:pt x="52908" y="595014"/>
                      <a:pt x="52908" y="580529"/>
                    </a:cubicBezTo>
                    <a:close/>
                    <a:moveTo>
                      <a:pt x="168755" y="314181"/>
                    </a:moveTo>
                    <a:cubicBezTo>
                      <a:pt x="168755" y="328756"/>
                      <a:pt x="169200" y="567286"/>
                      <a:pt x="169200" y="580528"/>
                    </a:cubicBezTo>
                    <a:cubicBezTo>
                      <a:pt x="169200" y="595014"/>
                      <a:pt x="157454" y="606745"/>
                      <a:pt x="142950" y="606745"/>
                    </a:cubicBezTo>
                    <a:cubicBezTo>
                      <a:pt x="128445" y="606745"/>
                      <a:pt x="116699" y="595014"/>
                      <a:pt x="116699" y="580528"/>
                    </a:cubicBezTo>
                    <a:lnTo>
                      <a:pt x="116699" y="371414"/>
                    </a:lnTo>
                    <a:cubicBezTo>
                      <a:pt x="129869" y="374969"/>
                      <a:pt x="143839" y="368392"/>
                      <a:pt x="149445" y="356039"/>
                    </a:cubicBezTo>
                    <a:close/>
                    <a:moveTo>
                      <a:pt x="112784" y="235448"/>
                    </a:moveTo>
                    <a:lnTo>
                      <a:pt x="163488" y="258727"/>
                    </a:lnTo>
                    <a:cubicBezTo>
                      <a:pt x="168914" y="261215"/>
                      <a:pt x="171316" y="267613"/>
                      <a:pt x="168825" y="273033"/>
                    </a:cubicBezTo>
                    <a:lnTo>
                      <a:pt x="133955" y="348913"/>
                    </a:lnTo>
                    <a:cubicBezTo>
                      <a:pt x="131464" y="354333"/>
                      <a:pt x="124971" y="356732"/>
                      <a:pt x="119544" y="354244"/>
                    </a:cubicBezTo>
                    <a:lnTo>
                      <a:pt x="114118" y="351756"/>
                    </a:lnTo>
                    <a:cubicBezTo>
                      <a:pt x="119456" y="348380"/>
                      <a:pt x="123992" y="343671"/>
                      <a:pt x="127284" y="337717"/>
                    </a:cubicBezTo>
                    <a:cubicBezTo>
                      <a:pt x="137869" y="318703"/>
                      <a:pt x="131020" y="294713"/>
                      <a:pt x="111983" y="284139"/>
                    </a:cubicBezTo>
                    <a:lnTo>
                      <a:pt x="85297" y="269301"/>
                    </a:lnTo>
                    <a:lnTo>
                      <a:pt x="98373" y="240779"/>
                    </a:lnTo>
                    <a:cubicBezTo>
                      <a:pt x="100864" y="235359"/>
                      <a:pt x="107358" y="232960"/>
                      <a:pt x="112784" y="235448"/>
                    </a:cubicBezTo>
                    <a:close/>
                    <a:moveTo>
                      <a:pt x="100409" y="161971"/>
                    </a:moveTo>
                    <a:lnTo>
                      <a:pt x="122122" y="161971"/>
                    </a:lnTo>
                    <a:cubicBezTo>
                      <a:pt x="124525" y="161971"/>
                      <a:pt x="126038" y="164547"/>
                      <a:pt x="124881" y="166680"/>
                    </a:cubicBezTo>
                    <a:lnTo>
                      <a:pt x="117050" y="180983"/>
                    </a:lnTo>
                    <a:lnTo>
                      <a:pt x="125860" y="197152"/>
                    </a:lnTo>
                    <a:cubicBezTo>
                      <a:pt x="126928" y="199107"/>
                      <a:pt x="127284" y="201328"/>
                      <a:pt x="126839" y="203460"/>
                    </a:cubicBezTo>
                    <a:lnTo>
                      <a:pt x="123012" y="221317"/>
                    </a:lnTo>
                    <a:cubicBezTo>
                      <a:pt x="115092" y="217763"/>
                      <a:pt x="108062" y="215720"/>
                      <a:pt x="98718" y="219096"/>
                    </a:cubicBezTo>
                    <a:lnTo>
                      <a:pt x="95603" y="203371"/>
                    </a:lnTo>
                    <a:cubicBezTo>
                      <a:pt x="95247" y="201328"/>
                      <a:pt x="95514" y="199107"/>
                      <a:pt x="96582" y="197241"/>
                    </a:cubicBezTo>
                    <a:lnTo>
                      <a:pt x="105481" y="181072"/>
                    </a:lnTo>
                    <a:lnTo>
                      <a:pt x="97561" y="166680"/>
                    </a:lnTo>
                    <a:cubicBezTo>
                      <a:pt x="96404" y="164547"/>
                      <a:pt x="98006" y="161971"/>
                      <a:pt x="100409" y="161971"/>
                    </a:cubicBezTo>
                    <a:close/>
                    <a:moveTo>
                      <a:pt x="148367" y="161618"/>
                    </a:moveTo>
                    <a:lnTo>
                      <a:pt x="169821" y="161618"/>
                    </a:lnTo>
                    <a:cubicBezTo>
                      <a:pt x="198308" y="161618"/>
                      <a:pt x="221542" y="184727"/>
                      <a:pt x="221631" y="213079"/>
                    </a:cubicBezTo>
                    <a:cubicBezTo>
                      <a:pt x="221720" y="236721"/>
                      <a:pt x="221631" y="217257"/>
                      <a:pt x="221809" y="253964"/>
                    </a:cubicBezTo>
                    <a:lnTo>
                      <a:pt x="266141" y="226500"/>
                    </a:lnTo>
                    <a:cubicBezTo>
                      <a:pt x="276467" y="220101"/>
                      <a:pt x="289909" y="223211"/>
                      <a:pt x="296319" y="233522"/>
                    </a:cubicBezTo>
                    <a:cubicBezTo>
                      <a:pt x="302639" y="243743"/>
                      <a:pt x="299523" y="257252"/>
                      <a:pt x="289286" y="263563"/>
                    </a:cubicBezTo>
                    <a:lnTo>
                      <a:pt x="211750" y="311647"/>
                    </a:lnTo>
                    <a:cubicBezTo>
                      <a:pt x="197951" y="320179"/>
                      <a:pt x="179702" y="311291"/>
                      <a:pt x="178367" y="294937"/>
                    </a:cubicBezTo>
                    <a:lnTo>
                      <a:pt x="177922" y="213346"/>
                    </a:lnTo>
                    <a:lnTo>
                      <a:pt x="177922" y="213257"/>
                    </a:lnTo>
                    <a:cubicBezTo>
                      <a:pt x="177922" y="210768"/>
                      <a:pt x="175874" y="208724"/>
                      <a:pt x="173293" y="208724"/>
                    </a:cubicBezTo>
                    <a:cubicBezTo>
                      <a:pt x="170800" y="208724"/>
                      <a:pt x="168753" y="210768"/>
                      <a:pt x="168753" y="213257"/>
                    </a:cubicBezTo>
                    <a:lnTo>
                      <a:pt x="168753" y="242321"/>
                    </a:lnTo>
                    <a:lnTo>
                      <a:pt x="124955" y="222234"/>
                    </a:lnTo>
                    <a:cubicBezTo>
                      <a:pt x="129050" y="211568"/>
                      <a:pt x="142848" y="175839"/>
                      <a:pt x="148367" y="161618"/>
                    </a:cubicBezTo>
                    <a:close/>
                    <a:moveTo>
                      <a:pt x="52160" y="161618"/>
                    </a:moveTo>
                    <a:lnTo>
                      <a:pt x="74144" y="161618"/>
                    </a:lnTo>
                    <a:cubicBezTo>
                      <a:pt x="76636" y="168016"/>
                      <a:pt x="94170" y="213602"/>
                      <a:pt x="96663" y="219911"/>
                    </a:cubicBezTo>
                    <a:cubicBezTo>
                      <a:pt x="90610" y="222666"/>
                      <a:pt x="85626" y="227464"/>
                      <a:pt x="82778" y="233685"/>
                    </a:cubicBezTo>
                    <a:lnTo>
                      <a:pt x="70228" y="260965"/>
                    </a:lnTo>
                    <a:lnTo>
                      <a:pt x="52872" y="251368"/>
                    </a:lnTo>
                    <a:lnTo>
                      <a:pt x="52872" y="213335"/>
                    </a:lnTo>
                    <a:cubicBezTo>
                      <a:pt x="52872" y="210936"/>
                      <a:pt x="50913" y="208981"/>
                      <a:pt x="48510" y="208981"/>
                    </a:cubicBezTo>
                    <a:cubicBezTo>
                      <a:pt x="46107" y="208981"/>
                      <a:pt x="44149" y="210936"/>
                      <a:pt x="44149" y="213335"/>
                    </a:cubicBezTo>
                    <a:cubicBezTo>
                      <a:pt x="44060" y="231996"/>
                      <a:pt x="43971" y="246569"/>
                      <a:pt x="43793" y="266474"/>
                    </a:cubicBezTo>
                    <a:lnTo>
                      <a:pt x="103427" y="299531"/>
                    </a:lnTo>
                    <a:cubicBezTo>
                      <a:pt x="113930" y="305396"/>
                      <a:pt x="117757" y="318636"/>
                      <a:pt x="111883" y="329210"/>
                    </a:cubicBezTo>
                    <a:cubicBezTo>
                      <a:pt x="106008" y="339785"/>
                      <a:pt x="92746" y="343606"/>
                      <a:pt x="82155" y="337741"/>
                    </a:cubicBezTo>
                    <a:lnTo>
                      <a:pt x="11217" y="298376"/>
                    </a:lnTo>
                    <a:cubicBezTo>
                      <a:pt x="4274" y="294466"/>
                      <a:pt x="-87" y="287090"/>
                      <a:pt x="2" y="279182"/>
                    </a:cubicBezTo>
                    <a:cubicBezTo>
                      <a:pt x="91" y="269585"/>
                      <a:pt x="358" y="222577"/>
                      <a:pt x="447" y="213069"/>
                    </a:cubicBezTo>
                    <a:cubicBezTo>
                      <a:pt x="536" y="184722"/>
                      <a:pt x="23767" y="161618"/>
                      <a:pt x="52160" y="161618"/>
                    </a:cubicBezTo>
                    <a:close/>
                    <a:moveTo>
                      <a:pt x="111018" y="56617"/>
                    </a:moveTo>
                    <a:cubicBezTo>
                      <a:pt x="136057" y="56617"/>
                      <a:pt x="156356" y="76900"/>
                      <a:pt x="156356" y="101920"/>
                    </a:cubicBezTo>
                    <a:cubicBezTo>
                      <a:pt x="156356" y="126940"/>
                      <a:pt x="136057" y="147223"/>
                      <a:pt x="111018" y="147223"/>
                    </a:cubicBezTo>
                    <a:cubicBezTo>
                      <a:pt x="85979" y="147223"/>
                      <a:pt x="65680" y="126940"/>
                      <a:pt x="65680" y="101920"/>
                    </a:cubicBezTo>
                    <a:cubicBezTo>
                      <a:pt x="65680" y="76900"/>
                      <a:pt x="85979" y="56617"/>
                      <a:pt x="111018" y="56617"/>
                    </a:cubicBezTo>
                    <a:close/>
                    <a:moveTo>
                      <a:pt x="422167" y="39638"/>
                    </a:moveTo>
                    <a:lnTo>
                      <a:pt x="373122" y="88696"/>
                    </a:lnTo>
                    <a:lnTo>
                      <a:pt x="471212" y="88696"/>
                    </a:lnTo>
                    <a:close/>
                    <a:moveTo>
                      <a:pt x="422200" y="0"/>
                    </a:moveTo>
                    <a:cubicBezTo>
                      <a:pt x="426417" y="0"/>
                      <a:pt x="430623" y="1600"/>
                      <a:pt x="433827" y="4799"/>
                    </a:cubicBezTo>
                    <a:lnTo>
                      <a:pt x="517764" y="88696"/>
                    </a:lnTo>
                    <a:lnTo>
                      <a:pt x="591465" y="88696"/>
                    </a:lnTo>
                    <a:cubicBezTo>
                      <a:pt x="599921" y="88696"/>
                      <a:pt x="606775" y="95451"/>
                      <a:pt x="606775" y="103894"/>
                    </a:cubicBezTo>
                    <a:lnTo>
                      <a:pt x="606775" y="354430"/>
                    </a:lnTo>
                    <a:cubicBezTo>
                      <a:pt x="606775" y="362873"/>
                      <a:pt x="599921" y="369716"/>
                      <a:pt x="591465" y="369716"/>
                    </a:cubicBezTo>
                    <a:lnTo>
                      <a:pt x="252869" y="369716"/>
                    </a:lnTo>
                    <a:cubicBezTo>
                      <a:pt x="244502" y="369716"/>
                      <a:pt x="237648" y="362873"/>
                      <a:pt x="237648" y="354430"/>
                    </a:cubicBezTo>
                    <a:lnTo>
                      <a:pt x="237648" y="321280"/>
                    </a:lnTo>
                    <a:lnTo>
                      <a:pt x="268179" y="302261"/>
                    </a:lnTo>
                    <a:lnTo>
                      <a:pt x="300757" y="282086"/>
                    </a:lnTo>
                    <a:cubicBezTo>
                      <a:pt x="317312" y="271866"/>
                      <a:pt x="324611" y="252313"/>
                      <a:pt x="320161" y="234361"/>
                    </a:cubicBezTo>
                    <a:lnTo>
                      <a:pt x="375703" y="190724"/>
                    </a:lnTo>
                    <a:cubicBezTo>
                      <a:pt x="384248" y="183969"/>
                      <a:pt x="385673" y="171527"/>
                      <a:pt x="378908" y="162995"/>
                    </a:cubicBezTo>
                    <a:cubicBezTo>
                      <a:pt x="372232" y="154463"/>
                      <a:pt x="359771" y="152952"/>
                      <a:pt x="351226" y="159706"/>
                    </a:cubicBezTo>
                    <a:lnTo>
                      <a:pt x="294259" y="204499"/>
                    </a:lnTo>
                    <a:cubicBezTo>
                      <a:pt x="281530" y="199344"/>
                      <a:pt x="266754" y="200322"/>
                      <a:pt x="254649" y="207876"/>
                    </a:cubicBezTo>
                    <a:lnTo>
                      <a:pt x="237648" y="218363"/>
                    </a:lnTo>
                    <a:lnTo>
                      <a:pt x="237648" y="103894"/>
                    </a:lnTo>
                    <a:cubicBezTo>
                      <a:pt x="237648" y="95451"/>
                      <a:pt x="244413" y="88696"/>
                      <a:pt x="252869" y="88696"/>
                    </a:cubicBezTo>
                    <a:lnTo>
                      <a:pt x="326570" y="88696"/>
                    </a:lnTo>
                    <a:lnTo>
                      <a:pt x="410507" y="4799"/>
                    </a:lnTo>
                    <a:cubicBezTo>
                      <a:pt x="413755" y="1600"/>
                      <a:pt x="417984" y="0"/>
                      <a:pt x="422200" y="0"/>
                    </a:cubicBezTo>
                    <a:close/>
                  </a:path>
                </a:pathLst>
              </a:custGeom>
              <a:solidFill>
                <a:srgbClr val="58BEDA"/>
              </a:solidFill>
              <a:ln w="9525">
                <a:noFill/>
                <a:round/>
              </a:ln>
            </p:spPr>
            <p:txBody>
              <a:bodyPr vert="horz" wrap="square" lIns="108663" tIns="54332" rIns="108663" bIns="543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sz="1520"/>
              </a:p>
            </p:txBody>
          </p:sp>
        </p:grpSp>
        <p:cxnSp>
          <p:nvCxnSpPr>
            <p:cNvPr id="58" name="直接连接符 57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89C133-0A6B-4E62-B355-A778DC6401F7}"/>
                </a:ext>
              </a:extLst>
            </p:cNvPr>
            <p:cNvCxnSpPr/>
            <p:nvPr/>
          </p:nvCxnSpPr>
          <p:spPr>
            <a:xfrm flipH="1">
              <a:off x="669925" y="2735942"/>
              <a:ext cx="340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B09633-2A24-4D82-8A4A-164496B47B2C}"/>
                </a:ext>
              </a:extLst>
            </p:cNvPr>
            <p:cNvCxnSpPr/>
            <p:nvPr/>
          </p:nvCxnSpPr>
          <p:spPr>
            <a:xfrm flipH="1">
              <a:off x="669925" y="5049000"/>
              <a:ext cx="418603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FD8145-5F23-4C4D-B28F-52A6535BCC00}"/>
                </a:ext>
              </a:extLst>
            </p:cNvPr>
            <p:cNvCxnSpPr/>
            <p:nvPr/>
          </p:nvCxnSpPr>
          <p:spPr>
            <a:xfrm>
              <a:off x="7221000" y="2111666"/>
              <a:ext cx="429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C1FD49-DE41-4E27-85B1-61388597676F}"/>
                </a:ext>
              </a:extLst>
            </p:cNvPr>
            <p:cNvCxnSpPr/>
            <p:nvPr/>
          </p:nvCxnSpPr>
          <p:spPr>
            <a:xfrm>
              <a:off x="8076000" y="4114865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ïṣľ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FCC87A-7F74-4B58-9261-F73ABC22194F}"/>
                </a:ext>
              </a:extLst>
            </p:cNvPr>
            <p:cNvGrpSpPr/>
            <p:nvPr/>
          </p:nvGrpSpPr>
          <p:grpSpPr>
            <a:xfrm>
              <a:off x="691977" y="2295449"/>
              <a:ext cx="3286436" cy="2311746"/>
              <a:chOff x="719137" y="2079295"/>
              <a:chExt cx="3286436" cy="2311746"/>
            </a:xfrm>
          </p:grpSpPr>
          <p:sp>
            <p:nvSpPr>
              <p:cNvPr id="72" name="íṡľí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8D7B11-2AA3-4E38-A994-9384DFDE064A}"/>
                  </a:ext>
                </a:extLst>
              </p:cNvPr>
              <p:cNvSpPr/>
              <p:nvPr/>
            </p:nvSpPr>
            <p:spPr bwMode="auto">
              <a:xfrm>
                <a:off x="719137" y="2521098"/>
                <a:ext cx="3286436" cy="1869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企业商业模式设计或优化、企业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KOL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鉴定及分析模式设计或</a:t>
                </a:r>
                <a:r>
                  <a:rPr lang="zh-CN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优化、企业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KOL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管理模式设计或优化、企业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SOP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设计和</a:t>
                </a:r>
                <a:r>
                  <a:rPr lang="zh-CN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优化、企业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人才发展模式设计或优化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医疗卫生机构临床合并科研模式制定或优化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医疗卫生机构人才发展模式设计或优化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医疗健康科技园区运营模式设计或优化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医疗健康科技园区管理人才发展模式设计或优化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文化相关产业或交叉领域模式分析</a:t>
                </a:r>
              </a:p>
            </p:txBody>
          </p:sp>
          <p:sp>
            <p:nvSpPr>
              <p:cNvPr id="73" name="íṧl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243F50-4176-4195-A3B7-04A973CC8BAA}"/>
                  </a:ext>
                </a:extLst>
              </p:cNvPr>
              <p:cNvSpPr txBox="1"/>
              <p:nvPr/>
            </p:nvSpPr>
            <p:spPr bwMode="auto">
              <a:xfrm>
                <a:off x="719137" y="2079295"/>
                <a:ext cx="27601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模式咨询</a:t>
                </a:r>
              </a:p>
            </p:txBody>
          </p:sp>
        </p:grpSp>
        <p:grpSp>
          <p:nvGrpSpPr>
            <p:cNvPr id="63" name="is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6E03431-9CA9-4AA0-ACBF-600FD0E8A867}"/>
                </a:ext>
              </a:extLst>
            </p:cNvPr>
            <p:cNvGrpSpPr/>
            <p:nvPr/>
          </p:nvGrpSpPr>
          <p:grpSpPr>
            <a:xfrm>
              <a:off x="691977" y="4614067"/>
              <a:ext cx="4163987" cy="1283579"/>
              <a:chOff x="719137" y="2442364"/>
              <a:chExt cx="2760135" cy="1283579"/>
            </a:xfrm>
          </p:grpSpPr>
          <p:sp>
            <p:nvSpPr>
              <p:cNvPr id="70" name="ïşḻ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6527BD-2E3A-43A7-B4D3-F496CB46C2AC}"/>
                  </a:ext>
                </a:extLst>
              </p:cNvPr>
              <p:cNvSpPr/>
              <p:nvPr/>
            </p:nvSpPr>
            <p:spPr bwMode="auto">
              <a:xfrm>
                <a:off x="719138" y="2884168"/>
                <a:ext cx="2760134" cy="84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企业文化和凝聚力建设、企业内部协作模式优化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KOL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互动及管理方法实践教学和培养、项目操作或指导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KOL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管理项目、学术会议策划和组织</a:t>
                </a:r>
              </a:p>
            </p:txBody>
          </p:sp>
          <p:sp>
            <p:nvSpPr>
              <p:cNvPr id="71" name="íṣļ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4D7D22-B21F-4B8E-9A32-4DCA9AAA89F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27601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企业教练</a:t>
                </a:r>
              </a:p>
            </p:txBody>
          </p:sp>
        </p:grpSp>
        <p:grpSp>
          <p:nvGrpSpPr>
            <p:cNvPr id="64" name="i$ľ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7292FE-0465-4B5D-9165-592A64C6A297}"/>
                </a:ext>
              </a:extLst>
            </p:cNvPr>
            <p:cNvGrpSpPr/>
            <p:nvPr/>
          </p:nvGrpSpPr>
          <p:grpSpPr>
            <a:xfrm>
              <a:off x="7636161" y="1678626"/>
              <a:ext cx="3884327" cy="1904432"/>
              <a:chOff x="719137" y="2442364"/>
              <a:chExt cx="2760135" cy="1904432"/>
            </a:xfrm>
          </p:grpSpPr>
          <p:sp>
            <p:nvSpPr>
              <p:cNvPr id="68" name="ïs1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FE0B34-F17D-4A47-A6F7-8DA75F656BE6}"/>
                  </a:ext>
                </a:extLst>
              </p:cNvPr>
              <p:cNvSpPr/>
              <p:nvPr/>
            </p:nvSpPr>
            <p:spPr bwMode="auto">
              <a:xfrm>
                <a:off x="719138" y="2884168"/>
                <a:ext cx="2760134" cy="1462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企业品牌策略咨询、企业市场策略和医学策略设计或优化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</a:t>
                </a: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KOL</a:t>
                </a: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管理策略设计或优化、企业研发策略设计或优化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企业分子筛选并购策略设计或优化、文化相关项目策略分析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医疗卫生机构临床合或科研发展策略设计或优化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医疗卫生机构人才发展策略制定或优化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医疗健康科技园区招商策略制定或优化</a:t>
                </a:r>
              </a:p>
            </p:txBody>
          </p:sp>
          <p:sp>
            <p:nvSpPr>
              <p:cNvPr id="69" name="íṧḻ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F830716-7342-4638-96B5-44C8832441C3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27601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en-US" sz="1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策略咨询</a:t>
                </a:r>
              </a:p>
            </p:txBody>
          </p:sp>
        </p:grpSp>
        <p:grpSp>
          <p:nvGrpSpPr>
            <p:cNvPr id="65" name="îsļ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4E8D8E-D7CD-4F74-A088-C3CFCF1D5B8E}"/>
                </a:ext>
              </a:extLst>
            </p:cNvPr>
            <p:cNvGrpSpPr/>
            <p:nvPr/>
          </p:nvGrpSpPr>
          <p:grpSpPr>
            <a:xfrm>
              <a:off x="8206773" y="3670390"/>
              <a:ext cx="3313715" cy="2047322"/>
              <a:chOff x="719137" y="2442364"/>
              <a:chExt cx="2760135" cy="2047322"/>
            </a:xfrm>
          </p:grpSpPr>
          <p:sp>
            <p:nvSpPr>
              <p:cNvPr id="66" name="îṩḻ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1B72CA-8B4E-43B1-B858-3510F224FFE5}"/>
                  </a:ext>
                </a:extLst>
              </p:cNvPr>
              <p:cNvSpPr/>
              <p:nvPr/>
            </p:nvSpPr>
            <p:spPr bwMode="auto">
              <a:xfrm>
                <a:off x="719138" y="2884168"/>
                <a:ext cx="2760134" cy="1605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企业培训、医疗卫生机构临床团队教学或指导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医疗卫生机构科研团队教学或指导、医疗健康科技园区管理人员培训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生物学、医学类专业课（细胞生物学，分子生物学，遗传学，生物化学，毒理学，生理学）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市场营销学和应用技能培训、项目管理培训、演讲技巧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" name="îṥḷ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121929-DB0F-4540-8233-8FEDA42ECC1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27601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培训</a:t>
                </a:r>
                <a:endPara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62854" y="2690617"/>
            <a:ext cx="2604181" cy="1131566"/>
            <a:chOff x="2855913" y="-477838"/>
            <a:chExt cx="5757862" cy="2501900"/>
          </a:xfrm>
          <a:solidFill>
            <a:schemeClr val="accent3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15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490" y="3376306"/>
            <a:ext cx="5426997" cy="162150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您的倾听，期待合作！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xmlns="" id="{193A9506-192F-48AB-9273-1C30CA792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3492" y="5386271"/>
            <a:ext cx="3935889" cy="296271"/>
          </a:xfrm>
        </p:spPr>
        <p:txBody>
          <a:bodyPr/>
          <a:lstStyle/>
          <a:p>
            <a:r>
              <a:rPr lang="en-US" altLang="zh-TW" dirty="0" smtClean="0"/>
              <a:t>2018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5</a:t>
            </a:r>
            <a:r>
              <a:rPr lang="zh-TW" altLang="en-US" dirty="0" smtClean="0"/>
              <a:t>月 </a:t>
            </a:r>
            <a:r>
              <a:rPr lang="zh-TW" altLang="en-US" dirty="0"/>
              <a:t>任昊旼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132786" y="1737117"/>
            <a:ext cx="1150294" cy="1150294"/>
          </a:xfrm>
          <a:prstGeom prst="ellipse">
            <a:avLst/>
          </a:prstGeom>
          <a:solidFill>
            <a:srgbClr val="58B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137</TotalTime>
  <Words>713</Words>
  <Application>Microsoft Office PowerPoint</Application>
  <PresentationFormat>宽屏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Impact</vt:lpstr>
      <vt:lpstr>主题5</vt:lpstr>
      <vt:lpstr>晞和企业管理咨询有限公司</vt:lpstr>
      <vt:lpstr>公司介绍</vt:lpstr>
      <vt:lpstr>PowerPoint 演示文稿</vt:lpstr>
      <vt:lpstr>服务与产品</vt:lpstr>
      <vt:lpstr>PowerPoint 演示文稿</vt:lpstr>
      <vt:lpstr>附录 – 常规业务列表</vt:lpstr>
      <vt:lpstr>感谢您的倾听，期待合作！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Cynthia</cp:lastModifiedBy>
  <cp:revision>89</cp:revision>
  <cp:lastPrinted>2017-09-28T16:00:00Z</cp:lastPrinted>
  <dcterms:created xsi:type="dcterms:W3CDTF">2017-09-28T16:00:00Z</dcterms:created>
  <dcterms:modified xsi:type="dcterms:W3CDTF">2018-05-12T08:04:38Z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