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8"/>
  </p:notesMasterIdLst>
  <p:handoutMasterIdLst>
    <p:handoutMasterId r:id="rId9"/>
  </p:handoutMasterIdLst>
  <p:sldIdLst>
    <p:sldId id="261" r:id="rId2"/>
    <p:sldId id="267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94543C-6199-4AD0-88A6-C29E0B5EC7EE}">
          <p14:sldIdLst>
            <p14:sldId id="261"/>
          </p14:sldIdLst>
        </p14:section>
        <p14:section name="text-decoration" id="{5EB90C75-D706-4F87-8522-34E82B5BB66F}">
          <p14:sldIdLst>
            <p14:sldId id="267"/>
          </p14:sldIdLst>
        </p14:section>
        <p14:section name="spacing" id="{1AA391C6-EC32-451F-8761-13C1C143975E}">
          <p14:sldIdLst>
            <p14:sldId id="268"/>
          </p14:sldIdLst>
        </p14:section>
        <p14:section name="text-transform" id="{6143DD77-662B-4BDF-83DD-10DCC5FB0431}">
          <p14:sldIdLst>
            <p14:sldId id="269"/>
          </p14:sldIdLst>
        </p14:section>
        <p14:section name="text-indent" id="{806D8908-0628-4C0F-A6C3-FAE284DEFA32}">
          <p14:sldIdLst>
            <p14:sldId id="270"/>
          </p14:sldIdLst>
        </p14:section>
        <p14:section name="text-align" id="{AD8B51B1-5F42-4BDD-ABD7-75C236C6884E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EC200"/>
    <a:srgbClr val="31CDA8"/>
    <a:srgbClr val="3498DB"/>
    <a:srgbClr val="192871"/>
    <a:srgbClr val="0037A4"/>
    <a:srgbClr val="002A7E"/>
    <a:srgbClr val="F1A069"/>
    <a:srgbClr val="F4B183"/>
    <a:srgbClr val="F7A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24" autoAdjust="0"/>
  </p:normalViewPr>
  <p:slideViewPr>
    <p:cSldViewPr snapToGrid="0" showGuides="1">
      <p:cViewPr varScale="1">
        <p:scale>
          <a:sx n="78" d="100"/>
          <a:sy n="78" d="100"/>
        </p:scale>
        <p:origin x="240" y="84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/>
        </p:nvSpPr>
        <p:spPr>
          <a:xfrm>
            <a:off x="5510843" y="6205486"/>
            <a:ext cx="1183337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1412A3-CAAF-48ED-824D-B7BE5D3A1C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71" y="5493305"/>
            <a:ext cx="1662680" cy="71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1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73050" indent="-27305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8038" indent="-350838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53C971-4823-4888-9519-523B8A210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3" y="351146"/>
            <a:ext cx="1662680" cy="712181"/>
          </a:xfrm>
          <a:prstGeom prst="rect">
            <a:avLst/>
          </a:prstGeom>
        </p:spPr>
      </p:pic>
      <p:sp>
        <p:nvSpPr>
          <p:cNvPr id="12" name="矩形 29">
            <a:extLst>
              <a:ext uri="{FF2B5EF4-FFF2-40B4-BE49-F238E27FC236}">
                <a16:creationId xmlns:a16="http://schemas.microsoft.com/office/drawing/2014/main" id="{5A74C01D-B4EB-4F05-94C6-7DC5AE174B36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" name="图片 5">
            <a:extLst>
              <a:ext uri="{FF2B5EF4-FFF2-40B4-BE49-F238E27FC236}">
                <a16:creationId xmlns:a16="http://schemas.microsoft.com/office/drawing/2014/main" id="{BEB421DA-4F54-4F0C-AD1F-C876282B6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29">
            <a:extLst>
              <a:ext uri="{FF2B5EF4-FFF2-40B4-BE49-F238E27FC236}">
                <a16:creationId xmlns:a16="http://schemas.microsoft.com/office/drawing/2014/main" id="{D2EFAADD-3110-433A-8EF1-C48F5BDA3F77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09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5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CSS</a:t>
            </a:r>
            <a:r>
              <a:rPr lang="zh-CN" altLang="en-US"/>
              <a:t>属性</a:t>
            </a:r>
            <a:r>
              <a:rPr lang="en-US" altLang="zh-CN"/>
              <a:t>-</a:t>
            </a:r>
            <a:r>
              <a:rPr lang="zh-CN" altLang="en-US"/>
              <a:t>文本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AEDC7E91-5D6B-46DE-8284-2047669EB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041" y="3259227"/>
            <a:ext cx="6645897" cy="101111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0" dirty="0" smtClean="0"/>
              <a:t>王红元</a:t>
            </a:r>
            <a:endParaRPr lang="en-US" altLang="zh-CN" b="0" dirty="0" smtClean="0"/>
          </a:p>
          <a:p>
            <a:r>
              <a:rPr lang="zh-CN" altLang="en-US" b="0" dirty="0" smtClean="0"/>
              <a:t>微博</a:t>
            </a:r>
            <a:r>
              <a:rPr lang="en-US" altLang="zh-CN" b="0" dirty="0" smtClean="0"/>
              <a:t>: </a:t>
            </a:r>
            <a:r>
              <a:rPr lang="en-US" altLang="zh-CN" b="0" dirty="0" err="1" smtClean="0"/>
              <a:t>coderwhy</a:t>
            </a:r>
            <a:endParaRPr lang="en-US" altLang="zh-CN" b="0" dirty="0" smtClean="0"/>
          </a:p>
          <a:p>
            <a:r>
              <a:rPr lang="zh-CN" altLang="en-US" b="0" dirty="0" smtClean="0"/>
              <a:t>微信</a:t>
            </a:r>
            <a:r>
              <a:rPr lang="en-US" altLang="zh-CN" b="0" dirty="0" smtClean="0"/>
              <a:t>: 372623326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47658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508D3AC4-F987-41E5-A157-247ACEACBF16}"/>
              </a:ext>
            </a:extLst>
          </p:cNvPr>
          <p:cNvSpPr txBox="1"/>
          <p:nvPr/>
        </p:nvSpPr>
        <p:spPr>
          <a:xfrm>
            <a:off x="226244" y="1239713"/>
            <a:ext cx="11705343" cy="30126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text-decoration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用于设置文字的装饰线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：无任何装饰线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可以去除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元素默认的下划线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underline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：下划线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overline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：上划线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line-through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：中划线（删除线）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58E9906-BE29-49F3-8E2E-2B1C9DCC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text-decoration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67A357-8C71-4661-905E-4170F683A91C}"/>
              </a:ext>
            </a:extLst>
          </p:cNvPr>
          <p:cNvSpPr txBox="1"/>
          <p:nvPr/>
        </p:nvSpPr>
        <p:spPr>
          <a:xfrm>
            <a:off x="226243" y="4662054"/>
            <a:ext cx="11705343" cy="4781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元素默认就是设置了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text-decoration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underline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9B6B7C-3AB7-47CE-A752-5D0DB8356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79" y="5181844"/>
            <a:ext cx="50482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9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45343" y="1231636"/>
            <a:ext cx="11501313" cy="12274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letter-spacing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word-spacing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分别用于设置字母、单词之间的间距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，可以设置为负数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D8F5805-D1AA-4CD1-BABA-3597C26A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letter-spacing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word-spacing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04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31636"/>
            <a:ext cx="11533046" cy="52917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text-transform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用于设置文字的大小写转换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可以设置以下值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capitalize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：将每个单词的首字符变为大写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uppercase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：将每个单词的所有字符变为大写 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lowercase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：将每个单词的所有字符变为小写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：没有任何影响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8B02CE4-A87E-4ABF-9036-B072ED9A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text-transform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94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41174" y="868366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521" y="1231637"/>
            <a:ext cx="11501313" cy="4463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text-indent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用于设置第一行内容的缩进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7521" y="1857896"/>
            <a:ext cx="11501312" cy="446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text-indent: 2em;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刚好是缩进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个文字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83" y="2304231"/>
            <a:ext cx="3101609" cy="1767993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DEA7555E-C6BA-4794-AAD0-48A7F872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text-indent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4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82779" y="619446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6245" y="1204200"/>
            <a:ext cx="9056246" cy="4282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text-align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可用于设置元素内容在元素中的水平对齐方式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6245" y="1667919"/>
            <a:ext cx="11572178" cy="23625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常用的值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：左对齐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：右对齐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：正中间显示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justify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：两端对齐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DC1B7F6-72F8-4BB1-AB36-7DB963BB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text-align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70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5" grpId="0" uiExpand="1" build="p"/>
    </p:bldLst>
  </p:timing>
</p:sld>
</file>

<file path=ppt/theme/theme1.xml><?xml version="1.0" encoding="utf-8"?>
<a:theme xmlns:a="http://schemas.openxmlformats.org/drawingml/2006/main" name="2019-12-12-前端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12-12-前端2" id="{B25DE7A2-F594-4829-A36D-6DCF259C3D00}" vid="{0ED13E7C-6237-427B-AA01-BCEC7B860D1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2019-12-12-前端2</Template>
  <TotalTime>960</TotalTime>
  <Words>197</Words>
  <Application>Microsoft Office PowerPoint</Application>
  <PresentationFormat>宽屏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黑体</vt:lpstr>
      <vt:lpstr>宋体</vt:lpstr>
      <vt:lpstr>微软雅黑</vt:lpstr>
      <vt:lpstr>Arial</vt:lpstr>
      <vt:lpstr>Calibri</vt:lpstr>
      <vt:lpstr>Calibri Light</vt:lpstr>
      <vt:lpstr>Wingdings</vt:lpstr>
      <vt:lpstr>2019-12-12-前端2</vt:lpstr>
      <vt:lpstr>CSS属性-文本</vt:lpstr>
      <vt:lpstr>CSS属性 - text-decoration</vt:lpstr>
      <vt:lpstr>CSS属性 - letter-spacing、word-spacing</vt:lpstr>
      <vt:lpstr>CSS属性 - text-transform</vt:lpstr>
      <vt:lpstr>CSS属性 - text-indent</vt:lpstr>
      <vt:lpstr>CSS属性 - text-align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红元</dc:creator>
  <cp:lastModifiedBy>UI</cp:lastModifiedBy>
  <cp:revision>73</cp:revision>
  <dcterms:created xsi:type="dcterms:W3CDTF">2017-11-23T13:35:11Z</dcterms:created>
  <dcterms:modified xsi:type="dcterms:W3CDTF">2019-12-17T02:07:11Z</dcterms:modified>
</cp:coreProperties>
</file>