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94543C-6199-4AD0-88A6-C29E0B5EC7EE}">
          <p14:sldIdLst>
            <p14:sldId id="261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EC200"/>
    <a:srgbClr val="31CDA8"/>
    <a:srgbClr val="3498DB"/>
    <a:srgbClr val="192871"/>
    <a:srgbClr val="0037A4"/>
    <a:srgbClr val="002A7E"/>
    <a:srgbClr val="F1A069"/>
    <a:srgbClr val="F4B183"/>
    <a:srgbClr val="F7A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4" autoAdjust="0"/>
  </p:normalViewPr>
  <p:slideViewPr>
    <p:cSldViewPr snapToGrid="0" showGuides="1">
      <p:cViewPr varScale="1">
        <p:scale>
          <a:sx n="109" d="100"/>
          <a:sy n="109" d="100"/>
        </p:scale>
        <p:origin x="672" y="96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3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5510843" y="6205486"/>
            <a:ext cx="1183337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412A3-CAAF-48ED-824D-B7BE5D3A1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71" y="5493305"/>
            <a:ext cx="1662680" cy="712181"/>
          </a:xfrm>
          <a:prstGeom prst="rect">
            <a:avLst/>
          </a:prstGeom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5D3D976E-1400-4A02-A0D5-5AC3D4AF2F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69419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73050" indent="-27305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8038" indent="-350838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53C971-4823-4888-9519-523B8A210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  <p:sp>
        <p:nvSpPr>
          <p:cNvPr id="12" name="矩形 29">
            <a:extLst>
              <a:ext uri="{FF2B5EF4-FFF2-40B4-BE49-F238E27FC236}">
                <a16:creationId xmlns:a16="http://schemas.microsoft.com/office/drawing/2014/main" id="{5A74C01D-B4EB-4F05-94C6-7DC5AE174B36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图片 5">
            <a:extLst>
              <a:ext uri="{FF2B5EF4-FFF2-40B4-BE49-F238E27FC236}">
                <a16:creationId xmlns:a16="http://schemas.microsoft.com/office/drawing/2014/main" id="{1209463F-17DB-4005-BDEE-796BC55483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29">
            <a:extLst>
              <a:ext uri="{FF2B5EF4-FFF2-40B4-BE49-F238E27FC236}">
                <a16:creationId xmlns:a16="http://schemas.microsoft.com/office/drawing/2014/main" id="{FF829F04-B1E6-481E-9F26-4A9DB1B772B8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27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3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Emmet</a:t>
            </a:r>
            <a:r>
              <a:rPr lang="zh-CN" altLang="en-US"/>
              <a:t>插件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921351A9-4C8F-4B25-988C-D8972F9BD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1" y="3259227"/>
            <a:ext cx="6645897" cy="101111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0"/>
              <a:t>王红元</a:t>
            </a:r>
            <a:endParaRPr lang="en-US" altLang="zh-CN" b="0"/>
          </a:p>
          <a:p>
            <a:r>
              <a:rPr lang="zh-CN" altLang="en-US" b="0"/>
              <a:t>微博</a:t>
            </a:r>
            <a:r>
              <a:rPr lang="en-US" altLang="zh-CN" b="0"/>
              <a:t>: coderwhy</a:t>
            </a:r>
          </a:p>
          <a:p>
            <a:r>
              <a:rPr lang="zh-CN" altLang="en-US" b="0"/>
              <a:t>微信</a:t>
            </a:r>
            <a:r>
              <a:rPr lang="en-US" altLang="zh-CN" b="0"/>
              <a:t>: 372623326</a:t>
            </a:r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67" y="1525128"/>
            <a:ext cx="2850127" cy="4191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7" y="2014160"/>
            <a:ext cx="3490262" cy="3322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357" y="2240923"/>
            <a:ext cx="1348857" cy="8763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357" y="3174454"/>
            <a:ext cx="3033023" cy="8763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2808" y="1598893"/>
            <a:ext cx="2758679" cy="13717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2808" y="3174454"/>
            <a:ext cx="3398815" cy="1348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9D1E7237-2031-4A63-BDC1-33F2B31D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隐式标签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讲完</a:t>
            </a:r>
            <a:r>
              <a:rPr lang="en-US" altLang="zh-CN">
                <a:sym typeface="+mn-ea"/>
              </a:rPr>
              <a:t>table</a:t>
            </a:r>
            <a:r>
              <a:rPr lang="zh-CN" altLang="en-US">
                <a:sym typeface="+mn-ea"/>
              </a:rPr>
              <a:t>回头看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69748" y="1227934"/>
            <a:ext cx="7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w100</a:t>
            </a:r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2" y="1628433"/>
            <a:ext cx="1531753" cy="236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矩形 22"/>
          <p:cNvSpPr/>
          <p:nvPr/>
        </p:nvSpPr>
        <p:spPr>
          <a:xfrm>
            <a:off x="2613959" y="1231621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w20+h30+m40</a:t>
            </a:r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598" y="1628433"/>
            <a:ext cx="1539373" cy="723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矩形 23"/>
          <p:cNvSpPr/>
          <p:nvPr/>
        </p:nvSpPr>
        <p:spPr>
          <a:xfrm>
            <a:off x="4982762" y="1413382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m20-30-40-50</a:t>
            </a:r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72" y="1813881"/>
            <a:ext cx="3147333" cy="2819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8956709" y="1413382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p-10-20--30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2695" y="1813881"/>
            <a:ext cx="2865368" cy="2972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矩形 24"/>
          <p:cNvSpPr/>
          <p:nvPr/>
        </p:nvSpPr>
        <p:spPr>
          <a:xfrm>
            <a:off x="475412" y="4957104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fz20</a:t>
            </a:r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26439" y="4957104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fz1.5</a:t>
            </a:r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36" y="5358736"/>
            <a:ext cx="1806097" cy="2895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610" y="5364944"/>
            <a:ext cx="1950889" cy="3353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矩形 27"/>
          <p:cNvSpPr/>
          <p:nvPr/>
        </p:nvSpPr>
        <p:spPr>
          <a:xfrm>
            <a:off x="382207" y="2584909"/>
            <a:ext cx="1462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m10px20px</a:t>
            </a:r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542" y="3006478"/>
            <a:ext cx="2042337" cy="3276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矩形 29"/>
          <p:cNvSpPr/>
          <p:nvPr/>
        </p:nvSpPr>
        <p:spPr>
          <a:xfrm>
            <a:off x="2857926" y="2594828"/>
            <a:ext cx="1300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m10px-20</a:t>
            </a:r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4675" y="3006478"/>
            <a:ext cx="2225233" cy="3657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047" y="3717919"/>
            <a:ext cx="1386960" cy="7849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矩形 35"/>
          <p:cNvSpPr/>
          <p:nvPr/>
        </p:nvSpPr>
        <p:spPr>
          <a:xfrm>
            <a:off x="2764677" y="3674477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bd1#cs</a:t>
            </a:r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5030" y="4135228"/>
            <a:ext cx="2911092" cy="342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660" y="5837703"/>
            <a:ext cx="2286198" cy="251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24769" y="5826251"/>
            <a:ext cx="1905281" cy="2640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B5FDEF6-7046-4855-91D0-B7F55926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76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/>
      <p:bldP spid="8" grpId="0"/>
      <p:bldP spid="25" grpId="0"/>
      <p:bldP spid="26" grpId="0"/>
      <p:bldP spid="28" grpId="0"/>
      <p:bldP spid="30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12981"/>
            <a:ext cx="11501313" cy="5498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html:5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可以快速生成完整结构的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18" y="1797058"/>
            <a:ext cx="6096528" cy="3063505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B8312AB5-264D-4BBA-80B7-887BA4B2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!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html:5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65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16771" y="1418255"/>
            <a:ext cx="2042454" cy="5505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3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div&gt;ul&gt;li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65" y="1968761"/>
            <a:ext cx="2057578" cy="1295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728477" y="369650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div+p+bq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64" y="4188941"/>
            <a:ext cx="2865368" cy="8687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矩形 17"/>
          <p:cNvSpPr/>
          <p:nvPr/>
        </p:nvSpPr>
        <p:spPr>
          <a:xfrm>
            <a:off x="4945911" y="1508842"/>
            <a:ext cx="2549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div+div&gt;p&gt;span+em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911" y="1968761"/>
            <a:ext cx="3741744" cy="1097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AD24CBF-59C2-42BE-9219-E5462801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&gt;</a:t>
            </a:r>
            <a:r>
              <a:rPr lang="zh-CN" altLang="en-US">
                <a:sym typeface="+mn-ea"/>
              </a:rPr>
              <a:t>（子代）和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（兄弟）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326286-47A4-4B63-9971-12954F5FB240}"/>
              </a:ext>
            </a:extLst>
          </p:cNvPr>
          <p:cNvSpPr txBox="1"/>
          <p:nvPr/>
        </p:nvSpPr>
        <p:spPr>
          <a:xfrm>
            <a:off x="616772" y="5408370"/>
            <a:ext cx="8172122" cy="8570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Emmet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语法注意点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中间不要留空格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7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8" grpId="0"/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97851" y="1859563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ul&gt;li*5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51" y="2398204"/>
            <a:ext cx="1539373" cy="1707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矩形 13"/>
          <p:cNvSpPr/>
          <p:nvPr/>
        </p:nvSpPr>
        <p:spPr>
          <a:xfrm>
            <a:off x="2887218" y="1859563"/>
            <a:ext cx="2997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div+div&gt;p&gt;span+em^h1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218" y="2398204"/>
            <a:ext cx="3726503" cy="13107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矩形 15"/>
          <p:cNvSpPr/>
          <p:nvPr/>
        </p:nvSpPr>
        <p:spPr>
          <a:xfrm>
            <a:off x="7363715" y="1859563"/>
            <a:ext cx="351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div+div&gt;p&gt;span+em^^^^h1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715" y="2398204"/>
            <a:ext cx="4138019" cy="182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A9FB668-17D8-41A0-965F-CB0F8032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*（多个）和</a:t>
            </a:r>
            <a:r>
              <a:rPr lang="en-US" altLang="zh-CN">
                <a:sym typeface="+mn-ea"/>
              </a:rPr>
              <a:t>^</a:t>
            </a:r>
            <a:r>
              <a:rPr lang="zh-CN" altLang="en-US">
                <a:sym typeface="+mn-ea"/>
              </a:rPr>
              <a:t>（上一级）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02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21766" y="1555493"/>
            <a:ext cx="4057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div&gt;(header&gt;ul&gt;li*2&gt;a)+footer&gt;p 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58" y="2155179"/>
            <a:ext cx="4023709" cy="26596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C240E9B4-0493-46D0-ACC2-24ACD7A2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()</a:t>
            </a:r>
            <a:r>
              <a:rPr lang="zh-CN" altLang="en-US">
                <a:sym typeface="+mn-ea"/>
              </a:rPr>
              <a:t>（分组）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47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30374" y="1508840"/>
            <a:ext cx="6032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div#header+div.page+div#footer.class1.class2.class3 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74" y="2071901"/>
            <a:ext cx="5715495" cy="8458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7199928" y="1508840"/>
            <a:ext cx="171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td[title=hello]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28" y="2071901"/>
            <a:ext cx="2720576" cy="381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A0F0F3D2-7842-4203-B869-9A66C55D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属性</a:t>
            </a:r>
            <a:r>
              <a:rPr lang="en-US" altLang="zh-CN">
                <a:sym typeface="+mn-ea"/>
              </a:rPr>
              <a:t>(id</a:t>
            </a:r>
            <a:r>
              <a:rPr lang="zh-CN" altLang="en-US">
                <a:sym typeface="+mn-ea"/>
              </a:rPr>
              <a:t>属性、</a:t>
            </a:r>
            <a:r>
              <a:rPr lang="en-US" altLang="zh-CN">
                <a:sym typeface="+mn-ea"/>
              </a:rPr>
              <a:t>class</a:t>
            </a:r>
            <a:r>
              <a:rPr lang="zh-CN" altLang="en-US">
                <a:sym typeface="+mn-ea"/>
              </a:rPr>
              <a:t>属性、普通属性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8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4352" y="1546162"/>
            <a:ext cx="1675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ul&gt;li.item$*5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8" y="2149697"/>
            <a:ext cx="3086367" cy="17375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6041322" y="1546162"/>
            <a:ext cx="1944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ul&gt;li.item$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$$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*5 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322" y="2149697"/>
            <a:ext cx="3353091" cy="17832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6C63F84-BB07-400C-B9D0-988FB364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$</a:t>
            </a:r>
            <a:r>
              <a:rPr lang="zh-CN" altLang="en-US">
                <a:sym typeface="+mn-ea"/>
              </a:rPr>
              <a:t>（数字）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40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69748" y="1451878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a{click}</a:t>
            </a:r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48" y="1920377"/>
            <a:ext cx="2392887" cy="4419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矩形 13"/>
          <p:cNvSpPr/>
          <p:nvPr/>
        </p:nvSpPr>
        <p:spPr>
          <a:xfrm>
            <a:off x="369748" y="2722313"/>
            <a:ext cx="228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a{click}+span{here}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48" y="3222468"/>
            <a:ext cx="4138019" cy="3962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矩形 18"/>
          <p:cNvSpPr/>
          <p:nvPr/>
        </p:nvSpPr>
        <p:spPr>
          <a:xfrm>
            <a:off x="369747" y="4123571"/>
            <a:ext cx="350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p{click}+a{here}+{to continue}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47" y="4586216"/>
            <a:ext cx="4740051" cy="4115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6A734B99-8E9C-42C9-A167-3B85958C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{}</a:t>
            </a:r>
            <a:r>
              <a:rPr lang="zh-CN" altLang="en-US">
                <a:sym typeface="+mn-ea"/>
              </a:rPr>
              <a:t>（内容）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81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5" y="1356635"/>
            <a:ext cx="2270957" cy="8230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66" y="2324044"/>
            <a:ext cx="3939881" cy="12955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66" y="4305294"/>
            <a:ext cx="1303133" cy="3505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66" y="4682517"/>
            <a:ext cx="2933954" cy="1265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51770AAF-D3E7-4D93-8F16-1E18D5BE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隐式标签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0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-12-12-前端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12-12-前端2" id="{B25DE7A2-F594-4829-A36D-6DCF259C3D00}" vid="{0ED13E7C-6237-427B-AA01-BCEC7B860D1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2019-12-12-前端2</Template>
  <TotalTime>1731</TotalTime>
  <Words>242</Words>
  <Application>Microsoft Office PowerPoint</Application>
  <PresentationFormat>宽屏</PresentationFormat>
  <Paragraphs>40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宋体</vt:lpstr>
      <vt:lpstr>微软雅黑</vt:lpstr>
      <vt:lpstr>Arial</vt:lpstr>
      <vt:lpstr>Calibri</vt:lpstr>
      <vt:lpstr>Calibri Light</vt:lpstr>
      <vt:lpstr>Wingdings</vt:lpstr>
      <vt:lpstr>2019-12-12-前端2</vt:lpstr>
      <vt:lpstr>Emmet插件</vt:lpstr>
      <vt:lpstr>!和html:5</vt:lpstr>
      <vt:lpstr>&gt;（子代）和+（兄弟）</vt:lpstr>
      <vt:lpstr>*（多个）和^（上一级）</vt:lpstr>
      <vt:lpstr>()（分组）</vt:lpstr>
      <vt:lpstr>属性(id属性、class属性、普通属性)</vt:lpstr>
      <vt:lpstr>$（数字）</vt:lpstr>
      <vt:lpstr>{}（内容）</vt:lpstr>
      <vt:lpstr>隐式标签</vt:lpstr>
      <vt:lpstr>隐式标签(讲完table回头看)</vt:lpstr>
      <vt:lpstr>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红元</dc:creator>
  <cp:lastModifiedBy>coder why</cp:lastModifiedBy>
  <cp:revision>72</cp:revision>
  <dcterms:created xsi:type="dcterms:W3CDTF">2017-11-23T13:35:11Z</dcterms:created>
  <dcterms:modified xsi:type="dcterms:W3CDTF">2019-12-18T12:46:41Z</dcterms:modified>
</cp:coreProperties>
</file>