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0"/>
  </p:notesMasterIdLst>
  <p:handoutMasterIdLst>
    <p:handoutMasterId r:id="rId11"/>
  </p:handoutMasterIdLst>
  <p:sldIdLst>
    <p:sldId id="261" r:id="rId2"/>
    <p:sldId id="307" r:id="rId3"/>
    <p:sldId id="308" r:id="rId4"/>
    <p:sldId id="303" r:id="rId5"/>
    <p:sldId id="304" r:id="rId6"/>
    <p:sldId id="305" r:id="rId7"/>
    <p:sldId id="309" r:id="rId8"/>
    <p:sldId id="31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94543C-6199-4AD0-88A6-C29E0B5EC7EE}">
          <p14:sldIdLst>
            <p14:sldId id="261"/>
          </p14:sldIdLst>
        </p14:section>
        <p14:section name="继承" id="{4ABCB94A-ADF4-4476-AE57-9190126AF5A9}">
          <p14:sldIdLst>
            <p14:sldId id="307"/>
            <p14:sldId id="308"/>
          </p14:sldIdLst>
        </p14:section>
        <p14:section name="层叠和优先级" id="{CB54341D-0781-476A-9DD3-5DEA4A22638F}">
          <p14:sldIdLst>
            <p14:sldId id="303"/>
            <p14:sldId id="304"/>
            <p14:sldId id="305"/>
          </p14:sldIdLst>
        </p14:section>
        <p14:section name="经验" id="{8756898C-1E7F-49B7-B6C3-E2530AD0298C}">
          <p14:sldIdLst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EC200"/>
    <a:srgbClr val="31CDA8"/>
    <a:srgbClr val="3498DB"/>
    <a:srgbClr val="192871"/>
    <a:srgbClr val="0037A4"/>
    <a:srgbClr val="002A7E"/>
    <a:srgbClr val="F1A069"/>
    <a:srgbClr val="F4B183"/>
    <a:srgbClr val="F7A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4" autoAdjust="0"/>
  </p:normalViewPr>
  <p:slideViewPr>
    <p:cSldViewPr snapToGrid="0" showGuides="1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74A29B82-32C1-45CF-AAD3-9BA5DFAE24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787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437C53F2-7F9D-4EDA-9615-1855CEDEF0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29">
            <a:extLst>
              <a:ext uri="{FF2B5EF4-FFF2-40B4-BE49-F238E27FC236}">
                <a16:creationId xmlns:a16="http://schemas.microsoft.com/office/drawing/2014/main" id="{9E9F99AD-5D30-4C7B-85D8-46D15CF60F5A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82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9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CSS</a:t>
            </a:r>
            <a:r>
              <a:rPr lang="zh-CN" altLang="en-US"/>
              <a:t>特性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7C57802-9AF5-4BDA-8280-C346B9DFB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1" y="3259227"/>
            <a:ext cx="6645897" cy="101111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0"/>
              <a:t>王红元</a:t>
            </a:r>
            <a:endParaRPr lang="en-US" altLang="zh-CN" b="0"/>
          </a:p>
          <a:p>
            <a:r>
              <a:rPr lang="zh-CN" altLang="en-US" b="0"/>
              <a:t>微博</a:t>
            </a:r>
            <a:r>
              <a:rPr lang="en-US" altLang="zh-CN" b="0"/>
              <a:t>: coderwhy</a:t>
            </a:r>
          </a:p>
          <a:p>
            <a:r>
              <a:rPr lang="zh-CN" altLang="en-US" b="0"/>
              <a:t>微信</a:t>
            </a:r>
            <a:r>
              <a:rPr lang="en-US" altLang="zh-CN" b="0"/>
              <a:t>: 372623326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47658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86346"/>
            <a:ext cx="11501313" cy="32968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中有些属性是可继承的，何为属性的继承？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一个元素如果没有设置某属性的值，就会跟随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父元素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当然，一个元素如果有设置某属性的值，就使用自己设置的值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等属性都是可以继承的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究竟哪些属性可以继承，不用死记硬背，用多了自然熟练。而且可以随时查阅官方文档找到答案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不能继承的属性，一般可以使用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inherit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值强制继承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浏览器的开发者工具也会标识出哪些样式是继承过来的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4929B48-6FA1-479D-87DC-9F6F90F4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属性的继承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F2D0F4-E206-444B-B930-13871849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2" y="4614379"/>
            <a:ext cx="2714625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105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0989" y="1213859"/>
            <a:ext cx="11501313" cy="535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属性继承的是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计算值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，并不是当初编写属性时的指定值（字面值）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40" y="1818235"/>
            <a:ext cx="4061812" cy="26367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85" y="2400133"/>
            <a:ext cx="4061812" cy="1356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717" y="2118169"/>
            <a:ext cx="1920406" cy="1920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C20DB422-ABB7-49EE-9F03-1419B57D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继承的注意点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1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44094" y="1228190"/>
            <a:ext cx="6942337" cy="462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允许多个相同名字的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属性层叠同在一个元素上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3EF647A-6316-4985-B120-766B240D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属性的层叠</a:t>
            </a:r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43F5A8-2ECD-4107-AAD8-3D417EBB3F10}"/>
              </a:ext>
            </a:extLst>
          </p:cNvPr>
          <p:cNvGrpSpPr/>
          <p:nvPr/>
        </p:nvGrpSpPr>
        <p:grpSpPr>
          <a:xfrm>
            <a:off x="7086430" y="1276318"/>
            <a:ext cx="4519052" cy="3304764"/>
            <a:chOff x="365175" y="1283743"/>
            <a:chExt cx="4519052" cy="330476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175" y="4154129"/>
              <a:ext cx="4519052" cy="434378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47041A3-2AA4-4C3A-98E0-71EA28929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175" y="1283743"/>
              <a:ext cx="2110354" cy="2838345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DFE4FC7-60CC-498F-A107-F7741A3C77EA}"/>
              </a:ext>
            </a:extLst>
          </p:cNvPr>
          <p:cNvSpPr txBox="1"/>
          <p:nvPr/>
        </p:nvSpPr>
        <p:spPr>
          <a:xfrm>
            <a:off x="144093" y="1647640"/>
            <a:ext cx="6942337" cy="10018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层叠后的结果是：只有一个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属性会生效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浏览器的开发者工具非常清晰地显示了哪个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属性会生效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B6C16C-9400-4EF9-942D-5B6CEA15D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18" y="2695490"/>
            <a:ext cx="2085975" cy="2257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11540FB-DD70-4684-9ECE-3767FB8295B2}"/>
              </a:ext>
            </a:extLst>
          </p:cNvPr>
          <p:cNvSpPr txBox="1"/>
          <p:nvPr/>
        </p:nvSpPr>
        <p:spPr>
          <a:xfrm>
            <a:off x="144093" y="5350301"/>
            <a:ext cx="6942337" cy="4627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属性会生效，取决于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属性所处环境的优先级高低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9" grpId="0" uiExpand="1" build="p"/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7521" y="1190871"/>
            <a:ext cx="11501313" cy="54851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按照经验，为了方便比较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属性的优先级，可以给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属性所处的环境定义一个权值（权重）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!important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内联样式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属性选择器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伪类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元素选择器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伪元素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比较优先级的严谨方法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从权值最大的开始比较每一种权值的数量多少，数量多的则优先级高，即可结束比较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如果数量相同，比较下一个较小的权值，以此类推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如果所有权值比较完毕后，发现数量都相同，就采取“就近原则”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ED9B46B-5AAE-48CF-BDC2-752EB35C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属性的优先级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86" y="1472915"/>
            <a:ext cx="10331992" cy="3699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133" y="2359085"/>
            <a:ext cx="4592405" cy="3964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557" y="5407362"/>
            <a:ext cx="7215159" cy="641348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17E8D65E-477E-41F8-B906-614286F5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属性的优先级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975" y="3792840"/>
            <a:ext cx="5304173" cy="5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3EF647A-6316-4985-B120-766B240D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思考：为什么会出现以下结果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E1B5BA-E035-4B98-B46B-4AE1923B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311" y="1538243"/>
            <a:ext cx="2583586" cy="712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DB63B6-145A-4A4B-A395-B9F174A5E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21" y="1538243"/>
            <a:ext cx="4642421" cy="1151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116578-3C91-4D8D-AE57-F3DE9CAD2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963" y="1538243"/>
            <a:ext cx="3404004" cy="2048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19D508E-D5B7-4F7B-AE3F-7CECCA245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21" y="4685107"/>
            <a:ext cx="2920153" cy="8743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2F08025-3C78-4AC7-AA26-B8305D7C4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387" y="4685107"/>
            <a:ext cx="2966246" cy="8743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4F38EE3-A5AA-41B1-9D9A-C88EADA3A5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4156" y="4685108"/>
            <a:ext cx="3166328" cy="874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9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3EF647A-6316-4985-B120-766B240D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属性使用经验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71EB15-58D8-4634-AA18-C757F607AA2C}"/>
              </a:ext>
            </a:extLst>
          </p:cNvPr>
          <p:cNvSpPr txBox="1"/>
          <p:nvPr/>
        </p:nvSpPr>
        <p:spPr>
          <a:xfrm>
            <a:off x="231416" y="1216159"/>
            <a:ext cx="11611395" cy="4980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为何有时候编写的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属性不好使，有可能是因为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选择器的优先级太低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选择器没选中对应的元素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属性的使用形式不对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元素不支持此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默认是不支持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浏览器不支持此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属性，比如旧版本的浏览器不支持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的某些属性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被同类型的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属性覆盖，比如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font-size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ü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充分利用浏览器的开发者工具进行调试（增加、修改样式）、查错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56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691</TotalTime>
  <Words>458</Words>
  <Application>Microsoft Office PowerPoint</Application>
  <PresentationFormat>宽屏</PresentationFormat>
  <Paragraphs>51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Calibri</vt:lpstr>
      <vt:lpstr>Calibri Light</vt:lpstr>
      <vt:lpstr>Wingdings</vt:lpstr>
      <vt:lpstr>2019-12-12-前端2</vt:lpstr>
      <vt:lpstr>CSS特性</vt:lpstr>
      <vt:lpstr>CSS属性的继承</vt:lpstr>
      <vt:lpstr>继承的注意点</vt:lpstr>
      <vt:lpstr>CSS属性的层叠</vt:lpstr>
      <vt:lpstr>CSS属性的优先级</vt:lpstr>
      <vt:lpstr>CSS属性的优先级</vt:lpstr>
      <vt:lpstr>思考：为什么会出现以下结果</vt:lpstr>
      <vt:lpstr>CSS属性使用经验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红元</dc:creator>
  <cp:lastModifiedBy>coder why</cp:lastModifiedBy>
  <cp:revision>106</cp:revision>
  <dcterms:created xsi:type="dcterms:W3CDTF">2017-11-23T13:35:11Z</dcterms:created>
  <dcterms:modified xsi:type="dcterms:W3CDTF">2019-12-18T11:36:23Z</dcterms:modified>
</cp:coreProperties>
</file>