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4"/>
  </p:notesMasterIdLst>
  <p:handoutMasterIdLst>
    <p:handoutMasterId r:id="rId15"/>
  </p:handoutMasterIdLst>
  <p:sldIdLst>
    <p:sldId id="261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2" r:id="rId10"/>
    <p:sldId id="270" r:id="rId11"/>
    <p:sldId id="271" r:id="rId12"/>
    <p:sldId id="27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794543C-6199-4AD0-88A6-C29E0B5EC7EE}">
          <p14:sldIdLst>
            <p14:sldId id="261"/>
          </p14:sldIdLst>
        </p14:section>
        <p14:section name="列表" id="{C30A8B4B-94FB-48A6-866C-8602FE72D1CD}">
          <p14:sldIdLst>
            <p14:sldId id="263"/>
            <p14:sldId id="264"/>
            <p14:sldId id="265"/>
          </p14:sldIdLst>
        </p14:section>
        <p14:section name="有序列表" id="{5FFF01A2-E166-4967-9D93-A414B311B1B9}">
          <p14:sldIdLst>
            <p14:sldId id="266"/>
          </p14:sldIdLst>
        </p14:section>
        <p14:section name="无序列表" id="{27AA06FE-307A-4832-A73F-C20331EA4DD1}">
          <p14:sldIdLst>
            <p14:sldId id="267"/>
          </p14:sldIdLst>
        </p14:section>
        <p14:section name="定义列表" id="{676AA173-BF56-46F5-B618-3B8A2720EC64}">
          <p14:sldIdLst>
            <p14:sldId id="268"/>
            <p14:sldId id="269"/>
            <p14:sldId id="272"/>
          </p14:sldIdLst>
        </p14:section>
        <p14:section name="CSS" id="{AEE10CFE-02C2-4B3C-99B6-F59658E359D3}">
          <p14:sldIdLst>
            <p14:sldId id="270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EC200"/>
    <a:srgbClr val="31CDA8"/>
    <a:srgbClr val="3498DB"/>
    <a:srgbClr val="192871"/>
    <a:srgbClr val="0037A4"/>
    <a:srgbClr val="002A7E"/>
    <a:srgbClr val="F1A069"/>
    <a:srgbClr val="F4B183"/>
    <a:srgbClr val="F7A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24" autoAdjust="0"/>
  </p:normalViewPr>
  <p:slideViewPr>
    <p:cSldViewPr snapToGrid="0" showGuides="1">
      <p:cViewPr varScale="1">
        <p:scale>
          <a:sx n="109" d="100"/>
          <a:sy n="109" d="100"/>
        </p:scale>
        <p:origin x="672" y="96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2" d="100"/>
          <a:sy n="62" d="100"/>
        </p:scale>
        <p:origin x="32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72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411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921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16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974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474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327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66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49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/>
        </p:nvSpPr>
        <p:spPr>
          <a:xfrm>
            <a:off x="5510843" y="6205486"/>
            <a:ext cx="1183337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1412A3-CAAF-48ED-824D-B7BE5D3A1C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171" y="5493305"/>
            <a:ext cx="1662680" cy="712181"/>
          </a:xfrm>
          <a:prstGeom prst="rect">
            <a:avLst/>
          </a:prstGeom>
        </p:spPr>
      </p:pic>
      <p:pic>
        <p:nvPicPr>
          <p:cNvPr id="8" name="图片 6">
            <a:extLst>
              <a:ext uri="{FF2B5EF4-FFF2-40B4-BE49-F238E27FC236}">
                <a16:creationId xmlns:a16="http://schemas.microsoft.com/office/drawing/2014/main" id="{EDC8D296-D099-46A3-A7BF-B021473DDB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82089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73050" indent="-27305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8038" indent="-350838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53C971-4823-4888-9519-523B8A210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3" y="351146"/>
            <a:ext cx="1662680" cy="712181"/>
          </a:xfrm>
          <a:prstGeom prst="rect">
            <a:avLst/>
          </a:prstGeom>
        </p:spPr>
      </p:pic>
      <p:sp>
        <p:nvSpPr>
          <p:cNvPr id="12" name="矩形 29">
            <a:extLst>
              <a:ext uri="{FF2B5EF4-FFF2-40B4-BE49-F238E27FC236}">
                <a16:creationId xmlns:a16="http://schemas.microsoft.com/office/drawing/2014/main" id="{5A74C01D-B4EB-4F05-94C6-7DC5AE174B36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" name="图片 5">
            <a:extLst>
              <a:ext uri="{FF2B5EF4-FFF2-40B4-BE49-F238E27FC236}">
                <a16:creationId xmlns:a16="http://schemas.microsoft.com/office/drawing/2014/main" id="{6B53D877-AE75-44EC-B396-0EB34487B3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29">
            <a:extLst>
              <a:ext uri="{FF2B5EF4-FFF2-40B4-BE49-F238E27FC236}">
                <a16:creationId xmlns:a16="http://schemas.microsoft.com/office/drawing/2014/main" id="{239848EF-3ECC-4B36-9F2A-E723551561E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04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04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列表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05C37DC5-38E5-454A-866C-A9D35427E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8041" y="3259227"/>
            <a:ext cx="6645897" cy="101111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b="0"/>
              <a:t>王红元</a:t>
            </a:r>
            <a:endParaRPr lang="en-US" altLang="zh-CN" b="0"/>
          </a:p>
          <a:p>
            <a:r>
              <a:rPr lang="zh-CN" altLang="en-US" b="0"/>
              <a:t>微博</a:t>
            </a:r>
            <a:r>
              <a:rPr lang="en-US" altLang="zh-CN" b="0"/>
              <a:t>: coderwhy</a:t>
            </a:r>
          </a:p>
          <a:p>
            <a:r>
              <a:rPr lang="zh-CN" altLang="en-US" b="0"/>
              <a:t>微信</a:t>
            </a:r>
            <a:r>
              <a:rPr lang="en-US" altLang="zh-CN" b="0"/>
              <a:t>: 372623326</a:t>
            </a:r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val="3476582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12980"/>
            <a:ext cx="11501313" cy="54517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列表相关的常见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属性有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个：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list-style-type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list-style-image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list-style-position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list-style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它们都可以继承，所以设置给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，默认也会应用到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list-style-type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：设置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元素前面标记的样式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disc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（实心圆）、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（空心圆）、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square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（实心方块）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decimal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（阿拉伯数字）、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lower-roman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（小写罗马数字）、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upper-roman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（大写罗马数字）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lower-alpha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（小写英文字母）、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upper-alpha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（大写英文字母）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（什么也没有）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8C5181F-81B3-43E4-8302-2D7C03E6B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列表相关的</a:t>
            </a:r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99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12980"/>
            <a:ext cx="11501313" cy="54517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list-style-image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：设置某张图片为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元素前面的标记，会覆盖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list-style-type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的设置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endParaRPr lang="en-US" altLang="zh-CN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list-style-position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：设置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元素前面标记的位置，可以取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outside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inside2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个值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list-style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list-style-type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list-style-image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list-style-position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的缩写属性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zh-CN" b="1">
                <a:solidFill>
                  <a:srgbClr val="0000FF"/>
                </a:solidFill>
                <a:latin typeface="Consolas" panose="020B0609020204030204" pitchFamily="49" charset="0"/>
              </a:rPr>
              <a:t>list-style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outside 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url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"images/dot.png"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一般最常用的还是设置为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，去掉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元素前面的默认标记 </a:t>
            </a:r>
            <a:r>
              <a:rPr lang="zh-CN" altLang="zh-CN" b="1">
                <a:solidFill>
                  <a:srgbClr val="0000FF"/>
                </a:solidFill>
                <a:latin typeface="Consolas" panose="020B0609020204030204" pitchFamily="49" charset="0"/>
              </a:rPr>
              <a:t>list-style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none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zh-CN" sz="2000">
              <a:latin typeface="Arial" panose="020B0604020202020204" pitchFamily="34" charset="0"/>
            </a:endParaRPr>
          </a:p>
          <a:p>
            <a:pPr>
              <a:lnSpc>
                <a:spcPts val="3000"/>
              </a:lnSpc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915E424-0A7B-47AD-B8D2-A3CBADD1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列表相关的</a:t>
            </a:r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2ED94-542B-4B60-979D-9BA6C0B8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(</a:t>
            </a:r>
            <a:r>
              <a:rPr lang="zh-CN" altLang="en-US"/>
              <a:t>需要结合盒子模型属性</a:t>
            </a:r>
            <a:r>
              <a:rPr lang="en-US" altLang="zh-CN"/>
              <a:t>)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8ECE54-641D-4E4F-89B6-1790D5ACE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159" y="1714135"/>
            <a:ext cx="6673564" cy="237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12981"/>
            <a:ext cx="11501313" cy="4555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列表在网页中非常常见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74" y="2278502"/>
            <a:ext cx="2484335" cy="375698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850" y="2278502"/>
            <a:ext cx="3924640" cy="390939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1949" y="2278502"/>
            <a:ext cx="3246401" cy="27434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80B05BBB-63A7-4765-B208-E9E6252F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列表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3E5A33-3458-43E7-858B-1529DDB62C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9961" y="5476683"/>
            <a:ext cx="4738873" cy="71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3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75" y="1795358"/>
            <a:ext cx="4828066" cy="432547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E8FD1585-68DA-4215-AC89-E068F876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列表</a:t>
            </a: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C5EAB3A-8AF2-428A-8E41-F9AC57E72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301" y="2135463"/>
            <a:ext cx="6853458" cy="364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5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45301" y="1212980"/>
            <a:ext cx="11501313" cy="51595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组常用的用来展示列表的元素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有序列表：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无序列表：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</a:p>
          <a:p>
            <a:pPr>
              <a:lnSpc>
                <a:spcPts val="3000"/>
              </a:lnSpc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定义列表：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19B602-C947-4F5F-A685-818EED16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列表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30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12981"/>
            <a:ext cx="11501313" cy="20486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ordered list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有序列表，直接子元素只能是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 item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列表中的每一项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504" y="3417902"/>
            <a:ext cx="2385267" cy="201185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29" y="3566505"/>
            <a:ext cx="1165961" cy="1714649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9208506B-D041-4BA2-A071-7F9000C5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有序列表 </a:t>
            </a:r>
            <a:r>
              <a:rPr lang="en-US" altLang="zh-CN">
                <a:sym typeface="+mn-ea"/>
              </a:rPr>
              <a:t>– ol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li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19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12980"/>
            <a:ext cx="6638887" cy="21003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unordered list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无序列表，直接子元素只能是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</a:p>
          <a:p>
            <a:pPr>
              <a:lnSpc>
                <a:spcPts val="3000"/>
              </a:lnSpc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 item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列表中的每一项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46" y="3500585"/>
            <a:ext cx="1722269" cy="166130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640" y="3418601"/>
            <a:ext cx="2987299" cy="20499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ADF2C1D-55A0-4935-AE66-28FC0642B9F8}"/>
              </a:ext>
            </a:extLst>
          </p:cNvPr>
          <p:cNvSpPr txBox="1"/>
          <p:nvPr/>
        </p:nvSpPr>
        <p:spPr>
          <a:xfrm>
            <a:off x="327520" y="5468559"/>
            <a:ext cx="6638887" cy="5512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一定要是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的直接子元素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44B7A9CE-C35B-487D-AC1E-A04EC8EF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无序列表：</a:t>
            </a:r>
            <a:r>
              <a:rPr lang="en-US" altLang="zh-CN">
                <a:sym typeface="+mn-ea"/>
              </a:rPr>
              <a:t>ul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li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32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131119" y="722316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522" y="1212980"/>
            <a:ext cx="6458290" cy="53575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definition list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定义列表，直接子元素只能是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definition term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列表中每一项的项目名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definition description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列表中每一项的具体描述，是对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的描述、解释、补充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后面一般紧跟着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个或者多个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常见的组合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事物的名称、事物的描述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问题、答案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类别名、归属于这类的各种事物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176" y="4199139"/>
            <a:ext cx="1171985" cy="214636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54A327D9-1B89-4113-881A-6C763338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定义</a:t>
            </a:r>
            <a:r>
              <a:rPr lang="zh-CN" altLang="en-US">
                <a:sym typeface="+mn-ea"/>
              </a:rPr>
              <a:t>列表：</a:t>
            </a:r>
            <a:r>
              <a:rPr lang="en-US" altLang="zh-CN">
                <a:sym typeface="+mn-ea"/>
              </a:rPr>
              <a:t>dl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dd</a:t>
            </a: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4EE91F-9112-428C-BF6F-A45B9161F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176" y="1760802"/>
            <a:ext cx="1171822" cy="12060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A812CF3-DB37-492C-BB9C-DE44BEC7B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352" y="1235675"/>
            <a:ext cx="2160052" cy="22918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1372" y="3791422"/>
            <a:ext cx="2000250" cy="2867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976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2" y="2066302"/>
            <a:ext cx="5416564" cy="324993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575" y="1699133"/>
            <a:ext cx="6409103" cy="433938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55ED491-2CD6-44BA-A336-036839DB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练习一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53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56091-2F70-4E54-87CF-A3EDCCEF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E89665-2814-4C8D-BEBE-DD32CB22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988" y="2395537"/>
            <a:ext cx="75628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41087"/>
      </p:ext>
    </p:extLst>
  </p:cSld>
  <p:clrMapOvr>
    <a:masterClrMapping/>
  </p:clrMapOvr>
</p:sld>
</file>

<file path=ppt/theme/theme1.xml><?xml version="1.0" encoding="utf-8"?>
<a:theme xmlns:a="http://schemas.openxmlformats.org/drawingml/2006/main" name="2019-12-12-前端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12-12-前端2" id="{B25DE7A2-F594-4829-A36D-6DCF259C3D00}" vid="{0ED13E7C-6237-427B-AA01-BCEC7B860D1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2019-12-12-前端2</Template>
  <TotalTime>1917</TotalTime>
  <Words>435</Words>
  <Application>Microsoft Office PowerPoint</Application>
  <PresentationFormat>宽屏</PresentationFormat>
  <Paragraphs>71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宋体</vt:lpstr>
      <vt:lpstr>微软雅黑</vt:lpstr>
      <vt:lpstr>Arial</vt:lpstr>
      <vt:lpstr>Calibri</vt:lpstr>
      <vt:lpstr>Calibri Light</vt:lpstr>
      <vt:lpstr>Consolas</vt:lpstr>
      <vt:lpstr>Wingdings</vt:lpstr>
      <vt:lpstr>2019-12-12-前端2</vt:lpstr>
      <vt:lpstr>列表</vt:lpstr>
      <vt:lpstr>列表</vt:lpstr>
      <vt:lpstr>列表</vt:lpstr>
      <vt:lpstr>列表</vt:lpstr>
      <vt:lpstr>有序列表 – ol、li</vt:lpstr>
      <vt:lpstr>无序列表：ul、li</vt:lpstr>
      <vt:lpstr>定义列表：dl、dt、dd</vt:lpstr>
      <vt:lpstr>练习一</vt:lpstr>
      <vt:lpstr>练习二</vt:lpstr>
      <vt:lpstr>列表相关的CSS属性</vt:lpstr>
      <vt:lpstr>列表相关的CSS属性</vt:lpstr>
      <vt:lpstr>练习(需要结合盒子模型属性)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红元</dc:creator>
  <cp:lastModifiedBy>coder why</cp:lastModifiedBy>
  <cp:revision>82</cp:revision>
  <dcterms:created xsi:type="dcterms:W3CDTF">2017-11-23T13:35:11Z</dcterms:created>
  <dcterms:modified xsi:type="dcterms:W3CDTF">2019-12-18T14:37:06Z</dcterms:modified>
</cp:coreProperties>
</file>