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6" r:id="rId3"/>
    <p:sldId id="263" r:id="rId4"/>
    <p:sldId id="265" r:id="rId5"/>
    <p:sldId id="271" r:id="rId6"/>
    <p:sldId id="273" r:id="rId7"/>
    <p:sldId id="268" r:id="rId8"/>
    <p:sldId id="269" r:id="rId9"/>
    <p:sldId id="270" r:id="rId10"/>
    <p:sldId id="274" r:id="rId11"/>
    <p:sldId id="276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</p14:sldIdLst>
        </p14:section>
        <p14:section name="表格" id="{C30A8B4B-94FB-48A6-866C-8602FE72D1CD}">
          <p14:sldIdLst>
            <p14:sldId id="266"/>
            <p14:sldId id="263"/>
            <p14:sldId id="265"/>
            <p14:sldId id="271"/>
            <p14:sldId id="273"/>
          </p14:sldIdLst>
        </p14:section>
        <p14:section name="border-collapse" id="{F0818A1F-853A-45E0-B9A1-D4396E9AC4A3}">
          <p14:sldIdLst>
            <p14:sldId id="268"/>
          </p14:sldIdLst>
        </p14:section>
        <p14:section name="其他元素" id="{A0882A25-A547-4E9D-B190-BBC55FC27B66}">
          <p14:sldIdLst>
            <p14:sldId id="269"/>
          </p14:sldIdLst>
        </p14:section>
        <p14:section name="单元格合并" id="{F3295E7F-AD47-4586-B89E-52B56D70177D}">
          <p14:sldIdLst>
            <p14:sldId id="270"/>
            <p14:sldId id="274"/>
            <p14:sldId id="276"/>
          </p14:sldIdLst>
        </p14:section>
        <p14:section name="border-spacing" id="{CC17A68B-4A75-458F-A3B7-097A87F2A55A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EC200"/>
    <a:srgbClr val="31CDA8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424" autoAdjust="0"/>
  </p:normalViewPr>
  <p:slideViewPr>
    <p:cSldViewPr snapToGrid="0" showGuides="1">
      <p:cViewPr varScale="1">
        <p:scale>
          <a:sx n="77" d="100"/>
          <a:sy n="77" d="100"/>
        </p:scale>
        <p:origin x="198" y="84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1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0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2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2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9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1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6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1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7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AC9AB1FC-27A8-4B97-8BAB-AD8971A6C8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9079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32FCEC59-4BBB-4922-8C4A-11CA82AFE3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29">
            <a:extLst>
              <a:ext uri="{FF2B5EF4-FFF2-40B4-BE49-F238E27FC236}">
                <a16:creationId xmlns:a16="http://schemas.microsoft.com/office/drawing/2014/main" id="{B46A2B08-7C3D-41D2-AB1B-C121E8AE07CB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44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7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表格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7D64D9C0-A13F-4A09-883A-47437B1D4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 dirty="0"/>
              <a:t>王红元</a:t>
            </a:r>
            <a:endParaRPr lang="en-US" altLang="zh-CN" b="0" dirty="0"/>
          </a:p>
          <a:p>
            <a:r>
              <a:rPr lang="zh-CN" altLang="en-US" b="0" dirty="0"/>
              <a:t>微博</a:t>
            </a:r>
            <a:r>
              <a:rPr lang="en-US" altLang="zh-CN" b="0" dirty="0"/>
              <a:t>: </a:t>
            </a:r>
            <a:r>
              <a:rPr lang="en-US" altLang="zh-CN" b="0" dirty="0" err="1"/>
              <a:t>coderwhy</a:t>
            </a:r>
            <a:endParaRPr lang="en-US" altLang="zh-CN" b="0" dirty="0"/>
          </a:p>
          <a:p>
            <a:r>
              <a:rPr lang="zh-CN" altLang="en-US" b="0" dirty="0"/>
              <a:t>微信</a:t>
            </a:r>
            <a:r>
              <a:rPr lang="en-US" altLang="zh-CN" b="0" dirty="0"/>
              <a:t>: 372623326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2F7F57-581E-4D78-B0B6-39AF88B8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53" y="1925152"/>
            <a:ext cx="6378493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BA27C-63B4-4721-8836-816D66EB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AFBEB2-A2E5-42E4-AA92-47C3E1C6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3" y="1947862"/>
            <a:ext cx="79724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0714" y="1252048"/>
            <a:ext cx="11613220" cy="466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border-spacing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用于设置单元格之间的水平、垂直间距，比如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 descr="A table with&#10;  border-spac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43" y="3068624"/>
            <a:ext cx="5044822" cy="340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7DECF4B-BCD9-4CD0-BD1E-1216ADFF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border-spacing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B14B4D-9694-4E2E-B4BD-BF766EDE6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43" y="1687404"/>
            <a:ext cx="502920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B2905CC-5F49-4176-862B-424390591D59}"/>
              </a:ext>
            </a:extLst>
          </p:cNvPr>
          <p:cNvSpPr txBox="1"/>
          <p:nvPr/>
        </p:nvSpPr>
        <p:spPr>
          <a:xfrm>
            <a:off x="220714" y="2233394"/>
            <a:ext cx="11613220" cy="7121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个值分别是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之间的水平、垂直间距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如果只设置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个值，同时代表水平、垂直间距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0B05BBB-63A7-4765-B208-E9E6252F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表格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A5772-E190-4917-863B-2AB84C53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5" y="4229887"/>
            <a:ext cx="9574407" cy="2481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35833A-31F1-4E9E-A176-088BC1BAF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97" y="1192255"/>
            <a:ext cx="27527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2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0B05BBB-63A7-4765-B208-E9E6252F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作业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4BE553-5ACF-49F6-A602-1C19504E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30" y="1840049"/>
            <a:ext cx="10600339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301" y="1212980"/>
            <a:ext cx="11501313" cy="51595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表格中的行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行中的单元格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常用元素</a:t>
            </a:r>
          </a:p>
        </p:txBody>
      </p:sp>
    </p:spTree>
    <p:extLst>
      <p:ext uri="{BB962C8B-B14F-4D97-AF65-F5344CB8AC3E}">
        <p14:creationId xmlns:p14="http://schemas.microsoft.com/office/powerpoint/2010/main" val="18893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table</a:t>
            </a:r>
            <a:r>
              <a:rPr lang="zh-CN" altLang="en-US"/>
              <a:t>的常用属性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BBF383F-F6F2-4C26-B519-63AFDE960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39774"/>
              </p:ext>
            </p:extLst>
          </p:nvPr>
        </p:nvGraphicFramePr>
        <p:xfrm>
          <a:off x="1914934" y="1945640"/>
          <a:ext cx="690946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642">
                  <a:extLst>
                    <a:ext uri="{9D8B030D-6E8A-4147-A177-3AD203B41FA5}">
                      <a16:colId xmlns:a16="http://schemas.microsoft.com/office/drawing/2014/main" val="1013918000"/>
                    </a:ext>
                  </a:extLst>
                </a:gridCol>
                <a:gridCol w="4199827">
                  <a:extLst>
                    <a:ext uri="{9D8B030D-6E8A-4147-A177-3AD203B41FA5}">
                      <a16:colId xmlns:a16="http://schemas.microsoft.com/office/drawing/2014/main" val="1414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border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边框的宽度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82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cellpadding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单元格内部的间距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7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cellspacing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单元格之间的间距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6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width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表格的宽度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6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align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表格的水平对齐方式</a:t>
                      </a:r>
                      <a:endParaRPr lang="en-US" altLang="zh-CN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left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center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right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6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6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th</a:t>
            </a:r>
            <a:r>
              <a:rPr lang="zh-CN" altLang="en-US" dirty="0"/>
              <a:t>、</a:t>
            </a:r>
            <a:r>
              <a:rPr lang="en-US" altLang="zh-CN" dirty="0"/>
              <a:t>td</a:t>
            </a:r>
            <a:r>
              <a:rPr lang="zh-CN" altLang="en-US" dirty="0"/>
              <a:t>的常用属性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BBF383F-F6F2-4C26-B519-63AFDE960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623"/>
              </p:ext>
            </p:extLst>
          </p:nvPr>
        </p:nvGraphicFramePr>
        <p:xfrm>
          <a:off x="1824332" y="3395009"/>
          <a:ext cx="6909469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642">
                  <a:extLst>
                    <a:ext uri="{9D8B030D-6E8A-4147-A177-3AD203B41FA5}">
                      <a16:colId xmlns:a16="http://schemas.microsoft.com/office/drawing/2014/main" val="1013918000"/>
                    </a:ext>
                  </a:extLst>
                </a:gridCol>
                <a:gridCol w="4199827">
                  <a:extLst>
                    <a:ext uri="{9D8B030D-6E8A-4147-A177-3AD203B41FA5}">
                      <a16:colId xmlns:a16="http://schemas.microsoft.com/office/drawing/2014/main" val="1414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valign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单元格的垂直对齐方式</a:t>
                      </a:r>
                      <a:endParaRPr lang="en-US" altLang="zh-CN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top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middle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bottom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baseline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6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align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单元格的水平对齐方式</a:t>
                      </a:r>
                      <a:endParaRPr lang="en-US" altLang="zh-CN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left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center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right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6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width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单元格的宽度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4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height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单元格的高度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9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rowspan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单元格可横跨的行数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6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colspan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单元格可横跨的列数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4945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BF383F-F6F2-4C26-B519-63AFDE960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86193"/>
              </p:ext>
            </p:extLst>
          </p:nvPr>
        </p:nvGraphicFramePr>
        <p:xfrm>
          <a:off x="1824333" y="1611281"/>
          <a:ext cx="690946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642">
                  <a:extLst>
                    <a:ext uri="{9D8B030D-6E8A-4147-A177-3AD203B41FA5}">
                      <a16:colId xmlns:a16="http://schemas.microsoft.com/office/drawing/2014/main" val="1013918000"/>
                    </a:ext>
                  </a:extLst>
                </a:gridCol>
                <a:gridCol w="4199827">
                  <a:extLst>
                    <a:ext uri="{9D8B030D-6E8A-4147-A177-3AD203B41FA5}">
                      <a16:colId xmlns:a16="http://schemas.microsoft.com/office/drawing/2014/main" val="1414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valign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单元格的垂直对齐方式</a:t>
                      </a:r>
                      <a:endParaRPr lang="en-US" altLang="zh-CN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top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middle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bottom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baseline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6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align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单元格的水平对齐方式</a:t>
                      </a:r>
                      <a:endParaRPr lang="en-US" altLang="zh-CN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left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center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right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6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7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301" y="1212981"/>
            <a:ext cx="11501313" cy="7121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细线表格的实现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58B040-7831-4D77-A35D-178249D4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92" y="1874737"/>
            <a:ext cx="3340646" cy="18668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544B811-E53F-4337-8009-F860D1C92C56}"/>
              </a:ext>
            </a:extLst>
          </p:cNvPr>
          <p:cNvSpPr txBox="1"/>
          <p:nvPr/>
        </p:nvSpPr>
        <p:spPr>
          <a:xfrm>
            <a:off x="550749" y="4038693"/>
            <a:ext cx="7904376" cy="10463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table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border-collapse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collapse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合并单元格的边框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35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301" y="1186346"/>
            <a:ext cx="11501313" cy="5463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表格的主体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caption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表格的标题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表格的表头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tfoot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表格的页脚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表格的表头单元格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其他元素</a:t>
            </a:r>
          </a:p>
        </p:txBody>
      </p:sp>
    </p:spTree>
    <p:extLst>
      <p:ext uri="{BB962C8B-B14F-4D97-AF65-F5344CB8AC3E}">
        <p14:creationId xmlns:p14="http://schemas.microsoft.com/office/powerpoint/2010/main" val="31713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单元格的合并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6DE9D5-DB0C-4B03-B04F-4BD5829D5D32}"/>
              </a:ext>
            </a:extLst>
          </p:cNvPr>
          <p:cNvSpPr/>
          <p:nvPr/>
        </p:nvSpPr>
        <p:spPr>
          <a:xfrm>
            <a:off x="745726" y="1429304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8FA65-28DE-47F0-88E2-B2A297625D81}"/>
              </a:ext>
            </a:extLst>
          </p:cNvPr>
          <p:cNvSpPr/>
          <p:nvPr/>
        </p:nvSpPr>
        <p:spPr>
          <a:xfrm>
            <a:off x="2645546" y="1429304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7C733D-20C4-431C-8B26-54FC1E931F34}"/>
              </a:ext>
            </a:extLst>
          </p:cNvPr>
          <p:cNvSpPr/>
          <p:nvPr/>
        </p:nvSpPr>
        <p:spPr>
          <a:xfrm>
            <a:off x="3595456" y="1429303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E3C03E-59D4-439B-B32B-BE4C6329D099}"/>
              </a:ext>
            </a:extLst>
          </p:cNvPr>
          <p:cNvSpPr/>
          <p:nvPr/>
        </p:nvSpPr>
        <p:spPr>
          <a:xfrm>
            <a:off x="745726" y="2370336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C8A3AA-1B5A-4DC0-B69C-90DA859CD264}"/>
              </a:ext>
            </a:extLst>
          </p:cNvPr>
          <p:cNvSpPr/>
          <p:nvPr/>
        </p:nvSpPr>
        <p:spPr>
          <a:xfrm>
            <a:off x="2645546" y="2370336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D26575-6216-4E63-AF4D-538BBC06F673}"/>
              </a:ext>
            </a:extLst>
          </p:cNvPr>
          <p:cNvSpPr/>
          <p:nvPr/>
        </p:nvSpPr>
        <p:spPr>
          <a:xfrm>
            <a:off x="3595456" y="2370335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471B98-DD5E-444E-AD3E-BB0BF335FE74}"/>
              </a:ext>
            </a:extLst>
          </p:cNvPr>
          <p:cNvSpPr/>
          <p:nvPr/>
        </p:nvSpPr>
        <p:spPr>
          <a:xfrm>
            <a:off x="745726" y="3311368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C0794D-90DB-48FD-96E4-26D8609D9DFD}"/>
              </a:ext>
            </a:extLst>
          </p:cNvPr>
          <p:cNvSpPr/>
          <p:nvPr/>
        </p:nvSpPr>
        <p:spPr>
          <a:xfrm>
            <a:off x="1695636" y="3311368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3C31DC-473C-4EC3-AF2D-58C2631DA852}"/>
              </a:ext>
            </a:extLst>
          </p:cNvPr>
          <p:cNvSpPr/>
          <p:nvPr/>
        </p:nvSpPr>
        <p:spPr>
          <a:xfrm>
            <a:off x="2645546" y="3311368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DCAA11-616D-4689-88B1-A4CFAE8B5268}"/>
              </a:ext>
            </a:extLst>
          </p:cNvPr>
          <p:cNvSpPr/>
          <p:nvPr/>
        </p:nvSpPr>
        <p:spPr>
          <a:xfrm>
            <a:off x="3595456" y="3311367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E80C42-3E5B-440B-9B5D-5F1CD27F53AF}"/>
              </a:ext>
            </a:extLst>
          </p:cNvPr>
          <p:cNvSpPr/>
          <p:nvPr/>
        </p:nvSpPr>
        <p:spPr>
          <a:xfrm>
            <a:off x="745726" y="4252401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A8AC37-BE6E-4C0F-91C1-84A1B9C588C0}"/>
              </a:ext>
            </a:extLst>
          </p:cNvPr>
          <p:cNvSpPr/>
          <p:nvPr/>
        </p:nvSpPr>
        <p:spPr>
          <a:xfrm>
            <a:off x="1695636" y="4252401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F7DA6F-42C2-4765-95FA-9C44B4A3F49B}"/>
              </a:ext>
            </a:extLst>
          </p:cNvPr>
          <p:cNvSpPr/>
          <p:nvPr/>
        </p:nvSpPr>
        <p:spPr>
          <a:xfrm>
            <a:off x="2645546" y="4252401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191D1A-5C53-4EFE-B219-FB8735B6A3B7}"/>
              </a:ext>
            </a:extLst>
          </p:cNvPr>
          <p:cNvSpPr/>
          <p:nvPr/>
        </p:nvSpPr>
        <p:spPr>
          <a:xfrm>
            <a:off x="3595456" y="4252400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CD571A-767A-4AC6-988C-2FC618172EC2}"/>
              </a:ext>
            </a:extLst>
          </p:cNvPr>
          <p:cNvSpPr txBox="1"/>
          <p:nvPr/>
        </p:nvSpPr>
        <p:spPr>
          <a:xfrm>
            <a:off x="5310877" y="1302930"/>
            <a:ext cx="5185487" cy="3997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合并要领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合并方向是向右、向下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删掉被覆盖掉的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F2CC2D-DF5F-4965-A470-A9E70A7E814C}"/>
              </a:ext>
            </a:extLst>
          </p:cNvPr>
          <p:cNvSpPr/>
          <p:nvPr/>
        </p:nvSpPr>
        <p:spPr>
          <a:xfrm>
            <a:off x="1695636" y="1429304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8898C3-8ECB-4F51-868B-0D6087C74DA1}"/>
              </a:ext>
            </a:extLst>
          </p:cNvPr>
          <p:cNvSpPr/>
          <p:nvPr/>
        </p:nvSpPr>
        <p:spPr>
          <a:xfrm>
            <a:off x="1695636" y="2370336"/>
            <a:ext cx="949910" cy="94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2707</TotalTime>
  <Words>254</Words>
  <Application>Microsoft Office PowerPoint</Application>
  <PresentationFormat>宽屏</PresentationFormat>
  <Paragraphs>87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2019-12-12-前端2</vt:lpstr>
      <vt:lpstr>表格</vt:lpstr>
      <vt:lpstr>表格</vt:lpstr>
      <vt:lpstr>作业</vt:lpstr>
      <vt:lpstr>常用元素</vt:lpstr>
      <vt:lpstr>table的常用属性</vt:lpstr>
      <vt:lpstr>tr、th、td的常用属性</vt:lpstr>
      <vt:lpstr>细线表格的实现</vt:lpstr>
      <vt:lpstr>其他元素</vt:lpstr>
      <vt:lpstr>单元格的合并</vt:lpstr>
      <vt:lpstr>练习</vt:lpstr>
      <vt:lpstr>作业</vt:lpstr>
      <vt:lpstr>CSS属性 - border-spacing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UI</cp:lastModifiedBy>
  <cp:revision>118</cp:revision>
  <dcterms:created xsi:type="dcterms:W3CDTF">2017-11-23T13:35:11Z</dcterms:created>
  <dcterms:modified xsi:type="dcterms:W3CDTF">2019-12-20T08:49:48Z</dcterms:modified>
</cp:coreProperties>
</file>