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6" r:id="rId3"/>
    <p:sldId id="265" r:id="rId4"/>
    <p:sldId id="269" r:id="rId5"/>
    <p:sldId id="284" r:id="rId6"/>
    <p:sldId id="274" r:id="rId7"/>
    <p:sldId id="275" r:id="rId8"/>
    <p:sldId id="273" r:id="rId9"/>
    <p:sldId id="270" r:id="rId10"/>
    <p:sldId id="271" r:id="rId11"/>
    <p:sldId id="272" r:id="rId12"/>
    <p:sldId id="282" r:id="rId13"/>
    <p:sldId id="283" r:id="rId14"/>
    <p:sldId id="285" r:id="rId15"/>
    <p:sldId id="268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表单" id="{C30A8B4B-94FB-48A6-866C-8602FE72D1CD}">
          <p14:sldIdLst>
            <p14:sldId id="266"/>
            <p14:sldId id="265"/>
          </p14:sldIdLst>
        </p14:section>
        <p14:section name="input" id="{A693B1C5-BA2A-4A58-820E-9D753A227E1B}">
          <p14:sldIdLst>
            <p14:sldId id="269"/>
            <p14:sldId id="284"/>
            <p14:sldId id="274"/>
            <p14:sldId id="275"/>
            <p14:sldId id="273"/>
            <p14:sldId id="270"/>
            <p14:sldId id="271"/>
            <p14:sldId id="272"/>
          </p14:sldIdLst>
        </p14:section>
        <p14:section name="textarea" id="{72096290-FEDC-4228-B9E4-5A2721C62A0E}">
          <p14:sldIdLst>
            <p14:sldId id="282"/>
          </p14:sldIdLst>
        </p14:section>
        <p14:section name="select和option" id="{899C3D08-364E-4C6C-B105-2084E3D339E5}">
          <p14:sldIdLst>
            <p14:sldId id="283"/>
          </p14:sldIdLst>
        </p14:section>
        <p14:section name="fieldset和legend" id="{C6CD3023-26A0-4C65-81E4-4C78E6FDD370}">
          <p14:sldIdLst>
            <p14:sldId id="285"/>
          </p14:sldIdLst>
        </p14:section>
        <p14:section name="form" id="{53690DFD-B7EC-4EBF-B81E-BA5FB2258CCE}">
          <p14:sldIdLst>
            <p14:sldId id="268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424" autoAdjust="0"/>
  </p:normalViewPr>
  <p:slideViewPr>
    <p:cSldViewPr snapToGrid="0" showGuides="1">
      <p:cViewPr varScale="1">
        <p:scale>
          <a:sx n="80" d="100"/>
          <a:sy n="80" d="100"/>
        </p:scale>
        <p:origin x="778" y="5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1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8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4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4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2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8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9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8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7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1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480B18E0-03BA-49C3-91D5-DF8DC9B81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76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1CD4481C-FAAF-413E-8BDA-9FDBC89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349B8275-850D-42C5-A7EE-8A0C0DB5CBF6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3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表单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B843C58-F3E2-4670-B6C1-7DFF3C25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212980"/>
            <a:ext cx="11651457" cy="438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属于同一种类型的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值要保持一致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checkbox</a:t>
            </a:r>
            <a:r>
              <a:rPr lang="zh-CN" altLang="en-US"/>
              <a:t>的使用注意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65B7E-8559-48EE-81D6-73D978A2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8" y="1854825"/>
            <a:ext cx="7347243" cy="2410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610EA8-DD2A-4587-BB90-D54829A3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8" y="4682995"/>
            <a:ext cx="84963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A91CA-3AAA-4566-89DB-73FE17D6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去除</a:t>
            </a:r>
            <a:r>
              <a:rPr lang="en-US" altLang="zh-CN"/>
              <a:t>input</a:t>
            </a:r>
            <a:r>
              <a:rPr lang="zh-CN" altLang="en-US"/>
              <a:t>的</a:t>
            </a:r>
            <a:r>
              <a:rPr lang="en-US" altLang="zh-CN"/>
              <a:t>Tab</a:t>
            </a:r>
            <a:r>
              <a:rPr lang="zh-CN" altLang="en-US"/>
              <a:t>键选中效果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DA9C-3C88-4EB9-BA80-646C19D4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04" y="1428901"/>
            <a:ext cx="2726262" cy="615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88089D-0E64-49D6-BEA7-2A696962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8" y="2381387"/>
            <a:ext cx="4809016" cy="768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FF93C3-A057-490C-B5E0-6BFB4D5CC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77" y="3547353"/>
            <a:ext cx="3334149" cy="1432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6C99A3-07DD-4298-B079-3D95AE383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77" y="2312541"/>
            <a:ext cx="52006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02156A-D2D9-4FD6-BDB2-D7213FE84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626" y="1374569"/>
            <a:ext cx="3245221" cy="608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D523A6-84F2-4C16-A669-3E615C075ABD}"/>
              </a:ext>
            </a:extLst>
          </p:cNvPr>
          <p:cNvSpPr txBox="1"/>
          <p:nvPr/>
        </p:nvSpPr>
        <p:spPr>
          <a:xfrm>
            <a:off x="270271" y="5092522"/>
            <a:ext cx="11651457" cy="6089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属性值设置为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1406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5418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：行数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禁止缩放：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resize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水平缩放：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resize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horizontal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垂直缩放：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resize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vertical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水平垂直缩放：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resize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both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textarea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385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的子元素，一个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代表一个选项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option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FB97F2-6A90-4773-B0A7-1A2B4AA1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6" y="1703248"/>
            <a:ext cx="4629150" cy="26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7F01AD-3D9B-4AD8-8C58-32ACC151CEB2}"/>
              </a:ext>
            </a:extLst>
          </p:cNvPr>
          <p:cNvSpPr txBox="1"/>
          <p:nvPr/>
        </p:nvSpPr>
        <p:spPr>
          <a:xfrm>
            <a:off x="345343" y="4565565"/>
            <a:ext cx="11501313" cy="19861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：可以多选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：显示多少项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：默认被选中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C732F-BFE1-4DA0-A60B-145BA45DE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581" y="2172135"/>
            <a:ext cx="61912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0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fieldset</a:t>
            </a:r>
            <a:r>
              <a:rPr lang="zh-CN" altLang="en-US"/>
              <a:t>和</a:t>
            </a:r>
            <a:r>
              <a:rPr lang="en-US" altLang="zh-CN"/>
              <a:t>legend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444CF-4FE9-4840-BB71-E565199C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7" y="1287261"/>
            <a:ext cx="7592902" cy="3628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FB3BF7-8819-46BE-96B2-E279B30B4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3" y="5094817"/>
            <a:ext cx="4657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5418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用于提交表单数据的请求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），默认是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在什么地方打开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enctype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规定了在向服务器发送表单数据之前如何对数据进行编码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application/x-www-form-urlencoded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：默认的编码方式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文件上传时必须为这个值，并且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text/plain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：普通文本传输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accept-charset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：规定表单提交时使用的字符编码（默认值</a:t>
            </a:r>
            <a:r>
              <a:rPr lang="en-US" altLang="zh-CN"/>
              <a:t>UNKNOWN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，和文档相同的编码）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</a:t>
            </a:r>
            <a:r>
              <a:rPr lang="zh-CN" altLang="en-US"/>
              <a:t>的常用属性</a:t>
            </a:r>
          </a:p>
        </p:txBody>
      </p:sp>
    </p:spTree>
    <p:extLst>
      <p:ext uri="{BB962C8B-B14F-4D97-AF65-F5344CB8AC3E}">
        <p14:creationId xmlns:p14="http://schemas.microsoft.com/office/powerpoint/2010/main" val="9156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515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提交表单数据时，浏览器发送的是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种请求方法可以选择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在请求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后面以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的形式跟上发给服务器的参数，多个参数之间用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隔开，比如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http://ww.test.com/login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phone=123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password=234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sex=1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由于浏览器和服务器对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长度有限制，因此在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后面附带的参数是有限制的，通常不能超过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1KB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发给服务器的参数全部放在请求体中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传递的数据量没有限制（具体还得看服务器的处理能力）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0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187DE-3B32-4A22-B7E2-8378C01D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请求</a:t>
            </a: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051FD11F-3115-486C-9BF7-D625345E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36" y="1613352"/>
            <a:ext cx="1161580" cy="378427"/>
          </a:xfrm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/>
              <a:t>客户端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6AF39-BAC2-4E5A-91BB-9005DCA9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320" y="1965146"/>
            <a:ext cx="2624623" cy="1920814"/>
          </a:xfrm>
          <a:prstGeom prst="rect">
            <a:avLst/>
          </a:prstGeom>
        </p:spPr>
      </p:pic>
      <p:sp>
        <p:nvSpPr>
          <p:cNvPr id="6" name="内容占位符 6">
            <a:extLst>
              <a:ext uri="{FF2B5EF4-FFF2-40B4-BE49-F238E27FC236}">
                <a16:creationId xmlns:a16="http://schemas.microsoft.com/office/drawing/2014/main" id="{F59E3C5A-9536-4412-BE3F-08DA32A824DF}"/>
              </a:ext>
            </a:extLst>
          </p:cNvPr>
          <p:cNvSpPr txBox="1">
            <a:spLocks/>
          </p:cNvSpPr>
          <p:nvPr/>
        </p:nvSpPr>
        <p:spPr>
          <a:xfrm>
            <a:off x="9271841" y="1462340"/>
            <a:ext cx="1161580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/>
              <a:t>服务器端</a:t>
            </a:r>
            <a:endParaRPr lang="en-US" altLang="zh-CN"/>
          </a:p>
        </p:txBody>
      </p:sp>
      <p:pic>
        <p:nvPicPr>
          <p:cNvPr id="7" name="Picture 2" descr="https://timgsa.baidu.com/timg?image&amp;quality=80&amp;size=b9999_10000&amp;sec=1502827198548&amp;di=06ebc71b3dcc1588b16419046d0ed647&amp;imgtype=0&amp;src=http%3A%2F%2Fp.yjbys.com%2Fimage%2F20170315%2F1489548838494951.jpg">
            <a:extLst>
              <a:ext uri="{FF2B5EF4-FFF2-40B4-BE49-F238E27FC236}">
                <a16:creationId xmlns:a16="http://schemas.microsoft.com/office/drawing/2014/main" id="{97C994FA-493C-4AB3-998D-FE97F09C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" y="2089433"/>
            <a:ext cx="2355564" cy="16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EC0D5CD-0BCE-4D99-B055-6716435DEC2F}"/>
              </a:ext>
            </a:extLst>
          </p:cNvPr>
          <p:cNvCxnSpPr>
            <a:cxnSpLocks/>
          </p:cNvCxnSpPr>
          <p:nvPr/>
        </p:nvCxnSpPr>
        <p:spPr>
          <a:xfrm>
            <a:off x="2814221" y="2683937"/>
            <a:ext cx="5681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6">
            <a:extLst>
              <a:ext uri="{FF2B5EF4-FFF2-40B4-BE49-F238E27FC236}">
                <a16:creationId xmlns:a16="http://schemas.microsoft.com/office/drawing/2014/main" id="{2AC42C2C-511F-4BCE-BB77-5C926F742555}"/>
              </a:ext>
            </a:extLst>
          </p:cNvPr>
          <p:cNvSpPr txBox="1">
            <a:spLocks/>
          </p:cNvSpPr>
          <p:nvPr/>
        </p:nvSpPr>
        <p:spPr>
          <a:xfrm>
            <a:off x="2658861" y="2260446"/>
            <a:ext cx="5992428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/>
              <a:t>http://ww.test.com/login?phone=123&amp;password=234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0258E6-DC80-40CF-AA6A-87DAFA6C3EBF}"/>
              </a:ext>
            </a:extLst>
          </p:cNvPr>
          <p:cNvCxnSpPr>
            <a:cxnSpLocks/>
          </p:cNvCxnSpPr>
          <p:nvPr/>
        </p:nvCxnSpPr>
        <p:spPr>
          <a:xfrm flipH="1">
            <a:off x="2814221" y="3139052"/>
            <a:ext cx="5681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A9FB9571-A0AE-4625-9008-F8EB46BF80E1}"/>
              </a:ext>
            </a:extLst>
          </p:cNvPr>
          <p:cNvSpPr txBox="1">
            <a:spLocks/>
          </p:cNvSpPr>
          <p:nvPr/>
        </p:nvSpPr>
        <p:spPr>
          <a:xfrm>
            <a:off x="3705435" y="3191456"/>
            <a:ext cx="3126693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/>
              <a:t>请求结果</a:t>
            </a:r>
            <a:endParaRPr lang="en-US" altLang="zh-CN"/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89D9138F-FF3A-4460-99D0-50FA70505333}"/>
              </a:ext>
            </a:extLst>
          </p:cNvPr>
          <p:cNvSpPr txBox="1">
            <a:spLocks/>
          </p:cNvSpPr>
          <p:nvPr/>
        </p:nvSpPr>
        <p:spPr>
          <a:xfrm>
            <a:off x="4248895" y="2734423"/>
            <a:ext cx="2123046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http get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187DE-3B32-4A22-B7E2-8378C01D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</a:t>
            </a:r>
            <a:r>
              <a:rPr lang="zh-CN" altLang="en-US"/>
              <a:t>请求</a:t>
            </a: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051FD11F-3115-486C-9BF7-D625345E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01" y="1888560"/>
            <a:ext cx="1161580" cy="378427"/>
          </a:xfrm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/>
              <a:t>客户端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6AF39-BAC2-4E5A-91BB-9005DCA9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17" y="2364641"/>
            <a:ext cx="2624623" cy="1920814"/>
          </a:xfrm>
          <a:prstGeom prst="rect">
            <a:avLst/>
          </a:prstGeom>
        </p:spPr>
      </p:pic>
      <p:sp>
        <p:nvSpPr>
          <p:cNvPr id="6" name="内容占位符 6">
            <a:extLst>
              <a:ext uri="{FF2B5EF4-FFF2-40B4-BE49-F238E27FC236}">
                <a16:creationId xmlns:a16="http://schemas.microsoft.com/office/drawing/2014/main" id="{F59E3C5A-9536-4412-BE3F-08DA32A824DF}"/>
              </a:ext>
            </a:extLst>
          </p:cNvPr>
          <p:cNvSpPr txBox="1">
            <a:spLocks/>
          </p:cNvSpPr>
          <p:nvPr/>
        </p:nvSpPr>
        <p:spPr>
          <a:xfrm>
            <a:off x="7902341" y="1888560"/>
            <a:ext cx="1161580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/>
              <a:t>服务器端</a:t>
            </a:r>
            <a:endParaRPr lang="en-US" altLang="zh-CN"/>
          </a:p>
        </p:txBody>
      </p:sp>
      <p:pic>
        <p:nvPicPr>
          <p:cNvPr id="7" name="Picture 2" descr="https://timgsa.baidu.com/timg?image&amp;quality=80&amp;size=b9999_10000&amp;sec=1502827198548&amp;di=06ebc71b3dcc1588b16419046d0ed647&amp;imgtype=0&amp;src=http%3A%2F%2Fp.yjbys.com%2Fimage%2F20170315%2F1489548838494951.jpg">
            <a:extLst>
              <a:ext uri="{FF2B5EF4-FFF2-40B4-BE49-F238E27FC236}">
                <a16:creationId xmlns:a16="http://schemas.microsoft.com/office/drawing/2014/main" id="{97C994FA-493C-4AB3-998D-FE97F09C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09" y="2364641"/>
            <a:ext cx="2355564" cy="16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EC0D5CD-0BCE-4D99-B055-6716435DEC2F}"/>
              </a:ext>
            </a:extLst>
          </p:cNvPr>
          <p:cNvCxnSpPr>
            <a:cxnSpLocks/>
          </p:cNvCxnSpPr>
          <p:nvPr/>
        </p:nvCxnSpPr>
        <p:spPr>
          <a:xfrm>
            <a:off x="3861786" y="2959145"/>
            <a:ext cx="31656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6">
            <a:extLst>
              <a:ext uri="{FF2B5EF4-FFF2-40B4-BE49-F238E27FC236}">
                <a16:creationId xmlns:a16="http://schemas.microsoft.com/office/drawing/2014/main" id="{2AC42C2C-511F-4BCE-BB77-5C926F742555}"/>
              </a:ext>
            </a:extLst>
          </p:cNvPr>
          <p:cNvSpPr txBox="1">
            <a:spLocks/>
          </p:cNvSpPr>
          <p:nvPr/>
        </p:nvSpPr>
        <p:spPr>
          <a:xfrm>
            <a:off x="3706426" y="2535654"/>
            <a:ext cx="3582141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/>
              <a:t>http://ww.test.com/login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0258E6-DC80-40CF-AA6A-87DAFA6C3EBF}"/>
              </a:ext>
            </a:extLst>
          </p:cNvPr>
          <p:cNvCxnSpPr>
            <a:cxnSpLocks/>
          </p:cNvCxnSpPr>
          <p:nvPr/>
        </p:nvCxnSpPr>
        <p:spPr>
          <a:xfrm flipH="1">
            <a:off x="3861786" y="3414260"/>
            <a:ext cx="31656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A9FB9571-A0AE-4625-9008-F8EB46BF80E1}"/>
              </a:ext>
            </a:extLst>
          </p:cNvPr>
          <p:cNvSpPr txBox="1">
            <a:spLocks/>
          </p:cNvSpPr>
          <p:nvPr/>
        </p:nvSpPr>
        <p:spPr>
          <a:xfrm>
            <a:off x="3900742" y="3466664"/>
            <a:ext cx="3126693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/>
              <a:t>请求结果</a:t>
            </a:r>
            <a:endParaRPr lang="en-US" altLang="zh-CN"/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89D9138F-FF3A-4460-99D0-50FA70505333}"/>
              </a:ext>
            </a:extLst>
          </p:cNvPr>
          <p:cNvSpPr txBox="1">
            <a:spLocks/>
          </p:cNvSpPr>
          <p:nvPr/>
        </p:nvSpPr>
        <p:spPr>
          <a:xfrm>
            <a:off x="4444202" y="3009631"/>
            <a:ext cx="2123046" cy="378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http post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0E60B-185F-465F-9619-FB3B55F68092}"/>
              </a:ext>
            </a:extLst>
          </p:cNvPr>
          <p:cNvSpPr/>
          <p:nvPr/>
        </p:nvSpPr>
        <p:spPr>
          <a:xfrm>
            <a:off x="4045348" y="1690121"/>
            <a:ext cx="2920754" cy="72796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请求体</a:t>
            </a:r>
            <a:endParaRPr lang="en-US" altLang="zh-CN"/>
          </a:p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phone=123&amp;password=234</a:t>
            </a:r>
          </a:p>
        </p:txBody>
      </p:sp>
    </p:spTree>
    <p:extLst>
      <p:ext uri="{BB962C8B-B14F-4D97-AF65-F5344CB8AC3E}">
        <p14:creationId xmlns:p14="http://schemas.microsoft.com/office/powerpoint/2010/main" val="142798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0B05BBB-63A7-4765-B208-E9E6252F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表单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8A873B-9E86-4366-963D-A745AFD8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51" y="1358060"/>
            <a:ext cx="4115745" cy="50511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1FC97E-A3EA-4000-B16A-9023EA25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232" y="1202164"/>
            <a:ext cx="3651127" cy="2546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7CE904-FDC5-497A-BAA1-CA59B8A0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0" y="1202164"/>
            <a:ext cx="2345370" cy="2262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AE70ED-AA96-4D47-AEF2-9166D6358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0" y="3829022"/>
            <a:ext cx="4417884" cy="2921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482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3" y="1212980"/>
            <a:ext cx="5750698" cy="5463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一般情况下，其他表单相关元素都是它的后代元素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单行文本输入框、单选框、复选框、按钮等元素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下拉选择框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常用元素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72BD16-B308-429B-A99F-50CDE567F373}"/>
              </a:ext>
            </a:extLst>
          </p:cNvPr>
          <p:cNvSpPr txBox="1"/>
          <p:nvPr/>
        </p:nvSpPr>
        <p:spPr>
          <a:xfrm>
            <a:off x="6542843" y="1212980"/>
            <a:ext cx="5453916" cy="5386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表单元素的标题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5" y="1212980"/>
            <a:ext cx="4386500" cy="5463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：文本输入框（明文输入）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：文本输入框（密文输入）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：单选框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：复选框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：提交表单数据给服务器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：文件上传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maxlength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：允许输入的最大字数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：占位文字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input</a:t>
            </a:r>
            <a:r>
              <a:rPr lang="zh-CN" altLang="en-US"/>
              <a:t>的常用属性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B14C5F-A096-42A3-AFC0-BDE5503BD97C}"/>
              </a:ext>
            </a:extLst>
          </p:cNvPr>
          <p:cNvSpPr txBox="1"/>
          <p:nvPr/>
        </p:nvSpPr>
        <p:spPr>
          <a:xfrm>
            <a:off x="4933025" y="1212980"/>
            <a:ext cx="7011330" cy="5463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：禁用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：默认被选中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：当页面加载时，自动聚焦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：名字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在提交数据给服务器时，可用于区分数据类型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：设置所属的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元素（填写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一旦使用了此属性，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元素即使不写在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元素内部，它的数据也能够提交给服务器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212980"/>
            <a:ext cx="11577411" cy="18054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布尔属性可以没有属性值，写上属性名就代表使用这个属性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常见的布尔属性有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如果要给布尔属性设值，值就是属性名本身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布尔属性（</a:t>
            </a:r>
            <a:r>
              <a:rPr lang="en-US" altLang="zh-CN"/>
              <a:t>boolean attributes</a:t>
            </a:r>
            <a:r>
              <a:rPr lang="zh-CN" altLang="en-US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AD738C-80CB-4C86-834D-C3072D6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8" y="3123675"/>
            <a:ext cx="6592817" cy="1492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3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212980"/>
            <a:ext cx="11651457" cy="509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普通按钮（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type=button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属性设置按钮文字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FDBC4-6F7D-427D-9090-6CD491A23956}"/>
              </a:ext>
            </a:extLst>
          </p:cNvPr>
          <p:cNvSpPr txBox="1"/>
          <p:nvPr/>
        </p:nvSpPr>
        <p:spPr>
          <a:xfrm>
            <a:off x="247639" y="1707248"/>
            <a:ext cx="11651457" cy="509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重置按钮（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type=reset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）：重置它所属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的所有表单元素（包括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C33FB-6906-41FC-A7C5-0A839ACE7834}"/>
              </a:ext>
            </a:extLst>
          </p:cNvPr>
          <p:cNvSpPr txBox="1"/>
          <p:nvPr/>
        </p:nvSpPr>
        <p:spPr>
          <a:xfrm>
            <a:off x="247634" y="2166553"/>
            <a:ext cx="11651457" cy="509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提交按钮（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type=submit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）：提交它所属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的表单数据给服务器（包括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77826-5E1F-4D11-98D4-41E817F5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4" y="2710804"/>
            <a:ext cx="53149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E8485-D61C-42A2-8DCE-033DBD83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4" y="4731652"/>
            <a:ext cx="5219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195224"/>
            <a:ext cx="11651457" cy="509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元素也能实现按钮，功能效果跟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 </a:t>
            </a:r>
            <a:r>
              <a:rPr lang="en-US" altLang="zh-CN"/>
              <a:t>- button</a:t>
            </a:r>
            <a:r>
              <a:rPr lang="zh-CN" altLang="en-US"/>
              <a:t>元素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FE8485-D61C-42A2-8DCE-033DBD83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3" y="3876801"/>
            <a:ext cx="5219700" cy="838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0CE4F4-8490-49F9-A513-13BA59E33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3" y="1833688"/>
            <a:ext cx="53054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71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212980"/>
            <a:ext cx="11651457" cy="13171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元素一般跟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配合使用，用来表示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可以跟某个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绑定，点击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就可以激活对应的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input</a:t>
            </a:r>
            <a:r>
              <a:rPr lang="zh-CN" altLang="en-US"/>
              <a:t>和</a:t>
            </a:r>
            <a:r>
              <a:rPr lang="en-US" altLang="zh-CN"/>
              <a:t>label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923C0A-E38F-475B-976A-CBEE94BD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7" y="2603104"/>
            <a:ext cx="70199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9A706E-0817-4900-A3F2-E70B843B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7" y="3575247"/>
            <a:ext cx="6557964" cy="741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42EE41-D3BE-40DE-86CA-DD3FF073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7" y="5041790"/>
            <a:ext cx="70294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945DBF-897B-42E7-AEE4-2A6D6AE2C66E}"/>
              </a:ext>
            </a:extLst>
          </p:cNvPr>
          <p:cNvSpPr txBox="1"/>
          <p:nvPr/>
        </p:nvSpPr>
        <p:spPr>
          <a:xfrm>
            <a:off x="247643" y="4479353"/>
            <a:ext cx="11651457" cy="460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也可以使用以下写法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5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7644" y="1212980"/>
            <a:ext cx="11651457" cy="438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值相同的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才具备单选功能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radio</a:t>
            </a:r>
            <a:r>
              <a:rPr lang="zh-CN" altLang="en-US"/>
              <a:t>的使用注意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2EDDBE-58D8-4AE6-B838-F97F6EF1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2" y="1875996"/>
            <a:ext cx="7280152" cy="1782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D86CD2-568C-45EF-8AC5-11B13BEE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76" y="4283521"/>
            <a:ext cx="5372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1870</TotalTime>
  <Words>832</Words>
  <Application>Microsoft Office PowerPoint</Application>
  <PresentationFormat>宽屏</PresentationFormat>
  <Paragraphs>158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Consolas</vt:lpstr>
      <vt:lpstr>Wingdings</vt:lpstr>
      <vt:lpstr>等线</vt:lpstr>
      <vt:lpstr>微软雅黑</vt:lpstr>
      <vt:lpstr>2019-12-12-前端2</vt:lpstr>
      <vt:lpstr>表单</vt:lpstr>
      <vt:lpstr>表单</vt:lpstr>
      <vt:lpstr>常用元素</vt:lpstr>
      <vt:lpstr>input的常用属性</vt:lpstr>
      <vt:lpstr>布尔属性（boolean attributes）</vt:lpstr>
      <vt:lpstr>按钮</vt:lpstr>
      <vt:lpstr>按钮 - button元素</vt:lpstr>
      <vt:lpstr>input和label</vt:lpstr>
      <vt:lpstr>radio的使用注意</vt:lpstr>
      <vt:lpstr>checkbox的使用注意</vt:lpstr>
      <vt:lpstr>去除input的Tab键选中效果</vt:lpstr>
      <vt:lpstr>textarea</vt:lpstr>
      <vt:lpstr>select和option</vt:lpstr>
      <vt:lpstr>fieldset和legend</vt:lpstr>
      <vt:lpstr>form的常用属性</vt:lpstr>
      <vt:lpstr>get和post</vt:lpstr>
      <vt:lpstr>get请求</vt:lpstr>
      <vt:lpstr>post请求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146</cp:revision>
  <dcterms:created xsi:type="dcterms:W3CDTF">2017-11-23T13:35:11Z</dcterms:created>
  <dcterms:modified xsi:type="dcterms:W3CDTF">2019-12-22T09:59:45Z</dcterms:modified>
</cp:coreProperties>
</file>