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8"/>
  </p:notesMasterIdLst>
  <p:handoutMasterIdLst>
    <p:handoutMasterId r:id="rId19"/>
  </p:handoutMasterIdLst>
  <p:sldIdLst>
    <p:sldId id="261" r:id="rId2"/>
    <p:sldId id="288" r:id="rId3"/>
    <p:sldId id="290" r:id="rId4"/>
    <p:sldId id="321" r:id="rId5"/>
    <p:sldId id="298" r:id="rId6"/>
    <p:sldId id="301" r:id="rId7"/>
    <p:sldId id="319" r:id="rId8"/>
    <p:sldId id="322" r:id="rId9"/>
    <p:sldId id="326" r:id="rId10"/>
    <p:sldId id="325" r:id="rId11"/>
    <p:sldId id="320" r:id="rId12"/>
    <p:sldId id="332" r:id="rId13"/>
    <p:sldId id="297" r:id="rId14"/>
    <p:sldId id="312" r:id="rId15"/>
    <p:sldId id="327" r:id="rId16"/>
    <p:sldId id="32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794543C-6199-4AD0-88A6-C29E0B5EC7EE}">
          <p14:sldIdLst>
            <p14:sldId id="261"/>
          </p14:sldIdLst>
        </p14:section>
        <p14:section name="background-image" id="{4E860947-F340-41BD-98AC-D5E53FF490FA}">
          <p14:sldIdLst>
            <p14:sldId id="288"/>
          </p14:sldIdLst>
        </p14:section>
        <p14:section name="background-repeat" id="{E0021EFC-D95B-48A3-9923-ECBA1A7A6B34}">
          <p14:sldIdLst>
            <p14:sldId id="290"/>
            <p14:sldId id="321"/>
          </p14:sldIdLst>
        </p14:section>
        <p14:section name="background-size" id="{68B7A8E2-DDEA-409E-929B-D4C54B74B825}">
          <p14:sldIdLst>
            <p14:sldId id="298"/>
          </p14:sldIdLst>
        </p14:section>
        <p14:section name="background-position" id="{7AE5840E-0622-4526-9F27-DDABF85A0278}">
          <p14:sldIdLst>
            <p14:sldId id="301"/>
            <p14:sldId id="319"/>
            <p14:sldId id="322"/>
            <p14:sldId id="326"/>
            <p14:sldId id="325"/>
            <p14:sldId id="320"/>
            <p14:sldId id="332"/>
          </p14:sldIdLst>
        </p14:section>
        <p14:section name="background-attachment" id="{7757FA82-DF46-4AA9-94DC-63FA5C864707}">
          <p14:sldIdLst>
            <p14:sldId id="297"/>
          </p14:sldIdLst>
        </p14:section>
        <p14:section name="background" id="{3D25EA89-CD4B-4299-9382-C631D3AEB0ED}">
          <p14:sldIdLst>
            <p14:sldId id="312"/>
          </p14:sldIdLst>
        </p14:section>
        <p14:section name="background-image和img" id="{82B548E5-085B-407D-A466-7C149FFFD7AF}">
          <p14:sldIdLst>
            <p14:sldId id="327"/>
          </p14:sldIdLst>
        </p14:section>
        <p14:section name="cursor" id="{505C9A5B-21B2-4889-998F-FAC8CC8568AA}">
          <p14:sldIdLst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96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2863" userDrawn="1">
          <p15:clr>
            <a:srgbClr val="A4A3A4"/>
          </p15:clr>
        </p15:guide>
        <p15:guide id="8" pos="2547" userDrawn="1">
          <p15:clr>
            <a:srgbClr val="A4A3A4"/>
          </p15:clr>
        </p15:guide>
        <p15:guide id="9" pos="5110" userDrawn="1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CDA8"/>
    <a:srgbClr val="0070C0"/>
    <a:srgbClr val="FEC200"/>
    <a:srgbClr val="3498DB"/>
    <a:srgbClr val="192871"/>
    <a:srgbClr val="0037A4"/>
    <a:srgbClr val="002A7E"/>
    <a:srgbClr val="F1A069"/>
    <a:srgbClr val="F4B183"/>
    <a:srgbClr val="F7A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25" autoAdjust="0"/>
    <p:restoredTop sz="94424" autoAdjust="0"/>
  </p:normalViewPr>
  <p:slideViewPr>
    <p:cSldViewPr snapToGrid="0" showGuides="1">
      <p:cViewPr varScale="1">
        <p:scale>
          <a:sx n="80" d="100"/>
          <a:sy n="80" d="100"/>
        </p:scale>
        <p:origin x="672" y="58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FCBEEA2-BF04-4625-9D90-F4291A119A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91C78A-5A0F-4F2E-9C48-9BEEFCC112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D4B301-C1F1-4488-BE41-C37374152C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27E0BC-A1AC-4B31-B1CD-ECA55CA19D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31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:a16="http://schemas.microsoft.com/office/drawing/2014/main" id="{F619AC0B-D093-4B29-BED5-E396B58FD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:a16="http://schemas.microsoft.com/office/drawing/2014/main" id="{36BA4FD9-4EAF-40CB-91E3-48F885239803}"/>
              </a:ext>
            </a:extLst>
          </p:cNvPr>
          <p:cNvSpPr/>
          <p:nvPr/>
        </p:nvSpPr>
        <p:spPr>
          <a:xfrm>
            <a:off x="5510843" y="6205486"/>
            <a:ext cx="1183337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1412A3-CAAF-48ED-824D-B7BE5D3A1C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171" y="5493305"/>
            <a:ext cx="1662680" cy="712181"/>
          </a:xfrm>
          <a:prstGeom prst="rect">
            <a:avLst/>
          </a:prstGeom>
        </p:spPr>
      </p:pic>
      <p:pic>
        <p:nvPicPr>
          <p:cNvPr id="8" name="图片 6">
            <a:extLst>
              <a:ext uri="{FF2B5EF4-FFF2-40B4-BE49-F238E27FC236}">
                <a16:creationId xmlns:a16="http://schemas.microsoft.com/office/drawing/2014/main" id="{78325E8F-E7E2-4F78-9670-C46D03404D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64339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:a16="http://schemas.microsoft.com/office/drawing/2014/main" id="{89038A74-5A1B-45B4-AA7D-C9934D2FDABC}"/>
              </a:ext>
            </a:extLst>
          </p:cNvPr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标题占位符 1">
            <a:extLst>
              <a:ext uri="{FF2B5EF4-FFF2-40B4-BE49-F238E27FC236}">
                <a16:creationId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73050" indent="-273050">
              <a:lnSpc>
                <a:spcPts val="25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8038" indent="-350838">
              <a:lnSpc>
                <a:spcPts val="25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5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5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5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53C971-4823-4888-9519-523B8A210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3" y="351146"/>
            <a:ext cx="1662680" cy="712181"/>
          </a:xfrm>
          <a:prstGeom prst="rect">
            <a:avLst/>
          </a:prstGeom>
        </p:spPr>
      </p:pic>
      <p:sp>
        <p:nvSpPr>
          <p:cNvPr id="12" name="矩形 29">
            <a:extLst>
              <a:ext uri="{FF2B5EF4-FFF2-40B4-BE49-F238E27FC236}">
                <a16:creationId xmlns:a16="http://schemas.microsoft.com/office/drawing/2014/main" id="{5A74C01D-B4EB-4F05-94C6-7DC5AE174B36}"/>
              </a:ext>
            </a:extLst>
          </p:cNvPr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0" name="图片 5">
            <a:extLst>
              <a:ext uri="{FF2B5EF4-FFF2-40B4-BE49-F238E27FC236}">
                <a16:creationId xmlns:a16="http://schemas.microsoft.com/office/drawing/2014/main" id="{98193A1E-638A-4679-B7BA-5A3F7B34EC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29">
            <a:extLst>
              <a:ext uri="{FF2B5EF4-FFF2-40B4-BE49-F238E27FC236}">
                <a16:creationId xmlns:a16="http://schemas.microsoft.com/office/drawing/2014/main" id="{6EC462FD-8F2D-4D1B-AC6E-2D649ADE309B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745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39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xyq.163.com/introduce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ptal.com/developers/css/sprite-generato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D2A8A-4D20-46E7-AB5F-6F0B875B7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CSS</a:t>
            </a:r>
            <a:r>
              <a:rPr lang="zh-CN" altLang="en-US"/>
              <a:t>属性</a:t>
            </a:r>
            <a:r>
              <a:rPr lang="en-US" altLang="zh-CN"/>
              <a:t>-</a:t>
            </a:r>
            <a:r>
              <a:rPr lang="zh-CN" altLang="en-US"/>
              <a:t>背景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8C7DA165-F62E-4818-9FDC-2088C6EE4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8041" y="3259227"/>
            <a:ext cx="6645897" cy="101111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b="0"/>
              <a:t>王红元</a:t>
            </a:r>
            <a:endParaRPr lang="en-US" altLang="zh-CN" b="0"/>
          </a:p>
          <a:p>
            <a:r>
              <a:rPr lang="zh-CN" altLang="en-US" b="0"/>
              <a:t>微博</a:t>
            </a:r>
            <a:r>
              <a:rPr lang="en-US" altLang="zh-CN" b="0"/>
              <a:t>: coderwhy</a:t>
            </a:r>
          </a:p>
          <a:p>
            <a:r>
              <a:rPr lang="zh-CN" altLang="en-US" b="0"/>
              <a:t>微信</a:t>
            </a:r>
            <a:r>
              <a:rPr lang="en-US" altLang="zh-CN" b="0"/>
              <a:t>: 372623326</a:t>
            </a:r>
            <a:endParaRPr lang="zh-CN" altLang="en-US" b="0"/>
          </a:p>
        </p:txBody>
      </p:sp>
    </p:spTree>
    <p:extLst>
      <p:ext uri="{BB962C8B-B14F-4D97-AF65-F5344CB8AC3E}">
        <p14:creationId xmlns:p14="http://schemas.microsoft.com/office/powerpoint/2010/main" val="3476582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1B225E9-13D2-4482-A671-116E45E4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CSS Sprite</a:t>
            </a:r>
            <a:r>
              <a:rPr lang="zh-CN" altLang="en-US">
                <a:sym typeface="+mn-ea"/>
              </a:rPr>
              <a:t>编写建议</a:t>
            </a:r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FFF5663-FBF3-4B86-8F96-458092208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41" y="1874005"/>
            <a:ext cx="5891999" cy="26884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9607E3-0D8B-416D-808E-2430A59169A5}"/>
              </a:ext>
            </a:extLst>
          </p:cNvPr>
          <p:cNvSpPr txBox="1"/>
          <p:nvPr/>
        </p:nvSpPr>
        <p:spPr>
          <a:xfrm>
            <a:off x="6681809" y="1270803"/>
            <a:ext cx="3303445" cy="4401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建议写成以下形式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A4A473-7902-47AC-A8EE-0DF436988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809" y="1874005"/>
            <a:ext cx="5314950" cy="4438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879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811E36C-A47F-4BBE-AAC4-62A85219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练习</a:t>
            </a:r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EE74E92-3A94-4395-B01F-02D79F9EE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9693"/>
            <a:ext cx="12192000" cy="435679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EA270CF-03A5-44AC-BAF7-E2834CAC8809}"/>
              </a:ext>
            </a:extLst>
          </p:cNvPr>
          <p:cNvSpPr txBox="1"/>
          <p:nvPr/>
        </p:nvSpPr>
        <p:spPr>
          <a:xfrm>
            <a:off x="4199138" y="1241656"/>
            <a:ext cx="7581530" cy="47099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需求：无论屏幕大小多少，都能看到中间的主要内容，并且居中显示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012BC4-A240-45E8-ADC2-E1F55B25F416}"/>
              </a:ext>
            </a:extLst>
          </p:cNvPr>
          <p:cNvSpPr txBox="1"/>
          <p:nvPr/>
        </p:nvSpPr>
        <p:spPr>
          <a:xfrm>
            <a:off x="268231" y="1247535"/>
            <a:ext cx="3580453" cy="47099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http://xyq.163.com/introduce/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1386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4772" y="2641599"/>
            <a:ext cx="3468914" cy="2220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1280</a:t>
            </a:r>
          </a:p>
          <a:p>
            <a:pPr algn="ctr"/>
            <a:endParaRPr lang="en-US" altLang="zh-CN" sz="4000"/>
          </a:p>
          <a:p>
            <a:pPr algn="ctr"/>
            <a:endParaRPr lang="en-US" altLang="zh-CN" sz="4000"/>
          </a:p>
          <a:p>
            <a:pPr algn="ctr"/>
            <a:endParaRPr lang="zh-CN" altLang="en-US" sz="4000"/>
          </a:p>
        </p:txBody>
      </p:sp>
      <p:sp>
        <p:nvSpPr>
          <p:cNvPr id="10" name="矩形 9"/>
          <p:cNvSpPr/>
          <p:nvPr/>
        </p:nvSpPr>
        <p:spPr>
          <a:xfrm>
            <a:off x="6001658" y="2641599"/>
            <a:ext cx="5566229" cy="2220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1920</a:t>
            </a:r>
          </a:p>
          <a:p>
            <a:pPr algn="ctr"/>
            <a:endParaRPr lang="en-US" altLang="zh-CN" sz="4000"/>
          </a:p>
          <a:p>
            <a:pPr algn="ctr"/>
            <a:endParaRPr lang="en-US" altLang="zh-CN" sz="4000"/>
          </a:p>
          <a:p>
            <a:pPr algn="ctr"/>
            <a:endParaRPr lang="zh-CN" altLang="en-US" sz="4000"/>
          </a:p>
        </p:txBody>
      </p:sp>
      <p:pic>
        <p:nvPicPr>
          <p:cNvPr id="1026" name="Picture 2" descr="http://res.xyq.netease.com/pc/zt/20151119153357/images/top_aec1ab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5" y="3318888"/>
            <a:ext cx="5566229" cy="141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res.xyq.netease.com/pc/zt/20151119153357/images/top_aec1ab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72" y="3318888"/>
            <a:ext cx="5566229" cy="141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64772" y="1348847"/>
            <a:ext cx="98796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适配：能让产品适应各种运行环境，尽量保持一致的用户体验</a:t>
            </a:r>
            <a:endParaRPr lang="en-US" altLang="zh-CN" sz="2800"/>
          </a:p>
          <a:p>
            <a:r>
              <a:rPr lang="zh-CN" altLang="en-US" sz="2800"/>
              <a:t>在前端开发中，一般都是要做浏览器适配、屏幕适配</a:t>
            </a:r>
          </a:p>
        </p:txBody>
      </p:sp>
    </p:spTree>
    <p:extLst>
      <p:ext uri="{BB962C8B-B14F-4D97-AF65-F5344CB8AC3E}">
        <p14:creationId xmlns:p14="http://schemas.microsoft.com/office/powerpoint/2010/main" val="3825780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77553" y="1207363"/>
            <a:ext cx="11727402" cy="5149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background-attachment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可以设置以下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个值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scroll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：背景图片跟随元素一起滚动（默认值）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：背景图片跟随元素以及元素内容一起滚动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fixed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：背景图片相对于浏览器窗口固定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303DF6A-45FF-4539-A09B-E948FA070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属性 </a:t>
            </a:r>
            <a:r>
              <a:rPr lang="en-US" altLang="zh-CN">
                <a:sym typeface="+mn-ea"/>
              </a:rPr>
              <a:t>- background-attachment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39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81870" y="1211202"/>
            <a:ext cx="11828260" cy="14254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是一系列背景相关属性的简写属性，常用格式是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  position/size  repeat  attachment  color</a:t>
            </a: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background-size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可以省略，如果不省略，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/background-size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必须紧跟在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background-position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的后面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其他属性也都可以省略，而且顺序任意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99B4070-224D-4C74-8606-18B3B142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属性 </a:t>
            </a:r>
            <a:r>
              <a:rPr lang="en-US" altLang="zh-CN">
                <a:sym typeface="+mn-ea"/>
              </a:rPr>
              <a:t>- background</a:t>
            </a: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0F485F0-A227-4A07-9A9F-8B07DAEF6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86" y="2857500"/>
            <a:ext cx="10506075" cy="571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EE09D6A-740E-486E-8420-46825E792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86" y="3628092"/>
            <a:ext cx="2734739" cy="276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48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77553" y="1180729"/>
            <a:ext cx="11727402" cy="3974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background-image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都能够实现显示图片的需求，在开发中该如何选择？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303DF6A-45FF-4539-A09B-E948FA070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background-image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img</a:t>
            </a:r>
            <a:r>
              <a:rPr lang="zh-CN" altLang="en-US">
                <a:sym typeface="+mn-ea"/>
              </a:rPr>
              <a:t>的选择</a:t>
            </a:r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4D14802-BBC1-4C36-BF89-8C9CD66B0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547592"/>
              </p:ext>
            </p:extLst>
          </p:nvPr>
        </p:nvGraphicFramePr>
        <p:xfrm>
          <a:off x="1106386" y="1663850"/>
          <a:ext cx="7917298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64827">
                  <a:extLst>
                    <a:ext uri="{9D8B030D-6E8A-4147-A177-3AD203B41FA5}">
                      <a16:colId xmlns:a16="http://schemas.microsoft.com/office/drawing/2014/main" val="3288797546"/>
                    </a:ext>
                  </a:extLst>
                </a:gridCol>
                <a:gridCol w="1888166">
                  <a:extLst>
                    <a:ext uri="{9D8B030D-6E8A-4147-A177-3AD203B41FA5}">
                      <a16:colId xmlns:a16="http://schemas.microsoft.com/office/drawing/2014/main" val="3115300655"/>
                    </a:ext>
                  </a:extLst>
                </a:gridCol>
                <a:gridCol w="3164305">
                  <a:extLst>
                    <a:ext uri="{9D8B030D-6E8A-4147-A177-3AD203B41FA5}">
                      <a16:colId xmlns:a16="http://schemas.microsoft.com/office/drawing/2014/main" val="2193226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img</a:t>
                      </a:r>
                      <a:endParaRPr lang="zh-CN" altLang="en-US" sz="1800" kern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background-image</a:t>
                      </a:r>
                      <a:endParaRPr lang="zh-CN" altLang="en-US" sz="1800" kern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17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性质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HTML</a:t>
                      </a:r>
                      <a:r>
                        <a:rPr lang="zh-CN" altLang="en-US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CSS</a:t>
                      </a:r>
                      <a:r>
                        <a:rPr lang="zh-CN" altLang="en-US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样式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15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图片是否占用空间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>
                          <a:solidFill>
                            <a:schemeClr val="accent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lang="zh-CN" altLang="en-US" sz="1800" kern="1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65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浏览器右键直接查看地址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>
                          <a:solidFill>
                            <a:schemeClr val="accent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lang="zh-CN" altLang="en-US" sz="1800" kern="1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846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  <a:r>
                        <a:rPr lang="en-US" altLang="zh-CN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CSS Sprite</a:t>
                      </a:r>
                      <a:endParaRPr lang="zh-CN" altLang="en-US" sz="180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lang="zh-CN" altLang="en-US" sz="1800" kern="1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>
                          <a:solidFill>
                            <a:schemeClr val="accent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577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更有可能被搜索引擎收录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>
                          <a:solidFill>
                            <a:schemeClr val="accent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r>
                        <a:rPr lang="zh-CN" altLang="en-US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（结合</a:t>
                      </a:r>
                      <a:r>
                        <a:rPr lang="en-US" altLang="zh-CN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alt</a:t>
                      </a:r>
                      <a:r>
                        <a:rPr lang="zh-CN" altLang="en-US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lang="zh-CN" altLang="en-US" sz="1800" kern="1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6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加载顺序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优先加载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等加载完</a:t>
                      </a:r>
                      <a:r>
                        <a:rPr lang="en-US" altLang="zh-CN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HTML</a:t>
                      </a:r>
                      <a:r>
                        <a:rPr lang="zh-CN" altLang="en-US" sz="18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元素后再加载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22209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AA67402D-BD3C-497E-BA99-F33CC1274315}"/>
              </a:ext>
            </a:extLst>
          </p:cNvPr>
          <p:cNvSpPr txBox="1"/>
          <p:nvPr/>
        </p:nvSpPr>
        <p:spPr>
          <a:xfrm>
            <a:off x="177553" y="4418971"/>
            <a:ext cx="11727402" cy="20434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，作为网页内容的重要组成部分，比如广告图片、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图片、文章配图、产品图片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background-image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，可有可无。有，能让网页更加美观。无，也不影响用户获取完整的网页内容信息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611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335839" y="578806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6816" y="1225483"/>
            <a:ext cx="11764652" cy="51658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cursor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可以设置鼠标指针（光标）在元素上面时的显示样式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cursor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常见的设值有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：浏览器根据上下文决定指针的显示样式，比如根据文本和非文本切换指针样式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：由操作系统决定，一般就是一个小箭头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pointer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：一只小手，鼠标指针挪动到链接上面默认就是这个样式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：一条竖线，鼠标指针挪动到文本输入框上面默认就是这个样式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：没有任何指针显示在元素上面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098" y="3237095"/>
            <a:ext cx="389902" cy="3838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839" y="3921234"/>
            <a:ext cx="554079" cy="4967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878" y="4691089"/>
            <a:ext cx="611654" cy="4757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标题 7">
            <a:extLst>
              <a:ext uri="{FF2B5EF4-FFF2-40B4-BE49-F238E27FC236}">
                <a16:creationId xmlns:a16="http://schemas.microsoft.com/office/drawing/2014/main" id="{6BCDC41D-5664-4047-A177-3BF994786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属性 </a:t>
            </a:r>
            <a:r>
              <a:rPr lang="en-US" altLang="zh-CN">
                <a:sym typeface="+mn-ea"/>
              </a:rPr>
              <a:t>- cursor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2" y="1189333"/>
            <a:ext cx="6393790" cy="10967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background-image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用于设置元素的背景图片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盖在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不是覆盖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background-color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的上面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475C8EC-0126-4221-BF24-5B561B036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属性 </a:t>
            </a:r>
            <a:r>
              <a:rPr lang="en-US" altLang="zh-CN">
                <a:sym typeface="+mn-ea"/>
              </a:rPr>
              <a:t>- background-image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BFDDB9-5D63-4055-9B42-2DC5039C6C0C}"/>
              </a:ext>
            </a:extLst>
          </p:cNvPr>
          <p:cNvSpPr txBox="1"/>
          <p:nvPr/>
        </p:nvSpPr>
        <p:spPr>
          <a:xfrm>
            <a:off x="327521" y="2110166"/>
            <a:ext cx="11606813" cy="4274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如果设置了多张图片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B25A72-7030-4218-B73C-79771DA43698}"/>
              </a:ext>
            </a:extLst>
          </p:cNvPr>
          <p:cNvSpPr txBox="1"/>
          <p:nvPr/>
        </p:nvSpPr>
        <p:spPr>
          <a:xfrm>
            <a:off x="327522" y="3559804"/>
            <a:ext cx="11606813" cy="4373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设置的第一张图片将显示在最上面，其他图片按顺序层叠在下面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EE6D02D-A5A1-4830-8604-0C70B7E47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65" y="2646962"/>
            <a:ext cx="9015341" cy="6033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9C438D8-A2EB-4FFF-BFFC-B0FFEE1518F5}"/>
              </a:ext>
            </a:extLst>
          </p:cNvPr>
          <p:cNvSpPr txBox="1"/>
          <p:nvPr/>
        </p:nvSpPr>
        <p:spPr>
          <a:xfrm>
            <a:off x="327521" y="4174034"/>
            <a:ext cx="9979453" cy="5547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注意：如果设置了背景图片后，元素没有具体的宽高，背景图片是不会显示出来的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823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9" grpId="0" uiExpand="1" build="p"/>
      <p:bldP spid="10" grpId="0" uiExpand="1" build="p"/>
      <p:bldP spid="1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231637"/>
            <a:ext cx="5904603" cy="3411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background-repeat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用于设置背景图片是否要平铺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常见的设值有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repeat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：平铺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no-repeat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：不平铺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repeat-x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：只在水平方向平铺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repeat-y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：只在垂直平方向平铺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7EBCB507-1F8E-4E91-9EF7-8D9695F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属性 </a:t>
            </a:r>
            <a:r>
              <a:rPr lang="en-US" altLang="zh-CN">
                <a:sym typeface="+mn-ea"/>
              </a:rPr>
              <a:t>- background-repeat</a:t>
            </a:r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0BCFE08-7F72-4BED-B271-0ACD88FCB123}"/>
              </a:ext>
            </a:extLst>
          </p:cNvPr>
          <p:cNvGrpSpPr/>
          <p:nvPr/>
        </p:nvGrpSpPr>
        <p:grpSpPr>
          <a:xfrm>
            <a:off x="7307997" y="1909399"/>
            <a:ext cx="3044255" cy="2733618"/>
            <a:chOff x="7307997" y="1909399"/>
            <a:chExt cx="3044255" cy="273361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7464974-FC98-4B97-B12C-19E97AA905B2}"/>
                </a:ext>
              </a:extLst>
            </p:cNvPr>
            <p:cNvSpPr/>
            <p:nvPr/>
          </p:nvSpPr>
          <p:spPr>
            <a:xfrm>
              <a:off x="7528264" y="2127853"/>
              <a:ext cx="1837678" cy="160075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D5BDF3C3-0551-40F4-B498-20D132D88477}"/>
                </a:ext>
              </a:extLst>
            </p:cNvPr>
            <p:cNvCxnSpPr>
              <a:cxnSpLocks/>
            </p:cNvCxnSpPr>
            <p:nvPr/>
          </p:nvCxnSpPr>
          <p:spPr>
            <a:xfrm>
              <a:off x="7528263" y="2127853"/>
              <a:ext cx="22904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C6459145-EFDC-4FD7-8DF2-DF7F9853BA9C}"/>
                </a:ext>
              </a:extLst>
            </p:cNvPr>
            <p:cNvCxnSpPr>
              <a:cxnSpLocks/>
            </p:cNvCxnSpPr>
            <p:nvPr/>
          </p:nvCxnSpPr>
          <p:spPr>
            <a:xfrm>
              <a:off x="7528263" y="2127853"/>
              <a:ext cx="0" cy="20418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F7195A6-874B-4BAE-A18B-145D59B8FBEF}"/>
                </a:ext>
              </a:extLst>
            </p:cNvPr>
            <p:cNvSpPr txBox="1"/>
            <p:nvPr/>
          </p:nvSpPr>
          <p:spPr>
            <a:xfrm>
              <a:off x="9904193" y="1909399"/>
              <a:ext cx="448059" cy="4369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ts val="2500"/>
                </a:lnSpc>
              </a:pP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2A31719-8D57-4348-B9F0-BFE1D0715CCD}"/>
                </a:ext>
              </a:extLst>
            </p:cNvPr>
            <p:cNvSpPr txBox="1"/>
            <p:nvPr/>
          </p:nvSpPr>
          <p:spPr>
            <a:xfrm>
              <a:off x="7307997" y="4206110"/>
              <a:ext cx="448059" cy="4369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ts val="2500"/>
                </a:lnSpc>
              </a:pP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A4383EDF-76CE-417E-B2E0-DA8EA8EB0502}"/>
              </a:ext>
            </a:extLst>
          </p:cNvPr>
          <p:cNvSpPr txBox="1"/>
          <p:nvPr/>
        </p:nvSpPr>
        <p:spPr>
          <a:xfrm>
            <a:off x="6773662" y="1482885"/>
            <a:ext cx="754602" cy="64424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= 0</a:t>
            </a:r>
          </a:p>
          <a:p>
            <a:pPr algn="ctr">
              <a:lnSpc>
                <a:spcPts val="25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= 0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03ECFB5-B0F2-4432-B630-174DB2A54011}"/>
              </a:ext>
            </a:extLst>
          </p:cNvPr>
          <p:cNvSpPr txBox="1"/>
          <p:nvPr/>
        </p:nvSpPr>
        <p:spPr>
          <a:xfrm>
            <a:off x="9365942" y="3729333"/>
            <a:ext cx="1198484" cy="69523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= 100</a:t>
            </a:r>
          </a:p>
          <a:p>
            <a:pPr algn="ctr">
              <a:lnSpc>
                <a:spcPts val="25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= 100</a:t>
            </a:r>
          </a:p>
        </p:txBody>
      </p:sp>
    </p:spTree>
    <p:extLst>
      <p:ext uri="{BB962C8B-B14F-4D97-AF65-F5344CB8AC3E}">
        <p14:creationId xmlns:p14="http://schemas.microsoft.com/office/powerpoint/2010/main" val="266726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19" y="1431058"/>
            <a:ext cx="3814518" cy="3995883"/>
          </a:xfrm>
          <a:prstGeom prst="rect">
            <a:avLst/>
          </a:prstGeom>
        </p:spPr>
      </p:pic>
      <p:sp>
        <p:nvSpPr>
          <p:cNvPr id="9" name="标题 8">
            <a:extLst>
              <a:ext uri="{FF2B5EF4-FFF2-40B4-BE49-F238E27FC236}">
                <a16:creationId xmlns:a16="http://schemas.microsoft.com/office/drawing/2014/main" id="{7EBCB507-1F8E-4E91-9EF7-8D9695F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练习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17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505769" y="635321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8008" y="1220080"/>
            <a:ext cx="11819382" cy="54855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background-size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用于设置背景图片的大小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：以背景图本身大小显示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cover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：缩放背景图，以完全覆盖铺满元素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contain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：缩放背景图，宽度或者高度铺满元素，但是图片保持宽高比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&lt;percentage&gt;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：百分比，相对于背景区（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 positioning area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length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：具体的大小，比如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100px</a:t>
            </a: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19382DA-3E52-471F-97CC-811ECE0B8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92" y="3429000"/>
            <a:ext cx="4152900" cy="742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C9F901B-2389-46DF-AF88-E483D3516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92" y="4499414"/>
            <a:ext cx="5219700" cy="723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BE48D0A-F241-4F98-98F8-1FA0B0F06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92" y="5550778"/>
            <a:ext cx="5048250" cy="942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标题 6">
            <a:extLst>
              <a:ext uri="{FF2B5EF4-FFF2-40B4-BE49-F238E27FC236}">
                <a16:creationId xmlns:a16="http://schemas.microsoft.com/office/drawing/2014/main" id="{2CE4F2BA-B5B9-40A1-9F73-2460D20B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属性 </a:t>
            </a:r>
            <a:r>
              <a:rPr lang="en-US" altLang="zh-CN">
                <a:sym typeface="+mn-ea"/>
              </a:rPr>
              <a:t>- background-size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93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2" y="1184502"/>
            <a:ext cx="11700355" cy="3805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background-position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用于设置背景图片在水平、垂直方向上的具体位置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0C01AE5-39EC-4A4F-A87B-4E7E4A6B2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559"/>
            <a:ext cx="4046571" cy="42980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407608E-AC42-498A-981B-BC59F70FA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244" y="1727698"/>
            <a:ext cx="3749365" cy="430567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2D591B3-2B3C-49D5-A309-CAA680174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3283" y="1727698"/>
            <a:ext cx="4038950" cy="4580017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F22F945B-C4C6-4798-B364-C993178DB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属性 </a:t>
            </a:r>
            <a:r>
              <a:rPr lang="en-US" altLang="zh-CN">
                <a:sym typeface="+mn-ea"/>
              </a:rPr>
              <a:t>- background-position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55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76602" y="1211136"/>
            <a:ext cx="11700355" cy="38846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水平方向还可以设值：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center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垂直方向还可以设值：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center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bottom</a:t>
            </a: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如果只设置了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个方向，另一个方向默认是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center</a:t>
            </a: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background-position: 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80px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等价于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background-position: 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80px  center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1B225E9-13D2-4482-A671-116E45E4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属性 </a:t>
            </a:r>
            <a:r>
              <a:rPr lang="en-US" altLang="zh-CN">
                <a:sym typeface="+mn-ea"/>
              </a:rPr>
              <a:t>- background-position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35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56413" y="1211132"/>
            <a:ext cx="11820157" cy="53760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Sprite</a:t>
            </a: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图像合成技术，将各种小图片合并到一张图片上，然后利用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的背景定位来显示对应的图片部分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有人翻译为：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雪碧、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精灵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Sprite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的好处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减少网页的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请求数量，加快网页响应速度，减轻服务器压力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减小图片总大小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解决了图片命名的困扰，只需要针对一张集合的图片命名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Sprite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图片制作（雪碧图、精灵图）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Photoshop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u="sng">
                <a:hlinkClick r:id="rId2"/>
              </a:rPr>
              <a:t>https://www.toptal.com/developers/css/sprite-generator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1B225E9-13D2-4482-A671-116E45E4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CSS Sprite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09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811E36C-A47F-4BBE-AAC4-62A85219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练习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9E29BF-9AD2-4975-B603-2498098DC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17" y="2081272"/>
            <a:ext cx="10943799" cy="6953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370E51D-CED4-4D6F-8578-EC7A82AB8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17" y="3189596"/>
            <a:ext cx="79343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7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9-12-12-前端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-12-12-前端2" id="{B25DE7A2-F594-4829-A36D-6DCF259C3D00}" vid="{0ED13E7C-6237-427B-AA01-BCEC7B860D1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2019-12-12-前端2</Template>
  <TotalTime>3501</TotalTime>
  <Words>786</Words>
  <Application>Microsoft Office PowerPoint</Application>
  <PresentationFormat>宽屏</PresentationFormat>
  <Paragraphs>119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宋体</vt:lpstr>
      <vt:lpstr>微软雅黑</vt:lpstr>
      <vt:lpstr>Arial</vt:lpstr>
      <vt:lpstr>Calibri</vt:lpstr>
      <vt:lpstr>Calibri Light</vt:lpstr>
      <vt:lpstr>Wingdings</vt:lpstr>
      <vt:lpstr>2019-12-12-前端2</vt:lpstr>
      <vt:lpstr>CSS属性-背景</vt:lpstr>
      <vt:lpstr>CSS属性 - background-image</vt:lpstr>
      <vt:lpstr>CSS属性 - background-repeat</vt:lpstr>
      <vt:lpstr>练习</vt:lpstr>
      <vt:lpstr>CSS属性 - background-size</vt:lpstr>
      <vt:lpstr>CSS属性 - background-position</vt:lpstr>
      <vt:lpstr>CSS属性 - background-position</vt:lpstr>
      <vt:lpstr>CSS Sprite</vt:lpstr>
      <vt:lpstr>练习</vt:lpstr>
      <vt:lpstr>CSS Sprite编写建议</vt:lpstr>
      <vt:lpstr>练习</vt:lpstr>
      <vt:lpstr>PowerPoint 演示文稿</vt:lpstr>
      <vt:lpstr>CSS属性 - background-attachment</vt:lpstr>
      <vt:lpstr>CSS属性 - background</vt:lpstr>
      <vt:lpstr>background-image和img的选择</vt:lpstr>
      <vt:lpstr>CSS属性 - cursor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红元</dc:creator>
  <cp:lastModifiedBy>coder why</cp:lastModifiedBy>
  <cp:revision>245</cp:revision>
  <dcterms:created xsi:type="dcterms:W3CDTF">2017-11-23T13:35:11Z</dcterms:created>
  <dcterms:modified xsi:type="dcterms:W3CDTF">2019-12-26T00:20:29Z</dcterms:modified>
</cp:coreProperties>
</file>