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handoutMasterIdLst>
    <p:handoutMasterId r:id="rId22"/>
  </p:handoutMasterIdLst>
  <p:sldIdLst>
    <p:sldId id="261" r:id="rId2"/>
    <p:sldId id="285" r:id="rId3"/>
    <p:sldId id="286" r:id="rId4"/>
    <p:sldId id="294" r:id="rId5"/>
    <p:sldId id="295" r:id="rId6"/>
    <p:sldId id="296" r:id="rId7"/>
    <p:sldId id="290" r:id="rId8"/>
    <p:sldId id="291" r:id="rId9"/>
    <p:sldId id="292" r:id="rId10"/>
    <p:sldId id="297" r:id="rId11"/>
    <p:sldId id="312" r:id="rId12"/>
    <p:sldId id="309" r:id="rId13"/>
    <p:sldId id="310" r:id="rId14"/>
    <p:sldId id="311" r:id="rId15"/>
    <p:sldId id="298" r:id="rId16"/>
    <p:sldId id="288" r:id="rId17"/>
    <p:sldId id="300" r:id="rId18"/>
    <p:sldId id="287" r:id="rId19"/>
    <p:sldId id="30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  <p14:sldId id="285"/>
          </p14:sldIdLst>
        </p14:section>
        <p14:section name="float" id="{9D6B8121-A2B3-4A91-90D2-08C06A64A491}">
          <p14:sldIdLst>
            <p14:sldId id="286"/>
            <p14:sldId id="294"/>
            <p14:sldId id="295"/>
            <p14:sldId id="296"/>
            <p14:sldId id="290"/>
            <p14:sldId id="291"/>
            <p14:sldId id="292"/>
          </p14:sldIdLst>
        </p14:section>
        <p14:section name="应用" id="{661A2D5C-140C-492D-B69B-2363B50DFC06}">
          <p14:sldIdLst>
            <p14:sldId id="297"/>
            <p14:sldId id="312"/>
            <p14:sldId id="309"/>
            <p14:sldId id="310"/>
            <p14:sldId id="311"/>
          </p14:sldIdLst>
        </p14:section>
        <p14:section name="问题" id="{114027BE-9357-4C2A-950D-4510244A22DE}">
          <p14:sldIdLst>
            <p14:sldId id="298"/>
          </p14:sldIdLst>
        </p14:section>
        <p14:section name="清浮动" id="{E3D62902-E254-4AB9-A1A0-1C2DFE17F36B}">
          <p14:sldIdLst>
            <p14:sldId id="288"/>
            <p14:sldId id="300"/>
          </p14:sldIdLst>
        </p14:section>
        <p14:section name="clear" id="{8B76272C-A3F3-40AF-9137-D9D8C0C08685}">
          <p14:sldIdLst>
            <p14:sldId id="287"/>
          </p14:sldIdLst>
        </p14:section>
        <p14:section name="定位方案对比" id="{CC38713A-25A8-4F03-811F-A05DC2BF571E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DA8"/>
    <a:srgbClr val="0070C0"/>
    <a:srgbClr val="FEC200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424" autoAdjust="0"/>
  </p:normalViewPr>
  <p:slideViewPr>
    <p:cSldViewPr snapToGrid="0" showGuides="1">
      <p:cViewPr varScale="1">
        <p:scale>
          <a:sx n="78" d="100"/>
          <a:sy n="78" d="100"/>
        </p:scale>
        <p:origin x="162" y="8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FF706079-6F06-4767-AB0A-1015B66AF2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3126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AADB2BA0-7533-401E-BFE9-15831C3C6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75B6546C-475B-4D86-BC7D-57BEE3EF800B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77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CSS</a:t>
            </a:r>
            <a:r>
              <a:rPr lang="zh-CN" altLang="en-US"/>
              <a:t>属性</a:t>
            </a:r>
            <a:r>
              <a:rPr lang="en-US" altLang="zh-CN"/>
              <a:t>-</a:t>
            </a:r>
            <a:r>
              <a:rPr lang="zh-CN" altLang="en-US"/>
              <a:t>浮动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29244-5BB0-4DBF-910D-64AC3490F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/>
              <a:t>王红元</a:t>
            </a:r>
            <a:endParaRPr lang="en-US" altLang="zh-CN" b="0"/>
          </a:p>
          <a:p>
            <a:r>
              <a:rPr lang="zh-CN" altLang="en-US" b="0"/>
              <a:t>微博</a:t>
            </a:r>
            <a:r>
              <a:rPr lang="en-US" altLang="zh-CN" b="0"/>
              <a:t>: coderwhy</a:t>
            </a:r>
          </a:p>
          <a:p>
            <a:r>
              <a:rPr lang="zh-CN" altLang="en-US" b="0"/>
              <a:t>微信</a:t>
            </a:r>
            <a:r>
              <a:rPr lang="en-US" altLang="zh-CN" b="0"/>
              <a:t>: 372623326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76960" y="2758596"/>
            <a:ext cx="11501313" cy="5715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浮动的应用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F02737-6E52-4724-A9A5-AECDA1BE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77" y="1977098"/>
            <a:ext cx="7905750" cy="571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D74F47-2941-4CBE-AA15-2E645D427DC1}"/>
              </a:ext>
            </a:extLst>
          </p:cNvPr>
          <p:cNvSpPr txBox="1"/>
          <p:nvPr/>
        </p:nvSpPr>
        <p:spPr>
          <a:xfrm>
            <a:off x="476961" y="1221619"/>
            <a:ext cx="11501313" cy="7121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浮动常用的场景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解决行内级元素、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元素的水平间隙问题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5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DCFE4-86FC-430F-8298-6799D540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浮动练习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769812-9612-4A6B-A68A-4539B8579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086" y="2493042"/>
            <a:ext cx="9236240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0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B327E-E315-49AB-A23B-2DD99587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浮动练习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CB0F000-71DA-42B1-B1D8-6F4C44C2D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175" y="1909029"/>
            <a:ext cx="10101727" cy="816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59B610-FB76-4CC5-A83B-0273C080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6" y="3358819"/>
            <a:ext cx="10116448" cy="20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6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F257B-6FE3-46ED-8339-F30D6CA4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浮动练习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58F875F-0302-456F-89E4-95819A650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265" y="1830785"/>
            <a:ext cx="10805111" cy="378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8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674D3-0CCA-42A1-AA17-34A8E5F3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浮动练习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7A1CF7-24E4-4B0A-85BE-BD10B8C65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747" y="1563873"/>
            <a:ext cx="9086220" cy="45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0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由于浮动元素脱离了标准流，变成了脱标元素，所以不再向父元素汇报高度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父元素计算总高度时，就不会计算浮动子元素的高度，导致了高度坍塌的问题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解决父元素高度坍塌问题的过程，一般叫做清浮动（清理浮动、清除浮动）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清浮动的目的是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让父元素计算总高度的时候，把浮动子元素的高度算进去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浮动存在的问题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87247"/>
            <a:ext cx="11501313" cy="5453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给父元素设置固定高度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扩展性不好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（不推荐）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在父元素最后增加一个空的块级子元素，并且让它设置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clear: both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会增加很多无意义的空标签，维护麻烦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违反了结构与样式分离的原则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（不推荐）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在父元素最后增加一个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标签：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br 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clear=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"all"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会增加很多无意义的空标签，维护麻烦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违反了结构与样式分离的原则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（不推荐）</a:t>
            </a:r>
            <a:endParaRPr lang="en-US" altLang="zh-CN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清浮动的常见方法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810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给父元素增加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::after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样式解决，结构与样式分离</a:t>
            </a:r>
            <a:r>
              <a:rPr lang="zh-CN" altLang="en-US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（推荐）</a:t>
            </a:r>
            <a:endParaRPr lang="en-US" altLang="zh-CN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清浮动的常见方法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4EDBF7-7142-4828-AB4A-BCA2D40A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2" y="2165788"/>
            <a:ext cx="5419725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870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的常用取值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：要求元素的顶部低于之前生成的所有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浮动元素的底部</a:t>
            </a: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：要求元素的顶部低于之前生成的所有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浮动元素的底部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：要求元素的顶部低于之前生成的所有浮动元素的底部</a:t>
            </a: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：默认值，无特殊要求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一般就只用在非浮动元素上，可以让非浮动元素与浮动元素不层叠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clear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4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定位方案对比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AAA0D8-3A99-4874-855D-1D9F11C8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57416"/>
              </p:ext>
            </p:extLst>
          </p:nvPr>
        </p:nvGraphicFramePr>
        <p:xfrm>
          <a:off x="1055457" y="2539589"/>
          <a:ext cx="8128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514638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3747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定位方案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应用场景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7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normal flow</a:t>
                      </a:r>
                      <a:r>
                        <a:rPr lang="zh-CN" altLang="en-US"/>
                        <a:t>（标准流）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垂直布局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52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absolute positioning</a:t>
                      </a:r>
                      <a:r>
                        <a:rPr lang="zh-CN" altLang="en-US"/>
                        <a:t>（绝对定位）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层叠布局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4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float</a:t>
                      </a:r>
                      <a:r>
                        <a:rPr lang="zh-CN" altLang="en-US"/>
                        <a:t>（浮动）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水平布局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449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36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种常用的方法对元素进行定位、布局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 flow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：标准流、常规流、文档流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 positioning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：绝对定位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：浮动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绝对定位、浮动都会让元素脱离标准流，以达到灵活布局的效果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定位方案（</a:t>
            </a:r>
            <a:r>
              <a:rPr lang="en-US" altLang="zh-CN">
                <a:sym typeface="+mn-ea"/>
              </a:rPr>
              <a:t>Position Schemes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05003"/>
            <a:ext cx="11501313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属性让元素产生浮动效果，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的常用取值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：不浮动，默认值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：向左浮动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：向右浮动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float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6"/>
            <a:ext cx="11501313" cy="49117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元素一旦浮动后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脱离标准流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朝着向左或向右方向移动，直到自己的边界紧贴着包含块（一般是父元素）或者其他浮动元素的边界为止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定位元素会层叠在浮动元素上面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浮动的规则一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2565" y="3732671"/>
            <a:ext cx="2067518" cy="212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普通元素</a:t>
            </a:r>
            <a:endParaRPr lang="en-US" altLang="zh-CN"/>
          </a:p>
          <a:p>
            <a:pPr algn="ctr"/>
            <a:r>
              <a:rPr lang="zh-CN" altLang="en-US"/>
              <a:t>非定位元素</a:t>
            </a:r>
            <a:endParaRPr lang="en-US" altLang="zh-CN"/>
          </a:p>
          <a:p>
            <a:pPr algn="ctr"/>
            <a:r>
              <a:rPr lang="en-US" altLang="zh-CN"/>
              <a:t>position</a:t>
            </a:r>
            <a:r>
              <a:rPr lang="zh-CN" altLang="en-US"/>
              <a:t>是</a:t>
            </a:r>
            <a:r>
              <a:rPr lang="en-US" altLang="zh-CN"/>
              <a:t>static</a:t>
            </a:r>
          </a:p>
        </p:txBody>
      </p:sp>
      <p:sp>
        <p:nvSpPr>
          <p:cNvPr id="5" name="矩形 4"/>
          <p:cNvSpPr/>
          <p:nvPr/>
        </p:nvSpPr>
        <p:spPr>
          <a:xfrm>
            <a:off x="7844549" y="3218380"/>
            <a:ext cx="2067518" cy="21295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浮动元素</a:t>
            </a:r>
            <a:endParaRPr lang="en-US" altLang="zh-CN"/>
          </a:p>
          <a:p>
            <a:pPr algn="ctr"/>
            <a:r>
              <a:rPr lang="en-US" altLang="zh-CN"/>
              <a:t>float</a:t>
            </a:r>
            <a:r>
              <a:rPr lang="zh-CN" altLang="en-US"/>
              <a:t>为</a:t>
            </a:r>
            <a:r>
              <a:rPr lang="en-US" altLang="zh-CN"/>
              <a:t>left</a:t>
            </a:r>
            <a:r>
              <a:rPr lang="zh-CN" altLang="en-US"/>
              <a:t>或者</a:t>
            </a:r>
            <a:r>
              <a:rPr lang="en-US" altLang="zh-CN"/>
              <a:t>right</a:t>
            </a:r>
          </a:p>
        </p:txBody>
      </p:sp>
      <p:sp>
        <p:nvSpPr>
          <p:cNvPr id="6" name="矩形 5"/>
          <p:cNvSpPr/>
          <p:nvPr/>
        </p:nvSpPr>
        <p:spPr>
          <a:xfrm>
            <a:off x="8656324" y="2410731"/>
            <a:ext cx="2067518" cy="21295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定位元素</a:t>
            </a:r>
            <a:endParaRPr lang="en-US" altLang="zh-CN"/>
          </a:p>
          <a:p>
            <a:pPr algn="ctr"/>
            <a:r>
              <a:rPr lang="en-US" altLang="zh-CN"/>
              <a:t>position</a:t>
            </a:r>
            <a:r>
              <a:rPr lang="zh-CN" altLang="en-US"/>
              <a:t>不是</a:t>
            </a:r>
            <a:r>
              <a:rPr lang="en-US" altLang="zh-CN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45786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13881"/>
            <a:ext cx="11501313" cy="7121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浮动元素不能与行内级内容层叠，行内级内容将会被浮动元素推出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比如行内级元素、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元素、块级元素的文字内容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浮动的规则二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0689C4-779D-41E4-BF53-F0D146F1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74" y="2185987"/>
            <a:ext cx="2524125" cy="2486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E69534-9D2F-4D0D-BB8B-37DCE680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46" y="2890713"/>
            <a:ext cx="3798533" cy="35717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597576-9C38-4A83-A243-A5A41C6690AF}"/>
              </a:ext>
            </a:extLst>
          </p:cNvPr>
          <p:cNvSpPr txBox="1"/>
          <p:nvPr/>
        </p:nvSpPr>
        <p:spPr>
          <a:xfrm>
            <a:off x="5438761" y="2273599"/>
            <a:ext cx="4917702" cy="4566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利用此特性，可以轻松实现文字环绕功能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93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6"/>
            <a:ext cx="11501313" cy="4551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行内级元素、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元素浮动后，其顶部将与所在行的顶部对齐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浮动的规则三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4FABAE-3DBA-4837-ACC1-AF78B7C8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4" y="1844939"/>
            <a:ext cx="38195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46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如果元素是向左（右）浮动，浮动元素的左（右）边界不能超出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包含块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的左（右）边界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浮动的规则四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7AB45A-226B-491F-A2D5-FA9776BB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12" y="1819559"/>
            <a:ext cx="4219575" cy="3800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230AA-F636-4B92-9439-8420B22281FF}"/>
              </a:ext>
            </a:extLst>
          </p:cNvPr>
          <p:cNvSpPr txBox="1"/>
          <p:nvPr/>
        </p:nvSpPr>
        <p:spPr>
          <a:xfrm>
            <a:off x="2153849" y="5814733"/>
            <a:ext cx="5748099" cy="46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带圆圈的数字，标记着浮动元素浮动之前的位置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85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14233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浮动元素之间不能层叠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如果一个元素浮动，另一个浮动元素已经在那个位置了，后浮动的元素将紧贴着前一个浮动元素（左浮找左浮，右浮找右浮）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如果水平方向剩余的空间不够显示浮动元素，浮动元素将向下移动，直到有充足的空间为止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浮动的规则五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08242E-29AE-4643-9A19-DE3C1D92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6" y="2576268"/>
            <a:ext cx="43148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8"/>
            <a:ext cx="11501313" cy="4728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浮动元素的顶端不能超过包含块的顶端，也不能超过之前所有浮动元素的顶端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浮动的规则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CC841C-1B96-4A7D-82B7-5575CB953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06" y="1908144"/>
            <a:ext cx="49339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6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3097</TotalTime>
  <Words>738</Words>
  <Application>Microsoft Office PowerPoint</Application>
  <PresentationFormat>宽屏</PresentationFormat>
  <Paragraphs>99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2019-12-12-前端2</vt:lpstr>
      <vt:lpstr>CSS属性-浮动</vt:lpstr>
      <vt:lpstr>定位方案（Position Schemes）</vt:lpstr>
      <vt:lpstr>CSS属性 - float</vt:lpstr>
      <vt:lpstr>浮动的规则一</vt:lpstr>
      <vt:lpstr>浮动的规则二</vt:lpstr>
      <vt:lpstr>浮动的规则三</vt:lpstr>
      <vt:lpstr>浮动的规则四</vt:lpstr>
      <vt:lpstr>浮动的规则五</vt:lpstr>
      <vt:lpstr>浮动的规则</vt:lpstr>
      <vt:lpstr>浮动的应用</vt:lpstr>
      <vt:lpstr>浮动练习</vt:lpstr>
      <vt:lpstr>浮动练习</vt:lpstr>
      <vt:lpstr>浮动练习</vt:lpstr>
      <vt:lpstr>浮动练习</vt:lpstr>
      <vt:lpstr>浮动存在的问题</vt:lpstr>
      <vt:lpstr>清浮动的常见方法</vt:lpstr>
      <vt:lpstr>清浮动的常见方法</vt:lpstr>
      <vt:lpstr>CSS属性 - clear</vt:lpstr>
      <vt:lpstr>定位方案对比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红元</dc:creator>
  <cp:lastModifiedBy>UI</cp:lastModifiedBy>
  <cp:revision>223</cp:revision>
  <dcterms:created xsi:type="dcterms:W3CDTF">2017-11-23T13:35:11Z</dcterms:created>
  <dcterms:modified xsi:type="dcterms:W3CDTF">2019-12-27T09:30:35Z</dcterms:modified>
</cp:coreProperties>
</file>