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457200" y="2829000"/>
            <a:ext cx="8229600" cy="12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 smtClean="0">
                <a:solidFill>
                  <a:srgbClr val="4d4d4d"/>
                </a:solidFill>
                <a:latin typeface="Helvetica Neue" pitchFamily="34" charset="0"/>
                <a:cs typeface="Helvetica Neue" pitchFamily="34" charset="0"/>
              </a:rPr>
              <a:t>Default Report</a:t>
            </a:r>
            <a:endParaRPr lang="en-US" sz="4800" dirty="0"/>
          </a:p>
        </p:txBody>
      </p:sp>
      <p:sp>
        <p:nvSpPr>
          <p:cNvPr id="3" name="Object 2"/>
          <p:cNvSpPr txBox="1"/>
          <p:nvPr/>
        </p:nvSpPr>
        <p:spPr>
          <a:xfrm>
            <a:off x="457200" y="50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Site user experience survey for http://machinelearningalgorithmsillustrated.azurewebsites.net/</a:t>
            </a:r>
            <a:endParaRPr lang="en-US" sz="1400" dirty="0"/>
          </a:p>
        </p:txBody>
      </p:sp>
      <p:sp>
        <p:nvSpPr>
          <p:cNvPr id="4" name="Object 3"/>
          <p:cNvSpPr txBox="1"/>
          <p:nvPr/>
        </p:nvSpPr>
        <p:spPr>
          <a:xfrm>
            <a:off x="457200" y="54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00" b="1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December 4th 2016, 1:06 am MST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Q6 - What question will a trained model be able to answer in the toy example?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/>
              <a:t>Q6 - What question will a trained model be able to answer in the toy example?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It will predict whether a person is healthy or unhealthy based on height and weight (binary output)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80.00%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It will predict how likely a person is healthy or unhealthy based on height and weight (numeric output)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Q7 - How many phases are in the learning of a neural network?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Q7 - How many phases are in the learning of a neural network?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 phase. Feedforward.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 phases. Feedforward and Back-propagation phase.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60.00%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More than 2 phases.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Q8 - Why is simple logistic regression no longer suitable when “tall skinny guys” show up?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/>
              <a:t>Q8 - Why is simple logistic regression no longer suitable when “tall skinny guys” show up?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data is not linearly separable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88.89%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Logistic Regression can’t handle unusual values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11.11%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Logistic Regression is limited to a some weight/height ratio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Q9 - What does the loss chart show?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Q9 - What does the loss chart show?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average error at each step of the training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77.78%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loss for specific data points during training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error of the model on the test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22.22%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Q10 - What does the gradient descent chart show?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Q10 - What does the gradient descent chart show?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error in parameter space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50.00%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average of the weights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37.50%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weights in error space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12.50%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Q1 - Thanks for taking the time to answer this survey. It will take you about 15 minutes for this survey.</a:t>
            </a:r>
          </a:p>
          <a:p>
            <a:r>
              <a:rPr lang="en-US" sz="2200" dirty="0" smtClean="0"/>
              <a:t>Section 1, prerequisites(Answer before visiting site) What’s your math level in terms of machine learning?Site url: http://machinelearningalgorithmsillustrated.azurewebsites.net/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Q11 - Why is the hyperplane different between logistic regression and single layer neural network?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/>
              <a:t>Q11 - Why is the hyperplane different between logistic regression and single layer neural network?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Because they use different activation functions.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50.00%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Because they carry different weight values in weight matrix.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Because logistic regression can only create linear decision boundaries, while a neural network with hidden layers is capable of creating non-linear decision boundaries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50.00%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Q13 - Section 4, play page(Answer after viewing play page, and build a model with two layers with 10 nodes each) What is the training loss?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/>
              <a:t>Q13 - Section 4, play page(Answer after viewing play page, and build a model with two layers with 10 nodes each) What is the training loss?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&gt;= 0.4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44.44%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&lt; 0.4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55.56%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Q14 - What is the test loss?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Q14 - What is the test loss?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&gt;= 0.4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42.86%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&lt; 0.4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57.14%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Q15 - What information to the tooltips on the matrices provide?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Q15 - What information to the tooltips on the matrices provide?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value of the weight at each 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values of the image pixels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average loss at each 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Q16 - Where on the page are the model parameters?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Q16 - Where on the page are the model parameters?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purple boxes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87.50%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In the layer selection dropdowns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12.50%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In the loss chart popovers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/>
              <a:t>Q1 - Thanks for taking the time to answer this survey. It will take you about 15 minutes for this survey.</a:t>
            </a:r>
          </a:p>
          <a:p>
            <a:r>
              <a:rPr lang="en-US" sz="1600" dirty="0" smtClean="0"/>
              <a:t>Section 1, prerequisites(Answer before visiting site) What’s your math level in terms of machine learning?Site url: http://machinelearningalgorithmsillustrated.azurewebsites.net/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Not much.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41.67%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Understand simple logistic regression, and gradient descent.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16.67%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Understand simple neural network and knows about layers and weights.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33.33%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Understand different activation function and loss function.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8.33%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Q17 - Section 5, LR;DR page (too long didn't read lol)(Answer after viewing LR;DR page) Is this section helpful?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/>
              <a:t>Q17 - Section 5, LR;DR page (too long didn't read lol)(Answer after viewing LR;DR page) Is this section helpful?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Not helpful, too complicated.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Somewhat helpful.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50.00%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Very helpful! I now understand neural networks much better.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Q18 - Section 6, overall site experience(Last section) Did you learn anything new by using this project?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/>
              <a:t>Q18 - Section 6, overall site experience(Last section) Did you learn anything new by using this project?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80.00%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Maybe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Q19 - Did this project help you get some insight into the mechanics of NNs?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Q19 - Did this project help you get some insight into the mechanics of NNs?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70.00%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Maybe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Q20 - Was there anything particularly frustrating or unclear?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Q20 - Was there anything particularly frustrating or unclear?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Yes, home page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Yes, play page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Yes, learn page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Yes, TL;DR page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Q21 - What did you like best?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Q21 - What did you like best?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Home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Learn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Play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TL;DR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Q2 - Section 2, home page(Answer after viewing home page) Describe the goal of the project: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/>
              <a:t>Q2 - Section 2, home page(Answer after viewing home page) Describe the goal of the project: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Learn about logistic regression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36.36%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Read about neural network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Learn and interact with neural network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63.64%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Q4 - Section 3, learn page(Answer after viewing learn page) What are the inputs and output of the toy example?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/>
              <a:t>Q4 - Section 3, learn page(Answer after viewing learn page) What are the inputs and output of the toy example?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inputs are the features (weight and height), and the output is healthy or unhealthy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90.91%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inputs are the features (weight and height), and the outputs are the loss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inputs are the loss, and the output is healthy or unhealthy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9.09%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Q5 - What are model parameters?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2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Q5 - What are model parameters?</a:t>
            </a: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904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values which determine how much “weight” each feature should carry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90.00%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weight in lbs of an individual data point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The variance of the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10.00%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2016-12-04T08:06:12Z</dcterms:created>
  <dcterms:modified xsi:type="dcterms:W3CDTF">2016-12-04T08:06:12Z</dcterms:modified>
</cp:coreProperties>
</file>