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4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9-4C84-B696-14830E36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on evaluation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[Book1]Sheet1!$E$1:$E$15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[Book1]Sheet1!$F$1:$F$15</c:f>
              <c:numCache>
                <c:formatCode>General</c:formatCode>
                <c:ptCount val="15"/>
                <c:pt idx="0">
                  <c:v>0.59259300000000004</c:v>
                </c:pt>
                <c:pt idx="1">
                  <c:v>0.57407399999999997</c:v>
                </c:pt>
                <c:pt idx="2">
                  <c:v>0.59259300000000004</c:v>
                </c:pt>
                <c:pt idx="3">
                  <c:v>0.59259300000000004</c:v>
                </c:pt>
                <c:pt idx="4">
                  <c:v>0.58642000000000005</c:v>
                </c:pt>
                <c:pt idx="5">
                  <c:v>0.59259300000000004</c:v>
                </c:pt>
                <c:pt idx="6">
                  <c:v>0.59259300000000004</c:v>
                </c:pt>
                <c:pt idx="7">
                  <c:v>0.58024699999999996</c:v>
                </c:pt>
                <c:pt idx="8">
                  <c:v>0.59259300000000004</c:v>
                </c:pt>
                <c:pt idx="9">
                  <c:v>0.59259300000000004</c:v>
                </c:pt>
                <c:pt idx="10">
                  <c:v>0.59259300000000004</c:v>
                </c:pt>
                <c:pt idx="11">
                  <c:v>0.59876499999999999</c:v>
                </c:pt>
                <c:pt idx="12">
                  <c:v>0.59876499999999999</c:v>
                </c:pt>
                <c:pt idx="13">
                  <c:v>0.59876499999999999</c:v>
                </c:pt>
                <c:pt idx="14">
                  <c:v>0.59259300000000004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C-47D0-90B3-A6A9BE54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758048"/>
        <c:axId val="412751816"/>
      </c:lineChart>
      <c:catAx>
        <c:axId val="4127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1816"/>
        <c:crosses val="autoZero"/>
        <c:auto val="1"/>
        <c:lblAlgn val="ctr"/>
        <c:lblOffset val="100"/>
        <c:noMultiLvlLbl val="0"/>
      </c:catAx>
      <c:valAx>
        <c:axId val="4127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EB9A-2E4E-4BB8-BF0F-75C3F29D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Quality News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EDA-2BFF-4382-B7B7-C5BD2742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ROCARDO, Lin </a:t>
            </a:r>
          </a:p>
        </p:txBody>
      </p:sp>
    </p:spTree>
    <p:extLst>
      <p:ext uri="{BB962C8B-B14F-4D97-AF65-F5344CB8AC3E}">
        <p14:creationId xmlns:p14="http://schemas.microsoft.com/office/powerpoint/2010/main" val="189656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FB-1AB6-46C4-A07D-33BDD0C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News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2A65-E1F8-49B3-A66E-ECDF6E1D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658 news articles and manual labels from professional linguist or editor.</a:t>
            </a:r>
          </a:p>
          <a:p>
            <a:endParaRPr lang="en-US" dirty="0"/>
          </a:p>
          <a:p>
            <a:r>
              <a:rPr lang="en-US" dirty="0"/>
              <a:t>14 aspects of news quality. Including 'Fluency', 'Conciseness', 'Descriptiveness', 'Novelty', 'Completeness', 'Referencing', 'Formality', 'Richness', 'Attractiveness', 'Technicality', 'Popularity', 'Subjectivity', 'Positive Emotion', 'Negative Emotion', 'Quality'. </a:t>
            </a:r>
          </a:p>
        </p:txBody>
      </p:sp>
    </p:spTree>
    <p:extLst>
      <p:ext uri="{BB962C8B-B14F-4D97-AF65-F5344CB8AC3E}">
        <p14:creationId xmlns:p14="http://schemas.microsoft.com/office/powerpoint/2010/main" val="4734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EDC58-710E-4417-997E-2E9A955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4" y="441324"/>
            <a:ext cx="10414782" cy="5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F18AD-71A1-4DDE-AC0D-D05A5C9F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5958893" y="2151117"/>
            <a:ext cx="5883831" cy="332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EFC74-01E9-49C6-8E25-1C6CDC31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7"/>
          <a:stretch/>
        </p:blipFill>
        <p:spPr>
          <a:xfrm>
            <a:off x="340703" y="2322138"/>
            <a:ext cx="5618190" cy="3154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2DA1A-EA78-4E9C-8180-8CBA11FF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Correlation between attributes</a:t>
            </a:r>
          </a:p>
        </p:txBody>
      </p:sp>
    </p:spTree>
    <p:extLst>
      <p:ext uri="{BB962C8B-B14F-4D97-AF65-F5344CB8AC3E}">
        <p14:creationId xmlns:p14="http://schemas.microsoft.com/office/powerpoint/2010/main" val="6226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BE1-BF38-4655-BCBB-1E9BE0D1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CB8F-DA4F-45E3-BDF0-AB1AC70A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layer, embeds words in article content into low-dimensional vectors. </a:t>
            </a:r>
          </a:p>
          <a:p>
            <a:r>
              <a:rPr lang="en-US" dirty="0"/>
              <a:t>The second layer, performs convolutions over the embedded word vectors using multiple filter sizes. </a:t>
            </a:r>
          </a:p>
          <a:p>
            <a:r>
              <a:rPr lang="en-US" dirty="0"/>
              <a:t>At the end, max-pool the result of the convolutional layer into a long feature vector, added dropout regularization and classify the result using a </a:t>
            </a:r>
            <a:r>
              <a:rPr lang="en-US" dirty="0" err="1"/>
              <a:t>softmax</a:t>
            </a:r>
            <a:r>
              <a:rPr lang="en-US" dirty="0"/>
              <a:t> layer. </a:t>
            </a:r>
          </a:p>
        </p:txBody>
      </p:sp>
    </p:spTree>
    <p:extLst>
      <p:ext uri="{BB962C8B-B14F-4D97-AF65-F5344CB8AC3E}">
        <p14:creationId xmlns:p14="http://schemas.microsoft.com/office/powerpoint/2010/main" val="355795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DEC528-7DDB-4CA8-BD92-6302AA57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93" y="-33604"/>
            <a:ext cx="6883053" cy="68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30-D16B-4513-9143-8991BF9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BA6D-765A-462D-AAB6-6E457DA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fold cross validation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sure model works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Moving on to 159 Facebook articles that are labeled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D94-99A4-4B82-BED2-5637EFC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738F00-4C96-459A-99AE-06ED13DFE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087816"/>
              </p:ext>
            </p:extLst>
          </p:nvPr>
        </p:nvGraphicFramePr>
        <p:xfrm>
          <a:off x="1181100" y="2377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63C169-BEDA-42D2-B014-CE817461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980209"/>
              </p:ext>
            </p:extLst>
          </p:nvPr>
        </p:nvGraphicFramePr>
        <p:xfrm>
          <a:off x="6773228" y="2377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13123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159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Low Quality News Identification</vt:lpstr>
      <vt:lpstr>Yahoo News Quality Dataset</vt:lpstr>
      <vt:lpstr>PowerPoint Presentation</vt:lpstr>
      <vt:lpstr>Correlation between attributes</vt:lpstr>
      <vt:lpstr>CNN model details</vt:lpstr>
      <vt:lpstr>PowerPoint Presentation</vt:lpstr>
      <vt:lpstr>Model validation</vt:lpstr>
      <vt:lpstr>Model training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Linfang Yang</dc:creator>
  <cp:lastModifiedBy>Linfang Yang</cp:lastModifiedBy>
  <cp:revision>4</cp:revision>
  <dcterms:created xsi:type="dcterms:W3CDTF">2017-04-25T01:15:10Z</dcterms:created>
  <dcterms:modified xsi:type="dcterms:W3CDTF">2017-04-25T01:52:04Z</dcterms:modified>
</cp:coreProperties>
</file>