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9" d="100"/>
          <a:sy n="89" d="100"/>
        </p:scale>
        <p:origin x="20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303868-B75A-45FF-A376-06A33A9DACFB}" type="doc">
      <dgm:prSet loTypeId="urn:microsoft.com/office/officeart/2005/8/layout/equation2" loCatId="process" qsTypeId="urn:microsoft.com/office/officeart/2005/8/quickstyle/simple1" qsCatId="simple" csTypeId="urn:microsoft.com/office/officeart/2005/8/colors/accent1_2" csCatId="accent1" phldr="1"/>
      <dgm:spPr/>
    </dgm:pt>
    <dgm:pt modelId="{11B766EA-C8DF-4DF4-9EF9-6230D9615594}">
      <dgm:prSet phldrT="[Text]"/>
      <dgm:spPr/>
      <dgm:t>
        <a:bodyPr/>
        <a:lstStyle/>
        <a:p>
          <a:r>
            <a:rPr lang="en-US" dirty="0" smtClean="0"/>
            <a:t>Pop bands</a:t>
          </a:r>
          <a:endParaRPr lang="en-US" dirty="0"/>
        </a:p>
      </dgm:t>
    </dgm:pt>
    <dgm:pt modelId="{E6EB2B35-4B67-4F31-B67C-BDA44E096D98}" type="parTrans" cxnId="{3197B095-6F96-4BDD-B17D-4AF5F7C4BC7D}">
      <dgm:prSet/>
      <dgm:spPr/>
      <dgm:t>
        <a:bodyPr/>
        <a:lstStyle/>
        <a:p>
          <a:endParaRPr lang="en-US"/>
        </a:p>
      </dgm:t>
    </dgm:pt>
    <dgm:pt modelId="{499FBAE0-33FD-4306-A931-9B8EB194B5D1}" type="sibTrans" cxnId="{3197B095-6F96-4BDD-B17D-4AF5F7C4BC7D}">
      <dgm:prSet/>
      <dgm:spPr/>
      <dgm:t>
        <a:bodyPr/>
        <a:lstStyle/>
        <a:p>
          <a:endParaRPr lang="en-US"/>
        </a:p>
      </dgm:t>
    </dgm:pt>
    <dgm:pt modelId="{EFA96B59-2FEF-432D-8E06-D3D1665E43F0}">
      <dgm:prSet phldrT="[Text]"/>
      <dgm:spPr/>
      <dgm:t>
        <a:bodyPr/>
        <a:lstStyle/>
        <a:p>
          <a:r>
            <a:rPr lang="en-US" dirty="0" smtClean="0"/>
            <a:t>Big Data</a:t>
          </a:r>
          <a:endParaRPr lang="en-US" dirty="0"/>
        </a:p>
      </dgm:t>
    </dgm:pt>
    <dgm:pt modelId="{B5446A5A-DDFC-4245-88B1-028E2BF738B9}" type="parTrans" cxnId="{573F5769-3E41-4D4B-A6B0-A4EF7491FAF1}">
      <dgm:prSet/>
      <dgm:spPr/>
      <dgm:t>
        <a:bodyPr/>
        <a:lstStyle/>
        <a:p>
          <a:endParaRPr lang="en-US"/>
        </a:p>
      </dgm:t>
    </dgm:pt>
    <dgm:pt modelId="{39740AFA-CE7F-48D2-A766-602BA609D174}" type="sibTrans" cxnId="{573F5769-3E41-4D4B-A6B0-A4EF7491FAF1}">
      <dgm:prSet/>
      <dgm:spPr/>
      <dgm:t>
        <a:bodyPr/>
        <a:lstStyle/>
        <a:p>
          <a:endParaRPr lang="en-US"/>
        </a:p>
      </dgm:t>
    </dgm:pt>
    <dgm:pt modelId="{0D791C00-1B34-4011-A094-402CE4E78EED}">
      <dgm:prSet phldrT="[Text]"/>
      <dgm:spPr/>
      <dgm:t>
        <a:bodyPr/>
        <a:lstStyle/>
        <a:p>
          <a:r>
            <a:rPr lang="en-US" dirty="0" smtClean="0"/>
            <a:t>More fan! More popular!</a:t>
          </a:r>
          <a:endParaRPr lang="en-US" dirty="0"/>
        </a:p>
      </dgm:t>
    </dgm:pt>
    <dgm:pt modelId="{41CAA6A3-004D-45FB-9AC0-A89AB24AC94F}" type="parTrans" cxnId="{73EDE82A-18B1-476F-BF63-7C64ABA87E8C}">
      <dgm:prSet/>
      <dgm:spPr/>
      <dgm:t>
        <a:bodyPr/>
        <a:lstStyle/>
        <a:p>
          <a:endParaRPr lang="en-US"/>
        </a:p>
      </dgm:t>
    </dgm:pt>
    <dgm:pt modelId="{98300F6D-1C27-4058-8A1E-EFFB90C41C0A}" type="sibTrans" cxnId="{73EDE82A-18B1-476F-BF63-7C64ABA87E8C}">
      <dgm:prSet/>
      <dgm:spPr/>
      <dgm:t>
        <a:bodyPr/>
        <a:lstStyle/>
        <a:p>
          <a:endParaRPr lang="en-US"/>
        </a:p>
      </dgm:t>
    </dgm:pt>
    <dgm:pt modelId="{E2C8C0D1-ADBF-43B4-AF0F-4361EC5D8C15}" type="pres">
      <dgm:prSet presAssocID="{63303868-B75A-45FF-A376-06A33A9DACFB}" presName="Name0" presStyleCnt="0">
        <dgm:presLayoutVars>
          <dgm:dir/>
          <dgm:resizeHandles val="exact"/>
        </dgm:presLayoutVars>
      </dgm:prSet>
      <dgm:spPr/>
    </dgm:pt>
    <dgm:pt modelId="{1A61BCD9-6723-44EA-9D3E-2FD14BBDBE56}" type="pres">
      <dgm:prSet presAssocID="{63303868-B75A-45FF-A376-06A33A9DACFB}" presName="vNodes" presStyleCnt="0"/>
      <dgm:spPr/>
    </dgm:pt>
    <dgm:pt modelId="{84DFE311-487D-44A4-B1BE-47371A537A48}" type="pres">
      <dgm:prSet presAssocID="{11B766EA-C8DF-4DF4-9EF9-6230D9615594}" presName="node" presStyleLbl="node1" presStyleIdx="0" presStyleCnt="3">
        <dgm:presLayoutVars>
          <dgm:bulletEnabled val="1"/>
        </dgm:presLayoutVars>
      </dgm:prSet>
      <dgm:spPr/>
      <dgm:t>
        <a:bodyPr/>
        <a:lstStyle/>
        <a:p>
          <a:endParaRPr lang="en-US"/>
        </a:p>
      </dgm:t>
    </dgm:pt>
    <dgm:pt modelId="{D7633200-4A24-4B38-8C81-79553524551E}" type="pres">
      <dgm:prSet presAssocID="{499FBAE0-33FD-4306-A931-9B8EB194B5D1}" presName="spacerT" presStyleCnt="0"/>
      <dgm:spPr/>
    </dgm:pt>
    <dgm:pt modelId="{3351E700-D808-4C68-8A35-EADF31B6BE70}" type="pres">
      <dgm:prSet presAssocID="{499FBAE0-33FD-4306-A931-9B8EB194B5D1}" presName="sibTrans" presStyleLbl="sibTrans2D1" presStyleIdx="0" presStyleCnt="2"/>
      <dgm:spPr/>
      <dgm:t>
        <a:bodyPr/>
        <a:lstStyle/>
        <a:p>
          <a:endParaRPr lang="en-US"/>
        </a:p>
      </dgm:t>
    </dgm:pt>
    <dgm:pt modelId="{1450529F-135D-4DB0-B1A8-A2ABF6CE1C3E}" type="pres">
      <dgm:prSet presAssocID="{499FBAE0-33FD-4306-A931-9B8EB194B5D1}" presName="spacerB" presStyleCnt="0"/>
      <dgm:spPr/>
    </dgm:pt>
    <dgm:pt modelId="{3B092A89-122C-41B9-963C-7DE2BB900F4D}" type="pres">
      <dgm:prSet presAssocID="{EFA96B59-2FEF-432D-8E06-D3D1665E43F0}" presName="node" presStyleLbl="node1" presStyleIdx="1" presStyleCnt="3">
        <dgm:presLayoutVars>
          <dgm:bulletEnabled val="1"/>
        </dgm:presLayoutVars>
      </dgm:prSet>
      <dgm:spPr/>
      <dgm:t>
        <a:bodyPr/>
        <a:lstStyle/>
        <a:p>
          <a:endParaRPr lang="en-US"/>
        </a:p>
      </dgm:t>
    </dgm:pt>
    <dgm:pt modelId="{3C151882-6F3D-4B05-8E55-C348DF02C6D1}" type="pres">
      <dgm:prSet presAssocID="{63303868-B75A-45FF-A376-06A33A9DACFB}" presName="sibTransLast" presStyleLbl="sibTrans2D1" presStyleIdx="1" presStyleCnt="2"/>
      <dgm:spPr/>
      <dgm:t>
        <a:bodyPr/>
        <a:lstStyle/>
        <a:p>
          <a:endParaRPr lang="en-US"/>
        </a:p>
      </dgm:t>
    </dgm:pt>
    <dgm:pt modelId="{576C3663-9BB1-4308-93A0-B0527D042057}" type="pres">
      <dgm:prSet presAssocID="{63303868-B75A-45FF-A376-06A33A9DACFB}" presName="connectorText" presStyleLbl="sibTrans2D1" presStyleIdx="1" presStyleCnt="2"/>
      <dgm:spPr/>
      <dgm:t>
        <a:bodyPr/>
        <a:lstStyle/>
        <a:p>
          <a:endParaRPr lang="en-US"/>
        </a:p>
      </dgm:t>
    </dgm:pt>
    <dgm:pt modelId="{BB2217DC-F9B4-42A4-A149-E71509DEDA9F}" type="pres">
      <dgm:prSet presAssocID="{63303868-B75A-45FF-A376-06A33A9DACFB}" presName="lastNode" presStyleLbl="node1" presStyleIdx="2" presStyleCnt="3">
        <dgm:presLayoutVars>
          <dgm:bulletEnabled val="1"/>
        </dgm:presLayoutVars>
      </dgm:prSet>
      <dgm:spPr/>
      <dgm:t>
        <a:bodyPr/>
        <a:lstStyle/>
        <a:p>
          <a:endParaRPr lang="en-US"/>
        </a:p>
      </dgm:t>
    </dgm:pt>
  </dgm:ptLst>
  <dgm:cxnLst>
    <dgm:cxn modelId="{573F5769-3E41-4D4B-A6B0-A4EF7491FAF1}" srcId="{63303868-B75A-45FF-A376-06A33A9DACFB}" destId="{EFA96B59-2FEF-432D-8E06-D3D1665E43F0}" srcOrd="1" destOrd="0" parTransId="{B5446A5A-DDFC-4245-88B1-028E2BF738B9}" sibTransId="{39740AFA-CE7F-48D2-A766-602BA609D174}"/>
    <dgm:cxn modelId="{3197B095-6F96-4BDD-B17D-4AF5F7C4BC7D}" srcId="{63303868-B75A-45FF-A376-06A33A9DACFB}" destId="{11B766EA-C8DF-4DF4-9EF9-6230D9615594}" srcOrd="0" destOrd="0" parTransId="{E6EB2B35-4B67-4F31-B67C-BDA44E096D98}" sibTransId="{499FBAE0-33FD-4306-A931-9B8EB194B5D1}"/>
    <dgm:cxn modelId="{84065892-A5D0-424A-BFD4-B3AEAC76A9E8}" type="presOf" srcId="{EFA96B59-2FEF-432D-8E06-D3D1665E43F0}" destId="{3B092A89-122C-41B9-963C-7DE2BB900F4D}" srcOrd="0" destOrd="0" presId="urn:microsoft.com/office/officeart/2005/8/layout/equation2"/>
    <dgm:cxn modelId="{DE917FB6-3436-45D9-9D65-8DF3CA6BAF83}" type="presOf" srcId="{63303868-B75A-45FF-A376-06A33A9DACFB}" destId="{E2C8C0D1-ADBF-43B4-AF0F-4361EC5D8C15}" srcOrd="0" destOrd="0" presId="urn:microsoft.com/office/officeart/2005/8/layout/equation2"/>
    <dgm:cxn modelId="{B8656484-95BA-48D8-8A83-E75F8162BCDD}" type="presOf" srcId="{39740AFA-CE7F-48D2-A766-602BA609D174}" destId="{576C3663-9BB1-4308-93A0-B0527D042057}" srcOrd="1" destOrd="0" presId="urn:microsoft.com/office/officeart/2005/8/layout/equation2"/>
    <dgm:cxn modelId="{3A40C8A2-1B93-4186-BC07-2AE4F4447783}" type="presOf" srcId="{0D791C00-1B34-4011-A094-402CE4E78EED}" destId="{BB2217DC-F9B4-42A4-A149-E71509DEDA9F}" srcOrd="0" destOrd="0" presId="urn:microsoft.com/office/officeart/2005/8/layout/equation2"/>
    <dgm:cxn modelId="{38DA1623-E6FA-44A9-A46B-16EF51833079}" type="presOf" srcId="{11B766EA-C8DF-4DF4-9EF9-6230D9615594}" destId="{84DFE311-487D-44A4-B1BE-47371A537A48}" srcOrd="0" destOrd="0" presId="urn:microsoft.com/office/officeart/2005/8/layout/equation2"/>
    <dgm:cxn modelId="{3909F120-BFD8-4505-BFA1-9A2F4254D926}" type="presOf" srcId="{39740AFA-CE7F-48D2-A766-602BA609D174}" destId="{3C151882-6F3D-4B05-8E55-C348DF02C6D1}" srcOrd="0" destOrd="0" presId="urn:microsoft.com/office/officeart/2005/8/layout/equation2"/>
    <dgm:cxn modelId="{35350E66-275D-4863-A999-69861A61E0FA}" type="presOf" srcId="{499FBAE0-33FD-4306-A931-9B8EB194B5D1}" destId="{3351E700-D808-4C68-8A35-EADF31B6BE70}" srcOrd="0" destOrd="0" presId="urn:microsoft.com/office/officeart/2005/8/layout/equation2"/>
    <dgm:cxn modelId="{73EDE82A-18B1-476F-BF63-7C64ABA87E8C}" srcId="{63303868-B75A-45FF-A376-06A33A9DACFB}" destId="{0D791C00-1B34-4011-A094-402CE4E78EED}" srcOrd="2" destOrd="0" parTransId="{41CAA6A3-004D-45FB-9AC0-A89AB24AC94F}" sibTransId="{98300F6D-1C27-4058-8A1E-EFFB90C41C0A}"/>
    <dgm:cxn modelId="{FCE35289-99CC-409E-ADF0-2B20EC1157DD}" type="presParOf" srcId="{E2C8C0D1-ADBF-43B4-AF0F-4361EC5D8C15}" destId="{1A61BCD9-6723-44EA-9D3E-2FD14BBDBE56}" srcOrd="0" destOrd="0" presId="urn:microsoft.com/office/officeart/2005/8/layout/equation2"/>
    <dgm:cxn modelId="{2532786B-2392-4EE9-8BC0-3BD80D9DFBE9}" type="presParOf" srcId="{1A61BCD9-6723-44EA-9D3E-2FD14BBDBE56}" destId="{84DFE311-487D-44A4-B1BE-47371A537A48}" srcOrd="0" destOrd="0" presId="urn:microsoft.com/office/officeart/2005/8/layout/equation2"/>
    <dgm:cxn modelId="{42B8084B-A69E-4691-BB36-A72C732B8597}" type="presParOf" srcId="{1A61BCD9-6723-44EA-9D3E-2FD14BBDBE56}" destId="{D7633200-4A24-4B38-8C81-79553524551E}" srcOrd="1" destOrd="0" presId="urn:microsoft.com/office/officeart/2005/8/layout/equation2"/>
    <dgm:cxn modelId="{09BD5FF5-A9BE-4392-B58C-7283EF46D1F5}" type="presParOf" srcId="{1A61BCD9-6723-44EA-9D3E-2FD14BBDBE56}" destId="{3351E700-D808-4C68-8A35-EADF31B6BE70}" srcOrd="2" destOrd="0" presId="urn:microsoft.com/office/officeart/2005/8/layout/equation2"/>
    <dgm:cxn modelId="{8348425D-FFEC-4218-9AD8-A07AF5986A4F}" type="presParOf" srcId="{1A61BCD9-6723-44EA-9D3E-2FD14BBDBE56}" destId="{1450529F-135D-4DB0-B1A8-A2ABF6CE1C3E}" srcOrd="3" destOrd="0" presId="urn:microsoft.com/office/officeart/2005/8/layout/equation2"/>
    <dgm:cxn modelId="{82F29036-8BBF-47AA-A4B4-ADA47644A57A}" type="presParOf" srcId="{1A61BCD9-6723-44EA-9D3E-2FD14BBDBE56}" destId="{3B092A89-122C-41B9-963C-7DE2BB900F4D}" srcOrd="4" destOrd="0" presId="urn:microsoft.com/office/officeart/2005/8/layout/equation2"/>
    <dgm:cxn modelId="{059A99C9-1BB6-482E-85C0-172B708C28AA}" type="presParOf" srcId="{E2C8C0D1-ADBF-43B4-AF0F-4361EC5D8C15}" destId="{3C151882-6F3D-4B05-8E55-C348DF02C6D1}" srcOrd="1" destOrd="0" presId="urn:microsoft.com/office/officeart/2005/8/layout/equation2"/>
    <dgm:cxn modelId="{DE4E5BD9-BA02-4B80-BFE7-7B5C19700946}" type="presParOf" srcId="{3C151882-6F3D-4B05-8E55-C348DF02C6D1}" destId="{576C3663-9BB1-4308-93A0-B0527D042057}" srcOrd="0" destOrd="0" presId="urn:microsoft.com/office/officeart/2005/8/layout/equation2"/>
    <dgm:cxn modelId="{CB525BC5-6145-492C-9D31-75AA4CAD18BB}" type="presParOf" srcId="{E2C8C0D1-ADBF-43B4-AF0F-4361EC5D8C15}" destId="{BB2217DC-F9B4-42A4-A149-E71509DEDA9F}" srcOrd="2" destOrd="0" presId="urn:microsoft.com/office/officeart/2005/8/layout/equati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B9A79C-A649-4E9C-98A5-71C9AC4E5759}"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891B7E62-9CA7-4AC9-A9BE-9188DC364E30}">
      <dgm:prSet phldrT="[Text]"/>
      <dgm:spPr/>
      <dgm:t>
        <a:bodyPr/>
        <a:lstStyle/>
        <a:p>
          <a:r>
            <a:rPr lang="en-US" dirty="0" smtClean="0"/>
            <a:t>Twitter</a:t>
          </a:r>
          <a:endParaRPr lang="en-US" dirty="0"/>
        </a:p>
      </dgm:t>
    </dgm:pt>
    <dgm:pt modelId="{F88DF224-B911-4EAE-935D-2D336E266B95}" type="parTrans" cxnId="{6205475C-28BD-4D32-BD6B-2612EDFDD361}">
      <dgm:prSet/>
      <dgm:spPr/>
      <dgm:t>
        <a:bodyPr/>
        <a:lstStyle/>
        <a:p>
          <a:endParaRPr lang="en-US"/>
        </a:p>
      </dgm:t>
    </dgm:pt>
    <dgm:pt modelId="{2ABBD725-0D5D-4B50-82BB-7D5BDAEE4697}" type="sibTrans" cxnId="{6205475C-28BD-4D32-BD6B-2612EDFDD361}">
      <dgm:prSet/>
      <dgm:spPr/>
      <dgm:t>
        <a:bodyPr/>
        <a:lstStyle/>
        <a:p>
          <a:endParaRPr lang="en-US"/>
        </a:p>
      </dgm:t>
    </dgm:pt>
    <dgm:pt modelId="{BF80128C-1523-47DA-8124-AE09B756681C}">
      <dgm:prSet phldrT="[Text]"/>
      <dgm:spPr/>
      <dgm:t>
        <a:bodyPr/>
        <a:lstStyle/>
        <a:p>
          <a:r>
            <a:rPr lang="en-US" dirty="0" smtClean="0"/>
            <a:t>YouTube</a:t>
          </a:r>
          <a:endParaRPr lang="en-US" dirty="0"/>
        </a:p>
      </dgm:t>
    </dgm:pt>
    <dgm:pt modelId="{675C3CD2-A426-4863-B71C-5E9F47A80DC5}" type="parTrans" cxnId="{ABC51E1C-D89C-4DA8-A456-8F8AA9E8F7DE}">
      <dgm:prSet/>
      <dgm:spPr/>
      <dgm:t>
        <a:bodyPr/>
        <a:lstStyle/>
        <a:p>
          <a:endParaRPr lang="en-US"/>
        </a:p>
      </dgm:t>
    </dgm:pt>
    <dgm:pt modelId="{07318D01-D092-4860-A07C-028DDDE7D918}" type="sibTrans" cxnId="{ABC51E1C-D89C-4DA8-A456-8F8AA9E8F7DE}">
      <dgm:prSet/>
      <dgm:spPr/>
      <dgm:t>
        <a:bodyPr/>
        <a:lstStyle/>
        <a:p>
          <a:endParaRPr lang="en-US"/>
        </a:p>
      </dgm:t>
    </dgm:pt>
    <dgm:pt modelId="{6F78D306-2B8D-4654-A9AE-952BC99B0A9E}">
      <dgm:prSet phldrT="[Text]"/>
      <dgm:spPr/>
      <dgm:t>
        <a:bodyPr/>
        <a:lstStyle/>
        <a:p>
          <a:r>
            <a:rPr lang="en-US" dirty="0" smtClean="0"/>
            <a:t>Others</a:t>
          </a:r>
          <a:endParaRPr lang="en-US" dirty="0"/>
        </a:p>
      </dgm:t>
    </dgm:pt>
    <dgm:pt modelId="{8966A00C-C55B-49FB-825D-FF18B67C2ED0}" type="parTrans" cxnId="{B2FE517B-EA56-43F2-8D9A-D592F2633702}">
      <dgm:prSet/>
      <dgm:spPr/>
      <dgm:t>
        <a:bodyPr/>
        <a:lstStyle/>
        <a:p>
          <a:endParaRPr lang="en-US"/>
        </a:p>
      </dgm:t>
    </dgm:pt>
    <dgm:pt modelId="{A8D26D7C-C0C3-44A7-ABC9-C94D9121A6FD}" type="sibTrans" cxnId="{B2FE517B-EA56-43F2-8D9A-D592F2633702}">
      <dgm:prSet/>
      <dgm:spPr/>
      <dgm:t>
        <a:bodyPr/>
        <a:lstStyle/>
        <a:p>
          <a:endParaRPr lang="en-US"/>
        </a:p>
      </dgm:t>
    </dgm:pt>
    <dgm:pt modelId="{DC215BED-E9C4-44E2-AB13-A59BB6497B13}">
      <dgm:prSet phldrT="[Text]"/>
      <dgm:spPr/>
      <dgm:t>
        <a:bodyPr/>
        <a:lstStyle/>
        <a:p>
          <a:r>
            <a:rPr lang="en-US" dirty="0" smtClean="0"/>
            <a:t>Text stream of user comments</a:t>
          </a:r>
          <a:endParaRPr lang="en-US" dirty="0"/>
        </a:p>
      </dgm:t>
    </dgm:pt>
    <dgm:pt modelId="{168B0804-2F2C-4622-B4AE-C1ABEFBEAADC}" type="parTrans" cxnId="{67F86EC1-C774-400E-B038-069EC4C99CCE}">
      <dgm:prSet/>
      <dgm:spPr/>
      <dgm:t>
        <a:bodyPr/>
        <a:lstStyle/>
        <a:p>
          <a:endParaRPr lang="en-US"/>
        </a:p>
      </dgm:t>
    </dgm:pt>
    <dgm:pt modelId="{90146827-0FCD-4C8F-8AA1-7AF161B504D7}" type="sibTrans" cxnId="{67F86EC1-C774-400E-B038-069EC4C99CCE}">
      <dgm:prSet/>
      <dgm:spPr/>
      <dgm:t>
        <a:bodyPr/>
        <a:lstStyle/>
        <a:p>
          <a:endParaRPr lang="en-US"/>
        </a:p>
      </dgm:t>
    </dgm:pt>
    <dgm:pt modelId="{968B4475-C11E-4DAE-AF7D-5C134EDE3836}" type="pres">
      <dgm:prSet presAssocID="{B7B9A79C-A649-4E9C-98A5-71C9AC4E5759}" presName="Name0" presStyleCnt="0">
        <dgm:presLayoutVars>
          <dgm:chMax val="4"/>
          <dgm:resizeHandles val="exact"/>
        </dgm:presLayoutVars>
      </dgm:prSet>
      <dgm:spPr/>
      <dgm:t>
        <a:bodyPr/>
        <a:lstStyle/>
        <a:p>
          <a:endParaRPr lang="en-US"/>
        </a:p>
      </dgm:t>
    </dgm:pt>
    <dgm:pt modelId="{0858DDEF-59F6-48B2-BAA9-99F1EE45E54C}" type="pres">
      <dgm:prSet presAssocID="{B7B9A79C-A649-4E9C-98A5-71C9AC4E5759}" presName="ellipse" presStyleLbl="trBgShp" presStyleIdx="0" presStyleCnt="1"/>
      <dgm:spPr/>
    </dgm:pt>
    <dgm:pt modelId="{6CC412A8-DD8D-40D0-84DE-2755C0CD82B5}" type="pres">
      <dgm:prSet presAssocID="{B7B9A79C-A649-4E9C-98A5-71C9AC4E5759}" presName="arrow1" presStyleLbl="fgShp" presStyleIdx="0" presStyleCnt="1"/>
      <dgm:spPr/>
    </dgm:pt>
    <dgm:pt modelId="{B9057EDF-B647-4FCC-9B1E-66C98BBA1D9C}" type="pres">
      <dgm:prSet presAssocID="{B7B9A79C-A649-4E9C-98A5-71C9AC4E5759}" presName="rectangle" presStyleLbl="revTx" presStyleIdx="0" presStyleCnt="1">
        <dgm:presLayoutVars>
          <dgm:bulletEnabled val="1"/>
        </dgm:presLayoutVars>
      </dgm:prSet>
      <dgm:spPr/>
      <dgm:t>
        <a:bodyPr/>
        <a:lstStyle/>
        <a:p>
          <a:endParaRPr lang="en-US"/>
        </a:p>
      </dgm:t>
    </dgm:pt>
    <dgm:pt modelId="{2AE9A501-A7AC-4B18-B7F3-3631E8325476}" type="pres">
      <dgm:prSet presAssocID="{BF80128C-1523-47DA-8124-AE09B756681C}" presName="item1" presStyleLbl="node1" presStyleIdx="0" presStyleCnt="3">
        <dgm:presLayoutVars>
          <dgm:bulletEnabled val="1"/>
        </dgm:presLayoutVars>
      </dgm:prSet>
      <dgm:spPr/>
      <dgm:t>
        <a:bodyPr/>
        <a:lstStyle/>
        <a:p>
          <a:endParaRPr lang="en-US"/>
        </a:p>
      </dgm:t>
    </dgm:pt>
    <dgm:pt modelId="{AE6E6062-4770-4199-AB27-917EF0926E81}" type="pres">
      <dgm:prSet presAssocID="{6F78D306-2B8D-4654-A9AE-952BC99B0A9E}" presName="item2" presStyleLbl="node1" presStyleIdx="1" presStyleCnt="3">
        <dgm:presLayoutVars>
          <dgm:bulletEnabled val="1"/>
        </dgm:presLayoutVars>
      </dgm:prSet>
      <dgm:spPr/>
      <dgm:t>
        <a:bodyPr/>
        <a:lstStyle/>
        <a:p>
          <a:endParaRPr lang="en-US"/>
        </a:p>
      </dgm:t>
    </dgm:pt>
    <dgm:pt modelId="{532C7551-EC93-4506-B200-9FA09F84CF02}" type="pres">
      <dgm:prSet presAssocID="{DC215BED-E9C4-44E2-AB13-A59BB6497B13}" presName="item3" presStyleLbl="node1" presStyleIdx="2" presStyleCnt="3">
        <dgm:presLayoutVars>
          <dgm:bulletEnabled val="1"/>
        </dgm:presLayoutVars>
      </dgm:prSet>
      <dgm:spPr/>
      <dgm:t>
        <a:bodyPr/>
        <a:lstStyle/>
        <a:p>
          <a:endParaRPr lang="en-US"/>
        </a:p>
      </dgm:t>
    </dgm:pt>
    <dgm:pt modelId="{42BF15E7-3308-4F74-BC23-D8FD82C0E350}" type="pres">
      <dgm:prSet presAssocID="{B7B9A79C-A649-4E9C-98A5-71C9AC4E5759}" presName="funnel" presStyleLbl="trAlignAcc1" presStyleIdx="0" presStyleCnt="1"/>
      <dgm:spPr/>
    </dgm:pt>
  </dgm:ptLst>
  <dgm:cxnLst>
    <dgm:cxn modelId="{B2FE517B-EA56-43F2-8D9A-D592F2633702}" srcId="{B7B9A79C-A649-4E9C-98A5-71C9AC4E5759}" destId="{6F78D306-2B8D-4654-A9AE-952BC99B0A9E}" srcOrd="2" destOrd="0" parTransId="{8966A00C-C55B-49FB-825D-FF18B67C2ED0}" sibTransId="{A8D26D7C-C0C3-44A7-ABC9-C94D9121A6FD}"/>
    <dgm:cxn modelId="{CF3563AE-B83E-4660-8785-1078256D5511}" type="presOf" srcId="{BF80128C-1523-47DA-8124-AE09B756681C}" destId="{AE6E6062-4770-4199-AB27-917EF0926E81}" srcOrd="0" destOrd="0" presId="urn:microsoft.com/office/officeart/2005/8/layout/funnel1"/>
    <dgm:cxn modelId="{67F86EC1-C774-400E-B038-069EC4C99CCE}" srcId="{B7B9A79C-A649-4E9C-98A5-71C9AC4E5759}" destId="{DC215BED-E9C4-44E2-AB13-A59BB6497B13}" srcOrd="3" destOrd="0" parTransId="{168B0804-2F2C-4622-B4AE-C1ABEFBEAADC}" sibTransId="{90146827-0FCD-4C8F-8AA1-7AF161B504D7}"/>
    <dgm:cxn modelId="{E045F1B1-78DD-450E-9F4A-637B19F8803A}" type="presOf" srcId="{891B7E62-9CA7-4AC9-A9BE-9188DC364E30}" destId="{532C7551-EC93-4506-B200-9FA09F84CF02}" srcOrd="0" destOrd="0" presId="urn:microsoft.com/office/officeart/2005/8/layout/funnel1"/>
    <dgm:cxn modelId="{ABC51E1C-D89C-4DA8-A456-8F8AA9E8F7DE}" srcId="{B7B9A79C-A649-4E9C-98A5-71C9AC4E5759}" destId="{BF80128C-1523-47DA-8124-AE09B756681C}" srcOrd="1" destOrd="0" parTransId="{675C3CD2-A426-4863-B71C-5E9F47A80DC5}" sibTransId="{07318D01-D092-4860-A07C-028DDDE7D918}"/>
    <dgm:cxn modelId="{C4D1208D-067B-487D-853C-3A1DFF44F841}" type="presOf" srcId="{DC215BED-E9C4-44E2-AB13-A59BB6497B13}" destId="{B9057EDF-B647-4FCC-9B1E-66C98BBA1D9C}" srcOrd="0" destOrd="0" presId="urn:microsoft.com/office/officeart/2005/8/layout/funnel1"/>
    <dgm:cxn modelId="{B2B0A670-BC5E-406A-BC34-A6F894565776}" type="presOf" srcId="{B7B9A79C-A649-4E9C-98A5-71C9AC4E5759}" destId="{968B4475-C11E-4DAE-AF7D-5C134EDE3836}" srcOrd="0" destOrd="0" presId="urn:microsoft.com/office/officeart/2005/8/layout/funnel1"/>
    <dgm:cxn modelId="{6205475C-28BD-4D32-BD6B-2612EDFDD361}" srcId="{B7B9A79C-A649-4E9C-98A5-71C9AC4E5759}" destId="{891B7E62-9CA7-4AC9-A9BE-9188DC364E30}" srcOrd="0" destOrd="0" parTransId="{F88DF224-B911-4EAE-935D-2D336E266B95}" sibTransId="{2ABBD725-0D5D-4B50-82BB-7D5BDAEE4697}"/>
    <dgm:cxn modelId="{C50D9568-7161-4A6F-9C3C-B59E8E4BE26D}" type="presOf" srcId="{6F78D306-2B8D-4654-A9AE-952BC99B0A9E}" destId="{2AE9A501-A7AC-4B18-B7F3-3631E8325476}" srcOrd="0" destOrd="0" presId="urn:microsoft.com/office/officeart/2005/8/layout/funnel1"/>
    <dgm:cxn modelId="{9D2A4772-9256-4EFC-84FF-B1E3C1B3E509}" type="presParOf" srcId="{968B4475-C11E-4DAE-AF7D-5C134EDE3836}" destId="{0858DDEF-59F6-48B2-BAA9-99F1EE45E54C}" srcOrd="0" destOrd="0" presId="urn:microsoft.com/office/officeart/2005/8/layout/funnel1"/>
    <dgm:cxn modelId="{280C87A2-5A86-4236-AD42-9C99A09F0C41}" type="presParOf" srcId="{968B4475-C11E-4DAE-AF7D-5C134EDE3836}" destId="{6CC412A8-DD8D-40D0-84DE-2755C0CD82B5}" srcOrd="1" destOrd="0" presId="urn:microsoft.com/office/officeart/2005/8/layout/funnel1"/>
    <dgm:cxn modelId="{7BB868BA-9CE6-4384-8131-24026650F37A}" type="presParOf" srcId="{968B4475-C11E-4DAE-AF7D-5C134EDE3836}" destId="{B9057EDF-B647-4FCC-9B1E-66C98BBA1D9C}" srcOrd="2" destOrd="0" presId="urn:microsoft.com/office/officeart/2005/8/layout/funnel1"/>
    <dgm:cxn modelId="{72D974CA-4ECE-46E6-933B-259019B816FE}" type="presParOf" srcId="{968B4475-C11E-4DAE-AF7D-5C134EDE3836}" destId="{2AE9A501-A7AC-4B18-B7F3-3631E8325476}" srcOrd="3" destOrd="0" presId="urn:microsoft.com/office/officeart/2005/8/layout/funnel1"/>
    <dgm:cxn modelId="{FEF9A557-FA09-4BA3-BD82-F97F33B0D0F9}" type="presParOf" srcId="{968B4475-C11E-4DAE-AF7D-5C134EDE3836}" destId="{AE6E6062-4770-4199-AB27-917EF0926E81}" srcOrd="4" destOrd="0" presId="urn:microsoft.com/office/officeart/2005/8/layout/funnel1"/>
    <dgm:cxn modelId="{51C82C1C-3727-4C9E-9981-F6450D2FEA7F}" type="presParOf" srcId="{968B4475-C11E-4DAE-AF7D-5C134EDE3836}" destId="{532C7551-EC93-4506-B200-9FA09F84CF02}" srcOrd="5" destOrd="0" presId="urn:microsoft.com/office/officeart/2005/8/layout/funnel1"/>
    <dgm:cxn modelId="{7DFA4401-5877-4E78-8B77-BCE189DC2F5B}" type="presParOf" srcId="{968B4475-C11E-4DAE-AF7D-5C134EDE3836}" destId="{42BF15E7-3308-4F74-BC23-D8FD82C0E350}"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D808E9-3076-4BC0-825C-574691FEE4BE}" type="doc">
      <dgm:prSet loTypeId="urn:microsoft.com/office/officeart/2005/8/layout/hProcess9" loCatId="process" qsTypeId="urn:microsoft.com/office/officeart/2005/8/quickstyle/simple1" qsCatId="simple" csTypeId="urn:microsoft.com/office/officeart/2005/8/colors/accent1_2" csCatId="accent1" phldr="1"/>
      <dgm:spPr/>
    </dgm:pt>
    <dgm:pt modelId="{DF8E592B-9404-46FA-A102-B1DBF2AF0620}">
      <dgm:prSet phldrT="[Text]"/>
      <dgm:spPr/>
      <dgm:t>
        <a:bodyPr/>
        <a:lstStyle/>
        <a:p>
          <a:r>
            <a:rPr lang="en-US" dirty="0" smtClean="0"/>
            <a:t>API to get data and download into flat files</a:t>
          </a:r>
          <a:endParaRPr lang="en-US" dirty="0"/>
        </a:p>
      </dgm:t>
    </dgm:pt>
    <dgm:pt modelId="{54D2DB2E-5B9E-4011-AA04-F43BB9F9E91E}" type="parTrans" cxnId="{C8B324F0-51E6-475F-AB74-01C06C1DE434}">
      <dgm:prSet/>
      <dgm:spPr/>
      <dgm:t>
        <a:bodyPr/>
        <a:lstStyle/>
        <a:p>
          <a:endParaRPr lang="en-US"/>
        </a:p>
      </dgm:t>
    </dgm:pt>
    <dgm:pt modelId="{F5D21C08-2F44-464C-B5B0-F40801B5A752}" type="sibTrans" cxnId="{C8B324F0-51E6-475F-AB74-01C06C1DE434}">
      <dgm:prSet/>
      <dgm:spPr/>
      <dgm:t>
        <a:bodyPr/>
        <a:lstStyle/>
        <a:p>
          <a:endParaRPr lang="en-US"/>
        </a:p>
      </dgm:t>
    </dgm:pt>
    <dgm:pt modelId="{C465E949-0CD7-4A01-860D-F7D2E0B32238}">
      <dgm:prSet phldrT="[Text]"/>
      <dgm:spPr/>
      <dgm:t>
        <a:bodyPr/>
        <a:lstStyle/>
        <a:p>
          <a:r>
            <a:rPr lang="en-US" dirty="0" smtClean="0"/>
            <a:t>Import into AWS EC2 instances, and create HFDS files</a:t>
          </a:r>
          <a:endParaRPr lang="en-US" dirty="0"/>
        </a:p>
      </dgm:t>
    </dgm:pt>
    <dgm:pt modelId="{6C59BD8A-F89C-46B7-930C-CA9D226D9511}" type="parTrans" cxnId="{33D573AB-8FDF-4162-AB04-A1210C950715}">
      <dgm:prSet/>
      <dgm:spPr/>
      <dgm:t>
        <a:bodyPr/>
        <a:lstStyle/>
        <a:p>
          <a:endParaRPr lang="en-US"/>
        </a:p>
      </dgm:t>
    </dgm:pt>
    <dgm:pt modelId="{E69A4713-6A90-4A9C-B163-FF2C33A5715D}" type="sibTrans" cxnId="{33D573AB-8FDF-4162-AB04-A1210C950715}">
      <dgm:prSet/>
      <dgm:spPr/>
      <dgm:t>
        <a:bodyPr/>
        <a:lstStyle/>
        <a:p>
          <a:endParaRPr lang="en-US"/>
        </a:p>
      </dgm:t>
    </dgm:pt>
    <dgm:pt modelId="{95597908-15B4-41D3-BF86-E052FFA73206}">
      <dgm:prSet phldrT="[Text]"/>
      <dgm:spPr/>
      <dgm:t>
        <a:bodyPr/>
        <a:lstStyle/>
        <a:p>
          <a:r>
            <a:rPr lang="en-US" dirty="0" smtClean="0"/>
            <a:t>Extract features from data using Hive (MR/TEZ)</a:t>
          </a:r>
          <a:endParaRPr lang="en-US" dirty="0"/>
        </a:p>
      </dgm:t>
    </dgm:pt>
    <dgm:pt modelId="{465FD8CB-CB2C-45E9-8BEF-78345985FEC9}" type="parTrans" cxnId="{C1D56EEE-96B1-4BC3-AB34-EAF9C86797CA}">
      <dgm:prSet/>
      <dgm:spPr/>
      <dgm:t>
        <a:bodyPr/>
        <a:lstStyle/>
        <a:p>
          <a:endParaRPr lang="en-US"/>
        </a:p>
      </dgm:t>
    </dgm:pt>
    <dgm:pt modelId="{29C69CAD-CB24-44F3-8185-578038A2C550}" type="sibTrans" cxnId="{C1D56EEE-96B1-4BC3-AB34-EAF9C86797CA}">
      <dgm:prSet/>
      <dgm:spPr/>
      <dgm:t>
        <a:bodyPr/>
        <a:lstStyle/>
        <a:p>
          <a:endParaRPr lang="en-US"/>
        </a:p>
      </dgm:t>
    </dgm:pt>
    <dgm:pt modelId="{BC71EE53-F4DA-423C-93AC-693289E193A8}">
      <dgm:prSet phldrT="[Text]"/>
      <dgm:spPr/>
      <dgm:t>
        <a:bodyPr/>
        <a:lstStyle/>
        <a:p>
          <a:r>
            <a:rPr lang="en-US" dirty="0" smtClean="0"/>
            <a:t>Connect with reporting tool on Microsoft Power BI</a:t>
          </a:r>
          <a:endParaRPr lang="en-US" dirty="0"/>
        </a:p>
      </dgm:t>
    </dgm:pt>
    <dgm:pt modelId="{777A74A5-2E4E-461C-96D0-39BB2EFDE0A4}" type="parTrans" cxnId="{094B119D-DFAD-4D05-A591-67BA622CA2B7}">
      <dgm:prSet/>
      <dgm:spPr/>
      <dgm:t>
        <a:bodyPr/>
        <a:lstStyle/>
        <a:p>
          <a:endParaRPr lang="en-US"/>
        </a:p>
      </dgm:t>
    </dgm:pt>
    <dgm:pt modelId="{E7DFDFC8-5D95-49C6-9C8D-E9A79F9E165A}" type="sibTrans" cxnId="{094B119D-DFAD-4D05-A591-67BA622CA2B7}">
      <dgm:prSet/>
      <dgm:spPr/>
      <dgm:t>
        <a:bodyPr/>
        <a:lstStyle/>
        <a:p>
          <a:endParaRPr lang="en-US"/>
        </a:p>
      </dgm:t>
    </dgm:pt>
    <dgm:pt modelId="{01CB5AA3-5847-4EF8-B87E-B14AE8B7E52F}" type="pres">
      <dgm:prSet presAssocID="{42D808E9-3076-4BC0-825C-574691FEE4BE}" presName="CompostProcess" presStyleCnt="0">
        <dgm:presLayoutVars>
          <dgm:dir/>
          <dgm:resizeHandles val="exact"/>
        </dgm:presLayoutVars>
      </dgm:prSet>
      <dgm:spPr/>
    </dgm:pt>
    <dgm:pt modelId="{D9457453-E36E-446B-88B8-8E3388B5E0DC}" type="pres">
      <dgm:prSet presAssocID="{42D808E9-3076-4BC0-825C-574691FEE4BE}" presName="arrow" presStyleLbl="bgShp" presStyleIdx="0" presStyleCnt="1"/>
      <dgm:spPr/>
    </dgm:pt>
    <dgm:pt modelId="{653B0863-D28D-4166-AD7B-8196460447EA}" type="pres">
      <dgm:prSet presAssocID="{42D808E9-3076-4BC0-825C-574691FEE4BE}" presName="linearProcess" presStyleCnt="0"/>
      <dgm:spPr/>
    </dgm:pt>
    <dgm:pt modelId="{DDDC8451-466D-440F-B91D-1413F34731E0}" type="pres">
      <dgm:prSet presAssocID="{DF8E592B-9404-46FA-A102-B1DBF2AF0620}" presName="textNode" presStyleLbl="node1" presStyleIdx="0" presStyleCnt="4">
        <dgm:presLayoutVars>
          <dgm:bulletEnabled val="1"/>
        </dgm:presLayoutVars>
      </dgm:prSet>
      <dgm:spPr/>
      <dgm:t>
        <a:bodyPr/>
        <a:lstStyle/>
        <a:p>
          <a:endParaRPr lang="en-US"/>
        </a:p>
      </dgm:t>
    </dgm:pt>
    <dgm:pt modelId="{0187CA1C-04EB-4791-824E-A4408826E3EA}" type="pres">
      <dgm:prSet presAssocID="{F5D21C08-2F44-464C-B5B0-F40801B5A752}" presName="sibTrans" presStyleCnt="0"/>
      <dgm:spPr/>
    </dgm:pt>
    <dgm:pt modelId="{1A488318-09F0-42A5-B522-C053B9A8524D}" type="pres">
      <dgm:prSet presAssocID="{C465E949-0CD7-4A01-860D-F7D2E0B32238}" presName="textNode" presStyleLbl="node1" presStyleIdx="1" presStyleCnt="4">
        <dgm:presLayoutVars>
          <dgm:bulletEnabled val="1"/>
        </dgm:presLayoutVars>
      </dgm:prSet>
      <dgm:spPr/>
      <dgm:t>
        <a:bodyPr/>
        <a:lstStyle/>
        <a:p>
          <a:endParaRPr lang="en-US"/>
        </a:p>
      </dgm:t>
    </dgm:pt>
    <dgm:pt modelId="{83D1A33A-7BF3-4F52-8330-9EEE67321C59}" type="pres">
      <dgm:prSet presAssocID="{E69A4713-6A90-4A9C-B163-FF2C33A5715D}" presName="sibTrans" presStyleCnt="0"/>
      <dgm:spPr/>
    </dgm:pt>
    <dgm:pt modelId="{79DC08AD-0651-4518-9E7E-F61622F40B25}" type="pres">
      <dgm:prSet presAssocID="{95597908-15B4-41D3-BF86-E052FFA73206}" presName="textNode" presStyleLbl="node1" presStyleIdx="2" presStyleCnt="4">
        <dgm:presLayoutVars>
          <dgm:bulletEnabled val="1"/>
        </dgm:presLayoutVars>
      </dgm:prSet>
      <dgm:spPr/>
      <dgm:t>
        <a:bodyPr/>
        <a:lstStyle/>
        <a:p>
          <a:endParaRPr lang="en-US"/>
        </a:p>
      </dgm:t>
    </dgm:pt>
    <dgm:pt modelId="{28E926F8-FB2B-4EB9-85EF-EF1069269216}" type="pres">
      <dgm:prSet presAssocID="{29C69CAD-CB24-44F3-8185-578038A2C550}" presName="sibTrans" presStyleCnt="0"/>
      <dgm:spPr/>
    </dgm:pt>
    <dgm:pt modelId="{139A51F1-76F9-421D-A981-096495272133}" type="pres">
      <dgm:prSet presAssocID="{BC71EE53-F4DA-423C-93AC-693289E193A8}" presName="textNode" presStyleLbl="node1" presStyleIdx="3" presStyleCnt="4">
        <dgm:presLayoutVars>
          <dgm:bulletEnabled val="1"/>
        </dgm:presLayoutVars>
      </dgm:prSet>
      <dgm:spPr/>
      <dgm:t>
        <a:bodyPr/>
        <a:lstStyle/>
        <a:p>
          <a:endParaRPr lang="en-US"/>
        </a:p>
      </dgm:t>
    </dgm:pt>
  </dgm:ptLst>
  <dgm:cxnLst>
    <dgm:cxn modelId="{908829BF-1779-43FB-A337-71CE2250AF17}" type="presOf" srcId="{95597908-15B4-41D3-BF86-E052FFA73206}" destId="{79DC08AD-0651-4518-9E7E-F61622F40B25}" srcOrd="0" destOrd="0" presId="urn:microsoft.com/office/officeart/2005/8/layout/hProcess9"/>
    <dgm:cxn modelId="{C8B324F0-51E6-475F-AB74-01C06C1DE434}" srcId="{42D808E9-3076-4BC0-825C-574691FEE4BE}" destId="{DF8E592B-9404-46FA-A102-B1DBF2AF0620}" srcOrd="0" destOrd="0" parTransId="{54D2DB2E-5B9E-4011-AA04-F43BB9F9E91E}" sibTransId="{F5D21C08-2F44-464C-B5B0-F40801B5A752}"/>
    <dgm:cxn modelId="{094B119D-DFAD-4D05-A591-67BA622CA2B7}" srcId="{42D808E9-3076-4BC0-825C-574691FEE4BE}" destId="{BC71EE53-F4DA-423C-93AC-693289E193A8}" srcOrd="3" destOrd="0" parTransId="{777A74A5-2E4E-461C-96D0-39BB2EFDE0A4}" sibTransId="{E7DFDFC8-5D95-49C6-9C8D-E9A79F9E165A}"/>
    <dgm:cxn modelId="{0319075A-ACDF-4B61-B8F6-ABDA1B2F203B}" type="presOf" srcId="{BC71EE53-F4DA-423C-93AC-693289E193A8}" destId="{139A51F1-76F9-421D-A981-096495272133}" srcOrd="0" destOrd="0" presId="urn:microsoft.com/office/officeart/2005/8/layout/hProcess9"/>
    <dgm:cxn modelId="{8757DC9E-37C8-41B4-8730-94A3C4AED318}" type="presOf" srcId="{C465E949-0CD7-4A01-860D-F7D2E0B32238}" destId="{1A488318-09F0-42A5-B522-C053B9A8524D}" srcOrd="0" destOrd="0" presId="urn:microsoft.com/office/officeart/2005/8/layout/hProcess9"/>
    <dgm:cxn modelId="{38CB7C2B-CB4E-47CB-BD83-E07E04DAD1BF}" type="presOf" srcId="{DF8E592B-9404-46FA-A102-B1DBF2AF0620}" destId="{DDDC8451-466D-440F-B91D-1413F34731E0}" srcOrd="0" destOrd="0" presId="urn:microsoft.com/office/officeart/2005/8/layout/hProcess9"/>
    <dgm:cxn modelId="{58C403A5-4B91-49A8-9FF9-A94DAB9A131A}" type="presOf" srcId="{42D808E9-3076-4BC0-825C-574691FEE4BE}" destId="{01CB5AA3-5847-4EF8-B87E-B14AE8B7E52F}" srcOrd="0" destOrd="0" presId="urn:microsoft.com/office/officeart/2005/8/layout/hProcess9"/>
    <dgm:cxn modelId="{33D573AB-8FDF-4162-AB04-A1210C950715}" srcId="{42D808E9-3076-4BC0-825C-574691FEE4BE}" destId="{C465E949-0CD7-4A01-860D-F7D2E0B32238}" srcOrd="1" destOrd="0" parTransId="{6C59BD8A-F89C-46B7-930C-CA9D226D9511}" sibTransId="{E69A4713-6A90-4A9C-B163-FF2C33A5715D}"/>
    <dgm:cxn modelId="{C1D56EEE-96B1-4BC3-AB34-EAF9C86797CA}" srcId="{42D808E9-3076-4BC0-825C-574691FEE4BE}" destId="{95597908-15B4-41D3-BF86-E052FFA73206}" srcOrd="2" destOrd="0" parTransId="{465FD8CB-CB2C-45E9-8BEF-78345985FEC9}" sibTransId="{29C69CAD-CB24-44F3-8185-578038A2C550}"/>
    <dgm:cxn modelId="{95A35455-3755-48A2-B0A8-099D1201EA52}" type="presParOf" srcId="{01CB5AA3-5847-4EF8-B87E-B14AE8B7E52F}" destId="{D9457453-E36E-446B-88B8-8E3388B5E0DC}" srcOrd="0" destOrd="0" presId="urn:microsoft.com/office/officeart/2005/8/layout/hProcess9"/>
    <dgm:cxn modelId="{3A6F2917-B91B-4648-8FB2-83C7821D2584}" type="presParOf" srcId="{01CB5AA3-5847-4EF8-B87E-B14AE8B7E52F}" destId="{653B0863-D28D-4166-AD7B-8196460447EA}" srcOrd="1" destOrd="0" presId="urn:microsoft.com/office/officeart/2005/8/layout/hProcess9"/>
    <dgm:cxn modelId="{3FFDF600-E5F6-46E2-AAF2-F7225C4B1C4C}" type="presParOf" srcId="{653B0863-D28D-4166-AD7B-8196460447EA}" destId="{DDDC8451-466D-440F-B91D-1413F34731E0}" srcOrd="0" destOrd="0" presId="urn:microsoft.com/office/officeart/2005/8/layout/hProcess9"/>
    <dgm:cxn modelId="{4B7FD0DA-D279-4F57-845B-4D495FA62312}" type="presParOf" srcId="{653B0863-D28D-4166-AD7B-8196460447EA}" destId="{0187CA1C-04EB-4791-824E-A4408826E3EA}" srcOrd="1" destOrd="0" presId="urn:microsoft.com/office/officeart/2005/8/layout/hProcess9"/>
    <dgm:cxn modelId="{3E1ED159-0C6A-4E1D-82F6-8CBD5E8B0FBE}" type="presParOf" srcId="{653B0863-D28D-4166-AD7B-8196460447EA}" destId="{1A488318-09F0-42A5-B522-C053B9A8524D}" srcOrd="2" destOrd="0" presId="urn:microsoft.com/office/officeart/2005/8/layout/hProcess9"/>
    <dgm:cxn modelId="{8F33CE3B-9B5C-4934-90EC-C389C2C54DC6}" type="presParOf" srcId="{653B0863-D28D-4166-AD7B-8196460447EA}" destId="{83D1A33A-7BF3-4F52-8330-9EEE67321C59}" srcOrd="3" destOrd="0" presId="urn:microsoft.com/office/officeart/2005/8/layout/hProcess9"/>
    <dgm:cxn modelId="{C5E1D608-87A2-413C-BDE1-A94F22DCC584}" type="presParOf" srcId="{653B0863-D28D-4166-AD7B-8196460447EA}" destId="{79DC08AD-0651-4518-9E7E-F61622F40B25}" srcOrd="4" destOrd="0" presId="urn:microsoft.com/office/officeart/2005/8/layout/hProcess9"/>
    <dgm:cxn modelId="{4E4DCED0-7F98-4434-9484-53A0042A38EE}" type="presParOf" srcId="{653B0863-D28D-4166-AD7B-8196460447EA}" destId="{28E926F8-FB2B-4EB9-85EF-EF1069269216}" srcOrd="5" destOrd="0" presId="urn:microsoft.com/office/officeart/2005/8/layout/hProcess9"/>
    <dgm:cxn modelId="{56909E11-24F8-4E26-BE23-FB9131BC8ABE}" type="presParOf" srcId="{653B0863-D28D-4166-AD7B-8196460447EA}" destId="{139A51F1-76F9-421D-A981-096495272133}"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DFE311-487D-44A4-B1BE-47371A537A48}">
      <dsp:nvSpPr>
        <dsp:cNvPr id="0" name=""/>
        <dsp:cNvSpPr/>
      </dsp:nvSpPr>
      <dsp:spPr>
        <a:xfrm>
          <a:off x="1356830" y="701"/>
          <a:ext cx="938565" cy="938565"/>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Pop bands</a:t>
          </a:r>
          <a:endParaRPr lang="en-US" sz="1900" kern="1200" dirty="0"/>
        </a:p>
      </dsp:txBody>
      <dsp:txXfrm>
        <a:off x="1494280" y="138151"/>
        <a:ext cx="663665" cy="663665"/>
      </dsp:txXfrm>
    </dsp:sp>
    <dsp:sp modelId="{3351E700-D808-4C68-8A35-EADF31B6BE70}">
      <dsp:nvSpPr>
        <dsp:cNvPr id="0" name=""/>
        <dsp:cNvSpPr/>
      </dsp:nvSpPr>
      <dsp:spPr>
        <a:xfrm>
          <a:off x="1553928" y="1015478"/>
          <a:ext cx="544368" cy="544368"/>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1626084" y="1223644"/>
        <a:ext cx="400056" cy="128036"/>
      </dsp:txXfrm>
    </dsp:sp>
    <dsp:sp modelId="{3B092A89-122C-41B9-963C-7DE2BB900F4D}">
      <dsp:nvSpPr>
        <dsp:cNvPr id="0" name=""/>
        <dsp:cNvSpPr/>
      </dsp:nvSpPr>
      <dsp:spPr>
        <a:xfrm>
          <a:off x="1356830" y="1636058"/>
          <a:ext cx="938565" cy="938565"/>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Big Data</a:t>
          </a:r>
          <a:endParaRPr lang="en-US" sz="1900" kern="1200" dirty="0"/>
        </a:p>
      </dsp:txBody>
      <dsp:txXfrm>
        <a:off x="1494280" y="1773508"/>
        <a:ext cx="663665" cy="663665"/>
      </dsp:txXfrm>
    </dsp:sp>
    <dsp:sp modelId="{3C151882-6F3D-4B05-8E55-C348DF02C6D1}">
      <dsp:nvSpPr>
        <dsp:cNvPr id="0" name=""/>
        <dsp:cNvSpPr/>
      </dsp:nvSpPr>
      <dsp:spPr>
        <a:xfrm>
          <a:off x="2436180" y="1113089"/>
          <a:ext cx="298463" cy="3491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2436180" y="1182918"/>
        <a:ext cx="208924" cy="209488"/>
      </dsp:txXfrm>
    </dsp:sp>
    <dsp:sp modelId="{BB2217DC-F9B4-42A4-A149-E71509DEDA9F}">
      <dsp:nvSpPr>
        <dsp:cNvPr id="0" name=""/>
        <dsp:cNvSpPr/>
      </dsp:nvSpPr>
      <dsp:spPr>
        <a:xfrm>
          <a:off x="2858535" y="349097"/>
          <a:ext cx="1877131" cy="187713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More fan! More popular!</a:t>
          </a:r>
          <a:endParaRPr lang="en-US" sz="2400" kern="1200" dirty="0"/>
        </a:p>
      </dsp:txBody>
      <dsp:txXfrm>
        <a:off x="3133434" y="623996"/>
        <a:ext cx="1327333" cy="13273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58DDEF-59F6-48B2-BAA9-99F1EE45E54C}">
      <dsp:nvSpPr>
        <dsp:cNvPr id="0" name=""/>
        <dsp:cNvSpPr/>
      </dsp:nvSpPr>
      <dsp:spPr>
        <a:xfrm>
          <a:off x="3589880" y="148267"/>
          <a:ext cx="2942539" cy="1021905"/>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C412A8-DD8D-40D0-84DE-2755C0CD82B5}">
      <dsp:nvSpPr>
        <dsp:cNvPr id="0" name=""/>
        <dsp:cNvSpPr/>
      </dsp:nvSpPr>
      <dsp:spPr>
        <a:xfrm>
          <a:off x="4780582" y="2650567"/>
          <a:ext cx="570259" cy="364966"/>
        </a:xfrm>
        <a:prstGeom prst="downArrow">
          <a:avLst/>
        </a:prstGeom>
        <a:solidFill>
          <a:schemeClr val="accent1">
            <a:tint val="6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057EDF-B647-4FCC-9B1E-66C98BBA1D9C}">
      <dsp:nvSpPr>
        <dsp:cNvPr id="0" name=""/>
        <dsp:cNvSpPr/>
      </dsp:nvSpPr>
      <dsp:spPr>
        <a:xfrm>
          <a:off x="3697089" y="2942539"/>
          <a:ext cx="2737246" cy="684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Text stream of user comments</a:t>
          </a:r>
          <a:endParaRPr lang="en-US" sz="1600" kern="1200" dirty="0"/>
        </a:p>
      </dsp:txBody>
      <dsp:txXfrm>
        <a:off x="3697089" y="2942539"/>
        <a:ext cx="2737246" cy="684311"/>
      </dsp:txXfrm>
    </dsp:sp>
    <dsp:sp modelId="{2AE9A501-A7AC-4B18-B7F3-3631E8325476}">
      <dsp:nvSpPr>
        <dsp:cNvPr id="0" name=""/>
        <dsp:cNvSpPr/>
      </dsp:nvSpPr>
      <dsp:spPr>
        <a:xfrm>
          <a:off x="4659687" y="1249096"/>
          <a:ext cx="1026467" cy="102646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Others</a:t>
          </a:r>
          <a:endParaRPr lang="en-US" sz="1500" kern="1200" dirty="0"/>
        </a:p>
      </dsp:txBody>
      <dsp:txXfrm>
        <a:off x="4810010" y="1399419"/>
        <a:ext cx="725821" cy="725821"/>
      </dsp:txXfrm>
    </dsp:sp>
    <dsp:sp modelId="{AE6E6062-4770-4199-AB27-917EF0926E81}">
      <dsp:nvSpPr>
        <dsp:cNvPr id="0" name=""/>
        <dsp:cNvSpPr/>
      </dsp:nvSpPr>
      <dsp:spPr>
        <a:xfrm>
          <a:off x="3925193" y="479018"/>
          <a:ext cx="1026467" cy="102646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YouTube</a:t>
          </a:r>
          <a:endParaRPr lang="en-US" sz="1500" kern="1200" dirty="0"/>
        </a:p>
      </dsp:txBody>
      <dsp:txXfrm>
        <a:off x="4075516" y="629341"/>
        <a:ext cx="725821" cy="725821"/>
      </dsp:txXfrm>
    </dsp:sp>
    <dsp:sp modelId="{532C7551-EC93-4506-B200-9FA09F84CF02}">
      <dsp:nvSpPr>
        <dsp:cNvPr id="0" name=""/>
        <dsp:cNvSpPr/>
      </dsp:nvSpPr>
      <dsp:spPr>
        <a:xfrm>
          <a:off x="4974470" y="230841"/>
          <a:ext cx="1026467" cy="102646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Twitter</a:t>
          </a:r>
          <a:endParaRPr lang="en-US" sz="1500" kern="1200" dirty="0"/>
        </a:p>
      </dsp:txBody>
      <dsp:txXfrm>
        <a:off x="5124793" y="381164"/>
        <a:ext cx="725821" cy="725821"/>
      </dsp:txXfrm>
    </dsp:sp>
    <dsp:sp modelId="{42BF15E7-3308-4F74-BC23-D8FD82C0E350}">
      <dsp:nvSpPr>
        <dsp:cNvPr id="0" name=""/>
        <dsp:cNvSpPr/>
      </dsp:nvSpPr>
      <dsp:spPr>
        <a:xfrm>
          <a:off x="3468985" y="22810"/>
          <a:ext cx="3193454" cy="2554763"/>
        </a:xfrm>
        <a:prstGeom prst="funnel">
          <a:avLst/>
        </a:prstGeom>
        <a:solidFill>
          <a:schemeClr val="lt1">
            <a:alpha val="4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7453-E36E-446B-88B8-8E3388B5E0DC}">
      <dsp:nvSpPr>
        <dsp:cNvPr id="0" name=""/>
        <dsp:cNvSpPr/>
      </dsp:nvSpPr>
      <dsp:spPr>
        <a:xfrm>
          <a:off x="759856" y="0"/>
          <a:ext cx="8611711" cy="364966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DC8451-466D-440F-B91D-1413F34731E0}">
      <dsp:nvSpPr>
        <dsp:cNvPr id="0" name=""/>
        <dsp:cNvSpPr/>
      </dsp:nvSpPr>
      <dsp:spPr>
        <a:xfrm>
          <a:off x="5070" y="1094898"/>
          <a:ext cx="2438863" cy="145986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API to get data and download into flat files</a:t>
          </a:r>
          <a:endParaRPr lang="en-US" sz="2100" kern="1200" dirty="0"/>
        </a:p>
      </dsp:txBody>
      <dsp:txXfrm>
        <a:off x="76335" y="1166163"/>
        <a:ext cx="2296333" cy="1317334"/>
      </dsp:txXfrm>
    </dsp:sp>
    <dsp:sp modelId="{1A488318-09F0-42A5-B522-C053B9A8524D}">
      <dsp:nvSpPr>
        <dsp:cNvPr id="0" name=""/>
        <dsp:cNvSpPr/>
      </dsp:nvSpPr>
      <dsp:spPr>
        <a:xfrm>
          <a:off x="2565877" y="1094898"/>
          <a:ext cx="2438863" cy="145986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Import into AWS EC2 instances, and create HFDS files</a:t>
          </a:r>
          <a:endParaRPr lang="en-US" sz="2100" kern="1200" dirty="0"/>
        </a:p>
      </dsp:txBody>
      <dsp:txXfrm>
        <a:off x="2637142" y="1166163"/>
        <a:ext cx="2296333" cy="1317334"/>
      </dsp:txXfrm>
    </dsp:sp>
    <dsp:sp modelId="{79DC08AD-0651-4518-9E7E-F61622F40B25}">
      <dsp:nvSpPr>
        <dsp:cNvPr id="0" name=""/>
        <dsp:cNvSpPr/>
      </dsp:nvSpPr>
      <dsp:spPr>
        <a:xfrm>
          <a:off x="5126684" y="1094898"/>
          <a:ext cx="2438863" cy="145986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Extract features from data using Hive (MR/TEZ)</a:t>
          </a:r>
          <a:endParaRPr lang="en-US" sz="2100" kern="1200" dirty="0"/>
        </a:p>
      </dsp:txBody>
      <dsp:txXfrm>
        <a:off x="5197949" y="1166163"/>
        <a:ext cx="2296333" cy="1317334"/>
      </dsp:txXfrm>
    </dsp:sp>
    <dsp:sp modelId="{139A51F1-76F9-421D-A981-096495272133}">
      <dsp:nvSpPr>
        <dsp:cNvPr id="0" name=""/>
        <dsp:cNvSpPr/>
      </dsp:nvSpPr>
      <dsp:spPr>
        <a:xfrm>
          <a:off x="7687490" y="1094898"/>
          <a:ext cx="2438863" cy="145986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Connect with reporting tool on Microsoft Power BI</a:t>
          </a:r>
          <a:endParaRPr lang="en-US" sz="2100" kern="1200" dirty="0"/>
        </a:p>
      </dsp:txBody>
      <dsp:txXfrm>
        <a:off x="7758755" y="1166163"/>
        <a:ext cx="2296333" cy="1317334"/>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9/28/2015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9/28/2015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9/28/2015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2.xml"/><Relationship Id="rId7" Type="http://schemas.openxmlformats.org/officeDocument/2006/relationships/image" Target="../media/image6.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3.xml"/><Relationship Id="rId7" Type="http://schemas.openxmlformats.org/officeDocument/2006/relationships/image" Target="../media/image6.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openxmlformats.org/officeDocument/2006/relationships/image" Target="../media/image10.png"/><Relationship Id="rId5" Type="http://schemas.openxmlformats.org/officeDocument/2006/relationships/diagramColors" Target="../diagrams/colors3.xml"/><Relationship Id="rId10" Type="http://schemas.openxmlformats.org/officeDocument/2006/relationships/image" Target="../media/image9.png"/><Relationship Id="rId4" Type="http://schemas.openxmlformats.org/officeDocument/2006/relationships/diagramQuickStyle" Target="../diagrams/quickStyle3.xml"/><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Pop band meets big data</a:t>
            </a:r>
            <a:endParaRPr lang="en-US" dirty="0"/>
          </a:p>
        </p:txBody>
      </p:sp>
      <p:sp>
        <p:nvSpPr>
          <p:cNvPr id="3" name="Subtitle 2"/>
          <p:cNvSpPr>
            <a:spLocks noGrp="1"/>
          </p:cNvSpPr>
          <p:nvPr>
            <p:ph type="subTitle" idx="1"/>
          </p:nvPr>
        </p:nvSpPr>
        <p:spPr/>
        <p:txBody>
          <a:bodyPr/>
          <a:lstStyle/>
          <a:p>
            <a:r>
              <a:rPr lang="en-US" dirty="0" smtClean="0"/>
              <a:t>Umber, Lin, </a:t>
            </a:r>
            <a:r>
              <a:rPr lang="en-US" dirty="0" err="1" smtClean="0"/>
              <a:t>Sahab</a:t>
            </a:r>
            <a:endParaRPr lang="en-US" dirty="0" smtClean="0"/>
          </a:p>
          <a:p>
            <a:r>
              <a:rPr lang="en-US" smtClean="0"/>
              <a:t>W205 </a:t>
            </a:r>
            <a:r>
              <a:rPr lang="en-US" dirty="0" smtClean="0"/>
              <a:t>project 1, week 5</a:t>
            </a:r>
            <a:endParaRPr lang="en-US" dirty="0"/>
          </a:p>
        </p:txBody>
      </p:sp>
    </p:spTree>
    <p:extLst>
      <p:ext uri="{BB962C8B-B14F-4D97-AF65-F5344CB8AC3E}">
        <p14:creationId xmlns:p14="http://schemas.microsoft.com/office/powerpoint/2010/main" val="1539684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a:xfrm>
            <a:off x="685801" y="2142068"/>
            <a:ext cx="10381591" cy="1967478"/>
          </a:xfrm>
        </p:spPr>
        <p:txBody>
          <a:bodyPr/>
          <a:lstStyle/>
          <a:p>
            <a:r>
              <a:rPr lang="en-US" dirty="0" smtClean="0"/>
              <a:t>While sales people can use big data and machine learning to drive up sales revenue, why not pop band use the same cool tool to drive up number of fans and popularity? </a:t>
            </a:r>
          </a:p>
          <a:p>
            <a:r>
              <a:rPr lang="en-US" dirty="0" smtClean="0"/>
              <a:t>It’s time to let pop band meet popular technology, big data! </a:t>
            </a:r>
            <a:endParaRPr lang="en-US" dirty="0"/>
          </a:p>
        </p:txBody>
      </p:sp>
      <p:pic>
        <p:nvPicPr>
          <p:cNvPr id="4" name="Picture 3"/>
          <p:cNvPicPr>
            <a:picLocks noChangeAspect="1"/>
          </p:cNvPicPr>
          <p:nvPr/>
        </p:nvPicPr>
        <p:blipFill rotWithShape="1">
          <a:blip r:embed="rId2"/>
          <a:srcRect r="32858"/>
          <a:stretch/>
        </p:blipFill>
        <p:spPr>
          <a:xfrm>
            <a:off x="1458911" y="3705225"/>
            <a:ext cx="4642944" cy="1666875"/>
          </a:xfrm>
          <a:prstGeom prst="rect">
            <a:avLst/>
          </a:prstGeom>
        </p:spPr>
      </p:pic>
      <p:pic>
        <p:nvPicPr>
          <p:cNvPr id="5" name="Picture 4"/>
          <p:cNvPicPr>
            <a:picLocks noChangeAspect="1"/>
          </p:cNvPicPr>
          <p:nvPr/>
        </p:nvPicPr>
        <p:blipFill>
          <a:blip r:embed="rId3"/>
          <a:stretch>
            <a:fillRect/>
          </a:stretch>
        </p:blipFill>
        <p:spPr>
          <a:xfrm>
            <a:off x="3539630" y="5372100"/>
            <a:ext cx="2562225" cy="1485900"/>
          </a:xfrm>
          <a:prstGeom prst="rect">
            <a:avLst/>
          </a:prstGeom>
        </p:spPr>
      </p:pic>
      <p:graphicFrame>
        <p:nvGraphicFramePr>
          <p:cNvPr id="6" name="Diagram 5"/>
          <p:cNvGraphicFramePr/>
          <p:nvPr>
            <p:extLst>
              <p:ext uri="{D42A27DB-BD31-4B8C-83A1-F6EECF244321}">
                <p14:modId xmlns:p14="http://schemas.microsoft.com/office/powerpoint/2010/main" val="3389124562"/>
              </p:ext>
            </p:extLst>
          </p:nvPr>
        </p:nvGraphicFramePr>
        <p:xfrm>
          <a:off x="4897819" y="3816988"/>
          <a:ext cx="6092497" cy="25753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00825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3444467"/>
              </p:ext>
            </p:extLst>
          </p:nvPr>
        </p:nvGraphicFramePr>
        <p:xfrm>
          <a:off x="685800" y="2141538"/>
          <a:ext cx="10131425"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stretch>
            <a:fillRect/>
          </a:stretch>
        </p:blipFill>
        <p:spPr>
          <a:xfrm>
            <a:off x="4214646" y="2141538"/>
            <a:ext cx="1139059" cy="725691"/>
          </a:xfrm>
          <a:prstGeom prst="rect">
            <a:avLst/>
          </a:prstGeom>
        </p:spPr>
      </p:pic>
      <p:pic>
        <p:nvPicPr>
          <p:cNvPr id="6" name="Picture 5"/>
          <p:cNvPicPr>
            <a:picLocks noChangeAspect="1"/>
          </p:cNvPicPr>
          <p:nvPr/>
        </p:nvPicPr>
        <p:blipFill>
          <a:blip r:embed="rId8"/>
          <a:stretch>
            <a:fillRect/>
          </a:stretch>
        </p:blipFill>
        <p:spPr>
          <a:xfrm>
            <a:off x="5751512" y="1786758"/>
            <a:ext cx="1082707" cy="894200"/>
          </a:xfrm>
          <a:prstGeom prst="rect">
            <a:avLst/>
          </a:prstGeom>
        </p:spPr>
      </p:pic>
    </p:spTree>
    <p:extLst>
      <p:ext uri="{BB962C8B-B14F-4D97-AF65-F5344CB8AC3E}">
        <p14:creationId xmlns:p14="http://schemas.microsoft.com/office/powerpoint/2010/main" val="2803335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pipeline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54036958"/>
              </p:ext>
            </p:extLst>
          </p:nvPr>
        </p:nvGraphicFramePr>
        <p:xfrm>
          <a:off x="685800" y="2141538"/>
          <a:ext cx="10131425"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stretch>
            <a:fillRect/>
          </a:stretch>
        </p:blipFill>
        <p:spPr>
          <a:xfrm>
            <a:off x="804561" y="2294693"/>
            <a:ext cx="1139059" cy="725691"/>
          </a:xfrm>
          <a:prstGeom prst="rect">
            <a:avLst/>
          </a:prstGeom>
        </p:spPr>
      </p:pic>
      <p:pic>
        <p:nvPicPr>
          <p:cNvPr id="6" name="Picture 5"/>
          <p:cNvPicPr>
            <a:picLocks noChangeAspect="1"/>
          </p:cNvPicPr>
          <p:nvPr/>
        </p:nvPicPr>
        <p:blipFill>
          <a:blip r:embed="rId8"/>
          <a:stretch>
            <a:fillRect/>
          </a:stretch>
        </p:blipFill>
        <p:spPr>
          <a:xfrm>
            <a:off x="1943620" y="2294693"/>
            <a:ext cx="897265" cy="741045"/>
          </a:xfrm>
          <a:prstGeom prst="rect">
            <a:avLst/>
          </a:prstGeom>
        </p:spPr>
      </p:pic>
      <p:pic>
        <p:nvPicPr>
          <p:cNvPr id="7" name="Picture 6"/>
          <p:cNvPicPr>
            <a:picLocks noChangeAspect="1"/>
          </p:cNvPicPr>
          <p:nvPr/>
        </p:nvPicPr>
        <p:blipFill>
          <a:blip r:embed="rId9"/>
          <a:stretch>
            <a:fillRect/>
          </a:stretch>
        </p:blipFill>
        <p:spPr>
          <a:xfrm>
            <a:off x="3082679" y="2294693"/>
            <a:ext cx="3095625" cy="695325"/>
          </a:xfrm>
          <a:prstGeom prst="rect">
            <a:avLst/>
          </a:prstGeom>
        </p:spPr>
      </p:pic>
      <p:pic>
        <p:nvPicPr>
          <p:cNvPr id="8" name="Picture 7"/>
          <p:cNvPicPr>
            <a:picLocks noChangeAspect="1"/>
          </p:cNvPicPr>
          <p:nvPr/>
        </p:nvPicPr>
        <p:blipFill>
          <a:blip r:embed="rId10"/>
          <a:stretch>
            <a:fillRect/>
          </a:stretch>
        </p:blipFill>
        <p:spPr>
          <a:xfrm>
            <a:off x="6505903" y="2291585"/>
            <a:ext cx="811022" cy="728799"/>
          </a:xfrm>
          <a:prstGeom prst="rect">
            <a:avLst/>
          </a:prstGeom>
        </p:spPr>
      </p:pic>
      <p:pic>
        <p:nvPicPr>
          <p:cNvPr id="9" name="Picture 8"/>
          <p:cNvPicPr>
            <a:picLocks noChangeAspect="1"/>
          </p:cNvPicPr>
          <p:nvPr/>
        </p:nvPicPr>
        <p:blipFill>
          <a:blip r:embed="rId11"/>
          <a:stretch>
            <a:fillRect/>
          </a:stretch>
        </p:blipFill>
        <p:spPr>
          <a:xfrm>
            <a:off x="8660988" y="2379465"/>
            <a:ext cx="1628775" cy="571500"/>
          </a:xfrm>
          <a:prstGeom prst="rect">
            <a:avLst/>
          </a:prstGeom>
        </p:spPr>
      </p:pic>
    </p:spTree>
    <p:extLst>
      <p:ext uri="{BB962C8B-B14F-4D97-AF65-F5344CB8AC3E}">
        <p14:creationId xmlns:p14="http://schemas.microsoft.com/office/powerpoint/2010/main" val="248490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magic</a:t>
            </a:r>
            <a:endParaRPr lang="en-US" dirty="0"/>
          </a:p>
        </p:txBody>
      </p:sp>
      <p:sp>
        <p:nvSpPr>
          <p:cNvPr id="3" name="Content Placeholder 2"/>
          <p:cNvSpPr>
            <a:spLocks noGrp="1"/>
          </p:cNvSpPr>
          <p:nvPr>
            <p:ph idx="1"/>
          </p:nvPr>
        </p:nvSpPr>
        <p:spPr/>
        <p:txBody>
          <a:bodyPr/>
          <a:lstStyle/>
          <a:p>
            <a:r>
              <a:rPr lang="en-US" dirty="0" smtClean="0"/>
              <a:t>After setting up the data pipeline. We can use some band’s historical data as training data to train our model, and use other band’s data as dev data to test our model. </a:t>
            </a:r>
          </a:p>
          <a:p>
            <a:r>
              <a:rPr lang="en-US" dirty="0" smtClean="0"/>
              <a:t>Then propose the result to producing companies, and show them how can they increase their bands’ “fan market share” using our model! </a:t>
            </a:r>
          </a:p>
          <a:p>
            <a:pPr marL="0" indent="0">
              <a:buNone/>
            </a:pPr>
            <a:endParaRPr lang="en-US" dirty="0"/>
          </a:p>
        </p:txBody>
      </p:sp>
      <p:pic>
        <p:nvPicPr>
          <p:cNvPr id="4" name="Picture 3"/>
          <p:cNvPicPr>
            <a:picLocks noChangeAspect="1"/>
          </p:cNvPicPr>
          <p:nvPr/>
        </p:nvPicPr>
        <p:blipFill>
          <a:blip r:embed="rId2"/>
          <a:stretch>
            <a:fillRect/>
          </a:stretch>
        </p:blipFill>
        <p:spPr>
          <a:xfrm>
            <a:off x="4843133" y="4775966"/>
            <a:ext cx="2295525" cy="1657350"/>
          </a:xfrm>
          <a:prstGeom prst="rect">
            <a:avLst/>
          </a:prstGeom>
        </p:spPr>
      </p:pic>
    </p:spTree>
    <p:extLst>
      <p:ext uri="{BB962C8B-B14F-4D97-AF65-F5344CB8AC3E}">
        <p14:creationId xmlns:p14="http://schemas.microsoft.com/office/powerpoint/2010/main" val="22122556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22</TotalTime>
  <Words>187</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Celestial</vt:lpstr>
      <vt:lpstr>Pop band meets big data</vt:lpstr>
      <vt:lpstr>Goal</vt:lpstr>
      <vt:lpstr>Data source</vt:lpstr>
      <vt:lpstr>Data pipeline</vt:lpstr>
      <vt:lpstr>Machine learning magic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 band meets big data</dc:title>
  <dc:creator>Linfang Yang</dc:creator>
  <cp:lastModifiedBy>Linfang Yang</cp:lastModifiedBy>
  <cp:revision>4</cp:revision>
  <dcterms:created xsi:type="dcterms:W3CDTF">2015-09-29T01:04:44Z</dcterms:created>
  <dcterms:modified xsi:type="dcterms:W3CDTF">2015-09-29T01:39:11Z</dcterms:modified>
</cp:coreProperties>
</file>