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49C6-E04D-4188-AA55-F42A6E53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CAC5E-52BF-4602-BFE3-E3869FAE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422-161F-48B0-A142-0D9180A1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EF51-F865-4286-AA0D-01B47F07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4078-FC70-4E94-A0D2-AECB286B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F1F-5A44-4A00-A3EB-708CDDDA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4671E-F13C-4E55-94EC-FB198A89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3D60-B1E7-4B81-9785-0ADE2F32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257C-BA48-4160-845F-93584D4C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BB71-B56D-413A-B4D1-405637A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39DB4-E857-4938-B612-75D11611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1465-82DE-4EF1-82DF-4CFCDC79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B04-6262-4075-8036-BA40E5EA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B583-5F3B-4FEB-9F36-3581A793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C1D2-4CD0-40B9-A418-A0275D70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0684-7C6F-42E2-A9FC-ED776205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0173-63AB-4932-B636-F9A9C67E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BAE6-C756-4DA7-8CDB-9C562577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F9F8-8B86-4D2D-BEFE-91C666A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5C12-89DE-44D1-9AE5-65BB6F3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4146-2B24-4170-93AE-DD635E6C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20D7-6886-4AF6-AD02-62B09703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405C-AADE-483E-AAF6-7EDACAE9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983B-D3B6-43F0-9250-58C4BCA5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26C9-8E85-4DA0-8453-2BF5D19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7AB0-9297-4D37-9A2F-EEB4BE47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AAF3-60E3-4CE4-B9B4-75F751A50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60F4-04C3-426E-9375-5CA7FFBC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7B41B-BD4F-4CF3-A5C3-AB53DC3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2E00-6BF9-4D37-B73C-76B77561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EE84-DBD4-44C2-B787-C2E00FED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A463-7954-4B9D-BA96-A7B6822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AA0C-646E-45E9-B1B8-BA4F536C0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5E63-3F46-4ABF-BDDE-4371ED6A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5159E-97A6-4ECF-812E-4B5FD3AA9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6722B-4B4C-457E-9E48-832F2BE93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E5437-7402-471C-9D17-9A4BFFB7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B92E8-28BF-4E0D-82E3-E73F9A4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94A92-4D9F-406E-BD20-B8499B9C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2199-8C27-4FC1-BBBD-CF0F5A5F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CEECB-06E4-47D6-895C-6832B7C4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F6BAD-8093-4071-8406-352178E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BD4A7-F7E7-4CDB-A93B-D439EF7E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81A2-08A4-4909-8C9A-57CEE2F6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91E7A-E8EC-438C-9BC6-C3C615E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1EBD-34A1-49B9-821E-F00B20ED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3C67-77BB-4177-8385-7349B088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7123-7839-4D61-A7BC-CAC06895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1317-5D13-469D-BBD7-115D7606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0541C-79AC-472D-9DE9-3EF54A63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9AC7-5697-4073-AEC3-F1EA8958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778D-3B67-476C-A031-8EDDB3DE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04FB-5D24-432A-9944-6E5A9438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168E8-888D-4935-86F1-0C6C10B7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1645-C990-49E2-A246-8242DA9E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C4DC-4481-4E4E-BA85-FE00232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A7E1-EE26-42CF-A190-89E2CC3F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D5DED-E34E-473D-BA29-D9AEEF62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CD7A7-EDC6-4F29-AE77-DF913173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CB5A-A62B-409B-866A-3A5AF484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93CA-942A-4659-BF4F-46BEE330F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34A6-7FA3-4BD9-88D0-99194B27CF6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0DDD-D718-4904-8A19-3C098945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FA9C-C0D6-46C9-BA4C-B70C8AC97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7972-F551-4356-9E10-979C25A7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1DA0-4CDB-4A1F-8058-8738D9FA4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AFB78-9DEC-4F6A-B347-7224A759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089BD-468C-4FB5-A730-FCBA1575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2" y="570917"/>
            <a:ext cx="624840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820EF-C498-4741-8564-334526FCE332}"/>
              </a:ext>
            </a:extLst>
          </p:cNvPr>
          <p:cNvSpPr txBox="1"/>
          <p:nvPr/>
        </p:nvSpPr>
        <p:spPr>
          <a:xfrm>
            <a:off x="866192" y="128396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system variable OPENCV_DIR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41661-4E3E-416B-ADE9-FD259F1A1C84}"/>
              </a:ext>
            </a:extLst>
          </p:cNvPr>
          <p:cNvSpPr txBox="1"/>
          <p:nvPr/>
        </p:nvSpPr>
        <p:spPr>
          <a:xfrm>
            <a:off x="3416559" y="4638675"/>
            <a:ext cx="234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bin to system path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57290-560B-4233-A9D0-A8F19D8B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9350"/>
            <a:ext cx="4953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32947A-D040-453B-9B1D-7B7CC431241D}"/>
              </a:ext>
            </a:extLst>
          </p:cNvPr>
          <p:cNvSpPr txBox="1"/>
          <p:nvPr/>
        </p:nvSpPr>
        <p:spPr>
          <a:xfrm>
            <a:off x="670249" y="574420"/>
            <a:ext cx="496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 -&gt; General -&gt; Additional Include Directories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93E6C-61A5-4A62-99C6-A9BE2912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81" y="985837"/>
            <a:ext cx="7391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EDBAD-38F4-4EB3-99E4-02617DBD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4" y="1022920"/>
            <a:ext cx="7543800" cy="536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D1E1F-0F95-47A0-8058-CF48619D03B3}"/>
              </a:ext>
            </a:extLst>
          </p:cNvPr>
          <p:cNvSpPr txBox="1"/>
          <p:nvPr/>
        </p:nvSpPr>
        <p:spPr>
          <a:xfrm>
            <a:off x="616983" y="287839"/>
            <a:ext cx="475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Linker-&gt; General -&gt; Additional Library Directories</a:t>
            </a:r>
          </a:p>
        </p:txBody>
      </p:sp>
    </p:spTree>
    <p:extLst>
      <p:ext uri="{BB962C8B-B14F-4D97-AF65-F5344CB8AC3E}">
        <p14:creationId xmlns:p14="http://schemas.microsoft.com/office/powerpoint/2010/main" val="250011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4F7F8-29B3-4779-8391-3B1777F4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9" y="895350"/>
            <a:ext cx="7458075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CFD05-F16B-43A0-9436-4D2B3CFA65F3}"/>
              </a:ext>
            </a:extLst>
          </p:cNvPr>
          <p:cNvSpPr txBox="1"/>
          <p:nvPr/>
        </p:nvSpPr>
        <p:spPr>
          <a:xfrm>
            <a:off x="616983" y="287839"/>
            <a:ext cx="413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Linker-&gt; Input -&gt; Additional Dependencies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D1499-DB23-49D8-A767-420B64D5E886}"/>
              </a:ext>
            </a:extLst>
          </p:cNvPr>
          <p:cNvSpPr txBox="1"/>
          <p:nvPr/>
        </p:nvSpPr>
        <p:spPr>
          <a:xfrm>
            <a:off x="8128685" y="3429000"/>
            <a:ext cx="370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in </a:t>
            </a:r>
            <a:r>
              <a:rPr lang="en-US" dirty="0" err="1"/>
              <a:t>opencv</a:t>
            </a:r>
            <a:r>
              <a:rPr lang="en-US" dirty="0"/>
              <a:t>\build\x64\vc15\lib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DED95-A68C-4AEF-B95E-84A5D2A80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66"/>
          <a:stretch/>
        </p:blipFill>
        <p:spPr>
          <a:xfrm>
            <a:off x="7945514" y="1905414"/>
            <a:ext cx="4246486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68B89D-3505-4FC3-8129-EB25B4DE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83" y="2168556"/>
            <a:ext cx="2495550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85E04-992B-4A1C-B0A2-1D45A3E50BF8}"/>
              </a:ext>
            </a:extLst>
          </p:cNvPr>
          <p:cNvSpPr txBox="1"/>
          <p:nvPr/>
        </p:nvSpPr>
        <p:spPr>
          <a:xfrm>
            <a:off x="551669" y="567758"/>
            <a:ext cx="12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 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</dc:creator>
  <cp:lastModifiedBy>lingling</cp:lastModifiedBy>
  <cp:revision>9</cp:revision>
  <dcterms:created xsi:type="dcterms:W3CDTF">2021-12-28T17:00:44Z</dcterms:created>
  <dcterms:modified xsi:type="dcterms:W3CDTF">2021-12-28T17:41:10Z</dcterms:modified>
</cp:coreProperties>
</file>