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PKdK3hc+Ivw12D7XUHB6W5dT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70A19-EF34-4268-9D9F-D140AC620D33}">
  <a:tblStyle styleId="{20270A19-EF34-4268-9D9F-D140AC620D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14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804800" cy="33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4137000" y="3419125"/>
            <a:ext cx="10731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t = 5s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152400" y="3833575"/>
            <a:ext cx="46803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Cue: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Hit: As long as one finger inside the circle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Close: the nearest touch point is less than a threshold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Missed: touch with points are far from the target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action: no touch detected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4572000" y="3833575"/>
            <a:ext cx="45720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Nogo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Succeeded: keep still on the touchpad, no touch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Fail1:  touched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Fail2: lift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touch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132225" y="571175"/>
            <a:ext cx="969900" cy="4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WaitStart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1454300" y="595950"/>
            <a:ext cx="2106100" cy="447850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Touched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Startpad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4"/>
          <p:cNvCxnSpPr>
            <a:cxnSpLocks/>
            <a:stCxn id="90" idx="3"/>
          </p:cNvCxnSpPr>
          <p:nvPr/>
        </p:nvCxnSpPr>
        <p:spPr>
          <a:xfrm>
            <a:off x="1102125" y="819875"/>
            <a:ext cx="33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" name="Google Shape;94;p4"/>
          <p:cNvCxnSpPr>
            <a:cxnSpLocks/>
            <a:stCxn id="92" idx="3"/>
            <a:endCxn id="37" idx="1"/>
          </p:cNvCxnSpPr>
          <p:nvPr/>
        </p:nvCxnSpPr>
        <p:spPr>
          <a:xfrm flipV="1">
            <a:off x="3560400" y="808649"/>
            <a:ext cx="526475" cy="112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95;p4"/>
          <p:cNvSpPr txBox="1"/>
          <p:nvPr/>
        </p:nvSpPr>
        <p:spPr>
          <a:xfrm>
            <a:off x="3560400" y="518975"/>
            <a:ext cx="65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4"/>
          <p:cNvCxnSpPr>
            <a:endCxn id="90" idx="0"/>
          </p:cNvCxnSpPr>
          <p:nvPr/>
        </p:nvCxnSpPr>
        <p:spPr>
          <a:xfrm flipH="1">
            <a:off x="617175" y="332975"/>
            <a:ext cx="12000" cy="2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" name="Google Shape;97;p4"/>
          <p:cNvCxnSpPr>
            <a:cxnSpLocks/>
            <a:stCxn id="92" idx="0"/>
            <a:endCxn id="90" idx="0"/>
          </p:cNvCxnSpPr>
          <p:nvPr/>
        </p:nvCxnSpPr>
        <p:spPr>
          <a:xfrm rot="16200000" flipV="1">
            <a:off x="1549876" y="-361525"/>
            <a:ext cx="24775" cy="1890175"/>
          </a:xfrm>
          <a:prstGeom prst="bentConnector3">
            <a:avLst>
              <a:gd name="adj1" fmla="val 10227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4"/>
          <p:cNvSpPr txBox="1"/>
          <p:nvPr/>
        </p:nvSpPr>
        <p:spPr>
          <a:xfrm>
            <a:off x="1242913" y="46349"/>
            <a:ext cx="65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5492101" y="514148"/>
            <a:ext cx="1829823" cy="614425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1200" dirty="0"/>
              <a:t>Enough Hold 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4"/>
          <p:cNvCxnSpPr>
            <a:cxnSpLocks/>
            <a:stCxn id="37" idx="3"/>
            <a:endCxn id="99" idx="1"/>
          </p:cNvCxnSpPr>
          <p:nvPr/>
        </p:nvCxnSpPr>
        <p:spPr>
          <a:xfrm>
            <a:off x="5056775" y="808649"/>
            <a:ext cx="435326" cy="127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04;p4"/>
          <p:cNvSpPr txBox="1"/>
          <p:nvPr/>
        </p:nvSpPr>
        <p:spPr>
          <a:xfrm>
            <a:off x="7316849" y="-21811"/>
            <a:ext cx="65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90;p4">
            <a:extLst>
              <a:ext uri="{FF2B5EF4-FFF2-40B4-BE49-F238E27FC236}">
                <a16:creationId xmlns:a16="http://schemas.microsoft.com/office/drawing/2014/main" id="{0AFA4C06-D341-434D-A5B7-97C283E48D43}"/>
              </a:ext>
            </a:extLst>
          </p:cNvPr>
          <p:cNvSpPr/>
          <p:nvPr/>
        </p:nvSpPr>
        <p:spPr>
          <a:xfrm>
            <a:off x="4086875" y="559949"/>
            <a:ext cx="969900" cy="4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90;p4">
            <a:extLst>
              <a:ext uri="{FF2B5EF4-FFF2-40B4-BE49-F238E27FC236}">
                <a16:creationId xmlns:a16="http://schemas.microsoft.com/office/drawing/2014/main" id="{004B3840-3A13-4018-BA14-C47829323125}"/>
              </a:ext>
            </a:extLst>
          </p:cNvPr>
          <p:cNvSpPr/>
          <p:nvPr/>
        </p:nvSpPr>
        <p:spPr>
          <a:xfrm>
            <a:off x="8117975" y="1455509"/>
            <a:ext cx="969900" cy="497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B7AD163-412E-4AA9-9B17-5E208DE15A65}"/>
              </a:ext>
            </a:extLst>
          </p:cNvPr>
          <p:cNvCxnSpPr>
            <a:stCxn id="99" idx="0"/>
            <a:endCxn id="55" idx="0"/>
          </p:cNvCxnSpPr>
          <p:nvPr/>
        </p:nvCxnSpPr>
        <p:spPr>
          <a:xfrm rot="16200000" flipH="1">
            <a:off x="7034288" y="-113128"/>
            <a:ext cx="941361" cy="2195912"/>
          </a:xfrm>
          <a:prstGeom prst="bentConnector3">
            <a:avLst>
              <a:gd name="adj1" fmla="val -242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Google Shape;99;p4">
            <a:extLst>
              <a:ext uri="{FF2B5EF4-FFF2-40B4-BE49-F238E27FC236}">
                <a16:creationId xmlns:a16="http://schemas.microsoft.com/office/drawing/2014/main" id="{12F9CA5A-6375-4895-847A-B480813EA95D}"/>
              </a:ext>
            </a:extLst>
          </p:cNvPr>
          <p:cNvSpPr/>
          <p:nvPr/>
        </p:nvSpPr>
        <p:spPr>
          <a:xfrm>
            <a:off x="5515788" y="2763730"/>
            <a:ext cx="1829823" cy="614425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Overdue Reach Time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FCA59B-C6AE-42E7-91BE-7D19060098D7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6407013" y="1128573"/>
            <a:ext cx="22521" cy="50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98;p4">
            <a:extLst>
              <a:ext uri="{FF2B5EF4-FFF2-40B4-BE49-F238E27FC236}">
                <a16:creationId xmlns:a16="http://schemas.microsoft.com/office/drawing/2014/main" id="{1F1AB223-0B39-4BAF-8D27-35F7688C1F0F}"/>
              </a:ext>
            </a:extLst>
          </p:cNvPr>
          <p:cNvSpPr txBox="1"/>
          <p:nvPr/>
        </p:nvSpPr>
        <p:spPr>
          <a:xfrm>
            <a:off x="6370095" y="1129325"/>
            <a:ext cx="65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5D66A8-2B1B-4230-8FD6-3021401860EF}"/>
              </a:ext>
            </a:extLst>
          </p:cNvPr>
          <p:cNvCxnSpPr>
            <a:cxnSpLocks/>
            <a:stCxn id="63" idx="3"/>
            <a:endCxn id="55" idx="2"/>
          </p:cNvCxnSpPr>
          <p:nvPr/>
        </p:nvCxnSpPr>
        <p:spPr>
          <a:xfrm flipV="1">
            <a:off x="7345611" y="1952909"/>
            <a:ext cx="1257314" cy="1118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Google Shape;104;p4">
            <a:extLst>
              <a:ext uri="{FF2B5EF4-FFF2-40B4-BE49-F238E27FC236}">
                <a16:creationId xmlns:a16="http://schemas.microsoft.com/office/drawing/2014/main" id="{FEEAB3F4-1E7A-4CA5-A8F2-72972013B863}"/>
              </a:ext>
            </a:extLst>
          </p:cNvPr>
          <p:cNvSpPr txBox="1"/>
          <p:nvPr/>
        </p:nvSpPr>
        <p:spPr>
          <a:xfrm>
            <a:off x="7287553" y="2752865"/>
            <a:ext cx="65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98;p4">
            <a:extLst>
              <a:ext uri="{FF2B5EF4-FFF2-40B4-BE49-F238E27FC236}">
                <a16:creationId xmlns:a16="http://schemas.microsoft.com/office/drawing/2014/main" id="{A7836F35-7606-4ED9-B652-A8559DC65BC0}"/>
              </a:ext>
            </a:extLst>
          </p:cNvPr>
          <p:cNvSpPr txBox="1"/>
          <p:nvPr/>
        </p:nvSpPr>
        <p:spPr>
          <a:xfrm>
            <a:off x="5004685" y="2752865"/>
            <a:ext cx="65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90;p4">
            <a:extLst>
              <a:ext uri="{FF2B5EF4-FFF2-40B4-BE49-F238E27FC236}">
                <a16:creationId xmlns:a16="http://schemas.microsoft.com/office/drawing/2014/main" id="{88412EEC-0113-45AC-98C6-4AF2B03844A8}"/>
              </a:ext>
            </a:extLst>
          </p:cNvPr>
          <p:cNvSpPr/>
          <p:nvPr/>
        </p:nvSpPr>
        <p:spPr>
          <a:xfrm>
            <a:off x="3824010" y="2822243"/>
            <a:ext cx="969900" cy="497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78E09A-B249-46CE-BE5E-E60C2DCCF4D2}"/>
              </a:ext>
            </a:extLst>
          </p:cNvPr>
          <p:cNvCxnSpPr>
            <a:stCxn id="63" idx="1"/>
            <a:endCxn id="74" idx="3"/>
          </p:cNvCxnSpPr>
          <p:nvPr/>
        </p:nvCxnSpPr>
        <p:spPr>
          <a:xfrm flipH="1">
            <a:off x="4793910" y="3070943"/>
            <a:ext cx="721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Google Shape;90;p4">
            <a:extLst>
              <a:ext uri="{FF2B5EF4-FFF2-40B4-BE49-F238E27FC236}">
                <a16:creationId xmlns:a16="http://schemas.microsoft.com/office/drawing/2014/main" id="{C1B35D53-B603-4A29-BFAE-9BEB1C1DBCA5}"/>
              </a:ext>
            </a:extLst>
          </p:cNvPr>
          <p:cNvSpPr/>
          <p:nvPr/>
        </p:nvSpPr>
        <p:spPr>
          <a:xfrm>
            <a:off x="1836648" y="2825746"/>
            <a:ext cx="1180621" cy="4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t_interTrial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7B6C56C-0C2F-46E6-B55C-8BF3B168B312}"/>
              </a:ext>
            </a:extLst>
          </p:cNvPr>
          <p:cNvCxnSpPr>
            <a:cxnSpLocks/>
            <a:stCxn id="77" idx="1"/>
            <a:endCxn id="90" idx="2"/>
          </p:cNvCxnSpPr>
          <p:nvPr/>
        </p:nvCxnSpPr>
        <p:spPr>
          <a:xfrm rot="10800000">
            <a:off x="617176" y="1068576"/>
            <a:ext cx="1219473" cy="2005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DC4E46-8BFB-4490-9A35-8193CE3CE425}"/>
              </a:ext>
            </a:extLst>
          </p:cNvPr>
          <p:cNvCxnSpPr>
            <a:stCxn id="74" idx="1"/>
            <a:endCxn id="77" idx="3"/>
          </p:cNvCxnSpPr>
          <p:nvPr/>
        </p:nvCxnSpPr>
        <p:spPr>
          <a:xfrm flipH="1">
            <a:off x="3017269" y="3070943"/>
            <a:ext cx="806741" cy="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Google Shape;99;p4">
            <a:extLst>
              <a:ext uri="{FF2B5EF4-FFF2-40B4-BE49-F238E27FC236}">
                <a16:creationId xmlns:a16="http://schemas.microsoft.com/office/drawing/2014/main" id="{B01713AF-C188-41A4-8DD5-BA145BE630F8}"/>
              </a:ext>
            </a:extLst>
          </p:cNvPr>
          <p:cNvSpPr/>
          <p:nvPr/>
        </p:nvSpPr>
        <p:spPr>
          <a:xfrm>
            <a:off x="5514622" y="1634511"/>
            <a:ext cx="1829823" cy="614425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Leave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Startpad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E4A9D2-340A-4984-A6CC-4A8F90706F94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>
            <a:off x="6429534" y="2248936"/>
            <a:ext cx="1166" cy="5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Google Shape;104;p4">
            <a:extLst>
              <a:ext uri="{FF2B5EF4-FFF2-40B4-BE49-F238E27FC236}">
                <a16:creationId xmlns:a16="http://schemas.microsoft.com/office/drawing/2014/main" id="{37336FC4-CD19-4906-B55D-7E6BD713CCF0}"/>
              </a:ext>
            </a:extLst>
          </p:cNvPr>
          <p:cNvSpPr txBox="1"/>
          <p:nvPr/>
        </p:nvSpPr>
        <p:spPr>
          <a:xfrm>
            <a:off x="6368978" y="2259663"/>
            <a:ext cx="65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04;p4">
            <a:extLst>
              <a:ext uri="{FF2B5EF4-FFF2-40B4-BE49-F238E27FC236}">
                <a16:creationId xmlns:a16="http://schemas.microsoft.com/office/drawing/2014/main" id="{8D893643-A25A-4586-838B-DDAA99F87AF3}"/>
              </a:ext>
            </a:extLst>
          </p:cNvPr>
          <p:cNvSpPr txBox="1"/>
          <p:nvPr/>
        </p:nvSpPr>
        <p:spPr>
          <a:xfrm>
            <a:off x="7260821" y="1485143"/>
            <a:ext cx="65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3EB594-4FB5-4A2F-A00B-616632D66536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6418273" y="1407913"/>
            <a:ext cx="926172" cy="533811"/>
          </a:xfrm>
          <a:prstGeom prst="bentConnector3">
            <a:avLst>
              <a:gd name="adj1" fmla="val -246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95</Words>
  <Application>Microsoft Office PowerPoint</Application>
  <PresentationFormat>On-screen Show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</dc:creator>
  <cp:lastModifiedBy>Lingling Yang</cp:lastModifiedBy>
  <cp:revision>34</cp:revision>
  <dcterms:modified xsi:type="dcterms:W3CDTF">2022-10-07T20:01:35Z</dcterms:modified>
</cp:coreProperties>
</file>