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PKdK3hc+Ivw12D7XUHB6W5dT9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270A19-EF34-4268-9D9F-D140AC620D33}">
  <a:tblStyle styleId="{20270A19-EF34-4268-9D9F-D140AC620D3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08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8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804800" cy="33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4137000" y="3419125"/>
            <a:ext cx="10731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t = 5s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152400" y="3833575"/>
            <a:ext cx="4680300" cy="12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Cue: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Hit: As long as one finger inside the circle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Close: the nearest touch point is less than a threshold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Missed: touch with points are far from the target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action: no touch detected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4572000" y="3833575"/>
            <a:ext cx="4572000" cy="12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Nogo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Succeeded: keep still on the touchpad, no touch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Fail1:  touched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Fail2: lift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touch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D214E0C-5D1F-4212-9C31-C69ADF918D46}"/>
              </a:ext>
            </a:extLst>
          </p:cNvPr>
          <p:cNvGrpSpPr/>
          <p:nvPr/>
        </p:nvGrpSpPr>
        <p:grpSpPr>
          <a:xfrm>
            <a:off x="132225" y="-21811"/>
            <a:ext cx="8955650" cy="2285273"/>
            <a:chOff x="132225" y="-21811"/>
            <a:chExt cx="8955650" cy="2285273"/>
          </a:xfrm>
        </p:grpSpPr>
        <p:sp>
          <p:nvSpPr>
            <p:cNvPr id="90" name="Google Shape;90;p4"/>
            <p:cNvSpPr/>
            <p:nvPr/>
          </p:nvSpPr>
          <p:spPr>
            <a:xfrm>
              <a:off x="132225" y="571175"/>
              <a:ext cx="969900" cy="497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WaitStart</a:t>
              </a: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Interface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1454300" y="595950"/>
              <a:ext cx="2106100" cy="447850"/>
            </a:xfrm>
            <a:prstGeom prst="flowChartDecision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Touched </a:t>
              </a:r>
              <a:r>
                <a:rPr lang="en-US" sz="1200" b="1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Startpad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" name="Google Shape;93;p4"/>
            <p:cNvCxnSpPr>
              <a:cxnSpLocks/>
              <a:stCxn id="90" idx="3"/>
            </p:cNvCxnSpPr>
            <p:nvPr/>
          </p:nvCxnSpPr>
          <p:spPr>
            <a:xfrm>
              <a:off x="1102125" y="819875"/>
              <a:ext cx="33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4" name="Google Shape;94;p4"/>
            <p:cNvCxnSpPr>
              <a:cxnSpLocks/>
              <a:stCxn id="92" idx="3"/>
              <a:endCxn id="37" idx="1"/>
            </p:cNvCxnSpPr>
            <p:nvPr/>
          </p:nvCxnSpPr>
          <p:spPr>
            <a:xfrm flipV="1">
              <a:off x="3560400" y="808649"/>
              <a:ext cx="526475" cy="1122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5" name="Google Shape;95;p4"/>
            <p:cNvSpPr txBox="1"/>
            <p:nvPr/>
          </p:nvSpPr>
          <p:spPr>
            <a:xfrm>
              <a:off x="3560400" y="518975"/>
              <a:ext cx="6507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" name="Google Shape;96;p4"/>
            <p:cNvCxnSpPr>
              <a:endCxn id="90" idx="0"/>
            </p:cNvCxnSpPr>
            <p:nvPr/>
          </p:nvCxnSpPr>
          <p:spPr>
            <a:xfrm flipH="1">
              <a:off x="617175" y="332975"/>
              <a:ext cx="120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7" name="Google Shape;97;p4"/>
            <p:cNvCxnSpPr>
              <a:cxnSpLocks/>
              <a:stCxn id="92" idx="0"/>
              <a:endCxn id="90" idx="0"/>
            </p:cNvCxnSpPr>
            <p:nvPr/>
          </p:nvCxnSpPr>
          <p:spPr>
            <a:xfrm rot="16200000" flipV="1">
              <a:off x="1549876" y="-361525"/>
              <a:ext cx="24775" cy="1890175"/>
            </a:xfrm>
            <a:prstGeom prst="bentConnector3">
              <a:avLst>
                <a:gd name="adj1" fmla="val 1022704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8" name="Google Shape;98;p4"/>
            <p:cNvSpPr txBox="1"/>
            <p:nvPr/>
          </p:nvSpPr>
          <p:spPr>
            <a:xfrm>
              <a:off x="1242913" y="46349"/>
              <a:ext cx="6507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492101" y="514148"/>
              <a:ext cx="1829823" cy="614425"/>
            </a:xfrm>
            <a:prstGeom prst="flowChartDecision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Overdue Reaction Time</a:t>
              </a:r>
              <a:endParaRPr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" name="Google Shape;100;p4"/>
            <p:cNvCxnSpPr>
              <a:cxnSpLocks/>
              <a:stCxn id="37" idx="3"/>
              <a:endCxn id="99" idx="1"/>
            </p:cNvCxnSpPr>
            <p:nvPr/>
          </p:nvCxnSpPr>
          <p:spPr>
            <a:xfrm>
              <a:off x="5056775" y="808649"/>
              <a:ext cx="435326" cy="1271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" name="Google Shape;104;p4"/>
            <p:cNvSpPr txBox="1"/>
            <p:nvPr/>
          </p:nvSpPr>
          <p:spPr>
            <a:xfrm>
              <a:off x="7316849" y="-21811"/>
              <a:ext cx="6507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90;p4">
              <a:extLst>
                <a:ext uri="{FF2B5EF4-FFF2-40B4-BE49-F238E27FC236}">
                  <a16:creationId xmlns:a16="http://schemas.microsoft.com/office/drawing/2014/main" id="{0AFA4C06-D341-434D-A5B7-97C283E48D43}"/>
                </a:ext>
              </a:extLst>
            </p:cNvPr>
            <p:cNvSpPr/>
            <p:nvPr/>
          </p:nvSpPr>
          <p:spPr>
            <a:xfrm>
              <a:off x="4086875" y="559949"/>
              <a:ext cx="969900" cy="497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Ready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Interface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90;p4">
              <a:extLst>
                <a:ext uri="{FF2B5EF4-FFF2-40B4-BE49-F238E27FC236}">
                  <a16:creationId xmlns:a16="http://schemas.microsoft.com/office/drawing/2014/main" id="{004B3840-3A13-4018-BA14-C47829323125}"/>
                </a:ext>
              </a:extLst>
            </p:cNvPr>
            <p:cNvSpPr/>
            <p:nvPr/>
          </p:nvSpPr>
          <p:spPr>
            <a:xfrm>
              <a:off x="8117975" y="891405"/>
              <a:ext cx="969900" cy="4974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Error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Interface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3B7AD163-412E-4AA9-9B17-5E208DE15A65}"/>
                </a:ext>
              </a:extLst>
            </p:cNvPr>
            <p:cNvCxnSpPr>
              <a:stCxn id="99" idx="0"/>
              <a:endCxn id="55" idx="0"/>
            </p:cNvCxnSpPr>
            <p:nvPr/>
          </p:nvCxnSpPr>
          <p:spPr>
            <a:xfrm rot="16200000" flipH="1">
              <a:off x="7316340" y="-395180"/>
              <a:ext cx="377257" cy="2195912"/>
            </a:xfrm>
            <a:prstGeom prst="bentConnector3">
              <a:avLst>
                <a:gd name="adj1" fmla="val -6059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Google Shape;99;p4">
              <a:extLst>
                <a:ext uri="{FF2B5EF4-FFF2-40B4-BE49-F238E27FC236}">
                  <a16:creationId xmlns:a16="http://schemas.microsoft.com/office/drawing/2014/main" id="{12F9CA5A-6375-4895-847A-B480813EA95D}"/>
                </a:ext>
              </a:extLst>
            </p:cNvPr>
            <p:cNvSpPr/>
            <p:nvPr/>
          </p:nvSpPr>
          <p:spPr>
            <a:xfrm>
              <a:off x="5502351" y="1649037"/>
              <a:ext cx="1829823" cy="614425"/>
            </a:xfrm>
            <a:prstGeom prst="flowChartDecision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Overdue Reach Time</a:t>
              </a:r>
              <a:endParaRPr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FFCA59B-C6AE-42E7-91BE-7D19060098D7}"/>
                </a:ext>
              </a:extLst>
            </p:cNvPr>
            <p:cNvCxnSpPr>
              <a:stCxn id="99" idx="2"/>
              <a:endCxn id="63" idx="0"/>
            </p:cNvCxnSpPr>
            <p:nvPr/>
          </p:nvCxnSpPr>
          <p:spPr>
            <a:xfrm>
              <a:off x="6407013" y="1128573"/>
              <a:ext cx="10250" cy="5204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Google Shape;98;p4">
              <a:extLst>
                <a:ext uri="{FF2B5EF4-FFF2-40B4-BE49-F238E27FC236}">
                  <a16:creationId xmlns:a16="http://schemas.microsoft.com/office/drawing/2014/main" id="{1F1AB223-0B39-4BAF-8D27-35F7688C1F0F}"/>
                </a:ext>
              </a:extLst>
            </p:cNvPr>
            <p:cNvSpPr txBox="1"/>
            <p:nvPr/>
          </p:nvSpPr>
          <p:spPr>
            <a:xfrm>
              <a:off x="6370095" y="1129325"/>
              <a:ext cx="6507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C85D66A8-2B1B-4230-8FD6-3021401860EF}"/>
                </a:ext>
              </a:extLst>
            </p:cNvPr>
            <p:cNvCxnSpPr>
              <a:stCxn id="63" idx="3"/>
              <a:endCxn id="55" idx="2"/>
            </p:cNvCxnSpPr>
            <p:nvPr/>
          </p:nvCxnSpPr>
          <p:spPr>
            <a:xfrm flipV="1">
              <a:off x="7332174" y="1388805"/>
              <a:ext cx="1270751" cy="5674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Google Shape;104;p4">
              <a:extLst>
                <a:ext uri="{FF2B5EF4-FFF2-40B4-BE49-F238E27FC236}">
                  <a16:creationId xmlns:a16="http://schemas.microsoft.com/office/drawing/2014/main" id="{FEEAB3F4-1E7A-4CA5-A8F2-72972013B863}"/>
                </a:ext>
              </a:extLst>
            </p:cNvPr>
            <p:cNvSpPr txBox="1"/>
            <p:nvPr/>
          </p:nvSpPr>
          <p:spPr>
            <a:xfrm>
              <a:off x="7231119" y="1672527"/>
              <a:ext cx="6507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98;p4">
              <a:extLst>
                <a:ext uri="{FF2B5EF4-FFF2-40B4-BE49-F238E27FC236}">
                  <a16:creationId xmlns:a16="http://schemas.microsoft.com/office/drawing/2014/main" id="{A7836F35-7606-4ED9-B652-A8559DC65BC0}"/>
                </a:ext>
              </a:extLst>
            </p:cNvPr>
            <p:cNvSpPr txBox="1"/>
            <p:nvPr/>
          </p:nvSpPr>
          <p:spPr>
            <a:xfrm>
              <a:off x="5045391" y="1664531"/>
              <a:ext cx="6507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90;p4">
              <a:extLst>
                <a:ext uri="{FF2B5EF4-FFF2-40B4-BE49-F238E27FC236}">
                  <a16:creationId xmlns:a16="http://schemas.microsoft.com/office/drawing/2014/main" id="{88412EEC-0113-45AC-98C6-4AF2B03844A8}"/>
                </a:ext>
              </a:extLst>
            </p:cNvPr>
            <p:cNvSpPr/>
            <p:nvPr/>
          </p:nvSpPr>
          <p:spPr>
            <a:xfrm>
              <a:off x="3839335" y="1724727"/>
              <a:ext cx="969900" cy="4974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Correct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Interface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378E09A-B249-46CE-BE5E-E60C2DCCF4D2}"/>
                </a:ext>
              </a:extLst>
            </p:cNvPr>
            <p:cNvCxnSpPr>
              <a:stCxn id="63" idx="1"/>
              <a:endCxn id="74" idx="3"/>
            </p:cNvCxnSpPr>
            <p:nvPr/>
          </p:nvCxnSpPr>
          <p:spPr>
            <a:xfrm flipH="1">
              <a:off x="4809235" y="1956250"/>
              <a:ext cx="693116" cy="17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Google Shape;90;p4">
              <a:extLst>
                <a:ext uri="{FF2B5EF4-FFF2-40B4-BE49-F238E27FC236}">
                  <a16:creationId xmlns:a16="http://schemas.microsoft.com/office/drawing/2014/main" id="{C1B35D53-B603-4A29-BFAE-9BEB1C1DBCA5}"/>
                </a:ext>
              </a:extLst>
            </p:cNvPr>
            <p:cNvSpPr/>
            <p:nvPr/>
          </p:nvSpPr>
          <p:spPr>
            <a:xfrm>
              <a:off x="1851973" y="1728230"/>
              <a:ext cx="1180621" cy="497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</a:t>
              </a: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t_interTrial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A7B6C56C-0C2F-46E6-B55C-8BF3B168B312}"/>
                </a:ext>
              </a:extLst>
            </p:cNvPr>
            <p:cNvCxnSpPr>
              <a:stCxn id="77" idx="1"/>
              <a:endCxn id="90" idx="2"/>
            </p:cNvCxnSpPr>
            <p:nvPr/>
          </p:nvCxnSpPr>
          <p:spPr>
            <a:xfrm rot="10800000">
              <a:off x="617175" y="1068576"/>
              <a:ext cx="1234798" cy="9083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6DC4E46-8BFB-4490-9A35-8193CE3CE425}"/>
                </a:ext>
              </a:extLst>
            </p:cNvPr>
            <p:cNvCxnSpPr>
              <a:stCxn id="74" idx="1"/>
              <a:endCxn id="77" idx="3"/>
            </p:cNvCxnSpPr>
            <p:nvPr/>
          </p:nvCxnSpPr>
          <p:spPr>
            <a:xfrm flipH="1">
              <a:off x="3032594" y="1973427"/>
              <a:ext cx="806741" cy="3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4208</TotalTime>
  <Words>90</Words>
  <Application>Microsoft Office PowerPoint</Application>
  <PresentationFormat>On-screen Show (16:9)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</dc:creator>
  <cp:lastModifiedBy>Lingling Yang</cp:lastModifiedBy>
  <cp:revision>32</cp:revision>
  <dcterms:modified xsi:type="dcterms:W3CDTF">2022-08-31T17:23:09Z</dcterms:modified>
</cp:coreProperties>
</file>