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8"/>
  </p:normalViewPr>
  <p:slideViewPr>
    <p:cSldViewPr snapToGrid="0">
      <p:cViewPr varScale="1">
        <p:scale>
          <a:sx n="115" d="100"/>
          <a:sy n="115" d="100"/>
        </p:scale>
        <p:origin x="28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4599-759D-D10A-8D06-F1F6BE6EB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ABFC1-FBC3-6C55-3A47-EBED579F6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E2BF3-C90F-9EF3-1095-54F941A62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286C-BDE0-264E-8B17-BA5887785B93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C8072-306A-FC50-ACB1-20ABF5F64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6CEF2-8589-EB5D-B0E3-1B5BFD43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20B8-3318-9045-8BD5-91CF7CE9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0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0DE0-ADB3-7C2F-BAE0-4C943F99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D81EF-66DC-9B38-EA2F-257EB2309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E72AB-4835-A290-5565-19949929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286C-BDE0-264E-8B17-BA5887785B93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C941B-D465-1F5D-3454-12EB417E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60129-1D33-DCDA-6FAB-E801E504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20B8-3318-9045-8BD5-91CF7CE9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0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7F8F5F-0860-5E82-B955-DA5A048F5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211CE-EB57-C097-2728-54768FAF0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B2B35-96FD-DDDC-3B76-FAF7375D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286C-BDE0-264E-8B17-BA5887785B93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A3D71-38A3-2747-63EA-9A762EF6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2CE6B-C4AE-1FEF-095E-8834077D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20B8-3318-9045-8BD5-91CF7CE9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6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1B16D-6977-F0CB-7FD6-5EDECFBD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BDCDD-D9C7-896A-8471-BBFA1818D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F48E8-DD68-A7A5-99F5-2F67D0CF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286C-BDE0-264E-8B17-BA5887785B93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A7FD0-02CE-D0F9-6FF0-83AB37254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1A251-FAA6-317A-B5BB-EA49E738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20B8-3318-9045-8BD5-91CF7CE9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2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D2EB-6896-EEBC-4123-3E11606C1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3086E-1B35-60DA-8AFC-52DC29F7B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CE3F5-0130-C97D-5DAA-38375043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286C-BDE0-264E-8B17-BA5887785B93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DB94D-38BE-1052-DAE3-0ACCEAD7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795B9-554B-ECDB-9DBA-6D342D4C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20B8-3318-9045-8BD5-91CF7CE9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7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2FEB6-F490-6014-9405-55F8D96C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137B-1DA2-6E95-E27E-112EDB576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CA89B-B4EB-5859-F01D-7D1A52009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9AF07-3FEF-20A2-5212-59123ABE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286C-BDE0-264E-8B17-BA5887785B93}" type="datetimeFigureOut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FAE72-554A-0210-9A8E-895F6755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8FC53-0509-BEF9-83F8-34CE3E60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20B8-3318-9045-8BD5-91CF7CE9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2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EE349-6F1F-D9EE-1576-500AB7E66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342F8-6D24-9A75-FAAB-4F3F14CA7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9DF52-F210-C036-E844-989A003C0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15ECB-4F96-C3AD-65A8-82FC6A5E0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F05F5-5908-940C-2AC0-C170DA5B6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8A1AB7-B458-57D3-A4BE-82DBC979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286C-BDE0-264E-8B17-BA5887785B93}" type="datetimeFigureOut">
              <a:rPr lang="en-US" smtClean="0"/>
              <a:t>6/1/23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2E85C7-9632-EA1E-89C4-B9B68040D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B1C19-439B-C7B6-66F3-C7E071F4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20B8-3318-9045-8BD5-91CF7CE9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9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BA6ED-52B4-F415-5B1B-90457A550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CE9F32-A39B-4987-3BF2-5E72D4FCA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286C-BDE0-264E-8B17-BA5887785B93}" type="datetimeFigureOut">
              <a:rPr lang="en-US" smtClean="0"/>
              <a:t>6/1/23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2B59D-7397-264F-3280-6082E567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E9945-4186-D81F-731F-C94B922F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20B8-3318-9045-8BD5-91CF7CE9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0D69EE-B79F-1734-3E6C-E364C695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286C-BDE0-264E-8B17-BA5887785B93}" type="datetimeFigureOut">
              <a:rPr lang="en-US" smtClean="0"/>
              <a:t>6/1/23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5A8856-50D8-C1C0-C2AC-ADAC1F03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F0730-E5BD-58E6-A62D-52CF21E5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20B8-3318-9045-8BD5-91CF7CE9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4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5381-6EF5-C10B-1202-FE72E2868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FF649-1BC8-9D89-F6EF-3430542AE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6696D-BEF1-0CD4-451A-E22C4FF66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FE46F-4858-1516-5792-BCC8EF90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286C-BDE0-264E-8B17-BA5887785B93}" type="datetimeFigureOut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1246F-3707-2219-DEBA-F83F21F0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41F16-5BE4-E93F-9D0F-FA20649D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20B8-3318-9045-8BD5-91CF7CE9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1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1823-4E3B-6360-BEA0-477987D3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C5D4B5-CB08-A226-3D38-A15199917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073E3-CE02-52F1-4048-DAA3B4EF2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B8F65-DA3A-86F3-037B-1B716B176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286C-BDE0-264E-8B17-BA5887785B93}" type="datetimeFigureOut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0DCE9-68AC-7C7E-BB86-9EA611F0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4DBE0-BFE0-0A77-7065-27BF7A1D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20B8-3318-9045-8BD5-91CF7CE9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0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24D4A4-8D9F-E94A-E76A-CAC3BC9C0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148DB-A5CC-ECD7-5CD6-81FEE1449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60365-2009-BD4F-91FC-B1ECB199D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C286C-BDE0-264E-8B17-BA5887785B93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C48DB-F68E-F60E-F758-BED4DCA50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88E8C-499D-6758-E13D-5CCE5C59D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420B8-3318-9045-8BD5-91CF7CE9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4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8045E-7013-9DEA-59C8-EF4FF6ACA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3197" y="-192252"/>
            <a:ext cx="4787343" cy="756104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SimpleRNN</a:t>
            </a:r>
            <a:r>
              <a:rPr lang="en-US" sz="3200" b="1" dirty="0"/>
              <a:t> + Attention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69704AB-8CCD-BF88-EB97-39ABE11F0481}"/>
                  </a:ext>
                </a:extLst>
              </p:cNvPr>
              <p:cNvSpPr txBox="1"/>
              <p:nvPr/>
            </p:nvSpPr>
            <p:spPr>
              <a:xfrm>
                <a:off x="42004" y="451211"/>
                <a:ext cx="4663837" cy="11121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SimpleRNN: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69704AB-8CCD-BF88-EB97-39ABE11F0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4" y="451211"/>
                <a:ext cx="4663837" cy="1112164"/>
              </a:xfrm>
              <a:prstGeom prst="rect">
                <a:avLst/>
              </a:prstGeom>
              <a:blipFill>
                <a:blip r:embed="rId2"/>
                <a:stretch>
                  <a:fillRect l="-1359" t="-2273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6AFF628-A8DD-7022-E7DC-08D6BF435641}"/>
                  </a:ext>
                </a:extLst>
              </p:cNvPr>
              <p:cNvSpPr txBox="1"/>
              <p:nvPr/>
            </p:nvSpPr>
            <p:spPr>
              <a:xfrm>
                <a:off x="45923" y="1771981"/>
                <a:ext cx="4663837" cy="14729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SimpleRNN + Attention: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6AFF628-A8DD-7022-E7DC-08D6BF435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3" y="1771981"/>
                <a:ext cx="4663837" cy="1472967"/>
              </a:xfrm>
              <a:prstGeom prst="rect">
                <a:avLst/>
              </a:prstGeom>
              <a:blipFill>
                <a:blip r:embed="rId3"/>
                <a:stretch>
                  <a:fillRect l="-1355" t="-2564"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31FCEE71-9CC2-9A71-97FE-4209BCDD1D1E}"/>
              </a:ext>
            </a:extLst>
          </p:cNvPr>
          <p:cNvCxnSpPr>
            <a:stCxn id="34" idx="3"/>
            <a:endCxn id="64" idx="1"/>
          </p:cNvCxnSpPr>
          <p:nvPr/>
        </p:nvCxnSpPr>
        <p:spPr>
          <a:xfrm flipV="1">
            <a:off x="4639134" y="4153994"/>
            <a:ext cx="1228432" cy="27476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2C9A394-E161-175E-7A5D-2ADA18C103FE}"/>
              </a:ext>
            </a:extLst>
          </p:cNvPr>
          <p:cNvGrpSpPr/>
          <p:nvPr/>
        </p:nvGrpSpPr>
        <p:grpSpPr>
          <a:xfrm>
            <a:off x="5844621" y="3055350"/>
            <a:ext cx="5352981" cy="3535000"/>
            <a:chOff x="6348815" y="2531239"/>
            <a:chExt cx="5352981" cy="35350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F8D80AE-D8A1-355C-8A0B-B94897F10F76}"/>
                </a:ext>
              </a:extLst>
            </p:cNvPr>
            <p:cNvSpPr/>
            <p:nvPr/>
          </p:nvSpPr>
          <p:spPr>
            <a:xfrm>
              <a:off x="7486302" y="4520117"/>
              <a:ext cx="435429" cy="6422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r>
                <a:rPr lang="en-US" sz="2000" b="1" baseline="30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’</a:t>
              </a:r>
              <a:endPara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21DDD2C-AC65-6893-4235-DD19457CC972}"/>
                </a:ext>
              </a:extLst>
            </p:cNvPr>
            <p:cNvSpPr/>
            <p:nvPr/>
          </p:nvSpPr>
          <p:spPr>
            <a:xfrm>
              <a:off x="8335387" y="4520115"/>
              <a:ext cx="435429" cy="6422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r>
                <a:rPr lang="en-US" sz="2000" b="1" baseline="30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’</a:t>
              </a:r>
              <a:endPara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EB9AD95-FED6-3CBB-F7E7-6F71E420E4BC}"/>
                </a:ext>
              </a:extLst>
            </p:cNvPr>
            <p:cNvSpPr/>
            <p:nvPr/>
          </p:nvSpPr>
          <p:spPr>
            <a:xfrm>
              <a:off x="9141609" y="4520115"/>
              <a:ext cx="435429" cy="6422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r>
                <a:rPr lang="en-US" sz="2000" b="1" baseline="30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’</a:t>
              </a:r>
              <a:endPara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F209186-7E3A-DC46-65DE-05355D9CDCA9}"/>
                </a:ext>
              </a:extLst>
            </p:cNvPr>
            <p:cNvSpPr/>
            <p:nvPr/>
          </p:nvSpPr>
          <p:spPr>
            <a:xfrm>
              <a:off x="10871759" y="4520115"/>
              <a:ext cx="435429" cy="6422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r>
                <a:rPr lang="en-US" sz="2000" b="1" baseline="30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’</a:t>
              </a:r>
              <a:endPara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220DA12-7CD2-BC2D-2D4C-56D777D3B99C}"/>
                </a:ext>
              </a:extLst>
            </p:cNvPr>
            <p:cNvCxnSpPr>
              <a:stCxn id="38" idx="3"/>
              <a:endCxn id="39" idx="1"/>
            </p:cNvCxnSpPr>
            <p:nvPr/>
          </p:nvCxnSpPr>
          <p:spPr>
            <a:xfrm flipV="1">
              <a:off x="7921731" y="4841244"/>
              <a:ext cx="413656" cy="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9CF2E82-67CB-DA01-FF14-E9CCF47541BF}"/>
                </a:ext>
              </a:extLst>
            </p:cNvPr>
            <p:cNvCxnSpPr/>
            <p:nvPr/>
          </p:nvCxnSpPr>
          <p:spPr>
            <a:xfrm flipV="1">
              <a:off x="8755164" y="4841243"/>
              <a:ext cx="413656" cy="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3BDAF74-B1F9-F915-F440-7C8B3727408E}"/>
                </a:ext>
              </a:extLst>
            </p:cNvPr>
            <p:cNvCxnSpPr/>
            <p:nvPr/>
          </p:nvCxnSpPr>
          <p:spPr>
            <a:xfrm flipV="1">
              <a:off x="9555602" y="4835114"/>
              <a:ext cx="413656" cy="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180ACD7-1838-ADFE-F5B4-B7BD93EC489B}"/>
                </a:ext>
              </a:extLst>
            </p:cNvPr>
            <p:cNvCxnSpPr/>
            <p:nvPr/>
          </p:nvCxnSpPr>
          <p:spPr>
            <a:xfrm flipV="1">
              <a:off x="10463541" y="4835114"/>
              <a:ext cx="413656" cy="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9AF15BE-12D2-6425-1C8F-7111A4F503CE}"/>
                </a:ext>
              </a:extLst>
            </p:cNvPr>
            <p:cNvSpPr/>
            <p:nvPr/>
          </p:nvSpPr>
          <p:spPr>
            <a:xfrm>
              <a:off x="9937794" y="4520115"/>
              <a:ext cx="557212" cy="3989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E97070B-1239-5E56-21FB-C5DF899C7C3D}"/>
                </a:ext>
              </a:extLst>
            </p:cNvPr>
            <p:cNvCxnSpPr>
              <a:endCxn id="38" idx="2"/>
            </p:cNvCxnSpPr>
            <p:nvPr/>
          </p:nvCxnSpPr>
          <p:spPr>
            <a:xfrm flipV="1">
              <a:off x="7704016" y="5162374"/>
              <a:ext cx="1" cy="534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6996F84-7FED-2F00-4A5E-CA4AF0774231}"/>
                </a:ext>
              </a:extLst>
            </p:cNvPr>
            <p:cNvCxnSpPr/>
            <p:nvPr/>
          </p:nvCxnSpPr>
          <p:spPr>
            <a:xfrm flipV="1">
              <a:off x="8553100" y="5165772"/>
              <a:ext cx="1" cy="534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5677983-C88F-2A63-15FD-432537A872AE}"/>
                </a:ext>
              </a:extLst>
            </p:cNvPr>
            <p:cNvCxnSpPr/>
            <p:nvPr/>
          </p:nvCxnSpPr>
          <p:spPr>
            <a:xfrm flipV="1">
              <a:off x="9375988" y="5162372"/>
              <a:ext cx="1" cy="534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86D0DEA-AE0C-CCE8-3EA9-56735172E015}"/>
                </a:ext>
              </a:extLst>
            </p:cNvPr>
            <p:cNvCxnSpPr/>
            <p:nvPr/>
          </p:nvCxnSpPr>
          <p:spPr>
            <a:xfrm flipV="1">
              <a:off x="11089473" y="5162372"/>
              <a:ext cx="1" cy="534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6FD5D14-F787-C121-54A6-036A7B7C6DE7}"/>
                </a:ext>
              </a:extLst>
            </p:cNvPr>
            <p:cNvSpPr txBox="1"/>
            <p:nvPr/>
          </p:nvSpPr>
          <p:spPr>
            <a:xfrm>
              <a:off x="9232286" y="554301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</a:t>
              </a:r>
              <a:r>
                <a:rPr lang="en-US" sz="2800" baseline="-25000" dirty="0"/>
                <a:t>3</a:t>
              </a:r>
              <a:r>
                <a:rPr lang="en-US" sz="2800" baseline="30000" dirty="0"/>
                <a:t>’</a:t>
              </a:r>
              <a:endParaRPr lang="en-US" sz="28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7742F43-928E-81D7-891A-1117441C82F9}"/>
                </a:ext>
              </a:extLst>
            </p:cNvPr>
            <p:cNvSpPr txBox="1"/>
            <p:nvPr/>
          </p:nvSpPr>
          <p:spPr>
            <a:xfrm>
              <a:off x="8368524" y="554301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</a:t>
              </a:r>
              <a:r>
                <a:rPr lang="en-US" sz="2800" baseline="-25000" dirty="0"/>
                <a:t>2</a:t>
              </a:r>
              <a:r>
                <a:rPr lang="en-US" sz="2800" baseline="30000" dirty="0"/>
                <a:t>’</a:t>
              </a:r>
              <a:endParaRPr lang="en-US" sz="28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F9998D1-51CB-7E45-2D64-27CCD5A1F3F0}"/>
                </a:ext>
              </a:extLst>
            </p:cNvPr>
            <p:cNvSpPr txBox="1"/>
            <p:nvPr/>
          </p:nvSpPr>
          <p:spPr>
            <a:xfrm>
              <a:off x="7518802" y="5543019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</a:t>
              </a:r>
              <a:r>
                <a:rPr lang="en-US" sz="2800" baseline="-25000" dirty="0"/>
                <a:t>1</a:t>
              </a:r>
              <a:r>
                <a:rPr lang="en-US" sz="2800" baseline="30000" dirty="0"/>
                <a:t>’</a:t>
              </a:r>
              <a:endParaRPr lang="en-US" sz="28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68124E0-D362-AD65-76FE-FD5F625A2ABE}"/>
                </a:ext>
              </a:extLst>
            </p:cNvPr>
            <p:cNvSpPr txBox="1"/>
            <p:nvPr/>
          </p:nvSpPr>
          <p:spPr>
            <a:xfrm>
              <a:off x="10928932" y="5543019"/>
              <a:ext cx="5245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x</a:t>
              </a:r>
              <a:r>
                <a:rPr lang="en-US" sz="2800" baseline="-25000" dirty="0" err="1"/>
                <a:t>n</a:t>
              </a:r>
              <a:r>
                <a:rPr lang="en-US" sz="2800" baseline="30000" dirty="0"/>
                <a:t>’</a:t>
              </a:r>
              <a:endParaRPr lang="en-US" sz="2800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63124E1-CD6D-E0A6-D24C-D2135D4FE70E}"/>
                </a:ext>
              </a:extLst>
            </p:cNvPr>
            <p:cNvSpPr/>
            <p:nvPr/>
          </p:nvSpPr>
          <p:spPr>
            <a:xfrm>
              <a:off x="7518802" y="3315872"/>
              <a:ext cx="435429" cy="6422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  <a:r>
                <a:rPr lang="en-US" sz="2000" b="1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15829F1-6898-8A2E-CFC0-2E1D379CDF3B}"/>
                </a:ext>
              </a:extLst>
            </p:cNvPr>
            <p:cNvCxnSpPr/>
            <p:nvPr/>
          </p:nvCxnSpPr>
          <p:spPr>
            <a:xfrm flipV="1">
              <a:off x="7699252" y="3971742"/>
              <a:ext cx="1" cy="534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3EA484E-D0B3-1700-A1DA-6C85F5C9F4A2}"/>
                </a:ext>
              </a:extLst>
            </p:cNvPr>
            <p:cNvCxnSpPr/>
            <p:nvPr/>
          </p:nvCxnSpPr>
          <p:spPr>
            <a:xfrm flipV="1">
              <a:off x="8548336" y="3975140"/>
              <a:ext cx="1" cy="534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F941CD2-027B-A279-F13A-320AADB2EDA4}"/>
                </a:ext>
              </a:extLst>
            </p:cNvPr>
            <p:cNvCxnSpPr/>
            <p:nvPr/>
          </p:nvCxnSpPr>
          <p:spPr>
            <a:xfrm flipV="1">
              <a:off x="9371224" y="3971740"/>
              <a:ext cx="1" cy="534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CBE3FDA-2835-953A-BB08-C63B71C36658}"/>
                </a:ext>
              </a:extLst>
            </p:cNvPr>
            <p:cNvCxnSpPr/>
            <p:nvPr/>
          </p:nvCxnSpPr>
          <p:spPr>
            <a:xfrm flipV="1">
              <a:off x="11084709" y="3971740"/>
              <a:ext cx="1" cy="534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2EE575D-712D-28F6-B80C-86B63E397B7D}"/>
                </a:ext>
              </a:extLst>
            </p:cNvPr>
            <p:cNvSpPr/>
            <p:nvPr/>
          </p:nvSpPr>
          <p:spPr>
            <a:xfrm>
              <a:off x="8344273" y="3308755"/>
              <a:ext cx="435429" cy="6422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  <a:r>
                <a:rPr lang="en-US" sz="2000" b="1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6884B45-F19F-221F-583D-D25CC15DFC63}"/>
                </a:ext>
              </a:extLst>
            </p:cNvPr>
            <p:cNvSpPr/>
            <p:nvPr/>
          </p:nvSpPr>
          <p:spPr>
            <a:xfrm>
              <a:off x="9180421" y="3329483"/>
              <a:ext cx="435429" cy="6422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  <a:r>
                <a:rPr lang="en-US" sz="2000" b="1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9B573FE-95BA-8797-8B1B-0FCD366F810E}"/>
                </a:ext>
              </a:extLst>
            </p:cNvPr>
            <p:cNvSpPr/>
            <p:nvPr/>
          </p:nvSpPr>
          <p:spPr>
            <a:xfrm>
              <a:off x="10833448" y="3315872"/>
              <a:ext cx="530914" cy="6422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  <a:r>
                <a:rPr lang="en-US" sz="2000" b="1" baseline="-250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</a:t>
              </a:r>
              <a:endPara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B35CEBAD-6E27-00A1-FC11-27E83EB783E9}"/>
                </a:ext>
              </a:extLst>
            </p:cNvPr>
            <p:cNvSpPr/>
            <p:nvPr/>
          </p:nvSpPr>
          <p:spPr>
            <a:xfrm>
              <a:off x="7215521" y="3068236"/>
              <a:ext cx="4486275" cy="236151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5A680F9-9848-6BBC-3834-30C612855180}"/>
                </a:ext>
              </a:extLst>
            </p:cNvPr>
            <p:cNvSpPr/>
            <p:nvPr/>
          </p:nvSpPr>
          <p:spPr>
            <a:xfrm>
              <a:off x="6371760" y="3308754"/>
              <a:ext cx="435429" cy="6422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  <a:r>
                <a:rPr lang="en-US" sz="2000" b="1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66" name="Curved Connector 65">
              <a:extLst>
                <a:ext uri="{FF2B5EF4-FFF2-40B4-BE49-F238E27FC236}">
                  <a16:creationId xmlns:a16="http://schemas.microsoft.com/office/drawing/2014/main" id="{52381648-D416-BB86-276E-123243BA8542}"/>
                </a:ext>
              </a:extLst>
            </p:cNvPr>
            <p:cNvCxnSpPr>
              <a:stCxn id="64" idx="2"/>
              <a:endCxn id="38" idx="1"/>
            </p:cNvCxnSpPr>
            <p:nvPr/>
          </p:nvCxnSpPr>
          <p:spPr>
            <a:xfrm rot="16200000" flipH="1">
              <a:off x="6592771" y="3947714"/>
              <a:ext cx="890235" cy="896827"/>
            </a:xfrm>
            <a:prstGeom prst="curvedConnector2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83571637-2E21-1ACD-6BDE-4C949C71DFAF}"/>
                    </a:ext>
                  </a:extLst>
                </p:cNvPr>
                <p:cNvSpPr txBox="1"/>
                <p:nvPr/>
              </p:nvSpPr>
              <p:spPr>
                <a:xfrm>
                  <a:off x="6348815" y="256921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83571637-2E21-1ACD-6BDE-4C949C71DF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8815" y="2569218"/>
                  <a:ext cx="46512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E71D250-97B3-6350-3F63-EAEA8DA01632}"/>
                    </a:ext>
                  </a:extLst>
                </p:cNvPr>
                <p:cNvSpPr txBox="1"/>
                <p:nvPr/>
              </p:nvSpPr>
              <p:spPr>
                <a:xfrm>
                  <a:off x="7489104" y="256921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E71D250-97B3-6350-3F63-EAEA8DA016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9104" y="2569218"/>
                  <a:ext cx="46512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35736E1-7AC6-2B8F-365E-F31C5B523727}"/>
                    </a:ext>
                  </a:extLst>
                </p:cNvPr>
                <p:cNvSpPr txBox="1"/>
                <p:nvPr/>
              </p:nvSpPr>
              <p:spPr>
                <a:xfrm>
                  <a:off x="10878425" y="2562442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35736E1-7AC6-2B8F-365E-F31C5B5237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78425" y="2562442"/>
                  <a:ext cx="47314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AA94EA37-521F-1D67-117E-85DF0B4EF35B}"/>
                    </a:ext>
                  </a:extLst>
                </p:cNvPr>
                <p:cNvSpPr txBox="1"/>
                <p:nvPr/>
              </p:nvSpPr>
              <p:spPr>
                <a:xfrm>
                  <a:off x="8302238" y="25620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AA94EA37-521F-1D67-117E-85DF0B4EF3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2238" y="2562000"/>
                  <a:ext cx="46512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F1EEF4A-2956-2E9F-4DF3-8D553D18ED9B}"/>
                    </a:ext>
                  </a:extLst>
                </p:cNvPr>
                <p:cNvSpPr txBox="1"/>
                <p:nvPr/>
              </p:nvSpPr>
              <p:spPr>
                <a:xfrm>
                  <a:off x="9182372" y="2531239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F1EEF4A-2956-2E9F-4DF3-8D553D18ED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2372" y="2531239"/>
                  <a:ext cx="46512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584DBEB-726A-52EA-57B6-CF2DCF8ED135}"/>
                  </a:ext>
                </a:extLst>
              </p:cNvPr>
              <p:cNvSpPr txBox="1"/>
              <p:nvPr/>
            </p:nvSpPr>
            <p:spPr>
              <a:xfrm>
                <a:off x="5431345" y="11524"/>
                <a:ext cx="6584443" cy="27084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tx1"/>
                    </a:solidFill>
                  </a:rPr>
                  <a:t>for each decoding step calculate the attention weight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 and all hidden states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endParaRPr lang="en-US" sz="2000" b="1" dirty="0">
                  <a:solidFill>
                    <a:schemeClr val="tx1"/>
                  </a:solidFill>
                </a:endParaRP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Attention Weight</a:t>
                </a:r>
                <a:r>
                  <a:rPr lang="en-US" sz="2000" b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𝒂𝒍𝒊𝒈𝒏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2000" b="1" dirty="0"/>
              </a:p>
              <a:p>
                <a:endParaRPr lang="en-US" b="1" dirty="0"/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Context vector: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en-US" b="1" dirty="0">
                  <a:solidFill>
                    <a:srgbClr val="C00000"/>
                  </a:solidFill>
                </a:endParaRPr>
              </a:p>
              <a:p>
                <a:endParaRPr lang="en-US" b="1" dirty="0">
                  <a:solidFill>
                    <a:srgbClr val="C00000"/>
                  </a:solidFill>
                </a:endParaRPr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should be updated for each step. Thus, all the time series information is used for each output.</a:t>
                </a: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584DBEB-726A-52EA-57B6-CF2DCF8ED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345" y="11524"/>
                <a:ext cx="6584443" cy="2708434"/>
              </a:xfrm>
              <a:prstGeom prst="rect">
                <a:avLst/>
              </a:prstGeom>
              <a:blipFill>
                <a:blip r:embed="rId9"/>
                <a:stretch>
                  <a:fillRect l="-962" t="-930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6D4866FD-67C4-90CE-2891-3C85A026D999}"/>
              </a:ext>
            </a:extLst>
          </p:cNvPr>
          <p:cNvGrpSpPr/>
          <p:nvPr/>
        </p:nvGrpSpPr>
        <p:grpSpPr>
          <a:xfrm>
            <a:off x="490293" y="3300893"/>
            <a:ext cx="4486275" cy="3557107"/>
            <a:chOff x="531358" y="3920075"/>
            <a:chExt cx="4486275" cy="355710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012AF6B-8E81-FFD7-ADE6-F12AECC8EC6D}"/>
                </a:ext>
              </a:extLst>
            </p:cNvPr>
            <p:cNvGrpSpPr/>
            <p:nvPr/>
          </p:nvGrpSpPr>
          <p:grpSpPr>
            <a:xfrm>
              <a:off x="531358" y="4479179"/>
              <a:ext cx="4486275" cy="2998003"/>
              <a:chOff x="1057275" y="2085975"/>
              <a:chExt cx="4486275" cy="299800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C0285AA-E091-4AAD-60A7-E9A56B778CE6}"/>
                  </a:ext>
                </a:extLst>
              </p:cNvPr>
              <p:cNvSpPr/>
              <p:nvPr/>
            </p:nvSpPr>
            <p:spPr>
              <a:xfrm>
                <a:off x="1328056" y="3537856"/>
                <a:ext cx="435429" cy="6422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5ADF23A-314D-D0A0-ACAA-B4169EC984F6}"/>
                  </a:ext>
                </a:extLst>
              </p:cNvPr>
              <p:cNvSpPr/>
              <p:nvPr/>
            </p:nvSpPr>
            <p:spPr>
              <a:xfrm>
                <a:off x="2177141" y="3537854"/>
                <a:ext cx="435429" cy="6422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B7E2CE1-BF43-68F5-DDE2-B95189F47898}"/>
                  </a:ext>
                </a:extLst>
              </p:cNvPr>
              <p:cNvSpPr/>
              <p:nvPr/>
            </p:nvSpPr>
            <p:spPr>
              <a:xfrm>
                <a:off x="2983363" y="3537854"/>
                <a:ext cx="435429" cy="6422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ADDF08E-16E7-0E24-EEAE-6F1E2F149806}"/>
                  </a:ext>
                </a:extLst>
              </p:cNvPr>
              <p:cNvSpPr/>
              <p:nvPr/>
            </p:nvSpPr>
            <p:spPr>
              <a:xfrm>
                <a:off x="4713513" y="3537854"/>
                <a:ext cx="435429" cy="6422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0A0B544-C0D2-28D7-875F-8EAC93959716}"/>
                  </a:ext>
                </a:extLst>
              </p:cNvPr>
              <p:cNvCxnSpPr>
                <a:stCxn id="4" idx="3"/>
                <a:endCxn id="5" idx="1"/>
              </p:cNvCxnSpPr>
              <p:nvPr/>
            </p:nvCxnSpPr>
            <p:spPr>
              <a:xfrm flipV="1">
                <a:off x="1763485" y="3858983"/>
                <a:ext cx="413656" cy="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A230997-C571-FB92-FD03-20731A0F1320}"/>
                  </a:ext>
                </a:extLst>
              </p:cNvPr>
              <p:cNvCxnSpPr/>
              <p:nvPr/>
            </p:nvCxnSpPr>
            <p:spPr>
              <a:xfrm flipV="1">
                <a:off x="2596918" y="3858982"/>
                <a:ext cx="413656" cy="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F4251AA6-52E3-0683-C73D-C268A73CC8BC}"/>
                  </a:ext>
                </a:extLst>
              </p:cNvPr>
              <p:cNvCxnSpPr/>
              <p:nvPr/>
            </p:nvCxnSpPr>
            <p:spPr>
              <a:xfrm flipV="1">
                <a:off x="3397356" y="3852853"/>
                <a:ext cx="413656" cy="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361500D-580F-6EA2-D9EA-1F32167583F4}"/>
                  </a:ext>
                </a:extLst>
              </p:cNvPr>
              <p:cNvCxnSpPr/>
              <p:nvPr/>
            </p:nvCxnSpPr>
            <p:spPr>
              <a:xfrm flipV="1">
                <a:off x="4305295" y="3852853"/>
                <a:ext cx="413656" cy="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6928AF3-E61C-5B1E-A7F2-C71B46C8D009}"/>
                  </a:ext>
                </a:extLst>
              </p:cNvPr>
              <p:cNvSpPr/>
              <p:nvPr/>
            </p:nvSpPr>
            <p:spPr>
              <a:xfrm>
                <a:off x="3779548" y="3537854"/>
                <a:ext cx="557212" cy="3989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0DD34F05-C50A-64EF-39CA-213778784856}"/>
                  </a:ext>
                </a:extLst>
              </p:cNvPr>
              <p:cNvCxnSpPr>
                <a:endCxn id="4" idx="2"/>
              </p:cNvCxnSpPr>
              <p:nvPr/>
            </p:nvCxnSpPr>
            <p:spPr>
              <a:xfrm flipV="1">
                <a:off x="1545770" y="4180113"/>
                <a:ext cx="1" cy="5347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0B9C39C-8234-A486-06B1-1B35A0559A52}"/>
                  </a:ext>
                </a:extLst>
              </p:cNvPr>
              <p:cNvCxnSpPr/>
              <p:nvPr/>
            </p:nvCxnSpPr>
            <p:spPr>
              <a:xfrm flipV="1">
                <a:off x="2394854" y="4183511"/>
                <a:ext cx="1" cy="5347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7A8CE0E-04F7-BA4A-C678-48786A201E93}"/>
                  </a:ext>
                </a:extLst>
              </p:cNvPr>
              <p:cNvCxnSpPr/>
              <p:nvPr/>
            </p:nvCxnSpPr>
            <p:spPr>
              <a:xfrm flipV="1">
                <a:off x="3217742" y="4180111"/>
                <a:ext cx="1" cy="5347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ABE55DD-3932-9638-CB82-1DA5143694D9}"/>
                  </a:ext>
                </a:extLst>
              </p:cNvPr>
              <p:cNvCxnSpPr/>
              <p:nvPr/>
            </p:nvCxnSpPr>
            <p:spPr>
              <a:xfrm flipV="1">
                <a:off x="4931227" y="4180111"/>
                <a:ext cx="1" cy="5347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3626285-8D74-A6BB-9FFB-940AEFD881B7}"/>
                  </a:ext>
                </a:extLst>
              </p:cNvPr>
              <p:cNvSpPr txBox="1"/>
              <p:nvPr/>
            </p:nvSpPr>
            <p:spPr>
              <a:xfrm>
                <a:off x="3074040" y="4560758"/>
                <a:ext cx="46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x</a:t>
                </a:r>
                <a:r>
                  <a:rPr lang="en-US" sz="2800" baseline="-25000" dirty="0"/>
                  <a:t>3</a:t>
                </a:r>
                <a:endParaRPr lang="en-US" sz="28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BE6691B-C737-D9D3-F0FB-460B6339B672}"/>
                  </a:ext>
                </a:extLst>
              </p:cNvPr>
              <p:cNvSpPr txBox="1"/>
              <p:nvPr/>
            </p:nvSpPr>
            <p:spPr>
              <a:xfrm>
                <a:off x="2210278" y="4560758"/>
                <a:ext cx="46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x</a:t>
                </a:r>
                <a:r>
                  <a:rPr lang="en-US" sz="2800" baseline="-25000" dirty="0"/>
                  <a:t>2</a:t>
                </a:r>
                <a:endParaRPr lang="en-US" sz="280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33F7358-C3E6-78A0-890C-BCD7F23D604F}"/>
                  </a:ext>
                </a:extLst>
              </p:cNvPr>
              <p:cNvSpPr txBox="1"/>
              <p:nvPr/>
            </p:nvSpPr>
            <p:spPr>
              <a:xfrm>
                <a:off x="1360556" y="4560758"/>
                <a:ext cx="46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x</a:t>
                </a:r>
                <a:r>
                  <a:rPr lang="en-US" sz="2800" baseline="-25000" dirty="0"/>
                  <a:t>1</a:t>
                </a:r>
                <a:endParaRPr lang="en-US" sz="28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56E06E1-1779-6269-7DB7-0BBC28C0EC44}"/>
                  </a:ext>
                </a:extLst>
              </p:cNvPr>
              <p:cNvSpPr txBox="1"/>
              <p:nvPr/>
            </p:nvSpPr>
            <p:spPr>
              <a:xfrm>
                <a:off x="4770686" y="4560758"/>
                <a:ext cx="5309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/>
                  <a:t>x</a:t>
                </a:r>
                <a:r>
                  <a:rPr lang="en-US" sz="2800" baseline="-25000" dirty="0" err="1"/>
                  <a:t>m</a:t>
                </a:r>
                <a:endParaRPr lang="en-US" sz="2800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D515521-8B28-D9F3-32F4-E732BA961EAA}"/>
                  </a:ext>
                </a:extLst>
              </p:cNvPr>
              <p:cNvSpPr/>
              <p:nvPr/>
            </p:nvSpPr>
            <p:spPr>
              <a:xfrm>
                <a:off x="1360556" y="2333611"/>
                <a:ext cx="435429" cy="64225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</a:t>
                </a:r>
                <a:r>
                  <a:rPr lang="en-US" sz="2000" b="1" baseline="-2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AF2F4D0-94E8-8EDA-CE02-1D35AB898FF9}"/>
                  </a:ext>
                </a:extLst>
              </p:cNvPr>
              <p:cNvCxnSpPr/>
              <p:nvPr/>
            </p:nvCxnSpPr>
            <p:spPr>
              <a:xfrm flipV="1">
                <a:off x="1541006" y="2989481"/>
                <a:ext cx="1" cy="5347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43FFB23E-EC43-6481-ED73-EED53421341E}"/>
                  </a:ext>
                </a:extLst>
              </p:cNvPr>
              <p:cNvCxnSpPr/>
              <p:nvPr/>
            </p:nvCxnSpPr>
            <p:spPr>
              <a:xfrm flipV="1">
                <a:off x="2390090" y="2992879"/>
                <a:ext cx="1" cy="5347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A12F7716-1D30-10B8-EDB4-E701DDB7029A}"/>
                  </a:ext>
                </a:extLst>
              </p:cNvPr>
              <p:cNvCxnSpPr/>
              <p:nvPr/>
            </p:nvCxnSpPr>
            <p:spPr>
              <a:xfrm flipV="1">
                <a:off x="3212978" y="2989479"/>
                <a:ext cx="1" cy="5347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3D5B564B-9A2E-BC8A-DD0F-D02678623AF6}"/>
                  </a:ext>
                </a:extLst>
              </p:cNvPr>
              <p:cNvCxnSpPr/>
              <p:nvPr/>
            </p:nvCxnSpPr>
            <p:spPr>
              <a:xfrm flipV="1">
                <a:off x="4926463" y="2989479"/>
                <a:ext cx="1" cy="5347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27FDD2A-3A94-CA3D-C5D9-43FC24E56588}"/>
                  </a:ext>
                </a:extLst>
              </p:cNvPr>
              <p:cNvSpPr/>
              <p:nvPr/>
            </p:nvSpPr>
            <p:spPr>
              <a:xfrm>
                <a:off x="2186027" y="2326494"/>
                <a:ext cx="435429" cy="64225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</a:t>
                </a:r>
                <a:r>
                  <a:rPr lang="en-US" sz="2000" b="1" baseline="-2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7A4FE51-3505-CA55-2210-5AE570F24DA9}"/>
                  </a:ext>
                </a:extLst>
              </p:cNvPr>
              <p:cNvSpPr/>
              <p:nvPr/>
            </p:nvSpPr>
            <p:spPr>
              <a:xfrm>
                <a:off x="3022175" y="2347222"/>
                <a:ext cx="435429" cy="64225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</a:t>
                </a:r>
                <a:r>
                  <a:rPr lang="en-US" sz="2000" b="1" baseline="-2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endPara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A795EE7-360A-55AF-B7A1-9F0BDA5C93BF}"/>
                  </a:ext>
                </a:extLst>
              </p:cNvPr>
              <p:cNvSpPr/>
              <p:nvPr/>
            </p:nvSpPr>
            <p:spPr>
              <a:xfrm>
                <a:off x="4675202" y="2333611"/>
                <a:ext cx="530914" cy="64225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</a:t>
                </a:r>
                <a:r>
                  <a:rPr lang="en-US" sz="2000" b="1" baseline="-2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</a:t>
                </a:r>
                <a:endPara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F9D8E22C-82F7-5F32-0465-8AC8DDA4352D}"/>
                  </a:ext>
                </a:extLst>
              </p:cNvPr>
              <p:cNvSpPr/>
              <p:nvPr/>
            </p:nvSpPr>
            <p:spPr>
              <a:xfrm>
                <a:off x="1057275" y="2085975"/>
                <a:ext cx="4486275" cy="2361517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A4A2D9AC-6222-98B9-037C-CF40B6719793}"/>
                </a:ext>
              </a:extLst>
            </p:cNvPr>
            <p:cNvGrpSpPr/>
            <p:nvPr/>
          </p:nvGrpSpPr>
          <p:grpSpPr>
            <a:xfrm>
              <a:off x="780642" y="3920075"/>
              <a:ext cx="3913504" cy="418216"/>
              <a:chOff x="780642" y="3920075"/>
              <a:chExt cx="3913504" cy="41821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ABC1D2F6-0343-8C74-13CB-4B3E7F3F59BF}"/>
                      </a:ext>
                    </a:extLst>
                  </p:cNvPr>
                  <p:cNvSpPr txBox="1"/>
                  <p:nvPr/>
                </p:nvSpPr>
                <p:spPr>
                  <a:xfrm>
                    <a:off x="780642" y="3942183"/>
                    <a:ext cx="5035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ABC1D2F6-0343-8C74-13CB-4B3E7F3F59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642" y="3942183"/>
                    <a:ext cx="503599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C896F1D5-5FC3-2F9E-F134-24497DE9BF98}"/>
                      </a:ext>
                    </a:extLst>
                  </p:cNvPr>
                  <p:cNvSpPr txBox="1"/>
                  <p:nvPr/>
                </p:nvSpPr>
                <p:spPr>
                  <a:xfrm>
                    <a:off x="1617137" y="3920075"/>
                    <a:ext cx="5035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C896F1D5-5FC3-2F9E-F134-24497DE9BF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7137" y="3920075"/>
                    <a:ext cx="503599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E70224A2-1DCD-8CD9-1EE2-ABD1A057BA85}"/>
                      </a:ext>
                    </a:extLst>
                  </p:cNvPr>
                  <p:cNvSpPr txBox="1"/>
                  <p:nvPr/>
                </p:nvSpPr>
                <p:spPr>
                  <a:xfrm>
                    <a:off x="2429150" y="3947015"/>
                    <a:ext cx="5035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E70224A2-1DCD-8CD9-1EE2-ABD1A057BA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9150" y="3947015"/>
                    <a:ext cx="503599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2B05FBA4-911B-B901-4F97-2AF502DD0A20}"/>
                      </a:ext>
                    </a:extLst>
                  </p:cNvPr>
                  <p:cNvSpPr txBox="1"/>
                  <p:nvPr/>
                </p:nvSpPr>
                <p:spPr>
                  <a:xfrm>
                    <a:off x="4136044" y="3968959"/>
                    <a:ext cx="55810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2B05FBA4-911B-B901-4F97-2AF502DD0A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6044" y="3968959"/>
                    <a:ext cx="558102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225015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135</Words>
  <Application>Microsoft Macintosh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SimpleRNN +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SimpleRNN + Attention</dc:title>
  <dc:creator>Suppressed entry</dc:creator>
  <cp:lastModifiedBy>Suppressed entry</cp:lastModifiedBy>
  <cp:revision>2</cp:revision>
  <dcterms:created xsi:type="dcterms:W3CDTF">2023-06-01T18:10:05Z</dcterms:created>
  <dcterms:modified xsi:type="dcterms:W3CDTF">2023-06-01T19:30:24Z</dcterms:modified>
</cp:coreProperties>
</file>