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8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4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56D9-4EB1-4B77-966C-44B4CECF277A}" type="datetimeFigureOut">
              <a:rPr lang="zh-CN" altLang="en-US" smtClean="0"/>
              <a:t>2017-08-31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E04E-0F75-4752-ABEF-7057F638D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JAS</a:t>
            </a:r>
            <a:r>
              <a:rPr lang="zh-CN" altLang="en-US" dirty="0" smtClean="0"/>
              <a:t>图表设计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7" y="35942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单次训练阶梯图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605" y="2254223"/>
            <a:ext cx="6934756" cy="3997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42792" y="2254223"/>
            <a:ext cx="0" cy="39979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82605" y="6045312"/>
            <a:ext cx="686801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942792" y="4802689"/>
            <a:ext cx="1733736" cy="601880"/>
          </a:xfrm>
          <a:prstGeom prst="bentConnector3">
            <a:avLst>
              <a:gd name="adj1" fmla="val 54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1950636" y="4803868"/>
            <a:ext cx="1987291" cy="268716"/>
          </a:xfrm>
          <a:prstGeom prst="bentConnector3">
            <a:avLst>
              <a:gd name="adj1" fmla="val 392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4216611" y="3700664"/>
            <a:ext cx="1777047" cy="922388"/>
          </a:xfrm>
          <a:prstGeom prst="bentConnector3">
            <a:avLst>
              <a:gd name="adj1" fmla="val 439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5993658" y="3117799"/>
            <a:ext cx="1153036" cy="582865"/>
          </a:xfrm>
          <a:prstGeom prst="bentConnector3">
            <a:avLst>
              <a:gd name="adj1" fmla="val 9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3900" y="51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63900" y="4433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3900" y="3675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2125" y="2967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80158" y="63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28343" y="63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76528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741731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06934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872137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937342" y="631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81906" y="2249197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512314" y="6310655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5" name="内容占位符 2"/>
          <p:cNvSpPr>
            <a:spLocks noGrp="1"/>
          </p:cNvSpPr>
          <p:nvPr>
            <p:ph idx="1"/>
          </p:nvPr>
        </p:nvSpPr>
        <p:spPr>
          <a:xfrm>
            <a:off x="7512314" y="454684"/>
            <a:ext cx="4976808" cy="3119031"/>
          </a:xfrm>
        </p:spPr>
        <p:txBody>
          <a:bodyPr>
            <a:normAutofit fontScale="92500" lnSpcReduction="10000"/>
          </a:bodyPr>
          <a:lstStyle/>
          <a:p>
            <a:endParaRPr lang="en-US" altLang="zh-CN" sz="1400" dirty="0" smtClean="0"/>
          </a:p>
          <a:p>
            <a:r>
              <a:rPr lang="zh-CN" altLang="en-US" sz="1400" dirty="0" smtClean="0"/>
              <a:t>调用接口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getTrainingData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training_id</a:t>
            </a:r>
            <a:r>
              <a:rPr lang="en-US" altLang="zh-CN" sz="1400" dirty="0" smtClean="0"/>
              <a:t> )</a:t>
            </a:r>
            <a:endParaRPr lang="zh-CN" altLang="en-US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返回数据</a:t>
            </a:r>
            <a:endParaRPr lang="en-US" altLang="zh-CN" sz="1400" dirty="0" smtClean="0"/>
          </a:p>
          <a:p>
            <a:r>
              <a:rPr lang="en-US" altLang="zh-CN" sz="1400" dirty="0" smtClean="0"/>
              <a:t>/*[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11:00:00", "angle": “10",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11:05:34", "angle": "20",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11:08:34", "angle": "18",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11:15:34", "angle": "20",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11:20:34", "angle": "33", "level": "2"},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11:25:34", "angle": "40", "level": "2"},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11:30:00", "event": "end"}</a:t>
            </a:r>
            <a:br>
              <a:rPr lang="en-US" altLang="zh-CN" sz="1400" dirty="0" smtClean="0"/>
            </a:br>
            <a:r>
              <a:rPr lang="en-US" altLang="zh-CN" sz="1400" dirty="0" smtClean="0"/>
              <a:t> ]*/ </a:t>
            </a:r>
          </a:p>
          <a:p>
            <a:endParaRPr lang="zh-CN" altLang="en-US" sz="1400" dirty="0"/>
          </a:p>
        </p:txBody>
      </p:sp>
      <p:cxnSp>
        <p:nvCxnSpPr>
          <p:cNvPr id="31" name="肘形连接符 30"/>
          <p:cNvCxnSpPr/>
          <p:nvPr/>
        </p:nvCxnSpPr>
        <p:spPr>
          <a:xfrm flipV="1">
            <a:off x="3937927" y="4618023"/>
            <a:ext cx="1055894" cy="454561"/>
          </a:xfrm>
          <a:prstGeom prst="bentConnector3">
            <a:avLst>
              <a:gd name="adj1" fmla="val -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7" y="35942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单次训练阶梯</a:t>
            </a:r>
            <a:r>
              <a:rPr lang="zh-CN" altLang="en-US" dirty="0" smtClean="0"/>
              <a:t>图（暂停）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605" y="2254223"/>
            <a:ext cx="6934756" cy="3997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42792" y="2254223"/>
            <a:ext cx="0" cy="39979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82605" y="6045312"/>
            <a:ext cx="686801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942792" y="4802689"/>
            <a:ext cx="1733736" cy="601880"/>
          </a:xfrm>
          <a:prstGeom prst="bentConnector3">
            <a:avLst>
              <a:gd name="adj1" fmla="val 54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1950636" y="4803868"/>
            <a:ext cx="879332" cy="228669"/>
          </a:xfrm>
          <a:prstGeom prst="bentConnector3">
            <a:avLst>
              <a:gd name="adj1" fmla="val 818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3937927" y="3700664"/>
            <a:ext cx="2055731" cy="917362"/>
          </a:xfrm>
          <a:prstGeom prst="bentConnector3">
            <a:avLst>
              <a:gd name="adj1" fmla="val 52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5993658" y="3117799"/>
            <a:ext cx="1153036" cy="582865"/>
          </a:xfrm>
          <a:prstGeom prst="bentConnector3">
            <a:avLst>
              <a:gd name="adj1" fmla="val 9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829968" y="5032537"/>
            <a:ext cx="1107959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3900" y="51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63900" y="4433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3900" y="3675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2125" y="2967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80158" y="63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728343" y="63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76528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741731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06934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872137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937342" y="631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81906" y="2249197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角度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512314" y="6310655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5" name="内容占位符 2"/>
          <p:cNvSpPr>
            <a:spLocks noGrp="1"/>
          </p:cNvSpPr>
          <p:nvPr>
            <p:ph idx="1"/>
          </p:nvPr>
        </p:nvSpPr>
        <p:spPr>
          <a:xfrm>
            <a:off x="7512314" y="454684"/>
            <a:ext cx="4976808" cy="3119031"/>
          </a:xfrm>
        </p:spPr>
        <p:txBody>
          <a:bodyPr>
            <a:normAutofit fontScale="92500" lnSpcReduction="10000"/>
          </a:bodyPr>
          <a:lstStyle/>
          <a:p>
            <a:endParaRPr lang="en-US" altLang="zh-CN" sz="1400" dirty="0" smtClean="0"/>
          </a:p>
          <a:p>
            <a:r>
              <a:rPr lang="zh-CN" altLang="en-US" sz="1400" dirty="0" smtClean="0"/>
              <a:t>调用接口</a:t>
            </a:r>
            <a:endParaRPr lang="en-US" altLang="zh-CN" sz="1400" dirty="0" smtClean="0"/>
          </a:p>
          <a:p>
            <a:r>
              <a:rPr lang="en-US" altLang="zh-CN" sz="1400" dirty="0" err="1" smtClean="0"/>
              <a:t>getTrainingData</a:t>
            </a:r>
            <a:r>
              <a:rPr lang="en-US" altLang="zh-CN" sz="1400" dirty="0" smtClean="0"/>
              <a:t>( </a:t>
            </a:r>
            <a:r>
              <a:rPr lang="en-US" altLang="zh-CN" sz="1400" dirty="0" err="1" smtClean="0"/>
              <a:t>training_id</a:t>
            </a:r>
            <a:r>
              <a:rPr lang="en-US" altLang="zh-CN" sz="1400" dirty="0" smtClean="0"/>
              <a:t> )</a:t>
            </a:r>
            <a:endParaRPr lang="zh-CN" altLang="en-US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返回数据</a:t>
            </a:r>
            <a:endParaRPr lang="en-US" altLang="zh-CN" sz="1400" dirty="0" smtClean="0"/>
          </a:p>
          <a:p>
            <a:r>
              <a:rPr lang="en-US" altLang="zh-CN" sz="1400" dirty="0" smtClean="0"/>
              <a:t>/*[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11:00:00", "angle": “10",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11:05:34", "angle": "20",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11:08:34", "angle": "18",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11:10:00", "event": "pause"},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11:15:34", "angle": "20", "level": "1"},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11:20:34", "angle": "33", "level": "2"},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11:25:34", "angle": "40", "level": "2"},</a:t>
            </a:r>
            <a:br>
              <a:rPr lang="en-US" altLang="zh-CN" sz="1400" dirty="0" smtClean="0"/>
            </a:br>
            <a:r>
              <a:rPr lang="en-US" altLang="zh-CN" sz="1400" dirty="0" smtClean="0"/>
              <a:t> {"time": "2017-08-30 11:30:00", "event": "end"}</a:t>
            </a:r>
            <a:br>
              <a:rPr lang="en-US" altLang="zh-CN" sz="1400" dirty="0" smtClean="0"/>
            </a:br>
            <a:r>
              <a:rPr lang="en-US" altLang="zh-CN" sz="1400" dirty="0" smtClean="0"/>
              <a:t> ]*/ 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9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训练历史趋势图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68763" y="5547407"/>
            <a:ext cx="418704" cy="30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68763" y="4915866"/>
            <a:ext cx="418704" cy="30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68763" y="4279844"/>
            <a:ext cx="418704" cy="30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76988" y="3685978"/>
            <a:ext cx="418704" cy="30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158905" y="6365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08.01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064962" y="6365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08.02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971019" y="6365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08.03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877076" y="6365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08.04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783133" y="6365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08.05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689190" y="63674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08.06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595248" y="63724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8.07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468" y="2195886"/>
            <a:ext cx="6934756" cy="4111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838200" y="2202481"/>
            <a:ext cx="9455" cy="410486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7468" y="6147829"/>
            <a:ext cx="68680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353943" y="4449729"/>
            <a:ext cx="127785" cy="1219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292402" y="4196483"/>
            <a:ext cx="127785" cy="1219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224593" y="3928012"/>
            <a:ext cx="127785" cy="1219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4168408" y="3685978"/>
            <a:ext cx="127785" cy="1219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074465" y="3410285"/>
            <a:ext cx="144956" cy="974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925214" y="3225038"/>
            <a:ext cx="161885" cy="55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811021" y="2602400"/>
            <a:ext cx="163781" cy="977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78774" y="31224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86999" y="2528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95059" y="6372457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6755" y="2017815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角度</a:t>
            </a:r>
            <a:endParaRPr lang="zh-CN" altLang="en-US" dirty="0"/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7334217" y="635374"/>
            <a:ext cx="5679959" cy="2077860"/>
          </a:xfrm>
        </p:spPr>
        <p:txBody>
          <a:bodyPr>
            <a:noAutofit/>
          </a:bodyPr>
          <a:lstStyle/>
          <a:p>
            <a:r>
              <a:rPr lang="zh-CN" altLang="en-US" sz="1200" dirty="0" smtClean="0"/>
              <a:t>调用接口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getTrainingHistory</a:t>
            </a:r>
            <a:r>
              <a:rPr lang="en-US" altLang="zh-CN" sz="1200" dirty="0" smtClean="0"/>
              <a:t>( </a:t>
            </a:r>
            <a:r>
              <a:rPr lang="en-US" altLang="zh-CN" sz="1200" dirty="0" err="1" smtClean="0"/>
              <a:t>trainPlan_id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startTime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endTime</a:t>
            </a:r>
            <a:r>
              <a:rPr lang="en-US" altLang="zh-CN" sz="1200" dirty="0" smtClean="0"/>
              <a:t>)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返回数据</a:t>
            </a:r>
            <a:endParaRPr lang="en-US" altLang="zh-CN" sz="1200" dirty="0" smtClean="0"/>
          </a:p>
          <a:p>
            <a:r>
              <a:rPr lang="en-US" altLang="zh-CN" sz="1200" dirty="0" smtClean="0"/>
              <a:t>/*[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"2017-08-01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"10",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"30"},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"2017-08-02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"15",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"35"},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"2017-08-03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"18",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"40"},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"2017-08-04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"20",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"45"},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"2017-08-05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"30",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"47"},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"2017-08-06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"40",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"50"},</a:t>
            </a:r>
            <a:br>
              <a:rPr lang="en-US" altLang="zh-CN" sz="1200" dirty="0" smtClean="0"/>
            </a:br>
            <a:r>
              <a:rPr lang="en-US" altLang="zh-CN" sz="1200" dirty="0" smtClean="0"/>
              <a:t> {"time": "2017-08-07 11:00:00", "</a:t>
            </a:r>
            <a:r>
              <a:rPr lang="en-US" altLang="zh-CN" sz="1200" dirty="0" err="1" smtClean="0"/>
              <a:t>startAngle</a:t>
            </a:r>
            <a:r>
              <a:rPr lang="en-US" altLang="zh-CN" sz="1200" dirty="0" smtClean="0"/>
              <a:t>": "45", "</a:t>
            </a:r>
            <a:r>
              <a:rPr lang="en-US" altLang="zh-CN" sz="1200" dirty="0" err="1" smtClean="0"/>
              <a:t>endAngle</a:t>
            </a:r>
            <a:r>
              <a:rPr lang="en-US" altLang="zh-CN" sz="1200" dirty="0" smtClean="0"/>
              <a:t>": "60"},</a:t>
            </a:r>
            <a:br>
              <a:rPr lang="en-US" altLang="zh-CN" sz="1200" dirty="0" smtClean="0"/>
            </a:br>
            <a:r>
              <a:rPr lang="en-US" altLang="zh-CN" sz="1200" dirty="0" smtClean="0"/>
              <a:t> ]*/</a:t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7" y="35942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训练叠加图</a:t>
            </a:r>
            <a:endParaRPr lang="zh-CN" altLang="en-US" dirty="0"/>
          </a:p>
        </p:txBody>
      </p:sp>
      <p:sp>
        <p:nvSpPr>
          <p:cNvPr id="45" name="内容占位符 2"/>
          <p:cNvSpPr>
            <a:spLocks noGrp="1"/>
          </p:cNvSpPr>
          <p:nvPr>
            <p:ph idx="1"/>
          </p:nvPr>
        </p:nvSpPr>
        <p:spPr>
          <a:xfrm>
            <a:off x="7512314" y="454684"/>
            <a:ext cx="4976808" cy="3119031"/>
          </a:xfrm>
        </p:spPr>
        <p:txBody>
          <a:bodyPr>
            <a:normAutofit/>
          </a:bodyPr>
          <a:lstStyle/>
          <a:p>
            <a:endParaRPr lang="en-US" altLang="zh-CN" sz="1400" dirty="0" smtClean="0"/>
          </a:p>
          <a:p>
            <a:r>
              <a:rPr lang="zh-CN" altLang="en-US" sz="1400" dirty="0" smtClean="0"/>
              <a:t>叠加指定时间（周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月）每次训练的结果</a:t>
            </a:r>
            <a:endParaRPr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782605" y="2254223"/>
            <a:ext cx="6934756" cy="3997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942792" y="2254223"/>
            <a:ext cx="0" cy="399799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82605" y="6045312"/>
            <a:ext cx="6868012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63900" y="51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63900" y="4433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63900" y="3675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72125" y="2967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80158" y="63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728343" y="63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676528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3741731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806934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872137" y="6310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937342" y="6315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181906" y="2249197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角度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512314" y="6310655"/>
            <a:ext cx="72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42792" y="3117799"/>
            <a:ext cx="6203902" cy="2286770"/>
            <a:chOff x="942792" y="3117799"/>
            <a:chExt cx="6203902" cy="2286770"/>
          </a:xfrm>
        </p:grpSpPr>
        <p:cxnSp>
          <p:nvCxnSpPr>
            <p:cNvPr id="64" name="肘形连接符 63"/>
            <p:cNvCxnSpPr/>
            <p:nvPr/>
          </p:nvCxnSpPr>
          <p:spPr>
            <a:xfrm flipV="1">
              <a:off x="942792" y="4802689"/>
              <a:ext cx="1733736" cy="601880"/>
            </a:xfrm>
            <a:prstGeom prst="bentConnector3">
              <a:avLst>
                <a:gd name="adj1" fmla="val 546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>
              <a:off x="1950636" y="4803868"/>
              <a:ext cx="1987291" cy="268716"/>
            </a:xfrm>
            <a:prstGeom prst="bentConnector3">
              <a:avLst>
                <a:gd name="adj1" fmla="val 392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flipV="1">
              <a:off x="4216611" y="3700664"/>
              <a:ext cx="1777047" cy="922388"/>
            </a:xfrm>
            <a:prstGeom prst="bentConnector3">
              <a:avLst>
                <a:gd name="adj1" fmla="val 439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flipV="1">
              <a:off x="5993658" y="3117799"/>
              <a:ext cx="1153036" cy="582865"/>
            </a:xfrm>
            <a:prstGeom prst="bentConnector3">
              <a:avLst>
                <a:gd name="adj1" fmla="val 9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/>
            <p:nvPr/>
          </p:nvCxnSpPr>
          <p:spPr>
            <a:xfrm flipV="1">
              <a:off x="3937927" y="4618023"/>
              <a:ext cx="1055894" cy="454561"/>
            </a:xfrm>
            <a:prstGeom prst="bentConnector3">
              <a:avLst>
                <a:gd name="adj1" fmla="val -8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103172" y="3249808"/>
            <a:ext cx="6203902" cy="2066471"/>
            <a:chOff x="942792" y="3117799"/>
            <a:chExt cx="6203902" cy="2286770"/>
          </a:xfrm>
        </p:grpSpPr>
        <p:cxnSp>
          <p:nvCxnSpPr>
            <p:cNvPr id="83" name="肘形连接符 82"/>
            <p:cNvCxnSpPr/>
            <p:nvPr/>
          </p:nvCxnSpPr>
          <p:spPr>
            <a:xfrm flipV="1">
              <a:off x="942792" y="4802689"/>
              <a:ext cx="1733736" cy="601880"/>
            </a:xfrm>
            <a:prstGeom prst="bentConnector3">
              <a:avLst>
                <a:gd name="adj1" fmla="val 546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/>
            <p:nvPr/>
          </p:nvCxnSpPr>
          <p:spPr>
            <a:xfrm>
              <a:off x="1950636" y="4803868"/>
              <a:ext cx="1987291" cy="268716"/>
            </a:xfrm>
            <a:prstGeom prst="bentConnector3">
              <a:avLst>
                <a:gd name="adj1" fmla="val 392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/>
            <p:cNvCxnSpPr/>
            <p:nvPr/>
          </p:nvCxnSpPr>
          <p:spPr>
            <a:xfrm flipV="1">
              <a:off x="4216611" y="3700664"/>
              <a:ext cx="1777047" cy="922388"/>
            </a:xfrm>
            <a:prstGeom prst="bentConnector3">
              <a:avLst>
                <a:gd name="adj1" fmla="val 439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/>
            <p:cNvCxnSpPr/>
            <p:nvPr/>
          </p:nvCxnSpPr>
          <p:spPr>
            <a:xfrm flipV="1">
              <a:off x="5993658" y="3117799"/>
              <a:ext cx="1153036" cy="582865"/>
            </a:xfrm>
            <a:prstGeom prst="bentConnector3">
              <a:avLst>
                <a:gd name="adj1" fmla="val 9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/>
            <p:nvPr/>
          </p:nvCxnSpPr>
          <p:spPr>
            <a:xfrm flipV="1">
              <a:off x="3937927" y="4618023"/>
              <a:ext cx="1055894" cy="454561"/>
            </a:xfrm>
            <a:prstGeom prst="bentConnector3">
              <a:avLst>
                <a:gd name="adj1" fmla="val -8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 rot="10800000">
            <a:off x="1148223" y="3472319"/>
            <a:ext cx="6203902" cy="2066471"/>
            <a:chOff x="942792" y="3117799"/>
            <a:chExt cx="6203902" cy="2286770"/>
          </a:xfrm>
        </p:grpSpPr>
        <p:cxnSp>
          <p:nvCxnSpPr>
            <p:cNvPr id="110" name="肘形连接符 109"/>
            <p:cNvCxnSpPr/>
            <p:nvPr/>
          </p:nvCxnSpPr>
          <p:spPr>
            <a:xfrm flipV="1">
              <a:off x="942792" y="4802689"/>
              <a:ext cx="1733736" cy="601880"/>
            </a:xfrm>
            <a:prstGeom prst="bentConnector3">
              <a:avLst>
                <a:gd name="adj1" fmla="val 546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肘形连接符 110"/>
            <p:cNvCxnSpPr/>
            <p:nvPr/>
          </p:nvCxnSpPr>
          <p:spPr>
            <a:xfrm>
              <a:off x="1950636" y="4803868"/>
              <a:ext cx="1987291" cy="268716"/>
            </a:xfrm>
            <a:prstGeom prst="bentConnector3">
              <a:avLst>
                <a:gd name="adj1" fmla="val 392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111"/>
            <p:cNvCxnSpPr/>
            <p:nvPr/>
          </p:nvCxnSpPr>
          <p:spPr>
            <a:xfrm flipV="1">
              <a:off x="4216611" y="3700664"/>
              <a:ext cx="1777047" cy="922388"/>
            </a:xfrm>
            <a:prstGeom prst="bentConnector3">
              <a:avLst>
                <a:gd name="adj1" fmla="val 439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肘形连接符 112"/>
            <p:cNvCxnSpPr/>
            <p:nvPr/>
          </p:nvCxnSpPr>
          <p:spPr>
            <a:xfrm flipV="1">
              <a:off x="5993658" y="3117799"/>
              <a:ext cx="1153036" cy="582865"/>
            </a:xfrm>
            <a:prstGeom prst="bentConnector3">
              <a:avLst>
                <a:gd name="adj1" fmla="val 9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肘形连接符 113"/>
            <p:cNvCxnSpPr/>
            <p:nvPr/>
          </p:nvCxnSpPr>
          <p:spPr>
            <a:xfrm flipV="1">
              <a:off x="3937927" y="4618023"/>
              <a:ext cx="1055894" cy="454561"/>
            </a:xfrm>
            <a:prstGeom prst="bentConnector3">
              <a:avLst>
                <a:gd name="adj1" fmla="val -8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255572" y="2967770"/>
            <a:ext cx="6203902" cy="2500909"/>
            <a:chOff x="942792" y="3117799"/>
            <a:chExt cx="6203902" cy="2286770"/>
          </a:xfrm>
        </p:grpSpPr>
        <p:cxnSp>
          <p:nvCxnSpPr>
            <p:cNvPr id="116" name="肘形连接符 115"/>
            <p:cNvCxnSpPr/>
            <p:nvPr/>
          </p:nvCxnSpPr>
          <p:spPr>
            <a:xfrm flipV="1">
              <a:off x="942792" y="4802689"/>
              <a:ext cx="1733736" cy="601880"/>
            </a:xfrm>
            <a:prstGeom prst="bentConnector3">
              <a:avLst>
                <a:gd name="adj1" fmla="val 546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肘形连接符 116"/>
            <p:cNvCxnSpPr/>
            <p:nvPr/>
          </p:nvCxnSpPr>
          <p:spPr>
            <a:xfrm>
              <a:off x="1950636" y="4803868"/>
              <a:ext cx="1987291" cy="268716"/>
            </a:xfrm>
            <a:prstGeom prst="bentConnector3">
              <a:avLst>
                <a:gd name="adj1" fmla="val 392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/>
            <p:cNvCxnSpPr/>
            <p:nvPr/>
          </p:nvCxnSpPr>
          <p:spPr>
            <a:xfrm flipV="1">
              <a:off x="4216611" y="3700664"/>
              <a:ext cx="1777047" cy="922388"/>
            </a:xfrm>
            <a:prstGeom prst="bentConnector3">
              <a:avLst>
                <a:gd name="adj1" fmla="val 439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/>
            <p:cNvCxnSpPr/>
            <p:nvPr/>
          </p:nvCxnSpPr>
          <p:spPr>
            <a:xfrm flipV="1">
              <a:off x="5993658" y="3117799"/>
              <a:ext cx="1153036" cy="582865"/>
            </a:xfrm>
            <a:prstGeom prst="bentConnector3">
              <a:avLst>
                <a:gd name="adj1" fmla="val 94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/>
            <p:nvPr/>
          </p:nvCxnSpPr>
          <p:spPr>
            <a:xfrm flipV="1">
              <a:off x="3937927" y="4618023"/>
              <a:ext cx="1055894" cy="454561"/>
            </a:xfrm>
            <a:prstGeom prst="bentConnector3">
              <a:avLst>
                <a:gd name="adj1" fmla="val -8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7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119</Words>
  <Application>Microsoft Office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JAS图表设计</vt:lpstr>
      <vt:lpstr>单次训练阶梯图</vt:lpstr>
      <vt:lpstr>单次训练阶梯图（暂停）</vt:lpstr>
      <vt:lpstr>训练历史趋势图</vt:lpstr>
      <vt:lpstr>训练叠加图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JAS图表设计</dc:title>
  <dc:creator>david_gu</dc:creator>
  <cp:lastModifiedBy>david_gu</cp:lastModifiedBy>
  <cp:revision>17</cp:revision>
  <dcterms:created xsi:type="dcterms:W3CDTF">2017-08-31T07:46:36Z</dcterms:created>
  <dcterms:modified xsi:type="dcterms:W3CDTF">2017-08-31T09:24:54Z</dcterms:modified>
</cp:coreProperties>
</file>