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A400"/>
    <a:srgbClr val="7BBB00"/>
    <a:srgbClr val="A4F600"/>
    <a:srgbClr val="E89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BA79C-B9DC-4D81-B5B0-CB76C2480B55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50602-CDB0-4BA1-89F2-7EDD9D446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03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DFEC-41B2-4BB3-B323-9E75D8E6E3A2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13D8-8197-4E23-862C-4376076D9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28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DFEC-41B2-4BB3-B323-9E75D8E6E3A2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13D8-8197-4E23-862C-4376076D9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10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DFEC-41B2-4BB3-B323-9E75D8E6E3A2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13D8-8197-4E23-862C-4376076D9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5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DFEC-41B2-4BB3-B323-9E75D8E6E3A2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13D8-8197-4E23-862C-4376076D9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26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DFEC-41B2-4BB3-B323-9E75D8E6E3A2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13D8-8197-4E23-862C-4376076D9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91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DFEC-41B2-4BB3-B323-9E75D8E6E3A2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13D8-8197-4E23-862C-4376076D9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DFEC-41B2-4BB3-B323-9E75D8E6E3A2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13D8-8197-4E23-862C-4376076D9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47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DFEC-41B2-4BB3-B323-9E75D8E6E3A2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13D8-8197-4E23-862C-4376076D9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03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DFEC-41B2-4BB3-B323-9E75D8E6E3A2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13D8-8197-4E23-862C-4376076D9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89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DFEC-41B2-4BB3-B323-9E75D8E6E3A2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13D8-8197-4E23-862C-4376076D9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9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DFEC-41B2-4BB3-B323-9E75D8E6E3A2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13D8-8197-4E23-862C-4376076D9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52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DFEC-41B2-4BB3-B323-9E75D8E6E3A2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A13D8-8197-4E23-862C-4376076D9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71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" y="19040"/>
            <a:ext cx="9143999" cy="6838960"/>
          </a:xfrm>
          <a:prstGeom prst="rect">
            <a:avLst/>
          </a:prstGeom>
          <a:gradFill flip="none" rotWithShape="1">
            <a:gsLst>
              <a:gs pos="7000">
                <a:schemeClr val="bg1">
                  <a:alpha val="71000"/>
                </a:schemeClr>
              </a:gs>
              <a:gs pos="100000">
                <a:schemeClr val="bg1">
                  <a:alpha val="33000"/>
                  <a:lumMod val="17000"/>
                </a:schemeClr>
              </a:gs>
              <a:gs pos="52000">
                <a:schemeClr val="bg1">
                  <a:lumMod val="85000"/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82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814742" y="5877272"/>
            <a:ext cx="288032" cy="216024"/>
          </a:xfrm>
          <a:prstGeom prst="rect">
            <a:avLst/>
          </a:prstGeom>
          <a:solidFill>
            <a:srgbClr val="ED0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236296" y="5877272"/>
            <a:ext cx="288032" cy="216024"/>
          </a:xfrm>
          <a:prstGeom prst="rect">
            <a:avLst/>
          </a:prstGeom>
          <a:solidFill>
            <a:srgbClr val="00B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677977" y="5877272"/>
            <a:ext cx="288032" cy="216024"/>
          </a:xfrm>
          <a:prstGeom prst="rect">
            <a:avLst/>
          </a:prstGeom>
          <a:solidFill>
            <a:srgbClr val="F26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069838" y="5877272"/>
            <a:ext cx="288032" cy="216024"/>
          </a:xfrm>
          <a:prstGeom prst="rect">
            <a:avLst/>
          </a:prstGeom>
          <a:solidFill>
            <a:srgbClr val="7B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"/>
          <p:cNvSpPr txBox="1"/>
          <p:nvPr/>
        </p:nvSpPr>
        <p:spPr>
          <a:xfrm>
            <a:off x="1681186" y="2852936"/>
            <a:ext cx="5843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Broadway" pitchFamily="82" charset="0"/>
              </a:rPr>
              <a:t>houses in the UK</a:t>
            </a:r>
            <a:endParaRPr lang="zh-CN" altLang="en-US" sz="4800" dirty="0"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Broadway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0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" y="19040"/>
            <a:ext cx="9143999" cy="6838960"/>
          </a:xfrm>
          <a:prstGeom prst="rect">
            <a:avLst/>
          </a:prstGeom>
          <a:gradFill flip="none" rotWithShape="1">
            <a:gsLst>
              <a:gs pos="7000">
                <a:schemeClr val="bg1">
                  <a:alpha val="71000"/>
                </a:schemeClr>
              </a:gs>
              <a:gs pos="100000">
                <a:schemeClr val="bg1">
                  <a:alpha val="33000"/>
                  <a:lumMod val="17000"/>
                </a:schemeClr>
              </a:gs>
              <a:gs pos="52000">
                <a:schemeClr val="bg1">
                  <a:lumMod val="85000"/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82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662991" y="1682802"/>
            <a:ext cx="720080" cy="646331"/>
            <a:chOff x="1691680" y="1863226"/>
            <a:chExt cx="720080" cy="646331"/>
          </a:xfrm>
        </p:grpSpPr>
        <p:sp>
          <p:nvSpPr>
            <p:cNvPr id="21" name="矩形 20"/>
            <p:cNvSpPr/>
            <p:nvPr/>
          </p:nvSpPr>
          <p:spPr>
            <a:xfrm>
              <a:off x="1907704" y="2240868"/>
              <a:ext cx="288032" cy="216024"/>
            </a:xfrm>
            <a:prstGeom prst="rect">
              <a:avLst/>
            </a:prstGeom>
            <a:solidFill>
              <a:srgbClr val="ED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91680" y="1863226"/>
              <a:ext cx="72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Broadway" pitchFamily="82" charset="0"/>
                </a:rPr>
                <a:t>1</a:t>
              </a:r>
              <a:endParaRPr lang="zh-CN" altLang="en-US" sz="3600" dirty="0">
                <a:solidFill>
                  <a:schemeClr val="bg1"/>
                </a:solidFill>
                <a:latin typeface="Broadway" pitchFamily="82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662991" y="2613237"/>
            <a:ext cx="720080" cy="646331"/>
            <a:chOff x="1691680" y="2539243"/>
            <a:chExt cx="720080" cy="646331"/>
          </a:xfrm>
        </p:grpSpPr>
        <p:sp>
          <p:nvSpPr>
            <p:cNvPr id="22" name="矩形 21"/>
            <p:cNvSpPr/>
            <p:nvPr/>
          </p:nvSpPr>
          <p:spPr>
            <a:xfrm>
              <a:off x="1907704" y="2883765"/>
              <a:ext cx="288032" cy="216024"/>
            </a:xfrm>
            <a:prstGeom prst="rect">
              <a:avLst/>
            </a:prstGeom>
            <a:solidFill>
              <a:srgbClr val="00B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91680" y="2539243"/>
              <a:ext cx="72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Broadway" pitchFamily="82" charset="0"/>
                </a:rPr>
                <a:t>2</a:t>
              </a:r>
              <a:endParaRPr lang="zh-CN" altLang="en-US" sz="3600" dirty="0">
                <a:solidFill>
                  <a:schemeClr val="bg1"/>
                </a:solidFill>
                <a:latin typeface="Broadway" pitchFamily="82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662991" y="3543672"/>
            <a:ext cx="720080" cy="646331"/>
            <a:chOff x="1662991" y="3212605"/>
            <a:chExt cx="720080" cy="646331"/>
          </a:xfrm>
        </p:grpSpPr>
        <p:sp>
          <p:nvSpPr>
            <p:cNvPr id="23" name="矩形 22"/>
            <p:cNvSpPr/>
            <p:nvPr/>
          </p:nvSpPr>
          <p:spPr>
            <a:xfrm>
              <a:off x="1907704" y="3526662"/>
              <a:ext cx="288032" cy="216024"/>
            </a:xfrm>
            <a:prstGeom prst="rect">
              <a:avLst/>
            </a:prstGeom>
            <a:solidFill>
              <a:srgbClr val="F26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62991" y="3212605"/>
              <a:ext cx="72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Broadway" pitchFamily="82" charset="0"/>
                </a:rPr>
                <a:t>3</a:t>
              </a:r>
              <a:endParaRPr lang="zh-CN" altLang="en-US" sz="3600" dirty="0">
                <a:solidFill>
                  <a:schemeClr val="bg1"/>
                </a:solidFill>
                <a:latin typeface="Broadway" pitchFamily="82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662991" y="4474108"/>
            <a:ext cx="720080" cy="646331"/>
            <a:chOff x="1662991" y="3783335"/>
            <a:chExt cx="720080" cy="646331"/>
          </a:xfrm>
        </p:grpSpPr>
        <p:sp>
          <p:nvSpPr>
            <p:cNvPr id="24" name="矩形 23"/>
            <p:cNvSpPr/>
            <p:nvPr/>
          </p:nvSpPr>
          <p:spPr>
            <a:xfrm>
              <a:off x="1907704" y="4169559"/>
              <a:ext cx="288032" cy="216024"/>
            </a:xfrm>
            <a:prstGeom prst="rect">
              <a:avLst/>
            </a:prstGeom>
            <a:solidFill>
              <a:srgbClr val="7B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62991" y="3783335"/>
              <a:ext cx="72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Broadway" pitchFamily="82" charset="0"/>
                </a:rPr>
                <a:t>4</a:t>
              </a:r>
              <a:endParaRPr lang="zh-CN" altLang="en-US" sz="3600" dirty="0">
                <a:solidFill>
                  <a:schemeClr val="bg1"/>
                </a:solidFill>
                <a:latin typeface="Broadway" pitchFamily="82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859771" y="1821301"/>
            <a:ext cx="311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F0"/>
                </a:solidFill>
              </a:rPr>
              <a:t>Victorian buildings</a:t>
            </a:r>
            <a:endParaRPr lang="zh-CN" altLang="en-US" sz="28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9771" y="2736347"/>
            <a:ext cx="311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Georgian style</a:t>
            </a:r>
            <a:endParaRPr lang="zh-CN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859771" y="3651393"/>
            <a:ext cx="311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Adam style</a:t>
            </a:r>
            <a:endParaRPr lang="zh-CN" alt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2859771" y="4566440"/>
            <a:ext cx="311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British style house</a:t>
            </a:r>
            <a:endParaRPr lang="zh-CN" altLang="en-US" sz="2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7956376" y="6237312"/>
            <a:ext cx="476157" cy="369332"/>
            <a:chOff x="7956376" y="6237312"/>
            <a:chExt cx="476157" cy="369332"/>
          </a:xfrm>
        </p:grpSpPr>
        <p:sp>
          <p:nvSpPr>
            <p:cNvPr id="39" name="矩形 38"/>
            <p:cNvSpPr/>
            <p:nvPr/>
          </p:nvSpPr>
          <p:spPr>
            <a:xfrm>
              <a:off x="7956376" y="6237312"/>
              <a:ext cx="216024" cy="360040"/>
            </a:xfrm>
            <a:prstGeom prst="rect">
              <a:avLst/>
            </a:prstGeom>
            <a:solidFill>
              <a:srgbClr val="7B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8172441" y="6237312"/>
              <a:ext cx="216024" cy="360040"/>
            </a:xfrm>
            <a:prstGeom prst="rect">
              <a:avLst/>
            </a:prstGeom>
            <a:solidFill>
              <a:srgbClr val="6DA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00444" y="6237312"/>
              <a:ext cx="432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95429E4-DF9F-42E5-BAB7-7A45CEDC560B}" type="slidenum">
                <a:rPr lang="en-US" altLang="zh-CN" smtClean="0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Broadway" pitchFamily="82" charset="0"/>
                </a:rPr>
                <a:t>2</a:t>
              </a:fld>
              <a:endParaRPr lang="zh-CN" altLang="en-US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roadway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507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52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5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95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" y="19040"/>
            <a:ext cx="9143999" cy="6838960"/>
          </a:xfrm>
          <a:prstGeom prst="rect">
            <a:avLst/>
          </a:prstGeom>
          <a:gradFill flip="none" rotWithShape="1">
            <a:gsLst>
              <a:gs pos="7000">
                <a:schemeClr val="bg1">
                  <a:alpha val="71000"/>
                </a:schemeClr>
              </a:gs>
              <a:gs pos="100000">
                <a:schemeClr val="bg1">
                  <a:alpha val="33000"/>
                  <a:lumMod val="17000"/>
                </a:schemeClr>
              </a:gs>
              <a:gs pos="52000">
                <a:schemeClr val="bg1">
                  <a:lumMod val="85000"/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82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 hidden="1"/>
          <p:cNvGrpSpPr/>
          <p:nvPr/>
        </p:nvGrpSpPr>
        <p:grpSpPr>
          <a:xfrm>
            <a:off x="2813763" y="1341516"/>
            <a:ext cx="3159013" cy="3765108"/>
            <a:chOff x="2813763" y="1341516"/>
            <a:chExt cx="3159013" cy="3765108"/>
          </a:xfrm>
        </p:grpSpPr>
        <p:sp>
          <p:nvSpPr>
            <p:cNvPr id="12" name="圆角矩形 11"/>
            <p:cNvSpPr/>
            <p:nvPr/>
          </p:nvSpPr>
          <p:spPr>
            <a:xfrm rot="16500235">
              <a:off x="3794351" y="477420"/>
              <a:ext cx="1224136" cy="2952328"/>
            </a:xfrm>
            <a:prstGeom prst="roundRect">
              <a:avLst>
                <a:gd name="adj" fmla="val 91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17133416">
              <a:off x="3794351" y="723864"/>
              <a:ext cx="1224136" cy="2952328"/>
            </a:xfrm>
            <a:prstGeom prst="roundRect">
              <a:avLst>
                <a:gd name="adj" fmla="val 919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17989034">
              <a:off x="3817935" y="1080978"/>
              <a:ext cx="1224136" cy="2952328"/>
            </a:xfrm>
            <a:prstGeom prst="roundRect">
              <a:avLst>
                <a:gd name="adj" fmla="val 919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18669740">
              <a:off x="3677859" y="1369009"/>
              <a:ext cx="1224136" cy="2952328"/>
            </a:xfrm>
            <a:prstGeom prst="roundRect">
              <a:avLst>
                <a:gd name="adj" fmla="val 919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rot="19609568">
              <a:off x="3451083" y="1736441"/>
              <a:ext cx="1224136" cy="2952328"/>
            </a:xfrm>
            <a:prstGeom prst="roundRect">
              <a:avLst>
                <a:gd name="adj" fmla="val 919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 rot="20713819">
              <a:off x="3131840" y="2060848"/>
              <a:ext cx="1224136" cy="2952328"/>
            </a:xfrm>
            <a:prstGeom prst="roundRect">
              <a:avLst>
                <a:gd name="adj" fmla="val 9197"/>
              </a:avLst>
            </a:prstGeom>
            <a:gradFill flip="none" rotWithShape="1">
              <a:gsLst>
                <a:gs pos="0">
                  <a:srgbClr val="7BBB00">
                    <a:shade val="30000"/>
                    <a:satMod val="115000"/>
                  </a:srgbClr>
                </a:gs>
                <a:gs pos="50000">
                  <a:srgbClr val="7BBB00">
                    <a:shade val="67500"/>
                    <a:satMod val="115000"/>
                  </a:srgbClr>
                </a:gs>
                <a:gs pos="100000">
                  <a:srgbClr val="7BBB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solidFill>
                <a:srgbClr val="7BB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882494" y="2348880"/>
              <a:ext cx="321354" cy="32135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gradFill>
                <a:gsLst>
                  <a:gs pos="0">
                    <a:schemeClr val="bg1"/>
                  </a:gs>
                  <a:gs pos="65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任意多边形 1"/>
            <p:cNvSpPr/>
            <p:nvPr/>
          </p:nvSpPr>
          <p:spPr>
            <a:xfrm>
              <a:off x="3383017" y="1474973"/>
              <a:ext cx="2589759" cy="3631651"/>
            </a:xfrm>
            <a:custGeom>
              <a:avLst/>
              <a:gdLst>
                <a:gd name="connsiteX0" fmla="*/ 15240 w 2578826"/>
                <a:gd name="connsiteY0" fmla="*/ 3078480 h 3386545"/>
                <a:gd name="connsiteX1" fmla="*/ 15240 w 2578826"/>
                <a:gd name="connsiteY1" fmla="*/ 3078480 h 3386545"/>
                <a:gd name="connsiteX2" fmla="*/ 152400 w 2578826"/>
                <a:gd name="connsiteY2" fmla="*/ 3032760 h 3386545"/>
                <a:gd name="connsiteX3" fmla="*/ 213360 w 2578826"/>
                <a:gd name="connsiteY3" fmla="*/ 3017520 h 3386545"/>
                <a:gd name="connsiteX4" fmla="*/ 304800 w 2578826"/>
                <a:gd name="connsiteY4" fmla="*/ 2987040 h 3386545"/>
                <a:gd name="connsiteX5" fmla="*/ 350520 w 2578826"/>
                <a:gd name="connsiteY5" fmla="*/ 2971800 h 3386545"/>
                <a:gd name="connsiteX6" fmla="*/ 396240 w 2578826"/>
                <a:gd name="connsiteY6" fmla="*/ 2956560 h 3386545"/>
                <a:gd name="connsiteX7" fmla="*/ 457200 w 2578826"/>
                <a:gd name="connsiteY7" fmla="*/ 2941320 h 3386545"/>
                <a:gd name="connsiteX8" fmla="*/ 548640 w 2578826"/>
                <a:gd name="connsiteY8" fmla="*/ 2895600 h 3386545"/>
                <a:gd name="connsiteX9" fmla="*/ 640080 w 2578826"/>
                <a:gd name="connsiteY9" fmla="*/ 2865120 h 3386545"/>
                <a:gd name="connsiteX10" fmla="*/ 685800 w 2578826"/>
                <a:gd name="connsiteY10" fmla="*/ 2819400 h 3386545"/>
                <a:gd name="connsiteX11" fmla="*/ 731520 w 2578826"/>
                <a:gd name="connsiteY11" fmla="*/ 2788920 h 3386545"/>
                <a:gd name="connsiteX12" fmla="*/ 762000 w 2578826"/>
                <a:gd name="connsiteY12" fmla="*/ 2743200 h 3386545"/>
                <a:gd name="connsiteX13" fmla="*/ 853440 w 2578826"/>
                <a:gd name="connsiteY13" fmla="*/ 2712720 h 3386545"/>
                <a:gd name="connsiteX14" fmla="*/ 944880 w 2578826"/>
                <a:gd name="connsiteY14" fmla="*/ 2636520 h 3386545"/>
                <a:gd name="connsiteX15" fmla="*/ 990600 w 2578826"/>
                <a:gd name="connsiteY15" fmla="*/ 2606040 h 3386545"/>
                <a:gd name="connsiteX16" fmla="*/ 1082040 w 2578826"/>
                <a:gd name="connsiteY16" fmla="*/ 2468880 h 3386545"/>
                <a:gd name="connsiteX17" fmla="*/ 1112520 w 2578826"/>
                <a:gd name="connsiteY17" fmla="*/ 2423160 h 3386545"/>
                <a:gd name="connsiteX18" fmla="*/ 1158240 w 2578826"/>
                <a:gd name="connsiteY18" fmla="*/ 2377440 h 3386545"/>
                <a:gd name="connsiteX19" fmla="*/ 1234440 w 2578826"/>
                <a:gd name="connsiteY19" fmla="*/ 2240280 h 3386545"/>
                <a:gd name="connsiteX20" fmla="*/ 1295400 w 2578826"/>
                <a:gd name="connsiteY20" fmla="*/ 2133600 h 3386545"/>
                <a:gd name="connsiteX21" fmla="*/ 1341120 w 2578826"/>
                <a:gd name="connsiteY21" fmla="*/ 2087880 h 3386545"/>
                <a:gd name="connsiteX22" fmla="*/ 1447800 w 2578826"/>
                <a:gd name="connsiteY22" fmla="*/ 1950720 h 3386545"/>
                <a:gd name="connsiteX23" fmla="*/ 1493520 w 2578826"/>
                <a:gd name="connsiteY23" fmla="*/ 1920240 h 3386545"/>
                <a:gd name="connsiteX24" fmla="*/ 1569720 w 2578826"/>
                <a:gd name="connsiteY24" fmla="*/ 1783080 h 3386545"/>
                <a:gd name="connsiteX25" fmla="*/ 1600200 w 2578826"/>
                <a:gd name="connsiteY25" fmla="*/ 1737360 h 3386545"/>
                <a:gd name="connsiteX26" fmla="*/ 1645920 w 2578826"/>
                <a:gd name="connsiteY26" fmla="*/ 1706880 h 3386545"/>
                <a:gd name="connsiteX27" fmla="*/ 1722120 w 2578826"/>
                <a:gd name="connsiteY27" fmla="*/ 1569720 h 3386545"/>
                <a:gd name="connsiteX28" fmla="*/ 1783080 w 2578826"/>
                <a:gd name="connsiteY28" fmla="*/ 1478280 h 3386545"/>
                <a:gd name="connsiteX29" fmla="*/ 1813560 w 2578826"/>
                <a:gd name="connsiteY29" fmla="*/ 1432560 h 3386545"/>
                <a:gd name="connsiteX30" fmla="*/ 1859280 w 2578826"/>
                <a:gd name="connsiteY30" fmla="*/ 1386840 h 3386545"/>
                <a:gd name="connsiteX31" fmla="*/ 1935480 w 2578826"/>
                <a:gd name="connsiteY31" fmla="*/ 1249680 h 3386545"/>
                <a:gd name="connsiteX32" fmla="*/ 1965960 w 2578826"/>
                <a:gd name="connsiteY32" fmla="*/ 1203960 h 3386545"/>
                <a:gd name="connsiteX33" fmla="*/ 1981200 w 2578826"/>
                <a:gd name="connsiteY33" fmla="*/ 1158240 h 3386545"/>
                <a:gd name="connsiteX34" fmla="*/ 2042160 w 2578826"/>
                <a:gd name="connsiteY34" fmla="*/ 1066800 h 3386545"/>
                <a:gd name="connsiteX35" fmla="*/ 2087880 w 2578826"/>
                <a:gd name="connsiteY35" fmla="*/ 960120 h 3386545"/>
                <a:gd name="connsiteX36" fmla="*/ 2118360 w 2578826"/>
                <a:gd name="connsiteY36" fmla="*/ 914400 h 3386545"/>
                <a:gd name="connsiteX37" fmla="*/ 2133600 w 2578826"/>
                <a:gd name="connsiteY37" fmla="*/ 868680 h 3386545"/>
                <a:gd name="connsiteX38" fmla="*/ 2164080 w 2578826"/>
                <a:gd name="connsiteY38" fmla="*/ 822960 h 3386545"/>
                <a:gd name="connsiteX39" fmla="*/ 2225040 w 2578826"/>
                <a:gd name="connsiteY39" fmla="*/ 670560 h 3386545"/>
                <a:gd name="connsiteX40" fmla="*/ 2255520 w 2578826"/>
                <a:gd name="connsiteY40" fmla="*/ 624840 h 3386545"/>
                <a:gd name="connsiteX41" fmla="*/ 2286000 w 2578826"/>
                <a:gd name="connsiteY41" fmla="*/ 533400 h 3386545"/>
                <a:gd name="connsiteX42" fmla="*/ 2316480 w 2578826"/>
                <a:gd name="connsiteY42" fmla="*/ 472440 h 3386545"/>
                <a:gd name="connsiteX43" fmla="*/ 2346960 w 2578826"/>
                <a:gd name="connsiteY43" fmla="*/ 381000 h 3386545"/>
                <a:gd name="connsiteX44" fmla="*/ 2362200 w 2578826"/>
                <a:gd name="connsiteY44" fmla="*/ 335280 h 3386545"/>
                <a:gd name="connsiteX45" fmla="*/ 2377440 w 2578826"/>
                <a:gd name="connsiteY45" fmla="*/ 91440 h 3386545"/>
                <a:gd name="connsiteX46" fmla="*/ 2392680 w 2578826"/>
                <a:gd name="connsiteY46" fmla="*/ 0 h 3386545"/>
                <a:gd name="connsiteX47" fmla="*/ 2453640 w 2578826"/>
                <a:gd name="connsiteY47" fmla="*/ 0 h 3386545"/>
                <a:gd name="connsiteX48" fmla="*/ 2484120 w 2578826"/>
                <a:gd name="connsiteY48" fmla="*/ 137160 h 3386545"/>
                <a:gd name="connsiteX49" fmla="*/ 2514600 w 2578826"/>
                <a:gd name="connsiteY49" fmla="*/ 228600 h 3386545"/>
                <a:gd name="connsiteX50" fmla="*/ 2529840 w 2578826"/>
                <a:gd name="connsiteY50" fmla="*/ 502920 h 3386545"/>
                <a:gd name="connsiteX51" fmla="*/ 2575560 w 2578826"/>
                <a:gd name="connsiteY51" fmla="*/ 518160 h 3386545"/>
                <a:gd name="connsiteX52" fmla="*/ 2560320 w 2578826"/>
                <a:gd name="connsiteY52" fmla="*/ 792480 h 3386545"/>
                <a:gd name="connsiteX53" fmla="*/ 2529840 w 2578826"/>
                <a:gd name="connsiteY53" fmla="*/ 883920 h 3386545"/>
                <a:gd name="connsiteX54" fmla="*/ 2514600 w 2578826"/>
                <a:gd name="connsiteY54" fmla="*/ 929640 h 3386545"/>
                <a:gd name="connsiteX55" fmla="*/ 2484120 w 2578826"/>
                <a:gd name="connsiteY55" fmla="*/ 975360 h 3386545"/>
                <a:gd name="connsiteX56" fmla="*/ 2453640 w 2578826"/>
                <a:gd name="connsiteY56" fmla="*/ 1066800 h 3386545"/>
                <a:gd name="connsiteX57" fmla="*/ 2438400 w 2578826"/>
                <a:gd name="connsiteY57" fmla="*/ 1112520 h 3386545"/>
                <a:gd name="connsiteX58" fmla="*/ 2499360 w 2578826"/>
                <a:gd name="connsiteY58" fmla="*/ 1188720 h 3386545"/>
                <a:gd name="connsiteX59" fmla="*/ 2514600 w 2578826"/>
                <a:gd name="connsiteY59" fmla="*/ 1234440 h 3386545"/>
                <a:gd name="connsiteX60" fmla="*/ 2575560 w 2578826"/>
                <a:gd name="connsiteY60" fmla="*/ 1325880 h 3386545"/>
                <a:gd name="connsiteX61" fmla="*/ 2545080 w 2578826"/>
                <a:gd name="connsiteY61" fmla="*/ 1417320 h 3386545"/>
                <a:gd name="connsiteX62" fmla="*/ 2529840 w 2578826"/>
                <a:gd name="connsiteY62" fmla="*/ 1463040 h 3386545"/>
                <a:gd name="connsiteX63" fmla="*/ 2499360 w 2578826"/>
                <a:gd name="connsiteY63" fmla="*/ 1569720 h 3386545"/>
                <a:gd name="connsiteX64" fmla="*/ 2438400 w 2578826"/>
                <a:gd name="connsiteY64" fmla="*/ 1661160 h 3386545"/>
                <a:gd name="connsiteX65" fmla="*/ 2392680 w 2578826"/>
                <a:gd name="connsiteY65" fmla="*/ 1691640 h 3386545"/>
                <a:gd name="connsiteX66" fmla="*/ 2362200 w 2578826"/>
                <a:gd name="connsiteY66" fmla="*/ 1737360 h 3386545"/>
                <a:gd name="connsiteX67" fmla="*/ 2362200 w 2578826"/>
                <a:gd name="connsiteY67" fmla="*/ 1798320 h 3386545"/>
                <a:gd name="connsiteX68" fmla="*/ 2346960 w 2578826"/>
                <a:gd name="connsiteY68" fmla="*/ 1920240 h 3386545"/>
                <a:gd name="connsiteX69" fmla="*/ 2301240 w 2578826"/>
                <a:gd name="connsiteY69" fmla="*/ 1965960 h 3386545"/>
                <a:gd name="connsiteX70" fmla="*/ 2286000 w 2578826"/>
                <a:gd name="connsiteY70" fmla="*/ 2011680 h 3386545"/>
                <a:gd name="connsiteX71" fmla="*/ 2240280 w 2578826"/>
                <a:gd name="connsiteY71" fmla="*/ 2042160 h 3386545"/>
                <a:gd name="connsiteX72" fmla="*/ 2133600 w 2578826"/>
                <a:gd name="connsiteY72" fmla="*/ 2179320 h 3386545"/>
                <a:gd name="connsiteX73" fmla="*/ 2103120 w 2578826"/>
                <a:gd name="connsiteY73" fmla="*/ 2225040 h 3386545"/>
                <a:gd name="connsiteX74" fmla="*/ 2072640 w 2578826"/>
                <a:gd name="connsiteY74" fmla="*/ 2270760 h 3386545"/>
                <a:gd name="connsiteX75" fmla="*/ 2026920 w 2578826"/>
                <a:gd name="connsiteY75" fmla="*/ 2362200 h 3386545"/>
                <a:gd name="connsiteX76" fmla="*/ 1981200 w 2578826"/>
                <a:gd name="connsiteY76" fmla="*/ 2377440 h 3386545"/>
                <a:gd name="connsiteX77" fmla="*/ 1935480 w 2578826"/>
                <a:gd name="connsiteY77" fmla="*/ 2468880 h 3386545"/>
                <a:gd name="connsiteX78" fmla="*/ 1889760 w 2578826"/>
                <a:gd name="connsiteY78" fmla="*/ 2484120 h 3386545"/>
                <a:gd name="connsiteX79" fmla="*/ 1905000 w 2578826"/>
                <a:gd name="connsiteY79" fmla="*/ 2529840 h 3386545"/>
                <a:gd name="connsiteX80" fmla="*/ 1950720 w 2578826"/>
                <a:gd name="connsiteY80" fmla="*/ 2545080 h 3386545"/>
                <a:gd name="connsiteX81" fmla="*/ 1874520 w 2578826"/>
                <a:gd name="connsiteY81" fmla="*/ 2682240 h 3386545"/>
                <a:gd name="connsiteX82" fmla="*/ 1828800 w 2578826"/>
                <a:gd name="connsiteY82" fmla="*/ 2697480 h 3386545"/>
                <a:gd name="connsiteX83" fmla="*/ 1737360 w 2578826"/>
                <a:gd name="connsiteY83" fmla="*/ 2758440 h 3386545"/>
                <a:gd name="connsiteX84" fmla="*/ 1691640 w 2578826"/>
                <a:gd name="connsiteY84" fmla="*/ 2788920 h 3386545"/>
                <a:gd name="connsiteX85" fmla="*/ 1645920 w 2578826"/>
                <a:gd name="connsiteY85" fmla="*/ 2804160 h 3386545"/>
                <a:gd name="connsiteX86" fmla="*/ 1463040 w 2578826"/>
                <a:gd name="connsiteY86" fmla="*/ 2895600 h 3386545"/>
                <a:gd name="connsiteX87" fmla="*/ 1417320 w 2578826"/>
                <a:gd name="connsiteY87" fmla="*/ 2910840 h 3386545"/>
                <a:gd name="connsiteX88" fmla="*/ 1371600 w 2578826"/>
                <a:gd name="connsiteY88" fmla="*/ 2926080 h 3386545"/>
                <a:gd name="connsiteX89" fmla="*/ 1341120 w 2578826"/>
                <a:gd name="connsiteY89" fmla="*/ 2971800 h 3386545"/>
                <a:gd name="connsiteX90" fmla="*/ 1295400 w 2578826"/>
                <a:gd name="connsiteY90" fmla="*/ 2987040 h 3386545"/>
                <a:gd name="connsiteX91" fmla="*/ 1249680 w 2578826"/>
                <a:gd name="connsiteY91" fmla="*/ 3017520 h 3386545"/>
                <a:gd name="connsiteX92" fmla="*/ 1234440 w 2578826"/>
                <a:gd name="connsiteY92" fmla="*/ 3215640 h 3386545"/>
                <a:gd name="connsiteX93" fmla="*/ 1143000 w 2578826"/>
                <a:gd name="connsiteY93" fmla="*/ 3276600 h 3386545"/>
                <a:gd name="connsiteX94" fmla="*/ 960120 w 2578826"/>
                <a:gd name="connsiteY94" fmla="*/ 3337560 h 3386545"/>
                <a:gd name="connsiteX95" fmla="*/ 853440 w 2578826"/>
                <a:gd name="connsiteY95" fmla="*/ 3368040 h 3386545"/>
                <a:gd name="connsiteX96" fmla="*/ 716280 w 2578826"/>
                <a:gd name="connsiteY96" fmla="*/ 3383280 h 3386545"/>
                <a:gd name="connsiteX97" fmla="*/ 60960 w 2578826"/>
                <a:gd name="connsiteY97" fmla="*/ 3368040 h 3386545"/>
                <a:gd name="connsiteX98" fmla="*/ 30480 w 2578826"/>
                <a:gd name="connsiteY98" fmla="*/ 3276600 h 3386545"/>
                <a:gd name="connsiteX99" fmla="*/ 15240 w 2578826"/>
                <a:gd name="connsiteY99" fmla="*/ 3230880 h 3386545"/>
                <a:gd name="connsiteX100" fmla="*/ 0 w 2578826"/>
                <a:gd name="connsiteY100" fmla="*/ 3093720 h 3386545"/>
                <a:gd name="connsiteX101" fmla="*/ 15240 w 2578826"/>
                <a:gd name="connsiteY101" fmla="*/ 3078480 h 3386545"/>
                <a:gd name="connsiteX0" fmla="*/ 15240 w 2578826"/>
                <a:gd name="connsiteY0" fmla="*/ 3078480 h 3629894"/>
                <a:gd name="connsiteX1" fmla="*/ 15240 w 2578826"/>
                <a:gd name="connsiteY1" fmla="*/ 3078480 h 3629894"/>
                <a:gd name="connsiteX2" fmla="*/ 152400 w 2578826"/>
                <a:gd name="connsiteY2" fmla="*/ 3032760 h 3629894"/>
                <a:gd name="connsiteX3" fmla="*/ 213360 w 2578826"/>
                <a:gd name="connsiteY3" fmla="*/ 3017520 h 3629894"/>
                <a:gd name="connsiteX4" fmla="*/ 304800 w 2578826"/>
                <a:gd name="connsiteY4" fmla="*/ 2987040 h 3629894"/>
                <a:gd name="connsiteX5" fmla="*/ 350520 w 2578826"/>
                <a:gd name="connsiteY5" fmla="*/ 2971800 h 3629894"/>
                <a:gd name="connsiteX6" fmla="*/ 396240 w 2578826"/>
                <a:gd name="connsiteY6" fmla="*/ 2956560 h 3629894"/>
                <a:gd name="connsiteX7" fmla="*/ 457200 w 2578826"/>
                <a:gd name="connsiteY7" fmla="*/ 2941320 h 3629894"/>
                <a:gd name="connsiteX8" fmla="*/ 548640 w 2578826"/>
                <a:gd name="connsiteY8" fmla="*/ 2895600 h 3629894"/>
                <a:gd name="connsiteX9" fmla="*/ 640080 w 2578826"/>
                <a:gd name="connsiteY9" fmla="*/ 2865120 h 3629894"/>
                <a:gd name="connsiteX10" fmla="*/ 685800 w 2578826"/>
                <a:gd name="connsiteY10" fmla="*/ 2819400 h 3629894"/>
                <a:gd name="connsiteX11" fmla="*/ 731520 w 2578826"/>
                <a:gd name="connsiteY11" fmla="*/ 2788920 h 3629894"/>
                <a:gd name="connsiteX12" fmla="*/ 762000 w 2578826"/>
                <a:gd name="connsiteY12" fmla="*/ 2743200 h 3629894"/>
                <a:gd name="connsiteX13" fmla="*/ 853440 w 2578826"/>
                <a:gd name="connsiteY13" fmla="*/ 2712720 h 3629894"/>
                <a:gd name="connsiteX14" fmla="*/ 944880 w 2578826"/>
                <a:gd name="connsiteY14" fmla="*/ 2636520 h 3629894"/>
                <a:gd name="connsiteX15" fmla="*/ 990600 w 2578826"/>
                <a:gd name="connsiteY15" fmla="*/ 2606040 h 3629894"/>
                <a:gd name="connsiteX16" fmla="*/ 1082040 w 2578826"/>
                <a:gd name="connsiteY16" fmla="*/ 2468880 h 3629894"/>
                <a:gd name="connsiteX17" fmla="*/ 1112520 w 2578826"/>
                <a:gd name="connsiteY17" fmla="*/ 2423160 h 3629894"/>
                <a:gd name="connsiteX18" fmla="*/ 1158240 w 2578826"/>
                <a:gd name="connsiteY18" fmla="*/ 2377440 h 3629894"/>
                <a:gd name="connsiteX19" fmla="*/ 1234440 w 2578826"/>
                <a:gd name="connsiteY19" fmla="*/ 2240280 h 3629894"/>
                <a:gd name="connsiteX20" fmla="*/ 1295400 w 2578826"/>
                <a:gd name="connsiteY20" fmla="*/ 2133600 h 3629894"/>
                <a:gd name="connsiteX21" fmla="*/ 1341120 w 2578826"/>
                <a:gd name="connsiteY21" fmla="*/ 2087880 h 3629894"/>
                <a:gd name="connsiteX22" fmla="*/ 1447800 w 2578826"/>
                <a:gd name="connsiteY22" fmla="*/ 1950720 h 3629894"/>
                <a:gd name="connsiteX23" fmla="*/ 1493520 w 2578826"/>
                <a:gd name="connsiteY23" fmla="*/ 1920240 h 3629894"/>
                <a:gd name="connsiteX24" fmla="*/ 1569720 w 2578826"/>
                <a:gd name="connsiteY24" fmla="*/ 1783080 h 3629894"/>
                <a:gd name="connsiteX25" fmla="*/ 1600200 w 2578826"/>
                <a:gd name="connsiteY25" fmla="*/ 1737360 h 3629894"/>
                <a:gd name="connsiteX26" fmla="*/ 1645920 w 2578826"/>
                <a:gd name="connsiteY26" fmla="*/ 1706880 h 3629894"/>
                <a:gd name="connsiteX27" fmla="*/ 1722120 w 2578826"/>
                <a:gd name="connsiteY27" fmla="*/ 1569720 h 3629894"/>
                <a:gd name="connsiteX28" fmla="*/ 1783080 w 2578826"/>
                <a:gd name="connsiteY28" fmla="*/ 1478280 h 3629894"/>
                <a:gd name="connsiteX29" fmla="*/ 1813560 w 2578826"/>
                <a:gd name="connsiteY29" fmla="*/ 1432560 h 3629894"/>
                <a:gd name="connsiteX30" fmla="*/ 1859280 w 2578826"/>
                <a:gd name="connsiteY30" fmla="*/ 1386840 h 3629894"/>
                <a:gd name="connsiteX31" fmla="*/ 1935480 w 2578826"/>
                <a:gd name="connsiteY31" fmla="*/ 1249680 h 3629894"/>
                <a:gd name="connsiteX32" fmla="*/ 1965960 w 2578826"/>
                <a:gd name="connsiteY32" fmla="*/ 1203960 h 3629894"/>
                <a:gd name="connsiteX33" fmla="*/ 1981200 w 2578826"/>
                <a:gd name="connsiteY33" fmla="*/ 1158240 h 3629894"/>
                <a:gd name="connsiteX34" fmla="*/ 2042160 w 2578826"/>
                <a:gd name="connsiteY34" fmla="*/ 1066800 h 3629894"/>
                <a:gd name="connsiteX35" fmla="*/ 2087880 w 2578826"/>
                <a:gd name="connsiteY35" fmla="*/ 960120 h 3629894"/>
                <a:gd name="connsiteX36" fmla="*/ 2118360 w 2578826"/>
                <a:gd name="connsiteY36" fmla="*/ 914400 h 3629894"/>
                <a:gd name="connsiteX37" fmla="*/ 2133600 w 2578826"/>
                <a:gd name="connsiteY37" fmla="*/ 868680 h 3629894"/>
                <a:gd name="connsiteX38" fmla="*/ 2164080 w 2578826"/>
                <a:gd name="connsiteY38" fmla="*/ 822960 h 3629894"/>
                <a:gd name="connsiteX39" fmla="*/ 2225040 w 2578826"/>
                <a:gd name="connsiteY39" fmla="*/ 670560 h 3629894"/>
                <a:gd name="connsiteX40" fmla="*/ 2255520 w 2578826"/>
                <a:gd name="connsiteY40" fmla="*/ 624840 h 3629894"/>
                <a:gd name="connsiteX41" fmla="*/ 2286000 w 2578826"/>
                <a:gd name="connsiteY41" fmla="*/ 533400 h 3629894"/>
                <a:gd name="connsiteX42" fmla="*/ 2316480 w 2578826"/>
                <a:gd name="connsiteY42" fmla="*/ 472440 h 3629894"/>
                <a:gd name="connsiteX43" fmla="*/ 2346960 w 2578826"/>
                <a:gd name="connsiteY43" fmla="*/ 381000 h 3629894"/>
                <a:gd name="connsiteX44" fmla="*/ 2362200 w 2578826"/>
                <a:gd name="connsiteY44" fmla="*/ 335280 h 3629894"/>
                <a:gd name="connsiteX45" fmla="*/ 2377440 w 2578826"/>
                <a:gd name="connsiteY45" fmla="*/ 91440 h 3629894"/>
                <a:gd name="connsiteX46" fmla="*/ 2392680 w 2578826"/>
                <a:gd name="connsiteY46" fmla="*/ 0 h 3629894"/>
                <a:gd name="connsiteX47" fmla="*/ 2453640 w 2578826"/>
                <a:gd name="connsiteY47" fmla="*/ 0 h 3629894"/>
                <a:gd name="connsiteX48" fmla="*/ 2484120 w 2578826"/>
                <a:gd name="connsiteY48" fmla="*/ 137160 h 3629894"/>
                <a:gd name="connsiteX49" fmla="*/ 2514600 w 2578826"/>
                <a:gd name="connsiteY49" fmla="*/ 228600 h 3629894"/>
                <a:gd name="connsiteX50" fmla="*/ 2529840 w 2578826"/>
                <a:gd name="connsiteY50" fmla="*/ 502920 h 3629894"/>
                <a:gd name="connsiteX51" fmla="*/ 2575560 w 2578826"/>
                <a:gd name="connsiteY51" fmla="*/ 518160 h 3629894"/>
                <a:gd name="connsiteX52" fmla="*/ 2560320 w 2578826"/>
                <a:gd name="connsiteY52" fmla="*/ 792480 h 3629894"/>
                <a:gd name="connsiteX53" fmla="*/ 2529840 w 2578826"/>
                <a:gd name="connsiteY53" fmla="*/ 883920 h 3629894"/>
                <a:gd name="connsiteX54" fmla="*/ 2514600 w 2578826"/>
                <a:gd name="connsiteY54" fmla="*/ 929640 h 3629894"/>
                <a:gd name="connsiteX55" fmla="*/ 2484120 w 2578826"/>
                <a:gd name="connsiteY55" fmla="*/ 975360 h 3629894"/>
                <a:gd name="connsiteX56" fmla="*/ 2453640 w 2578826"/>
                <a:gd name="connsiteY56" fmla="*/ 1066800 h 3629894"/>
                <a:gd name="connsiteX57" fmla="*/ 2438400 w 2578826"/>
                <a:gd name="connsiteY57" fmla="*/ 1112520 h 3629894"/>
                <a:gd name="connsiteX58" fmla="*/ 2499360 w 2578826"/>
                <a:gd name="connsiteY58" fmla="*/ 1188720 h 3629894"/>
                <a:gd name="connsiteX59" fmla="*/ 2514600 w 2578826"/>
                <a:gd name="connsiteY59" fmla="*/ 1234440 h 3629894"/>
                <a:gd name="connsiteX60" fmla="*/ 2575560 w 2578826"/>
                <a:gd name="connsiteY60" fmla="*/ 1325880 h 3629894"/>
                <a:gd name="connsiteX61" fmla="*/ 2545080 w 2578826"/>
                <a:gd name="connsiteY61" fmla="*/ 1417320 h 3629894"/>
                <a:gd name="connsiteX62" fmla="*/ 2529840 w 2578826"/>
                <a:gd name="connsiteY62" fmla="*/ 1463040 h 3629894"/>
                <a:gd name="connsiteX63" fmla="*/ 2499360 w 2578826"/>
                <a:gd name="connsiteY63" fmla="*/ 1569720 h 3629894"/>
                <a:gd name="connsiteX64" fmla="*/ 2438400 w 2578826"/>
                <a:gd name="connsiteY64" fmla="*/ 1661160 h 3629894"/>
                <a:gd name="connsiteX65" fmla="*/ 2392680 w 2578826"/>
                <a:gd name="connsiteY65" fmla="*/ 1691640 h 3629894"/>
                <a:gd name="connsiteX66" fmla="*/ 2362200 w 2578826"/>
                <a:gd name="connsiteY66" fmla="*/ 1737360 h 3629894"/>
                <a:gd name="connsiteX67" fmla="*/ 2362200 w 2578826"/>
                <a:gd name="connsiteY67" fmla="*/ 1798320 h 3629894"/>
                <a:gd name="connsiteX68" fmla="*/ 2346960 w 2578826"/>
                <a:gd name="connsiteY68" fmla="*/ 1920240 h 3629894"/>
                <a:gd name="connsiteX69" fmla="*/ 2301240 w 2578826"/>
                <a:gd name="connsiteY69" fmla="*/ 1965960 h 3629894"/>
                <a:gd name="connsiteX70" fmla="*/ 2286000 w 2578826"/>
                <a:gd name="connsiteY70" fmla="*/ 2011680 h 3629894"/>
                <a:gd name="connsiteX71" fmla="*/ 2240280 w 2578826"/>
                <a:gd name="connsiteY71" fmla="*/ 2042160 h 3629894"/>
                <a:gd name="connsiteX72" fmla="*/ 2133600 w 2578826"/>
                <a:gd name="connsiteY72" fmla="*/ 2179320 h 3629894"/>
                <a:gd name="connsiteX73" fmla="*/ 2103120 w 2578826"/>
                <a:gd name="connsiteY73" fmla="*/ 2225040 h 3629894"/>
                <a:gd name="connsiteX74" fmla="*/ 2072640 w 2578826"/>
                <a:gd name="connsiteY74" fmla="*/ 2270760 h 3629894"/>
                <a:gd name="connsiteX75" fmla="*/ 2026920 w 2578826"/>
                <a:gd name="connsiteY75" fmla="*/ 2362200 h 3629894"/>
                <a:gd name="connsiteX76" fmla="*/ 1981200 w 2578826"/>
                <a:gd name="connsiteY76" fmla="*/ 2377440 h 3629894"/>
                <a:gd name="connsiteX77" fmla="*/ 1935480 w 2578826"/>
                <a:gd name="connsiteY77" fmla="*/ 2468880 h 3629894"/>
                <a:gd name="connsiteX78" fmla="*/ 1889760 w 2578826"/>
                <a:gd name="connsiteY78" fmla="*/ 2484120 h 3629894"/>
                <a:gd name="connsiteX79" fmla="*/ 1905000 w 2578826"/>
                <a:gd name="connsiteY79" fmla="*/ 2529840 h 3629894"/>
                <a:gd name="connsiteX80" fmla="*/ 1950720 w 2578826"/>
                <a:gd name="connsiteY80" fmla="*/ 2545080 h 3629894"/>
                <a:gd name="connsiteX81" fmla="*/ 1874520 w 2578826"/>
                <a:gd name="connsiteY81" fmla="*/ 2682240 h 3629894"/>
                <a:gd name="connsiteX82" fmla="*/ 1828800 w 2578826"/>
                <a:gd name="connsiteY82" fmla="*/ 2697480 h 3629894"/>
                <a:gd name="connsiteX83" fmla="*/ 1737360 w 2578826"/>
                <a:gd name="connsiteY83" fmla="*/ 2758440 h 3629894"/>
                <a:gd name="connsiteX84" fmla="*/ 1691640 w 2578826"/>
                <a:gd name="connsiteY84" fmla="*/ 2788920 h 3629894"/>
                <a:gd name="connsiteX85" fmla="*/ 1645920 w 2578826"/>
                <a:gd name="connsiteY85" fmla="*/ 2804160 h 3629894"/>
                <a:gd name="connsiteX86" fmla="*/ 1463040 w 2578826"/>
                <a:gd name="connsiteY86" fmla="*/ 2895600 h 3629894"/>
                <a:gd name="connsiteX87" fmla="*/ 1417320 w 2578826"/>
                <a:gd name="connsiteY87" fmla="*/ 2910840 h 3629894"/>
                <a:gd name="connsiteX88" fmla="*/ 1371600 w 2578826"/>
                <a:gd name="connsiteY88" fmla="*/ 2926080 h 3629894"/>
                <a:gd name="connsiteX89" fmla="*/ 1341120 w 2578826"/>
                <a:gd name="connsiteY89" fmla="*/ 2971800 h 3629894"/>
                <a:gd name="connsiteX90" fmla="*/ 1295400 w 2578826"/>
                <a:gd name="connsiteY90" fmla="*/ 2987040 h 3629894"/>
                <a:gd name="connsiteX91" fmla="*/ 1249680 w 2578826"/>
                <a:gd name="connsiteY91" fmla="*/ 3017520 h 3629894"/>
                <a:gd name="connsiteX92" fmla="*/ 1234440 w 2578826"/>
                <a:gd name="connsiteY92" fmla="*/ 3215640 h 3629894"/>
                <a:gd name="connsiteX93" fmla="*/ 1143000 w 2578826"/>
                <a:gd name="connsiteY93" fmla="*/ 3276600 h 3629894"/>
                <a:gd name="connsiteX94" fmla="*/ 960120 w 2578826"/>
                <a:gd name="connsiteY94" fmla="*/ 3337560 h 3629894"/>
                <a:gd name="connsiteX95" fmla="*/ 853440 w 2578826"/>
                <a:gd name="connsiteY95" fmla="*/ 3368040 h 3629894"/>
                <a:gd name="connsiteX96" fmla="*/ 716280 w 2578826"/>
                <a:gd name="connsiteY96" fmla="*/ 3383280 h 3629894"/>
                <a:gd name="connsiteX97" fmla="*/ 167640 w 2578826"/>
                <a:gd name="connsiteY97" fmla="*/ 3627120 h 3629894"/>
                <a:gd name="connsiteX98" fmla="*/ 30480 w 2578826"/>
                <a:gd name="connsiteY98" fmla="*/ 3276600 h 3629894"/>
                <a:gd name="connsiteX99" fmla="*/ 15240 w 2578826"/>
                <a:gd name="connsiteY99" fmla="*/ 3230880 h 3629894"/>
                <a:gd name="connsiteX100" fmla="*/ 0 w 2578826"/>
                <a:gd name="connsiteY100" fmla="*/ 3093720 h 3629894"/>
                <a:gd name="connsiteX101" fmla="*/ 15240 w 2578826"/>
                <a:gd name="connsiteY101" fmla="*/ 3078480 h 3629894"/>
                <a:gd name="connsiteX0" fmla="*/ 15240 w 2578826"/>
                <a:gd name="connsiteY0" fmla="*/ 3078480 h 3631825"/>
                <a:gd name="connsiteX1" fmla="*/ 15240 w 2578826"/>
                <a:gd name="connsiteY1" fmla="*/ 3078480 h 3631825"/>
                <a:gd name="connsiteX2" fmla="*/ 152400 w 2578826"/>
                <a:gd name="connsiteY2" fmla="*/ 3032760 h 3631825"/>
                <a:gd name="connsiteX3" fmla="*/ 213360 w 2578826"/>
                <a:gd name="connsiteY3" fmla="*/ 3017520 h 3631825"/>
                <a:gd name="connsiteX4" fmla="*/ 304800 w 2578826"/>
                <a:gd name="connsiteY4" fmla="*/ 2987040 h 3631825"/>
                <a:gd name="connsiteX5" fmla="*/ 350520 w 2578826"/>
                <a:gd name="connsiteY5" fmla="*/ 2971800 h 3631825"/>
                <a:gd name="connsiteX6" fmla="*/ 396240 w 2578826"/>
                <a:gd name="connsiteY6" fmla="*/ 2956560 h 3631825"/>
                <a:gd name="connsiteX7" fmla="*/ 457200 w 2578826"/>
                <a:gd name="connsiteY7" fmla="*/ 2941320 h 3631825"/>
                <a:gd name="connsiteX8" fmla="*/ 548640 w 2578826"/>
                <a:gd name="connsiteY8" fmla="*/ 2895600 h 3631825"/>
                <a:gd name="connsiteX9" fmla="*/ 640080 w 2578826"/>
                <a:gd name="connsiteY9" fmla="*/ 2865120 h 3631825"/>
                <a:gd name="connsiteX10" fmla="*/ 685800 w 2578826"/>
                <a:gd name="connsiteY10" fmla="*/ 2819400 h 3631825"/>
                <a:gd name="connsiteX11" fmla="*/ 731520 w 2578826"/>
                <a:gd name="connsiteY11" fmla="*/ 2788920 h 3631825"/>
                <a:gd name="connsiteX12" fmla="*/ 762000 w 2578826"/>
                <a:gd name="connsiteY12" fmla="*/ 2743200 h 3631825"/>
                <a:gd name="connsiteX13" fmla="*/ 853440 w 2578826"/>
                <a:gd name="connsiteY13" fmla="*/ 2712720 h 3631825"/>
                <a:gd name="connsiteX14" fmla="*/ 944880 w 2578826"/>
                <a:gd name="connsiteY14" fmla="*/ 2636520 h 3631825"/>
                <a:gd name="connsiteX15" fmla="*/ 990600 w 2578826"/>
                <a:gd name="connsiteY15" fmla="*/ 2606040 h 3631825"/>
                <a:gd name="connsiteX16" fmla="*/ 1082040 w 2578826"/>
                <a:gd name="connsiteY16" fmla="*/ 2468880 h 3631825"/>
                <a:gd name="connsiteX17" fmla="*/ 1112520 w 2578826"/>
                <a:gd name="connsiteY17" fmla="*/ 2423160 h 3631825"/>
                <a:gd name="connsiteX18" fmla="*/ 1158240 w 2578826"/>
                <a:gd name="connsiteY18" fmla="*/ 2377440 h 3631825"/>
                <a:gd name="connsiteX19" fmla="*/ 1234440 w 2578826"/>
                <a:gd name="connsiteY19" fmla="*/ 2240280 h 3631825"/>
                <a:gd name="connsiteX20" fmla="*/ 1295400 w 2578826"/>
                <a:gd name="connsiteY20" fmla="*/ 2133600 h 3631825"/>
                <a:gd name="connsiteX21" fmla="*/ 1341120 w 2578826"/>
                <a:gd name="connsiteY21" fmla="*/ 2087880 h 3631825"/>
                <a:gd name="connsiteX22" fmla="*/ 1447800 w 2578826"/>
                <a:gd name="connsiteY22" fmla="*/ 1950720 h 3631825"/>
                <a:gd name="connsiteX23" fmla="*/ 1493520 w 2578826"/>
                <a:gd name="connsiteY23" fmla="*/ 1920240 h 3631825"/>
                <a:gd name="connsiteX24" fmla="*/ 1569720 w 2578826"/>
                <a:gd name="connsiteY24" fmla="*/ 1783080 h 3631825"/>
                <a:gd name="connsiteX25" fmla="*/ 1600200 w 2578826"/>
                <a:gd name="connsiteY25" fmla="*/ 1737360 h 3631825"/>
                <a:gd name="connsiteX26" fmla="*/ 1645920 w 2578826"/>
                <a:gd name="connsiteY26" fmla="*/ 1706880 h 3631825"/>
                <a:gd name="connsiteX27" fmla="*/ 1722120 w 2578826"/>
                <a:gd name="connsiteY27" fmla="*/ 1569720 h 3631825"/>
                <a:gd name="connsiteX28" fmla="*/ 1783080 w 2578826"/>
                <a:gd name="connsiteY28" fmla="*/ 1478280 h 3631825"/>
                <a:gd name="connsiteX29" fmla="*/ 1813560 w 2578826"/>
                <a:gd name="connsiteY29" fmla="*/ 1432560 h 3631825"/>
                <a:gd name="connsiteX30" fmla="*/ 1859280 w 2578826"/>
                <a:gd name="connsiteY30" fmla="*/ 1386840 h 3631825"/>
                <a:gd name="connsiteX31" fmla="*/ 1935480 w 2578826"/>
                <a:gd name="connsiteY31" fmla="*/ 1249680 h 3631825"/>
                <a:gd name="connsiteX32" fmla="*/ 1965960 w 2578826"/>
                <a:gd name="connsiteY32" fmla="*/ 1203960 h 3631825"/>
                <a:gd name="connsiteX33" fmla="*/ 1981200 w 2578826"/>
                <a:gd name="connsiteY33" fmla="*/ 1158240 h 3631825"/>
                <a:gd name="connsiteX34" fmla="*/ 2042160 w 2578826"/>
                <a:gd name="connsiteY34" fmla="*/ 1066800 h 3631825"/>
                <a:gd name="connsiteX35" fmla="*/ 2087880 w 2578826"/>
                <a:gd name="connsiteY35" fmla="*/ 960120 h 3631825"/>
                <a:gd name="connsiteX36" fmla="*/ 2118360 w 2578826"/>
                <a:gd name="connsiteY36" fmla="*/ 914400 h 3631825"/>
                <a:gd name="connsiteX37" fmla="*/ 2133600 w 2578826"/>
                <a:gd name="connsiteY37" fmla="*/ 868680 h 3631825"/>
                <a:gd name="connsiteX38" fmla="*/ 2164080 w 2578826"/>
                <a:gd name="connsiteY38" fmla="*/ 822960 h 3631825"/>
                <a:gd name="connsiteX39" fmla="*/ 2225040 w 2578826"/>
                <a:gd name="connsiteY39" fmla="*/ 670560 h 3631825"/>
                <a:gd name="connsiteX40" fmla="*/ 2255520 w 2578826"/>
                <a:gd name="connsiteY40" fmla="*/ 624840 h 3631825"/>
                <a:gd name="connsiteX41" fmla="*/ 2286000 w 2578826"/>
                <a:gd name="connsiteY41" fmla="*/ 533400 h 3631825"/>
                <a:gd name="connsiteX42" fmla="*/ 2316480 w 2578826"/>
                <a:gd name="connsiteY42" fmla="*/ 472440 h 3631825"/>
                <a:gd name="connsiteX43" fmla="*/ 2346960 w 2578826"/>
                <a:gd name="connsiteY43" fmla="*/ 381000 h 3631825"/>
                <a:gd name="connsiteX44" fmla="*/ 2362200 w 2578826"/>
                <a:gd name="connsiteY44" fmla="*/ 335280 h 3631825"/>
                <a:gd name="connsiteX45" fmla="*/ 2377440 w 2578826"/>
                <a:gd name="connsiteY45" fmla="*/ 91440 h 3631825"/>
                <a:gd name="connsiteX46" fmla="*/ 2392680 w 2578826"/>
                <a:gd name="connsiteY46" fmla="*/ 0 h 3631825"/>
                <a:gd name="connsiteX47" fmla="*/ 2453640 w 2578826"/>
                <a:gd name="connsiteY47" fmla="*/ 0 h 3631825"/>
                <a:gd name="connsiteX48" fmla="*/ 2484120 w 2578826"/>
                <a:gd name="connsiteY48" fmla="*/ 137160 h 3631825"/>
                <a:gd name="connsiteX49" fmla="*/ 2514600 w 2578826"/>
                <a:gd name="connsiteY49" fmla="*/ 228600 h 3631825"/>
                <a:gd name="connsiteX50" fmla="*/ 2529840 w 2578826"/>
                <a:gd name="connsiteY50" fmla="*/ 502920 h 3631825"/>
                <a:gd name="connsiteX51" fmla="*/ 2575560 w 2578826"/>
                <a:gd name="connsiteY51" fmla="*/ 518160 h 3631825"/>
                <a:gd name="connsiteX52" fmla="*/ 2560320 w 2578826"/>
                <a:gd name="connsiteY52" fmla="*/ 792480 h 3631825"/>
                <a:gd name="connsiteX53" fmla="*/ 2529840 w 2578826"/>
                <a:gd name="connsiteY53" fmla="*/ 883920 h 3631825"/>
                <a:gd name="connsiteX54" fmla="*/ 2514600 w 2578826"/>
                <a:gd name="connsiteY54" fmla="*/ 929640 h 3631825"/>
                <a:gd name="connsiteX55" fmla="*/ 2484120 w 2578826"/>
                <a:gd name="connsiteY55" fmla="*/ 975360 h 3631825"/>
                <a:gd name="connsiteX56" fmla="*/ 2453640 w 2578826"/>
                <a:gd name="connsiteY56" fmla="*/ 1066800 h 3631825"/>
                <a:gd name="connsiteX57" fmla="*/ 2438400 w 2578826"/>
                <a:gd name="connsiteY57" fmla="*/ 1112520 h 3631825"/>
                <a:gd name="connsiteX58" fmla="*/ 2499360 w 2578826"/>
                <a:gd name="connsiteY58" fmla="*/ 1188720 h 3631825"/>
                <a:gd name="connsiteX59" fmla="*/ 2514600 w 2578826"/>
                <a:gd name="connsiteY59" fmla="*/ 1234440 h 3631825"/>
                <a:gd name="connsiteX60" fmla="*/ 2575560 w 2578826"/>
                <a:gd name="connsiteY60" fmla="*/ 1325880 h 3631825"/>
                <a:gd name="connsiteX61" fmla="*/ 2545080 w 2578826"/>
                <a:gd name="connsiteY61" fmla="*/ 1417320 h 3631825"/>
                <a:gd name="connsiteX62" fmla="*/ 2529840 w 2578826"/>
                <a:gd name="connsiteY62" fmla="*/ 1463040 h 3631825"/>
                <a:gd name="connsiteX63" fmla="*/ 2499360 w 2578826"/>
                <a:gd name="connsiteY63" fmla="*/ 1569720 h 3631825"/>
                <a:gd name="connsiteX64" fmla="*/ 2438400 w 2578826"/>
                <a:gd name="connsiteY64" fmla="*/ 1661160 h 3631825"/>
                <a:gd name="connsiteX65" fmla="*/ 2392680 w 2578826"/>
                <a:gd name="connsiteY65" fmla="*/ 1691640 h 3631825"/>
                <a:gd name="connsiteX66" fmla="*/ 2362200 w 2578826"/>
                <a:gd name="connsiteY66" fmla="*/ 1737360 h 3631825"/>
                <a:gd name="connsiteX67" fmla="*/ 2362200 w 2578826"/>
                <a:gd name="connsiteY67" fmla="*/ 1798320 h 3631825"/>
                <a:gd name="connsiteX68" fmla="*/ 2346960 w 2578826"/>
                <a:gd name="connsiteY68" fmla="*/ 1920240 h 3631825"/>
                <a:gd name="connsiteX69" fmla="*/ 2301240 w 2578826"/>
                <a:gd name="connsiteY69" fmla="*/ 1965960 h 3631825"/>
                <a:gd name="connsiteX70" fmla="*/ 2286000 w 2578826"/>
                <a:gd name="connsiteY70" fmla="*/ 2011680 h 3631825"/>
                <a:gd name="connsiteX71" fmla="*/ 2240280 w 2578826"/>
                <a:gd name="connsiteY71" fmla="*/ 2042160 h 3631825"/>
                <a:gd name="connsiteX72" fmla="*/ 2133600 w 2578826"/>
                <a:gd name="connsiteY72" fmla="*/ 2179320 h 3631825"/>
                <a:gd name="connsiteX73" fmla="*/ 2103120 w 2578826"/>
                <a:gd name="connsiteY73" fmla="*/ 2225040 h 3631825"/>
                <a:gd name="connsiteX74" fmla="*/ 2072640 w 2578826"/>
                <a:gd name="connsiteY74" fmla="*/ 2270760 h 3631825"/>
                <a:gd name="connsiteX75" fmla="*/ 2026920 w 2578826"/>
                <a:gd name="connsiteY75" fmla="*/ 2362200 h 3631825"/>
                <a:gd name="connsiteX76" fmla="*/ 1981200 w 2578826"/>
                <a:gd name="connsiteY76" fmla="*/ 2377440 h 3631825"/>
                <a:gd name="connsiteX77" fmla="*/ 1935480 w 2578826"/>
                <a:gd name="connsiteY77" fmla="*/ 2468880 h 3631825"/>
                <a:gd name="connsiteX78" fmla="*/ 1889760 w 2578826"/>
                <a:gd name="connsiteY78" fmla="*/ 2484120 h 3631825"/>
                <a:gd name="connsiteX79" fmla="*/ 1905000 w 2578826"/>
                <a:gd name="connsiteY79" fmla="*/ 2529840 h 3631825"/>
                <a:gd name="connsiteX80" fmla="*/ 1950720 w 2578826"/>
                <a:gd name="connsiteY80" fmla="*/ 2545080 h 3631825"/>
                <a:gd name="connsiteX81" fmla="*/ 1874520 w 2578826"/>
                <a:gd name="connsiteY81" fmla="*/ 2682240 h 3631825"/>
                <a:gd name="connsiteX82" fmla="*/ 1828800 w 2578826"/>
                <a:gd name="connsiteY82" fmla="*/ 2697480 h 3631825"/>
                <a:gd name="connsiteX83" fmla="*/ 1737360 w 2578826"/>
                <a:gd name="connsiteY83" fmla="*/ 2758440 h 3631825"/>
                <a:gd name="connsiteX84" fmla="*/ 1691640 w 2578826"/>
                <a:gd name="connsiteY84" fmla="*/ 2788920 h 3631825"/>
                <a:gd name="connsiteX85" fmla="*/ 1645920 w 2578826"/>
                <a:gd name="connsiteY85" fmla="*/ 2804160 h 3631825"/>
                <a:gd name="connsiteX86" fmla="*/ 1463040 w 2578826"/>
                <a:gd name="connsiteY86" fmla="*/ 2895600 h 3631825"/>
                <a:gd name="connsiteX87" fmla="*/ 1417320 w 2578826"/>
                <a:gd name="connsiteY87" fmla="*/ 2910840 h 3631825"/>
                <a:gd name="connsiteX88" fmla="*/ 1371600 w 2578826"/>
                <a:gd name="connsiteY88" fmla="*/ 2926080 h 3631825"/>
                <a:gd name="connsiteX89" fmla="*/ 1341120 w 2578826"/>
                <a:gd name="connsiteY89" fmla="*/ 2971800 h 3631825"/>
                <a:gd name="connsiteX90" fmla="*/ 1295400 w 2578826"/>
                <a:gd name="connsiteY90" fmla="*/ 2987040 h 3631825"/>
                <a:gd name="connsiteX91" fmla="*/ 1249680 w 2578826"/>
                <a:gd name="connsiteY91" fmla="*/ 3017520 h 3631825"/>
                <a:gd name="connsiteX92" fmla="*/ 1234440 w 2578826"/>
                <a:gd name="connsiteY92" fmla="*/ 3215640 h 3631825"/>
                <a:gd name="connsiteX93" fmla="*/ 1143000 w 2578826"/>
                <a:gd name="connsiteY93" fmla="*/ 3276600 h 3631825"/>
                <a:gd name="connsiteX94" fmla="*/ 960120 w 2578826"/>
                <a:gd name="connsiteY94" fmla="*/ 3337560 h 3631825"/>
                <a:gd name="connsiteX95" fmla="*/ 853440 w 2578826"/>
                <a:gd name="connsiteY95" fmla="*/ 3368040 h 3631825"/>
                <a:gd name="connsiteX96" fmla="*/ 701040 w 2578826"/>
                <a:gd name="connsiteY96" fmla="*/ 3489960 h 3631825"/>
                <a:gd name="connsiteX97" fmla="*/ 167640 w 2578826"/>
                <a:gd name="connsiteY97" fmla="*/ 3627120 h 3631825"/>
                <a:gd name="connsiteX98" fmla="*/ 30480 w 2578826"/>
                <a:gd name="connsiteY98" fmla="*/ 3276600 h 3631825"/>
                <a:gd name="connsiteX99" fmla="*/ 15240 w 2578826"/>
                <a:gd name="connsiteY99" fmla="*/ 3230880 h 3631825"/>
                <a:gd name="connsiteX100" fmla="*/ 0 w 2578826"/>
                <a:gd name="connsiteY100" fmla="*/ 3093720 h 3631825"/>
                <a:gd name="connsiteX101" fmla="*/ 15240 w 2578826"/>
                <a:gd name="connsiteY101" fmla="*/ 3078480 h 3631825"/>
                <a:gd name="connsiteX0" fmla="*/ 15240 w 2578826"/>
                <a:gd name="connsiteY0" fmla="*/ 3078480 h 3631825"/>
                <a:gd name="connsiteX1" fmla="*/ 15240 w 2578826"/>
                <a:gd name="connsiteY1" fmla="*/ 3078480 h 3631825"/>
                <a:gd name="connsiteX2" fmla="*/ 152400 w 2578826"/>
                <a:gd name="connsiteY2" fmla="*/ 3032760 h 3631825"/>
                <a:gd name="connsiteX3" fmla="*/ 213360 w 2578826"/>
                <a:gd name="connsiteY3" fmla="*/ 3017520 h 3631825"/>
                <a:gd name="connsiteX4" fmla="*/ 304800 w 2578826"/>
                <a:gd name="connsiteY4" fmla="*/ 2987040 h 3631825"/>
                <a:gd name="connsiteX5" fmla="*/ 350520 w 2578826"/>
                <a:gd name="connsiteY5" fmla="*/ 2971800 h 3631825"/>
                <a:gd name="connsiteX6" fmla="*/ 396240 w 2578826"/>
                <a:gd name="connsiteY6" fmla="*/ 2956560 h 3631825"/>
                <a:gd name="connsiteX7" fmla="*/ 457200 w 2578826"/>
                <a:gd name="connsiteY7" fmla="*/ 2941320 h 3631825"/>
                <a:gd name="connsiteX8" fmla="*/ 548640 w 2578826"/>
                <a:gd name="connsiteY8" fmla="*/ 2895600 h 3631825"/>
                <a:gd name="connsiteX9" fmla="*/ 640080 w 2578826"/>
                <a:gd name="connsiteY9" fmla="*/ 2865120 h 3631825"/>
                <a:gd name="connsiteX10" fmla="*/ 685800 w 2578826"/>
                <a:gd name="connsiteY10" fmla="*/ 2819400 h 3631825"/>
                <a:gd name="connsiteX11" fmla="*/ 731520 w 2578826"/>
                <a:gd name="connsiteY11" fmla="*/ 2788920 h 3631825"/>
                <a:gd name="connsiteX12" fmla="*/ 762000 w 2578826"/>
                <a:gd name="connsiteY12" fmla="*/ 2743200 h 3631825"/>
                <a:gd name="connsiteX13" fmla="*/ 853440 w 2578826"/>
                <a:gd name="connsiteY13" fmla="*/ 2712720 h 3631825"/>
                <a:gd name="connsiteX14" fmla="*/ 944880 w 2578826"/>
                <a:gd name="connsiteY14" fmla="*/ 2636520 h 3631825"/>
                <a:gd name="connsiteX15" fmla="*/ 990600 w 2578826"/>
                <a:gd name="connsiteY15" fmla="*/ 2606040 h 3631825"/>
                <a:gd name="connsiteX16" fmla="*/ 1082040 w 2578826"/>
                <a:gd name="connsiteY16" fmla="*/ 2468880 h 3631825"/>
                <a:gd name="connsiteX17" fmla="*/ 1112520 w 2578826"/>
                <a:gd name="connsiteY17" fmla="*/ 2423160 h 3631825"/>
                <a:gd name="connsiteX18" fmla="*/ 1158240 w 2578826"/>
                <a:gd name="connsiteY18" fmla="*/ 2377440 h 3631825"/>
                <a:gd name="connsiteX19" fmla="*/ 1234440 w 2578826"/>
                <a:gd name="connsiteY19" fmla="*/ 2240280 h 3631825"/>
                <a:gd name="connsiteX20" fmla="*/ 1295400 w 2578826"/>
                <a:gd name="connsiteY20" fmla="*/ 2133600 h 3631825"/>
                <a:gd name="connsiteX21" fmla="*/ 1341120 w 2578826"/>
                <a:gd name="connsiteY21" fmla="*/ 2087880 h 3631825"/>
                <a:gd name="connsiteX22" fmla="*/ 1447800 w 2578826"/>
                <a:gd name="connsiteY22" fmla="*/ 1950720 h 3631825"/>
                <a:gd name="connsiteX23" fmla="*/ 1493520 w 2578826"/>
                <a:gd name="connsiteY23" fmla="*/ 1920240 h 3631825"/>
                <a:gd name="connsiteX24" fmla="*/ 1569720 w 2578826"/>
                <a:gd name="connsiteY24" fmla="*/ 1783080 h 3631825"/>
                <a:gd name="connsiteX25" fmla="*/ 1600200 w 2578826"/>
                <a:gd name="connsiteY25" fmla="*/ 1737360 h 3631825"/>
                <a:gd name="connsiteX26" fmla="*/ 1645920 w 2578826"/>
                <a:gd name="connsiteY26" fmla="*/ 1706880 h 3631825"/>
                <a:gd name="connsiteX27" fmla="*/ 1722120 w 2578826"/>
                <a:gd name="connsiteY27" fmla="*/ 1569720 h 3631825"/>
                <a:gd name="connsiteX28" fmla="*/ 1783080 w 2578826"/>
                <a:gd name="connsiteY28" fmla="*/ 1478280 h 3631825"/>
                <a:gd name="connsiteX29" fmla="*/ 1813560 w 2578826"/>
                <a:gd name="connsiteY29" fmla="*/ 1432560 h 3631825"/>
                <a:gd name="connsiteX30" fmla="*/ 1859280 w 2578826"/>
                <a:gd name="connsiteY30" fmla="*/ 1386840 h 3631825"/>
                <a:gd name="connsiteX31" fmla="*/ 1935480 w 2578826"/>
                <a:gd name="connsiteY31" fmla="*/ 1249680 h 3631825"/>
                <a:gd name="connsiteX32" fmla="*/ 1965960 w 2578826"/>
                <a:gd name="connsiteY32" fmla="*/ 1203960 h 3631825"/>
                <a:gd name="connsiteX33" fmla="*/ 1981200 w 2578826"/>
                <a:gd name="connsiteY33" fmla="*/ 1158240 h 3631825"/>
                <a:gd name="connsiteX34" fmla="*/ 2042160 w 2578826"/>
                <a:gd name="connsiteY34" fmla="*/ 1066800 h 3631825"/>
                <a:gd name="connsiteX35" fmla="*/ 2087880 w 2578826"/>
                <a:gd name="connsiteY35" fmla="*/ 960120 h 3631825"/>
                <a:gd name="connsiteX36" fmla="*/ 2118360 w 2578826"/>
                <a:gd name="connsiteY36" fmla="*/ 914400 h 3631825"/>
                <a:gd name="connsiteX37" fmla="*/ 2133600 w 2578826"/>
                <a:gd name="connsiteY37" fmla="*/ 868680 h 3631825"/>
                <a:gd name="connsiteX38" fmla="*/ 2164080 w 2578826"/>
                <a:gd name="connsiteY38" fmla="*/ 822960 h 3631825"/>
                <a:gd name="connsiteX39" fmla="*/ 2225040 w 2578826"/>
                <a:gd name="connsiteY39" fmla="*/ 670560 h 3631825"/>
                <a:gd name="connsiteX40" fmla="*/ 2255520 w 2578826"/>
                <a:gd name="connsiteY40" fmla="*/ 624840 h 3631825"/>
                <a:gd name="connsiteX41" fmla="*/ 2286000 w 2578826"/>
                <a:gd name="connsiteY41" fmla="*/ 533400 h 3631825"/>
                <a:gd name="connsiteX42" fmla="*/ 2316480 w 2578826"/>
                <a:gd name="connsiteY42" fmla="*/ 472440 h 3631825"/>
                <a:gd name="connsiteX43" fmla="*/ 2346960 w 2578826"/>
                <a:gd name="connsiteY43" fmla="*/ 381000 h 3631825"/>
                <a:gd name="connsiteX44" fmla="*/ 2362200 w 2578826"/>
                <a:gd name="connsiteY44" fmla="*/ 335280 h 3631825"/>
                <a:gd name="connsiteX45" fmla="*/ 2377440 w 2578826"/>
                <a:gd name="connsiteY45" fmla="*/ 91440 h 3631825"/>
                <a:gd name="connsiteX46" fmla="*/ 2392680 w 2578826"/>
                <a:gd name="connsiteY46" fmla="*/ 0 h 3631825"/>
                <a:gd name="connsiteX47" fmla="*/ 2453640 w 2578826"/>
                <a:gd name="connsiteY47" fmla="*/ 0 h 3631825"/>
                <a:gd name="connsiteX48" fmla="*/ 2484120 w 2578826"/>
                <a:gd name="connsiteY48" fmla="*/ 137160 h 3631825"/>
                <a:gd name="connsiteX49" fmla="*/ 2514600 w 2578826"/>
                <a:gd name="connsiteY49" fmla="*/ 228600 h 3631825"/>
                <a:gd name="connsiteX50" fmla="*/ 2529840 w 2578826"/>
                <a:gd name="connsiteY50" fmla="*/ 502920 h 3631825"/>
                <a:gd name="connsiteX51" fmla="*/ 2575560 w 2578826"/>
                <a:gd name="connsiteY51" fmla="*/ 518160 h 3631825"/>
                <a:gd name="connsiteX52" fmla="*/ 2560320 w 2578826"/>
                <a:gd name="connsiteY52" fmla="*/ 792480 h 3631825"/>
                <a:gd name="connsiteX53" fmla="*/ 2529840 w 2578826"/>
                <a:gd name="connsiteY53" fmla="*/ 883920 h 3631825"/>
                <a:gd name="connsiteX54" fmla="*/ 2514600 w 2578826"/>
                <a:gd name="connsiteY54" fmla="*/ 929640 h 3631825"/>
                <a:gd name="connsiteX55" fmla="*/ 2484120 w 2578826"/>
                <a:gd name="connsiteY55" fmla="*/ 975360 h 3631825"/>
                <a:gd name="connsiteX56" fmla="*/ 2453640 w 2578826"/>
                <a:gd name="connsiteY56" fmla="*/ 1066800 h 3631825"/>
                <a:gd name="connsiteX57" fmla="*/ 2438400 w 2578826"/>
                <a:gd name="connsiteY57" fmla="*/ 1112520 h 3631825"/>
                <a:gd name="connsiteX58" fmla="*/ 2499360 w 2578826"/>
                <a:gd name="connsiteY58" fmla="*/ 1188720 h 3631825"/>
                <a:gd name="connsiteX59" fmla="*/ 2514600 w 2578826"/>
                <a:gd name="connsiteY59" fmla="*/ 1234440 h 3631825"/>
                <a:gd name="connsiteX60" fmla="*/ 2575560 w 2578826"/>
                <a:gd name="connsiteY60" fmla="*/ 1325880 h 3631825"/>
                <a:gd name="connsiteX61" fmla="*/ 2545080 w 2578826"/>
                <a:gd name="connsiteY61" fmla="*/ 1417320 h 3631825"/>
                <a:gd name="connsiteX62" fmla="*/ 2529840 w 2578826"/>
                <a:gd name="connsiteY62" fmla="*/ 1463040 h 3631825"/>
                <a:gd name="connsiteX63" fmla="*/ 2499360 w 2578826"/>
                <a:gd name="connsiteY63" fmla="*/ 1569720 h 3631825"/>
                <a:gd name="connsiteX64" fmla="*/ 2438400 w 2578826"/>
                <a:gd name="connsiteY64" fmla="*/ 1661160 h 3631825"/>
                <a:gd name="connsiteX65" fmla="*/ 2392680 w 2578826"/>
                <a:gd name="connsiteY65" fmla="*/ 1691640 h 3631825"/>
                <a:gd name="connsiteX66" fmla="*/ 2362200 w 2578826"/>
                <a:gd name="connsiteY66" fmla="*/ 1737360 h 3631825"/>
                <a:gd name="connsiteX67" fmla="*/ 2362200 w 2578826"/>
                <a:gd name="connsiteY67" fmla="*/ 1798320 h 3631825"/>
                <a:gd name="connsiteX68" fmla="*/ 2346960 w 2578826"/>
                <a:gd name="connsiteY68" fmla="*/ 1920240 h 3631825"/>
                <a:gd name="connsiteX69" fmla="*/ 2301240 w 2578826"/>
                <a:gd name="connsiteY69" fmla="*/ 1965960 h 3631825"/>
                <a:gd name="connsiteX70" fmla="*/ 2286000 w 2578826"/>
                <a:gd name="connsiteY70" fmla="*/ 2011680 h 3631825"/>
                <a:gd name="connsiteX71" fmla="*/ 2240280 w 2578826"/>
                <a:gd name="connsiteY71" fmla="*/ 2042160 h 3631825"/>
                <a:gd name="connsiteX72" fmla="*/ 2133600 w 2578826"/>
                <a:gd name="connsiteY72" fmla="*/ 2179320 h 3631825"/>
                <a:gd name="connsiteX73" fmla="*/ 2103120 w 2578826"/>
                <a:gd name="connsiteY73" fmla="*/ 2225040 h 3631825"/>
                <a:gd name="connsiteX74" fmla="*/ 2072640 w 2578826"/>
                <a:gd name="connsiteY74" fmla="*/ 2270760 h 3631825"/>
                <a:gd name="connsiteX75" fmla="*/ 2026920 w 2578826"/>
                <a:gd name="connsiteY75" fmla="*/ 2362200 h 3631825"/>
                <a:gd name="connsiteX76" fmla="*/ 1981200 w 2578826"/>
                <a:gd name="connsiteY76" fmla="*/ 2377440 h 3631825"/>
                <a:gd name="connsiteX77" fmla="*/ 1935480 w 2578826"/>
                <a:gd name="connsiteY77" fmla="*/ 2468880 h 3631825"/>
                <a:gd name="connsiteX78" fmla="*/ 1889760 w 2578826"/>
                <a:gd name="connsiteY78" fmla="*/ 2484120 h 3631825"/>
                <a:gd name="connsiteX79" fmla="*/ 1905000 w 2578826"/>
                <a:gd name="connsiteY79" fmla="*/ 2529840 h 3631825"/>
                <a:gd name="connsiteX80" fmla="*/ 1950720 w 2578826"/>
                <a:gd name="connsiteY80" fmla="*/ 2545080 h 3631825"/>
                <a:gd name="connsiteX81" fmla="*/ 1874520 w 2578826"/>
                <a:gd name="connsiteY81" fmla="*/ 2682240 h 3631825"/>
                <a:gd name="connsiteX82" fmla="*/ 1828800 w 2578826"/>
                <a:gd name="connsiteY82" fmla="*/ 2697480 h 3631825"/>
                <a:gd name="connsiteX83" fmla="*/ 1737360 w 2578826"/>
                <a:gd name="connsiteY83" fmla="*/ 2758440 h 3631825"/>
                <a:gd name="connsiteX84" fmla="*/ 1691640 w 2578826"/>
                <a:gd name="connsiteY84" fmla="*/ 2788920 h 3631825"/>
                <a:gd name="connsiteX85" fmla="*/ 1645920 w 2578826"/>
                <a:gd name="connsiteY85" fmla="*/ 2804160 h 3631825"/>
                <a:gd name="connsiteX86" fmla="*/ 1463040 w 2578826"/>
                <a:gd name="connsiteY86" fmla="*/ 2895600 h 3631825"/>
                <a:gd name="connsiteX87" fmla="*/ 1417320 w 2578826"/>
                <a:gd name="connsiteY87" fmla="*/ 2910840 h 3631825"/>
                <a:gd name="connsiteX88" fmla="*/ 1371600 w 2578826"/>
                <a:gd name="connsiteY88" fmla="*/ 2926080 h 3631825"/>
                <a:gd name="connsiteX89" fmla="*/ 1341120 w 2578826"/>
                <a:gd name="connsiteY89" fmla="*/ 2971800 h 3631825"/>
                <a:gd name="connsiteX90" fmla="*/ 1295400 w 2578826"/>
                <a:gd name="connsiteY90" fmla="*/ 2987040 h 3631825"/>
                <a:gd name="connsiteX91" fmla="*/ 1249680 w 2578826"/>
                <a:gd name="connsiteY91" fmla="*/ 3017520 h 3631825"/>
                <a:gd name="connsiteX92" fmla="*/ 1310640 w 2578826"/>
                <a:gd name="connsiteY92" fmla="*/ 3230880 h 3631825"/>
                <a:gd name="connsiteX93" fmla="*/ 1143000 w 2578826"/>
                <a:gd name="connsiteY93" fmla="*/ 3276600 h 3631825"/>
                <a:gd name="connsiteX94" fmla="*/ 960120 w 2578826"/>
                <a:gd name="connsiteY94" fmla="*/ 3337560 h 3631825"/>
                <a:gd name="connsiteX95" fmla="*/ 853440 w 2578826"/>
                <a:gd name="connsiteY95" fmla="*/ 3368040 h 3631825"/>
                <a:gd name="connsiteX96" fmla="*/ 701040 w 2578826"/>
                <a:gd name="connsiteY96" fmla="*/ 3489960 h 3631825"/>
                <a:gd name="connsiteX97" fmla="*/ 167640 w 2578826"/>
                <a:gd name="connsiteY97" fmla="*/ 3627120 h 3631825"/>
                <a:gd name="connsiteX98" fmla="*/ 30480 w 2578826"/>
                <a:gd name="connsiteY98" fmla="*/ 3276600 h 3631825"/>
                <a:gd name="connsiteX99" fmla="*/ 15240 w 2578826"/>
                <a:gd name="connsiteY99" fmla="*/ 3230880 h 3631825"/>
                <a:gd name="connsiteX100" fmla="*/ 0 w 2578826"/>
                <a:gd name="connsiteY100" fmla="*/ 3093720 h 3631825"/>
                <a:gd name="connsiteX101" fmla="*/ 15240 w 2578826"/>
                <a:gd name="connsiteY101" fmla="*/ 3078480 h 3631825"/>
                <a:gd name="connsiteX0" fmla="*/ 15240 w 2578826"/>
                <a:gd name="connsiteY0" fmla="*/ 3078480 h 3631825"/>
                <a:gd name="connsiteX1" fmla="*/ 15240 w 2578826"/>
                <a:gd name="connsiteY1" fmla="*/ 3078480 h 3631825"/>
                <a:gd name="connsiteX2" fmla="*/ 152400 w 2578826"/>
                <a:gd name="connsiteY2" fmla="*/ 3032760 h 3631825"/>
                <a:gd name="connsiteX3" fmla="*/ 213360 w 2578826"/>
                <a:gd name="connsiteY3" fmla="*/ 3017520 h 3631825"/>
                <a:gd name="connsiteX4" fmla="*/ 304800 w 2578826"/>
                <a:gd name="connsiteY4" fmla="*/ 2987040 h 3631825"/>
                <a:gd name="connsiteX5" fmla="*/ 350520 w 2578826"/>
                <a:gd name="connsiteY5" fmla="*/ 2971800 h 3631825"/>
                <a:gd name="connsiteX6" fmla="*/ 396240 w 2578826"/>
                <a:gd name="connsiteY6" fmla="*/ 2956560 h 3631825"/>
                <a:gd name="connsiteX7" fmla="*/ 457200 w 2578826"/>
                <a:gd name="connsiteY7" fmla="*/ 2941320 h 3631825"/>
                <a:gd name="connsiteX8" fmla="*/ 548640 w 2578826"/>
                <a:gd name="connsiteY8" fmla="*/ 2895600 h 3631825"/>
                <a:gd name="connsiteX9" fmla="*/ 640080 w 2578826"/>
                <a:gd name="connsiteY9" fmla="*/ 2865120 h 3631825"/>
                <a:gd name="connsiteX10" fmla="*/ 685800 w 2578826"/>
                <a:gd name="connsiteY10" fmla="*/ 2819400 h 3631825"/>
                <a:gd name="connsiteX11" fmla="*/ 731520 w 2578826"/>
                <a:gd name="connsiteY11" fmla="*/ 2788920 h 3631825"/>
                <a:gd name="connsiteX12" fmla="*/ 762000 w 2578826"/>
                <a:gd name="connsiteY12" fmla="*/ 2743200 h 3631825"/>
                <a:gd name="connsiteX13" fmla="*/ 853440 w 2578826"/>
                <a:gd name="connsiteY13" fmla="*/ 2712720 h 3631825"/>
                <a:gd name="connsiteX14" fmla="*/ 944880 w 2578826"/>
                <a:gd name="connsiteY14" fmla="*/ 2636520 h 3631825"/>
                <a:gd name="connsiteX15" fmla="*/ 990600 w 2578826"/>
                <a:gd name="connsiteY15" fmla="*/ 2606040 h 3631825"/>
                <a:gd name="connsiteX16" fmla="*/ 1082040 w 2578826"/>
                <a:gd name="connsiteY16" fmla="*/ 2468880 h 3631825"/>
                <a:gd name="connsiteX17" fmla="*/ 1112520 w 2578826"/>
                <a:gd name="connsiteY17" fmla="*/ 2423160 h 3631825"/>
                <a:gd name="connsiteX18" fmla="*/ 1158240 w 2578826"/>
                <a:gd name="connsiteY18" fmla="*/ 2377440 h 3631825"/>
                <a:gd name="connsiteX19" fmla="*/ 1234440 w 2578826"/>
                <a:gd name="connsiteY19" fmla="*/ 2240280 h 3631825"/>
                <a:gd name="connsiteX20" fmla="*/ 1295400 w 2578826"/>
                <a:gd name="connsiteY20" fmla="*/ 2133600 h 3631825"/>
                <a:gd name="connsiteX21" fmla="*/ 1341120 w 2578826"/>
                <a:gd name="connsiteY21" fmla="*/ 2087880 h 3631825"/>
                <a:gd name="connsiteX22" fmla="*/ 1447800 w 2578826"/>
                <a:gd name="connsiteY22" fmla="*/ 1950720 h 3631825"/>
                <a:gd name="connsiteX23" fmla="*/ 1493520 w 2578826"/>
                <a:gd name="connsiteY23" fmla="*/ 1920240 h 3631825"/>
                <a:gd name="connsiteX24" fmla="*/ 1569720 w 2578826"/>
                <a:gd name="connsiteY24" fmla="*/ 1783080 h 3631825"/>
                <a:gd name="connsiteX25" fmla="*/ 1600200 w 2578826"/>
                <a:gd name="connsiteY25" fmla="*/ 1737360 h 3631825"/>
                <a:gd name="connsiteX26" fmla="*/ 1645920 w 2578826"/>
                <a:gd name="connsiteY26" fmla="*/ 1706880 h 3631825"/>
                <a:gd name="connsiteX27" fmla="*/ 1722120 w 2578826"/>
                <a:gd name="connsiteY27" fmla="*/ 1569720 h 3631825"/>
                <a:gd name="connsiteX28" fmla="*/ 1783080 w 2578826"/>
                <a:gd name="connsiteY28" fmla="*/ 1478280 h 3631825"/>
                <a:gd name="connsiteX29" fmla="*/ 1813560 w 2578826"/>
                <a:gd name="connsiteY29" fmla="*/ 1432560 h 3631825"/>
                <a:gd name="connsiteX30" fmla="*/ 1859280 w 2578826"/>
                <a:gd name="connsiteY30" fmla="*/ 1386840 h 3631825"/>
                <a:gd name="connsiteX31" fmla="*/ 1935480 w 2578826"/>
                <a:gd name="connsiteY31" fmla="*/ 1249680 h 3631825"/>
                <a:gd name="connsiteX32" fmla="*/ 1965960 w 2578826"/>
                <a:gd name="connsiteY32" fmla="*/ 1203960 h 3631825"/>
                <a:gd name="connsiteX33" fmla="*/ 1981200 w 2578826"/>
                <a:gd name="connsiteY33" fmla="*/ 1158240 h 3631825"/>
                <a:gd name="connsiteX34" fmla="*/ 2042160 w 2578826"/>
                <a:gd name="connsiteY34" fmla="*/ 1066800 h 3631825"/>
                <a:gd name="connsiteX35" fmla="*/ 2087880 w 2578826"/>
                <a:gd name="connsiteY35" fmla="*/ 960120 h 3631825"/>
                <a:gd name="connsiteX36" fmla="*/ 2118360 w 2578826"/>
                <a:gd name="connsiteY36" fmla="*/ 914400 h 3631825"/>
                <a:gd name="connsiteX37" fmla="*/ 2133600 w 2578826"/>
                <a:gd name="connsiteY37" fmla="*/ 868680 h 3631825"/>
                <a:gd name="connsiteX38" fmla="*/ 2164080 w 2578826"/>
                <a:gd name="connsiteY38" fmla="*/ 822960 h 3631825"/>
                <a:gd name="connsiteX39" fmla="*/ 2225040 w 2578826"/>
                <a:gd name="connsiteY39" fmla="*/ 670560 h 3631825"/>
                <a:gd name="connsiteX40" fmla="*/ 2255520 w 2578826"/>
                <a:gd name="connsiteY40" fmla="*/ 624840 h 3631825"/>
                <a:gd name="connsiteX41" fmla="*/ 2286000 w 2578826"/>
                <a:gd name="connsiteY41" fmla="*/ 533400 h 3631825"/>
                <a:gd name="connsiteX42" fmla="*/ 2316480 w 2578826"/>
                <a:gd name="connsiteY42" fmla="*/ 472440 h 3631825"/>
                <a:gd name="connsiteX43" fmla="*/ 2346960 w 2578826"/>
                <a:gd name="connsiteY43" fmla="*/ 381000 h 3631825"/>
                <a:gd name="connsiteX44" fmla="*/ 2362200 w 2578826"/>
                <a:gd name="connsiteY44" fmla="*/ 335280 h 3631825"/>
                <a:gd name="connsiteX45" fmla="*/ 2377440 w 2578826"/>
                <a:gd name="connsiteY45" fmla="*/ 91440 h 3631825"/>
                <a:gd name="connsiteX46" fmla="*/ 2392680 w 2578826"/>
                <a:gd name="connsiteY46" fmla="*/ 0 h 3631825"/>
                <a:gd name="connsiteX47" fmla="*/ 2453640 w 2578826"/>
                <a:gd name="connsiteY47" fmla="*/ 0 h 3631825"/>
                <a:gd name="connsiteX48" fmla="*/ 2484120 w 2578826"/>
                <a:gd name="connsiteY48" fmla="*/ 137160 h 3631825"/>
                <a:gd name="connsiteX49" fmla="*/ 2514600 w 2578826"/>
                <a:gd name="connsiteY49" fmla="*/ 228600 h 3631825"/>
                <a:gd name="connsiteX50" fmla="*/ 2529840 w 2578826"/>
                <a:gd name="connsiteY50" fmla="*/ 502920 h 3631825"/>
                <a:gd name="connsiteX51" fmla="*/ 2575560 w 2578826"/>
                <a:gd name="connsiteY51" fmla="*/ 518160 h 3631825"/>
                <a:gd name="connsiteX52" fmla="*/ 2560320 w 2578826"/>
                <a:gd name="connsiteY52" fmla="*/ 792480 h 3631825"/>
                <a:gd name="connsiteX53" fmla="*/ 2529840 w 2578826"/>
                <a:gd name="connsiteY53" fmla="*/ 883920 h 3631825"/>
                <a:gd name="connsiteX54" fmla="*/ 2514600 w 2578826"/>
                <a:gd name="connsiteY54" fmla="*/ 929640 h 3631825"/>
                <a:gd name="connsiteX55" fmla="*/ 2484120 w 2578826"/>
                <a:gd name="connsiteY55" fmla="*/ 975360 h 3631825"/>
                <a:gd name="connsiteX56" fmla="*/ 2453640 w 2578826"/>
                <a:gd name="connsiteY56" fmla="*/ 1066800 h 3631825"/>
                <a:gd name="connsiteX57" fmla="*/ 2438400 w 2578826"/>
                <a:gd name="connsiteY57" fmla="*/ 1112520 h 3631825"/>
                <a:gd name="connsiteX58" fmla="*/ 2499360 w 2578826"/>
                <a:gd name="connsiteY58" fmla="*/ 1188720 h 3631825"/>
                <a:gd name="connsiteX59" fmla="*/ 2514600 w 2578826"/>
                <a:gd name="connsiteY59" fmla="*/ 1234440 h 3631825"/>
                <a:gd name="connsiteX60" fmla="*/ 2575560 w 2578826"/>
                <a:gd name="connsiteY60" fmla="*/ 1325880 h 3631825"/>
                <a:gd name="connsiteX61" fmla="*/ 2545080 w 2578826"/>
                <a:gd name="connsiteY61" fmla="*/ 1417320 h 3631825"/>
                <a:gd name="connsiteX62" fmla="*/ 2529840 w 2578826"/>
                <a:gd name="connsiteY62" fmla="*/ 1463040 h 3631825"/>
                <a:gd name="connsiteX63" fmla="*/ 2499360 w 2578826"/>
                <a:gd name="connsiteY63" fmla="*/ 1569720 h 3631825"/>
                <a:gd name="connsiteX64" fmla="*/ 2438400 w 2578826"/>
                <a:gd name="connsiteY64" fmla="*/ 1661160 h 3631825"/>
                <a:gd name="connsiteX65" fmla="*/ 2392680 w 2578826"/>
                <a:gd name="connsiteY65" fmla="*/ 1691640 h 3631825"/>
                <a:gd name="connsiteX66" fmla="*/ 2362200 w 2578826"/>
                <a:gd name="connsiteY66" fmla="*/ 1737360 h 3631825"/>
                <a:gd name="connsiteX67" fmla="*/ 2362200 w 2578826"/>
                <a:gd name="connsiteY67" fmla="*/ 1798320 h 3631825"/>
                <a:gd name="connsiteX68" fmla="*/ 2346960 w 2578826"/>
                <a:gd name="connsiteY68" fmla="*/ 1920240 h 3631825"/>
                <a:gd name="connsiteX69" fmla="*/ 2301240 w 2578826"/>
                <a:gd name="connsiteY69" fmla="*/ 1965960 h 3631825"/>
                <a:gd name="connsiteX70" fmla="*/ 2286000 w 2578826"/>
                <a:gd name="connsiteY70" fmla="*/ 2011680 h 3631825"/>
                <a:gd name="connsiteX71" fmla="*/ 2240280 w 2578826"/>
                <a:gd name="connsiteY71" fmla="*/ 2042160 h 3631825"/>
                <a:gd name="connsiteX72" fmla="*/ 2133600 w 2578826"/>
                <a:gd name="connsiteY72" fmla="*/ 2179320 h 3631825"/>
                <a:gd name="connsiteX73" fmla="*/ 2103120 w 2578826"/>
                <a:gd name="connsiteY73" fmla="*/ 2225040 h 3631825"/>
                <a:gd name="connsiteX74" fmla="*/ 2072640 w 2578826"/>
                <a:gd name="connsiteY74" fmla="*/ 2270760 h 3631825"/>
                <a:gd name="connsiteX75" fmla="*/ 2026920 w 2578826"/>
                <a:gd name="connsiteY75" fmla="*/ 2362200 h 3631825"/>
                <a:gd name="connsiteX76" fmla="*/ 1981200 w 2578826"/>
                <a:gd name="connsiteY76" fmla="*/ 2377440 h 3631825"/>
                <a:gd name="connsiteX77" fmla="*/ 1935480 w 2578826"/>
                <a:gd name="connsiteY77" fmla="*/ 2468880 h 3631825"/>
                <a:gd name="connsiteX78" fmla="*/ 1889760 w 2578826"/>
                <a:gd name="connsiteY78" fmla="*/ 2484120 h 3631825"/>
                <a:gd name="connsiteX79" fmla="*/ 1905000 w 2578826"/>
                <a:gd name="connsiteY79" fmla="*/ 2529840 h 3631825"/>
                <a:gd name="connsiteX80" fmla="*/ 1950720 w 2578826"/>
                <a:gd name="connsiteY80" fmla="*/ 2545080 h 3631825"/>
                <a:gd name="connsiteX81" fmla="*/ 1874520 w 2578826"/>
                <a:gd name="connsiteY81" fmla="*/ 2682240 h 3631825"/>
                <a:gd name="connsiteX82" fmla="*/ 1828800 w 2578826"/>
                <a:gd name="connsiteY82" fmla="*/ 2697480 h 3631825"/>
                <a:gd name="connsiteX83" fmla="*/ 1737360 w 2578826"/>
                <a:gd name="connsiteY83" fmla="*/ 2758440 h 3631825"/>
                <a:gd name="connsiteX84" fmla="*/ 1691640 w 2578826"/>
                <a:gd name="connsiteY84" fmla="*/ 2788920 h 3631825"/>
                <a:gd name="connsiteX85" fmla="*/ 1645920 w 2578826"/>
                <a:gd name="connsiteY85" fmla="*/ 2804160 h 3631825"/>
                <a:gd name="connsiteX86" fmla="*/ 1463040 w 2578826"/>
                <a:gd name="connsiteY86" fmla="*/ 2895600 h 3631825"/>
                <a:gd name="connsiteX87" fmla="*/ 1417320 w 2578826"/>
                <a:gd name="connsiteY87" fmla="*/ 2910840 h 3631825"/>
                <a:gd name="connsiteX88" fmla="*/ 1371600 w 2578826"/>
                <a:gd name="connsiteY88" fmla="*/ 2926080 h 3631825"/>
                <a:gd name="connsiteX89" fmla="*/ 1341120 w 2578826"/>
                <a:gd name="connsiteY89" fmla="*/ 2971800 h 3631825"/>
                <a:gd name="connsiteX90" fmla="*/ 1295400 w 2578826"/>
                <a:gd name="connsiteY90" fmla="*/ 2987040 h 3631825"/>
                <a:gd name="connsiteX91" fmla="*/ 1249680 w 2578826"/>
                <a:gd name="connsiteY91" fmla="*/ 3017520 h 3631825"/>
                <a:gd name="connsiteX92" fmla="*/ 1310640 w 2578826"/>
                <a:gd name="connsiteY92" fmla="*/ 3230880 h 3631825"/>
                <a:gd name="connsiteX93" fmla="*/ 1158240 w 2578826"/>
                <a:gd name="connsiteY93" fmla="*/ 3322320 h 3631825"/>
                <a:gd name="connsiteX94" fmla="*/ 960120 w 2578826"/>
                <a:gd name="connsiteY94" fmla="*/ 3337560 h 3631825"/>
                <a:gd name="connsiteX95" fmla="*/ 853440 w 2578826"/>
                <a:gd name="connsiteY95" fmla="*/ 3368040 h 3631825"/>
                <a:gd name="connsiteX96" fmla="*/ 701040 w 2578826"/>
                <a:gd name="connsiteY96" fmla="*/ 3489960 h 3631825"/>
                <a:gd name="connsiteX97" fmla="*/ 167640 w 2578826"/>
                <a:gd name="connsiteY97" fmla="*/ 3627120 h 3631825"/>
                <a:gd name="connsiteX98" fmla="*/ 30480 w 2578826"/>
                <a:gd name="connsiteY98" fmla="*/ 3276600 h 3631825"/>
                <a:gd name="connsiteX99" fmla="*/ 15240 w 2578826"/>
                <a:gd name="connsiteY99" fmla="*/ 3230880 h 3631825"/>
                <a:gd name="connsiteX100" fmla="*/ 0 w 2578826"/>
                <a:gd name="connsiteY100" fmla="*/ 3093720 h 3631825"/>
                <a:gd name="connsiteX101" fmla="*/ 15240 w 2578826"/>
                <a:gd name="connsiteY101" fmla="*/ 3078480 h 3631825"/>
                <a:gd name="connsiteX0" fmla="*/ 15240 w 2578826"/>
                <a:gd name="connsiteY0" fmla="*/ 3078480 h 3631825"/>
                <a:gd name="connsiteX1" fmla="*/ 15240 w 2578826"/>
                <a:gd name="connsiteY1" fmla="*/ 3078480 h 3631825"/>
                <a:gd name="connsiteX2" fmla="*/ 152400 w 2578826"/>
                <a:gd name="connsiteY2" fmla="*/ 3032760 h 3631825"/>
                <a:gd name="connsiteX3" fmla="*/ 213360 w 2578826"/>
                <a:gd name="connsiteY3" fmla="*/ 3017520 h 3631825"/>
                <a:gd name="connsiteX4" fmla="*/ 304800 w 2578826"/>
                <a:gd name="connsiteY4" fmla="*/ 2987040 h 3631825"/>
                <a:gd name="connsiteX5" fmla="*/ 350520 w 2578826"/>
                <a:gd name="connsiteY5" fmla="*/ 2971800 h 3631825"/>
                <a:gd name="connsiteX6" fmla="*/ 396240 w 2578826"/>
                <a:gd name="connsiteY6" fmla="*/ 2956560 h 3631825"/>
                <a:gd name="connsiteX7" fmla="*/ 457200 w 2578826"/>
                <a:gd name="connsiteY7" fmla="*/ 2941320 h 3631825"/>
                <a:gd name="connsiteX8" fmla="*/ 548640 w 2578826"/>
                <a:gd name="connsiteY8" fmla="*/ 2895600 h 3631825"/>
                <a:gd name="connsiteX9" fmla="*/ 640080 w 2578826"/>
                <a:gd name="connsiteY9" fmla="*/ 2865120 h 3631825"/>
                <a:gd name="connsiteX10" fmla="*/ 685800 w 2578826"/>
                <a:gd name="connsiteY10" fmla="*/ 2819400 h 3631825"/>
                <a:gd name="connsiteX11" fmla="*/ 731520 w 2578826"/>
                <a:gd name="connsiteY11" fmla="*/ 2788920 h 3631825"/>
                <a:gd name="connsiteX12" fmla="*/ 762000 w 2578826"/>
                <a:gd name="connsiteY12" fmla="*/ 2743200 h 3631825"/>
                <a:gd name="connsiteX13" fmla="*/ 853440 w 2578826"/>
                <a:gd name="connsiteY13" fmla="*/ 2712720 h 3631825"/>
                <a:gd name="connsiteX14" fmla="*/ 944880 w 2578826"/>
                <a:gd name="connsiteY14" fmla="*/ 2636520 h 3631825"/>
                <a:gd name="connsiteX15" fmla="*/ 990600 w 2578826"/>
                <a:gd name="connsiteY15" fmla="*/ 2606040 h 3631825"/>
                <a:gd name="connsiteX16" fmla="*/ 1082040 w 2578826"/>
                <a:gd name="connsiteY16" fmla="*/ 2468880 h 3631825"/>
                <a:gd name="connsiteX17" fmla="*/ 1112520 w 2578826"/>
                <a:gd name="connsiteY17" fmla="*/ 2423160 h 3631825"/>
                <a:gd name="connsiteX18" fmla="*/ 1158240 w 2578826"/>
                <a:gd name="connsiteY18" fmla="*/ 2377440 h 3631825"/>
                <a:gd name="connsiteX19" fmla="*/ 1234440 w 2578826"/>
                <a:gd name="connsiteY19" fmla="*/ 2240280 h 3631825"/>
                <a:gd name="connsiteX20" fmla="*/ 1295400 w 2578826"/>
                <a:gd name="connsiteY20" fmla="*/ 2133600 h 3631825"/>
                <a:gd name="connsiteX21" fmla="*/ 1341120 w 2578826"/>
                <a:gd name="connsiteY21" fmla="*/ 2087880 h 3631825"/>
                <a:gd name="connsiteX22" fmla="*/ 1447800 w 2578826"/>
                <a:gd name="connsiteY22" fmla="*/ 1950720 h 3631825"/>
                <a:gd name="connsiteX23" fmla="*/ 1493520 w 2578826"/>
                <a:gd name="connsiteY23" fmla="*/ 1920240 h 3631825"/>
                <a:gd name="connsiteX24" fmla="*/ 1569720 w 2578826"/>
                <a:gd name="connsiteY24" fmla="*/ 1783080 h 3631825"/>
                <a:gd name="connsiteX25" fmla="*/ 1600200 w 2578826"/>
                <a:gd name="connsiteY25" fmla="*/ 1737360 h 3631825"/>
                <a:gd name="connsiteX26" fmla="*/ 1645920 w 2578826"/>
                <a:gd name="connsiteY26" fmla="*/ 1706880 h 3631825"/>
                <a:gd name="connsiteX27" fmla="*/ 1722120 w 2578826"/>
                <a:gd name="connsiteY27" fmla="*/ 1569720 h 3631825"/>
                <a:gd name="connsiteX28" fmla="*/ 1783080 w 2578826"/>
                <a:gd name="connsiteY28" fmla="*/ 1478280 h 3631825"/>
                <a:gd name="connsiteX29" fmla="*/ 1813560 w 2578826"/>
                <a:gd name="connsiteY29" fmla="*/ 1432560 h 3631825"/>
                <a:gd name="connsiteX30" fmla="*/ 1859280 w 2578826"/>
                <a:gd name="connsiteY30" fmla="*/ 1386840 h 3631825"/>
                <a:gd name="connsiteX31" fmla="*/ 1935480 w 2578826"/>
                <a:gd name="connsiteY31" fmla="*/ 1249680 h 3631825"/>
                <a:gd name="connsiteX32" fmla="*/ 1965960 w 2578826"/>
                <a:gd name="connsiteY32" fmla="*/ 1203960 h 3631825"/>
                <a:gd name="connsiteX33" fmla="*/ 1981200 w 2578826"/>
                <a:gd name="connsiteY33" fmla="*/ 1158240 h 3631825"/>
                <a:gd name="connsiteX34" fmla="*/ 2042160 w 2578826"/>
                <a:gd name="connsiteY34" fmla="*/ 1066800 h 3631825"/>
                <a:gd name="connsiteX35" fmla="*/ 2087880 w 2578826"/>
                <a:gd name="connsiteY35" fmla="*/ 960120 h 3631825"/>
                <a:gd name="connsiteX36" fmla="*/ 2118360 w 2578826"/>
                <a:gd name="connsiteY36" fmla="*/ 914400 h 3631825"/>
                <a:gd name="connsiteX37" fmla="*/ 2133600 w 2578826"/>
                <a:gd name="connsiteY37" fmla="*/ 868680 h 3631825"/>
                <a:gd name="connsiteX38" fmla="*/ 2164080 w 2578826"/>
                <a:gd name="connsiteY38" fmla="*/ 822960 h 3631825"/>
                <a:gd name="connsiteX39" fmla="*/ 2225040 w 2578826"/>
                <a:gd name="connsiteY39" fmla="*/ 670560 h 3631825"/>
                <a:gd name="connsiteX40" fmla="*/ 2255520 w 2578826"/>
                <a:gd name="connsiteY40" fmla="*/ 624840 h 3631825"/>
                <a:gd name="connsiteX41" fmla="*/ 2286000 w 2578826"/>
                <a:gd name="connsiteY41" fmla="*/ 533400 h 3631825"/>
                <a:gd name="connsiteX42" fmla="*/ 2316480 w 2578826"/>
                <a:gd name="connsiteY42" fmla="*/ 472440 h 3631825"/>
                <a:gd name="connsiteX43" fmla="*/ 2346960 w 2578826"/>
                <a:gd name="connsiteY43" fmla="*/ 381000 h 3631825"/>
                <a:gd name="connsiteX44" fmla="*/ 2362200 w 2578826"/>
                <a:gd name="connsiteY44" fmla="*/ 335280 h 3631825"/>
                <a:gd name="connsiteX45" fmla="*/ 2377440 w 2578826"/>
                <a:gd name="connsiteY45" fmla="*/ 91440 h 3631825"/>
                <a:gd name="connsiteX46" fmla="*/ 2392680 w 2578826"/>
                <a:gd name="connsiteY46" fmla="*/ 0 h 3631825"/>
                <a:gd name="connsiteX47" fmla="*/ 2453640 w 2578826"/>
                <a:gd name="connsiteY47" fmla="*/ 0 h 3631825"/>
                <a:gd name="connsiteX48" fmla="*/ 2484120 w 2578826"/>
                <a:gd name="connsiteY48" fmla="*/ 137160 h 3631825"/>
                <a:gd name="connsiteX49" fmla="*/ 2514600 w 2578826"/>
                <a:gd name="connsiteY49" fmla="*/ 228600 h 3631825"/>
                <a:gd name="connsiteX50" fmla="*/ 2529840 w 2578826"/>
                <a:gd name="connsiteY50" fmla="*/ 502920 h 3631825"/>
                <a:gd name="connsiteX51" fmla="*/ 2575560 w 2578826"/>
                <a:gd name="connsiteY51" fmla="*/ 518160 h 3631825"/>
                <a:gd name="connsiteX52" fmla="*/ 2560320 w 2578826"/>
                <a:gd name="connsiteY52" fmla="*/ 792480 h 3631825"/>
                <a:gd name="connsiteX53" fmla="*/ 2529840 w 2578826"/>
                <a:gd name="connsiteY53" fmla="*/ 883920 h 3631825"/>
                <a:gd name="connsiteX54" fmla="*/ 2514600 w 2578826"/>
                <a:gd name="connsiteY54" fmla="*/ 929640 h 3631825"/>
                <a:gd name="connsiteX55" fmla="*/ 2484120 w 2578826"/>
                <a:gd name="connsiteY55" fmla="*/ 975360 h 3631825"/>
                <a:gd name="connsiteX56" fmla="*/ 2453640 w 2578826"/>
                <a:gd name="connsiteY56" fmla="*/ 1066800 h 3631825"/>
                <a:gd name="connsiteX57" fmla="*/ 2438400 w 2578826"/>
                <a:gd name="connsiteY57" fmla="*/ 1112520 h 3631825"/>
                <a:gd name="connsiteX58" fmla="*/ 2499360 w 2578826"/>
                <a:gd name="connsiteY58" fmla="*/ 1188720 h 3631825"/>
                <a:gd name="connsiteX59" fmla="*/ 2514600 w 2578826"/>
                <a:gd name="connsiteY59" fmla="*/ 1234440 h 3631825"/>
                <a:gd name="connsiteX60" fmla="*/ 2575560 w 2578826"/>
                <a:gd name="connsiteY60" fmla="*/ 1325880 h 3631825"/>
                <a:gd name="connsiteX61" fmla="*/ 2545080 w 2578826"/>
                <a:gd name="connsiteY61" fmla="*/ 1417320 h 3631825"/>
                <a:gd name="connsiteX62" fmla="*/ 2529840 w 2578826"/>
                <a:gd name="connsiteY62" fmla="*/ 1463040 h 3631825"/>
                <a:gd name="connsiteX63" fmla="*/ 2499360 w 2578826"/>
                <a:gd name="connsiteY63" fmla="*/ 1569720 h 3631825"/>
                <a:gd name="connsiteX64" fmla="*/ 2438400 w 2578826"/>
                <a:gd name="connsiteY64" fmla="*/ 1661160 h 3631825"/>
                <a:gd name="connsiteX65" fmla="*/ 2392680 w 2578826"/>
                <a:gd name="connsiteY65" fmla="*/ 1691640 h 3631825"/>
                <a:gd name="connsiteX66" fmla="*/ 2362200 w 2578826"/>
                <a:gd name="connsiteY66" fmla="*/ 1737360 h 3631825"/>
                <a:gd name="connsiteX67" fmla="*/ 2362200 w 2578826"/>
                <a:gd name="connsiteY67" fmla="*/ 1798320 h 3631825"/>
                <a:gd name="connsiteX68" fmla="*/ 2346960 w 2578826"/>
                <a:gd name="connsiteY68" fmla="*/ 1920240 h 3631825"/>
                <a:gd name="connsiteX69" fmla="*/ 2301240 w 2578826"/>
                <a:gd name="connsiteY69" fmla="*/ 1965960 h 3631825"/>
                <a:gd name="connsiteX70" fmla="*/ 2286000 w 2578826"/>
                <a:gd name="connsiteY70" fmla="*/ 2011680 h 3631825"/>
                <a:gd name="connsiteX71" fmla="*/ 2240280 w 2578826"/>
                <a:gd name="connsiteY71" fmla="*/ 2042160 h 3631825"/>
                <a:gd name="connsiteX72" fmla="*/ 2133600 w 2578826"/>
                <a:gd name="connsiteY72" fmla="*/ 2179320 h 3631825"/>
                <a:gd name="connsiteX73" fmla="*/ 2103120 w 2578826"/>
                <a:gd name="connsiteY73" fmla="*/ 2225040 h 3631825"/>
                <a:gd name="connsiteX74" fmla="*/ 2072640 w 2578826"/>
                <a:gd name="connsiteY74" fmla="*/ 2270760 h 3631825"/>
                <a:gd name="connsiteX75" fmla="*/ 2026920 w 2578826"/>
                <a:gd name="connsiteY75" fmla="*/ 2362200 h 3631825"/>
                <a:gd name="connsiteX76" fmla="*/ 1981200 w 2578826"/>
                <a:gd name="connsiteY76" fmla="*/ 2377440 h 3631825"/>
                <a:gd name="connsiteX77" fmla="*/ 1935480 w 2578826"/>
                <a:gd name="connsiteY77" fmla="*/ 2468880 h 3631825"/>
                <a:gd name="connsiteX78" fmla="*/ 1889760 w 2578826"/>
                <a:gd name="connsiteY78" fmla="*/ 2484120 h 3631825"/>
                <a:gd name="connsiteX79" fmla="*/ 1905000 w 2578826"/>
                <a:gd name="connsiteY79" fmla="*/ 2529840 h 3631825"/>
                <a:gd name="connsiteX80" fmla="*/ 1950720 w 2578826"/>
                <a:gd name="connsiteY80" fmla="*/ 2545080 h 3631825"/>
                <a:gd name="connsiteX81" fmla="*/ 1874520 w 2578826"/>
                <a:gd name="connsiteY81" fmla="*/ 2682240 h 3631825"/>
                <a:gd name="connsiteX82" fmla="*/ 1828800 w 2578826"/>
                <a:gd name="connsiteY82" fmla="*/ 2697480 h 3631825"/>
                <a:gd name="connsiteX83" fmla="*/ 1737360 w 2578826"/>
                <a:gd name="connsiteY83" fmla="*/ 2758440 h 3631825"/>
                <a:gd name="connsiteX84" fmla="*/ 1691640 w 2578826"/>
                <a:gd name="connsiteY84" fmla="*/ 2788920 h 3631825"/>
                <a:gd name="connsiteX85" fmla="*/ 1645920 w 2578826"/>
                <a:gd name="connsiteY85" fmla="*/ 2804160 h 3631825"/>
                <a:gd name="connsiteX86" fmla="*/ 1463040 w 2578826"/>
                <a:gd name="connsiteY86" fmla="*/ 2895600 h 3631825"/>
                <a:gd name="connsiteX87" fmla="*/ 1417320 w 2578826"/>
                <a:gd name="connsiteY87" fmla="*/ 2910840 h 3631825"/>
                <a:gd name="connsiteX88" fmla="*/ 1371600 w 2578826"/>
                <a:gd name="connsiteY88" fmla="*/ 2926080 h 3631825"/>
                <a:gd name="connsiteX89" fmla="*/ 1341120 w 2578826"/>
                <a:gd name="connsiteY89" fmla="*/ 2971800 h 3631825"/>
                <a:gd name="connsiteX90" fmla="*/ 1295400 w 2578826"/>
                <a:gd name="connsiteY90" fmla="*/ 2987040 h 3631825"/>
                <a:gd name="connsiteX91" fmla="*/ 1249680 w 2578826"/>
                <a:gd name="connsiteY91" fmla="*/ 3017520 h 3631825"/>
                <a:gd name="connsiteX92" fmla="*/ 1310640 w 2578826"/>
                <a:gd name="connsiteY92" fmla="*/ 3230880 h 3631825"/>
                <a:gd name="connsiteX93" fmla="*/ 1158240 w 2578826"/>
                <a:gd name="connsiteY93" fmla="*/ 3322320 h 3631825"/>
                <a:gd name="connsiteX94" fmla="*/ 853440 w 2578826"/>
                <a:gd name="connsiteY94" fmla="*/ 3368040 h 3631825"/>
                <a:gd name="connsiteX95" fmla="*/ 701040 w 2578826"/>
                <a:gd name="connsiteY95" fmla="*/ 3489960 h 3631825"/>
                <a:gd name="connsiteX96" fmla="*/ 167640 w 2578826"/>
                <a:gd name="connsiteY96" fmla="*/ 3627120 h 3631825"/>
                <a:gd name="connsiteX97" fmla="*/ 30480 w 2578826"/>
                <a:gd name="connsiteY97" fmla="*/ 3276600 h 3631825"/>
                <a:gd name="connsiteX98" fmla="*/ 15240 w 2578826"/>
                <a:gd name="connsiteY98" fmla="*/ 3230880 h 3631825"/>
                <a:gd name="connsiteX99" fmla="*/ 0 w 2578826"/>
                <a:gd name="connsiteY99" fmla="*/ 3093720 h 3631825"/>
                <a:gd name="connsiteX100" fmla="*/ 15240 w 2578826"/>
                <a:gd name="connsiteY100" fmla="*/ 3078480 h 3631825"/>
                <a:gd name="connsiteX0" fmla="*/ 15240 w 2578826"/>
                <a:gd name="connsiteY0" fmla="*/ 3078480 h 3633519"/>
                <a:gd name="connsiteX1" fmla="*/ 15240 w 2578826"/>
                <a:gd name="connsiteY1" fmla="*/ 3078480 h 3633519"/>
                <a:gd name="connsiteX2" fmla="*/ 152400 w 2578826"/>
                <a:gd name="connsiteY2" fmla="*/ 3032760 h 3633519"/>
                <a:gd name="connsiteX3" fmla="*/ 213360 w 2578826"/>
                <a:gd name="connsiteY3" fmla="*/ 3017520 h 3633519"/>
                <a:gd name="connsiteX4" fmla="*/ 304800 w 2578826"/>
                <a:gd name="connsiteY4" fmla="*/ 2987040 h 3633519"/>
                <a:gd name="connsiteX5" fmla="*/ 350520 w 2578826"/>
                <a:gd name="connsiteY5" fmla="*/ 2971800 h 3633519"/>
                <a:gd name="connsiteX6" fmla="*/ 396240 w 2578826"/>
                <a:gd name="connsiteY6" fmla="*/ 2956560 h 3633519"/>
                <a:gd name="connsiteX7" fmla="*/ 457200 w 2578826"/>
                <a:gd name="connsiteY7" fmla="*/ 2941320 h 3633519"/>
                <a:gd name="connsiteX8" fmla="*/ 548640 w 2578826"/>
                <a:gd name="connsiteY8" fmla="*/ 2895600 h 3633519"/>
                <a:gd name="connsiteX9" fmla="*/ 640080 w 2578826"/>
                <a:gd name="connsiteY9" fmla="*/ 2865120 h 3633519"/>
                <a:gd name="connsiteX10" fmla="*/ 685800 w 2578826"/>
                <a:gd name="connsiteY10" fmla="*/ 2819400 h 3633519"/>
                <a:gd name="connsiteX11" fmla="*/ 731520 w 2578826"/>
                <a:gd name="connsiteY11" fmla="*/ 2788920 h 3633519"/>
                <a:gd name="connsiteX12" fmla="*/ 762000 w 2578826"/>
                <a:gd name="connsiteY12" fmla="*/ 2743200 h 3633519"/>
                <a:gd name="connsiteX13" fmla="*/ 853440 w 2578826"/>
                <a:gd name="connsiteY13" fmla="*/ 2712720 h 3633519"/>
                <a:gd name="connsiteX14" fmla="*/ 944880 w 2578826"/>
                <a:gd name="connsiteY14" fmla="*/ 2636520 h 3633519"/>
                <a:gd name="connsiteX15" fmla="*/ 990600 w 2578826"/>
                <a:gd name="connsiteY15" fmla="*/ 2606040 h 3633519"/>
                <a:gd name="connsiteX16" fmla="*/ 1082040 w 2578826"/>
                <a:gd name="connsiteY16" fmla="*/ 2468880 h 3633519"/>
                <a:gd name="connsiteX17" fmla="*/ 1112520 w 2578826"/>
                <a:gd name="connsiteY17" fmla="*/ 2423160 h 3633519"/>
                <a:gd name="connsiteX18" fmla="*/ 1158240 w 2578826"/>
                <a:gd name="connsiteY18" fmla="*/ 2377440 h 3633519"/>
                <a:gd name="connsiteX19" fmla="*/ 1234440 w 2578826"/>
                <a:gd name="connsiteY19" fmla="*/ 2240280 h 3633519"/>
                <a:gd name="connsiteX20" fmla="*/ 1295400 w 2578826"/>
                <a:gd name="connsiteY20" fmla="*/ 2133600 h 3633519"/>
                <a:gd name="connsiteX21" fmla="*/ 1341120 w 2578826"/>
                <a:gd name="connsiteY21" fmla="*/ 2087880 h 3633519"/>
                <a:gd name="connsiteX22" fmla="*/ 1447800 w 2578826"/>
                <a:gd name="connsiteY22" fmla="*/ 1950720 h 3633519"/>
                <a:gd name="connsiteX23" fmla="*/ 1493520 w 2578826"/>
                <a:gd name="connsiteY23" fmla="*/ 1920240 h 3633519"/>
                <a:gd name="connsiteX24" fmla="*/ 1569720 w 2578826"/>
                <a:gd name="connsiteY24" fmla="*/ 1783080 h 3633519"/>
                <a:gd name="connsiteX25" fmla="*/ 1600200 w 2578826"/>
                <a:gd name="connsiteY25" fmla="*/ 1737360 h 3633519"/>
                <a:gd name="connsiteX26" fmla="*/ 1645920 w 2578826"/>
                <a:gd name="connsiteY26" fmla="*/ 1706880 h 3633519"/>
                <a:gd name="connsiteX27" fmla="*/ 1722120 w 2578826"/>
                <a:gd name="connsiteY27" fmla="*/ 1569720 h 3633519"/>
                <a:gd name="connsiteX28" fmla="*/ 1783080 w 2578826"/>
                <a:gd name="connsiteY28" fmla="*/ 1478280 h 3633519"/>
                <a:gd name="connsiteX29" fmla="*/ 1813560 w 2578826"/>
                <a:gd name="connsiteY29" fmla="*/ 1432560 h 3633519"/>
                <a:gd name="connsiteX30" fmla="*/ 1859280 w 2578826"/>
                <a:gd name="connsiteY30" fmla="*/ 1386840 h 3633519"/>
                <a:gd name="connsiteX31" fmla="*/ 1935480 w 2578826"/>
                <a:gd name="connsiteY31" fmla="*/ 1249680 h 3633519"/>
                <a:gd name="connsiteX32" fmla="*/ 1965960 w 2578826"/>
                <a:gd name="connsiteY32" fmla="*/ 1203960 h 3633519"/>
                <a:gd name="connsiteX33" fmla="*/ 1981200 w 2578826"/>
                <a:gd name="connsiteY33" fmla="*/ 1158240 h 3633519"/>
                <a:gd name="connsiteX34" fmla="*/ 2042160 w 2578826"/>
                <a:gd name="connsiteY34" fmla="*/ 1066800 h 3633519"/>
                <a:gd name="connsiteX35" fmla="*/ 2087880 w 2578826"/>
                <a:gd name="connsiteY35" fmla="*/ 960120 h 3633519"/>
                <a:gd name="connsiteX36" fmla="*/ 2118360 w 2578826"/>
                <a:gd name="connsiteY36" fmla="*/ 914400 h 3633519"/>
                <a:gd name="connsiteX37" fmla="*/ 2133600 w 2578826"/>
                <a:gd name="connsiteY37" fmla="*/ 868680 h 3633519"/>
                <a:gd name="connsiteX38" fmla="*/ 2164080 w 2578826"/>
                <a:gd name="connsiteY38" fmla="*/ 822960 h 3633519"/>
                <a:gd name="connsiteX39" fmla="*/ 2225040 w 2578826"/>
                <a:gd name="connsiteY39" fmla="*/ 670560 h 3633519"/>
                <a:gd name="connsiteX40" fmla="*/ 2255520 w 2578826"/>
                <a:gd name="connsiteY40" fmla="*/ 624840 h 3633519"/>
                <a:gd name="connsiteX41" fmla="*/ 2286000 w 2578826"/>
                <a:gd name="connsiteY41" fmla="*/ 533400 h 3633519"/>
                <a:gd name="connsiteX42" fmla="*/ 2316480 w 2578826"/>
                <a:gd name="connsiteY42" fmla="*/ 472440 h 3633519"/>
                <a:gd name="connsiteX43" fmla="*/ 2346960 w 2578826"/>
                <a:gd name="connsiteY43" fmla="*/ 381000 h 3633519"/>
                <a:gd name="connsiteX44" fmla="*/ 2362200 w 2578826"/>
                <a:gd name="connsiteY44" fmla="*/ 335280 h 3633519"/>
                <a:gd name="connsiteX45" fmla="*/ 2377440 w 2578826"/>
                <a:gd name="connsiteY45" fmla="*/ 91440 h 3633519"/>
                <a:gd name="connsiteX46" fmla="*/ 2392680 w 2578826"/>
                <a:gd name="connsiteY46" fmla="*/ 0 h 3633519"/>
                <a:gd name="connsiteX47" fmla="*/ 2453640 w 2578826"/>
                <a:gd name="connsiteY47" fmla="*/ 0 h 3633519"/>
                <a:gd name="connsiteX48" fmla="*/ 2484120 w 2578826"/>
                <a:gd name="connsiteY48" fmla="*/ 137160 h 3633519"/>
                <a:gd name="connsiteX49" fmla="*/ 2514600 w 2578826"/>
                <a:gd name="connsiteY49" fmla="*/ 228600 h 3633519"/>
                <a:gd name="connsiteX50" fmla="*/ 2529840 w 2578826"/>
                <a:gd name="connsiteY50" fmla="*/ 502920 h 3633519"/>
                <a:gd name="connsiteX51" fmla="*/ 2575560 w 2578826"/>
                <a:gd name="connsiteY51" fmla="*/ 518160 h 3633519"/>
                <a:gd name="connsiteX52" fmla="*/ 2560320 w 2578826"/>
                <a:gd name="connsiteY52" fmla="*/ 792480 h 3633519"/>
                <a:gd name="connsiteX53" fmla="*/ 2529840 w 2578826"/>
                <a:gd name="connsiteY53" fmla="*/ 883920 h 3633519"/>
                <a:gd name="connsiteX54" fmla="*/ 2514600 w 2578826"/>
                <a:gd name="connsiteY54" fmla="*/ 929640 h 3633519"/>
                <a:gd name="connsiteX55" fmla="*/ 2484120 w 2578826"/>
                <a:gd name="connsiteY55" fmla="*/ 975360 h 3633519"/>
                <a:gd name="connsiteX56" fmla="*/ 2453640 w 2578826"/>
                <a:gd name="connsiteY56" fmla="*/ 1066800 h 3633519"/>
                <a:gd name="connsiteX57" fmla="*/ 2438400 w 2578826"/>
                <a:gd name="connsiteY57" fmla="*/ 1112520 h 3633519"/>
                <a:gd name="connsiteX58" fmla="*/ 2499360 w 2578826"/>
                <a:gd name="connsiteY58" fmla="*/ 1188720 h 3633519"/>
                <a:gd name="connsiteX59" fmla="*/ 2514600 w 2578826"/>
                <a:gd name="connsiteY59" fmla="*/ 1234440 h 3633519"/>
                <a:gd name="connsiteX60" fmla="*/ 2575560 w 2578826"/>
                <a:gd name="connsiteY60" fmla="*/ 1325880 h 3633519"/>
                <a:gd name="connsiteX61" fmla="*/ 2545080 w 2578826"/>
                <a:gd name="connsiteY61" fmla="*/ 1417320 h 3633519"/>
                <a:gd name="connsiteX62" fmla="*/ 2529840 w 2578826"/>
                <a:gd name="connsiteY62" fmla="*/ 1463040 h 3633519"/>
                <a:gd name="connsiteX63" fmla="*/ 2499360 w 2578826"/>
                <a:gd name="connsiteY63" fmla="*/ 1569720 h 3633519"/>
                <a:gd name="connsiteX64" fmla="*/ 2438400 w 2578826"/>
                <a:gd name="connsiteY64" fmla="*/ 1661160 h 3633519"/>
                <a:gd name="connsiteX65" fmla="*/ 2392680 w 2578826"/>
                <a:gd name="connsiteY65" fmla="*/ 1691640 h 3633519"/>
                <a:gd name="connsiteX66" fmla="*/ 2362200 w 2578826"/>
                <a:gd name="connsiteY66" fmla="*/ 1737360 h 3633519"/>
                <a:gd name="connsiteX67" fmla="*/ 2362200 w 2578826"/>
                <a:gd name="connsiteY67" fmla="*/ 1798320 h 3633519"/>
                <a:gd name="connsiteX68" fmla="*/ 2346960 w 2578826"/>
                <a:gd name="connsiteY68" fmla="*/ 1920240 h 3633519"/>
                <a:gd name="connsiteX69" fmla="*/ 2301240 w 2578826"/>
                <a:gd name="connsiteY69" fmla="*/ 1965960 h 3633519"/>
                <a:gd name="connsiteX70" fmla="*/ 2286000 w 2578826"/>
                <a:gd name="connsiteY70" fmla="*/ 2011680 h 3633519"/>
                <a:gd name="connsiteX71" fmla="*/ 2240280 w 2578826"/>
                <a:gd name="connsiteY71" fmla="*/ 2042160 h 3633519"/>
                <a:gd name="connsiteX72" fmla="*/ 2133600 w 2578826"/>
                <a:gd name="connsiteY72" fmla="*/ 2179320 h 3633519"/>
                <a:gd name="connsiteX73" fmla="*/ 2103120 w 2578826"/>
                <a:gd name="connsiteY73" fmla="*/ 2225040 h 3633519"/>
                <a:gd name="connsiteX74" fmla="*/ 2072640 w 2578826"/>
                <a:gd name="connsiteY74" fmla="*/ 2270760 h 3633519"/>
                <a:gd name="connsiteX75" fmla="*/ 2026920 w 2578826"/>
                <a:gd name="connsiteY75" fmla="*/ 2362200 h 3633519"/>
                <a:gd name="connsiteX76" fmla="*/ 1981200 w 2578826"/>
                <a:gd name="connsiteY76" fmla="*/ 2377440 h 3633519"/>
                <a:gd name="connsiteX77" fmla="*/ 1935480 w 2578826"/>
                <a:gd name="connsiteY77" fmla="*/ 2468880 h 3633519"/>
                <a:gd name="connsiteX78" fmla="*/ 1889760 w 2578826"/>
                <a:gd name="connsiteY78" fmla="*/ 2484120 h 3633519"/>
                <a:gd name="connsiteX79" fmla="*/ 1905000 w 2578826"/>
                <a:gd name="connsiteY79" fmla="*/ 2529840 h 3633519"/>
                <a:gd name="connsiteX80" fmla="*/ 1950720 w 2578826"/>
                <a:gd name="connsiteY80" fmla="*/ 2545080 h 3633519"/>
                <a:gd name="connsiteX81" fmla="*/ 1874520 w 2578826"/>
                <a:gd name="connsiteY81" fmla="*/ 2682240 h 3633519"/>
                <a:gd name="connsiteX82" fmla="*/ 1828800 w 2578826"/>
                <a:gd name="connsiteY82" fmla="*/ 2697480 h 3633519"/>
                <a:gd name="connsiteX83" fmla="*/ 1737360 w 2578826"/>
                <a:gd name="connsiteY83" fmla="*/ 2758440 h 3633519"/>
                <a:gd name="connsiteX84" fmla="*/ 1691640 w 2578826"/>
                <a:gd name="connsiteY84" fmla="*/ 2788920 h 3633519"/>
                <a:gd name="connsiteX85" fmla="*/ 1645920 w 2578826"/>
                <a:gd name="connsiteY85" fmla="*/ 2804160 h 3633519"/>
                <a:gd name="connsiteX86" fmla="*/ 1463040 w 2578826"/>
                <a:gd name="connsiteY86" fmla="*/ 2895600 h 3633519"/>
                <a:gd name="connsiteX87" fmla="*/ 1417320 w 2578826"/>
                <a:gd name="connsiteY87" fmla="*/ 2910840 h 3633519"/>
                <a:gd name="connsiteX88" fmla="*/ 1371600 w 2578826"/>
                <a:gd name="connsiteY88" fmla="*/ 2926080 h 3633519"/>
                <a:gd name="connsiteX89" fmla="*/ 1341120 w 2578826"/>
                <a:gd name="connsiteY89" fmla="*/ 2971800 h 3633519"/>
                <a:gd name="connsiteX90" fmla="*/ 1295400 w 2578826"/>
                <a:gd name="connsiteY90" fmla="*/ 2987040 h 3633519"/>
                <a:gd name="connsiteX91" fmla="*/ 1249680 w 2578826"/>
                <a:gd name="connsiteY91" fmla="*/ 3017520 h 3633519"/>
                <a:gd name="connsiteX92" fmla="*/ 1310640 w 2578826"/>
                <a:gd name="connsiteY92" fmla="*/ 3230880 h 3633519"/>
                <a:gd name="connsiteX93" fmla="*/ 1158240 w 2578826"/>
                <a:gd name="connsiteY93" fmla="*/ 3322320 h 3633519"/>
                <a:gd name="connsiteX94" fmla="*/ 701040 w 2578826"/>
                <a:gd name="connsiteY94" fmla="*/ 3489960 h 3633519"/>
                <a:gd name="connsiteX95" fmla="*/ 167640 w 2578826"/>
                <a:gd name="connsiteY95" fmla="*/ 3627120 h 3633519"/>
                <a:gd name="connsiteX96" fmla="*/ 30480 w 2578826"/>
                <a:gd name="connsiteY96" fmla="*/ 3276600 h 3633519"/>
                <a:gd name="connsiteX97" fmla="*/ 15240 w 2578826"/>
                <a:gd name="connsiteY97" fmla="*/ 3230880 h 3633519"/>
                <a:gd name="connsiteX98" fmla="*/ 0 w 2578826"/>
                <a:gd name="connsiteY98" fmla="*/ 3093720 h 3633519"/>
                <a:gd name="connsiteX99" fmla="*/ 15240 w 2578826"/>
                <a:gd name="connsiteY99" fmla="*/ 3078480 h 3633519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01240 w 2578826"/>
                <a:gd name="connsiteY69" fmla="*/ 1965960 h 3634196"/>
                <a:gd name="connsiteX70" fmla="*/ 2286000 w 2578826"/>
                <a:gd name="connsiteY70" fmla="*/ 2011680 h 3634196"/>
                <a:gd name="connsiteX71" fmla="*/ 2240280 w 2578826"/>
                <a:gd name="connsiteY71" fmla="*/ 2042160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6920 w 2578826"/>
                <a:gd name="connsiteY75" fmla="*/ 2362200 h 3634196"/>
                <a:gd name="connsiteX76" fmla="*/ 1981200 w 2578826"/>
                <a:gd name="connsiteY76" fmla="*/ 2377440 h 3634196"/>
                <a:gd name="connsiteX77" fmla="*/ 1935480 w 2578826"/>
                <a:gd name="connsiteY77" fmla="*/ 2468880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50720 w 2578826"/>
                <a:gd name="connsiteY80" fmla="*/ 2545080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310640 w 2578826"/>
                <a:gd name="connsiteY92" fmla="*/ 3230880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01240 w 2578826"/>
                <a:gd name="connsiteY69" fmla="*/ 1965960 h 3634196"/>
                <a:gd name="connsiteX70" fmla="*/ 2286000 w 2578826"/>
                <a:gd name="connsiteY70" fmla="*/ 2011680 h 3634196"/>
                <a:gd name="connsiteX71" fmla="*/ 2240280 w 2578826"/>
                <a:gd name="connsiteY71" fmla="*/ 2042160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6920 w 2578826"/>
                <a:gd name="connsiteY75" fmla="*/ 2362200 h 3634196"/>
                <a:gd name="connsiteX76" fmla="*/ 1981200 w 2578826"/>
                <a:gd name="connsiteY76" fmla="*/ 2377440 h 3634196"/>
                <a:gd name="connsiteX77" fmla="*/ 1935480 w 2578826"/>
                <a:gd name="connsiteY77" fmla="*/ 2468880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50720 w 2578826"/>
                <a:gd name="connsiteY80" fmla="*/ 2545080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19200 w 2578826"/>
                <a:gd name="connsiteY92" fmla="*/ 3307080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01240 w 2578826"/>
                <a:gd name="connsiteY69" fmla="*/ 1965960 h 3634196"/>
                <a:gd name="connsiteX70" fmla="*/ 2286000 w 2578826"/>
                <a:gd name="connsiteY70" fmla="*/ 2011680 h 3634196"/>
                <a:gd name="connsiteX71" fmla="*/ 2240280 w 2578826"/>
                <a:gd name="connsiteY71" fmla="*/ 2042160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6920 w 2578826"/>
                <a:gd name="connsiteY75" fmla="*/ 2362200 h 3634196"/>
                <a:gd name="connsiteX76" fmla="*/ 1981200 w 2578826"/>
                <a:gd name="connsiteY76" fmla="*/ 2377440 h 3634196"/>
                <a:gd name="connsiteX77" fmla="*/ 1935480 w 2578826"/>
                <a:gd name="connsiteY77" fmla="*/ 2468880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50720 w 2578826"/>
                <a:gd name="connsiteY80" fmla="*/ 2545080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19200 w 2578826"/>
                <a:gd name="connsiteY92" fmla="*/ 3307080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01240 w 2578826"/>
                <a:gd name="connsiteY69" fmla="*/ 1965960 h 3634196"/>
                <a:gd name="connsiteX70" fmla="*/ 2286000 w 2578826"/>
                <a:gd name="connsiteY70" fmla="*/ 2011680 h 3634196"/>
                <a:gd name="connsiteX71" fmla="*/ 2240280 w 2578826"/>
                <a:gd name="connsiteY71" fmla="*/ 2042160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6920 w 2578826"/>
                <a:gd name="connsiteY75" fmla="*/ 2362200 h 3634196"/>
                <a:gd name="connsiteX76" fmla="*/ 1981200 w 2578826"/>
                <a:gd name="connsiteY76" fmla="*/ 2377440 h 3634196"/>
                <a:gd name="connsiteX77" fmla="*/ 1935480 w 2578826"/>
                <a:gd name="connsiteY77" fmla="*/ 2468880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50720 w 2578826"/>
                <a:gd name="connsiteY80" fmla="*/ 2545080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19200 w 2578826"/>
                <a:gd name="connsiteY92" fmla="*/ 3307080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01240 w 2578826"/>
                <a:gd name="connsiteY69" fmla="*/ 1965960 h 3634196"/>
                <a:gd name="connsiteX70" fmla="*/ 2286000 w 2578826"/>
                <a:gd name="connsiteY70" fmla="*/ 2011680 h 3634196"/>
                <a:gd name="connsiteX71" fmla="*/ 2240280 w 2578826"/>
                <a:gd name="connsiteY71" fmla="*/ 2042160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6920 w 2578826"/>
                <a:gd name="connsiteY75" fmla="*/ 2362200 h 3634196"/>
                <a:gd name="connsiteX76" fmla="*/ 1981200 w 2578826"/>
                <a:gd name="connsiteY76" fmla="*/ 2377440 h 3634196"/>
                <a:gd name="connsiteX77" fmla="*/ 1935480 w 2578826"/>
                <a:gd name="connsiteY77" fmla="*/ 2468880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50720 w 2578826"/>
                <a:gd name="connsiteY80" fmla="*/ 2545080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32648 w 2578826"/>
                <a:gd name="connsiteY92" fmla="*/ 3316045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01240 w 2578826"/>
                <a:gd name="connsiteY69" fmla="*/ 1965960 h 3634196"/>
                <a:gd name="connsiteX70" fmla="*/ 2286000 w 2578826"/>
                <a:gd name="connsiteY70" fmla="*/ 2011680 h 3634196"/>
                <a:gd name="connsiteX71" fmla="*/ 2240280 w 2578826"/>
                <a:gd name="connsiteY71" fmla="*/ 2042160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6920 w 2578826"/>
                <a:gd name="connsiteY75" fmla="*/ 2362200 h 3634196"/>
                <a:gd name="connsiteX76" fmla="*/ 1981200 w 2578826"/>
                <a:gd name="connsiteY76" fmla="*/ 2377440 h 3634196"/>
                <a:gd name="connsiteX77" fmla="*/ 1935480 w 2578826"/>
                <a:gd name="connsiteY77" fmla="*/ 2468880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46238 w 2578826"/>
                <a:gd name="connsiteY80" fmla="*/ 2589904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32648 w 2578826"/>
                <a:gd name="connsiteY92" fmla="*/ 3316045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01240 w 2578826"/>
                <a:gd name="connsiteY69" fmla="*/ 1965960 h 3634196"/>
                <a:gd name="connsiteX70" fmla="*/ 2286000 w 2578826"/>
                <a:gd name="connsiteY70" fmla="*/ 2011680 h 3634196"/>
                <a:gd name="connsiteX71" fmla="*/ 2240280 w 2578826"/>
                <a:gd name="connsiteY71" fmla="*/ 2042160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6920 w 2578826"/>
                <a:gd name="connsiteY75" fmla="*/ 2362200 h 3634196"/>
                <a:gd name="connsiteX76" fmla="*/ 1981200 w 2578826"/>
                <a:gd name="connsiteY76" fmla="*/ 2377440 h 3634196"/>
                <a:gd name="connsiteX77" fmla="*/ 1922033 w 2578826"/>
                <a:gd name="connsiteY77" fmla="*/ 2433021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46238 w 2578826"/>
                <a:gd name="connsiteY80" fmla="*/ 2589904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32648 w 2578826"/>
                <a:gd name="connsiteY92" fmla="*/ 3316045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01240 w 2578826"/>
                <a:gd name="connsiteY69" fmla="*/ 1965960 h 3634196"/>
                <a:gd name="connsiteX70" fmla="*/ 2286000 w 2578826"/>
                <a:gd name="connsiteY70" fmla="*/ 2011680 h 3634196"/>
                <a:gd name="connsiteX71" fmla="*/ 2240280 w 2578826"/>
                <a:gd name="connsiteY71" fmla="*/ 2042160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40367 w 2578826"/>
                <a:gd name="connsiteY75" fmla="*/ 2330823 h 3634196"/>
                <a:gd name="connsiteX76" fmla="*/ 1981200 w 2578826"/>
                <a:gd name="connsiteY76" fmla="*/ 2377440 h 3634196"/>
                <a:gd name="connsiteX77" fmla="*/ 1922033 w 2578826"/>
                <a:gd name="connsiteY77" fmla="*/ 2433021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46238 w 2578826"/>
                <a:gd name="connsiteY80" fmla="*/ 2589904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32648 w 2578826"/>
                <a:gd name="connsiteY92" fmla="*/ 3316045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01240 w 2578826"/>
                <a:gd name="connsiteY69" fmla="*/ 1965960 h 3634196"/>
                <a:gd name="connsiteX70" fmla="*/ 2286000 w 2578826"/>
                <a:gd name="connsiteY70" fmla="*/ 2011680 h 3634196"/>
                <a:gd name="connsiteX71" fmla="*/ 2240280 w 2578826"/>
                <a:gd name="connsiteY71" fmla="*/ 2042160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2438 w 2578826"/>
                <a:gd name="connsiteY75" fmla="*/ 2312893 h 3634196"/>
                <a:gd name="connsiteX76" fmla="*/ 1981200 w 2578826"/>
                <a:gd name="connsiteY76" fmla="*/ 2377440 h 3634196"/>
                <a:gd name="connsiteX77" fmla="*/ 1922033 w 2578826"/>
                <a:gd name="connsiteY77" fmla="*/ 2433021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46238 w 2578826"/>
                <a:gd name="connsiteY80" fmla="*/ 2589904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32648 w 2578826"/>
                <a:gd name="connsiteY92" fmla="*/ 3316045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01240 w 2578826"/>
                <a:gd name="connsiteY69" fmla="*/ 1965960 h 3634196"/>
                <a:gd name="connsiteX70" fmla="*/ 2286000 w 2578826"/>
                <a:gd name="connsiteY70" fmla="*/ 2011680 h 3634196"/>
                <a:gd name="connsiteX71" fmla="*/ 2271656 w 2578826"/>
                <a:gd name="connsiteY71" fmla="*/ 2046643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2438 w 2578826"/>
                <a:gd name="connsiteY75" fmla="*/ 2312893 h 3634196"/>
                <a:gd name="connsiteX76" fmla="*/ 1981200 w 2578826"/>
                <a:gd name="connsiteY76" fmla="*/ 2377440 h 3634196"/>
                <a:gd name="connsiteX77" fmla="*/ 1922033 w 2578826"/>
                <a:gd name="connsiteY77" fmla="*/ 2433021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46238 w 2578826"/>
                <a:gd name="connsiteY80" fmla="*/ 2589904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32648 w 2578826"/>
                <a:gd name="connsiteY92" fmla="*/ 3316045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23652 w 2578826"/>
                <a:gd name="connsiteY69" fmla="*/ 1965960 h 3634196"/>
                <a:gd name="connsiteX70" fmla="*/ 2286000 w 2578826"/>
                <a:gd name="connsiteY70" fmla="*/ 2011680 h 3634196"/>
                <a:gd name="connsiteX71" fmla="*/ 2271656 w 2578826"/>
                <a:gd name="connsiteY71" fmla="*/ 2046643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2438 w 2578826"/>
                <a:gd name="connsiteY75" fmla="*/ 2312893 h 3634196"/>
                <a:gd name="connsiteX76" fmla="*/ 1981200 w 2578826"/>
                <a:gd name="connsiteY76" fmla="*/ 2377440 h 3634196"/>
                <a:gd name="connsiteX77" fmla="*/ 1922033 w 2578826"/>
                <a:gd name="connsiteY77" fmla="*/ 2433021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46238 w 2578826"/>
                <a:gd name="connsiteY80" fmla="*/ 2589904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32648 w 2578826"/>
                <a:gd name="connsiteY92" fmla="*/ 3316045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69372 w 2578826"/>
                <a:gd name="connsiteY68" fmla="*/ 1888863 h 3634196"/>
                <a:gd name="connsiteX69" fmla="*/ 2323652 w 2578826"/>
                <a:gd name="connsiteY69" fmla="*/ 1965960 h 3634196"/>
                <a:gd name="connsiteX70" fmla="*/ 2286000 w 2578826"/>
                <a:gd name="connsiteY70" fmla="*/ 2011680 h 3634196"/>
                <a:gd name="connsiteX71" fmla="*/ 2271656 w 2578826"/>
                <a:gd name="connsiteY71" fmla="*/ 2046643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2438 w 2578826"/>
                <a:gd name="connsiteY75" fmla="*/ 2312893 h 3634196"/>
                <a:gd name="connsiteX76" fmla="*/ 1981200 w 2578826"/>
                <a:gd name="connsiteY76" fmla="*/ 2377440 h 3634196"/>
                <a:gd name="connsiteX77" fmla="*/ 1922033 w 2578826"/>
                <a:gd name="connsiteY77" fmla="*/ 2433021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46238 w 2578826"/>
                <a:gd name="connsiteY80" fmla="*/ 2589904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32648 w 2578826"/>
                <a:gd name="connsiteY92" fmla="*/ 3316045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81431 w 2578826"/>
                <a:gd name="connsiteY63" fmla="*/ 1565237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69372 w 2578826"/>
                <a:gd name="connsiteY68" fmla="*/ 1888863 h 3634196"/>
                <a:gd name="connsiteX69" fmla="*/ 2323652 w 2578826"/>
                <a:gd name="connsiteY69" fmla="*/ 1965960 h 3634196"/>
                <a:gd name="connsiteX70" fmla="*/ 2286000 w 2578826"/>
                <a:gd name="connsiteY70" fmla="*/ 2011680 h 3634196"/>
                <a:gd name="connsiteX71" fmla="*/ 2271656 w 2578826"/>
                <a:gd name="connsiteY71" fmla="*/ 2046643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2438 w 2578826"/>
                <a:gd name="connsiteY75" fmla="*/ 2312893 h 3634196"/>
                <a:gd name="connsiteX76" fmla="*/ 1981200 w 2578826"/>
                <a:gd name="connsiteY76" fmla="*/ 2377440 h 3634196"/>
                <a:gd name="connsiteX77" fmla="*/ 1922033 w 2578826"/>
                <a:gd name="connsiteY77" fmla="*/ 2433021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46238 w 2578826"/>
                <a:gd name="connsiteY80" fmla="*/ 2589904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32648 w 2578826"/>
                <a:gd name="connsiteY92" fmla="*/ 3316045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81431 w 2578826"/>
                <a:gd name="connsiteY63" fmla="*/ 1565237 h 3634196"/>
                <a:gd name="connsiteX64" fmla="*/ 2392680 w 2578826"/>
                <a:gd name="connsiteY64" fmla="*/ 1691640 h 3634196"/>
                <a:gd name="connsiteX65" fmla="*/ 2362200 w 2578826"/>
                <a:gd name="connsiteY65" fmla="*/ 1737360 h 3634196"/>
                <a:gd name="connsiteX66" fmla="*/ 2362200 w 2578826"/>
                <a:gd name="connsiteY66" fmla="*/ 1798320 h 3634196"/>
                <a:gd name="connsiteX67" fmla="*/ 2369372 w 2578826"/>
                <a:gd name="connsiteY67" fmla="*/ 1888863 h 3634196"/>
                <a:gd name="connsiteX68" fmla="*/ 2323652 w 2578826"/>
                <a:gd name="connsiteY68" fmla="*/ 1965960 h 3634196"/>
                <a:gd name="connsiteX69" fmla="*/ 2286000 w 2578826"/>
                <a:gd name="connsiteY69" fmla="*/ 2011680 h 3634196"/>
                <a:gd name="connsiteX70" fmla="*/ 2271656 w 2578826"/>
                <a:gd name="connsiteY70" fmla="*/ 2046643 h 3634196"/>
                <a:gd name="connsiteX71" fmla="*/ 2133600 w 2578826"/>
                <a:gd name="connsiteY71" fmla="*/ 2179320 h 3634196"/>
                <a:gd name="connsiteX72" fmla="*/ 2103120 w 2578826"/>
                <a:gd name="connsiteY72" fmla="*/ 2225040 h 3634196"/>
                <a:gd name="connsiteX73" fmla="*/ 2072640 w 2578826"/>
                <a:gd name="connsiteY73" fmla="*/ 2270760 h 3634196"/>
                <a:gd name="connsiteX74" fmla="*/ 2022438 w 2578826"/>
                <a:gd name="connsiteY74" fmla="*/ 2312893 h 3634196"/>
                <a:gd name="connsiteX75" fmla="*/ 1981200 w 2578826"/>
                <a:gd name="connsiteY75" fmla="*/ 2377440 h 3634196"/>
                <a:gd name="connsiteX76" fmla="*/ 1922033 w 2578826"/>
                <a:gd name="connsiteY76" fmla="*/ 2433021 h 3634196"/>
                <a:gd name="connsiteX77" fmla="*/ 1889760 w 2578826"/>
                <a:gd name="connsiteY77" fmla="*/ 2484120 h 3634196"/>
                <a:gd name="connsiteX78" fmla="*/ 1905000 w 2578826"/>
                <a:gd name="connsiteY78" fmla="*/ 2529840 h 3634196"/>
                <a:gd name="connsiteX79" fmla="*/ 1946238 w 2578826"/>
                <a:gd name="connsiteY79" fmla="*/ 2589904 h 3634196"/>
                <a:gd name="connsiteX80" fmla="*/ 1874520 w 2578826"/>
                <a:gd name="connsiteY80" fmla="*/ 2682240 h 3634196"/>
                <a:gd name="connsiteX81" fmla="*/ 1828800 w 2578826"/>
                <a:gd name="connsiteY81" fmla="*/ 2697480 h 3634196"/>
                <a:gd name="connsiteX82" fmla="*/ 1737360 w 2578826"/>
                <a:gd name="connsiteY82" fmla="*/ 2758440 h 3634196"/>
                <a:gd name="connsiteX83" fmla="*/ 1691640 w 2578826"/>
                <a:gd name="connsiteY83" fmla="*/ 2788920 h 3634196"/>
                <a:gd name="connsiteX84" fmla="*/ 1645920 w 2578826"/>
                <a:gd name="connsiteY84" fmla="*/ 2804160 h 3634196"/>
                <a:gd name="connsiteX85" fmla="*/ 1463040 w 2578826"/>
                <a:gd name="connsiteY85" fmla="*/ 2895600 h 3634196"/>
                <a:gd name="connsiteX86" fmla="*/ 1417320 w 2578826"/>
                <a:gd name="connsiteY86" fmla="*/ 2910840 h 3634196"/>
                <a:gd name="connsiteX87" fmla="*/ 1371600 w 2578826"/>
                <a:gd name="connsiteY87" fmla="*/ 2926080 h 3634196"/>
                <a:gd name="connsiteX88" fmla="*/ 1341120 w 2578826"/>
                <a:gd name="connsiteY88" fmla="*/ 2971800 h 3634196"/>
                <a:gd name="connsiteX89" fmla="*/ 1295400 w 2578826"/>
                <a:gd name="connsiteY89" fmla="*/ 2987040 h 3634196"/>
                <a:gd name="connsiteX90" fmla="*/ 1249680 w 2578826"/>
                <a:gd name="connsiteY90" fmla="*/ 3017520 h 3634196"/>
                <a:gd name="connsiteX91" fmla="*/ 1232648 w 2578826"/>
                <a:gd name="connsiteY91" fmla="*/ 3316045 h 3634196"/>
                <a:gd name="connsiteX92" fmla="*/ 701040 w 2578826"/>
                <a:gd name="connsiteY92" fmla="*/ 3489960 h 3634196"/>
                <a:gd name="connsiteX93" fmla="*/ 167640 w 2578826"/>
                <a:gd name="connsiteY93" fmla="*/ 3627120 h 3634196"/>
                <a:gd name="connsiteX94" fmla="*/ 30480 w 2578826"/>
                <a:gd name="connsiteY94" fmla="*/ 3276600 h 3634196"/>
                <a:gd name="connsiteX95" fmla="*/ 15240 w 2578826"/>
                <a:gd name="connsiteY95" fmla="*/ 3230880 h 3634196"/>
                <a:gd name="connsiteX96" fmla="*/ 0 w 2578826"/>
                <a:gd name="connsiteY96" fmla="*/ 3093720 h 3634196"/>
                <a:gd name="connsiteX97" fmla="*/ 15240 w 2578826"/>
                <a:gd name="connsiteY97" fmla="*/ 3078480 h 3634196"/>
                <a:gd name="connsiteX0" fmla="*/ 15240 w 2589496"/>
                <a:gd name="connsiteY0" fmla="*/ 3078480 h 3634196"/>
                <a:gd name="connsiteX1" fmla="*/ 15240 w 2589496"/>
                <a:gd name="connsiteY1" fmla="*/ 3078480 h 3634196"/>
                <a:gd name="connsiteX2" fmla="*/ 152400 w 2589496"/>
                <a:gd name="connsiteY2" fmla="*/ 3032760 h 3634196"/>
                <a:gd name="connsiteX3" fmla="*/ 213360 w 2589496"/>
                <a:gd name="connsiteY3" fmla="*/ 3017520 h 3634196"/>
                <a:gd name="connsiteX4" fmla="*/ 304800 w 2589496"/>
                <a:gd name="connsiteY4" fmla="*/ 2987040 h 3634196"/>
                <a:gd name="connsiteX5" fmla="*/ 350520 w 2589496"/>
                <a:gd name="connsiteY5" fmla="*/ 2971800 h 3634196"/>
                <a:gd name="connsiteX6" fmla="*/ 396240 w 2589496"/>
                <a:gd name="connsiteY6" fmla="*/ 2956560 h 3634196"/>
                <a:gd name="connsiteX7" fmla="*/ 457200 w 2589496"/>
                <a:gd name="connsiteY7" fmla="*/ 2941320 h 3634196"/>
                <a:gd name="connsiteX8" fmla="*/ 548640 w 2589496"/>
                <a:gd name="connsiteY8" fmla="*/ 2895600 h 3634196"/>
                <a:gd name="connsiteX9" fmla="*/ 640080 w 2589496"/>
                <a:gd name="connsiteY9" fmla="*/ 2865120 h 3634196"/>
                <a:gd name="connsiteX10" fmla="*/ 685800 w 2589496"/>
                <a:gd name="connsiteY10" fmla="*/ 2819400 h 3634196"/>
                <a:gd name="connsiteX11" fmla="*/ 731520 w 2589496"/>
                <a:gd name="connsiteY11" fmla="*/ 2788920 h 3634196"/>
                <a:gd name="connsiteX12" fmla="*/ 762000 w 2589496"/>
                <a:gd name="connsiteY12" fmla="*/ 2743200 h 3634196"/>
                <a:gd name="connsiteX13" fmla="*/ 853440 w 2589496"/>
                <a:gd name="connsiteY13" fmla="*/ 2712720 h 3634196"/>
                <a:gd name="connsiteX14" fmla="*/ 944880 w 2589496"/>
                <a:gd name="connsiteY14" fmla="*/ 2636520 h 3634196"/>
                <a:gd name="connsiteX15" fmla="*/ 990600 w 2589496"/>
                <a:gd name="connsiteY15" fmla="*/ 2606040 h 3634196"/>
                <a:gd name="connsiteX16" fmla="*/ 1082040 w 2589496"/>
                <a:gd name="connsiteY16" fmla="*/ 2468880 h 3634196"/>
                <a:gd name="connsiteX17" fmla="*/ 1112520 w 2589496"/>
                <a:gd name="connsiteY17" fmla="*/ 2423160 h 3634196"/>
                <a:gd name="connsiteX18" fmla="*/ 1158240 w 2589496"/>
                <a:gd name="connsiteY18" fmla="*/ 2377440 h 3634196"/>
                <a:gd name="connsiteX19" fmla="*/ 1234440 w 2589496"/>
                <a:gd name="connsiteY19" fmla="*/ 2240280 h 3634196"/>
                <a:gd name="connsiteX20" fmla="*/ 1295400 w 2589496"/>
                <a:gd name="connsiteY20" fmla="*/ 2133600 h 3634196"/>
                <a:gd name="connsiteX21" fmla="*/ 1341120 w 2589496"/>
                <a:gd name="connsiteY21" fmla="*/ 2087880 h 3634196"/>
                <a:gd name="connsiteX22" fmla="*/ 1447800 w 2589496"/>
                <a:gd name="connsiteY22" fmla="*/ 1950720 h 3634196"/>
                <a:gd name="connsiteX23" fmla="*/ 1493520 w 2589496"/>
                <a:gd name="connsiteY23" fmla="*/ 1920240 h 3634196"/>
                <a:gd name="connsiteX24" fmla="*/ 1569720 w 2589496"/>
                <a:gd name="connsiteY24" fmla="*/ 1783080 h 3634196"/>
                <a:gd name="connsiteX25" fmla="*/ 1600200 w 2589496"/>
                <a:gd name="connsiteY25" fmla="*/ 1737360 h 3634196"/>
                <a:gd name="connsiteX26" fmla="*/ 1645920 w 2589496"/>
                <a:gd name="connsiteY26" fmla="*/ 1706880 h 3634196"/>
                <a:gd name="connsiteX27" fmla="*/ 1722120 w 2589496"/>
                <a:gd name="connsiteY27" fmla="*/ 1569720 h 3634196"/>
                <a:gd name="connsiteX28" fmla="*/ 1783080 w 2589496"/>
                <a:gd name="connsiteY28" fmla="*/ 1478280 h 3634196"/>
                <a:gd name="connsiteX29" fmla="*/ 1813560 w 2589496"/>
                <a:gd name="connsiteY29" fmla="*/ 1432560 h 3634196"/>
                <a:gd name="connsiteX30" fmla="*/ 1859280 w 2589496"/>
                <a:gd name="connsiteY30" fmla="*/ 1386840 h 3634196"/>
                <a:gd name="connsiteX31" fmla="*/ 1935480 w 2589496"/>
                <a:gd name="connsiteY31" fmla="*/ 1249680 h 3634196"/>
                <a:gd name="connsiteX32" fmla="*/ 1965960 w 2589496"/>
                <a:gd name="connsiteY32" fmla="*/ 1203960 h 3634196"/>
                <a:gd name="connsiteX33" fmla="*/ 1981200 w 2589496"/>
                <a:gd name="connsiteY33" fmla="*/ 1158240 h 3634196"/>
                <a:gd name="connsiteX34" fmla="*/ 2042160 w 2589496"/>
                <a:gd name="connsiteY34" fmla="*/ 1066800 h 3634196"/>
                <a:gd name="connsiteX35" fmla="*/ 2087880 w 2589496"/>
                <a:gd name="connsiteY35" fmla="*/ 960120 h 3634196"/>
                <a:gd name="connsiteX36" fmla="*/ 2118360 w 2589496"/>
                <a:gd name="connsiteY36" fmla="*/ 914400 h 3634196"/>
                <a:gd name="connsiteX37" fmla="*/ 2133600 w 2589496"/>
                <a:gd name="connsiteY37" fmla="*/ 868680 h 3634196"/>
                <a:gd name="connsiteX38" fmla="*/ 2164080 w 2589496"/>
                <a:gd name="connsiteY38" fmla="*/ 822960 h 3634196"/>
                <a:gd name="connsiteX39" fmla="*/ 2225040 w 2589496"/>
                <a:gd name="connsiteY39" fmla="*/ 670560 h 3634196"/>
                <a:gd name="connsiteX40" fmla="*/ 2255520 w 2589496"/>
                <a:gd name="connsiteY40" fmla="*/ 624840 h 3634196"/>
                <a:gd name="connsiteX41" fmla="*/ 2286000 w 2589496"/>
                <a:gd name="connsiteY41" fmla="*/ 533400 h 3634196"/>
                <a:gd name="connsiteX42" fmla="*/ 2316480 w 2589496"/>
                <a:gd name="connsiteY42" fmla="*/ 472440 h 3634196"/>
                <a:gd name="connsiteX43" fmla="*/ 2346960 w 2589496"/>
                <a:gd name="connsiteY43" fmla="*/ 381000 h 3634196"/>
                <a:gd name="connsiteX44" fmla="*/ 2362200 w 2589496"/>
                <a:gd name="connsiteY44" fmla="*/ 335280 h 3634196"/>
                <a:gd name="connsiteX45" fmla="*/ 2377440 w 2589496"/>
                <a:gd name="connsiteY45" fmla="*/ 91440 h 3634196"/>
                <a:gd name="connsiteX46" fmla="*/ 2392680 w 2589496"/>
                <a:gd name="connsiteY46" fmla="*/ 0 h 3634196"/>
                <a:gd name="connsiteX47" fmla="*/ 2453640 w 2589496"/>
                <a:gd name="connsiteY47" fmla="*/ 0 h 3634196"/>
                <a:gd name="connsiteX48" fmla="*/ 2484120 w 2589496"/>
                <a:gd name="connsiteY48" fmla="*/ 137160 h 3634196"/>
                <a:gd name="connsiteX49" fmla="*/ 2514600 w 2589496"/>
                <a:gd name="connsiteY49" fmla="*/ 228600 h 3634196"/>
                <a:gd name="connsiteX50" fmla="*/ 2529840 w 2589496"/>
                <a:gd name="connsiteY50" fmla="*/ 502920 h 3634196"/>
                <a:gd name="connsiteX51" fmla="*/ 2575560 w 2589496"/>
                <a:gd name="connsiteY51" fmla="*/ 518160 h 3634196"/>
                <a:gd name="connsiteX52" fmla="*/ 2560320 w 2589496"/>
                <a:gd name="connsiteY52" fmla="*/ 792480 h 3634196"/>
                <a:gd name="connsiteX53" fmla="*/ 2529840 w 2589496"/>
                <a:gd name="connsiteY53" fmla="*/ 883920 h 3634196"/>
                <a:gd name="connsiteX54" fmla="*/ 2514600 w 2589496"/>
                <a:gd name="connsiteY54" fmla="*/ 929640 h 3634196"/>
                <a:gd name="connsiteX55" fmla="*/ 2484120 w 2589496"/>
                <a:gd name="connsiteY55" fmla="*/ 975360 h 3634196"/>
                <a:gd name="connsiteX56" fmla="*/ 2453640 w 2589496"/>
                <a:gd name="connsiteY56" fmla="*/ 1066800 h 3634196"/>
                <a:gd name="connsiteX57" fmla="*/ 2438400 w 2589496"/>
                <a:gd name="connsiteY57" fmla="*/ 1112520 h 3634196"/>
                <a:gd name="connsiteX58" fmla="*/ 2499360 w 2589496"/>
                <a:gd name="connsiteY58" fmla="*/ 1188720 h 3634196"/>
                <a:gd name="connsiteX59" fmla="*/ 2581835 w 2589496"/>
                <a:gd name="connsiteY59" fmla="*/ 1238922 h 3634196"/>
                <a:gd name="connsiteX60" fmla="*/ 2575560 w 2589496"/>
                <a:gd name="connsiteY60" fmla="*/ 1325880 h 3634196"/>
                <a:gd name="connsiteX61" fmla="*/ 2545080 w 2589496"/>
                <a:gd name="connsiteY61" fmla="*/ 1417320 h 3634196"/>
                <a:gd name="connsiteX62" fmla="*/ 2529840 w 2589496"/>
                <a:gd name="connsiteY62" fmla="*/ 1463040 h 3634196"/>
                <a:gd name="connsiteX63" fmla="*/ 2481431 w 2589496"/>
                <a:gd name="connsiteY63" fmla="*/ 1565237 h 3634196"/>
                <a:gd name="connsiteX64" fmla="*/ 2392680 w 2589496"/>
                <a:gd name="connsiteY64" fmla="*/ 1691640 h 3634196"/>
                <a:gd name="connsiteX65" fmla="*/ 2362200 w 2589496"/>
                <a:gd name="connsiteY65" fmla="*/ 1737360 h 3634196"/>
                <a:gd name="connsiteX66" fmla="*/ 2362200 w 2589496"/>
                <a:gd name="connsiteY66" fmla="*/ 1798320 h 3634196"/>
                <a:gd name="connsiteX67" fmla="*/ 2369372 w 2589496"/>
                <a:gd name="connsiteY67" fmla="*/ 1888863 h 3634196"/>
                <a:gd name="connsiteX68" fmla="*/ 2323652 w 2589496"/>
                <a:gd name="connsiteY68" fmla="*/ 1965960 h 3634196"/>
                <a:gd name="connsiteX69" fmla="*/ 2286000 w 2589496"/>
                <a:gd name="connsiteY69" fmla="*/ 2011680 h 3634196"/>
                <a:gd name="connsiteX70" fmla="*/ 2271656 w 2589496"/>
                <a:gd name="connsiteY70" fmla="*/ 2046643 h 3634196"/>
                <a:gd name="connsiteX71" fmla="*/ 2133600 w 2589496"/>
                <a:gd name="connsiteY71" fmla="*/ 2179320 h 3634196"/>
                <a:gd name="connsiteX72" fmla="*/ 2103120 w 2589496"/>
                <a:gd name="connsiteY72" fmla="*/ 2225040 h 3634196"/>
                <a:gd name="connsiteX73" fmla="*/ 2072640 w 2589496"/>
                <a:gd name="connsiteY73" fmla="*/ 2270760 h 3634196"/>
                <a:gd name="connsiteX74" fmla="*/ 2022438 w 2589496"/>
                <a:gd name="connsiteY74" fmla="*/ 2312893 h 3634196"/>
                <a:gd name="connsiteX75" fmla="*/ 1981200 w 2589496"/>
                <a:gd name="connsiteY75" fmla="*/ 2377440 h 3634196"/>
                <a:gd name="connsiteX76" fmla="*/ 1922033 w 2589496"/>
                <a:gd name="connsiteY76" fmla="*/ 2433021 h 3634196"/>
                <a:gd name="connsiteX77" fmla="*/ 1889760 w 2589496"/>
                <a:gd name="connsiteY77" fmla="*/ 2484120 h 3634196"/>
                <a:gd name="connsiteX78" fmla="*/ 1905000 w 2589496"/>
                <a:gd name="connsiteY78" fmla="*/ 2529840 h 3634196"/>
                <a:gd name="connsiteX79" fmla="*/ 1946238 w 2589496"/>
                <a:gd name="connsiteY79" fmla="*/ 2589904 h 3634196"/>
                <a:gd name="connsiteX80" fmla="*/ 1874520 w 2589496"/>
                <a:gd name="connsiteY80" fmla="*/ 2682240 h 3634196"/>
                <a:gd name="connsiteX81" fmla="*/ 1828800 w 2589496"/>
                <a:gd name="connsiteY81" fmla="*/ 2697480 h 3634196"/>
                <a:gd name="connsiteX82" fmla="*/ 1737360 w 2589496"/>
                <a:gd name="connsiteY82" fmla="*/ 2758440 h 3634196"/>
                <a:gd name="connsiteX83" fmla="*/ 1691640 w 2589496"/>
                <a:gd name="connsiteY83" fmla="*/ 2788920 h 3634196"/>
                <a:gd name="connsiteX84" fmla="*/ 1645920 w 2589496"/>
                <a:gd name="connsiteY84" fmla="*/ 2804160 h 3634196"/>
                <a:gd name="connsiteX85" fmla="*/ 1463040 w 2589496"/>
                <a:gd name="connsiteY85" fmla="*/ 2895600 h 3634196"/>
                <a:gd name="connsiteX86" fmla="*/ 1417320 w 2589496"/>
                <a:gd name="connsiteY86" fmla="*/ 2910840 h 3634196"/>
                <a:gd name="connsiteX87" fmla="*/ 1371600 w 2589496"/>
                <a:gd name="connsiteY87" fmla="*/ 2926080 h 3634196"/>
                <a:gd name="connsiteX88" fmla="*/ 1341120 w 2589496"/>
                <a:gd name="connsiteY88" fmla="*/ 2971800 h 3634196"/>
                <a:gd name="connsiteX89" fmla="*/ 1295400 w 2589496"/>
                <a:gd name="connsiteY89" fmla="*/ 2987040 h 3634196"/>
                <a:gd name="connsiteX90" fmla="*/ 1249680 w 2589496"/>
                <a:gd name="connsiteY90" fmla="*/ 3017520 h 3634196"/>
                <a:gd name="connsiteX91" fmla="*/ 1232648 w 2589496"/>
                <a:gd name="connsiteY91" fmla="*/ 3316045 h 3634196"/>
                <a:gd name="connsiteX92" fmla="*/ 701040 w 2589496"/>
                <a:gd name="connsiteY92" fmla="*/ 3489960 h 3634196"/>
                <a:gd name="connsiteX93" fmla="*/ 167640 w 2589496"/>
                <a:gd name="connsiteY93" fmla="*/ 3627120 h 3634196"/>
                <a:gd name="connsiteX94" fmla="*/ 30480 w 2589496"/>
                <a:gd name="connsiteY94" fmla="*/ 3276600 h 3634196"/>
                <a:gd name="connsiteX95" fmla="*/ 15240 w 2589496"/>
                <a:gd name="connsiteY95" fmla="*/ 3230880 h 3634196"/>
                <a:gd name="connsiteX96" fmla="*/ 0 w 2589496"/>
                <a:gd name="connsiteY96" fmla="*/ 3093720 h 3634196"/>
                <a:gd name="connsiteX97" fmla="*/ 15240 w 2589496"/>
                <a:gd name="connsiteY97" fmla="*/ 3078480 h 3634196"/>
                <a:gd name="connsiteX0" fmla="*/ 15240 w 2589496"/>
                <a:gd name="connsiteY0" fmla="*/ 3078480 h 3634196"/>
                <a:gd name="connsiteX1" fmla="*/ 15240 w 2589496"/>
                <a:gd name="connsiteY1" fmla="*/ 3078480 h 3634196"/>
                <a:gd name="connsiteX2" fmla="*/ 152400 w 2589496"/>
                <a:gd name="connsiteY2" fmla="*/ 3032760 h 3634196"/>
                <a:gd name="connsiteX3" fmla="*/ 213360 w 2589496"/>
                <a:gd name="connsiteY3" fmla="*/ 3017520 h 3634196"/>
                <a:gd name="connsiteX4" fmla="*/ 304800 w 2589496"/>
                <a:gd name="connsiteY4" fmla="*/ 2987040 h 3634196"/>
                <a:gd name="connsiteX5" fmla="*/ 350520 w 2589496"/>
                <a:gd name="connsiteY5" fmla="*/ 2971800 h 3634196"/>
                <a:gd name="connsiteX6" fmla="*/ 396240 w 2589496"/>
                <a:gd name="connsiteY6" fmla="*/ 2956560 h 3634196"/>
                <a:gd name="connsiteX7" fmla="*/ 457200 w 2589496"/>
                <a:gd name="connsiteY7" fmla="*/ 2941320 h 3634196"/>
                <a:gd name="connsiteX8" fmla="*/ 548640 w 2589496"/>
                <a:gd name="connsiteY8" fmla="*/ 2895600 h 3634196"/>
                <a:gd name="connsiteX9" fmla="*/ 640080 w 2589496"/>
                <a:gd name="connsiteY9" fmla="*/ 2865120 h 3634196"/>
                <a:gd name="connsiteX10" fmla="*/ 685800 w 2589496"/>
                <a:gd name="connsiteY10" fmla="*/ 2819400 h 3634196"/>
                <a:gd name="connsiteX11" fmla="*/ 731520 w 2589496"/>
                <a:gd name="connsiteY11" fmla="*/ 2788920 h 3634196"/>
                <a:gd name="connsiteX12" fmla="*/ 762000 w 2589496"/>
                <a:gd name="connsiteY12" fmla="*/ 2743200 h 3634196"/>
                <a:gd name="connsiteX13" fmla="*/ 853440 w 2589496"/>
                <a:gd name="connsiteY13" fmla="*/ 2712720 h 3634196"/>
                <a:gd name="connsiteX14" fmla="*/ 944880 w 2589496"/>
                <a:gd name="connsiteY14" fmla="*/ 2636520 h 3634196"/>
                <a:gd name="connsiteX15" fmla="*/ 990600 w 2589496"/>
                <a:gd name="connsiteY15" fmla="*/ 2606040 h 3634196"/>
                <a:gd name="connsiteX16" fmla="*/ 1082040 w 2589496"/>
                <a:gd name="connsiteY16" fmla="*/ 2468880 h 3634196"/>
                <a:gd name="connsiteX17" fmla="*/ 1112520 w 2589496"/>
                <a:gd name="connsiteY17" fmla="*/ 2423160 h 3634196"/>
                <a:gd name="connsiteX18" fmla="*/ 1158240 w 2589496"/>
                <a:gd name="connsiteY18" fmla="*/ 2377440 h 3634196"/>
                <a:gd name="connsiteX19" fmla="*/ 1234440 w 2589496"/>
                <a:gd name="connsiteY19" fmla="*/ 2240280 h 3634196"/>
                <a:gd name="connsiteX20" fmla="*/ 1295400 w 2589496"/>
                <a:gd name="connsiteY20" fmla="*/ 2133600 h 3634196"/>
                <a:gd name="connsiteX21" fmla="*/ 1341120 w 2589496"/>
                <a:gd name="connsiteY21" fmla="*/ 2087880 h 3634196"/>
                <a:gd name="connsiteX22" fmla="*/ 1447800 w 2589496"/>
                <a:gd name="connsiteY22" fmla="*/ 1950720 h 3634196"/>
                <a:gd name="connsiteX23" fmla="*/ 1493520 w 2589496"/>
                <a:gd name="connsiteY23" fmla="*/ 1920240 h 3634196"/>
                <a:gd name="connsiteX24" fmla="*/ 1569720 w 2589496"/>
                <a:gd name="connsiteY24" fmla="*/ 1783080 h 3634196"/>
                <a:gd name="connsiteX25" fmla="*/ 1600200 w 2589496"/>
                <a:gd name="connsiteY25" fmla="*/ 1737360 h 3634196"/>
                <a:gd name="connsiteX26" fmla="*/ 1645920 w 2589496"/>
                <a:gd name="connsiteY26" fmla="*/ 1706880 h 3634196"/>
                <a:gd name="connsiteX27" fmla="*/ 1722120 w 2589496"/>
                <a:gd name="connsiteY27" fmla="*/ 1569720 h 3634196"/>
                <a:gd name="connsiteX28" fmla="*/ 1783080 w 2589496"/>
                <a:gd name="connsiteY28" fmla="*/ 1478280 h 3634196"/>
                <a:gd name="connsiteX29" fmla="*/ 1813560 w 2589496"/>
                <a:gd name="connsiteY29" fmla="*/ 1432560 h 3634196"/>
                <a:gd name="connsiteX30" fmla="*/ 1859280 w 2589496"/>
                <a:gd name="connsiteY30" fmla="*/ 1386840 h 3634196"/>
                <a:gd name="connsiteX31" fmla="*/ 1935480 w 2589496"/>
                <a:gd name="connsiteY31" fmla="*/ 1249680 h 3634196"/>
                <a:gd name="connsiteX32" fmla="*/ 1965960 w 2589496"/>
                <a:gd name="connsiteY32" fmla="*/ 1203960 h 3634196"/>
                <a:gd name="connsiteX33" fmla="*/ 1981200 w 2589496"/>
                <a:gd name="connsiteY33" fmla="*/ 1158240 h 3634196"/>
                <a:gd name="connsiteX34" fmla="*/ 2042160 w 2589496"/>
                <a:gd name="connsiteY34" fmla="*/ 1066800 h 3634196"/>
                <a:gd name="connsiteX35" fmla="*/ 2087880 w 2589496"/>
                <a:gd name="connsiteY35" fmla="*/ 960120 h 3634196"/>
                <a:gd name="connsiteX36" fmla="*/ 2118360 w 2589496"/>
                <a:gd name="connsiteY36" fmla="*/ 914400 h 3634196"/>
                <a:gd name="connsiteX37" fmla="*/ 2133600 w 2589496"/>
                <a:gd name="connsiteY37" fmla="*/ 868680 h 3634196"/>
                <a:gd name="connsiteX38" fmla="*/ 2164080 w 2589496"/>
                <a:gd name="connsiteY38" fmla="*/ 822960 h 3634196"/>
                <a:gd name="connsiteX39" fmla="*/ 2225040 w 2589496"/>
                <a:gd name="connsiteY39" fmla="*/ 670560 h 3634196"/>
                <a:gd name="connsiteX40" fmla="*/ 2255520 w 2589496"/>
                <a:gd name="connsiteY40" fmla="*/ 624840 h 3634196"/>
                <a:gd name="connsiteX41" fmla="*/ 2286000 w 2589496"/>
                <a:gd name="connsiteY41" fmla="*/ 533400 h 3634196"/>
                <a:gd name="connsiteX42" fmla="*/ 2316480 w 2589496"/>
                <a:gd name="connsiteY42" fmla="*/ 472440 h 3634196"/>
                <a:gd name="connsiteX43" fmla="*/ 2346960 w 2589496"/>
                <a:gd name="connsiteY43" fmla="*/ 381000 h 3634196"/>
                <a:gd name="connsiteX44" fmla="*/ 2362200 w 2589496"/>
                <a:gd name="connsiteY44" fmla="*/ 335280 h 3634196"/>
                <a:gd name="connsiteX45" fmla="*/ 2377440 w 2589496"/>
                <a:gd name="connsiteY45" fmla="*/ 91440 h 3634196"/>
                <a:gd name="connsiteX46" fmla="*/ 2392680 w 2589496"/>
                <a:gd name="connsiteY46" fmla="*/ 0 h 3634196"/>
                <a:gd name="connsiteX47" fmla="*/ 2453640 w 2589496"/>
                <a:gd name="connsiteY47" fmla="*/ 0 h 3634196"/>
                <a:gd name="connsiteX48" fmla="*/ 2484120 w 2589496"/>
                <a:gd name="connsiteY48" fmla="*/ 137160 h 3634196"/>
                <a:gd name="connsiteX49" fmla="*/ 2514600 w 2589496"/>
                <a:gd name="connsiteY49" fmla="*/ 228600 h 3634196"/>
                <a:gd name="connsiteX50" fmla="*/ 2529840 w 2589496"/>
                <a:gd name="connsiteY50" fmla="*/ 502920 h 3634196"/>
                <a:gd name="connsiteX51" fmla="*/ 2575560 w 2589496"/>
                <a:gd name="connsiteY51" fmla="*/ 518160 h 3634196"/>
                <a:gd name="connsiteX52" fmla="*/ 2555837 w 2589496"/>
                <a:gd name="connsiteY52" fmla="*/ 779033 h 3634196"/>
                <a:gd name="connsiteX53" fmla="*/ 2529840 w 2589496"/>
                <a:gd name="connsiteY53" fmla="*/ 883920 h 3634196"/>
                <a:gd name="connsiteX54" fmla="*/ 2514600 w 2589496"/>
                <a:gd name="connsiteY54" fmla="*/ 929640 h 3634196"/>
                <a:gd name="connsiteX55" fmla="*/ 2484120 w 2589496"/>
                <a:gd name="connsiteY55" fmla="*/ 975360 h 3634196"/>
                <a:gd name="connsiteX56" fmla="*/ 2453640 w 2589496"/>
                <a:gd name="connsiteY56" fmla="*/ 1066800 h 3634196"/>
                <a:gd name="connsiteX57" fmla="*/ 2438400 w 2589496"/>
                <a:gd name="connsiteY57" fmla="*/ 1112520 h 3634196"/>
                <a:gd name="connsiteX58" fmla="*/ 2499360 w 2589496"/>
                <a:gd name="connsiteY58" fmla="*/ 1188720 h 3634196"/>
                <a:gd name="connsiteX59" fmla="*/ 2581835 w 2589496"/>
                <a:gd name="connsiteY59" fmla="*/ 1238922 h 3634196"/>
                <a:gd name="connsiteX60" fmla="*/ 2575560 w 2589496"/>
                <a:gd name="connsiteY60" fmla="*/ 1325880 h 3634196"/>
                <a:gd name="connsiteX61" fmla="*/ 2545080 w 2589496"/>
                <a:gd name="connsiteY61" fmla="*/ 1417320 h 3634196"/>
                <a:gd name="connsiteX62" fmla="*/ 2529840 w 2589496"/>
                <a:gd name="connsiteY62" fmla="*/ 1463040 h 3634196"/>
                <a:gd name="connsiteX63" fmla="*/ 2481431 w 2589496"/>
                <a:gd name="connsiteY63" fmla="*/ 1565237 h 3634196"/>
                <a:gd name="connsiteX64" fmla="*/ 2392680 w 2589496"/>
                <a:gd name="connsiteY64" fmla="*/ 1691640 h 3634196"/>
                <a:gd name="connsiteX65" fmla="*/ 2362200 w 2589496"/>
                <a:gd name="connsiteY65" fmla="*/ 1737360 h 3634196"/>
                <a:gd name="connsiteX66" fmla="*/ 2362200 w 2589496"/>
                <a:gd name="connsiteY66" fmla="*/ 1798320 h 3634196"/>
                <a:gd name="connsiteX67" fmla="*/ 2369372 w 2589496"/>
                <a:gd name="connsiteY67" fmla="*/ 1888863 h 3634196"/>
                <a:gd name="connsiteX68" fmla="*/ 2323652 w 2589496"/>
                <a:gd name="connsiteY68" fmla="*/ 1965960 h 3634196"/>
                <a:gd name="connsiteX69" fmla="*/ 2286000 w 2589496"/>
                <a:gd name="connsiteY69" fmla="*/ 2011680 h 3634196"/>
                <a:gd name="connsiteX70" fmla="*/ 2271656 w 2589496"/>
                <a:gd name="connsiteY70" fmla="*/ 2046643 h 3634196"/>
                <a:gd name="connsiteX71" fmla="*/ 2133600 w 2589496"/>
                <a:gd name="connsiteY71" fmla="*/ 2179320 h 3634196"/>
                <a:gd name="connsiteX72" fmla="*/ 2103120 w 2589496"/>
                <a:gd name="connsiteY72" fmla="*/ 2225040 h 3634196"/>
                <a:gd name="connsiteX73" fmla="*/ 2072640 w 2589496"/>
                <a:gd name="connsiteY73" fmla="*/ 2270760 h 3634196"/>
                <a:gd name="connsiteX74" fmla="*/ 2022438 w 2589496"/>
                <a:gd name="connsiteY74" fmla="*/ 2312893 h 3634196"/>
                <a:gd name="connsiteX75" fmla="*/ 1981200 w 2589496"/>
                <a:gd name="connsiteY75" fmla="*/ 2377440 h 3634196"/>
                <a:gd name="connsiteX76" fmla="*/ 1922033 w 2589496"/>
                <a:gd name="connsiteY76" fmla="*/ 2433021 h 3634196"/>
                <a:gd name="connsiteX77" fmla="*/ 1889760 w 2589496"/>
                <a:gd name="connsiteY77" fmla="*/ 2484120 h 3634196"/>
                <a:gd name="connsiteX78" fmla="*/ 1905000 w 2589496"/>
                <a:gd name="connsiteY78" fmla="*/ 2529840 h 3634196"/>
                <a:gd name="connsiteX79" fmla="*/ 1946238 w 2589496"/>
                <a:gd name="connsiteY79" fmla="*/ 2589904 h 3634196"/>
                <a:gd name="connsiteX80" fmla="*/ 1874520 w 2589496"/>
                <a:gd name="connsiteY80" fmla="*/ 2682240 h 3634196"/>
                <a:gd name="connsiteX81" fmla="*/ 1828800 w 2589496"/>
                <a:gd name="connsiteY81" fmla="*/ 2697480 h 3634196"/>
                <a:gd name="connsiteX82" fmla="*/ 1737360 w 2589496"/>
                <a:gd name="connsiteY82" fmla="*/ 2758440 h 3634196"/>
                <a:gd name="connsiteX83" fmla="*/ 1691640 w 2589496"/>
                <a:gd name="connsiteY83" fmla="*/ 2788920 h 3634196"/>
                <a:gd name="connsiteX84" fmla="*/ 1645920 w 2589496"/>
                <a:gd name="connsiteY84" fmla="*/ 2804160 h 3634196"/>
                <a:gd name="connsiteX85" fmla="*/ 1463040 w 2589496"/>
                <a:gd name="connsiteY85" fmla="*/ 2895600 h 3634196"/>
                <a:gd name="connsiteX86" fmla="*/ 1417320 w 2589496"/>
                <a:gd name="connsiteY86" fmla="*/ 2910840 h 3634196"/>
                <a:gd name="connsiteX87" fmla="*/ 1371600 w 2589496"/>
                <a:gd name="connsiteY87" fmla="*/ 2926080 h 3634196"/>
                <a:gd name="connsiteX88" fmla="*/ 1341120 w 2589496"/>
                <a:gd name="connsiteY88" fmla="*/ 2971800 h 3634196"/>
                <a:gd name="connsiteX89" fmla="*/ 1295400 w 2589496"/>
                <a:gd name="connsiteY89" fmla="*/ 2987040 h 3634196"/>
                <a:gd name="connsiteX90" fmla="*/ 1249680 w 2589496"/>
                <a:gd name="connsiteY90" fmla="*/ 3017520 h 3634196"/>
                <a:gd name="connsiteX91" fmla="*/ 1232648 w 2589496"/>
                <a:gd name="connsiteY91" fmla="*/ 3316045 h 3634196"/>
                <a:gd name="connsiteX92" fmla="*/ 701040 w 2589496"/>
                <a:gd name="connsiteY92" fmla="*/ 3489960 h 3634196"/>
                <a:gd name="connsiteX93" fmla="*/ 167640 w 2589496"/>
                <a:gd name="connsiteY93" fmla="*/ 3627120 h 3634196"/>
                <a:gd name="connsiteX94" fmla="*/ 30480 w 2589496"/>
                <a:gd name="connsiteY94" fmla="*/ 3276600 h 3634196"/>
                <a:gd name="connsiteX95" fmla="*/ 15240 w 2589496"/>
                <a:gd name="connsiteY95" fmla="*/ 3230880 h 3634196"/>
                <a:gd name="connsiteX96" fmla="*/ 0 w 2589496"/>
                <a:gd name="connsiteY96" fmla="*/ 3093720 h 3634196"/>
                <a:gd name="connsiteX97" fmla="*/ 15240 w 2589496"/>
                <a:gd name="connsiteY97" fmla="*/ 3078480 h 3634196"/>
                <a:gd name="connsiteX0" fmla="*/ 15240 w 2589496"/>
                <a:gd name="connsiteY0" fmla="*/ 3078480 h 3634196"/>
                <a:gd name="connsiteX1" fmla="*/ 15240 w 2589496"/>
                <a:gd name="connsiteY1" fmla="*/ 3078480 h 3634196"/>
                <a:gd name="connsiteX2" fmla="*/ 152400 w 2589496"/>
                <a:gd name="connsiteY2" fmla="*/ 3032760 h 3634196"/>
                <a:gd name="connsiteX3" fmla="*/ 213360 w 2589496"/>
                <a:gd name="connsiteY3" fmla="*/ 3017520 h 3634196"/>
                <a:gd name="connsiteX4" fmla="*/ 304800 w 2589496"/>
                <a:gd name="connsiteY4" fmla="*/ 2987040 h 3634196"/>
                <a:gd name="connsiteX5" fmla="*/ 350520 w 2589496"/>
                <a:gd name="connsiteY5" fmla="*/ 2971800 h 3634196"/>
                <a:gd name="connsiteX6" fmla="*/ 396240 w 2589496"/>
                <a:gd name="connsiteY6" fmla="*/ 2956560 h 3634196"/>
                <a:gd name="connsiteX7" fmla="*/ 457200 w 2589496"/>
                <a:gd name="connsiteY7" fmla="*/ 2941320 h 3634196"/>
                <a:gd name="connsiteX8" fmla="*/ 548640 w 2589496"/>
                <a:gd name="connsiteY8" fmla="*/ 2895600 h 3634196"/>
                <a:gd name="connsiteX9" fmla="*/ 640080 w 2589496"/>
                <a:gd name="connsiteY9" fmla="*/ 2865120 h 3634196"/>
                <a:gd name="connsiteX10" fmla="*/ 685800 w 2589496"/>
                <a:gd name="connsiteY10" fmla="*/ 2819400 h 3634196"/>
                <a:gd name="connsiteX11" fmla="*/ 731520 w 2589496"/>
                <a:gd name="connsiteY11" fmla="*/ 2788920 h 3634196"/>
                <a:gd name="connsiteX12" fmla="*/ 762000 w 2589496"/>
                <a:gd name="connsiteY12" fmla="*/ 2743200 h 3634196"/>
                <a:gd name="connsiteX13" fmla="*/ 853440 w 2589496"/>
                <a:gd name="connsiteY13" fmla="*/ 2712720 h 3634196"/>
                <a:gd name="connsiteX14" fmla="*/ 944880 w 2589496"/>
                <a:gd name="connsiteY14" fmla="*/ 2636520 h 3634196"/>
                <a:gd name="connsiteX15" fmla="*/ 990600 w 2589496"/>
                <a:gd name="connsiteY15" fmla="*/ 2606040 h 3634196"/>
                <a:gd name="connsiteX16" fmla="*/ 1082040 w 2589496"/>
                <a:gd name="connsiteY16" fmla="*/ 2468880 h 3634196"/>
                <a:gd name="connsiteX17" fmla="*/ 1112520 w 2589496"/>
                <a:gd name="connsiteY17" fmla="*/ 2423160 h 3634196"/>
                <a:gd name="connsiteX18" fmla="*/ 1158240 w 2589496"/>
                <a:gd name="connsiteY18" fmla="*/ 2377440 h 3634196"/>
                <a:gd name="connsiteX19" fmla="*/ 1234440 w 2589496"/>
                <a:gd name="connsiteY19" fmla="*/ 2240280 h 3634196"/>
                <a:gd name="connsiteX20" fmla="*/ 1295400 w 2589496"/>
                <a:gd name="connsiteY20" fmla="*/ 2133600 h 3634196"/>
                <a:gd name="connsiteX21" fmla="*/ 1341120 w 2589496"/>
                <a:gd name="connsiteY21" fmla="*/ 2087880 h 3634196"/>
                <a:gd name="connsiteX22" fmla="*/ 1447800 w 2589496"/>
                <a:gd name="connsiteY22" fmla="*/ 1950720 h 3634196"/>
                <a:gd name="connsiteX23" fmla="*/ 1493520 w 2589496"/>
                <a:gd name="connsiteY23" fmla="*/ 1920240 h 3634196"/>
                <a:gd name="connsiteX24" fmla="*/ 1569720 w 2589496"/>
                <a:gd name="connsiteY24" fmla="*/ 1783080 h 3634196"/>
                <a:gd name="connsiteX25" fmla="*/ 1600200 w 2589496"/>
                <a:gd name="connsiteY25" fmla="*/ 1737360 h 3634196"/>
                <a:gd name="connsiteX26" fmla="*/ 1645920 w 2589496"/>
                <a:gd name="connsiteY26" fmla="*/ 1706880 h 3634196"/>
                <a:gd name="connsiteX27" fmla="*/ 1722120 w 2589496"/>
                <a:gd name="connsiteY27" fmla="*/ 1569720 h 3634196"/>
                <a:gd name="connsiteX28" fmla="*/ 1783080 w 2589496"/>
                <a:gd name="connsiteY28" fmla="*/ 1478280 h 3634196"/>
                <a:gd name="connsiteX29" fmla="*/ 1813560 w 2589496"/>
                <a:gd name="connsiteY29" fmla="*/ 1432560 h 3634196"/>
                <a:gd name="connsiteX30" fmla="*/ 1859280 w 2589496"/>
                <a:gd name="connsiteY30" fmla="*/ 1386840 h 3634196"/>
                <a:gd name="connsiteX31" fmla="*/ 1935480 w 2589496"/>
                <a:gd name="connsiteY31" fmla="*/ 1249680 h 3634196"/>
                <a:gd name="connsiteX32" fmla="*/ 1965960 w 2589496"/>
                <a:gd name="connsiteY32" fmla="*/ 1203960 h 3634196"/>
                <a:gd name="connsiteX33" fmla="*/ 1981200 w 2589496"/>
                <a:gd name="connsiteY33" fmla="*/ 1158240 h 3634196"/>
                <a:gd name="connsiteX34" fmla="*/ 2042160 w 2589496"/>
                <a:gd name="connsiteY34" fmla="*/ 1066800 h 3634196"/>
                <a:gd name="connsiteX35" fmla="*/ 2087880 w 2589496"/>
                <a:gd name="connsiteY35" fmla="*/ 960120 h 3634196"/>
                <a:gd name="connsiteX36" fmla="*/ 2118360 w 2589496"/>
                <a:gd name="connsiteY36" fmla="*/ 914400 h 3634196"/>
                <a:gd name="connsiteX37" fmla="*/ 2133600 w 2589496"/>
                <a:gd name="connsiteY37" fmla="*/ 868680 h 3634196"/>
                <a:gd name="connsiteX38" fmla="*/ 2164080 w 2589496"/>
                <a:gd name="connsiteY38" fmla="*/ 822960 h 3634196"/>
                <a:gd name="connsiteX39" fmla="*/ 2225040 w 2589496"/>
                <a:gd name="connsiteY39" fmla="*/ 670560 h 3634196"/>
                <a:gd name="connsiteX40" fmla="*/ 2255520 w 2589496"/>
                <a:gd name="connsiteY40" fmla="*/ 624840 h 3634196"/>
                <a:gd name="connsiteX41" fmla="*/ 2286000 w 2589496"/>
                <a:gd name="connsiteY41" fmla="*/ 533400 h 3634196"/>
                <a:gd name="connsiteX42" fmla="*/ 2316480 w 2589496"/>
                <a:gd name="connsiteY42" fmla="*/ 472440 h 3634196"/>
                <a:gd name="connsiteX43" fmla="*/ 2346960 w 2589496"/>
                <a:gd name="connsiteY43" fmla="*/ 381000 h 3634196"/>
                <a:gd name="connsiteX44" fmla="*/ 2362200 w 2589496"/>
                <a:gd name="connsiteY44" fmla="*/ 335280 h 3634196"/>
                <a:gd name="connsiteX45" fmla="*/ 2377440 w 2589496"/>
                <a:gd name="connsiteY45" fmla="*/ 91440 h 3634196"/>
                <a:gd name="connsiteX46" fmla="*/ 2392680 w 2589496"/>
                <a:gd name="connsiteY46" fmla="*/ 0 h 3634196"/>
                <a:gd name="connsiteX47" fmla="*/ 2453640 w 2589496"/>
                <a:gd name="connsiteY47" fmla="*/ 0 h 3634196"/>
                <a:gd name="connsiteX48" fmla="*/ 2484120 w 2589496"/>
                <a:gd name="connsiteY48" fmla="*/ 137160 h 3634196"/>
                <a:gd name="connsiteX49" fmla="*/ 2514600 w 2589496"/>
                <a:gd name="connsiteY49" fmla="*/ 228600 h 3634196"/>
                <a:gd name="connsiteX50" fmla="*/ 2529840 w 2589496"/>
                <a:gd name="connsiteY50" fmla="*/ 502920 h 3634196"/>
                <a:gd name="connsiteX51" fmla="*/ 2575560 w 2589496"/>
                <a:gd name="connsiteY51" fmla="*/ 518160 h 3634196"/>
                <a:gd name="connsiteX52" fmla="*/ 2555837 w 2589496"/>
                <a:gd name="connsiteY52" fmla="*/ 779033 h 3634196"/>
                <a:gd name="connsiteX53" fmla="*/ 2516393 w 2589496"/>
                <a:gd name="connsiteY53" fmla="*/ 874956 h 3634196"/>
                <a:gd name="connsiteX54" fmla="*/ 2514600 w 2589496"/>
                <a:gd name="connsiteY54" fmla="*/ 929640 h 3634196"/>
                <a:gd name="connsiteX55" fmla="*/ 2484120 w 2589496"/>
                <a:gd name="connsiteY55" fmla="*/ 975360 h 3634196"/>
                <a:gd name="connsiteX56" fmla="*/ 2453640 w 2589496"/>
                <a:gd name="connsiteY56" fmla="*/ 1066800 h 3634196"/>
                <a:gd name="connsiteX57" fmla="*/ 2438400 w 2589496"/>
                <a:gd name="connsiteY57" fmla="*/ 1112520 h 3634196"/>
                <a:gd name="connsiteX58" fmla="*/ 2499360 w 2589496"/>
                <a:gd name="connsiteY58" fmla="*/ 1188720 h 3634196"/>
                <a:gd name="connsiteX59" fmla="*/ 2581835 w 2589496"/>
                <a:gd name="connsiteY59" fmla="*/ 1238922 h 3634196"/>
                <a:gd name="connsiteX60" fmla="*/ 2575560 w 2589496"/>
                <a:gd name="connsiteY60" fmla="*/ 1325880 h 3634196"/>
                <a:gd name="connsiteX61" fmla="*/ 2545080 w 2589496"/>
                <a:gd name="connsiteY61" fmla="*/ 1417320 h 3634196"/>
                <a:gd name="connsiteX62" fmla="*/ 2529840 w 2589496"/>
                <a:gd name="connsiteY62" fmla="*/ 1463040 h 3634196"/>
                <a:gd name="connsiteX63" fmla="*/ 2481431 w 2589496"/>
                <a:gd name="connsiteY63" fmla="*/ 1565237 h 3634196"/>
                <a:gd name="connsiteX64" fmla="*/ 2392680 w 2589496"/>
                <a:gd name="connsiteY64" fmla="*/ 1691640 h 3634196"/>
                <a:gd name="connsiteX65" fmla="*/ 2362200 w 2589496"/>
                <a:gd name="connsiteY65" fmla="*/ 1737360 h 3634196"/>
                <a:gd name="connsiteX66" fmla="*/ 2362200 w 2589496"/>
                <a:gd name="connsiteY66" fmla="*/ 1798320 h 3634196"/>
                <a:gd name="connsiteX67" fmla="*/ 2369372 w 2589496"/>
                <a:gd name="connsiteY67" fmla="*/ 1888863 h 3634196"/>
                <a:gd name="connsiteX68" fmla="*/ 2323652 w 2589496"/>
                <a:gd name="connsiteY68" fmla="*/ 1965960 h 3634196"/>
                <a:gd name="connsiteX69" fmla="*/ 2286000 w 2589496"/>
                <a:gd name="connsiteY69" fmla="*/ 2011680 h 3634196"/>
                <a:gd name="connsiteX70" fmla="*/ 2271656 w 2589496"/>
                <a:gd name="connsiteY70" fmla="*/ 2046643 h 3634196"/>
                <a:gd name="connsiteX71" fmla="*/ 2133600 w 2589496"/>
                <a:gd name="connsiteY71" fmla="*/ 2179320 h 3634196"/>
                <a:gd name="connsiteX72" fmla="*/ 2103120 w 2589496"/>
                <a:gd name="connsiteY72" fmla="*/ 2225040 h 3634196"/>
                <a:gd name="connsiteX73" fmla="*/ 2072640 w 2589496"/>
                <a:gd name="connsiteY73" fmla="*/ 2270760 h 3634196"/>
                <a:gd name="connsiteX74" fmla="*/ 2022438 w 2589496"/>
                <a:gd name="connsiteY74" fmla="*/ 2312893 h 3634196"/>
                <a:gd name="connsiteX75" fmla="*/ 1981200 w 2589496"/>
                <a:gd name="connsiteY75" fmla="*/ 2377440 h 3634196"/>
                <a:gd name="connsiteX76" fmla="*/ 1922033 w 2589496"/>
                <a:gd name="connsiteY76" fmla="*/ 2433021 h 3634196"/>
                <a:gd name="connsiteX77" fmla="*/ 1889760 w 2589496"/>
                <a:gd name="connsiteY77" fmla="*/ 2484120 h 3634196"/>
                <a:gd name="connsiteX78" fmla="*/ 1905000 w 2589496"/>
                <a:gd name="connsiteY78" fmla="*/ 2529840 h 3634196"/>
                <a:gd name="connsiteX79" fmla="*/ 1946238 w 2589496"/>
                <a:gd name="connsiteY79" fmla="*/ 2589904 h 3634196"/>
                <a:gd name="connsiteX80" fmla="*/ 1874520 w 2589496"/>
                <a:gd name="connsiteY80" fmla="*/ 2682240 h 3634196"/>
                <a:gd name="connsiteX81" fmla="*/ 1828800 w 2589496"/>
                <a:gd name="connsiteY81" fmla="*/ 2697480 h 3634196"/>
                <a:gd name="connsiteX82" fmla="*/ 1737360 w 2589496"/>
                <a:gd name="connsiteY82" fmla="*/ 2758440 h 3634196"/>
                <a:gd name="connsiteX83" fmla="*/ 1691640 w 2589496"/>
                <a:gd name="connsiteY83" fmla="*/ 2788920 h 3634196"/>
                <a:gd name="connsiteX84" fmla="*/ 1645920 w 2589496"/>
                <a:gd name="connsiteY84" fmla="*/ 2804160 h 3634196"/>
                <a:gd name="connsiteX85" fmla="*/ 1463040 w 2589496"/>
                <a:gd name="connsiteY85" fmla="*/ 2895600 h 3634196"/>
                <a:gd name="connsiteX86" fmla="*/ 1417320 w 2589496"/>
                <a:gd name="connsiteY86" fmla="*/ 2910840 h 3634196"/>
                <a:gd name="connsiteX87" fmla="*/ 1371600 w 2589496"/>
                <a:gd name="connsiteY87" fmla="*/ 2926080 h 3634196"/>
                <a:gd name="connsiteX88" fmla="*/ 1341120 w 2589496"/>
                <a:gd name="connsiteY88" fmla="*/ 2971800 h 3634196"/>
                <a:gd name="connsiteX89" fmla="*/ 1295400 w 2589496"/>
                <a:gd name="connsiteY89" fmla="*/ 2987040 h 3634196"/>
                <a:gd name="connsiteX90" fmla="*/ 1249680 w 2589496"/>
                <a:gd name="connsiteY90" fmla="*/ 3017520 h 3634196"/>
                <a:gd name="connsiteX91" fmla="*/ 1232648 w 2589496"/>
                <a:gd name="connsiteY91" fmla="*/ 3316045 h 3634196"/>
                <a:gd name="connsiteX92" fmla="*/ 701040 w 2589496"/>
                <a:gd name="connsiteY92" fmla="*/ 3489960 h 3634196"/>
                <a:gd name="connsiteX93" fmla="*/ 167640 w 2589496"/>
                <a:gd name="connsiteY93" fmla="*/ 3627120 h 3634196"/>
                <a:gd name="connsiteX94" fmla="*/ 30480 w 2589496"/>
                <a:gd name="connsiteY94" fmla="*/ 3276600 h 3634196"/>
                <a:gd name="connsiteX95" fmla="*/ 15240 w 2589496"/>
                <a:gd name="connsiteY95" fmla="*/ 3230880 h 3634196"/>
                <a:gd name="connsiteX96" fmla="*/ 0 w 2589496"/>
                <a:gd name="connsiteY96" fmla="*/ 3093720 h 3634196"/>
                <a:gd name="connsiteX97" fmla="*/ 15240 w 2589496"/>
                <a:gd name="connsiteY97" fmla="*/ 3078480 h 363419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392680 w 2589496"/>
                <a:gd name="connsiteY46" fmla="*/ 17930 h 3652126"/>
                <a:gd name="connsiteX47" fmla="*/ 2498463 w 2589496"/>
                <a:gd name="connsiteY47" fmla="*/ 0 h 3652126"/>
                <a:gd name="connsiteX48" fmla="*/ 2484120 w 2589496"/>
                <a:gd name="connsiteY48" fmla="*/ 155090 h 3652126"/>
                <a:gd name="connsiteX49" fmla="*/ 2514600 w 2589496"/>
                <a:gd name="connsiteY49" fmla="*/ 246530 h 3652126"/>
                <a:gd name="connsiteX50" fmla="*/ 2529840 w 2589496"/>
                <a:gd name="connsiteY50" fmla="*/ 520850 h 3652126"/>
                <a:gd name="connsiteX51" fmla="*/ 2575560 w 2589496"/>
                <a:gd name="connsiteY51" fmla="*/ 536090 h 3652126"/>
                <a:gd name="connsiteX52" fmla="*/ 255583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392680 w 2589496"/>
                <a:gd name="connsiteY46" fmla="*/ 17930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29840 w 2589496"/>
                <a:gd name="connsiteY50" fmla="*/ 520850 h 3652126"/>
                <a:gd name="connsiteX51" fmla="*/ 2575560 w 2589496"/>
                <a:gd name="connsiteY51" fmla="*/ 536090 h 3652126"/>
                <a:gd name="connsiteX52" fmla="*/ 255583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392680 w 2589496"/>
                <a:gd name="connsiteY46" fmla="*/ 17930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29840 w 2589496"/>
                <a:gd name="connsiteY50" fmla="*/ 520850 h 3652126"/>
                <a:gd name="connsiteX51" fmla="*/ 2575560 w 2589496"/>
                <a:gd name="connsiteY51" fmla="*/ 536090 h 3652126"/>
                <a:gd name="connsiteX52" fmla="*/ 255583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392680 w 2589496"/>
                <a:gd name="connsiteY46" fmla="*/ 17930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29840 w 2589496"/>
                <a:gd name="connsiteY50" fmla="*/ 520850 h 3652126"/>
                <a:gd name="connsiteX51" fmla="*/ 2575560 w 2589496"/>
                <a:gd name="connsiteY51" fmla="*/ 536090 h 3652126"/>
                <a:gd name="connsiteX52" fmla="*/ 255583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29840 w 2589496"/>
                <a:gd name="connsiteY50" fmla="*/ 520850 h 3652126"/>
                <a:gd name="connsiteX51" fmla="*/ 2575560 w 2589496"/>
                <a:gd name="connsiteY51" fmla="*/ 536090 h 3652126"/>
                <a:gd name="connsiteX52" fmla="*/ 255583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29840 w 2589496"/>
                <a:gd name="connsiteY50" fmla="*/ 520850 h 3652126"/>
                <a:gd name="connsiteX51" fmla="*/ 2575560 w 2589496"/>
                <a:gd name="connsiteY51" fmla="*/ 536090 h 3652126"/>
                <a:gd name="connsiteX52" fmla="*/ 255583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5560 w 2589496"/>
                <a:gd name="connsiteY51" fmla="*/ 536090 h 3652126"/>
                <a:gd name="connsiteX52" fmla="*/ 255583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5560 w 2589496"/>
                <a:gd name="connsiteY51" fmla="*/ 536090 h 3652126"/>
                <a:gd name="connsiteX52" fmla="*/ 255583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5560 w 2589496"/>
                <a:gd name="connsiteY51" fmla="*/ 536090 h 3652126"/>
                <a:gd name="connsiteX52" fmla="*/ 255583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5560 w 2589496"/>
                <a:gd name="connsiteY51" fmla="*/ 536090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90290"/>
                <a:gd name="connsiteY0" fmla="*/ 3096410 h 3652126"/>
                <a:gd name="connsiteX1" fmla="*/ 15240 w 2590290"/>
                <a:gd name="connsiteY1" fmla="*/ 3096410 h 3652126"/>
                <a:gd name="connsiteX2" fmla="*/ 152400 w 2590290"/>
                <a:gd name="connsiteY2" fmla="*/ 3050690 h 3652126"/>
                <a:gd name="connsiteX3" fmla="*/ 213360 w 2590290"/>
                <a:gd name="connsiteY3" fmla="*/ 3035450 h 3652126"/>
                <a:gd name="connsiteX4" fmla="*/ 304800 w 2590290"/>
                <a:gd name="connsiteY4" fmla="*/ 3004970 h 3652126"/>
                <a:gd name="connsiteX5" fmla="*/ 350520 w 2590290"/>
                <a:gd name="connsiteY5" fmla="*/ 2989730 h 3652126"/>
                <a:gd name="connsiteX6" fmla="*/ 396240 w 2590290"/>
                <a:gd name="connsiteY6" fmla="*/ 2974490 h 3652126"/>
                <a:gd name="connsiteX7" fmla="*/ 457200 w 2590290"/>
                <a:gd name="connsiteY7" fmla="*/ 2959250 h 3652126"/>
                <a:gd name="connsiteX8" fmla="*/ 548640 w 2590290"/>
                <a:gd name="connsiteY8" fmla="*/ 2913530 h 3652126"/>
                <a:gd name="connsiteX9" fmla="*/ 640080 w 2590290"/>
                <a:gd name="connsiteY9" fmla="*/ 2883050 h 3652126"/>
                <a:gd name="connsiteX10" fmla="*/ 685800 w 2590290"/>
                <a:gd name="connsiteY10" fmla="*/ 2837330 h 3652126"/>
                <a:gd name="connsiteX11" fmla="*/ 731520 w 2590290"/>
                <a:gd name="connsiteY11" fmla="*/ 2806850 h 3652126"/>
                <a:gd name="connsiteX12" fmla="*/ 762000 w 2590290"/>
                <a:gd name="connsiteY12" fmla="*/ 2761130 h 3652126"/>
                <a:gd name="connsiteX13" fmla="*/ 853440 w 2590290"/>
                <a:gd name="connsiteY13" fmla="*/ 2730650 h 3652126"/>
                <a:gd name="connsiteX14" fmla="*/ 944880 w 2590290"/>
                <a:gd name="connsiteY14" fmla="*/ 2654450 h 3652126"/>
                <a:gd name="connsiteX15" fmla="*/ 990600 w 2590290"/>
                <a:gd name="connsiteY15" fmla="*/ 2623970 h 3652126"/>
                <a:gd name="connsiteX16" fmla="*/ 1082040 w 2590290"/>
                <a:gd name="connsiteY16" fmla="*/ 2486810 h 3652126"/>
                <a:gd name="connsiteX17" fmla="*/ 1112520 w 2590290"/>
                <a:gd name="connsiteY17" fmla="*/ 2441090 h 3652126"/>
                <a:gd name="connsiteX18" fmla="*/ 1158240 w 2590290"/>
                <a:gd name="connsiteY18" fmla="*/ 2395370 h 3652126"/>
                <a:gd name="connsiteX19" fmla="*/ 1234440 w 2590290"/>
                <a:gd name="connsiteY19" fmla="*/ 2258210 h 3652126"/>
                <a:gd name="connsiteX20" fmla="*/ 1295400 w 2590290"/>
                <a:gd name="connsiteY20" fmla="*/ 2151530 h 3652126"/>
                <a:gd name="connsiteX21" fmla="*/ 1341120 w 2590290"/>
                <a:gd name="connsiteY21" fmla="*/ 2105810 h 3652126"/>
                <a:gd name="connsiteX22" fmla="*/ 1447800 w 2590290"/>
                <a:gd name="connsiteY22" fmla="*/ 1968650 h 3652126"/>
                <a:gd name="connsiteX23" fmla="*/ 1493520 w 2590290"/>
                <a:gd name="connsiteY23" fmla="*/ 1938170 h 3652126"/>
                <a:gd name="connsiteX24" fmla="*/ 1569720 w 2590290"/>
                <a:gd name="connsiteY24" fmla="*/ 1801010 h 3652126"/>
                <a:gd name="connsiteX25" fmla="*/ 1600200 w 2590290"/>
                <a:gd name="connsiteY25" fmla="*/ 1755290 h 3652126"/>
                <a:gd name="connsiteX26" fmla="*/ 1645920 w 2590290"/>
                <a:gd name="connsiteY26" fmla="*/ 1724810 h 3652126"/>
                <a:gd name="connsiteX27" fmla="*/ 1722120 w 2590290"/>
                <a:gd name="connsiteY27" fmla="*/ 1587650 h 3652126"/>
                <a:gd name="connsiteX28" fmla="*/ 1783080 w 2590290"/>
                <a:gd name="connsiteY28" fmla="*/ 1496210 h 3652126"/>
                <a:gd name="connsiteX29" fmla="*/ 1813560 w 2590290"/>
                <a:gd name="connsiteY29" fmla="*/ 1450490 h 3652126"/>
                <a:gd name="connsiteX30" fmla="*/ 1859280 w 2590290"/>
                <a:gd name="connsiteY30" fmla="*/ 1404770 h 3652126"/>
                <a:gd name="connsiteX31" fmla="*/ 1935480 w 2590290"/>
                <a:gd name="connsiteY31" fmla="*/ 1267610 h 3652126"/>
                <a:gd name="connsiteX32" fmla="*/ 1965960 w 2590290"/>
                <a:gd name="connsiteY32" fmla="*/ 1221890 h 3652126"/>
                <a:gd name="connsiteX33" fmla="*/ 1981200 w 2590290"/>
                <a:gd name="connsiteY33" fmla="*/ 1176170 h 3652126"/>
                <a:gd name="connsiteX34" fmla="*/ 2042160 w 2590290"/>
                <a:gd name="connsiteY34" fmla="*/ 1084730 h 3652126"/>
                <a:gd name="connsiteX35" fmla="*/ 2087880 w 2590290"/>
                <a:gd name="connsiteY35" fmla="*/ 978050 h 3652126"/>
                <a:gd name="connsiteX36" fmla="*/ 2118360 w 2590290"/>
                <a:gd name="connsiteY36" fmla="*/ 932330 h 3652126"/>
                <a:gd name="connsiteX37" fmla="*/ 2133600 w 2590290"/>
                <a:gd name="connsiteY37" fmla="*/ 886610 h 3652126"/>
                <a:gd name="connsiteX38" fmla="*/ 2164080 w 2590290"/>
                <a:gd name="connsiteY38" fmla="*/ 840890 h 3652126"/>
                <a:gd name="connsiteX39" fmla="*/ 2225040 w 2590290"/>
                <a:gd name="connsiteY39" fmla="*/ 688490 h 3652126"/>
                <a:gd name="connsiteX40" fmla="*/ 2255520 w 2590290"/>
                <a:gd name="connsiteY40" fmla="*/ 642770 h 3652126"/>
                <a:gd name="connsiteX41" fmla="*/ 2286000 w 2590290"/>
                <a:gd name="connsiteY41" fmla="*/ 551330 h 3652126"/>
                <a:gd name="connsiteX42" fmla="*/ 2316480 w 2590290"/>
                <a:gd name="connsiteY42" fmla="*/ 490370 h 3652126"/>
                <a:gd name="connsiteX43" fmla="*/ 2346960 w 2590290"/>
                <a:gd name="connsiteY43" fmla="*/ 398930 h 3652126"/>
                <a:gd name="connsiteX44" fmla="*/ 2362200 w 2590290"/>
                <a:gd name="connsiteY44" fmla="*/ 353210 h 3652126"/>
                <a:gd name="connsiteX45" fmla="*/ 2377440 w 2590290"/>
                <a:gd name="connsiteY45" fmla="*/ 109370 h 3652126"/>
                <a:gd name="connsiteX46" fmla="*/ 2410609 w 2590290"/>
                <a:gd name="connsiteY46" fmla="*/ 1 h 3652126"/>
                <a:gd name="connsiteX47" fmla="*/ 2498463 w 2590290"/>
                <a:gd name="connsiteY47" fmla="*/ 0 h 3652126"/>
                <a:gd name="connsiteX48" fmla="*/ 2524461 w 2590290"/>
                <a:gd name="connsiteY48" fmla="*/ 150607 h 3652126"/>
                <a:gd name="connsiteX49" fmla="*/ 2514600 w 2590290"/>
                <a:gd name="connsiteY49" fmla="*/ 246530 h 3652126"/>
                <a:gd name="connsiteX50" fmla="*/ 2507428 w 2590290"/>
                <a:gd name="connsiteY50" fmla="*/ 511885 h 3652126"/>
                <a:gd name="connsiteX51" fmla="*/ 2575560 w 2590290"/>
                <a:gd name="connsiteY51" fmla="*/ 536090 h 3652126"/>
                <a:gd name="connsiteX52" fmla="*/ 2537907 w 2590290"/>
                <a:gd name="connsiteY52" fmla="*/ 796963 h 3652126"/>
                <a:gd name="connsiteX53" fmla="*/ 2516393 w 2590290"/>
                <a:gd name="connsiteY53" fmla="*/ 892886 h 3652126"/>
                <a:gd name="connsiteX54" fmla="*/ 2514600 w 2590290"/>
                <a:gd name="connsiteY54" fmla="*/ 947570 h 3652126"/>
                <a:gd name="connsiteX55" fmla="*/ 2484120 w 2590290"/>
                <a:gd name="connsiteY55" fmla="*/ 993290 h 3652126"/>
                <a:gd name="connsiteX56" fmla="*/ 2453640 w 2590290"/>
                <a:gd name="connsiteY56" fmla="*/ 1084730 h 3652126"/>
                <a:gd name="connsiteX57" fmla="*/ 2438400 w 2590290"/>
                <a:gd name="connsiteY57" fmla="*/ 1130450 h 3652126"/>
                <a:gd name="connsiteX58" fmla="*/ 2499360 w 2590290"/>
                <a:gd name="connsiteY58" fmla="*/ 1206650 h 3652126"/>
                <a:gd name="connsiteX59" fmla="*/ 2581835 w 2590290"/>
                <a:gd name="connsiteY59" fmla="*/ 1256852 h 3652126"/>
                <a:gd name="connsiteX60" fmla="*/ 2575560 w 2590290"/>
                <a:gd name="connsiteY60" fmla="*/ 1343810 h 3652126"/>
                <a:gd name="connsiteX61" fmla="*/ 2545080 w 2590290"/>
                <a:gd name="connsiteY61" fmla="*/ 1435250 h 3652126"/>
                <a:gd name="connsiteX62" fmla="*/ 2529840 w 2590290"/>
                <a:gd name="connsiteY62" fmla="*/ 1480970 h 3652126"/>
                <a:gd name="connsiteX63" fmla="*/ 2481431 w 2590290"/>
                <a:gd name="connsiteY63" fmla="*/ 1583167 h 3652126"/>
                <a:gd name="connsiteX64" fmla="*/ 2392680 w 2590290"/>
                <a:gd name="connsiteY64" fmla="*/ 1709570 h 3652126"/>
                <a:gd name="connsiteX65" fmla="*/ 2362200 w 2590290"/>
                <a:gd name="connsiteY65" fmla="*/ 1755290 h 3652126"/>
                <a:gd name="connsiteX66" fmla="*/ 2362200 w 2590290"/>
                <a:gd name="connsiteY66" fmla="*/ 1816250 h 3652126"/>
                <a:gd name="connsiteX67" fmla="*/ 2369372 w 2590290"/>
                <a:gd name="connsiteY67" fmla="*/ 1906793 h 3652126"/>
                <a:gd name="connsiteX68" fmla="*/ 2323652 w 2590290"/>
                <a:gd name="connsiteY68" fmla="*/ 1983890 h 3652126"/>
                <a:gd name="connsiteX69" fmla="*/ 2286000 w 2590290"/>
                <a:gd name="connsiteY69" fmla="*/ 2029610 h 3652126"/>
                <a:gd name="connsiteX70" fmla="*/ 2271656 w 2590290"/>
                <a:gd name="connsiteY70" fmla="*/ 2064573 h 3652126"/>
                <a:gd name="connsiteX71" fmla="*/ 2133600 w 2590290"/>
                <a:gd name="connsiteY71" fmla="*/ 2197250 h 3652126"/>
                <a:gd name="connsiteX72" fmla="*/ 2103120 w 2590290"/>
                <a:gd name="connsiteY72" fmla="*/ 2242970 h 3652126"/>
                <a:gd name="connsiteX73" fmla="*/ 2072640 w 2590290"/>
                <a:gd name="connsiteY73" fmla="*/ 2288690 h 3652126"/>
                <a:gd name="connsiteX74" fmla="*/ 2022438 w 2590290"/>
                <a:gd name="connsiteY74" fmla="*/ 2330823 h 3652126"/>
                <a:gd name="connsiteX75" fmla="*/ 1981200 w 2590290"/>
                <a:gd name="connsiteY75" fmla="*/ 2395370 h 3652126"/>
                <a:gd name="connsiteX76" fmla="*/ 1922033 w 2590290"/>
                <a:gd name="connsiteY76" fmla="*/ 2450951 h 3652126"/>
                <a:gd name="connsiteX77" fmla="*/ 1889760 w 2590290"/>
                <a:gd name="connsiteY77" fmla="*/ 2502050 h 3652126"/>
                <a:gd name="connsiteX78" fmla="*/ 1905000 w 2590290"/>
                <a:gd name="connsiteY78" fmla="*/ 2547770 h 3652126"/>
                <a:gd name="connsiteX79" fmla="*/ 1946238 w 2590290"/>
                <a:gd name="connsiteY79" fmla="*/ 2607834 h 3652126"/>
                <a:gd name="connsiteX80" fmla="*/ 1874520 w 2590290"/>
                <a:gd name="connsiteY80" fmla="*/ 2700170 h 3652126"/>
                <a:gd name="connsiteX81" fmla="*/ 1828800 w 2590290"/>
                <a:gd name="connsiteY81" fmla="*/ 2715410 h 3652126"/>
                <a:gd name="connsiteX82" fmla="*/ 1737360 w 2590290"/>
                <a:gd name="connsiteY82" fmla="*/ 2776370 h 3652126"/>
                <a:gd name="connsiteX83" fmla="*/ 1691640 w 2590290"/>
                <a:gd name="connsiteY83" fmla="*/ 2806850 h 3652126"/>
                <a:gd name="connsiteX84" fmla="*/ 1645920 w 2590290"/>
                <a:gd name="connsiteY84" fmla="*/ 2822090 h 3652126"/>
                <a:gd name="connsiteX85" fmla="*/ 1463040 w 2590290"/>
                <a:gd name="connsiteY85" fmla="*/ 2913530 h 3652126"/>
                <a:gd name="connsiteX86" fmla="*/ 1417320 w 2590290"/>
                <a:gd name="connsiteY86" fmla="*/ 2928770 h 3652126"/>
                <a:gd name="connsiteX87" fmla="*/ 1371600 w 2590290"/>
                <a:gd name="connsiteY87" fmla="*/ 2944010 h 3652126"/>
                <a:gd name="connsiteX88" fmla="*/ 1341120 w 2590290"/>
                <a:gd name="connsiteY88" fmla="*/ 2989730 h 3652126"/>
                <a:gd name="connsiteX89" fmla="*/ 1295400 w 2590290"/>
                <a:gd name="connsiteY89" fmla="*/ 3004970 h 3652126"/>
                <a:gd name="connsiteX90" fmla="*/ 1249680 w 2590290"/>
                <a:gd name="connsiteY90" fmla="*/ 3035450 h 3652126"/>
                <a:gd name="connsiteX91" fmla="*/ 1232648 w 2590290"/>
                <a:gd name="connsiteY91" fmla="*/ 3333975 h 3652126"/>
                <a:gd name="connsiteX92" fmla="*/ 701040 w 2590290"/>
                <a:gd name="connsiteY92" fmla="*/ 3507890 h 3652126"/>
                <a:gd name="connsiteX93" fmla="*/ 167640 w 2590290"/>
                <a:gd name="connsiteY93" fmla="*/ 3645050 h 3652126"/>
                <a:gd name="connsiteX94" fmla="*/ 30480 w 2590290"/>
                <a:gd name="connsiteY94" fmla="*/ 3294530 h 3652126"/>
                <a:gd name="connsiteX95" fmla="*/ 15240 w 2590290"/>
                <a:gd name="connsiteY95" fmla="*/ 3248810 h 3652126"/>
                <a:gd name="connsiteX96" fmla="*/ 0 w 2590290"/>
                <a:gd name="connsiteY96" fmla="*/ 3111650 h 3652126"/>
                <a:gd name="connsiteX97" fmla="*/ 15240 w 2590290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1078 w 2589496"/>
                <a:gd name="connsiteY51" fmla="*/ 554019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1078 w 2589496"/>
                <a:gd name="connsiteY51" fmla="*/ 554019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1078 w 2589496"/>
                <a:gd name="connsiteY51" fmla="*/ 554019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1078 w 2589496"/>
                <a:gd name="connsiteY51" fmla="*/ 554019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484120 w 2589496"/>
                <a:gd name="connsiteY54" fmla="*/ 993290 h 3652126"/>
                <a:gd name="connsiteX55" fmla="*/ 2453640 w 2589496"/>
                <a:gd name="connsiteY55" fmla="*/ 1084730 h 3652126"/>
                <a:gd name="connsiteX56" fmla="*/ 2438400 w 2589496"/>
                <a:gd name="connsiteY56" fmla="*/ 1130450 h 3652126"/>
                <a:gd name="connsiteX57" fmla="*/ 2499360 w 2589496"/>
                <a:gd name="connsiteY57" fmla="*/ 1206650 h 3652126"/>
                <a:gd name="connsiteX58" fmla="*/ 2581835 w 2589496"/>
                <a:gd name="connsiteY58" fmla="*/ 1256852 h 3652126"/>
                <a:gd name="connsiteX59" fmla="*/ 2575560 w 2589496"/>
                <a:gd name="connsiteY59" fmla="*/ 1343810 h 3652126"/>
                <a:gd name="connsiteX60" fmla="*/ 2545080 w 2589496"/>
                <a:gd name="connsiteY60" fmla="*/ 1435250 h 3652126"/>
                <a:gd name="connsiteX61" fmla="*/ 2529840 w 2589496"/>
                <a:gd name="connsiteY61" fmla="*/ 1480970 h 3652126"/>
                <a:gd name="connsiteX62" fmla="*/ 2481431 w 2589496"/>
                <a:gd name="connsiteY62" fmla="*/ 1583167 h 3652126"/>
                <a:gd name="connsiteX63" fmla="*/ 2392680 w 2589496"/>
                <a:gd name="connsiteY63" fmla="*/ 1709570 h 3652126"/>
                <a:gd name="connsiteX64" fmla="*/ 2362200 w 2589496"/>
                <a:gd name="connsiteY64" fmla="*/ 1755290 h 3652126"/>
                <a:gd name="connsiteX65" fmla="*/ 2362200 w 2589496"/>
                <a:gd name="connsiteY65" fmla="*/ 1816250 h 3652126"/>
                <a:gd name="connsiteX66" fmla="*/ 2369372 w 2589496"/>
                <a:gd name="connsiteY66" fmla="*/ 1906793 h 3652126"/>
                <a:gd name="connsiteX67" fmla="*/ 2323652 w 2589496"/>
                <a:gd name="connsiteY67" fmla="*/ 1983890 h 3652126"/>
                <a:gd name="connsiteX68" fmla="*/ 2286000 w 2589496"/>
                <a:gd name="connsiteY68" fmla="*/ 2029610 h 3652126"/>
                <a:gd name="connsiteX69" fmla="*/ 2271656 w 2589496"/>
                <a:gd name="connsiteY69" fmla="*/ 2064573 h 3652126"/>
                <a:gd name="connsiteX70" fmla="*/ 2133600 w 2589496"/>
                <a:gd name="connsiteY70" fmla="*/ 2197250 h 3652126"/>
                <a:gd name="connsiteX71" fmla="*/ 2103120 w 2589496"/>
                <a:gd name="connsiteY71" fmla="*/ 2242970 h 3652126"/>
                <a:gd name="connsiteX72" fmla="*/ 2072640 w 2589496"/>
                <a:gd name="connsiteY72" fmla="*/ 2288690 h 3652126"/>
                <a:gd name="connsiteX73" fmla="*/ 2022438 w 2589496"/>
                <a:gd name="connsiteY73" fmla="*/ 2330823 h 3652126"/>
                <a:gd name="connsiteX74" fmla="*/ 1981200 w 2589496"/>
                <a:gd name="connsiteY74" fmla="*/ 2395370 h 3652126"/>
                <a:gd name="connsiteX75" fmla="*/ 1922033 w 2589496"/>
                <a:gd name="connsiteY75" fmla="*/ 2450951 h 3652126"/>
                <a:gd name="connsiteX76" fmla="*/ 1889760 w 2589496"/>
                <a:gd name="connsiteY76" fmla="*/ 2502050 h 3652126"/>
                <a:gd name="connsiteX77" fmla="*/ 1905000 w 2589496"/>
                <a:gd name="connsiteY77" fmla="*/ 2547770 h 3652126"/>
                <a:gd name="connsiteX78" fmla="*/ 1946238 w 2589496"/>
                <a:gd name="connsiteY78" fmla="*/ 2607834 h 3652126"/>
                <a:gd name="connsiteX79" fmla="*/ 1874520 w 2589496"/>
                <a:gd name="connsiteY79" fmla="*/ 2700170 h 3652126"/>
                <a:gd name="connsiteX80" fmla="*/ 1828800 w 2589496"/>
                <a:gd name="connsiteY80" fmla="*/ 2715410 h 3652126"/>
                <a:gd name="connsiteX81" fmla="*/ 1737360 w 2589496"/>
                <a:gd name="connsiteY81" fmla="*/ 2776370 h 3652126"/>
                <a:gd name="connsiteX82" fmla="*/ 1691640 w 2589496"/>
                <a:gd name="connsiteY82" fmla="*/ 2806850 h 3652126"/>
                <a:gd name="connsiteX83" fmla="*/ 1645920 w 2589496"/>
                <a:gd name="connsiteY83" fmla="*/ 2822090 h 3652126"/>
                <a:gd name="connsiteX84" fmla="*/ 1463040 w 2589496"/>
                <a:gd name="connsiteY84" fmla="*/ 2913530 h 3652126"/>
                <a:gd name="connsiteX85" fmla="*/ 1417320 w 2589496"/>
                <a:gd name="connsiteY85" fmla="*/ 2928770 h 3652126"/>
                <a:gd name="connsiteX86" fmla="*/ 1371600 w 2589496"/>
                <a:gd name="connsiteY86" fmla="*/ 2944010 h 3652126"/>
                <a:gd name="connsiteX87" fmla="*/ 1341120 w 2589496"/>
                <a:gd name="connsiteY87" fmla="*/ 2989730 h 3652126"/>
                <a:gd name="connsiteX88" fmla="*/ 1295400 w 2589496"/>
                <a:gd name="connsiteY88" fmla="*/ 3004970 h 3652126"/>
                <a:gd name="connsiteX89" fmla="*/ 1249680 w 2589496"/>
                <a:gd name="connsiteY89" fmla="*/ 3035450 h 3652126"/>
                <a:gd name="connsiteX90" fmla="*/ 1232648 w 2589496"/>
                <a:gd name="connsiteY90" fmla="*/ 3333975 h 3652126"/>
                <a:gd name="connsiteX91" fmla="*/ 701040 w 2589496"/>
                <a:gd name="connsiteY91" fmla="*/ 3507890 h 3652126"/>
                <a:gd name="connsiteX92" fmla="*/ 167640 w 2589496"/>
                <a:gd name="connsiteY92" fmla="*/ 3645050 h 3652126"/>
                <a:gd name="connsiteX93" fmla="*/ 30480 w 2589496"/>
                <a:gd name="connsiteY93" fmla="*/ 3294530 h 3652126"/>
                <a:gd name="connsiteX94" fmla="*/ 15240 w 2589496"/>
                <a:gd name="connsiteY94" fmla="*/ 3248810 h 3652126"/>
                <a:gd name="connsiteX95" fmla="*/ 0 w 2589496"/>
                <a:gd name="connsiteY95" fmla="*/ 3111650 h 3652126"/>
                <a:gd name="connsiteX96" fmla="*/ 15240 w 2589496"/>
                <a:gd name="connsiteY96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1078 w 2589496"/>
                <a:gd name="connsiteY51" fmla="*/ 554019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484120 w 2589496"/>
                <a:gd name="connsiteY54" fmla="*/ 993290 h 3652126"/>
                <a:gd name="connsiteX55" fmla="*/ 2453640 w 2589496"/>
                <a:gd name="connsiteY55" fmla="*/ 1084730 h 3652126"/>
                <a:gd name="connsiteX56" fmla="*/ 2420471 w 2589496"/>
                <a:gd name="connsiteY56" fmla="*/ 1152861 h 3652126"/>
                <a:gd name="connsiteX57" fmla="*/ 2499360 w 2589496"/>
                <a:gd name="connsiteY57" fmla="*/ 1206650 h 3652126"/>
                <a:gd name="connsiteX58" fmla="*/ 2581835 w 2589496"/>
                <a:gd name="connsiteY58" fmla="*/ 1256852 h 3652126"/>
                <a:gd name="connsiteX59" fmla="*/ 2575560 w 2589496"/>
                <a:gd name="connsiteY59" fmla="*/ 1343810 h 3652126"/>
                <a:gd name="connsiteX60" fmla="*/ 2545080 w 2589496"/>
                <a:gd name="connsiteY60" fmla="*/ 1435250 h 3652126"/>
                <a:gd name="connsiteX61" fmla="*/ 2529840 w 2589496"/>
                <a:gd name="connsiteY61" fmla="*/ 1480970 h 3652126"/>
                <a:gd name="connsiteX62" fmla="*/ 2481431 w 2589496"/>
                <a:gd name="connsiteY62" fmla="*/ 1583167 h 3652126"/>
                <a:gd name="connsiteX63" fmla="*/ 2392680 w 2589496"/>
                <a:gd name="connsiteY63" fmla="*/ 1709570 h 3652126"/>
                <a:gd name="connsiteX64" fmla="*/ 2362200 w 2589496"/>
                <a:gd name="connsiteY64" fmla="*/ 1755290 h 3652126"/>
                <a:gd name="connsiteX65" fmla="*/ 2362200 w 2589496"/>
                <a:gd name="connsiteY65" fmla="*/ 1816250 h 3652126"/>
                <a:gd name="connsiteX66" fmla="*/ 2369372 w 2589496"/>
                <a:gd name="connsiteY66" fmla="*/ 1906793 h 3652126"/>
                <a:gd name="connsiteX67" fmla="*/ 2323652 w 2589496"/>
                <a:gd name="connsiteY67" fmla="*/ 1983890 h 3652126"/>
                <a:gd name="connsiteX68" fmla="*/ 2286000 w 2589496"/>
                <a:gd name="connsiteY68" fmla="*/ 2029610 h 3652126"/>
                <a:gd name="connsiteX69" fmla="*/ 2271656 w 2589496"/>
                <a:gd name="connsiteY69" fmla="*/ 2064573 h 3652126"/>
                <a:gd name="connsiteX70" fmla="*/ 2133600 w 2589496"/>
                <a:gd name="connsiteY70" fmla="*/ 2197250 h 3652126"/>
                <a:gd name="connsiteX71" fmla="*/ 2103120 w 2589496"/>
                <a:gd name="connsiteY71" fmla="*/ 2242970 h 3652126"/>
                <a:gd name="connsiteX72" fmla="*/ 2072640 w 2589496"/>
                <a:gd name="connsiteY72" fmla="*/ 2288690 h 3652126"/>
                <a:gd name="connsiteX73" fmla="*/ 2022438 w 2589496"/>
                <a:gd name="connsiteY73" fmla="*/ 2330823 h 3652126"/>
                <a:gd name="connsiteX74" fmla="*/ 1981200 w 2589496"/>
                <a:gd name="connsiteY74" fmla="*/ 2395370 h 3652126"/>
                <a:gd name="connsiteX75" fmla="*/ 1922033 w 2589496"/>
                <a:gd name="connsiteY75" fmla="*/ 2450951 h 3652126"/>
                <a:gd name="connsiteX76" fmla="*/ 1889760 w 2589496"/>
                <a:gd name="connsiteY76" fmla="*/ 2502050 h 3652126"/>
                <a:gd name="connsiteX77" fmla="*/ 1905000 w 2589496"/>
                <a:gd name="connsiteY77" fmla="*/ 2547770 h 3652126"/>
                <a:gd name="connsiteX78" fmla="*/ 1946238 w 2589496"/>
                <a:gd name="connsiteY78" fmla="*/ 2607834 h 3652126"/>
                <a:gd name="connsiteX79" fmla="*/ 1874520 w 2589496"/>
                <a:gd name="connsiteY79" fmla="*/ 2700170 h 3652126"/>
                <a:gd name="connsiteX80" fmla="*/ 1828800 w 2589496"/>
                <a:gd name="connsiteY80" fmla="*/ 2715410 h 3652126"/>
                <a:gd name="connsiteX81" fmla="*/ 1737360 w 2589496"/>
                <a:gd name="connsiteY81" fmla="*/ 2776370 h 3652126"/>
                <a:gd name="connsiteX82" fmla="*/ 1691640 w 2589496"/>
                <a:gd name="connsiteY82" fmla="*/ 2806850 h 3652126"/>
                <a:gd name="connsiteX83" fmla="*/ 1645920 w 2589496"/>
                <a:gd name="connsiteY83" fmla="*/ 2822090 h 3652126"/>
                <a:gd name="connsiteX84" fmla="*/ 1463040 w 2589496"/>
                <a:gd name="connsiteY84" fmla="*/ 2913530 h 3652126"/>
                <a:gd name="connsiteX85" fmla="*/ 1417320 w 2589496"/>
                <a:gd name="connsiteY85" fmla="*/ 2928770 h 3652126"/>
                <a:gd name="connsiteX86" fmla="*/ 1371600 w 2589496"/>
                <a:gd name="connsiteY86" fmla="*/ 2944010 h 3652126"/>
                <a:gd name="connsiteX87" fmla="*/ 1341120 w 2589496"/>
                <a:gd name="connsiteY87" fmla="*/ 2989730 h 3652126"/>
                <a:gd name="connsiteX88" fmla="*/ 1295400 w 2589496"/>
                <a:gd name="connsiteY88" fmla="*/ 3004970 h 3652126"/>
                <a:gd name="connsiteX89" fmla="*/ 1249680 w 2589496"/>
                <a:gd name="connsiteY89" fmla="*/ 3035450 h 3652126"/>
                <a:gd name="connsiteX90" fmla="*/ 1232648 w 2589496"/>
                <a:gd name="connsiteY90" fmla="*/ 3333975 h 3652126"/>
                <a:gd name="connsiteX91" fmla="*/ 701040 w 2589496"/>
                <a:gd name="connsiteY91" fmla="*/ 3507890 h 3652126"/>
                <a:gd name="connsiteX92" fmla="*/ 167640 w 2589496"/>
                <a:gd name="connsiteY92" fmla="*/ 3645050 h 3652126"/>
                <a:gd name="connsiteX93" fmla="*/ 30480 w 2589496"/>
                <a:gd name="connsiteY93" fmla="*/ 3294530 h 3652126"/>
                <a:gd name="connsiteX94" fmla="*/ 15240 w 2589496"/>
                <a:gd name="connsiteY94" fmla="*/ 3248810 h 3652126"/>
                <a:gd name="connsiteX95" fmla="*/ 0 w 2589496"/>
                <a:gd name="connsiteY95" fmla="*/ 3111650 h 3652126"/>
                <a:gd name="connsiteX96" fmla="*/ 15240 w 2589496"/>
                <a:gd name="connsiteY96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1078 w 2589496"/>
                <a:gd name="connsiteY51" fmla="*/ 554019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484120 w 2589496"/>
                <a:gd name="connsiteY54" fmla="*/ 993290 h 3652126"/>
                <a:gd name="connsiteX55" fmla="*/ 2453640 w 2589496"/>
                <a:gd name="connsiteY55" fmla="*/ 1084730 h 3652126"/>
                <a:gd name="connsiteX56" fmla="*/ 2420471 w 2589496"/>
                <a:gd name="connsiteY56" fmla="*/ 1152861 h 3652126"/>
                <a:gd name="connsiteX57" fmla="*/ 2499360 w 2589496"/>
                <a:gd name="connsiteY57" fmla="*/ 1206650 h 3652126"/>
                <a:gd name="connsiteX58" fmla="*/ 2581835 w 2589496"/>
                <a:gd name="connsiteY58" fmla="*/ 1256852 h 3652126"/>
                <a:gd name="connsiteX59" fmla="*/ 2575560 w 2589496"/>
                <a:gd name="connsiteY59" fmla="*/ 1343810 h 3652126"/>
                <a:gd name="connsiteX60" fmla="*/ 2545080 w 2589496"/>
                <a:gd name="connsiteY60" fmla="*/ 1435250 h 3652126"/>
                <a:gd name="connsiteX61" fmla="*/ 2529840 w 2589496"/>
                <a:gd name="connsiteY61" fmla="*/ 1480970 h 3652126"/>
                <a:gd name="connsiteX62" fmla="*/ 2481431 w 2589496"/>
                <a:gd name="connsiteY62" fmla="*/ 1583167 h 3652126"/>
                <a:gd name="connsiteX63" fmla="*/ 2392680 w 2589496"/>
                <a:gd name="connsiteY63" fmla="*/ 1709570 h 3652126"/>
                <a:gd name="connsiteX64" fmla="*/ 2362200 w 2589496"/>
                <a:gd name="connsiteY64" fmla="*/ 1755290 h 3652126"/>
                <a:gd name="connsiteX65" fmla="*/ 2362200 w 2589496"/>
                <a:gd name="connsiteY65" fmla="*/ 1816250 h 3652126"/>
                <a:gd name="connsiteX66" fmla="*/ 2369372 w 2589496"/>
                <a:gd name="connsiteY66" fmla="*/ 1906793 h 3652126"/>
                <a:gd name="connsiteX67" fmla="*/ 2323652 w 2589496"/>
                <a:gd name="connsiteY67" fmla="*/ 1983890 h 3652126"/>
                <a:gd name="connsiteX68" fmla="*/ 2286000 w 2589496"/>
                <a:gd name="connsiteY68" fmla="*/ 2029610 h 3652126"/>
                <a:gd name="connsiteX69" fmla="*/ 2271656 w 2589496"/>
                <a:gd name="connsiteY69" fmla="*/ 2064573 h 3652126"/>
                <a:gd name="connsiteX70" fmla="*/ 2133600 w 2589496"/>
                <a:gd name="connsiteY70" fmla="*/ 2197250 h 3652126"/>
                <a:gd name="connsiteX71" fmla="*/ 2103120 w 2589496"/>
                <a:gd name="connsiteY71" fmla="*/ 2242970 h 3652126"/>
                <a:gd name="connsiteX72" fmla="*/ 2072640 w 2589496"/>
                <a:gd name="connsiteY72" fmla="*/ 2288690 h 3652126"/>
                <a:gd name="connsiteX73" fmla="*/ 2022438 w 2589496"/>
                <a:gd name="connsiteY73" fmla="*/ 2330823 h 3652126"/>
                <a:gd name="connsiteX74" fmla="*/ 1981200 w 2589496"/>
                <a:gd name="connsiteY74" fmla="*/ 2395370 h 3652126"/>
                <a:gd name="connsiteX75" fmla="*/ 1922033 w 2589496"/>
                <a:gd name="connsiteY75" fmla="*/ 2450951 h 3652126"/>
                <a:gd name="connsiteX76" fmla="*/ 1889760 w 2589496"/>
                <a:gd name="connsiteY76" fmla="*/ 2502050 h 3652126"/>
                <a:gd name="connsiteX77" fmla="*/ 1905000 w 2589496"/>
                <a:gd name="connsiteY77" fmla="*/ 2547770 h 3652126"/>
                <a:gd name="connsiteX78" fmla="*/ 1946238 w 2589496"/>
                <a:gd name="connsiteY78" fmla="*/ 2607834 h 3652126"/>
                <a:gd name="connsiteX79" fmla="*/ 1874520 w 2589496"/>
                <a:gd name="connsiteY79" fmla="*/ 2700170 h 3652126"/>
                <a:gd name="connsiteX80" fmla="*/ 1828800 w 2589496"/>
                <a:gd name="connsiteY80" fmla="*/ 2715410 h 3652126"/>
                <a:gd name="connsiteX81" fmla="*/ 1737360 w 2589496"/>
                <a:gd name="connsiteY81" fmla="*/ 2776370 h 3652126"/>
                <a:gd name="connsiteX82" fmla="*/ 1691640 w 2589496"/>
                <a:gd name="connsiteY82" fmla="*/ 2806850 h 3652126"/>
                <a:gd name="connsiteX83" fmla="*/ 1645920 w 2589496"/>
                <a:gd name="connsiteY83" fmla="*/ 2822090 h 3652126"/>
                <a:gd name="connsiteX84" fmla="*/ 1463040 w 2589496"/>
                <a:gd name="connsiteY84" fmla="*/ 2913530 h 3652126"/>
                <a:gd name="connsiteX85" fmla="*/ 1417320 w 2589496"/>
                <a:gd name="connsiteY85" fmla="*/ 2928770 h 3652126"/>
                <a:gd name="connsiteX86" fmla="*/ 1371600 w 2589496"/>
                <a:gd name="connsiteY86" fmla="*/ 2944010 h 3652126"/>
                <a:gd name="connsiteX87" fmla="*/ 1341120 w 2589496"/>
                <a:gd name="connsiteY87" fmla="*/ 2989730 h 3652126"/>
                <a:gd name="connsiteX88" fmla="*/ 1295400 w 2589496"/>
                <a:gd name="connsiteY88" fmla="*/ 3004970 h 3652126"/>
                <a:gd name="connsiteX89" fmla="*/ 1249680 w 2589496"/>
                <a:gd name="connsiteY89" fmla="*/ 3035450 h 3652126"/>
                <a:gd name="connsiteX90" fmla="*/ 1232648 w 2589496"/>
                <a:gd name="connsiteY90" fmla="*/ 3333975 h 3652126"/>
                <a:gd name="connsiteX91" fmla="*/ 701040 w 2589496"/>
                <a:gd name="connsiteY91" fmla="*/ 3507890 h 3652126"/>
                <a:gd name="connsiteX92" fmla="*/ 167640 w 2589496"/>
                <a:gd name="connsiteY92" fmla="*/ 3645050 h 3652126"/>
                <a:gd name="connsiteX93" fmla="*/ 30480 w 2589496"/>
                <a:gd name="connsiteY93" fmla="*/ 3294530 h 3652126"/>
                <a:gd name="connsiteX94" fmla="*/ 15240 w 2589496"/>
                <a:gd name="connsiteY94" fmla="*/ 3248810 h 3652126"/>
                <a:gd name="connsiteX95" fmla="*/ 0 w 2589496"/>
                <a:gd name="connsiteY95" fmla="*/ 3111650 h 3652126"/>
                <a:gd name="connsiteX96" fmla="*/ 15240 w 2589496"/>
                <a:gd name="connsiteY96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1078 w 2589496"/>
                <a:gd name="connsiteY51" fmla="*/ 554019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484120 w 2589496"/>
                <a:gd name="connsiteY54" fmla="*/ 993290 h 3652126"/>
                <a:gd name="connsiteX55" fmla="*/ 2453640 w 2589496"/>
                <a:gd name="connsiteY55" fmla="*/ 1084730 h 3652126"/>
                <a:gd name="connsiteX56" fmla="*/ 2420471 w 2589496"/>
                <a:gd name="connsiteY56" fmla="*/ 1152861 h 3652126"/>
                <a:gd name="connsiteX57" fmla="*/ 2499360 w 2589496"/>
                <a:gd name="connsiteY57" fmla="*/ 1206650 h 3652126"/>
                <a:gd name="connsiteX58" fmla="*/ 2581835 w 2589496"/>
                <a:gd name="connsiteY58" fmla="*/ 1256852 h 3652126"/>
                <a:gd name="connsiteX59" fmla="*/ 2575560 w 2589496"/>
                <a:gd name="connsiteY59" fmla="*/ 1343810 h 3652126"/>
                <a:gd name="connsiteX60" fmla="*/ 2545080 w 2589496"/>
                <a:gd name="connsiteY60" fmla="*/ 1435250 h 3652126"/>
                <a:gd name="connsiteX61" fmla="*/ 2529840 w 2589496"/>
                <a:gd name="connsiteY61" fmla="*/ 1480970 h 3652126"/>
                <a:gd name="connsiteX62" fmla="*/ 2481431 w 2589496"/>
                <a:gd name="connsiteY62" fmla="*/ 1583167 h 3652126"/>
                <a:gd name="connsiteX63" fmla="*/ 2392680 w 2589496"/>
                <a:gd name="connsiteY63" fmla="*/ 1709570 h 3652126"/>
                <a:gd name="connsiteX64" fmla="*/ 2362200 w 2589496"/>
                <a:gd name="connsiteY64" fmla="*/ 1755290 h 3652126"/>
                <a:gd name="connsiteX65" fmla="*/ 2362200 w 2589496"/>
                <a:gd name="connsiteY65" fmla="*/ 1816250 h 3652126"/>
                <a:gd name="connsiteX66" fmla="*/ 2369372 w 2589496"/>
                <a:gd name="connsiteY66" fmla="*/ 1906793 h 3652126"/>
                <a:gd name="connsiteX67" fmla="*/ 2323652 w 2589496"/>
                <a:gd name="connsiteY67" fmla="*/ 1983890 h 3652126"/>
                <a:gd name="connsiteX68" fmla="*/ 2286000 w 2589496"/>
                <a:gd name="connsiteY68" fmla="*/ 2029610 h 3652126"/>
                <a:gd name="connsiteX69" fmla="*/ 2271656 w 2589496"/>
                <a:gd name="connsiteY69" fmla="*/ 2064573 h 3652126"/>
                <a:gd name="connsiteX70" fmla="*/ 2133600 w 2589496"/>
                <a:gd name="connsiteY70" fmla="*/ 2197250 h 3652126"/>
                <a:gd name="connsiteX71" fmla="*/ 2103120 w 2589496"/>
                <a:gd name="connsiteY71" fmla="*/ 2242970 h 3652126"/>
                <a:gd name="connsiteX72" fmla="*/ 2072640 w 2589496"/>
                <a:gd name="connsiteY72" fmla="*/ 2288690 h 3652126"/>
                <a:gd name="connsiteX73" fmla="*/ 2022438 w 2589496"/>
                <a:gd name="connsiteY73" fmla="*/ 2330823 h 3652126"/>
                <a:gd name="connsiteX74" fmla="*/ 1981200 w 2589496"/>
                <a:gd name="connsiteY74" fmla="*/ 2395370 h 3652126"/>
                <a:gd name="connsiteX75" fmla="*/ 1922033 w 2589496"/>
                <a:gd name="connsiteY75" fmla="*/ 2450951 h 3652126"/>
                <a:gd name="connsiteX76" fmla="*/ 1889760 w 2589496"/>
                <a:gd name="connsiteY76" fmla="*/ 2502050 h 3652126"/>
                <a:gd name="connsiteX77" fmla="*/ 1905000 w 2589496"/>
                <a:gd name="connsiteY77" fmla="*/ 2547770 h 3652126"/>
                <a:gd name="connsiteX78" fmla="*/ 1946238 w 2589496"/>
                <a:gd name="connsiteY78" fmla="*/ 2607834 h 3652126"/>
                <a:gd name="connsiteX79" fmla="*/ 1874520 w 2589496"/>
                <a:gd name="connsiteY79" fmla="*/ 2700170 h 3652126"/>
                <a:gd name="connsiteX80" fmla="*/ 1828800 w 2589496"/>
                <a:gd name="connsiteY80" fmla="*/ 2715410 h 3652126"/>
                <a:gd name="connsiteX81" fmla="*/ 1737360 w 2589496"/>
                <a:gd name="connsiteY81" fmla="*/ 2776370 h 3652126"/>
                <a:gd name="connsiteX82" fmla="*/ 1691640 w 2589496"/>
                <a:gd name="connsiteY82" fmla="*/ 2806850 h 3652126"/>
                <a:gd name="connsiteX83" fmla="*/ 1645920 w 2589496"/>
                <a:gd name="connsiteY83" fmla="*/ 2822090 h 3652126"/>
                <a:gd name="connsiteX84" fmla="*/ 1463040 w 2589496"/>
                <a:gd name="connsiteY84" fmla="*/ 2913530 h 3652126"/>
                <a:gd name="connsiteX85" fmla="*/ 1417320 w 2589496"/>
                <a:gd name="connsiteY85" fmla="*/ 2928770 h 3652126"/>
                <a:gd name="connsiteX86" fmla="*/ 1371600 w 2589496"/>
                <a:gd name="connsiteY86" fmla="*/ 2944010 h 3652126"/>
                <a:gd name="connsiteX87" fmla="*/ 1341120 w 2589496"/>
                <a:gd name="connsiteY87" fmla="*/ 2989730 h 3652126"/>
                <a:gd name="connsiteX88" fmla="*/ 1295400 w 2589496"/>
                <a:gd name="connsiteY88" fmla="*/ 3004970 h 3652126"/>
                <a:gd name="connsiteX89" fmla="*/ 1249680 w 2589496"/>
                <a:gd name="connsiteY89" fmla="*/ 3035450 h 3652126"/>
                <a:gd name="connsiteX90" fmla="*/ 1232648 w 2589496"/>
                <a:gd name="connsiteY90" fmla="*/ 3333975 h 3652126"/>
                <a:gd name="connsiteX91" fmla="*/ 701040 w 2589496"/>
                <a:gd name="connsiteY91" fmla="*/ 3507890 h 3652126"/>
                <a:gd name="connsiteX92" fmla="*/ 167640 w 2589496"/>
                <a:gd name="connsiteY92" fmla="*/ 3645050 h 3652126"/>
                <a:gd name="connsiteX93" fmla="*/ 30480 w 2589496"/>
                <a:gd name="connsiteY93" fmla="*/ 3294530 h 3652126"/>
                <a:gd name="connsiteX94" fmla="*/ 15240 w 2589496"/>
                <a:gd name="connsiteY94" fmla="*/ 3248810 h 3652126"/>
                <a:gd name="connsiteX95" fmla="*/ 0 w 2589496"/>
                <a:gd name="connsiteY95" fmla="*/ 3111650 h 3652126"/>
                <a:gd name="connsiteX96" fmla="*/ 15240 w 2589496"/>
                <a:gd name="connsiteY96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1078 w 2589496"/>
                <a:gd name="connsiteY51" fmla="*/ 554019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484120 w 2589496"/>
                <a:gd name="connsiteY54" fmla="*/ 993290 h 3652126"/>
                <a:gd name="connsiteX55" fmla="*/ 2453640 w 2589496"/>
                <a:gd name="connsiteY55" fmla="*/ 1084730 h 3652126"/>
                <a:gd name="connsiteX56" fmla="*/ 2499360 w 2589496"/>
                <a:gd name="connsiteY56" fmla="*/ 1206650 h 3652126"/>
                <a:gd name="connsiteX57" fmla="*/ 2581835 w 2589496"/>
                <a:gd name="connsiteY57" fmla="*/ 1256852 h 3652126"/>
                <a:gd name="connsiteX58" fmla="*/ 2575560 w 2589496"/>
                <a:gd name="connsiteY58" fmla="*/ 1343810 h 3652126"/>
                <a:gd name="connsiteX59" fmla="*/ 2545080 w 2589496"/>
                <a:gd name="connsiteY59" fmla="*/ 1435250 h 3652126"/>
                <a:gd name="connsiteX60" fmla="*/ 2529840 w 2589496"/>
                <a:gd name="connsiteY60" fmla="*/ 1480970 h 3652126"/>
                <a:gd name="connsiteX61" fmla="*/ 2481431 w 2589496"/>
                <a:gd name="connsiteY61" fmla="*/ 1583167 h 3652126"/>
                <a:gd name="connsiteX62" fmla="*/ 2392680 w 2589496"/>
                <a:gd name="connsiteY62" fmla="*/ 1709570 h 3652126"/>
                <a:gd name="connsiteX63" fmla="*/ 2362200 w 2589496"/>
                <a:gd name="connsiteY63" fmla="*/ 1755290 h 3652126"/>
                <a:gd name="connsiteX64" fmla="*/ 2362200 w 2589496"/>
                <a:gd name="connsiteY64" fmla="*/ 1816250 h 3652126"/>
                <a:gd name="connsiteX65" fmla="*/ 2369372 w 2589496"/>
                <a:gd name="connsiteY65" fmla="*/ 1906793 h 3652126"/>
                <a:gd name="connsiteX66" fmla="*/ 2323652 w 2589496"/>
                <a:gd name="connsiteY66" fmla="*/ 1983890 h 3652126"/>
                <a:gd name="connsiteX67" fmla="*/ 2286000 w 2589496"/>
                <a:gd name="connsiteY67" fmla="*/ 2029610 h 3652126"/>
                <a:gd name="connsiteX68" fmla="*/ 2271656 w 2589496"/>
                <a:gd name="connsiteY68" fmla="*/ 2064573 h 3652126"/>
                <a:gd name="connsiteX69" fmla="*/ 2133600 w 2589496"/>
                <a:gd name="connsiteY69" fmla="*/ 2197250 h 3652126"/>
                <a:gd name="connsiteX70" fmla="*/ 2103120 w 2589496"/>
                <a:gd name="connsiteY70" fmla="*/ 2242970 h 3652126"/>
                <a:gd name="connsiteX71" fmla="*/ 2072640 w 2589496"/>
                <a:gd name="connsiteY71" fmla="*/ 2288690 h 3652126"/>
                <a:gd name="connsiteX72" fmla="*/ 2022438 w 2589496"/>
                <a:gd name="connsiteY72" fmla="*/ 2330823 h 3652126"/>
                <a:gd name="connsiteX73" fmla="*/ 1981200 w 2589496"/>
                <a:gd name="connsiteY73" fmla="*/ 2395370 h 3652126"/>
                <a:gd name="connsiteX74" fmla="*/ 1922033 w 2589496"/>
                <a:gd name="connsiteY74" fmla="*/ 2450951 h 3652126"/>
                <a:gd name="connsiteX75" fmla="*/ 1889760 w 2589496"/>
                <a:gd name="connsiteY75" fmla="*/ 2502050 h 3652126"/>
                <a:gd name="connsiteX76" fmla="*/ 1905000 w 2589496"/>
                <a:gd name="connsiteY76" fmla="*/ 2547770 h 3652126"/>
                <a:gd name="connsiteX77" fmla="*/ 1946238 w 2589496"/>
                <a:gd name="connsiteY77" fmla="*/ 2607834 h 3652126"/>
                <a:gd name="connsiteX78" fmla="*/ 1874520 w 2589496"/>
                <a:gd name="connsiteY78" fmla="*/ 2700170 h 3652126"/>
                <a:gd name="connsiteX79" fmla="*/ 1828800 w 2589496"/>
                <a:gd name="connsiteY79" fmla="*/ 2715410 h 3652126"/>
                <a:gd name="connsiteX80" fmla="*/ 1737360 w 2589496"/>
                <a:gd name="connsiteY80" fmla="*/ 2776370 h 3652126"/>
                <a:gd name="connsiteX81" fmla="*/ 1691640 w 2589496"/>
                <a:gd name="connsiteY81" fmla="*/ 2806850 h 3652126"/>
                <a:gd name="connsiteX82" fmla="*/ 1645920 w 2589496"/>
                <a:gd name="connsiteY82" fmla="*/ 2822090 h 3652126"/>
                <a:gd name="connsiteX83" fmla="*/ 1463040 w 2589496"/>
                <a:gd name="connsiteY83" fmla="*/ 2913530 h 3652126"/>
                <a:gd name="connsiteX84" fmla="*/ 1417320 w 2589496"/>
                <a:gd name="connsiteY84" fmla="*/ 2928770 h 3652126"/>
                <a:gd name="connsiteX85" fmla="*/ 1371600 w 2589496"/>
                <a:gd name="connsiteY85" fmla="*/ 2944010 h 3652126"/>
                <a:gd name="connsiteX86" fmla="*/ 1341120 w 2589496"/>
                <a:gd name="connsiteY86" fmla="*/ 2989730 h 3652126"/>
                <a:gd name="connsiteX87" fmla="*/ 1295400 w 2589496"/>
                <a:gd name="connsiteY87" fmla="*/ 3004970 h 3652126"/>
                <a:gd name="connsiteX88" fmla="*/ 1249680 w 2589496"/>
                <a:gd name="connsiteY88" fmla="*/ 3035450 h 3652126"/>
                <a:gd name="connsiteX89" fmla="*/ 1232648 w 2589496"/>
                <a:gd name="connsiteY89" fmla="*/ 3333975 h 3652126"/>
                <a:gd name="connsiteX90" fmla="*/ 701040 w 2589496"/>
                <a:gd name="connsiteY90" fmla="*/ 3507890 h 3652126"/>
                <a:gd name="connsiteX91" fmla="*/ 167640 w 2589496"/>
                <a:gd name="connsiteY91" fmla="*/ 3645050 h 3652126"/>
                <a:gd name="connsiteX92" fmla="*/ 30480 w 2589496"/>
                <a:gd name="connsiteY92" fmla="*/ 3294530 h 3652126"/>
                <a:gd name="connsiteX93" fmla="*/ 15240 w 2589496"/>
                <a:gd name="connsiteY93" fmla="*/ 3248810 h 3652126"/>
                <a:gd name="connsiteX94" fmla="*/ 0 w 2589496"/>
                <a:gd name="connsiteY94" fmla="*/ 3111650 h 3652126"/>
                <a:gd name="connsiteX95" fmla="*/ 15240 w 2589496"/>
                <a:gd name="connsiteY95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1078 w 2589496"/>
                <a:gd name="connsiteY51" fmla="*/ 554019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484120 w 2589496"/>
                <a:gd name="connsiteY54" fmla="*/ 993290 h 3652126"/>
                <a:gd name="connsiteX55" fmla="*/ 2435710 w 2589496"/>
                <a:gd name="connsiteY55" fmla="*/ 1147483 h 3652126"/>
                <a:gd name="connsiteX56" fmla="*/ 2499360 w 2589496"/>
                <a:gd name="connsiteY56" fmla="*/ 1206650 h 3652126"/>
                <a:gd name="connsiteX57" fmla="*/ 2581835 w 2589496"/>
                <a:gd name="connsiteY57" fmla="*/ 1256852 h 3652126"/>
                <a:gd name="connsiteX58" fmla="*/ 2575560 w 2589496"/>
                <a:gd name="connsiteY58" fmla="*/ 1343810 h 3652126"/>
                <a:gd name="connsiteX59" fmla="*/ 2545080 w 2589496"/>
                <a:gd name="connsiteY59" fmla="*/ 1435250 h 3652126"/>
                <a:gd name="connsiteX60" fmla="*/ 2529840 w 2589496"/>
                <a:gd name="connsiteY60" fmla="*/ 1480970 h 3652126"/>
                <a:gd name="connsiteX61" fmla="*/ 2481431 w 2589496"/>
                <a:gd name="connsiteY61" fmla="*/ 1583167 h 3652126"/>
                <a:gd name="connsiteX62" fmla="*/ 2392680 w 2589496"/>
                <a:gd name="connsiteY62" fmla="*/ 1709570 h 3652126"/>
                <a:gd name="connsiteX63" fmla="*/ 2362200 w 2589496"/>
                <a:gd name="connsiteY63" fmla="*/ 1755290 h 3652126"/>
                <a:gd name="connsiteX64" fmla="*/ 2362200 w 2589496"/>
                <a:gd name="connsiteY64" fmla="*/ 1816250 h 3652126"/>
                <a:gd name="connsiteX65" fmla="*/ 2369372 w 2589496"/>
                <a:gd name="connsiteY65" fmla="*/ 1906793 h 3652126"/>
                <a:gd name="connsiteX66" fmla="*/ 2323652 w 2589496"/>
                <a:gd name="connsiteY66" fmla="*/ 1983890 h 3652126"/>
                <a:gd name="connsiteX67" fmla="*/ 2286000 w 2589496"/>
                <a:gd name="connsiteY67" fmla="*/ 2029610 h 3652126"/>
                <a:gd name="connsiteX68" fmla="*/ 2271656 w 2589496"/>
                <a:gd name="connsiteY68" fmla="*/ 2064573 h 3652126"/>
                <a:gd name="connsiteX69" fmla="*/ 2133600 w 2589496"/>
                <a:gd name="connsiteY69" fmla="*/ 2197250 h 3652126"/>
                <a:gd name="connsiteX70" fmla="*/ 2103120 w 2589496"/>
                <a:gd name="connsiteY70" fmla="*/ 2242970 h 3652126"/>
                <a:gd name="connsiteX71" fmla="*/ 2072640 w 2589496"/>
                <a:gd name="connsiteY71" fmla="*/ 2288690 h 3652126"/>
                <a:gd name="connsiteX72" fmla="*/ 2022438 w 2589496"/>
                <a:gd name="connsiteY72" fmla="*/ 2330823 h 3652126"/>
                <a:gd name="connsiteX73" fmla="*/ 1981200 w 2589496"/>
                <a:gd name="connsiteY73" fmla="*/ 2395370 h 3652126"/>
                <a:gd name="connsiteX74" fmla="*/ 1922033 w 2589496"/>
                <a:gd name="connsiteY74" fmla="*/ 2450951 h 3652126"/>
                <a:gd name="connsiteX75" fmla="*/ 1889760 w 2589496"/>
                <a:gd name="connsiteY75" fmla="*/ 2502050 h 3652126"/>
                <a:gd name="connsiteX76" fmla="*/ 1905000 w 2589496"/>
                <a:gd name="connsiteY76" fmla="*/ 2547770 h 3652126"/>
                <a:gd name="connsiteX77" fmla="*/ 1946238 w 2589496"/>
                <a:gd name="connsiteY77" fmla="*/ 2607834 h 3652126"/>
                <a:gd name="connsiteX78" fmla="*/ 1874520 w 2589496"/>
                <a:gd name="connsiteY78" fmla="*/ 2700170 h 3652126"/>
                <a:gd name="connsiteX79" fmla="*/ 1828800 w 2589496"/>
                <a:gd name="connsiteY79" fmla="*/ 2715410 h 3652126"/>
                <a:gd name="connsiteX80" fmla="*/ 1737360 w 2589496"/>
                <a:gd name="connsiteY80" fmla="*/ 2776370 h 3652126"/>
                <a:gd name="connsiteX81" fmla="*/ 1691640 w 2589496"/>
                <a:gd name="connsiteY81" fmla="*/ 2806850 h 3652126"/>
                <a:gd name="connsiteX82" fmla="*/ 1645920 w 2589496"/>
                <a:gd name="connsiteY82" fmla="*/ 2822090 h 3652126"/>
                <a:gd name="connsiteX83" fmla="*/ 1463040 w 2589496"/>
                <a:gd name="connsiteY83" fmla="*/ 2913530 h 3652126"/>
                <a:gd name="connsiteX84" fmla="*/ 1417320 w 2589496"/>
                <a:gd name="connsiteY84" fmla="*/ 2928770 h 3652126"/>
                <a:gd name="connsiteX85" fmla="*/ 1371600 w 2589496"/>
                <a:gd name="connsiteY85" fmla="*/ 2944010 h 3652126"/>
                <a:gd name="connsiteX86" fmla="*/ 1341120 w 2589496"/>
                <a:gd name="connsiteY86" fmla="*/ 2989730 h 3652126"/>
                <a:gd name="connsiteX87" fmla="*/ 1295400 w 2589496"/>
                <a:gd name="connsiteY87" fmla="*/ 3004970 h 3652126"/>
                <a:gd name="connsiteX88" fmla="*/ 1249680 w 2589496"/>
                <a:gd name="connsiteY88" fmla="*/ 3035450 h 3652126"/>
                <a:gd name="connsiteX89" fmla="*/ 1232648 w 2589496"/>
                <a:gd name="connsiteY89" fmla="*/ 3333975 h 3652126"/>
                <a:gd name="connsiteX90" fmla="*/ 701040 w 2589496"/>
                <a:gd name="connsiteY90" fmla="*/ 3507890 h 3652126"/>
                <a:gd name="connsiteX91" fmla="*/ 167640 w 2589496"/>
                <a:gd name="connsiteY91" fmla="*/ 3645050 h 3652126"/>
                <a:gd name="connsiteX92" fmla="*/ 30480 w 2589496"/>
                <a:gd name="connsiteY92" fmla="*/ 3294530 h 3652126"/>
                <a:gd name="connsiteX93" fmla="*/ 15240 w 2589496"/>
                <a:gd name="connsiteY93" fmla="*/ 3248810 h 3652126"/>
                <a:gd name="connsiteX94" fmla="*/ 0 w 2589496"/>
                <a:gd name="connsiteY94" fmla="*/ 3111650 h 3652126"/>
                <a:gd name="connsiteX95" fmla="*/ 15240 w 2589496"/>
                <a:gd name="connsiteY95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1078 w 2589496"/>
                <a:gd name="connsiteY51" fmla="*/ 554019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484120 w 2589496"/>
                <a:gd name="connsiteY54" fmla="*/ 993290 h 3652126"/>
                <a:gd name="connsiteX55" fmla="*/ 2435710 w 2589496"/>
                <a:gd name="connsiteY55" fmla="*/ 1147483 h 3652126"/>
                <a:gd name="connsiteX56" fmla="*/ 2499360 w 2589496"/>
                <a:gd name="connsiteY56" fmla="*/ 1206650 h 3652126"/>
                <a:gd name="connsiteX57" fmla="*/ 2581835 w 2589496"/>
                <a:gd name="connsiteY57" fmla="*/ 1256852 h 3652126"/>
                <a:gd name="connsiteX58" fmla="*/ 2575560 w 2589496"/>
                <a:gd name="connsiteY58" fmla="*/ 1343810 h 3652126"/>
                <a:gd name="connsiteX59" fmla="*/ 2545080 w 2589496"/>
                <a:gd name="connsiteY59" fmla="*/ 1435250 h 3652126"/>
                <a:gd name="connsiteX60" fmla="*/ 2529840 w 2589496"/>
                <a:gd name="connsiteY60" fmla="*/ 1480970 h 3652126"/>
                <a:gd name="connsiteX61" fmla="*/ 2463502 w 2589496"/>
                <a:gd name="connsiteY61" fmla="*/ 1583167 h 3652126"/>
                <a:gd name="connsiteX62" fmla="*/ 2392680 w 2589496"/>
                <a:gd name="connsiteY62" fmla="*/ 1709570 h 3652126"/>
                <a:gd name="connsiteX63" fmla="*/ 2362200 w 2589496"/>
                <a:gd name="connsiteY63" fmla="*/ 1755290 h 3652126"/>
                <a:gd name="connsiteX64" fmla="*/ 2362200 w 2589496"/>
                <a:gd name="connsiteY64" fmla="*/ 1816250 h 3652126"/>
                <a:gd name="connsiteX65" fmla="*/ 2369372 w 2589496"/>
                <a:gd name="connsiteY65" fmla="*/ 1906793 h 3652126"/>
                <a:gd name="connsiteX66" fmla="*/ 2323652 w 2589496"/>
                <a:gd name="connsiteY66" fmla="*/ 1983890 h 3652126"/>
                <a:gd name="connsiteX67" fmla="*/ 2286000 w 2589496"/>
                <a:gd name="connsiteY67" fmla="*/ 2029610 h 3652126"/>
                <a:gd name="connsiteX68" fmla="*/ 2271656 w 2589496"/>
                <a:gd name="connsiteY68" fmla="*/ 2064573 h 3652126"/>
                <a:gd name="connsiteX69" fmla="*/ 2133600 w 2589496"/>
                <a:gd name="connsiteY69" fmla="*/ 2197250 h 3652126"/>
                <a:gd name="connsiteX70" fmla="*/ 2103120 w 2589496"/>
                <a:gd name="connsiteY70" fmla="*/ 2242970 h 3652126"/>
                <a:gd name="connsiteX71" fmla="*/ 2072640 w 2589496"/>
                <a:gd name="connsiteY71" fmla="*/ 2288690 h 3652126"/>
                <a:gd name="connsiteX72" fmla="*/ 2022438 w 2589496"/>
                <a:gd name="connsiteY72" fmla="*/ 2330823 h 3652126"/>
                <a:gd name="connsiteX73" fmla="*/ 1981200 w 2589496"/>
                <a:gd name="connsiteY73" fmla="*/ 2395370 h 3652126"/>
                <a:gd name="connsiteX74" fmla="*/ 1922033 w 2589496"/>
                <a:gd name="connsiteY74" fmla="*/ 2450951 h 3652126"/>
                <a:gd name="connsiteX75" fmla="*/ 1889760 w 2589496"/>
                <a:gd name="connsiteY75" fmla="*/ 2502050 h 3652126"/>
                <a:gd name="connsiteX76" fmla="*/ 1905000 w 2589496"/>
                <a:gd name="connsiteY76" fmla="*/ 2547770 h 3652126"/>
                <a:gd name="connsiteX77" fmla="*/ 1946238 w 2589496"/>
                <a:gd name="connsiteY77" fmla="*/ 2607834 h 3652126"/>
                <a:gd name="connsiteX78" fmla="*/ 1874520 w 2589496"/>
                <a:gd name="connsiteY78" fmla="*/ 2700170 h 3652126"/>
                <a:gd name="connsiteX79" fmla="*/ 1828800 w 2589496"/>
                <a:gd name="connsiteY79" fmla="*/ 2715410 h 3652126"/>
                <a:gd name="connsiteX80" fmla="*/ 1737360 w 2589496"/>
                <a:gd name="connsiteY80" fmla="*/ 2776370 h 3652126"/>
                <a:gd name="connsiteX81" fmla="*/ 1691640 w 2589496"/>
                <a:gd name="connsiteY81" fmla="*/ 2806850 h 3652126"/>
                <a:gd name="connsiteX82" fmla="*/ 1645920 w 2589496"/>
                <a:gd name="connsiteY82" fmla="*/ 2822090 h 3652126"/>
                <a:gd name="connsiteX83" fmla="*/ 1463040 w 2589496"/>
                <a:gd name="connsiteY83" fmla="*/ 2913530 h 3652126"/>
                <a:gd name="connsiteX84" fmla="*/ 1417320 w 2589496"/>
                <a:gd name="connsiteY84" fmla="*/ 2928770 h 3652126"/>
                <a:gd name="connsiteX85" fmla="*/ 1371600 w 2589496"/>
                <a:gd name="connsiteY85" fmla="*/ 2944010 h 3652126"/>
                <a:gd name="connsiteX86" fmla="*/ 1341120 w 2589496"/>
                <a:gd name="connsiteY86" fmla="*/ 2989730 h 3652126"/>
                <a:gd name="connsiteX87" fmla="*/ 1295400 w 2589496"/>
                <a:gd name="connsiteY87" fmla="*/ 3004970 h 3652126"/>
                <a:gd name="connsiteX88" fmla="*/ 1249680 w 2589496"/>
                <a:gd name="connsiteY88" fmla="*/ 3035450 h 3652126"/>
                <a:gd name="connsiteX89" fmla="*/ 1232648 w 2589496"/>
                <a:gd name="connsiteY89" fmla="*/ 3333975 h 3652126"/>
                <a:gd name="connsiteX90" fmla="*/ 701040 w 2589496"/>
                <a:gd name="connsiteY90" fmla="*/ 3507890 h 3652126"/>
                <a:gd name="connsiteX91" fmla="*/ 167640 w 2589496"/>
                <a:gd name="connsiteY91" fmla="*/ 3645050 h 3652126"/>
                <a:gd name="connsiteX92" fmla="*/ 30480 w 2589496"/>
                <a:gd name="connsiteY92" fmla="*/ 3294530 h 3652126"/>
                <a:gd name="connsiteX93" fmla="*/ 15240 w 2589496"/>
                <a:gd name="connsiteY93" fmla="*/ 3248810 h 3652126"/>
                <a:gd name="connsiteX94" fmla="*/ 0 w 2589496"/>
                <a:gd name="connsiteY94" fmla="*/ 3111650 h 3652126"/>
                <a:gd name="connsiteX95" fmla="*/ 15240 w 2589496"/>
                <a:gd name="connsiteY95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853440 w 2589496"/>
                <a:gd name="connsiteY12" fmla="*/ 2730650 h 3652126"/>
                <a:gd name="connsiteX13" fmla="*/ 944880 w 2589496"/>
                <a:gd name="connsiteY13" fmla="*/ 2654450 h 3652126"/>
                <a:gd name="connsiteX14" fmla="*/ 990600 w 2589496"/>
                <a:gd name="connsiteY14" fmla="*/ 2623970 h 3652126"/>
                <a:gd name="connsiteX15" fmla="*/ 1082040 w 2589496"/>
                <a:gd name="connsiteY15" fmla="*/ 2486810 h 3652126"/>
                <a:gd name="connsiteX16" fmla="*/ 1112520 w 2589496"/>
                <a:gd name="connsiteY16" fmla="*/ 2441090 h 3652126"/>
                <a:gd name="connsiteX17" fmla="*/ 1158240 w 2589496"/>
                <a:gd name="connsiteY17" fmla="*/ 2395370 h 3652126"/>
                <a:gd name="connsiteX18" fmla="*/ 1234440 w 2589496"/>
                <a:gd name="connsiteY18" fmla="*/ 2258210 h 3652126"/>
                <a:gd name="connsiteX19" fmla="*/ 1295400 w 2589496"/>
                <a:gd name="connsiteY19" fmla="*/ 2151530 h 3652126"/>
                <a:gd name="connsiteX20" fmla="*/ 1341120 w 2589496"/>
                <a:gd name="connsiteY20" fmla="*/ 2105810 h 3652126"/>
                <a:gd name="connsiteX21" fmla="*/ 1447800 w 2589496"/>
                <a:gd name="connsiteY21" fmla="*/ 1968650 h 3652126"/>
                <a:gd name="connsiteX22" fmla="*/ 1493520 w 2589496"/>
                <a:gd name="connsiteY22" fmla="*/ 1938170 h 3652126"/>
                <a:gd name="connsiteX23" fmla="*/ 1569720 w 2589496"/>
                <a:gd name="connsiteY23" fmla="*/ 1801010 h 3652126"/>
                <a:gd name="connsiteX24" fmla="*/ 1600200 w 2589496"/>
                <a:gd name="connsiteY24" fmla="*/ 1755290 h 3652126"/>
                <a:gd name="connsiteX25" fmla="*/ 1645920 w 2589496"/>
                <a:gd name="connsiteY25" fmla="*/ 1724810 h 3652126"/>
                <a:gd name="connsiteX26" fmla="*/ 1722120 w 2589496"/>
                <a:gd name="connsiteY26" fmla="*/ 1587650 h 3652126"/>
                <a:gd name="connsiteX27" fmla="*/ 1783080 w 2589496"/>
                <a:gd name="connsiteY27" fmla="*/ 1496210 h 3652126"/>
                <a:gd name="connsiteX28" fmla="*/ 1813560 w 2589496"/>
                <a:gd name="connsiteY28" fmla="*/ 1450490 h 3652126"/>
                <a:gd name="connsiteX29" fmla="*/ 1859280 w 2589496"/>
                <a:gd name="connsiteY29" fmla="*/ 1404770 h 3652126"/>
                <a:gd name="connsiteX30" fmla="*/ 1935480 w 2589496"/>
                <a:gd name="connsiteY30" fmla="*/ 1267610 h 3652126"/>
                <a:gd name="connsiteX31" fmla="*/ 1965960 w 2589496"/>
                <a:gd name="connsiteY31" fmla="*/ 1221890 h 3652126"/>
                <a:gd name="connsiteX32" fmla="*/ 1981200 w 2589496"/>
                <a:gd name="connsiteY32" fmla="*/ 1176170 h 3652126"/>
                <a:gd name="connsiteX33" fmla="*/ 2042160 w 2589496"/>
                <a:gd name="connsiteY33" fmla="*/ 1084730 h 3652126"/>
                <a:gd name="connsiteX34" fmla="*/ 2087880 w 2589496"/>
                <a:gd name="connsiteY34" fmla="*/ 978050 h 3652126"/>
                <a:gd name="connsiteX35" fmla="*/ 2118360 w 2589496"/>
                <a:gd name="connsiteY35" fmla="*/ 932330 h 3652126"/>
                <a:gd name="connsiteX36" fmla="*/ 2133600 w 2589496"/>
                <a:gd name="connsiteY36" fmla="*/ 886610 h 3652126"/>
                <a:gd name="connsiteX37" fmla="*/ 2164080 w 2589496"/>
                <a:gd name="connsiteY37" fmla="*/ 840890 h 3652126"/>
                <a:gd name="connsiteX38" fmla="*/ 2225040 w 2589496"/>
                <a:gd name="connsiteY38" fmla="*/ 688490 h 3652126"/>
                <a:gd name="connsiteX39" fmla="*/ 2255520 w 2589496"/>
                <a:gd name="connsiteY39" fmla="*/ 642770 h 3652126"/>
                <a:gd name="connsiteX40" fmla="*/ 2286000 w 2589496"/>
                <a:gd name="connsiteY40" fmla="*/ 551330 h 3652126"/>
                <a:gd name="connsiteX41" fmla="*/ 2316480 w 2589496"/>
                <a:gd name="connsiteY41" fmla="*/ 490370 h 3652126"/>
                <a:gd name="connsiteX42" fmla="*/ 2346960 w 2589496"/>
                <a:gd name="connsiteY42" fmla="*/ 398930 h 3652126"/>
                <a:gd name="connsiteX43" fmla="*/ 2362200 w 2589496"/>
                <a:gd name="connsiteY43" fmla="*/ 353210 h 3652126"/>
                <a:gd name="connsiteX44" fmla="*/ 2377440 w 2589496"/>
                <a:gd name="connsiteY44" fmla="*/ 109370 h 3652126"/>
                <a:gd name="connsiteX45" fmla="*/ 2410609 w 2589496"/>
                <a:gd name="connsiteY45" fmla="*/ 1 h 3652126"/>
                <a:gd name="connsiteX46" fmla="*/ 2498463 w 2589496"/>
                <a:gd name="connsiteY46" fmla="*/ 0 h 3652126"/>
                <a:gd name="connsiteX47" fmla="*/ 2524461 w 2589496"/>
                <a:gd name="connsiteY47" fmla="*/ 150607 h 3652126"/>
                <a:gd name="connsiteX48" fmla="*/ 2514600 w 2589496"/>
                <a:gd name="connsiteY48" fmla="*/ 246530 h 3652126"/>
                <a:gd name="connsiteX49" fmla="*/ 2507428 w 2589496"/>
                <a:gd name="connsiteY49" fmla="*/ 511885 h 3652126"/>
                <a:gd name="connsiteX50" fmla="*/ 2571078 w 2589496"/>
                <a:gd name="connsiteY50" fmla="*/ 554019 h 3652126"/>
                <a:gd name="connsiteX51" fmla="*/ 2537907 w 2589496"/>
                <a:gd name="connsiteY51" fmla="*/ 796963 h 3652126"/>
                <a:gd name="connsiteX52" fmla="*/ 2516393 w 2589496"/>
                <a:gd name="connsiteY52" fmla="*/ 892886 h 3652126"/>
                <a:gd name="connsiteX53" fmla="*/ 2484120 w 2589496"/>
                <a:gd name="connsiteY53" fmla="*/ 993290 h 3652126"/>
                <a:gd name="connsiteX54" fmla="*/ 2435710 w 2589496"/>
                <a:gd name="connsiteY54" fmla="*/ 1147483 h 3652126"/>
                <a:gd name="connsiteX55" fmla="*/ 2499360 w 2589496"/>
                <a:gd name="connsiteY55" fmla="*/ 1206650 h 3652126"/>
                <a:gd name="connsiteX56" fmla="*/ 2581835 w 2589496"/>
                <a:gd name="connsiteY56" fmla="*/ 1256852 h 3652126"/>
                <a:gd name="connsiteX57" fmla="*/ 2575560 w 2589496"/>
                <a:gd name="connsiteY57" fmla="*/ 1343810 h 3652126"/>
                <a:gd name="connsiteX58" fmla="*/ 2545080 w 2589496"/>
                <a:gd name="connsiteY58" fmla="*/ 1435250 h 3652126"/>
                <a:gd name="connsiteX59" fmla="*/ 2529840 w 2589496"/>
                <a:gd name="connsiteY59" fmla="*/ 1480970 h 3652126"/>
                <a:gd name="connsiteX60" fmla="*/ 2463502 w 2589496"/>
                <a:gd name="connsiteY60" fmla="*/ 1583167 h 3652126"/>
                <a:gd name="connsiteX61" fmla="*/ 2392680 w 2589496"/>
                <a:gd name="connsiteY61" fmla="*/ 1709570 h 3652126"/>
                <a:gd name="connsiteX62" fmla="*/ 2362200 w 2589496"/>
                <a:gd name="connsiteY62" fmla="*/ 1755290 h 3652126"/>
                <a:gd name="connsiteX63" fmla="*/ 2362200 w 2589496"/>
                <a:gd name="connsiteY63" fmla="*/ 1816250 h 3652126"/>
                <a:gd name="connsiteX64" fmla="*/ 2369372 w 2589496"/>
                <a:gd name="connsiteY64" fmla="*/ 1906793 h 3652126"/>
                <a:gd name="connsiteX65" fmla="*/ 2323652 w 2589496"/>
                <a:gd name="connsiteY65" fmla="*/ 1983890 h 3652126"/>
                <a:gd name="connsiteX66" fmla="*/ 2286000 w 2589496"/>
                <a:gd name="connsiteY66" fmla="*/ 2029610 h 3652126"/>
                <a:gd name="connsiteX67" fmla="*/ 2271656 w 2589496"/>
                <a:gd name="connsiteY67" fmla="*/ 2064573 h 3652126"/>
                <a:gd name="connsiteX68" fmla="*/ 2133600 w 2589496"/>
                <a:gd name="connsiteY68" fmla="*/ 2197250 h 3652126"/>
                <a:gd name="connsiteX69" fmla="*/ 2103120 w 2589496"/>
                <a:gd name="connsiteY69" fmla="*/ 2242970 h 3652126"/>
                <a:gd name="connsiteX70" fmla="*/ 2072640 w 2589496"/>
                <a:gd name="connsiteY70" fmla="*/ 2288690 h 3652126"/>
                <a:gd name="connsiteX71" fmla="*/ 2022438 w 2589496"/>
                <a:gd name="connsiteY71" fmla="*/ 2330823 h 3652126"/>
                <a:gd name="connsiteX72" fmla="*/ 1981200 w 2589496"/>
                <a:gd name="connsiteY72" fmla="*/ 2395370 h 3652126"/>
                <a:gd name="connsiteX73" fmla="*/ 1922033 w 2589496"/>
                <a:gd name="connsiteY73" fmla="*/ 2450951 h 3652126"/>
                <a:gd name="connsiteX74" fmla="*/ 1889760 w 2589496"/>
                <a:gd name="connsiteY74" fmla="*/ 2502050 h 3652126"/>
                <a:gd name="connsiteX75" fmla="*/ 1905000 w 2589496"/>
                <a:gd name="connsiteY75" fmla="*/ 2547770 h 3652126"/>
                <a:gd name="connsiteX76" fmla="*/ 1946238 w 2589496"/>
                <a:gd name="connsiteY76" fmla="*/ 2607834 h 3652126"/>
                <a:gd name="connsiteX77" fmla="*/ 1874520 w 2589496"/>
                <a:gd name="connsiteY77" fmla="*/ 2700170 h 3652126"/>
                <a:gd name="connsiteX78" fmla="*/ 1828800 w 2589496"/>
                <a:gd name="connsiteY78" fmla="*/ 2715410 h 3652126"/>
                <a:gd name="connsiteX79" fmla="*/ 1737360 w 2589496"/>
                <a:gd name="connsiteY79" fmla="*/ 2776370 h 3652126"/>
                <a:gd name="connsiteX80" fmla="*/ 1691640 w 2589496"/>
                <a:gd name="connsiteY80" fmla="*/ 2806850 h 3652126"/>
                <a:gd name="connsiteX81" fmla="*/ 1645920 w 2589496"/>
                <a:gd name="connsiteY81" fmla="*/ 2822090 h 3652126"/>
                <a:gd name="connsiteX82" fmla="*/ 1463040 w 2589496"/>
                <a:gd name="connsiteY82" fmla="*/ 2913530 h 3652126"/>
                <a:gd name="connsiteX83" fmla="*/ 1417320 w 2589496"/>
                <a:gd name="connsiteY83" fmla="*/ 2928770 h 3652126"/>
                <a:gd name="connsiteX84" fmla="*/ 1371600 w 2589496"/>
                <a:gd name="connsiteY84" fmla="*/ 2944010 h 3652126"/>
                <a:gd name="connsiteX85" fmla="*/ 1341120 w 2589496"/>
                <a:gd name="connsiteY85" fmla="*/ 2989730 h 3652126"/>
                <a:gd name="connsiteX86" fmla="*/ 1295400 w 2589496"/>
                <a:gd name="connsiteY86" fmla="*/ 3004970 h 3652126"/>
                <a:gd name="connsiteX87" fmla="*/ 1249680 w 2589496"/>
                <a:gd name="connsiteY87" fmla="*/ 3035450 h 3652126"/>
                <a:gd name="connsiteX88" fmla="*/ 1232648 w 2589496"/>
                <a:gd name="connsiteY88" fmla="*/ 3333975 h 3652126"/>
                <a:gd name="connsiteX89" fmla="*/ 701040 w 2589496"/>
                <a:gd name="connsiteY89" fmla="*/ 3507890 h 3652126"/>
                <a:gd name="connsiteX90" fmla="*/ 167640 w 2589496"/>
                <a:gd name="connsiteY90" fmla="*/ 3645050 h 3652126"/>
                <a:gd name="connsiteX91" fmla="*/ 30480 w 2589496"/>
                <a:gd name="connsiteY91" fmla="*/ 3294530 h 3652126"/>
                <a:gd name="connsiteX92" fmla="*/ 15240 w 2589496"/>
                <a:gd name="connsiteY92" fmla="*/ 3248810 h 3652126"/>
                <a:gd name="connsiteX93" fmla="*/ 0 w 2589496"/>
                <a:gd name="connsiteY93" fmla="*/ 3111650 h 3652126"/>
                <a:gd name="connsiteX94" fmla="*/ 15240 w 2589496"/>
                <a:gd name="connsiteY94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640080 w 2589496"/>
                <a:gd name="connsiteY8" fmla="*/ 2883050 h 3652126"/>
                <a:gd name="connsiteX9" fmla="*/ 685800 w 2589496"/>
                <a:gd name="connsiteY9" fmla="*/ 2837330 h 3652126"/>
                <a:gd name="connsiteX10" fmla="*/ 731520 w 2589496"/>
                <a:gd name="connsiteY10" fmla="*/ 2806850 h 3652126"/>
                <a:gd name="connsiteX11" fmla="*/ 853440 w 2589496"/>
                <a:gd name="connsiteY11" fmla="*/ 2730650 h 3652126"/>
                <a:gd name="connsiteX12" fmla="*/ 944880 w 2589496"/>
                <a:gd name="connsiteY12" fmla="*/ 2654450 h 3652126"/>
                <a:gd name="connsiteX13" fmla="*/ 990600 w 2589496"/>
                <a:gd name="connsiteY13" fmla="*/ 2623970 h 3652126"/>
                <a:gd name="connsiteX14" fmla="*/ 1082040 w 2589496"/>
                <a:gd name="connsiteY14" fmla="*/ 2486810 h 3652126"/>
                <a:gd name="connsiteX15" fmla="*/ 1112520 w 2589496"/>
                <a:gd name="connsiteY15" fmla="*/ 2441090 h 3652126"/>
                <a:gd name="connsiteX16" fmla="*/ 1158240 w 2589496"/>
                <a:gd name="connsiteY16" fmla="*/ 2395370 h 3652126"/>
                <a:gd name="connsiteX17" fmla="*/ 1234440 w 2589496"/>
                <a:gd name="connsiteY17" fmla="*/ 2258210 h 3652126"/>
                <a:gd name="connsiteX18" fmla="*/ 1295400 w 2589496"/>
                <a:gd name="connsiteY18" fmla="*/ 2151530 h 3652126"/>
                <a:gd name="connsiteX19" fmla="*/ 1341120 w 2589496"/>
                <a:gd name="connsiteY19" fmla="*/ 2105810 h 3652126"/>
                <a:gd name="connsiteX20" fmla="*/ 1447800 w 2589496"/>
                <a:gd name="connsiteY20" fmla="*/ 1968650 h 3652126"/>
                <a:gd name="connsiteX21" fmla="*/ 1493520 w 2589496"/>
                <a:gd name="connsiteY21" fmla="*/ 1938170 h 3652126"/>
                <a:gd name="connsiteX22" fmla="*/ 1569720 w 2589496"/>
                <a:gd name="connsiteY22" fmla="*/ 1801010 h 3652126"/>
                <a:gd name="connsiteX23" fmla="*/ 1600200 w 2589496"/>
                <a:gd name="connsiteY23" fmla="*/ 1755290 h 3652126"/>
                <a:gd name="connsiteX24" fmla="*/ 1645920 w 2589496"/>
                <a:gd name="connsiteY24" fmla="*/ 1724810 h 3652126"/>
                <a:gd name="connsiteX25" fmla="*/ 1722120 w 2589496"/>
                <a:gd name="connsiteY25" fmla="*/ 1587650 h 3652126"/>
                <a:gd name="connsiteX26" fmla="*/ 1783080 w 2589496"/>
                <a:gd name="connsiteY26" fmla="*/ 1496210 h 3652126"/>
                <a:gd name="connsiteX27" fmla="*/ 1813560 w 2589496"/>
                <a:gd name="connsiteY27" fmla="*/ 1450490 h 3652126"/>
                <a:gd name="connsiteX28" fmla="*/ 1859280 w 2589496"/>
                <a:gd name="connsiteY28" fmla="*/ 1404770 h 3652126"/>
                <a:gd name="connsiteX29" fmla="*/ 1935480 w 2589496"/>
                <a:gd name="connsiteY29" fmla="*/ 1267610 h 3652126"/>
                <a:gd name="connsiteX30" fmla="*/ 1965960 w 2589496"/>
                <a:gd name="connsiteY30" fmla="*/ 1221890 h 3652126"/>
                <a:gd name="connsiteX31" fmla="*/ 1981200 w 2589496"/>
                <a:gd name="connsiteY31" fmla="*/ 1176170 h 3652126"/>
                <a:gd name="connsiteX32" fmla="*/ 2042160 w 2589496"/>
                <a:gd name="connsiteY32" fmla="*/ 1084730 h 3652126"/>
                <a:gd name="connsiteX33" fmla="*/ 2087880 w 2589496"/>
                <a:gd name="connsiteY33" fmla="*/ 978050 h 3652126"/>
                <a:gd name="connsiteX34" fmla="*/ 2118360 w 2589496"/>
                <a:gd name="connsiteY34" fmla="*/ 932330 h 3652126"/>
                <a:gd name="connsiteX35" fmla="*/ 2133600 w 2589496"/>
                <a:gd name="connsiteY35" fmla="*/ 886610 h 3652126"/>
                <a:gd name="connsiteX36" fmla="*/ 2164080 w 2589496"/>
                <a:gd name="connsiteY36" fmla="*/ 840890 h 3652126"/>
                <a:gd name="connsiteX37" fmla="*/ 2225040 w 2589496"/>
                <a:gd name="connsiteY37" fmla="*/ 688490 h 3652126"/>
                <a:gd name="connsiteX38" fmla="*/ 2255520 w 2589496"/>
                <a:gd name="connsiteY38" fmla="*/ 642770 h 3652126"/>
                <a:gd name="connsiteX39" fmla="*/ 2286000 w 2589496"/>
                <a:gd name="connsiteY39" fmla="*/ 551330 h 3652126"/>
                <a:gd name="connsiteX40" fmla="*/ 2316480 w 2589496"/>
                <a:gd name="connsiteY40" fmla="*/ 490370 h 3652126"/>
                <a:gd name="connsiteX41" fmla="*/ 2346960 w 2589496"/>
                <a:gd name="connsiteY41" fmla="*/ 398930 h 3652126"/>
                <a:gd name="connsiteX42" fmla="*/ 2362200 w 2589496"/>
                <a:gd name="connsiteY42" fmla="*/ 353210 h 3652126"/>
                <a:gd name="connsiteX43" fmla="*/ 2377440 w 2589496"/>
                <a:gd name="connsiteY43" fmla="*/ 109370 h 3652126"/>
                <a:gd name="connsiteX44" fmla="*/ 2410609 w 2589496"/>
                <a:gd name="connsiteY44" fmla="*/ 1 h 3652126"/>
                <a:gd name="connsiteX45" fmla="*/ 2498463 w 2589496"/>
                <a:gd name="connsiteY45" fmla="*/ 0 h 3652126"/>
                <a:gd name="connsiteX46" fmla="*/ 2524461 w 2589496"/>
                <a:gd name="connsiteY46" fmla="*/ 150607 h 3652126"/>
                <a:gd name="connsiteX47" fmla="*/ 2514600 w 2589496"/>
                <a:gd name="connsiteY47" fmla="*/ 246530 h 3652126"/>
                <a:gd name="connsiteX48" fmla="*/ 2507428 w 2589496"/>
                <a:gd name="connsiteY48" fmla="*/ 511885 h 3652126"/>
                <a:gd name="connsiteX49" fmla="*/ 2571078 w 2589496"/>
                <a:gd name="connsiteY49" fmla="*/ 554019 h 3652126"/>
                <a:gd name="connsiteX50" fmla="*/ 2537907 w 2589496"/>
                <a:gd name="connsiteY50" fmla="*/ 796963 h 3652126"/>
                <a:gd name="connsiteX51" fmla="*/ 2516393 w 2589496"/>
                <a:gd name="connsiteY51" fmla="*/ 892886 h 3652126"/>
                <a:gd name="connsiteX52" fmla="*/ 2484120 w 2589496"/>
                <a:gd name="connsiteY52" fmla="*/ 993290 h 3652126"/>
                <a:gd name="connsiteX53" fmla="*/ 2435710 w 2589496"/>
                <a:gd name="connsiteY53" fmla="*/ 1147483 h 3652126"/>
                <a:gd name="connsiteX54" fmla="*/ 2499360 w 2589496"/>
                <a:gd name="connsiteY54" fmla="*/ 1206650 h 3652126"/>
                <a:gd name="connsiteX55" fmla="*/ 2581835 w 2589496"/>
                <a:gd name="connsiteY55" fmla="*/ 1256852 h 3652126"/>
                <a:gd name="connsiteX56" fmla="*/ 2575560 w 2589496"/>
                <a:gd name="connsiteY56" fmla="*/ 1343810 h 3652126"/>
                <a:gd name="connsiteX57" fmla="*/ 2545080 w 2589496"/>
                <a:gd name="connsiteY57" fmla="*/ 1435250 h 3652126"/>
                <a:gd name="connsiteX58" fmla="*/ 2529840 w 2589496"/>
                <a:gd name="connsiteY58" fmla="*/ 1480970 h 3652126"/>
                <a:gd name="connsiteX59" fmla="*/ 2463502 w 2589496"/>
                <a:gd name="connsiteY59" fmla="*/ 1583167 h 3652126"/>
                <a:gd name="connsiteX60" fmla="*/ 2392680 w 2589496"/>
                <a:gd name="connsiteY60" fmla="*/ 1709570 h 3652126"/>
                <a:gd name="connsiteX61" fmla="*/ 2362200 w 2589496"/>
                <a:gd name="connsiteY61" fmla="*/ 1755290 h 3652126"/>
                <a:gd name="connsiteX62" fmla="*/ 2362200 w 2589496"/>
                <a:gd name="connsiteY62" fmla="*/ 1816250 h 3652126"/>
                <a:gd name="connsiteX63" fmla="*/ 2369372 w 2589496"/>
                <a:gd name="connsiteY63" fmla="*/ 1906793 h 3652126"/>
                <a:gd name="connsiteX64" fmla="*/ 2323652 w 2589496"/>
                <a:gd name="connsiteY64" fmla="*/ 1983890 h 3652126"/>
                <a:gd name="connsiteX65" fmla="*/ 2286000 w 2589496"/>
                <a:gd name="connsiteY65" fmla="*/ 2029610 h 3652126"/>
                <a:gd name="connsiteX66" fmla="*/ 2271656 w 2589496"/>
                <a:gd name="connsiteY66" fmla="*/ 2064573 h 3652126"/>
                <a:gd name="connsiteX67" fmla="*/ 2133600 w 2589496"/>
                <a:gd name="connsiteY67" fmla="*/ 2197250 h 3652126"/>
                <a:gd name="connsiteX68" fmla="*/ 2103120 w 2589496"/>
                <a:gd name="connsiteY68" fmla="*/ 2242970 h 3652126"/>
                <a:gd name="connsiteX69" fmla="*/ 2072640 w 2589496"/>
                <a:gd name="connsiteY69" fmla="*/ 2288690 h 3652126"/>
                <a:gd name="connsiteX70" fmla="*/ 2022438 w 2589496"/>
                <a:gd name="connsiteY70" fmla="*/ 2330823 h 3652126"/>
                <a:gd name="connsiteX71" fmla="*/ 1981200 w 2589496"/>
                <a:gd name="connsiteY71" fmla="*/ 2395370 h 3652126"/>
                <a:gd name="connsiteX72" fmla="*/ 1922033 w 2589496"/>
                <a:gd name="connsiteY72" fmla="*/ 2450951 h 3652126"/>
                <a:gd name="connsiteX73" fmla="*/ 1889760 w 2589496"/>
                <a:gd name="connsiteY73" fmla="*/ 2502050 h 3652126"/>
                <a:gd name="connsiteX74" fmla="*/ 1905000 w 2589496"/>
                <a:gd name="connsiteY74" fmla="*/ 2547770 h 3652126"/>
                <a:gd name="connsiteX75" fmla="*/ 1946238 w 2589496"/>
                <a:gd name="connsiteY75" fmla="*/ 2607834 h 3652126"/>
                <a:gd name="connsiteX76" fmla="*/ 1874520 w 2589496"/>
                <a:gd name="connsiteY76" fmla="*/ 2700170 h 3652126"/>
                <a:gd name="connsiteX77" fmla="*/ 1828800 w 2589496"/>
                <a:gd name="connsiteY77" fmla="*/ 2715410 h 3652126"/>
                <a:gd name="connsiteX78" fmla="*/ 1737360 w 2589496"/>
                <a:gd name="connsiteY78" fmla="*/ 2776370 h 3652126"/>
                <a:gd name="connsiteX79" fmla="*/ 1691640 w 2589496"/>
                <a:gd name="connsiteY79" fmla="*/ 2806850 h 3652126"/>
                <a:gd name="connsiteX80" fmla="*/ 1645920 w 2589496"/>
                <a:gd name="connsiteY80" fmla="*/ 2822090 h 3652126"/>
                <a:gd name="connsiteX81" fmla="*/ 1463040 w 2589496"/>
                <a:gd name="connsiteY81" fmla="*/ 2913530 h 3652126"/>
                <a:gd name="connsiteX82" fmla="*/ 1417320 w 2589496"/>
                <a:gd name="connsiteY82" fmla="*/ 2928770 h 3652126"/>
                <a:gd name="connsiteX83" fmla="*/ 1371600 w 2589496"/>
                <a:gd name="connsiteY83" fmla="*/ 2944010 h 3652126"/>
                <a:gd name="connsiteX84" fmla="*/ 1341120 w 2589496"/>
                <a:gd name="connsiteY84" fmla="*/ 2989730 h 3652126"/>
                <a:gd name="connsiteX85" fmla="*/ 1295400 w 2589496"/>
                <a:gd name="connsiteY85" fmla="*/ 3004970 h 3652126"/>
                <a:gd name="connsiteX86" fmla="*/ 1249680 w 2589496"/>
                <a:gd name="connsiteY86" fmla="*/ 3035450 h 3652126"/>
                <a:gd name="connsiteX87" fmla="*/ 1232648 w 2589496"/>
                <a:gd name="connsiteY87" fmla="*/ 3333975 h 3652126"/>
                <a:gd name="connsiteX88" fmla="*/ 701040 w 2589496"/>
                <a:gd name="connsiteY88" fmla="*/ 3507890 h 3652126"/>
                <a:gd name="connsiteX89" fmla="*/ 167640 w 2589496"/>
                <a:gd name="connsiteY89" fmla="*/ 3645050 h 3652126"/>
                <a:gd name="connsiteX90" fmla="*/ 30480 w 2589496"/>
                <a:gd name="connsiteY90" fmla="*/ 3294530 h 3652126"/>
                <a:gd name="connsiteX91" fmla="*/ 15240 w 2589496"/>
                <a:gd name="connsiteY91" fmla="*/ 3248810 h 3652126"/>
                <a:gd name="connsiteX92" fmla="*/ 0 w 2589496"/>
                <a:gd name="connsiteY92" fmla="*/ 3111650 h 3652126"/>
                <a:gd name="connsiteX93" fmla="*/ 15240 w 2589496"/>
                <a:gd name="connsiteY93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640080 w 2589496"/>
                <a:gd name="connsiteY8" fmla="*/ 2883050 h 3652126"/>
                <a:gd name="connsiteX9" fmla="*/ 731520 w 2589496"/>
                <a:gd name="connsiteY9" fmla="*/ 2806850 h 3652126"/>
                <a:gd name="connsiteX10" fmla="*/ 853440 w 2589496"/>
                <a:gd name="connsiteY10" fmla="*/ 2730650 h 3652126"/>
                <a:gd name="connsiteX11" fmla="*/ 944880 w 2589496"/>
                <a:gd name="connsiteY11" fmla="*/ 2654450 h 3652126"/>
                <a:gd name="connsiteX12" fmla="*/ 990600 w 2589496"/>
                <a:gd name="connsiteY12" fmla="*/ 2623970 h 3652126"/>
                <a:gd name="connsiteX13" fmla="*/ 1082040 w 2589496"/>
                <a:gd name="connsiteY13" fmla="*/ 2486810 h 3652126"/>
                <a:gd name="connsiteX14" fmla="*/ 1112520 w 2589496"/>
                <a:gd name="connsiteY14" fmla="*/ 2441090 h 3652126"/>
                <a:gd name="connsiteX15" fmla="*/ 1158240 w 2589496"/>
                <a:gd name="connsiteY15" fmla="*/ 2395370 h 3652126"/>
                <a:gd name="connsiteX16" fmla="*/ 1234440 w 2589496"/>
                <a:gd name="connsiteY16" fmla="*/ 2258210 h 3652126"/>
                <a:gd name="connsiteX17" fmla="*/ 1295400 w 2589496"/>
                <a:gd name="connsiteY17" fmla="*/ 2151530 h 3652126"/>
                <a:gd name="connsiteX18" fmla="*/ 1341120 w 2589496"/>
                <a:gd name="connsiteY18" fmla="*/ 2105810 h 3652126"/>
                <a:gd name="connsiteX19" fmla="*/ 1447800 w 2589496"/>
                <a:gd name="connsiteY19" fmla="*/ 1968650 h 3652126"/>
                <a:gd name="connsiteX20" fmla="*/ 1493520 w 2589496"/>
                <a:gd name="connsiteY20" fmla="*/ 1938170 h 3652126"/>
                <a:gd name="connsiteX21" fmla="*/ 1569720 w 2589496"/>
                <a:gd name="connsiteY21" fmla="*/ 1801010 h 3652126"/>
                <a:gd name="connsiteX22" fmla="*/ 1600200 w 2589496"/>
                <a:gd name="connsiteY22" fmla="*/ 1755290 h 3652126"/>
                <a:gd name="connsiteX23" fmla="*/ 1645920 w 2589496"/>
                <a:gd name="connsiteY23" fmla="*/ 1724810 h 3652126"/>
                <a:gd name="connsiteX24" fmla="*/ 1722120 w 2589496"/>
                <a:gd name="connsiteY24" fmla="*/ 1587650 h 3652126"/>
                <a:gd name="connsiteX25" fmla="*/ 1783080 w 2589496"/>
                <a:gd name="connsiteY25" fmla="*/ 1496210 h 3652126"/>
                <a:gd name="connsiteX26" fmla="*/ 1813560 w 2589496"/>
                <a:gd name="connsiteY26" fmla="*/ 1450490 h 3652126"/>
                <a:gd name="connsiteX27" fmla="*/ 1859280 w 2589496"/>
                <a:gd name="connsiteY27" fmla="*/ 1404770 h 3652126"/>
                <a:gd name="connsiteX28" fmla="*/ 1935480 w 2589496"/>
                <a:gd name="connsiteY28" fmla="*/ 1267610 h 3652126"/>
                <a:gd name="connsiteX29" fmla="*/ 1965960 w 2589496"/>
                <a:gd name="connsiteY29" fmla="*/ 1221890 h 3652126"/>
                <a:gd name="connsiteX30" fmla="*/ 1981200 w 2589496"/>
                <a:gd name="connsiteY30" fmla="*/ 1176170 h 3652126"/>
                <a:gd name="connsiteX31" fmla="*/ 2042160 w 2589496"/>
                <a:gd name="connsiteY31" fmla="*/ 1084730 h 3652126"/>
                <a:gd name="connsiteX32" fmla="*/ 2087880 w 2589496"/>
                <a:gd name="connsiteY32" fmla="*/ 978050 h 3652126"/>
                <a:gd name="connsiteX33" fmla="*/ 2118360 w 2589496"/>
                <a:gd name="connsiteY33" fmla="*/ 932330 h 3652126"/>
                <a:gd name="connsiteX34" fmla="*/ 2133600 w 2589496"/>
                <a:gd name="connsiteY34" fmla="*/ 886610 h 3652126"/>
                <a:gd name="connsiteX35" fmla="*/ 2164080 w 2589496"/>
                <a:gd name="connsiteY35" fmla="*/ 840890 h 3652126"/>
                <a:gd name="connsiteX36" fmla="*/ 2225040 w 2589496"/>
                <a:gd name="connsiteY36" fmla="*/ 688490 h 3652126"/>
                <a:gd name="connsiteX37" fmla="*/ 2255520 w 2589496"/>
                <a:gd name="connsiteY37" fmla="*/ 642770 h 3652126"/>
                <a:gd name="connsiteX38" fmla="*/ 2286000 w 2589496"/>
                <a:gd name="connsiteY38" fmla="*/ 551330 h 3652126"/>
                <a:gd name="connsiteX39" fmla="*/ 2316480 w 2589496"/>
                <a:gd name="connsiteY39" fmla="*/ 490370 h 3652126"/>
                <a:gd name="connsiteX40" fmla="*/ 2346960 w 2589496"/>
                <a:gd name="connsiteY40" fmla="*/ 398930 h 3652126"/>
                <a:gd name="connsiteX41" fmla="*/ 2362200 w 2589496"/>
                <a:gd name="connsiteY41" fmla="*/ 353210 h 3652126"/>
                <a:gd name="connsiteX42" fmla="*/ 2377440 w 2589496"/>
                <a:gd name="connsiteY42" fmla="*/ 109370 h 3652126"/>
                <a:gd name="connsiteX43" fmla="*/ 2410609 w 2589496"/>
                <a:gd name="connsiteY43" fmla="*/ 1 h 3652126"/>
                <a:gd name="connsiteX44" fmla="*/ 2498463 w 2589496"/>
                <a:gd name="connsiteY44" fmla="*/ 0 h 3652126"/>
                <a:gd name="connsiteX45" fmla="*/ 2524461 w 2589496"/>
                <a:gd name="connsiteY45" fmla="*/ 150607 h 3652126"/>
                <a:gd name="connsiteX46" fmla="*/ 2514600 w 2589496"/>
                <a:gd name="connsiteY46" fmla="*/ 246530 h 3652126"/>
                <a:gd name="connsiteX47" fmla="*/ 2507428 w 2589496"/>
                <a:gd name="connsiteY47" fmla="*/ 511885 h 3652126"/>
                <a:gd name="connsiteX48" fmla="*/ 2571078 w 2589496"/>
                <a:gd name="connsiteY48" fmla="*/ 554019 h 3652126"/>
                <a:gd name="connsiteX49" fmla="*/ 2537907 w 2589496"/>
                <a:gd name="connsiteY49" fmla="*/ 796963 h 3652126"/>
                <a:gd name="connsiteX50" fmla="*/ 2516393 w 2589496"/>
                <a:gd name="connsiteY50" fmla="*/ 892886 h 3652126"/>
                <a:gd name="connsiteX51" fmla="*/ 2484120 w 2589496"/>
                <a:gd name="connsiteY51" fmla="*/ 993290 h 3652126"/>
                <a:gd name="connsiteX52" fmla="*/ 2435710 w 2589496"/>
                <a:gd name="connsiteY52" fmla="*/ 1147483 h 3652126"/>
                <a:gd name="connsiteX53" fmla="*/ 2499360 w 2589496"/>
                <a:gd name="connsiteY53" fmla="*/ 1206650 h 3652126"/>
                <a:gd name="connsiteX54" fmla="*/ 2581835 w 2589496"/>
                <a:gd name="connsiteY54" fmla="*/ 1256852 h 3652126"/>
                <a:gd name="connsiteX55" fmla="*/ 2575560 w 2589496"/>
                <a:gd name="connsiteY55" fmla="*/ 1343810 h 3652126"/>
                <a:gd name="connsiteX56" fmla="*/ 2545080 w 2589496"/>
                <a:gd name="connsiteY56" fmla="*/ 1435250 h 3652126"/>
                <a:gd name="connsiteX57" fmla="*/ 2529840 w 2589496"/>
                <a:gd name="connsiteY57" fmla="*/ 1480970 h 3652126"/>
                <a:gd name="connsiteX58" fmla="*/ 2463502 w 2589496"/>
                <a:gd name="connsiteY58" fmla="*/ 1583167 h 3652126"/>
                <a:gd name="connsiteX59" fmla="*/ 2392680 w 2589496"/>
                <a:gd name="connsiteY59" fmla="*/ 1709570 h 3652126"/>
                <a:gd name="connsiteX60" fmla="*/ 2362200 w 2589496"/>
                <a:gd name="connsiteY60" fmla="*/ 1755290 h 3652126"/>
                <a:gd name="connsiteX61" fmla="*/ 2362200 w 2589496"/>
                <a:gd name="connsiteY61" fmla="*/ 1816250 h 3652126"/>
                <a:gd name="connsiteX62" fmla="*/ 2369372 w 2589496"/>
                <a:gd name="connsiteY62" fmla="*/ 1906793 h 3652126"/>
                <a:gd name="connsiteX63" fmla="*/ 2323652 w 2589496"/>
                <a:gd name="connsiteY63" fmla="*/ 1983890 h 3652126"/>
                <a:gd name="connsiteX64" fmla="*/ 2286000 w 2589496"/>
                <a:gd name="connsiteY64" fmla="*/ 2029610 h 3652126"/>
                <a:gd name="connsiteX65" fmla="*/ 2271656 w 2589496"/>
                <a:gd name="connsiteY65" fmla="*/ 2064573 h 3652126"/>
                <a:gd name="connsiteX66" fmla="*/ 2133600 w 2589496"/>
                <a:gd name="connsiteY66" fmla="*/ 2197250 h 3652126"/>
                <a:gd name="connsiteX67" fmla="*/ 2103120 w 2589496"/>
                <a:gd name="connsiteY67" fmla="*/ 2242970 h 3652126"/>
                <a:gd name="connsiteX68" fmla="*/ 2072640 w 2589496"/>
                <a:gd name="connsiteY68" fmla="*/ 2288690 h 3652126"/>
                <a:gd name="connsiteX69" fmla="*/ 2022438 w 2589496"/>
                <a:gd name="connsiteY69" fmla="*/ 2330823 h 3652126"/>
                <a:gd name="connsiteX70" fmla="*/ 1981200 w 2589496"/>
                <a:gd name="connsiteY70" fmla="*/ 2395370 h 3652126"/>
                <a:gd name="connsiteX71" fmla="*/ 1922033 w 2589496"/>
                <a:gd name="connsiteY71" fmla="*/ 2450951 h 3652126"/>
                <a:gd name="connsiteX72" fmla="*/ 1889760 w 2589496"/>
                <a:gd name="connsiteY72" fmla="*/ 2502050 h 3652126"/>
                <a:gd name="connsiteX73" fmla="*/ 1905000 w 2589496"/>
                <a:gd name="connsiteY73" fmla="*/ 2547770 h 3652126"/>
                <a:gd name="connsiteX74" fmla="*/ 1946238 w 2589496"/>
                <a:gd name="connsiteY74" fmla="*/ 2607834 h 3652126"/>
                <a:gd name="connsiteX75" fmla="*/ 1874520 w 2589496"/>
                <a:gd name="connsiteY75" fmla="*/ 2700170 h 3652126"/>
                <a:gd name="connsiteX76" fmla="*/ 1828800 w 2589496"/>
                <a:gd name="connsiteY76" fmla="*/ 2715410 h 3652126"/>
                <a:gd name="connsiteX77" fmla="*/ 1737360 w 2589496"/>
                <a:gd name="connsiteY77" fmla="*/ 2776370 h 3652126"/>
                <a:gd name="connsiteX78" fmla="*/ 1691640 w 2589496"/>
                <a:gd name="connsiteY78" fmla="*/ 2806850 h 3652126"/>
                <a:gd name="connsiteX79" fmla="*/ 1645920 w 2589496"/>
                <a:gd name="connsiteY79" fmla="*/ 2822090 h 3652126"/>
                <a:gd name="connsiteX80" fmla="*/ 1463040 w 2589496"/>
                <a:gd name="connsiteY80" fmla="*/ 2913530 h 3652126"/>
                <a:gd name="connsiteX81" fmla="*/ 1417320 w 2589496"/>
                <a:gd name="connsiteY81" fmla="*/ 2928770 h 3652126"/>
                <a:gd name="connsiteX82" fmla="*/ 1371600 w 2589496"/>
                <a:gd name="connsiteY82" fmla="*/ 2944010 h 3652126"/>
                <a:gd name="connsiteX83" fmla="*/ 1341120 w 2589496"/>
                <a:gd name="connsiteY83" fmla="*/ 2989730 h 3652126"/>
                <a:gd name="connsiteX84" fmla="*/ 1295400 w 2589496"/>
                <a:gd name="connsiteY84" fmla="*/ 3004970 h 3652126"/>
                <a:gd name="connsiteX85" fmla="*/ 1249680 w 2589496"/>
                <a:gd name="connsiteY85" fmla="*/ 3035450 h 3652126"/>
                <a:gd name="connsiteX86" fmla="*/ 1232648 w 2589496"/>
                <a:gd name="connsiteY86" fmla="*/ 3333975 h 3652126"/>
                <a:gd name="connsiteX87" fmla="*/ 701040 w 2589496"/>
                <a:gd name="connsiteY87" fmla="*/ 3507890 h 3652126"/>
                <a:gd name="connsiteX88" fmla="*/ 167640 w 2589496"/>
                <a:gd name="connsiteY88" fmla="*/ 3645050 h 3652126"/>
                <a:gd name="connsiteX89" fmla="*/ 30480 w 2589496"/>
                <a:gd name="connsiteY89" fmla="*/ 3294530 h 3652126"/>
                <a:gd name="connsiteX90" fmla="*/ 15240 w 2589496"/>
                <a:gd name="connsiteY90" fmla="*/ 3248810 h 3652126"/>
                <a:gd name="connsiteX91" fmla="*/ 0 w 2589496"/>
                <a:gd name="connsiteY91" fmla="*/ 3111650 h 3652126"/>
                <a:gd name="connsiteX92" fmla="*/ 15240 w 2589496"/>
                <a:gd name="connsiteY92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640080 w 2589496"/>
                <a:gd name="connsiteY8" fmla="*/ 2883050 h 3652126"/>
                <a:gd name="connsiteX9" fmla="*/ 731520 w 2589496"/>
                <a:gd name="connsiteY9" fmla="*/ 2806850 h 3652126"/>
                <a:gd name="connsiteX10" fmla="*/ 853440 w 2589496"/>
                <a:gd name="connsiteY10" fmla="*/ 2730650 h 3652126"/>
                <a:gd name="connsiteX11" fmla="*/ 944880 w 2589496"/>
                <a:gd name="connsiteY11" fmla="*/ 2654450 h 3652126"/>
                <a:gd name="connsiteX12" fmla="*/ 1082040 w 2589496"/>
                <a:gd name="connsiteY12" fmla="*/ 2486810 h 3652126"/>
                <a:gd name="connsiteX13" fmla="*/ 1112520 w 2589496"/>
                <a:gd name="connsiteY13" fmla="*/ 2441090 h 3652126"/>
                <a:gd name="connsiteX14" fmla="*/ 1158240 w 2589496"/>
                <a:gd name="connsiteY14" fmla="*/ 2395370 h 3652126"/>
                <a:gd name="connsiteX15" fmla="*/ 1234440 w 2589496"/>
                <a:gd name="connsiteY15" fmla="*/ 2258210 h 3652126"/>
                <a:gd name="connsiteX16" fmla="*/ 1295400 w 2589496"/>
                <a:gd name="connsiteY16" fmla="*/ 2151530 h 3652126"/>
                <a:gd name="connsiteX17" fmla="*/ 1341120 w 2589496"/>
                <a:gd name="connsiteY17" fmla="*/ 2105810 h 3652126"/>
                <a:gd name="connsiteX18" fmla="*/ 1447800 w 2589496"/>
                <a:gd name="connsiteY18" fmla="*/ 1968650 h 3652126"/>
                <a:gd name="connsiteX19" fmla="*/ 1493520 w 2589496"/>
                <a:gd name="connsiteY19" fmla="*/ 1938170 h 3652126"/>
                <a:gd name="connsiteX20" fmla="*/ 1569720 w 2589496"/>
                <a:gd name="connsiteY20" fmla="*/ 1801010 h 3652126"/>
                <a:gd name="connsiteX21" fmla="*/ 1600200 w 2589496"/>
                <a:gd name="connsiteY21" fmla="*/ 1755290 h 3652126"/>
                <a:gd name="connsiteX22" fmla="*/ 1645920 w 2589496"/>
                <a:gd name="connsiteY22" fmla="*/ 1724810 h 3652126"/>
                <a:gd name="connsiteX23" fmla="*/ 1722120 w 2589496"/>
                <a:gd name="connsiteY23" fmla="*/ 1587650 h 3652126"/>
                <a:gd name="connsiteX24" fmla="*/ 1783080 w 2589496"/>
                <a:gd name="connsiteY24" fmla="*/ 1496210 h 3652126"/>
                <a:gd name="connsiteX25" fmla="*/ 1813560 w 2589496"/>
                <a:gd name="connsiteY25" fmla="*/ 1450490 h 3652126"/>
                <a:gd name="connsiteX26" fmla="*/ 1859280 w 2589496"/>
                <a:gd name="connsiteY26" fmla="*/ 1404770 h 3652126"/>
                <a:gd name="connsiteX27" fmla="*/ 1935480 w 2589496"/>
                <a:gd name="connsiteY27" fmla="*/ 1267610 h 3652126"/>
                <a:gd name="connsiteX28" fmla="*/ 1965960 w 2589496"/>
                <a:gd name="connsiteY28" fmla="*/ 1221890 h 3652126"/>
                <a:gd name="connsiteX29" fmla="*/ 1981200 w 2589496"/>
                <a:gd name="connsiteY29" fmla="*/ 1176170 h 3652126"/>
                <a:gd name="connsiteX30" fmla="*/ 2042160 w 2589496"/>
                <a:gd name="connsiteY30" fmla="*/ 1084730 h 3652126"/>
                <a:gd name="connsiteX31" fmla="*/ 2087880 w 2589496"/>
                <a:gd name="connsiteY31" fmla="*/ 978050 h 3652126"/>
                <a:gd name="connsiteX32" fmla="*/ 2118360 w 2589496"/>
                <a:gd name="connsiteY32" fmla="*/ 932330 h 3652126"/>
                <a:gd name="connsiteX33" fmla="*/ 2133600 w 2589496"/>
                <a:gd name="connsiteY33" fmla="*/ 886610 h 3652126"/>
                <a:gd name="connsiteX34" fmla="*/ 2164080 w 2589496"/>
                <a:gd name="connsiteY34" fmla="*/ 840890 h 3652126"/>
                <a:gd name="connsiteX35" fmla="*/ 2225040 w 2589496"/>
                <a:gd name="connsiteY35" fmla="*/ 688490 h 3652126"/>
                <a:gd name="connsiteX36" fmla="*/ 2255520 w 2589496"/>
                <a:gd name="connsiteY36" fmla="*/ 642770 h 3652126"/>
                <a:gd name="connsiteX37" fmla="*/ 2286000 w 2589496"/>
                <a:gd name="connsiteY37" fmla="*/ 551330 h 3652126"/>
                <a:gd name="connsiteX38" fmla="*/ 2316480 w 2589496"/>
                <a:gd name="connsiteY38" fmla="*/ 490370 h 3652126"/>
                <a:gd name="connsiteX39" fmla="*/ 2346960 w 2589496"/>
                <a:gd name="connsiteY39" fmla="*/ 398930 h 3652126"/>
                <a:gd name="connsiteX40" fmla="*/ 2362200 w 2589496"/>
                <a:gd name="connsiteY40" fmla="*/ 353210 h 3652126"/>
                <a:gd name="connsiteX41" fmla="*/ 2377440 w 2589496"/>
                <a:gd name="connsiteY41" fmla="*/ 109370 h 3652126"/>
                <a:gd name="connsiteX42" fmla="*/ 2410609 w 2589496"/>
                <a:gd name="connsiteY42" fmla="*/ 1 h 3652126"/>
                <a:gd name="connsiteX43" fmla="*/ 2498463 w 2589496"/>
                <a:gd name="connsiteY43" fmla="*/ 0 h 3652126"/>
                <a:gd name="connsiteX44" fmla="*/ 2524461 w 2589496"/>
                <a:gd name="connsiteY44" fmla="*/ 150607 h 3652126"/>
                <a:gd name="connsiteX45" fmla="*/ 2514600 w 2589496"/>
                <a:gd name="connsiteY45" fmla="*/ 246530 h 3652126"/>
                <a:gd name="connsiteX46" fmla="*/ 2507428 w 2589496"/>
                <a:gd name="connsiteY46" fmla="*/ 511885 h 3652126"/>
                <a:gd name="connsiteX47" fmla="*/ 2571078 w 2589496"/>
                <a:gd name="connsiteY47" fmla="*/ 554019 h 3652126"/>
                <a:gd name="connsiteX48" fmla="*/ 2537907 w 2589496"/>
                <a:gd name="connsiteY48" fmla="*/ 796963 h 3652126"/>
                <a:gd name="connsiteX49" fmla="*/ 2516393 w 2589496"/>
                <a:gd name="connsiteY49" fmla="*/ 892886 h 3652126"/>
                <a:gd name="connsiteX50" fmla="*/ 2484120 w 2589496"/>
                <a:gd name="connsiteY50" fmla="*/ 993290 h 3652126"/>
                <a:gd name="connsiteX51" fmla="*/ 2435710 w 2589496"/>
                <a:gd name="connsiteY51" fmla="*/ 1147483 h 3652126"/>
                <a:gd name="connsiteX52" fmla="*/ 2499360 w 2589496"/>
                <a:gd name="connsiteY52" fmla="*/ 1206650 h 3652126"/>
                <a:gd name="connsiteX53" fmla="*/ 2581835 w 2589496"/>
                <a:gd name="connsiteY53" fmla="*/ 1256852 h 3652126"/>
                <a:gd name="connsiteX54" fmla="*/ 2575560 w 2589496"/>
                <a:gd name="connsiteY54" fmla="*/ 1343810 h 3652126"/>
                <a:gd name="connsiteX55" fmla="*/ 2545080 w 2589496"/>
                <a:gd name="connsiteY55" fmla="*/ 1435250 h 3652126"/>
                <a:gd name="connsiteX56" fmla="*/ 2529840 w 2589496"/>
                <a:gd name="connsiteY56" fmla="*/ 1480970 h 3652126"/>
                <a:gd name="connsiteX57" fmla="*/ 2463502 w 2589496"/>
                <a:gd name="connsiteY57" fmla="*/ 1583167 h 3652126"/>
                <a:gd name="connsiteX58" fmla="*/ 2392680 w 2589496"/>
                <a:gd name="connsiteY58" fmla="*/ 1709570 h 3652126"/>
                <a:gd name="connsiteX59" fmla="*/ 2362200 w 2589496"/>
                <a:gd name="connsiteY59" fmla="*/ 1755290 h 3652126"/>
                <a:gd name="connsiteX60" fmla="*/ 2362200 w 2589496"/>
                <a:gd name="connsiteY60" fmla="*/ 1816250 h 3652126"/>
                <a:gd name="connsiteX61" fmla="*/ 2369372 w 2589496"/>
                <a:gd name="connsiteY61" fmla="*/ 1906793 h 3652126"/>
                <a:gd name="connsiteX62" fmla="*/ 2323652 w 2589496"/>
                <a:gd name="connsiteY62" fmla="*/ 1983890 h 3652126"/>
                <a:gd name="connsiteX63" fmla="*/ 2286000 w 2589496"/>
                <a:gd name="connsiteY63" fmla="*/ 2029610 h 3652126"/>
                <a:gd name="connsiteX64" fmla="*/ 2271656 w 2589496"/>
                <a:gd name="connsiteY64" fmla="*/ 2064573 h 3652126"/>
                <a:gd name="connsiteX65" fmla="*/ 2133600 w 2589496"/>
                <a:gd name="connsiteY65" fmla="*/ 2197250 h 3652126"/>
                <a:gd name="connsiteX66" fmla="*/ 2103120 w 2589496"/>
                <a:gd name="connsiteY66" fmla="*/ 2242970 h 3652126"/>
                <a:gd name="connsiteX67" fmla="*/ 2072640 w 2589496"/>
                <a:gd name="connsiteY67" fmla="*/ 2288690 h 3652126"/>
                <a:gd name="connsiteX68" fmla="*/ 2022438 w 2589496"/>
                <a:gd name="connsiteY68" fmla="*/ 2330823 h 3652126"/>
                <a:gd name="connsiteX69" fmla="*/ 1981200 w 2589496"/>
                <a:gd name="connsiteY69" fmla="*/ 2395370 h 3652126"/>
                <a:gd name="connsiteX70" fmla="*/ 1922033 w 2589496"/>
                <a:gd name="connsiteY70" fmla="*/ 2450951 h 3652126"/>
                <a:gd name="connsiteX71" fmla="*/ 1889760 w 2589496"/>
                <a:gd name="connsiteY71" fmla="*/ 2502050 h 3652126"/>
                <a:gd name="connsiteX72" fmla="*/ 1905000 w 2589496"/>
                <a:gd name="connsiteY72" fmla="*/ 2547770 h 3652126"/>
                <a:gd name="connsiteX73" fmla="*/ 1946238 w 2589496"/>
                <a:gd name="connsiteY73" fmla="*/ 2607834 h 3652126"/>
                <a:gd name="connsiteX74" fmla="*/ 1874520 w 2589496"/>
                <a:gd name="connsiteY74" fmla="*/ 2700170 h 3652126"/>
                <a:gd name="connsiteX75" fmla="*/ 1828800 w 2589496"/>
                <a:gd name="connsiteY75" fmla="*/ 2715410 h 3652126"/>
                <a:gd name="connsiteX76" fmla="*/ 1737360 w 2589496"/>
                <a:gd name="connsiteY76" fmla="*/ 2776370 h 3652126"/>
                <a:gd name="connsiteX77" fmla="*/ 1691640 w 2589496"/>
                <a:gd name="connsiteY77" fmla="*/ 2806850 h 3652126"/>
                <a:gd name="connsiteX78" fmla="*/ 1645920 w 2589496"/>
                <a:gd name="connsiteY78" fmla="*/ 2822090 h 3652126"/>
                <a:gd name="connsiteX79" fmla="*/ 1463040 w 2589496"/>
                <a:gd name="connsiteY79" fmla="*/ 2913530 h 3652126"/>
                <a:gd name="connsiteX80" fmla="*/ 1417320 w 2589496"/>
                <a:gd name="connsiteY80" fmla="*/ 2928770 h 3652126"/>
                <a:gd name="connsiteX81" fmla="*/ 1371600 w 2589496"/>
                <a:gd name="connsiteY81" fmla="*/ 2944010 h 3652126"/>
                <a:gd name="connsiteX82" fmla="*/ 1341120 w 2589496"/>
                <a:gd name="connsiteY82" fmla="*/ 2989730 h 3652126"/>
                <a:gd name="connsiteX83" fmla="*/ 1295400 w 2589496"/>
                <a:gd name="connsiteY83" fmla="*/ 3004970 h 3652126"/>
                <a:gd name="connsiteX84" fmla="*/ 1249680 w 2589496"/>
                <a:gd name="connsiteY84" fmla="*/ 3035450 h 3652126"/>
                <a:gd name="connsiteX85" fmla="*/ 1232648 w 2589496"/>
                <a:gd name="connsiteY85" fmla="*/ 3333975 h 3652126"/>
                <a:gd name="connsiteX86" fmla="*/ 701040 w 2589496"/>
                <a:gd name="connsiteY86" fmla="*/ 3507890 h 3652126"/>
                <a:gd name="connsiteX87" fmla="*/ 167640 w 2589496"/>
                <a:gd name="connsiteY87" fmla="*/ 3645050 h 3652126"/>
                <a:gd name="connsiteX88" fmla="*/ 30480 w 2589496"/>
                <a:gd name="connsiteY88" fmla="*/ 3294530 h 3652126"/>
                <a:gd name="connsiteX89" fmla="*/ 15240 w 2589496"/>
                <a:gd name="connsiteY89" fmla="*/ 3248810 h 3652126"/>
                <a:gd name="connsiteX90" fmla="*/ 0 w 2589496"/>
                <a:gd name="connsiteY90" fmla="*/ 3111650 h 3652126"/>
                <a:gd name="connsiteX91" fmla="*/ 15240 w 2589496"/>
                <a:gd name="connsiteY91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640080 w 2589496"/>
                <a:gd name="connsiteY8" fmla="*/ 2883050 h 3652126"/>
                <a:gd name="connsiteX9" fmla="*/ 853440 w 2589496"/>
                <a:gd name="connsiteY9" fmla="*/ 2730650 h 3652126"/>
                <a:gd name="connsiteX10" fmla="*/ 944880 w 2589496"/>
                <a:gd name="connsiteY10" fmla="*/ 2654450 h 3652126"/>
                <a:gd name="connsiteX11" fmla="*/ 1082040 w 2589496"/>
                <a:gd name="connsiteY11" fmla="*/ 2486810 h 3652126"/>
                <a:gd name="connsiteX12" fmla="*/ 1112520 w 2589496"/>
                <a:gd name="connsiteY12" fmla="*/ 2441090 h 3652126"/>
                <a:gd name="connsiteX13" fmla="*/ 1158240 w 2589496"/>
                <a:gd name="connsiteY13" fmla="*/ 2395370 h 3652126"/>
                <a:gd name="connsiteX14" fmla="*/ 1234440 w 2589496"/>
                <a:gd name="connsiteY14" fmla="*/ 2258210 h 3652126"/>
                <a:gd name="connsiteX15" fmla="*/ 1295400 w 2589496"/>
                <a:gd name="connsiteY15" fmla="*/ 2151530 h 3652126"/>
                <a:gd name="connsiteX16" fmla="*/ 1341120 w 2589496"/>
                <a:gd name="connsiteY16" fmla="*/ 2105810 h 3652126"/>
                <a:gd name="connsiteX17" fmla="*/ 1447800 w 2589496"/>
                <a:gd name="connsiteY17" fmla="*/ 1968650 h 3652126"/>
                <a:gd name="connsiteX18" fmla="*/ 1493520 w 2589496"/>
                <a:gd name="connsiteY18" fmla="*/ 1938170 h 3652126"/>
                <a:gd name="connsiteX19" fmla="*/ 1569720 w 2589496"/>
                <a:gd name="connsiteY19" fmla="*/ 1801010 h 3652126"/>
                <a:gd name="connsiteX20" fmla="*/ 1600200 w 2589496"/>
                <a:gd name="connsiteY20" fmla="*/ 1755290 h 3652126"/>
                <a:gd name="connsiteX21" fmla="*/ 1645920 w 2589496"/>
                <a:gd name="connsiteY21" fmla="*/ 1724810 h 3652126"/>
                <a:gd name="connsiteX22" fmla="*/ 1722120 w 2589496"/>
                <a:gd name="connsiteY22" fmla="*/ 1587650 h 3652126"/>
                <a:gd name="connsiteX23" fmla="*/ 1783080 w 2589496"/>
                <a:gd name="connsiteY23" fmla="*/ 1496210 h 3652126"/>
                <a:gd name="connsiteX24" fmla="*/ 1813560 w 2589496"/>
                <a:gd name="connsiteY24" fmla="*/ 1450490 h 3652126"/>
                <a:gd name="connsiteX25" fmla="*/ 1859280 w 2589496"/>
                <a:gd name="connsiteY25" fmla="*/ 1404770 h 3652126"/>
                <a:gd name="connsiteX26" fmla="*/ 1935480 w 2589496"/>
                <a:gd name="connsiteY26" fmla="*/ 1267610 h 3652126"/>
                <a:gd name="connsiteX27" fmla="*/ 1965960 w 2589496"/>
                <a:gd name="connsiteY27" fmla="*/ 1221890 h 3652126"/>
                <a:gd name="connsiteX28" fmla="*/ 1981200 w 2589496"/>
                <a:gd name="connsiteY28" fmla="*/ 1176170 h 3652126"/>
                <a:gd name="connsiteX29" fmla="*/ 2042160 w 2589496"/>
                <a:gd name="connsiteY29" fmla="*/ 1084730 h 3652126"/>
                <a:gd name="connsiteX30" fmla="*/ 2087880 w 2589496"/>
                <a:gd name="connsiteY30" fmla="*/ 978050 h 3652126"/>
                <a:gd name="connsiteX31" fmla="*/ 2118360 w 2589496"/>
                <a:gd name="connsiteY31" fmla="*/ 932330 h 3652126"/>
                <a:gd name="connsiteX32" fmla="*/ 2133600 w 2589496"/>
                <a:gd name="connsiteY32" fmla="*/ 886610 h 3652126"/>
                <a:gd name="connsiteX33" fmla="*/ 2164080 w 2589496"/>
                <a:gd name="connsiteY33" fmla="*/ 840890 h 3652126"/>
                <a:gd name="connsiteX34" fmla="*/ 2225040 w 2589496"/>
                <a:gd name="connsiteY34" fmla="*/ 688490 h 3652126"/>
                <a:gd name="connsiteX35" fmla="*/ 2255520 w 2589496"/>
                <a:gd name="connsiteY35" fmla="*/ 642770 h 3652126"/>
                <a:gd name="connsiteX36" fmla="*/ 2286000 w 2589496"/>
                <a:gd name="connsiteY36" fmla="*/ 551330 h 3652126"/>
                <a:gd name="connsiteX37" fmla="*/ 2316480 w 2589496"/>
                <a:gd name="connsiteY37" fmla="*/ 490370 h 3652126"/>
                <a:gd name="connsiteX38" fmla="*/ 2346960 w 2589496"/>
                <a:gd name="connsiteY38" fmla="*/ 398930 h 3652126"/>
                <a:gd name="connsiteX39" fmla="*/ 2362200 w 2589496"/>
                <a:gd name="connsiteY39" fmla="*/ 353210 h 3652126"/>
                <a:gd name="connsiteX40" fmla="*/ 2377440 w 2589496"/>
                <a:gd name="connsiteY40" fmla="*/ 109370 h 3652126"/>
                <a:gd name="connsiteX41" fmla="*/ 2410609 w 2589496"/>
                <a:gd name="connsiteY41" fmla="*/ 1 h 3652126"/>
                <a:gd name="connsiteX42" fmla="*/ 2498463 w 2589496"/>
                <a:gd name="connsiteY42" fmla="*/ 0 h 3652126"/>
                <a:gd name="connsiteX43" fmla="*/ 2524461 w 2589496"/>
                <a:gd name="connsiteY43" fmla="*/ 150607 h 3652126"/>
                <a:gd name="connsiteX44" fmla="*/ 2514600 w 2589496"/>
                <a:gd name="connsiteY44" fmla="*/ 246530 h 3652126"/>
                <a:gd name="connsiteX45" fmla="*/ 2507428 w 2589496"/>
                <a:gd name="connsiteY45" fmla="*/ 511885 h 3652126"/>
                <a:gd name="connsiteX46" fmla="*/ 2571078 w 2589496"/>
                <a:gd name="connsiteY46" fmla="*/ 554019 h 3652126"/>
                <a:gd name="connsiteX47" fmla="*/ 2537907 w 2589496"/>
                <a:gd name="connsiteY47" fmla="*/ 796963 h 3652126"/>
                <a:gd name="connsiteX48" fmla="*/ 2516393 w 2589496"/>
                <a:gd name="connsiteY48" fmla="*/ 892886 h 3652126"/>
                <a:gd name="connsiteX49" fmla="*/ 2484120 w 2589496"/>
                <a:gd name="connsiteY49" fmla="*/ 993290 h 3652126"/>
                <a:gd name="connsiteX50" fmla="*/ 2435710 w 2589496"/>
                <a:gd name="connsiteY50" fmla="*/ 1147483 h 3652126"/>
                <a:gd name="connsiteX51" fmla="*/ 2499360 w 2589496"/>
                <a:gd name="connsiteY51" fmla="*/ 1206650 h 3652126"/>
                <a:gd name="connsiteX52" fmla="*/ 2581835 w 2589496"/>
                <a:gd name="connsiteY52" fmla="*/ 1256852 h 3652126"/>
                <a:gd name="connsiteX53" fmla="*/ 2575560 w 2589496"/>
                <a:gd name="connsiteY53" fmla="*/ 1343810 h 3652126"/>
                <a:gd name="connsiteX54" fmla="*/ 2545080 w 2589496"/>
                <a:gd name="connsiteY54" fmla="*/ 1435250 h 3652126"/>
                <a:gd name="connsiteX55" fmla="*/ 2529840 w 2589496"/>
                <a:gd name="connsiteY55" fmla="*/ 1480970 h 3652126"/>
                <a:gd name="connsiteX56" fmla="*/ 2463502 w 2589496"/>
                <a:gd name="connsiteY56" fmla="*/ 1583167 h 3652126"/>
                <a:gd name="connsiteX57" fmla="*/ 2392680 w 2589496"/>
                <a:gd name="connsiteY57" fmla="*/ 1709570 h 3652126"/>
                <a:gd name="connsiteX58" fmla="*/ 2362200 w 2589496"/>
                <a:gd name="connsiteY58" fmla="*/ 1755290 h 3652126"/>
                <a:gd name="connsiteX59" fmla="*/ 2362200 w 2589496"/>
                <a:gd name="connsiteY59" fmla="*/ 1816250 h 3652126"/>
                <a:gd name="connsiteX60" fmla="*/ 2369372 w 2589496"/>
                <a:gd name="connsiteY60" fmla="*/ 1906793 h 3652126"/>
                <a:gd name="connsiteX61" fmla="*/ 2323652 w 2589496"/>
                <a:gd name="connsiteY61" fmla="*/ 1983890 h 3652126"/>
                <a:gd name="connsiteX62" fmla="*/ 2286000 w 2589496"/>
                <a:gd name="connsiteY62" fmla="*/ 2029610 h 3652126"/>
                <a:gd name="connsiteX63" fmla="*/ 2271656 w 2589496"/>
                <a:gd name="connsiteY63" fmla="*/ 2064573 h 3652126"/>
                <a:gd name="connsiteX64" fmla="*/ 2133600 w 2589496"/>
                <a:gd name="connsiteY64" fmla="*/ 2197250 h 3652126"/>
                <a:gd name="connsiteX65" fmla="*/ 2103120 w 2589496"/>
                <a:gd name="connsiteY65" fmla="*/ 2242970 h 3652126"/>
                <a:gd name="connsiteX66" fmla="*/ 2072640 w 2589496"/>
                <a:gd name="connsiteY66" fmla="*/ 2288690 h 3652126"/>
                <a:gd name="connsiteX67" fmla="*/ 2022438 w 2589496"/>
                <a:gd name="connsiteY67" fmla="*/ 2330823 h 3652126"/>
                <a:gd name="connsiteX68" fmla="*/ 1981200 w 2589496"/>
                <a:gd name="connsiteY68" fmla="*/ 2395370 h 3652126"/>
                <a:gd name="connsiteX69" fmla="*/ 1922033 w 2589496"/>
                <a:gd name="connsiteY69" fmla="*/ 2450951 h 3652126"/>
                <a:gd name="connsiteX70" fmla="*/ 1889760 w 2589496"/>
                <a:gd name="connsiteY70" fmla="*/ 2502050 h 3652126"/>
                <a:gd name="connsiteX71" fmla="*/ 1905000 w 2589496"/>
                <a:gd name="connsiteY71" fmla="*/ 2547770 h 3652126"/>
                <a:gd name="connsiteX72" fmla="*/ 1946238 w 2589496"/>
                <a:gd name="connsiteY72" fmla="*/ 2607834 h 3652126"/>
                <a:gd name="connsiteX73" fmla="*/ 1874520 w 2589496"/>
                <a:gd name="connsiteY73" fmla="*/ 2700170 h 3652126"/>
                <a:gd name="connsiteX74" fmla="*/ 1828800 w 2589496"/>
                <a:gd name="connsiteY74" fmla="*/ 2715410 h 3652126"/>
                <a:gd name="connsiteX75" fmla="*/ 1737360 w 2589496"/>
                <a:gd name="connsiteY75" fmla="*/ 2776370 h 3652126"/>
                <a:gd name="connsiteX76" fmla="*/ 1691640 w 2589496"/>
                <a:gd name="connsiteY76" fmla="*/ 2806850 h 3652126"/>
                <a:gd name="connsiteX77" fmla="*/ 1645920 w 2589496"/>
                <a:gd name="connsiteY77" fmla="*/ 2822090 h 3652126"/>
                <a:gd name="connsiteX78" fmla="*/ 1463040 w 2589496"/>
                <a:gd name="connsiteY78" fmla="*/ 2913530 h 3652126"/>
                <a:gd name="connsiteX79" fmla="*/ 1417320 w 2589496"/>
                <a:gd name="connsiteY79" fmla="*/ 2928770 h 3652126"/>
                <a:gd name="connsiteX80" fmla="*/ 1371600 w 2589496"/>
                <a:gd name="connsiteY80" fmla="*/ 2944010 h 3652126"/>
                <a:gd name="connsiteX81" fmla="*/ 1341120 w 2589496"/>
                <a:gd name="connsiteY81" fmla="*/ 2989730 h 3652126"/>
                <a:gd name="connsiteX82" fmla="*/ 1295400 w 2589496"/>
                <a:gd name="connsiteY82" fmla="*/ 3004970 h 3652126"/>
                <a:gd name="connsiteX83" fmla="*/ 1249680 w 2589496"/>
                <a:gd name="connsiteY83" fmla="*/ 3035450 h 3652126"/>
                <a:gd name="connsiteX84" fmla="*/ 1232648 w 2589496"/>
                <a:gd name="connsiteY84" fmla="*/ 3333975 h 3652126"/>
                <a:gd name="connsiteX85" fmla="*/ 701040 w 2589496"/>
                <a:gd name="connsiteY85" fmla="*/ 3507890 h 3652126"/>
                <a:gd name="connsiteX86" fmla="*/ 167640 w 2589496"/>
                <a:gd name="connsiteY86" fmla="*/ 3645050 h 3652126"/>
                <a:gd name="connsiteX87" fmla="*/ 30480 w 2589496"/>
                <a:gd name="connsiteY87" fmla="*/ 3294530 h 3652126"/>
                <a:gd name="connsiteX88" fmla="*/ 15240 w 2589496"/>
                <a:gd name="connsiteY88" fmla="*/ 3248810 h 3652126"/>
                <a:gd name="connsiteX89" fmla="*/ 0 w 2589496"/>
                <a:gd name="connsiteY89" fmla="*/ 3111650 h 3652126"/>
                <a:gd name="connsiteX90" fmla="*/ 15240 w 2589496"/>
                <a:gd name="connsiteY90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457200 w 2589496"/>
                <a:gd name="connsiteY6" fmla="*/ 2959250 h 3652126"/>
                <a:gd name="connsiteX7" fmla="*/ 640080 w 2589496"/>
                <a:gd name="connsiteY7" fmla="*/ 2883050 h 3652126"/>
                <a:gd name="connsiteX8" fmla="*/ 853440 w 2589496"/>
                <a:gd name="connsiteY8" fmla="*/ 2730650 h 3652126"/>
                <a:gd name="connsiteX9" fmla="*/ 944880 w 2589496"/>
                <a:gd name="connsiteY9" fmla="*/ 2654450 h 3652126"/>
                <a:gd name="connsiteX10" fmla="*/ 1082040 w 2589496"/>
                <a:gd name="connsiteY10" fmla="*/ 2486810 h 3652126"/>
                <a:gd name="connsiteX11" fmla="*/ 1112520 w 2589496"/>
                <a:gd name="connsiteY11" fmla="*/ 2441090 h 3652126"/>
                <a:gd name="connsiteX12" fmla="*/ 1158240 w 2589496"/>
                <a:gd name="connsiteY12" fmla="*/ 2395370 h 3652126"/>
                <a:gd name="connsiteX13" fmla="*/ 1234440 w 2589496"/>
                <a:gd name="connsiteY13" fmla="*/ 2258210 h 3652126"/>
                <a:gd name="connsiteX14" fmla="*/ 1295400 w 2589496"/>
                <a:gd name="connsiteY14" fmla="*/ 2151530 h 3652126"/>
                <a:gd name="connsiteX15" fmla="*/ 1341120 w 2589496"/>
                <a:gd name="connsiteY15" fmla="*/ 2105810 h 3652126"/>
                <a:gd name="connsiteX16" fmla="*/ 1447800 w 2589496"/>
                <a:gd name="connsiteY16" fmla="*/ 1968650 h 3652126"/>
                <a:gd name="connsiteX17" fmla="*/ 1493520 w 2589496"/>
                <a:gd name="connsiteY17" fmla="*/ 1938170 h 3652126"/>
                <a:gd name="connsiteX18" fmla="*/ 1569720 w 2589496"/>
                <a:gd name="connsiteY18" fmla="*/ 1801010 h 3652126"/>
                <a:gd name="connsiteX19" fmla="*/ 1600200 w 2589496"/>
                <a:gd name="connsiteY19" fmla="*/ 1755290 h 3652126"/>
                <a:gd name="connsiteX20" fmla="*/ 1645920 w 2589496"/>
                <a:gd name="connsiteY20" fmla="*/ 1724810 h 3652126"/>
                <a:gd name="connsiteX21" fmla="*/ 1722120 w 2589496"/>
                <a:gd name="connsiteY21" fmla="*/ 1587650 h 3652126"/>
                <a:gd name="connsiteX22" fmla="*/ 1783080 w 2589496"/>
                <a:gd name="connsiteY22" fmla="*/ 1496210 h 3652126"/>
                <a:gd name="connsiteX23" fmla="*/ 1813560 w 2589496"/>
                <a:gd name="connsiteY23" fmla="*/ 1450490 h 3652126"/>
                <a:gd name="connsiteX24" fmla="*/ 1859280 w 2589496"/>
                <a:gd name="connsiteY24" fmla="*/ 1404770 h 3652126"/>
                <a:gd name="connsiteX25" fmla="*/ 1935480 w 2589496"/>
                <a:gd name="connsiteY25" fmla="*/ 1267610 h 3652126"/>
                <a:gd name="connsiteX26" fmla="*/ 1965960 w 2589496"/>
                <a:gd name="connsiteY26" fmla="*/ 1221890 h 3652126"/>
                <a:gd name="connsiteX27" fmla="*/ 1981200 w 2589496"/>
                <a:gd name="connsiteY27" fmla="*/ 1176170 h 3652126"/>
                <a:gd name="connsiteX28" fmla="*/ 2042160 w 2589496"/>
                <a:gd name="connsiteY28" fmla="*/ 1084730 h 3652126"/>
                <a:gd name="connsiteX29" fmla="*/ 2087880 w 2589496"/>
                <a:gd name="connsiteY29" fmla="*/ 978050 h 3652126"/>
                <a:gd name="connsiteX30" fmla="*/ 2118360 w 2589496"/>
                <a:gd name="connsiteY30" fmla="*/ 932330 h 3652126"/>
                <a:gd name="connsiteX31" fmla="*/ 2133600 w 2589496"/>
                <a:gd name="connsiteY31" fmla="*/ 886610 h 3652126"/>
                <a:gd name="connsiteX32" fmla="*/ 2164080 w 2589496"/>
                <a:gd name="connsiteY32" fmla="*/ 840890 h 3652126"/>
                <a:gd name="connsiteX33" fmla="*/ 2225040 w 2589496"/>
                <a:gd name="connsiteY33" fmla="*/ 688490 h 3652126"/>
                <a:gd name="connsiteX34" fmla="*/ 2255520 w 2589496"/>
                <a:gd name="connsiteY34" fmla="*/ 642770 h 3652126"/>
                <a:gd name="connsiteX35" fmla="*/ 2286000 w 2589496"/>
                <a:gd name="connsiteY35" fmla="*/ 551330 h 3652126"/>
                <a:gd name="connsiteX36" fmla="*/ 2316480 w 2589496"/>
                <a:gd name="connsiteY36" fmla="*/ 490370 h 3652126"/>
                <a:gd name="connsiteX37" fmla="*/ 2346960 w 2589496"/>
                <a:gd name="connsiteY37" fmla="*/ 398930 h 3652126"/>
                <a:gd name="connsiteX38" fmla="*/ 2362200 w 2589496"/>
                <a:gd name="connsiteY38" fmla="*/ 353210 h 3652126"/>
                <a:gd name="connsiteX39" fmla="*/ 2377440 w 2589496"/>
                <a:gd name="connsiteY39" fmla="*/ 109370 h 3652126"/>
                <a:gd name="connsiteX40" fmla="*/ 2410609 w 2589496"/>
                <a:gd name="connsiteY40" fmla="*/ 1 h 3652126"/>
                <a:gd name="connsiteX41" fmla="*/ 2498463 w 2589496"/>
                <a:gd name="connsiteY41" fmla="*/ 0 h 3652126"/>
                <a:gd name="connsiteX42" fmla="*/ 2524461 w 2589496"/>
                <a:gd name="connsiteY42" fmla="*/ 150607 h 3652126"/>
                <a:gd name="connsiteX43" fmla="*/ 2514600 w 2589496"/>
                <a:gd name="connsiteY43" fmla="*/ 246530 h 3652126"/>
                <a:gd name="connsiteX44" fmla="*/ 2507428 w 2589496"/>
                <a:gd name="connsiteY44" fmla="*/ 511885 h 3652126"/>
                <a:gd name="connsiteX45" fmla="*/ 2571078 w 2589496"/>
                <a:gd name="connsiteY45" fmla="*/ 554019 h 3652126"/>
                <a:gd name="connsiteX46" fmla="*/ 2537907 w 2589496"/>
                <a:gd name="connsiteY46" fmla="*/ 796963 h 3652126"/>
                <a:gd name="connsiteX47" fmla="*/ 2516393 w 2589496"/>
                <a:gd name="connsiteY47" fmla="*/ 892886 h 3652126"/>
                <a:gd name="connsiteX48" fmla="*/ 2484120 w 2589496"/>
                <a:gd name="connsiteY48" fmla="*/ 993290 h 3652126"/>
                <a:gd name="connsiteX49" fmla="*/ 2435710 w 2589496"/>
                <a:gd name="connsiteY49" fmla="*/ 1147483 h 3652126"/>
                <a:gd name="connsiteX50" fmla="*/ 2499360 w 2589496"/>
                <a:gd name="connsiteY50" fmla="*/ 1206650 h 3652126"/>
                <a:gd name="connsiteX51" fmla="*/ 2581835 w 2589496"/>
                <a:gd name="connsiteY51" fmla="*/ 1256852 h 3652126"/>
                <a:gd name="connsiteX52" fmla="*/ 2575560 w 2589496"/>
                <a:gd name="connsiteY52" fmla="*/ 1343810 h 3652126"/>
                <a:gd name="connsiteX53" fmla="*/ 2545080 w 2589496"/>
                <a:gd name="connsiteY53" fmla="*/ 1435250 h 3652126"/>
                <a:gd name="connsiteX54" fmla="*/ 2529840 w 2589496"/>
                <a:gd name="connsiteY54" fmla="*/ 1480970 h 3652126"/>
                <a:gd name="connsiteX55" fmla="*/ 2463502 w 2589496"/>
                <a:gd name="connsiteY55" fmla="*/ 1583167 h 3652126"/>
                <a:gd name="connsiteX56" fmla="*/ 2392680 w 2589496"/>
                <a:gd name="connsiteY56" fmla="*/ 1709570 h 3652126"/>
                <a:gd name="connsiteX57" fmla="*/ 2362200 w 2589496"/>
                <a:gd name="connsiteY57" fmla="*/ 1755290 h 3652126"/>
                <a:gd name="connsiteX58" fmla="*/ 2362200 w 2589496"/>
                <a:gd name="connsiteY58" fmla="*/ 1816250 h 3652126"/>
                <a:gd name="connsiteX59" fmla="*/ 2369372 w 2589496"/>
                <a:gd name="connsiteY59" fmla="*/ 1906793 h 3652126"/>
                <a:gd name="connsiteX60" fmla="*/ 2323652 w 2589496"/>
                <a:gd name="connsiteY60" fmla="*/ 1983890 h 3652126"/>
                <a:gd name="connsiteX61" fmla="*/ 2286000 w 2589496"/>
                <a:gd name="connsiteY61" fmla="*/ 2029610 h 3652126"/>
                <a:gd name="connsiteX62" fmla="*/ 2271656 w 2589496"/>
                <a:gd name="connsiteY62" fmla="*/ 2064573 h 3652126"/>
                <a:gd name="connsiteX63" fmla="*/ 2133600 w 2589496"/>
                <a:gd name="connsiteY63" fmla="*/ 2197250 h 3652126"/>
                <a:gd name="connsiteX64" fmla="*/ 2103120 w 2589496"/>
                <a:gd name="connsiteY64" fmla="*/ 2242970 h 3652126"/>
                <a:gd name="connsiteX65" fmla="*/ 2072640 w 2589496"/>
                <a:gd name="connsiteY65" fmla="*/ 2288690 h 3652126"/>
                <a:gd name="connsiteX66" fmla="*/ 2022438 w 2589496"/>
                <a:gd name="connsiteY66" fmla="*/ 2330823 h 3652126"/>
                <a:gd name="connsiteX67" fmla="*/ 1981200 w 2589496"/>
                <a:gd name="connsiteY67" fmla="*/ 2395370 h 3652126"/>
                <a:gd name="connsiteX68" fmla="*/ 1922033 w 2589496"/>
                <a:gd name="connsiteY68" fmla="*/ 2450951 h 3652126"/>
                <a:gd name="connsiteX69" fmla="*/ 1889760 w 2589496"/>
                <a:gd name="connsiteY69" fmla="*/ 2502050 h 3652126"/>
                <a:gd name="connsiteX70" fmla="*/ 1905000 w 2589496"/>
                <a:gd name="connsiteY70" fmla="*/ 2547770 h 3652126"/>
                <a:gd name="connsiteX71" fmla="*/ 1946238 w 2589496"/>
                <a:gd name="connsiteY71" fmla="*/ 2607834 h 3652126"/>
                <a:gd name="connsiteX72" fmla="*/ 1874520 w 2589496"/>
                <a:gd name="connsiteY72" fmla="*/ 2700170 h 3652126"/>
                <a:gd name="connsiteX73" fmla="*/ 1828800 w 2589496"/>
                <a:gd name="connsiteY73" fmla="*/ 2715410 h 3652126"/>
                <a:gd name="connsiteX74" fmla="*/ 1737360 w 2589496"/>
                <a:gd name="connsiteY74" fmla="*/ 2776370 h 3652126"/>
                <a:gd name="connsiteX75" fmla="*/ 1691640 w 2589496"/>
                <a:gd name="connsiteY75" fmla="*/ 2806850 h 3652126"/>
                <a:gd name="connsiteX76" fmla="*/ 1645920 w 2589496"/>
                <a:gd name="connsiteY76" fmla="*/ 2822090 h 3652126"/>
                <a:gd name="connsiteX77" fmla="*/ 1463040 w 2589496"/>
                <a:gd name="connsiteY77" fmla="*/ 2913530 h 3652126"/>
                <a:gd name="connsiteX78" fmla="*/ 1417320 w 2589496"/>
                <a:gd name="connsiteY78" fmla="*/ 2928770 h 3652126"/>
                <a:gd name="connsiteX79" fmla="*/ 1371600 w 2589496"/>
                <a:gd name="connsiteY79" fmla="*/ 2944010 h 3652126"/>
                <a:gd name="connsiteX80" fmla="*/ 1341120 w 2589496"/>
                <a:gd name="connsiteY80" fmla="*/ 2989730 h 3652126"/>
                <a:gd name="connsiteX81" fmla="*/ 1295400 w 2589496"/>
                <a:gd name="connsiteY81" fmla="*/ 3004970 h 3652126"/>
                <a:gd name="connsiteX82" fmla="*/ 1249680 w 2589496"/>
                <a:gd name="connsiteY82" fmla="*/ 3035450 h 3652126"/>
                <a:gd name="connsiteX83" fmla="*/ 1232648 w 2589496"/>
                <a:gd name="connsiteY83" fmla="*/ 3333975 h 3652126"/>
                <a:gd name="connsiteX84" fmla="*/ 701040 w 2589496"/>
                <a:gd name="connsiteY84" fmla="*/ 3507890 h 3652126"/>
                <a:gd name="connsiteX85" fmla="*/ 167640 w 2589496"/>
                <a:gd name="connsiteY85" fmla="*/ 3645050 h 3652126"/>
                <a:gd name="connsiteX86" fmla="*/ 30480 w 2589496"/>
                <a:gd name="connsiteY86" fmla="*/ 3294530 h 3652126"/>
                <a:gd name="connsiteX87" fmla="*/ 15240 w 2589496"/>
                <a:gd name="connsiteY87" fmla="*/ 3248810 h 3652126"/>
                <a:gd name="connsiteX88" fmla="*/ 0 w 2589496"/>
                <a:gd name="connsiteY88" fmla="*/ 3111650 h 3652126"/>
                <a:gd name="connsiteX89" fmla="*/ 15240 w 2589496"/>
                <a:gd name="connsiteY89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50520 w 2589496"/>
                <a:gd name="connsiteY4" fmla="*/ 2989730 h 3652126"/>
                <a:gd name="connsiteX5" fmla="*/ 457200 w 2589496"/>
                <a:gd name="connsiteY5" fmla="*/ 2959250 h 3652126"/>
                <a:gd name="connsiteX6" fmla="*/ 640080 w 2589496"/>
                <a:gd name="connsiteY6" fmla="*/ 2883050 h 3652126"/>
                <a:gd name="connsiteX7" fmla="*/ 853440 w 2589496"/>
                <a:gd name="connsiteY7" fmla="*/ 2730650 h 3652126"/>
                <a:gd name="connsiteX8" fmla="*/ 944880 w 2589496"/>
                <a:gd name="connsiteY8" fmla="*/ 2654450 h 3652126"/>
                <a:gd name="connsiteX9" fmla="*/ 1082040 w 2589496"/>
                <a:gd name="connsiteY9" fmla="*/ 2486810 h 3652126"/>
                <a:gd name="connsiteX10" fmla="*/ 1112520 w 2589496"/>
                <a:gd name="connsiteY10" fmla="*/ 2441090 h 3652126"/>
                <a:gd name="connsiteX11" fmla="*/ 1158240 w 2589496"/>
                <a:gd name="connsiteY11" fmla="*/ 2395370 h 3652126"/>
                <a:gd name="connsiteX12" fmla="*/ 1234440 w 2589496"/>
                <a:gd name="connsiteY12" fmla="*/ 2258210 h 3652126"/>
                <a:gd name="connsiteX13" fmla="*/ 1295400 w 2589496"/>
                <a:gd name="connsiteY13" fmla="*/ 2151530 h 3652126"/>
                <a:gd name="connsiteX14" fmla="*/ 1341120 w 2589496"/>
                <a:gd name="connsiteY14" fmla="*/ 2105810 h 3652126"/>
                <a:gd name="connsiteX15" fmla="*/ 1447800 w 2589496"/>
                <a:gd name="connsiteY15" fmla="*/ 1968650 h 3652126"/>
                <a:gd name="connsiteX16" fmla="*/ 1493520 w 2589496"/>
                <a:gd name="connsiteY16" fmla="*/ 1938170 h 3652126"/>
                <a:gd name="connsiteX17" fmla="*/ 1569720 w 2589496"/>
                <a:gd name="connsiteY17" fmla="*/ 1801010 h 3652126"/>
                <a:gd name="connsiteX18" fmla="*/ 1600200 w 2589496"/>
                <a:gd name="connsiteY18" fmla="*/ 1755290 h 3652126"/>
                <a:gd name="connsiteX19" fmla="*/ 1645920 w 2589496"/>
                <a:gd name="connsiteY19" fmla="*/ 1724810 h 3652126"/>
                <a:gd name="connsiteX20" fmla="*/ 1722120 w 2589496"/>
                <a:gd name="connsiteY20" fmla="*/ 1587650 h 3652126"/>
                <a:gd name="connsiteX21" fmla="*/ 1783080 w 2589496"/>
                <a:gd name="connsiteY21" fmla="*/ 1496210 h 3652126"/>
                <a:gd name="connsiteX22" fmla="*/ 1813560 w 2589496"/>
                <a:gd name="connsiteY22" fmla="*/ 1450490 h 3652126"/>
                <a:gd name="connsiteX23" fmla="*/ 1859280 w 2589496"/>
                <a:gd name="connsiteY23" fmla="*/ 1404770 h 3652126"/>
                <a:gd name="connsiteX24" fmla="*/ 1935480 w 2589496"/>
                <a:gd name="connsiteY24" fmla="*/ 1267610 h 3652126"/>
                <a:gd name="connsiteX25" fmla="*/ 1965960 w 2589496"/>
                <a:gd name="connsiteY25" fmla="*/ 1221890 h 3652126"/>
                <a:gd name="connsiteX26" fmla="*/ 1981200 w 2589496"/>
                <a:gd name="connsiteY26" fmla="*/ 1176170 h 3652126"/>
                <a:gd name="connsiteX27" fmla="*/ 2042160 w 2589496"/>
                <a:gd name="connsiteY27" fmla="*/ 1084730 h 3652126"/>
                <a:gd name="connsiteX28" fmla="*/ 2087880 w 2589496"/>
                <a:gd name="connsiteY28" fmla="*/ 978050 h 3652126"/>
                <a:gd name="connsiteX29" fmla="*/ 2118360 w 2589496"/>
                <a:gd name="connsiteY29" fmla="*/ 932330 h 3652126"/>
                <a:gd name="connsiteX30" fmla="*/ 2133600 w 2589496"/>
                <a:gd name="connsiteY30" fmla="*/ 886610 h 3652126"/>
                <a:gd name="connsiteX31" fmla="*/ 2164080 w 2589496"/>
                <a:gd name="connsiteY31" fmla="*/ 840890 h 3652126"/>
                <a:gd name="connsiteX32" fmla="*/ 2225040 w 2589496"/>
                <a:gd name="connsiteY32" fmla="*/ 688490 h 3652126"/>
                <a:gd name="connsiteX33" fmla="*/ 2255520 w 2589496"/>
                <a:gd name="connsiteY33" fmla="*/ 642770 h 3652126"/>
                <a:gd name="connsiteX34" fmla="*/ 2286000 w 2589496"/>
                <a:gd name="connsiteY34" fmla="*/ 551330 h 3652126"/>
                <a:gd name="connsiteX35" fmla="*/ 2316480 w 2589496"/>
                <a:gd name="connsiteY35" fmla="*/ 490370 h 3652126"/>
                <a:gd name="connsiteX36" fmla="*/ 2346960 w 2589496"/>
                <a:gd name="connsiteY36" fmla="*/ 398930 h 3652126"/>
                <a:gd name="connsiteX37" fmla="*/ 2362200 w 2589496"/>
                <a:gd name="connsiteY37" fmla="*/ 353210 h 3652126"/>
                <a:gd name="connsiteX38" fmla="*/ 2377440 w 2589496"/>
                <a:gd name="connsiteY38" fmla="*/ 109370 h 3652126"/>
                <a:gd name="connsiteX39" fmla="*/ 2410609 w 2589496"/>
                <a:gd name="connsiteY39" fmla="*/ 1 h 3652126"/>
                <a:gd name="connsiteX40" fmla="*/ 2498463 w 2589496"/>
                <a:gd name="connsiteY40" fmla="*/ 0 h 3652126"/>
                <a:gd name="connsiteX41" fmla="*/ 2524461 w 2589496"/>
                <a:gd name="connsiteY41" fmla="*/ 150607 h 3652126"/>
                <a:gd name="connsiteX42" fmla="*/ 2514600 w 2589496"/>
                <a:gd name="connsiteY42" fmla="*/ 246530 h 3652126"/>
                <a:gd name="connsiteX43" fmla="*/ 2507428 w 2589496"/>
                <a:gd name="connsiteY43" fmla="*/ 511885 h 3652126"/>
                <a:gd name="connsiteX44" fmla="*/ 2571078 w 2589496"/>
                <a:gd name="connsiteY44" fmla="*/ 554019 h 3652126"/>
                <a:gd name="connsiteX45" fmla="*/ 2537907 w 2589496"/>
                <a:gd name="connsiteY45" fmla="*/ 796963 h 3652126"/>
                <a:gd name="connsiteX46" fmla="*/ 2516393 w 2589496"/>
                <a:gd name="connsiteY46" fmla="*/ 892886 h 3652126"/>
                <a:gd name="connsiteX47" fmla="*/ 2484120 w 2589496"/>
                <a:gd name="connsiteY47" fmla="*/ 993290 h 3652126"/>
                <a:gd name="connsiteX48" fmla="*/ 2435710 w 2589496"/>
                <a:gd name="connsiteY48" fmla="*/ 1147483 h 3652126"/>
                <a:gd name="connsiteX49" fmla="*/ 2499360 w 2589496"/>
                <a:gd name="connsiteY49" fmla="*/ 1206650 h 3652126"/>
                <a:gd name="connsiteX50" fmla="*/ 2581835 w 2589496"/>
                <a:gd name="connsiteY50" fmla="*/ 1256852 h 3652126"/>
                <a:gd name="connsiteX51" fmla="*/ 2575560 w 2589496"/>
                <a:gd name="connsiteY51" fmla="*/ 1343810 h 3652126"/>
                <a:gd name="connsiteX52" fmla="*/ 2545080 w 2589496"/>
                <a:gd name="connsiteY52" fmla="*/ 1435250 h 3652126"/>
                <a:gd name="connsiteX53" fmla="*/ 2529840 w 2589496"/>
                <a:gd name="connsiteY53" fmla="*/ 1480970 h 3652126"/>
                <a:gd name="connsiteX54" fmla="*/ 2463502 w 2589496"/>
                <a:gd name="connsiteY54" fmla="*/ 1583167 h 3652126"/>
                <a:gd name="connsiteX55" fmla="*/ 2392680 w 2589496"/>
                <a:gd name="connsiteY55" fmla="*/ 1709570 h 3652126"/>
                <a:gd name="connsiteX56" fmla="*/ 2362200 w 2589496"/>
                <a:gd name="connsiteY56" fmla="*/ 1755290 h 3652126"/>
                <a:gd name="connsiteX57" fmla="*/ 2362200 w 2589496"/>
                <a:gd name="connsiteY57" fmla="*/ 1816250 h 3652126"/>
                <a:gd name="connsiteX58" fmla="*/ 2369372 w 2589496"/>
                <a:gd name="connsiteY58" fmla="*/ 1906793 h 3652126"/>
                <a:gd name="connsiteX59" fmla="*/ 2323652 w 2589496"/>
                <a:gd name="connsiteY59" fmla="*/ 1983890 h 3652126"/>
                <a:gd name="connsiteX60" fmla="*/ 2286000 w 2589496"/>
                <a:gd name="connsiteY60" fmla="*/ 2029610 h 3652126"/>
                <a:gd name="connsiteX61" fmla="*/ 2271656 w 2589496"/>
                <a:gd name="connsiteY61" fmla="*/ 2064573 h 3652126"/>
                <a:gd name="connsiteX62" fmla="*/ 2133600 w 2589496"/>
                <a:gd name="connsiteY62" fmla="*/ 2197250 h 3652126"/>
                <a:gd name="connsiteX63" fmla="*/ 2103120 w 2589496"/>
                <a:gd name="connsiteY63" fmla="*/ 2242970 h 3652126"/>
                <a:gd name="connsiteX64" fmla="*/ 2072640 w 2589496"/>
                <a:gd name="connsiteY64" fmla="*/ 2288690 h 3652126"/>
                <a:gd name="connsiteX65" fmla="*/ 2022438 w 2589496"/>
                <a:gd name="connsiteY65" fmla="*/ 2330823 h 3652126"/>
                <a:gd name="connsiteX66" fmla="*/ 1981200 w 2589496"/>
                <a:gd name="connsiteY66" fmla="*/ 2395370 h 3652126"/>
                <a:gd name="connsiteX67" fmla="*/ 1922033 w 2589496"/>
                <a:gd name="connsiteY67" fmla="*/ 2450951 h 3652126"/>
                <a:gd name="connsiteX68" fmla="*/ 1889760 w 2589496"/>
                <a:gd name="connsiteY68" fmla="*/ 2502050 h 3652126"/>
                <a:gd name="connsiteX69" fmla="*/ 1905000 w 2589496"/>
                <a:gd name="connsiteY69" fmla="*/ 2547770 h 3652126"/>
                <a:gd name="connsiteX70" fmla="*/ 1946238 w 2589496"/>
                <a:gd name="connsiteY70" fmla="*/ 2607834 h 3652126"/>
                <a:gd name="connsiteX71" fmla="*/ 1874520 w 2589496"/>
                <a:gd name="connsiteY71" fmla="*/ 2700170 h 3652126"/>
                <a:gd name="connsiteX72" fmla="*/ 1828800 w 2589496"/>
                <a:gd name="connsiteY72" fmla="*/ 2715410 h 3652126"/>
                <a:gd name="connsiteX73" fmla="*/ 1737360 w 2589496"/>
                <a:gd name="connsiteY73" fmla="*/ 2776370 h 3652126"/>
                <a:gd name="connsiteX74" fmla="*/ 1691640 w 2589496"/>
                <a:gd name="connsiteY74" fmla="*/ 2806850 h 3652126"/>
                <a:gd name="connsiteX75" fmla="*/ 1645920 w 2589496"/>
                <a:gd name="connsiteY75" fmla="*/ 2822090 h 3652126"/>
                <a:gd name="connsiteX76" fmla="*/ 1463040 w 2589496"/>
                <a:gd name="connsiteY76" fmla="*/ 2913530 h 3652126"/>
                <a:gd name="connsiteX77" fmla="*/ 1417320 w 2589496"/>
                <a:gd name="connsiteY77" fmla="*/ 2928770 h 3652126"/>
                <a:gd name="connsiteX78" fmla="*/ 1371600 w 2589496"/>
                <a:gd name="connsiteY78" fmla="*/ 2944010 h 3652126"/>
                <a:gd name="connsiteX79" fmla="*/ 1341120 w 2589496"/>
                <a:gd name="connsiteY79" fmla="*/ 2989730 h 3652126"/>
                <a:gd name="connsiteX80" fmla="*/ 1295400 w 2589496"/>
                <a:gd name="connsiteY80" fmla="*/ 3004970 h 3652126"/>
                <a:gd name="connsiteX81" fmla="*/ 1249680 w 2589496"/>
                <a:gd name="connsiteY81" fmla="*/ 3035450 h 3652126"/>
                <a:gd name="connsiteX82" fmla="*/ 1232648 w 2589496"/>
                <a:gd name="connsiteY82" fmla="*/ 3333975 h 3652126"/>
                <a:gd name="connsiteX83" fmla="*/ 701040 w 2589496"/>
                <a:gd name="connsiteY83" fmla="*/ 3507890 h 3652126"/>
                <a:gd name="connsiteX84" fmla="*/ 167640 w 2589496"/>
                <a:gd name="connsiteY84" fmla="*/ 3645050 h 3652126"/>
                <a:gd name="connsiteX85" fmla="*/ 30480 w 2589496"/>
                <a:gd name="connsiteY85" fmla="*/ 3294530 h 3652126"/>
                <a:gd name="connsiteX86" fmla="*/ 15240 w 2589496"/>
                <a:gd name="connsiteY86" fmla="*/ 3248810 h 3652126"/>
                <a:gd name="connsiteX87" fmla="*/ 0 w 2589496"/>
                <a:gd name="connsiteY87" fmla="*/ 3111650 h 3652126"/>
                <a:gd name="connsiteX88" fmla="*/ 15240 w 2589496"/>
                <a:gd name="connsiteY88" fmla="*/ 3096410 h 3652126"/>
                <a:gd name="connsiteX0" fmla="*/ 0 w 2589496"/>
                <a:gd name="connsiteY0" fmla="*/ 311165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50520 w 2589496"/>
                <a:gd name="connsiteY4" fmla="*/ 2989730 h 3652126"/>
                <a:gd name="connsiteX5" fmla="*/ 457200 w 2589496"/>
                <a:gd name="connsiteY5" fmla="*/ 2959250 h 3652126"/>
                <a:gd name="connsiteX6" fmla="*/ 640080 w 2589496"/>
                <a:gd name="connsiteY6" fmla="*/ 2883050 h 3652126"/>
                <a:gd name="connsiteX7" fmla="*/ 853440 w 2589496"/>
                <a:gd name="connsiteY7" fmla="*/ 2730650 h 3652126"/>
                <a:gd name="connsiteX8" fmla="*/ 944880 w 2589496"/>
                <a:gd name="connsiteY8" fmla="*/ 2654450 h 3652126"/>
                <a:gd name="connsiteX9" fmla="*/ 1082040 w 2589496"/>
                <a:gd name="connsiteY9" fmla="*/ 2486810 h 3652126"/>
                <a:gd name="connsiteX10" fmla="*/ 1112520 w 2589496"/>
                <a:gd name="connsiteY10" fmla="*/ 2441090 h 3652126"/>
                <a:gd name="connsiteX11" fmla="*/ 1158240 w 2589496"/>
                <a:gd name="connsiteY11" fmla="*/ 2395370 h 3652126"/>
                <a:gd name="connsiteX12" fmla="*/ 1234440 w 2589496"/>
                <a:gd name="connsiteY12" fmla="*/ 2258210 h 3652126"/>
                <a:gd name="connsiteX13" fmla="*/ 1295400 w 2589496"/>
                <a:gd name="connsiteY13" fmla="*/ 2151530 h 3652126"/>
                <a:gd name="connsiteX14" fmla="*/ 1341120 w 2589496"/>
                <a:gd name="connsiteY14" fmla="*/ 2105810 h 3652126"/>
                <a:gd name="connsiteX15" fmla="*/ 1447800 w 2589496"/>
                <a:gd name="connsiteY15" fmla="*/ 1968650 h 3652126"/>
                <a:gd name="connsiteX16" fmla="*/ 1493520 w 2589496"/>
                <a:gd name="connsiteY16" fmla="*/ 1938170 h 3652126"/>
                <a:gd name="connsiteX17" fmla="*/ 1569720 w 2589496"/>
                <a:gd name="connsiteY17" fmla="*/ 1801010 h 3652126"/>
                <a:gd name="connsiteX18" fmla="*/ 1600200 w 2589496"/>
                <a:gd name="connsiteY18" fmla="*/ 1755290 h 3652126"/>
                <a:gd name="connsiteX19" fmla="*/ 1645920 w 2589496"/>
                <a:gd name="connsiteY19" fmla="*/ 1724810 h 3652126"/>
                <a:gd name="connsiteX20" fmla="*/ 1722120 w 2589496"/>
                <a:gd name="connsiteY20" fmla="*/ 1587650 h 3652126"/>
                <a:gd name="connsiteX21" fmla="*/ 1783080 w 2589496"/>
                <a:gd name="connsiteY21" fmla="*/ 1496210 h 3652126"/>
                <a:gd name="connsiteX22" fmla="*/ 1813560 w 2589496"/>
                <a:gd name="connsiteY22" fmla="*/ 1450490 h 3652126"/>
                <a:gd name="connsiteX23" fmla="*/ 1859280 w 2589496"/>
                <a:gd name="connsiteY23" fmla="*/ 1404770 h 3652126"/>
                <a:gd name="connsiteX24" fmla="*/ 1935480 w 2589496"/>
                <a:gd name="connsiteY24" fmla="*/ 1267610 h 3652126"/>
                <a:gd name="connsiteX25" fmla="*/ 1965960 w 2589496"/>
                <a:gd name="connsiteY25" fmla="*/ 1221890 h 3652126"/>
                <a:gd name="connsiteX26" fmla="*/ 1981200 w 2589496"/>
                <a:gd name="connsiteY26" fmla="*/ 1176170 h 3652126"/>
                <a:gd name="connsiteX27" fmla="*/ 2042160 w 2589496"/>
                <a:gd name="connsiteY27" fmla="*/ 1084730 h 3652126"/>
                <a:gd name="connsiteX28" fmla="*/ 2087880 w 2589496"/>
                <a:gd name="connsiteY28" fmla="*/ 978050 h 3652126"/>
                <a:gd name="connsiteX29" fmla="*/ 2118360 w 2589496"/>
                <a:gd name="connsiteY29" fmla="*/ 932330 h 3652126"/>
                <a:gd name="connsiteX30" fmla="*/ 2133600 w 2589496"/>
                <a:gd name="connsiteY30" fmla="*/ 886610 h 3652126"/>
                <a:gd name="connsiteX31" fmla="*/ 2164080 w 2589496"/>
                <a:gd name="connsiteY31" fmla="*/ 840890 h 3652126"/>
                <a:gd name="connsiteX32" fmla="*/ 2225040 w 2589496"/>
                <a:gd name="connsiteY32" fmla="*/ 688490 h 3652126"/>
                <a:gd name="connsiteX33" fmla="*/ 2255520 w 2589496"/>
                <a:gd name="connsiteY33" fmla="*/ 642770 h 3652126"/>
                <a:gd name="connsiteX34" fmla="*/ 2286000 w 2589496"/>
                <a:gd name="connsiteY34" fmla="*/ 551330 h 3652126"/>
                <a:gd name="connsiteX35" fmla="*/ 2316480 w 2589496"/>
                <a:gd name="connsiteY35" fmla="*/ 490370 h 3652126"/>
                <a:gd name="connsiteX36" fmla="*/ 2346960 w 2589496"/>
                <a:gd name="connsiteY36" fmla="*/ 398930 h 3652126"/>
                <a:gd name="connsiteX37" fmla="*/ 2362200 w 2589496"/>
                <a:gd name="connsiteY37" fmla="*/ 353210 h 3652126"/>
                <a:gd name="connsiteX38" fmla="*/ 2377440 w 2589496"/>
                <a:gd name="connsiteY38" fmla="*/ 109370 h 3652126"/>
                <a:gd name="connsiteX39" fmla="*/ 2410609 w 2589496"/>
                <a:gd name="connsiteY39" fmla="*/ 1 h 3652126"/>
                <a:gd name="connsiteX40" fmla="*/ 2498463 w 2589496"/>
                <a:gd name="connsiteY40" fmla="*/ 0 h 3652126"/>
                <a:gd name="connsiteX41" fmla="*/ 2524461 w 2589496"/>
                <a:gd name="connsiteY41" fmla="*/ 150607 h 3652126"/>
                <a:gd name="connsiteX42" fmla="*/ 2514600 w 2589496"/>
                <a:gd name="connsiteY42" fmla="*/ 246530 h 3652126"/>
                <a:gd name="connsiteX43" fmla="*/ 2507428 w 2589496"/>
                <a:gd name="connsiteY43" fmla="*/ 511885 h 3652126"/>
                <a:gd name="connsiteX44" fmla="*/ 2571078 w 2589496"/>
                <a:gd name="connsiteY44" fmla="*/ 554019 h 3652126"/>
                <a:gd name="connsiteX45" fmla="*/ 2537907 w 2589496"/>
                <a:gd name="connsiteY45" fmla="*/ 796963 h 3652126"/>
                <a:gd name="connsiteX46" fmla="*/ 2516393 w 2589496"/>
                <a:gd name="connsiteY46" fmla="*/ 892886 h 3652126"/>
                <a:gd name="connsiteX47" fmla="*/ 2484120 w 2589496"/>
                <a:gd name="connsiteY47" fmla="*/ 993290 h 3652126"/>
                <a:gd name="connsiteX48" fmla="*/ 2435710 w 2589496"/>
                <a:gd name="connsiteY48" fmla="*/ 1147483 h 3652126"/>
                <a:gd name="connsiteX49" fmla="*/ 2499360 w 2589496"/>
                <a:gd name="connsiteY49" fmla="*/ 1206650 h 3652126"/>
                <a:gd name="connsiteX50" fmla="*/ 2581835 w 2589496"/>
                <a:gd name="connsiteY50" fmla="*/ 1256852 h 3652126"/>
                <a:gd name="connsiteX51" fmla="*/ 2575560 w 2589496"/>
                <a:gd name="connsiteY51" fmla="*/ 1343810 h 3652126"/>
                <a:gd name="connsiteX52" fmla="*/ 2545080 w 2589496"/>
                <a:gd name="connsiteY52" fmla="*/ 1435250 h 3652126"/>
                <a:gd name="connsiteX53" fmla="*/ 2529840 w 2589496"/>
                <a:gd name="connsiteY53" fmla="*/ 1480970 h 3652126"/>
                <a:gd name="connsiteX54" fmla="*/ 2463502 w 2589496"/>
                <a:gd name="connsiteY54" fmla="*/ 1583167 h 3652126"/>
                <a:gd name="connsiteX55" fmla="*/ 2392680 w 2589496"/>
                <a:gd name="connsiteY55" fmla="*/ 1709570 h 3652126"/>
                <a:gd name="connsiteX56" fmla="*/ 2362200 w 2589496"/>
                <a:gd name="connsiteY56" fmla="*/ 1755290 h 3652126"/>
                <a:gd name="connsiteX57" fmla="*/ 2362200 w 2589496"/>
                <a:gd name="connsiteY57" fmla="*/ 1816250 h 3652126"/>
                <a:gd name="connsiteX58" fmla="*/ 2369372 w 2589496"/>
                <a:gd name="connsiteY58" fmla="*/ 1906793 h 3652126"/>
                <a:gd name="connsiteX59" fmla="*/ 2323652 w 2589496"/>
                <a:gd name="connsiteY59" fmla="*/ 1983890 h 3652126"/>
                <a:gd name="connsiteX60" fmla="*/ 2286000 w 2589496"/>
                <a:gd name="connsiteY60" fmla="*/ 2029610 h 3652126"/>
                <a:gd name="connsiteX61" fmla="*/ 2271656 w 2589496"/>
                <a:gd name="connsiteY61" fmla="*/ 2064573 h 3652126"/>
                <a:gd name="connsiteX62" fmla="*/ 2133600 w 2589496"/>
                <a:gd name="connsiteY62" fmla="*/ 2197250 h 3652126"/>
                <a:gd name="connsiteX63" fmla="*/ 2103120 w 2589496"/>
                <a:gd name="connsiteY63" fmla="*/ 2242970 h 3652126"/>
                <a:gd name="connsiteX64" fmla="*/ 2072640 w 2589496"/>
                <a:gd name="connsiteY64" fmla="*/ 2288690 h 3652126"/>
                <a:gd name="connsiteX65" fmla="*/ 2022438 w 2589496"/>
                <a:gd name="connsiteY65" fmla="*/ 2330823 h 3652126"/>
                <a:gd name="connsiteX66" fmla="*/ 1981200 w 2589496"/>
                <a:gd name="connsiteY66" fmla="*/ 2395370 h 3652126"/>
                <a:gd name="connsiteX67" fmla="*/ 1922033 w 2589496"/>
                <a:gd name="connsiteY67" fmla="*/ 2450951 h 3652126"/>
                <a:gd name="connsiteX68" fmla="*/ 1889760 w 2589496"/>
                <a:gd name="connsiteY68" fmla="*/ 2502050 h 3652126"/>
                <a:gd name="connsiteX69" fmla="*/ 1905000 w 2589496"/>
                <a:gd name="connsiteY69" fmla="*/ 2547770 h 3652126"/>
                <a:gd name="connsiteX70" fmla="*/ 1946238 w 2589496"/>
                <a:gd name="connsiteY70" fmla="*/ 2607834 h 3652126"/>
                <a:gd name="connsiteX71" fmla="*/ 1874520 w 2589496"/>
                <a:gd name="connsiteY71" fmla="*/ 2700170 h 3652126"/>
                <a:gd name="connsiteX72" fmla="*/ 1828800 w 2589496"/>
                <a:gd name="connsiteY72" fmla="*/ 2715410 h 3652126"/>
                <a:gd name="connsiteX73" fmla="*/ 1737360 w 2589496"/>
                <a:gd name="connsiteY73" fmla="*/ 2776370 h 3652126"/>
                <a:gd name="connsiteX74" fmla="*/ 1691640 w 2589496"/>
                <a:gd name="connsiteY74" fmla="*/ 2806850 h 3652126"/>
                <a:gd name="connsiteX75" fmla="*/ 1645920 w 2589496"/>
                <a:gd name="connsiteY75" fmla="*/ 2822090 h 3652126"/>
                <a:gd name="connsiteX76" fmla="*/ 1463040 w 2589496"/>
                <a:gd name="connsiteY76" fmla="*/ 2913530 h 3652126"/>
                <a:gd name="connsiteX77" fmla="*/ 1417320 w 2589496"/>
                <a:gd name="connsiteY77" fmla="*/ 2928770 h 3652126"/>
                <a:gd name="connsiteX78" fmla="*/ 1371600 w 2589496"/>
                <a:gd name="connsiteY78" fmla="*/ 2944010 h 3652126"/>
                <a:gd name="connsiteX79" fmla="*/ 1341120 w 2589496"/>
                <a:gd name="connsiteY79" fmla="*/ 2989730 h 3652126"/>
                <a:gd name="connsiteX80" fmla="*/ 1295400 w 2589496"/>
                <a:gd name="connsiteY80" fmla="*/ 3004970 h 3652126"/>
                <a:gd name="connsiteX81" fmla="*/ 1249680 w 2589496"/>
                <a:gd name="connsiteY81" fmla="*/ 3035450 h 3652126"/>
                <a:gd name="connsiteX82" fmla="*/ 1232648 w 2589496"/>
                <a:gd name="connsiteY82" fmla="*/ 3333975 h 3652126"/>
                <a:gd name="connsiteX83" fmla="*/ 701040 w 2589496"/>
                <a:gd name="connsiteY83" fmla="*/ 3507890 h 3652126"/>
                <a:gd name="connsiteX84" fmla="*/ 167640 w 2589496"/>
                <a:gd name="connsiteY84" fmla="*/ 3645050 h 3652126"/>
                <a:gd name="connsiteX85" fmla="*/ 30480 w 2589496"/>
                <a:gd name="connsiteY85" fmla="*/ 3294530 h 3652126"/>
                <a:gd name="connsiteX86" fmla="*/ 15240 w 2589496"/>
                <a:gd name="connsiteY86" fmla="*/ 3248810 h 3652126"/>
                <a:gd name="connsiteX87" fmla="*/ 0 w 2589496"/>
                <a:gd name="connsiteY87" fmla="*/ 3111650 h 3652126"/>
                <a:gd name="connsiteX0" fmla="*/ 10749 w 2585005"/>
                <a:gd name="connsiteY0" fmla="*/ 3248810 h 3652126"/>
                <a:gd name="connsiteX1" fmla="*/ 10749 w 2585005"/>
                <a:gd name="connsiteY1" fmla="*/ 3096410 h 3652126"/>
                <a:gd name="connsiteX2" fmla="*/ 147909 w 2585005"/>
                <a:gd name="connsiteY2" fmla="*/ 3050690 h 3652126"/>
                <a:gd name="connsiteX3" fmla="*/ 208869 w 2585005"/>
                <a:gd name="connsiteY3" fmla="*/ 3035450 h 3652126"/>
                <a:gd name="connsiteX4" fmla="*/ 346029 w 2585005"/>
                <a:gd name="connsiteY4" fmla="*/ 2989730 h 3652126"/>
                <a:gd name="connsiteX5" fmla="*/ 452709 w 2585005"/>
                <a:gd name="connsiteY5" fmla="*/ 2959250 h 3652126"/>
                <a:gd name="connsiteX6" fmla="*/ 635589 w 2585005"/>
                <a:gd name="connsiteY6" fmla="*/ 2883050 h 3652126"/>
                <a:gd name="connsiteX7" fmla="*/ 848949 w 2585005"/>
                <a:gd name="connsiteY7" fmla="*/ 2730650 h 3652126"/>
                <a:gd name="connsiteX8" fmla="*/ 940389 w 2585005"/>
                <a:gd name="connsiteY8" fmla="*/ 2654450 h 3652126"/>
                <a:gd name="connsiteX9" fmla="*/ 1077549 w 2585005"/>
                <a:gd name="connsiteY9" fmla="*/ 2486810 h 3652126"/>
                <a:gd name="connsiteX10" fmla="*/ 1108029 w 2585005"/>
                <a:gd name="connsiteY10" fmla="*/ 2441090 h 3652126"/>
                <a:gd name="connsiteX11" fmla="*/ 1153749 w 2585005"/>
                <a:gd name="connsiteY11" fmla="*/ 2395370 h 3652126"/>
                <a:gd name="connsiteX12" fmla="*/ 1229949 w 2585005"/>
                <a:gd name="connsiteY12" fmla="*/ 2258210 h 3652126"/>
                <a:gd name="connsiteX13" fmla="*/ 1290909 w 2585005"/>
                <a:gd name="connsiteY13" fmla="*/ 2151530 h 3652126"/>
                <a:gd name="connsiteX14" fmla="*/ 1336629 w 2585005"/>
                <a:gd name="connsiteY14" fmla="*/ 2105810 h 3652126"/>
                <a:gd name="connsiteX15" fmla="*/ 1443309 w 2585005"/>
                <a:gd name="connsiteY15" fmla="*/ 1968650 h 3652126"/>
                <a:gd name="connsiteX16" fmla="*/ 1489029 w 2585005"/>
                <a:gd name="connsiteY16" fmla="*/ 1938170 h 3652126"/>
                <a:gd name="connsiteX17" fmla="*/ 1565229 w 2585005"/>
                <a:gd name="connsiteY17" fmla="*/ 1801010 h 3652126"/>
                <a:gd name="connsiteX18" fmla="*/ 1595709 w 2585005"/>
                <a:gd name="connsiteY18" fmla="*/ 1755290 h 3652126"/>
                <a:gd name="connsiteX19" fmla="*/ 1641429 w 2585005"/>
                <a:gd name="connsiteY19" fmla="*/ 1724810 h 3652126"/>
                <a:gd name="connsiteX20" fmla="*/ 1717629 w 2585005"/>
                <a:gd name="connsiteY20" fmla="*/ 1587650 h 3652126"/>
                <a:gd name="connsiteX21" fmla="*/ 1778589 w 2585005"/>
                <a:gd name="connsiteY21" fmla="*/ 1496210 h 3652126"/>
                <a:gd name="connsiteX22" fmla="*/ 1809069 w 2585005"/>
                <a:gd name="connsiteY22" fmla="*/ 1450490 h 3652126"/>
                <a:gd name="connsiteX23" fmla="*/ 1854789 w 2585005"/>
                <a:gd name="connsiteY23" fmla="*/ 1404770 h 3652126"/>
                <a:gd name="connsiteX24" fmla="*/ 1930989 w 2585005"/>
                <a:gd name="connsiteY24" fmla="*/ 1267610 h 3652126"/>
                <a:gd name="connsiteX25" fmla="*/ 1961469 w 2585005"/>
                <a:gd name="connsiteY25" fmla="*/ 1221890 h 3652126"/>
                <a:gd name="connsiteX26" fmla="*/ 1976709 w 2585005"/>
                <a:gd name="connsiteY26" fmla="*/ 1176170 h 3652126"/>
                <a:gd name="connsiteX27" fmla="*/ 2037669 w 2585005"/>
                <a:gd name="connsiteY27" fmla="*/ 1084730 h 3652126"/>
                <a:gd name="connsiteX28" fmla="*/ 2083389 w 2585005"/>
                <a:gd name="connsiteY28" fmla="*/ 978050 h 3652126"/>
                <a:gd name="connsiteX29" fmla="*/ 2113869 w 2585005"/>
                <a:gd name="connsiteY29" fmla="*/ 932330 h 3652126"/>
                <a:gd name="connsiteX30" fmla="*/ 2129109 w 2585005"/>
                <a:gd name="connsiteY30" fmla="*/ 886610 h 3652126"/>
                <a:gd name="connsiteX31" fmla="*/ 2159589 w 2585005"/>
                <a:gd name="connsiteY31" fmla="*/ 840890 h 3652126"/>
                <a:gd name="connsiteX32" fmla="*/ 2220549 w 2585005"/>
                <a:gd name="connsiteY32" fmla="*/ 688490 h 3652126"/>
                <a:gd name="connsiteX33" fmla="*/ 2251029 w 2585005"/>
                <a:gd name="connsiteY33" fmla="*/ 642770 h 3652126"/>
                <a:gd name="connsiteX34" fmla="*/ 2281509 w 2585005"/>
                <a:gd name="connsiteY34" fmla="*/ 551330 h 3652126"/>
                <a:gd name="connsiteX35" fmla="*/ 2311989 w 2585005"/>
                <a:gd name="connsiteY35" fmla="*/ 490370 h 3652126"/>
                <a:gd name="connsiteX36" fmla="*/ 2342469 w 2585005"/>
                <a:gd name="connsiteY36" fmla="*/ 398930 h 3652126"/>
                <a:gd name="connsiteX37" fmla="*/ 2357709 w 2585005"/>
                <a:gd name="connsiteY37" fmla="*/ 353210 h 3652126"/>
                <a:gd name="connsiteX38" fmla="*/ 2372949 w 2585005"/>
                <a:gd name="connsiteY38" fmla="*/ 109370 h 3652126"/>
                <a:gd name="connsiteX39" fmla="*/ 2406118 w 2585005"/>
                <a:gd name="connsiteY39" fmla="*/ 1 h 3652126"/>
                <a:gd name="connsiteX40" fmla="*/ 2493972 w 2585005"/>
                <a:gd name="connsiteY40" fmla="*/ 0 h 3652126"/>
                <a:gd name="connsiteX41" fmla="*/ 2519970 w 2585005"/>
                <a:gd name="connsiteY41" fmla="*/ 150607 h 3652126"/>
                <a:gd name="connsiteX42" fmla="*/ 2510109 w 2585005"/>
                <a:gd name="connsiteY42" fmla="*/ 246530 h 3652126"/>
                <a:gd name="connsiteX43" fmla="*/ 2502937 w 2585005"/>
                <a:gd name="connsiteY43" fmla="*/ 511885 h 3652126"/>
                <a:gd name="connsiteX44" fmla="*/ 2566587 w 2585005"/>
                <a:gd name="connsiteY44" fmla="*/ 554019 h 3652126"/>
                <a:gd name="connsiteX45" fmla="*/ 2533416 w 2585005"/>
                <a:gd name="connsiteY45" fmla="*/ 796963 h 3652126"/>
                <a:gd name="connsiteX46" fmla="*/ 2511902 w 2585005"/>
                <a:gd name="connsiteY46" fmla="*/ 892886 h 3652126"/>
                <a:gd name="connsiteX47" fmla="*/ 2479629 w 2585005"/>
                <a:gd name="connsiteY47" fmla="*/ 993290 h 3652126"/>
                <a:gd name="connsiteX48" fmla="*/ 2431219 w 2585005"/>
                <a:gd name="connsiteY48" fmla="*/ 1147483 h 3652126"/>
                <a:gd name="connsiteX49" fmla="*/ 2494869 w 2585005"/>
                <a:gd name="connsiteY49" fmla="*/ 1206650 h 3652126"/>
                <a:gd name="connsiteX50" fmla="*/ 2577344 w 2585005"/>
                <a:gd name="connsiteY50" fmla="*/ 1256852 h 3652126"/>
                <a:gd name="connsiteX51" fmla="*/ 2571069 w 2585005"/>
                <a:gd name="connsiteY51" fmla="*/ 1343810 h 3652126"/>
                <a:gd name="connsiteX52" fmla="*/ 2540589 w 2585005"/>
                <a:gd name="connsiteY52" fmla="*/ 1435250 h 3652126"/>
                <a:gd name="connsiteX53" fmla="*/ 2525349 w 2585005"/>
                <a:gd name="connsiteY53" fmla="*/ 1480970 h 3652126"/>
                <a:gd name="connsiteX54" fmla="*/ 2459011 w 2585005"/>
                <a:gd name="connsiteY54" fmla="*/ 1583167 h 3652126"/>
                <a:gd name="connsiteX55" fmla="*/ 2388189 w 2585005"/>
                <a:gd name="connsiteY55" fmla="*/ 1709570 h 3652126"/>
                <a:gd name="connsiteX56" fmla="*/ 2357709 w 2585005"/>
                <a:gd name="connsiteY56" fmla="*/ 1755290 h 3652126"/>
                <a:gd name="connsiteX57" fmla="*/ 2357709 w 2585005"/>
                <a:gd name="connsiteY57" fmla="*/ 1816250 h 3652126"/>
                <a:gd name="connsiteX58" fmla="*/ 2364881 w 2585005"/>
                <a:gd name="connsiteY58" fmla="*/ 1906793 h 3652126"/>
                <a:gd name="connsiteX59" fmla="*/ 2319161 w 2585005"/>
                <a:gd name="connsiteY59" fmla="*/ 1983890 h 3652126"/>
                <a:gd name="connsiteX60" fmla="*/ 2281509 w 2585005"/>
                <a:gd name="connsiteY60" fmla="*/ 2029610 h 3652126"/>
                <a:gd name="connsiteX61" fmla="*/ 2267165 w 2585005"/>
                <a:gd name="connsiteY61" fmla="*/ 2064573 h 3652126"/>
                <a:gd name="connsiteX62" fmla="*/ 2129109 w 2585005"/>
                <a:gd name="connsiteY62" fmla="*/ 2197250 h 3652126"/>
                <a:gd name="connsiteX63" fmla="*/ 2098629 w 2585005"/>
                <a:gd name="connsiteY63" fmla="*/ 2242970 h 3652126"/>
                <a:gd name="connsiteX64" fmla="*/ 2068149 w 2585005"/>
                <a:gd name="connsiteY64" fmla="*/ 2288690 h 3652126"/>
                <a:gd name="connsiteX65" fmla="*/ 2017947 w 2585005"/>
                <a:gd name="connsiteY65" fmla="*/ 2330823 h 3652126"/>
                <a:gd name="connsiteX66" fmla="*/ 1976709 w 2585005"/>
                <a:gd name="connsiteY66" fmla="*/ 2395370 h 3652126"/>
                <a:gd name="connsiteX67" fmla="*/ 1917542 w 2585005"/>
                <a:gd name="connsiteY67" fmla="*/ 2450951 h 3652126"/>
                <a:gd name="connsiteX68" fmla="*/ 1885269 w 2585005"/>
                <a:gd name="connsiteY68" fmla="*/ 2502050 h 3652126"/>
                <a:gd name="connsiteX69" fmla="*/ 1900509 w 2585005"/>
                <a:gd name="connsiteY69" fmla="*/ 2547770 h 3652126"/>
                <a:gd name="connsiteX70" fmla="*/ 1941747 w 2585005"/>
                <a:gd name="connsiteY70" fmla="*/ 2607834 h 3652126"/>
                <a:gd name="connsiteX71" fmla="*/ 1870029 w 2585005"/>
                <a:gd name="connsiteY71" fmla="*/ 2700170 h 3652126"/>
                <a:gd name="connsiteX72" fmla="*/ 1824309 w 2585005"/>
                <a:gd name="connsiteY72" fmla="*/ 2715410 h 3652126"/>
                <a:gd name="connsiteX73" fmla="*/ 1732869 w 2585005"/>
                <a:gd name="connsiteY73" fmla="*/ 2776370 h 3652126"/>
                <a:gd name="connsiteX74" fmla="*/ 1687149 w 2585005"/>
                <a:gd name="connsiteY74" fmla="*/ 2806850 h 3652126"/>
                <a:gd name="connsiteX75" fmla="*/ 1641429 w 2585005"/>
                <a:gd name="connsiteY75" fmla="*/ 2822090 h 3652126"/>
                <a:gd name="connsiteX76" fmla="*/ 1458549 w 2585005"/>
                <a:gd name="connsiteY76" fmla="*/ 2913530 h 3652126"/>
                <a:gd name="connsiteX77" fmla="*/ 1412829 w 2585005"/>
                <a:gd name="connsiteY77" fmla="*/ 2928770 h 3652126"/>
                <a:gd name="connsiteX78" fmla="*/ 1367109 w 2585005"/>
                <a:gd name="connsiteY78" fmla="*/ 2944010 h 3652126"/>
                <a:gd name="connsiteX79" fmla="*/ 1336629 w 2585005"/>
                <a:gd name="connsiteY79" fmla="*/ 2989730 h 3652126"/>
                <a:gd name="connsiteX80" fmla="*/ 1290909 w 2585005"/>
                <a:gd name="connsiteY80" fmla="*/ 3004970 h 3652126"/>
                <a:gd name="connsiteX81" fmla="*/ 1245189 w 2585005"/>
                <a:gd name="connsiteY81" fmla="*/ 3035450 h 3652126"/>
                <a:gd name="connsiteX82" fmla="*/ 1228157 w 2585005"/>
                <a:gd name="connsiteY82" fmla="*/ 3333975 h 3652126"/>
                <a:gd name="connsiteX83" fmla="*/ 696549 w 2585005"/>
                <a:gd name="connsiteY83" fmla="*/ 3507890 h 3652126"/>
                <a:gd name="connsiteX84" fmla="*/ 163149 w 2585005"/>
                <a:gd name="connsiteY84" fmla="*/ 3645050 h 3652126"/>
                <a:gd name="connsiteX85" fmla="*/ 25989 w 2585005"/>
                <a:gd name="connsiteY85" fmla="*/ 3294530 h 3652126"/>
                <a:gd name="connsiteX86" fmla="*/ 10749 w 2585005"/>
                <a:gd name="connsiteY86" fmla="*/ 3248810 h 3652126"/>
                <a:gd name="connsiteX0" fmla="*/ 26274 w 2600530"/>
                <a:gd name="connsiteY0" fmla="*/ 3248810 h 3652126"/>
                <a:gd name="connsiteX1" fmla="*/ 7090 w 2600530"/>
                <a:gd name="connsiteY1" fmla="*/ 3106002 h 3652126"/>
                <a:gd name="connsiteX2" fmla="*/ 163434 w 2600530"/>
                <a:gd name="connsiteY2" fmla="*/ 3050690 h 3652126"/>
                <a:gd name="connsiteX3" fmla="*/ 224394 w 2600530"/>
                <a:gd name="connsiteY3" fmla="*/ 3035450 h 3652126"/>
                <a:gd name="connsiteX4" fmla="*/ 361554 w 2600530"/>
                <a:gd name="connsiteY4" fmla="*/ 2989730 h 3652126"/>
                <a:gd name="connsiteX5" fmla="*/ 468234 w 2600530"/>
                <a:gd name="connsiteY5" fmla="*/ 2959250 h 3652126"/>
                <a:gd name="connsiteX6" fmla="*/ 651114 w 2600530"/>
                <a:gd name="connsiteY6" fmla="*/ 2883050 h 3652126"/>
                <a:gd name="connsiteX7" fmla="*/ 864474 w 2600530"/>
                <a:gd name="connsiteY7" fmla="*/ 2730650 h 3652126"/>
                <a:gd name="connsiteX8" fmla="*/ 955914 w 2600530"/>
                <a:gd name="connsiteY8" fmla="*/ 2654450 h 3652126"/>
                <a:gd name="connsiteX9" fmla="*/ 1093074 w 2600530"/>
                <a:gd name="connsiteY9" fmla="*/ 2486810 h 3652126"/>
                <a:gd name="connsiteX10" fmla="*/ 1123554 w 2600530"/>
                <a:gd name="connsiteY10" fmla="*/ 2441090 h 3652126"/>
                <a:gd name="connsiteX11" fmla="*/ 1169274 w 2600530"/>
                <a:gd name="connsiteY11" fmla="*/ 2395370 h 3652126"/>
                <a:gd name="connsiteX12" fmla="*/ 1245474 w 2600530"/>
                <a:gd name="connsiteY12" fmla="*/ 2258210 h 3652126"/>
                <a:gd name="connsiteX13" fmla="*/ 1306434 w 2600530"/>
                <a:gd name="connsiteY13" fmla="*/ 2151530 h 3652126"/>
                <a:gd name="connsiteX14" fmla="*/ 1352154 w 2600530"/>
                <a:gd name="connsiteY14" fmla="*/ 2105810 h 3652126"/>
                <a:gd name="connsiteX15" fmla="*/ 1458834 w 2600530"/>
                <a:gd name="connsiteY15" fmla="*/ 1968650 h 3652126"/>
                <a:gd name="connsiteX16" fmla="*/ 1504554 w 2600530"/>
                <a:gd name="connsiteY16" fmla="*/ 1938170 h 3652126"/>
                <a:gd name="connsiteX17" fmla="*/ 1580754 w 2600530"/>
                <a:gd name="connsiteY17" fmla="*/ 1801010 h 3652126"/>
                <a:gd name="connsiteX18" fmla="*/ 1611234 w 2600530"/>
                <a:gd name="connsiteY18" fmla="*/ 1755290 h 3652126"/>
                <a:gd name="connsiteX19" fmla="*/ 1656954 w 2600530"/>
                <a:gd name="connsiteY19" fmla="*/ 1724810 h 3652126"/>
                <a:gd name="connsiteX20" fmla="*/ 1733154 w 2600530"/>
                <a:gd name="connsiteY20" fmla="*/ 1587650 h 3652126"/>
                <a:gd name="connsiteX21" fmla="*/ 1794114 w 2600530"/>
                <a:gd name="connsiteY21" fmla="*/ 1496210 h 3652126"/>
                <a:gd name="connsiteX22" fmla="*/ 1824594 w 2600530"/>
                <a:gd name="connsiteY22" fmla="*/ 1450490 h 3652126"/>
                <a:gd name="connsiteX23" fmla="*/ 1870314 w 2600530"/>
                <a:gd name="connsiteY23" fmla="*/ 1404770 h 3652126"/>
                <a:gd name="connsiteX24" fmla="*/ 1946514 w 2600530"/>
                <a:gd name="connsiteY24" fmla="*/ 1267610 h 3652126"/>
                <a:gd name="connsiteX25" fmla="*/ 1976994 w 2600530"/>
                <a:gd name="connsiteY25" fmla="*/ 1221890 h 3652126"/>
                <a:gd name="connsiteX26" fmla="*/ 1992234 w 2600530"/>
                <a:gd name="connsiteY26" fmla="*/ 1176170 h 3652126"/>
                <a:gd name="connsiteX27" fmla="*/ 2053194 w 2600530"/>
                <a:gd name="connsiteY27" fmla="*/ 1084730 h 3652126"/>
                <a:gd name="connsiteX28" fmla="*/ 2098914 w 2600530"/>
                <a:gd name="connsiteY28" fmla="*/ 978050 h 3652126"/>
                <a:gd name="connsiteX29" fmla="*/ 2129394 w 2600530"/>
                <a:gd name="connsiteY29" fmla="*/ 932330 h 3652126"/>
                <a:gd name="connsiteX30" fmla="*/ 2144634 w 2600530"/>
                <a:gd name="connsiteY30" fmla="*/ 886610 h 3652126"/>
                <a:gd name="connsiteX31" fmla="*/ 2175114 w 2600530"/>
                <a:gd name="connsiteY31" fmla="*/ 840890 h 3652126"/>
                <a:gd name="connsiteX32" fmla="*/ 2236074 w 2600530"/>
                <a:gd name="connsiteY32" fmla="*/ 688490 h 3652126"/>
                <a:gd name="connsiteX33" fmla="*/ 2266554 w 2600530"/>
                <a:gd name="connsiteY33" fmla="*/ 642770 h 3652126"/>
                <a:gd name="connsiteX34" fmla="*/ 2297034 w 2600530"/>
                <a:gd name="connsiteY34" fmla="*/ 551330 h 3652126"/>
                <a:gd name="connsiteX35" fmla="*/ 2327514 w 2600530"/>
                <a:gd name="connsiteY35" fmla="*/ 490370 h 3652126"/>
                <a:gd name="connsiteX36" fmla="*/ 2357994 w 2600530"/>
                <a:gd name="connsiteY36" fmla="*/ 398930 h 3652126"/>
                <a:gd name="connsiteX37" fmla="*/ 2373234 w 2600530"/>
                <a:gd name="connsiteY37" fmla="*/ 353210 h 3652126"/>
                <a:gd name="connsiteX38" fmla="*/ 2388474 w 2600530"/>
                <a:gd name="connsiteY38" fmla="*/ 109370 h 3652126"/>
                <a:gd name="connsiteX39" fmla="*/ 2421643 w 2600530"/>
                <a:gd name="connsiteY39" fmla="*/ 1 h 3652126"/>
                <a:gd name="connsiteX40" fmla="*/ 2509497 w 2600530"/>
                <a:gd name="connsiteY40" fmla="*/ 0 h 3652126"/>
                <a:gd name="connsiteX41" fmla="*/ 2535495 w 2600530"/>
                <a:gd name="connsiteY41" fmla="*/ 150607 h 3652126"/>
                <a:gd name="connsiteX42" fmla="*/ 2525634 w 2600530"/>
                <a:gd name="connsiteY42" fmla="*/ 246530 h 3652126"/>
                <a:gd name="connsiteX43" fmla="*/ 2518462 w 2600530"/>
                <a:gd name="connsiteY43" fmla="*/ 511885 h 3652126"/>
                <a:gd name="connsiteX44" fmla="*/ 2582112 w 2600530"/>
                <a:gd name="connsiteY44" fmla="*/ 554019 h 3652126"/>
                <a:gd name="connsiteX45" fmla="*/ 2548941 w 2600530"/>
                <a:gd name="connsiteY45" fmla="*/ 796963 h 3652126"/>
                <a:gd name="connsiteX46" fmla="*/ 2527427 w 2600530"/>
                <a:gd name="connsiteY46" fmla="*/ 892886 h 3652126"/>
                <a:gd name="connsiteX47" fmla="*/ 2495154 w 2600530"/>
                <a:gd name="connsiteY47" fmla="*/ 993290 h 3652126"/>
                <a:gd name="connsiteX48" fmla="*/ 2446744 w 2600530"/>
                <a:gd name="connsiteY48" fmla="*/ 1147483 h 3652126"/>
                <a:gd name="connsiteX49" fmla="*/ 2510394 w 2600530"/>
                <a:gd name="connsiteY49" fmla="*/ 1206650 h 3652126"/>
                <a:gd name="connsiteX50" fmla="*/ 2592869 w 2600530"/>
                <a:gd name="connsiteY50" fmla="*/ 1256852 h 3652126"/>
                <a:gd name="connsiteX51" fmla="*/ 2586594 w 2600530"/>
                <a:gd name="connsiteY51" fmla="*/ 1343810 h 3652126"/>
                <a:gd name="connsiteX52" fmla="*/ 2556114 w 2600530"/>
                <a:gd name="connsiteY52" fmla="*/ 1435250 h 3652126"/>
                <a:gd name="connsiteX53" fmla="*/ 2540874 w 2600530"/>
                <a:gd name="connsiteY53" fmla="*/ 1480970 h 3652126"/>
                <a:gd name="connsiteX54" fmla="*/ 2474536 w 2600530"/>
                <a:gd name="connsiteY54" fmla="*/ 1583167 h 3652126"/>
                <a:gd name="connsiteX55" fmla="*/ 2403714 w 2600530"/>
                <a:gd name="connsiteY55" fmla="*/ 1709570 h 3652126"/>
                <a:gd name="connsiteX56" fmla="*/ 2373234 w 2600530"/>
                <a:gd name="connsiteY56" fmla="*/ 1755290 h 3652126"/>
                <a:gd name="connsiteX57" fmla="*/ 2373234 w 2600530"/>
                <a:gd name="connsiteY57" fmla="*/ 1816250 h 3652126"/>
                <a:gd name="connsiteX58" fmla="*/ 2380406 w 2600530"/>
                <a:gd name="connsiteY58" fmla="*/ 1906793 h 3652126"/>
                <a:gd name="connsiteX59" fmla="*/ 2334686 w 2600530"/>
                <a:gd name="connsiteY59" fmla="*/ 1983890 h 3652126"/>
                <a:gd name="connsiteX60" fmla="*/ 2297034 w 2600530"/>
                <a:gd name="connsiteY60" fmla="*/ 2029610 h 3652126"/>
                <a:gd name="connsiteX61" fmla="*/ 2282690 w 2600530"/>
                <a:gd name="connsiteY61" fmla="*/ 2064573 h 3652126"/>
                <a:gd name="connsiteX62" fmla="*/ 2144634 w 2600530"/>
                <a:gd name="connsiteY62" fmla="*/ 2197250 h 3652126"/>
                <a:gd name="connsiteX63" fmla="*/ 2114154 w 2600530"/>
                <a:gd name="connsiteY63" fmla="*/ 2242970 h 3652126"/>
                <a:gd name="connsiteX64" fmla="*/ 2083674 w 2600530"/>
                <a:gd name="connsiteY64" fmla="*/ 2288690 h 3652126"/>
                <a:gd name="connsiteX65" fmla="*/ 2033472 w 2600530"/>
                <a:gd name="connsiteY65" fmla="*/ 2330823 h 3652126"/>
                <a:gd name="connsiteX66" fmla="*/ 1992234 w 2600530"/>
                <a:gd name="connsiteY66" fmla="*/ 2395370 h 3652126"/>
                <a:gd name="connsiteX67" fmla="*/ 1933067 w 2600530"/>
                <a:gd name="connsiteY67" fmla="*/ 2450951 h 3652126"/>
                <a:gd name="connsiteX68" fmla="*/ 1900794 w 2600530"/>
                <a:gd name="connsiteY68" fmla="*/ 2502050 h 3652126"/>
                <a:gd name="connsiteX69" fmla="*/ 1916034 w 2600530"/>
                <a:gd name="connsiteY69" fmla="*/ 2547770 h 3652126"/>
                <a:gd name="connsiteX70" fmla="*/ 1957272 w 2600530"/>
                <a:gd name="connsiteY70" fmla="*/ 2607834 h 3652126"/>
                <a:gd name="connsiteX71" fmla="*/ 1885554 w 2600530"/>
                <a:gd name="connsiteY71" fmla="*/ 2700170 h 3652126"/>
                <a:gd name="connsiteX72" fmla="*/ 1839834 w 2600530"/>
                <a:gd name="connsiteY72" fmla="*/ 2715410 h 3652126"/>
                <a:gd name="connsiteX73" fmla="*/ 1748394 w 2600530"/>
                <a:gd name="connsiteY73" fmla="*/ 2776370 h 3652126"/>
                <a:gd name="connsiteX74" fmla="*/ 1702674 w 2600530"/>
                <a:gd name="connsiteY74" fmla="*/ 2806850 h 3652126"/>
                <a:gd name="connsiteX75" fmla="*/ 1656954 w 2600530"/>
                <a:gd name="connsiteY75" fmla="*/ 2822090 h 3652126"/>
                <a:gd name="connsiteX76" fmla="*/ 1474074 w 2600530"/>
                <a:gd name="connsiteY76" fmla="*/ 2913530 h 3652126"/>
                <a:gd name="connsiteX77" fmla="*/ 1428354 w 2600530"/>
                <a:gd name="connsiteY77" fmla="*/ 2928770 h 3652126"/>
                <a:gd name="connsiteX78" fmla="*/ 1382634 w 2600530"/>
                <a:gd name="connsiteY78" fmla="*/ 2944010 h 3652126"/>
                <a:gd name="connsiteX79" fmla="*/ 1352154 w 2600530"/>
                <a:gd name="connsiteY79" fmla="*/ 2989730 h 3652126"/>
                <a:gd name="connsiteX80" fmla="*/ 1306434 w 2600530"/>
                <a:gd name="connsiteY80" fmla="*/ 3004970 h 3652126"/>
                <a:gd name="connsiteX81" fmla="*/ 1260714 w 2600530"/>
                <a:gd name="connsiteY81" fmla="*/ 3035450 h 3652126"/>
                <a:gd name="connsiteX82" fmla="*/ 1243682 w 2600530"/>
                <a:gd name="connsiteY82" fmla="*/ 3333975 h 3652126"/>
                <a:gd name="connsiteX83" fmla="*/ 712074 w 2600530"/>
                <a:gd name="connsiteY83" fmla="*/ 3507890 h 3652126"/>
                <a:gd name="connsiteX84" fmla="*/ 178674 w 2600530"/>
                <a:gd name="connsiteY84" fmla="*/ 3645050 h 3652126"/>
                <a:gd name="connsiteX85" fmla="*/ 41514 w 2600530"/>
                <a:gd name="connsiteY85" fmla="*/ 3294530 h 3652126"/>
                <a:gd name="connsiteX86" fmla="*/ 26274 w 2600530"/>
                <a:gd name="connsiteY86" fmla="*/ 3248810 h 3652126"/>
                <a:gd name="connsiteX0" fmla="*/ 41639 w 2600655"/>
                <a:gd name="connsiteY0" fmla="*/ 3294530 h 3652126"/>
                <a:gd name="connsiteX1" fmla="*/ 7215 w 2600655"/>
                <a:gd name="connsiteY1" fmla="*/ 3106002 h 3652126"/>
                <a:gd name="connsiteX2" fmla="*/ 163559 w 2600655"/>
                <a:gd name="connsiteY2" fmla="*/ 3050690 h 3652126"/>
                <a:gd name="connsiteX3" fmla="*/ 224519 w 2600655"/>
                <a:gd name="connsiteY3" fmla="*/ 3035450 h 3652126"/>
                <a:gd name="connsiteX4" fmla="*/ 361679 w 2600655"/>
                <a:gd name="connsiteY4" fmla="*/ 2989730 h 3652126"/>
                <a:gd name="connsiteX5" fmla="*/ 468359 w 2600655"/>
                <a:gd name="connsiteY5" fmla="*/ 2959250 h 3652126"/>
                <a:gd name="connsiteX6" fmla="*/ 651239 w 2600655"/>
                <a:gd name="connsiteY6" fmla="*/ 2883050 h 3652126"/>
                <a:gd name="connsiteX7" fmla="*/ 864599 w 2600655"/>
                <a:gd name="connsiteY7" fmla="*/ 2730650 h 3652126"/>
                <a:gd name="connsiteX8" fmla="*/ 956039 w 2600655"/>
                <a:gd name="connsiteY8" fmla="*/ 2654450 h 3652126"/>
                <a:gd name="connsiteX9" fmla="*/ 1093199 w 2600655"/>
                <a:gd name="connsiteY9" fmla="*/ 2486810 h 3652126"/>
                <a:gd name="connsiteX10" fmla="*/ 1123679 w 2600655"/>
                <a:gd name="connsiteY10" fmla="*/ 2441090 h 3652126"/>
                <a:gd name="connsiteX11" fmla="*/ 1169399 w 2600655"/>
                <a:gd name="connsiteY11" fmla="*/ 2395370 h 3652126"/>
                <a:gd name="connsiteX12" fmla="*/ 1245599 w 2600655"/>
                <a:gd name="connsiteY12" fmla="*/ 2258210 h 3652126"/>
                <a:gd name="connsiteX13" fmla="*/ 1306559 w 2600655"/>
                <a:gd name="connsiteY13" fmla="*/ 2151530 h 3652126"/>
                <a:gd name="connsiteX14" fmla="*/ 1352279 w 2600655"/>
                <a:gd name="connsiteY14" fmla="*/ 2105810 h 3652126"/>
                <a:gd name="connsiteX15" fmla="*/ 1458959 w 2600655"/>
                <a:gd name="connsiteY15" fmla="*/ 1968650 h 3652126"/>
                <a:gd name="connsiteX16" fmla="*/ 1504679 w 2600655"/>
                <a:gd name="connsiteY16" fmla="*/ 1938170 h 3652126"/>
                <a:gd name="connsiteX17" fmla="*/ 1580879 w 2600655"/>
                <a:gd name="connsiteY17" fmla="*/ 1801010 h 3652126"/>
                <a:gd name="connsiteX18" fmla="*/ 1611359 w 2600655"/>
                <a:gd name="connsiteY18" fmla="*/ 1755290 h 3652126"/>
                <a:gd name="connsiteX19" fmla="*/ 1657079 w 2600655"/>
                <a:gd name="connsiteY19" fmla="*/ 1724810 h 3652126"/>
                <a:gd name="connsiteX20" fmla="*/ 1733279 w 2600655"/>
                <a:gd name="connsiteY20" fmla="*/ 1587650 h 3652126"/>
                <a:gd name="connsiteX21" fmla="*/ 1794239 w 2600655"/>
                <a:gd name="connsiteY21" fmla="*/ 1496210 h 3652126"/>
                <a:gd name="connsiteX22" fmla="*/ 1824719 w 2600655"/>
                <a:gd name="connsiteY22" fmla="*/ 1450490 h 3652126"/>
                <a:gd name="connsiteX23" fmla="*/ 1870439 w 2600655"/>
                <a:gd name="connsiteY23" fmla="*/ 1404770 h 3652126"/>
                <a:gd name="connsiteX24" fmla="*/ 1946639 w 2600655"/>
                <a:gd name="connsiteY24" fmla="*/ 1267610 h 3652126"/>
                <a:gd name="connsiteX25" fmla="*/ 1977119 w 2600655"/>
                <a:gd name="connsiteY25" fmla="*/ 1221890 h 3652126"/>
                <a:gd name="connsiteX26" fmla="*/ 1992359 w 2600655"/>
                <a:gd name="connsiteY26" fmla="*/ 1176170 h 3652126"/>
                <a:gd name="connsiteX27" fmla="*/ 2053319 w 2600655"/>
                <a:gd name="connsiteY27" fmla="*/ 1084730 h 3652126"/>
                <a:gd name="connsiteX28" fmla="*/ 2099039 w 2600655"/>
                <a:gd name="connsiteY28" fmla="*/ 978050 h 3652126"/>
                <a:gd name="connsiteX29" fmla="*/ 2129519 w 2600655"/>
                <a:gd name="connsiteY29" fmla="*/ 932330 h 3652126"/>
                <a:gd name="connsiteX30" fmla="*/ 2144759 w 2600655"/>
                <a:gd name="connsiteY30" fmla="*/ 886610 h 3652126"/>
                <a:gd name="connsiteX31" fmla="*/ 2175239 w 2600655"/>
                <a:gd name="connsiteY31" fmla="*/ 840890 h 3652126"/>
                <a:gd name="connsiteX32" fmla="*/ 2236199 w 2600655"/>
                <a:gd name="connsiteY32" fmla="*/ 688490 h 3652126"/>
                <a:gd name="connsiteX33" fmla="*/ 2266679 w 2600655"/>
                <a:gd name="connsiteY33" fmla="*/ 642770 h 3652126"/>
                <a:gd name="connsiteX34" fmla="*/ 2297159 w 2600655"/>
                <a:gd name="connsiteY34" fmla="*/ 551330 h 3652126"/>
                <a:gd name="connsiteX35" fmla="*/ 2327639 w 2600655"/>
                <a:gd name="connsiteY35" fmla="*/ 490370 h 3652126"/>
                <a:gd name="connsiteX36" fmla="*/ 2358119 w 2600655"/>
                <a:gd name="connsiteY36" fmla="*/ 398930 h 3652126"/>
                <a:gd name="connsiteX37" fmla="*/ 2373359 w 2600655"/>
                <a:gd name="connsiteY37" fmla="*/ 353210 h 3652126"/>
                <a:gd name="connsiteX38" fmla="*/ 2388599 w 2600655"/>
                <a:gd name="connsiteY38" fmla="*/ 109370 h 3652126"/>
                <a:gd name="connsiteX39" fmla="*/ 2421768 w 2600655"/>
                <a:gd name="connsiteY39" fmla="*/ 1 h 3652126"/>
                <a:gd name="connsiteX40" fmla="*/ 2509622 w 2600655"/>
                <a:gd name="connsiteY40" fmla="*/ 0 h 3652126"/>
                <a:gd name="connsiteX41" fmla="*/ 2535620 w 2600655"/>
                <a:gd name="connsiteY41" fmla="*/ 150607 h 3652126"/>
                <a:gd name="connsiteX42" fmla="*/ 2525759 w 2600655"/>
                <a:gd name="connsiteY42" fmla="*/ 246530 h 3652126"/>
                <a:gd name="connsiteX43" fmla="*/ 2518587 w 2600655"/>
                <a:gd name="connsiteY43" fmla="*/ 511885 h 3652126"/>
                <a:gd name="connsiteX44" fmla="*/ 2582237 w 2600655"/>
                <a:gd name="connsiteY44" fmla="*/ 554019 h 3652126"/>
                <a:gd name="connsiteX45" fmla="*/ 2549066 w 2600655"/>
                <a:gd name="connsiteY45" fmla="*/ 796963 h 3652126"/>
                <a:gd name="connsiteX46" fmla="*/ 2527552 w 2600655"/>
                <a:gd name="connsiteY46" fmla="*/ 892886 h 3652126"/>
                <a:gd name="connsiteX47" fmla="*/ 2495279 w 2600655"/>
                <a:gd name="connsiteY47" fmla="*/ 993290 h 3652126"/>
                <a:gd name="connsiteX48" fmla="*/ 2446869 w 2600655"/>
                <a:gd name="connsiteY48" fmla="*/ 1147483 h 3652126"/>
                <a:gd name="connsiteX49" fmla="*/ 2510519 w 2600655"/>
                <a:gd name="connsiteY49" fmla="*/ 1206650 h 3652126"/>
                <a:gd name="connsiteX50" fmla="*/ 2592994 w 2600655"/>
                <a:gd name="connsiteY50" fmla="*/ 1256852 h 3652126"/>
                <a:gd name="connsiteX51" fmla="*/ 2586719 w 2600655"/>
                <a:gd name="connsiteY51" fmla="*/ 1343810 h 3652126"/>
                <a:gd name="connsiteX52" fmla="*/ 2556239 w 2600655"/>
                <a:gd name="connsiteY52" fmla="*/ 1435250 h 3652126"/>
                <a:gd name="connsiteX53" fmla="*/ 2540999 w 2600655"/>
                <a:gd name="connsiteY53" fmla="*/ 1480970 h 3652126"/>
                <a:gd name="connsiteX54" fmla="*/ 2474661 w 2600655"/>
                <a:gd name="connsiteY54" fmla="*/ 1583167 h 3652126"/>
                <a:gd name="connsiteX55" fmla="*/ 2403839 w 2600655"/>
                <a:gd name="connsiteY55" fmla="*/ 1709570 h 3652126"/>
                <a:gd name="connsiteX56" fmla="*/ 2373359 w 2600655"/>
                <a:gd name="connsiteY56" fmla="*/ 1755290 h 3652126"/>
                <a:gd name="connsiteX57" fmla="*/ 2373359 w 2600655"/>
                <a:gd name="connsiteY57" fmla="*/ 1816250 h 3652126"/>
                <a:gd name="connsiteX58" fmla="*/ 2380531 w 2600655"/>
                <a:gd name="connsiteY58" fmla="*/ 1906793 h 3652126"/>
                <a:gd name="connsiteX59" fmla="*/ 2334811 w 2600655"/>
                <a:gd name="connsiteY59" fmla="*/ 1983890 h 3652126"/>
                <a:gd name="connsiteX60" fmla="*/ 2297159 w 2600655"/>
                <a:gd name="connsiteY60" fmla="*/ 2029610 h 3652126"/>
                <a:gd name="connsiteX61" fmla="*/ 2282815 w 2600655"/>
                <a:gd name="connsiteY61" fmla="*/ 2064573 h 3652126"/>
                <a:gd name="connsiteX62" fmla="*/ 2144759 w 2600655"/>
                <a:gd name="connsiteY62" fmla="*/ 2197250 h 3652126"/>
                <a:gd name="connsiteX63" fmla="*/ 2114279 w 2600655"/>
                <a:gd name="connsiteY63" fmla="*/ 2242970 h 3652126"/>
                <a:gd name="connsiteX64" fmla="*/ 2083799 w 2600655"/>
                <a:gd name="connsiteY64" fmla="*/ 2288690 h 3652126"/>
                <a:gd name="connsiteX65" fmla="*/ 2033597 w 2600655"/>
                <a:gd name="connsiteY65" fmla="*/ 2330823 h 3652126"/>
                <a:gd name="connsiteX66" fmla="*/ 1992359 w 2600655"/>
                <a:gd name="connsiteY66" fmla="*/ 2395370 h 3652126"/>
                <a:gd name="connsiteX67" fmla="*/ 1933192 w 2600655"/>
                <a:gd name="connsiteY67" fmla="*/ 2450951 h 3652126"/>
                <a:gd name="connsiteX68" fmla="*/ 1900919 w 2600655"/>
                <a:gd name="connsiteY68" fmla="*/ 2502050 h 3652126"/>
                <a:gd name="connsiteX69" fmla="*/ 1916159 w 2600655"/>
                <a:gd name="connsiteY69" fmla="*/ 2547770 h 3652126"/>
                <a:gd name="connsiteX70" fmla="*/ 1957397 w 2600655"/>
                <a:gd name="connsiteY70" fmla="*/ 2607834 h 3652126"/>
                <a:gd name="connsiteX71" fmla="*/ 1885679 w 2600655"/>
                <a:gd name="connsiteY71" fmla="*/ 2700170 h 3652126"/>
                <a:gd name="connsiteX72" fmla="*/ 1839959 w 2600655"/>
                <a:gd name="connsiteY72" fmla="*/ 2715410 h 3652126"/>
                <a:gd name="connsiteX73" fmla="*/ 1748519 w 2600655"/>
                <a:gd name="connsiteY73" fmla="*/ 2776370 h 3652126"/>
                <a:gd name="connsiteX74" fmla="*/ 1702799 w 2600655"/>
                <a:gd name="connsiteY74" fmla="*/ 2806850 h 3652126"/>
                <a:gd name="connsiteX75" fmla="*/ 1657079 w 2600655"/>
                <a:gd name="connsiteY75" fmla="*/ 2822090 h 3652126"/>
                <a:gd name="connsiteX76" fmla="*/ 1474199 w 2600655"/>
                <a:gd name="connsiteY76" fmla="*/ 2913530 h 3652126"/>
                <a:gd name="connsiteX77" fmla="*/ 1428479 w 2600655"/>
                <a:gd name="connsiteY77" fmla="*/ 2928770 h 3652126"/>
                <a:gd name="connsiteX78" fmla="*/ 1382759 w 2600655"/>
                <a:gd name="connsiteY78" fmla="*/ 2944010 h 3652126"/>
                <a:gd name="connsiteX79" fmla="*/ 1352279 w 2600655"/>
                <a:gd name="connsiteY79" fmla="*/ 2989730 h 3652126"/>
                <a:gd name="connsiteX80" fmla="*/ 1306559 w 2600655"/>
                <a:gd name="connsiteY80" fmla="*/ 3004970 h 3652126"/>
                <a:gd name="connsiteX81" fmla="*/ 1260839 w 2600655"/>
                <a:gd name="connsiteY81" fmla="*/ 3035450 h 3652126"/>
                <a:gd name="connsiteX82" fmla="*/ 1243807 w 2600655"/>
                <a:gd name="connsiteY82" fmla="*/ 3333975 h 3652126"/>
                <a:gd name="connsiteX83" fmla="*/ 712199 w 2600655"/>
                <a:gd name="connsiteY83" fmla="*/ 3507890 h 3652126"/>
                <a:gd name="connsiteX84" fmla="*/ 178799 w 2600655"/>
                <a:gd name="connsiteY84" fmla="*/ 3645050 h 3652126"/>
                <a:gd name="connsiteX85" fmla="*/ 41639 w 2600655"/>
                <a:gd name="connsiteY85" fmla="*/ 3294530 h 3652126"/>
                <a:gd name="connsiteX0" fmla="*/ 42185 w 2601201"/>
                <a:gd name="connsiteY0" fmla="*/ 3294530 h 3643060"/>
                <a:gd name="connsiteX1" fmla="*/ 7761 w 2601201"/>
                <a:gd name="connsiteY1" fmla="*/ 3106002 h 3643060"/>
                <a:gd name="connsiteX2" fmla="*/ 164105 w 2601201"/>
                <a:gd name="connsiteY2" fmla="*/ 3050690 h 3643060"/>
                <a:gd name="connsiteX3" fmla="*/ 225065 w 2601201"/>
                <a:gd name="connsiteY3" fmla="*/ 3035450 h 3643060"/>
                <a:gd name="connsiteX4" fmla="*/ 362225 w 2601201"/>
                <a:gd name="connsiteY4" fmla="*/ 2989730 h 3643060"/>
                <a:gd name="connsiteX5" fmla="*/ 468905 w 2601201"/>
                <a:gd name="connsiteY5" fmla="*/ 2959250 h 3643060"/>
                <a:gd name="connsiteX6" fmla="*/ 651785 w 2601201"/>
                <a:gd name="connsiteY6" fmla="*/ 2883050 h 3643060"/>
                <a:gd name="connsiteX7" fmla="*/ 865145 w 2601201"/>
                <a:gd name="connsiteY7" fmla="*/ 2730650 h 3643060"/>
                <a:gd name="connsiteX8" fmla="*/ 956585 w 2601201"/>
                <a:gd name="connsiteY8" fmla="*/ 2654450 h 3643060"/>
                <a:gd name="connsiteX9" fmla="*/ 1093745 w 2601201"/>
                <a:gd name="connsiteY9" fmla="*/ 2486810 h 3643060"/>
                <a:gd name="connsiteX10" fmla="*/ 1124225 w 2601201"/>
                <a:gd name="connsiteY10" fmla="*/ 2441090 h 3643060"/>
                <a:gd name="connsiteX11" fmla="*/ 1169945 w 2601201"/>
                <a:gd name="connsiteY11" fmla="*/ 2395370 h 3643060"/>
                <a:gd name="connsiteX12" fmla="*/ 1246145 w 2601201"/>
                <a:gd name="connsiteY12" fmla="*/ 2258210 h 3643060"/>
                <a:gd name="connsiteX13" fmla="*/ 1307105 w 2601201"/>
                <a:gd name="connsiteY13" fmla="*/ 2151530 h 3643060"/>
                <a:gd name="connsiteX14" fmla="*/ 1352825 w 2601201"/>
                <a:gd name="connsiteY14" fmla="*/ 2105810 h 3643060"/>
                <a:gd name="connsiteX15" fmla="*/ 1459505 w 2601201"/>
                <a:gd name="connsiteY15" fmla="*/ 1968650 h 3643060"/>
                <a:gd name="connsiteX16" fmla="*/ 1505225 w 2601201"/>
                <a:gd name="connsiteY16" fmla="*/ 1938170 h 3643060"/>
                <a:gd name="connsiteX17" fmla="*/ 1581425 w 2601201"/>
                <a:gd name="connsiteY17" fmla="*/ 1801010 h 3643060"/>
                <a:gd name="connsiteX18" fmla="*/ 1611905 w 2601201"/>
                <a:gd name="connsiteY18" fmla="*/ 1755290 h 3643060"/>
                <a:gd name="connsiteX19" fmla="*/ 1657625 w 2601201"/>
                <a:gd name="connsiteY19" fmla="*/ 1724810 h 3643060"/>
                <a:gd name="connsiteX20" fmla="*/ 1733825 w 2601201"/>
                <a:gd name="connsiteY20" fmla="*/ 1587650 h 3643060"/>
                <a:gd name="connsiteX21" fmla="*/ 1794785 w 2601201"/>
                <a:gd name="connsiteY21" fmla="*/ 1496210 h 3643060"/>
                <a:gd name="connsiteX22" fmla="*/ 1825265 w 2601201"/>
                <a:gd name="connsiteY22" fmla="*/ 1450490 h 3643060"/>
                <a:gd name="connsiteX23" fmla="*/ 1870985 w 2601201"/>
                <a:gd name="connsiteY23" fmla="*/ 1404770 h 3643060"/>
                <a:gd name="connsiteX24" fmla="*/ 1947185 w 2601201"/>
                <a:gd name="connsiteY24" fmla="*/ 1267610 h 3643060"/>
                <a:gd name="connsiteX25" fmla="*/ 1977665 w 2601201"/>
                <a:gd name="connsiteY25" fmla="*/ 1221890 h 3643060"/>
                <a:gd name="connsiteX26" fmla="*/ 1992905 w 2601201"/>
                <a:gd name="connsiteY26" fmla="*/ 1176170 h 3643060"/>
                <a:gd name="connsiteX27" fmla="*/ 2053865 w 2601201"/>
                <a:gd name="connsiteY27" fmla="*/ 1084730 h 3643060"/>
                <a:gd name="connsiteX28" fmla="*/ 2099585 w 2601201"/>
                <a:gd name="connsiteY28" fmla="*/ 978050 h 3643060"/>
                <a:gd name="connsiteX29" fmla="*/ 2130065 w 2601201"/>
                <a:gd name="connsiteY29" fmla="*/ 932330 h 3643060"/>
                <a:gd name="connsiteX30" fmla="*/ 2145305 w 2601201"/>
                <a:gd name="connsiteY30" fmla="*/ 886610 h 3643060"/>
                <a:gd name="connsiteX31" fmla="*/ 2175785 w 2601201"/>
                <a:gd name="connsiteY31" fmla="*/ 840890 h 3643060"/>
                <a:gd name="connsiteX32" fmla="*/ 2236745 w 2601201"/>
                <a:gd name="connsiteY32" fmla="*/ 688490 h 3643060"/>
                <a:gd name="connsiteX33" fmla="*/ 2267225 w 2601201"/>
                <a:gd name="connsiteY33" fmla="*/ 642770 h 3643060"/>
                <a:gd name="connsiteX34" fmla="*/ 2297705 w 2601201"/>
                <a:gd name="connsiteY34" fmla="*/ 551330 h 3643060"/>
                <a:gd name="connsiteX35" fmla="*/ 2328185 w 2601201"/>
                <a:gd name="connsiteY35" fmla="*/ 490370 h 3643060"/>
                <a:gd name="connsiteX36" fmla="*/ 2358665 w 2601201"/>
                <a:gd name="connsiteY36" fmla="*/ 398930 h 3643060"/>
                <a:gd name="connsiteX37" fmla="*/ 2373905 w 2601201"/>
                <a:gd name="connsiteY37" fmla="*/ 353210 h 3643060"/>
                <a:gd name="connsiteX38" fmla="*/ 2389145 w 2601201"/>
                <a:gd name="connsiteY38" fmla="*/ 109370 h 3643060"/>
                <a:gd name="connsiteX39" fmla="*/ 2422314 w 2601201"/>
                <a:gd name="connsiteY39" fmla="*/ 1 h 3643060"/>
                <a:gd name="connsiteX40" fmla="*/ 2510168 w 2601201"/>
                <a:gd name="connsiteY40" fmla="*/ 0 h 3643060"/>
                <a:gd name="connsiteX41" fmla="*/ 2536166 w 2601201"/>
                <a:gd name="connsiteY41" fmla="*/ 150607 h 3643060"/>
                <a:gd name="connsiteX42" fmla="*/ 2526305 w 2601201"/>
                <a:gd name="connsiteY42" fmla="*/ 246530 h 3643060"/>
                <a:gd name="connsiteX43" fmla="*/ 2519133 w 2601201"/>
                <a:gd name="connsiteY43" fmla="*/ 511885 h 3643060"/>
                <a:gd name="connsiteX44" fmla="*/ 2582783 w 2601201"/>
                <a:gd name="connsiteY44" fmla="*/ 554019 h 3643060"/>
                <a:gd name="connsiteX45" fmla="*/ 2549612 w 2601201"/>
                <a:gd name="connsiteY45" fmla="*/ 796963 h 3643060"/>
                <a:gd name="connsiteX46" fmla="*/ 2528098 w 2601201"/>
                <a:gd name="connsiteY46" fmla="*/ 892886 h 3643060"/>
                <a:gd name="connsiteX47" fmla="*/ 2495825 w 2601201"/>
                <a:gd name="connsiteY47" fmla="*/ 993290 h 3643060"/>
                <a:gd name="connsiteX48" fmla="*/ 2447415 w 2601201"/>
                <a:gd name="connsiteY48" fmla="*/ 1147483 h 3643060"/>
                <a:gd name="connsiteX49" fmla="*/ 2511065 w 2601201"/>
                <a:gd name="connsiteY49" fmla="*/ 1206650 h 3643060"/>
                <a:gd name="connsiteX50" fmla="*/ 2593540 w 2601201"/>
                <a:gd name="connsiteY50" fmla="*/ 1256852 h 3643060"/>
                <a:gd name="connsiteX51" fmla="*/ 2587265 w 2601201"/>
                <a:gd name="connsiteY51" fmla="*/ 1343810 h 3643060"/>
                <a:gd name="connsiteX52" fmla="*/ 2556785 w 2601201"/>
                <a:gd name="connsiteY52" fmla="*/ 1435250 h 3643060"/>
                <a:gd name="connsiteX53" fmla="*/ 2541545 w 2601201"/>
                <a:gd name="connsiteY53" fmla="*/ 1480970 h 3643060"/>
                <a:gd name="connsiteX54" fmla="*/ 2475207 w 2601201"/>
                <a:gd name="connsiteY54" fmla="*/ 1583167 h 3643060"/>
                <a:gd name="connsiteX55" fmla="*/ 2404385 w 2601201"/>
                <a:gd name="connsiteY55" fmla="*/ 1709570 h 3643060"/>
                <a:gd name="connsiteX56" fmla="*/ 2373905 w 2601201"/>
                <a:gd name="connsiteY56" fmla="*/ 1755290 h 3643060"/>
                <a:gd name="connsiteX57" fmla="*/ 2373905 w 2601201"/>
                <a:gd name="connsiteY57" fmla="*/ 1816250 h 3643060"/>
                <a:gd name="connsiteX58" fmla="*/ 2381077 w 2601201"/>
                <a:gd name="connsiteY58" fmla="*/ 1906793 h 3643060"/>
                <a:gd name="connsiteX59" fmla="*/ 2335357 w 2601201"/>
                <a:gd name="connsiteY59" fmla="*/ 1983890 h 3643060"/>
                <a:gd name="connsiteX60" fmla="*/ 2297705 w 2601201"/>
                <a:gd name="connsiteY60" fmla="*/ 2029610 h 3643060"/>
                <a:gd name="connsiteX61" fmla="*/ 2283361 w 2601201"/>
                <a:gd name="connsiteY61" fmla="*/ 2064573 h 3643060"/>
                <a:gd name="connsiteX62" fmla="*/ 2145305 w 2601201"/>
                <a:gd name="connsiteY62" fmla="*/ 2197250 h 3643060"/>
                <a:gd name="connsiteX63" fmla="*/ 2114825 w 2601201"/>
                <a:gd name="connsiteY63" fmla="*/ 2242970 h 3643060"/>
                <a:gd name="connsiteX64" fmla="*/ 2084345 w 2601201"/>
                <a:gd name="connsiteY64" fmla="*/ 2288690 h 3643060"/>
                <a:gd name="connsiteX65" fmla="*/ 2034143 w 2601201"/>
                <a:gd name="connsiteY65" fmla="*/ 2330823 h 3643060"/>
                <a:gd name="connsiteX66" fmla="*/ 1992905 w 2601201"/>
                <a:gd name="connsiteY66" fmla="*/ 2395370 h 3643060"/>
                <a:gd name="connsiteX67" fmla="*/ 1933738 w 2601201"/>
                <a:gd name="connsiteY67" fmla="*/ 2450951 h 3643060"/>
                <a:gd name="connsiteX68" fmla="*/ 1901465 w 2601201"/>
                <a:gd name="connsiteY68" fmla="*/ 2502050 h 3643060"/>
                <a:gd name="connsiteX69" fmla="*/ 1916705 w 2601201"/>
                <a:gd name="connsiteY69" fmla="*/ 2547770 h 3643060"/>
                <a:gd name="connsiteX70" fmla="*/ 1957943 w 2601201"/>
                <a:gd name="connsiteY70" fmla="*/ 2607834 h 3643060"/>
                <a:gd name="connsiteX71" fmla="*/ 1886225 w 2601201"/>
                <a:gd name="connsiteY71" fmla="*/ 2700170 h 3643060"/>
                <a:gd name="connsiteX72" fmla="*/ 1840505 w 2601201"/>
                <a:gd name="connsiteY72" fmla="*/ 2715410 h 3643060"/>
                <a:gd name="connsiteX73" fmla="*/ 1749065 w 2601201"/>
                <a:gd name="connsiteY73" fmla="*/ 2776370 h 3643060"/>
                <a:gd name="connsiteX74" fmla="*/ 1703345 w 2601201"/>
                <a:gd name="connsiteY74" fmla="*/ 2806850 h 3643060"/>
                <a:gd name="connsiteX75" fmla="*/ 1657625 w 2601201"/>
                <a:gd name="connsiteY75" fmla="*/ 2822090 h 3643060"/>
                <a:gd name="connsiteX76" fmla="*/ 1474745 w 2601201"/>
                <a:gd name="connsiteY76" fmla="*/ 2913530 h 3643060"/>
                <a:gd name="connsiteX77" fmla="*/ 1429025 w 2601201"/>
                <a:gd name="connsiteY77" fmla="*/ 2928770 h 3643060"/>
                <a:gd name="connsiteX78" fmla="*/ 1383305 w 2601201"/>
                <a:gd name="connsiteY78" fmla="*/ 2944010 h 3643060"/>
                <a:gd name="connsiteX79" fmla="*/ 1352825 w 2601201"/>
                <a:gd name="connsiteY79" fmla="*/ 2989730 h 3643060"/>
                <a:gd name="connsiteX80" fmla="*/ 1307105 w 2601201"/>
                <a:gd name="connsiteY80" fmla="*/ 3004970 h 3643060"/>
                <a:gd name="connsiteX81" fmla="*/ 1261385 w 2601201"/>
                <a:gd name="connsiteY81" fmla="*/ 3035450 h 3643060"/>
                <a:gd name="connsiteX82" fmla="*/ 1244353 w 2601201"/>
                <a:gd name="connsiteY82" fmla="*/ 3333975 h 3643060"/>
                <a:gd name="connsiteX83" fmla="*/ 712745 w 2601201"/>
                <a:gd name="connsiteY83" fmla="*/ 3507890 h 3643060"/>
                <a:gd name="connsiteX84" fmla="*/ 201725 w 2601201"/>
                <a:gd name="connsiteY84" fmla="*/ 3635458 h 3643060"/>
                <a:gd name="connsiteX85" fmla="*/ 42185 w 2601201"/>
                <a:gd name="connsiteY85" fmla="*/ 3294530 h 3643060"/>
                <a:gd name="connsiteX0" fmla="*/ 34272 w 2593288"/>
                <a:gd name="connsiteY0" fmla="*/ 3294530 h 3643060"/>
                <a:gd name="connsiteX1" fmla="*/ 9439 w 2593288"/>
                <a:gd name="connsiteY1" fmla="*/ 3096411 h 3643060"/>
                <a:gd name="connsiteX2" fmla="*/ 156192 w 2593288"/>
                <a:gd name="connsiteY2" fmla="*/ 3050690 h 3643060"/>
                <a:gd name="connsiteX3" fmla="*/ 217152 w 2593288"/>
                <a:gd name="connsiteY3" fmla="*/ 3035450 h 3643060"/>
                <a:gd name="connsiteX4" fmla="*/ 354312 w 2593288"/>
                <a:gd name="connsiteY4" fmla="*/ 2989730 h 3643060"/>
                <a:gd name="connsiteX5" fmla="*/ 460992 w 2593288"/>
                <a:gd name="connsiteY5" fmla="*/ 2959250 h 3643060"/>
                <a:gd name="connsiteX6" fmla="*/ 643872 w 2593288"/>
                <a:gd name="connsiteY6" fmla="*/ 2883050 h 3643060"/>
                <a:gd name="connsiteX7" fmla="*/ 857232 w 2593288"/>
                <a:gd name="connsiteY7" fmla="*/ 2730650 h 3643060"/>
                <a:gd name="connsiteX8" fmla="*/ 948672 w 2593288"/>
                <a:gd name="connsiteY8" fmla="*/ 2654450 h 3643060"/>
                <a:gd name="connsiteX9" fmla="*/ 1085832 w 2593288"/>
                <a:gd name="connsiteY9" fmla="*/ 2486810 h 3643060"/>
                <a:gd name="connsiteX10" fmla="*/ 1116312 w 2593288"/>
                <a:gd name="connsiteY10" fmla="*/ 2441090 h 3643060"/>
                <a:gd name="connsiteX11" fmla="*/ 1162032 w 2593288"/>
                <a:gd name="connsiteY11" fmla="*/ 2395370 h 3643060"/>
                <a:gd name="connsiteX12" fmla="*/ 1238232 w 2593288"/>
                <a:gd name="connsiteY12" fmla="*/ 2258210 h 3643060"/>
                <a:gd name="connsiteX13" fmla="*/ 1299192 w 2593288"/>
                <a:gd name="connsiteY13" fmla="*/ 2151530 h 3643060"/>
                <a:gd name="connsiteX14" fmla="*/ 1344912 w 2593288"/>
                <a:gd name="connsiteY14" fmla="*/ 2105810 h 3643060"/>
                <a:gd name="connsiteX15" fmla="*/ 1451592 w 2593288"/>
                <a:gd name="connsiteY15" fmla="*/ 1968650 h 3643060"/>
                <a:gd name="connsiteX16" fmla="*/ 1497312 w 2593288"/>
                <a:gd name="connsiteY16" fmla="*/ 1938170 h 3643060"/>
                <a:gd name="connsiteX17" fmla="*/ 1573512 w 2593288"/>
                <a:gd name="connsiteY17" fmla="*/ 1801010 h 3643060"/>
                <a:gd name="connsiteX18" fmla="*/ 1603992 w 2593288"/>
                <a:gd name="connsiteY18" fmla="*/ 1755290 h 3643060"/>
                <a:gd name="connsiteX19" fmla="*/ 1649712 w 2593288"/>
                <a:gd name="connsiteY19" fmla="*/ 1724810 h 3643060"/>
                <a:gd name="connsiteX20" fmla="*/ 1725912 w 2593288"/>
                <a:gd name="connsiteY20" fmla="*/ 1587650 h 3643060"/>
                <a:gd name="connsiteX21" fmla="*/ 1786872 w 2593288"/>
                <a:gd name="connsiteY21" fmla="*/ 1496210 h 3643060"/>
                <a:gd name="connsiteX22" fmla="*/ 1817352 w 2593288"/>
                <a:gd name="connsiteY22" fmla="*/ 1450490 h 3643060"/>
                <a:gd name="connsiteX23" fmla="*/ 1863072 w 2593288"/>
                <a:gd name="connsiteY23" fmla="*/ 1404770 h 3643060"/>
                <a:gd name="connsiteX24" fmla="*/ 1939272 w 2593288"/>
                <a:gd name="connsiteY24" fmla="*/ 1267610 h 3643060"/>
                <a:gd name="connsiteX25" fmla="*/ 1969752 w 2593288"/>
                <a:gd name="connsiteY25" fmla="*/ 1221890 h 3643060"/>
                <a:gd name="connsiteX26" fmla="*/ 1984992 w 2593288"/>
                <a:gd name="connsiteY26" fmla="*/ 1176170 h 3643060"/>
                <a:gd name="connsiteX27" fmla="*/ 2045952 w 2593288"/>
                <a:gd name="connsiteY27" fmla="*/ 1084730 h 3643060"/>
                <a:gd name="connsiteX28" fmla="*/ 2091672 w 2593288"/>
                <a:gd name="connsiteY28" fmla="*/ 978050 h 3643060"/>
                <a:gd name="connsiteX29" fmla="*/ 2122152 w 2593288"/>
                <a:gd name="connsiteY29" fmla="*/ 932330 h 3643060"/>
                <a:gd name="connsiteX30" fmla="*/ 2137392 w 2593288"/>
                <a:gd name="connsiteY30" fmla="*/ 886610 h 3643060"/>
                <a:gd name="connsiteX31" fmla="*/ 2167872 w 2593288"/>
                <a:gd name="connsiteY31" fmla="*/ 840890 h 3643060"/>
                <a:gd name="connsiteX32" fmla="*/ 2228832 w 2593288"/>
                <a:gd name="connsiteY32" fmla="*/ 688490 h 3643060"/>
                <a:gd name="connsiteX33" fmla="*/ 2259312 w 2593288"/>
                <a:gd name="connsiteY33" fmla="*/ 642770 h 3643060"/>
                <a:gd name="connsiteX34" fmla="*/ 2289792 w 2593288"/>
                <a:gd name="connsiteY34" fmla="*/ 551330 h 3643060"/>
                <a:gd name="connsiteX35" fmla="*/ 2320272 w 2593288"/>
                <a:gd name="connsiteY35" fmla="*/ 490370 h 3643060"/>
                <a:gd name="connsiteX36" fmla="*/ 2350752 w 2593288"/>
                <a:gd name="connsiteY36" fmla="*/ 398930 h 3643060"/>
                <a:gd name="connsiteX37" fmla="*/ 2365992 w 2593288"/>
                <a:gd name="connsiteY37" fmla="*/ 353210 h 3643060"/>
                <a:gd name="connsiteX38" fmla="*/ 2381232 w 2593288"/>
                <a:gd name="connsiteY38" fmla="*/ 109370 h 3643060"/>
                <a:gd name="connsiteX39" fmla="*/ 2414401 w 2593288"/>
                <a:gd name="connsiteY39" fmla="*/ 1 h 3643060"/>
                <a:gd name="connsiteX40" fmla="*/ 2502255 w 2593288"/>
                <a:gd name="connsiteY40" fmla="*/ 0 h 3643060"/>
                <a:gd name="connsiteX41" fmla="*/ 2528253 w 2593288"/>
                <a:gd name="connsiteY41" fmla="*/ 150607 h 3643060"/>
                <a:gd name="connsiteX42" fmla="*/ 2518392 w 2593288"/>
                <a:gd name="connsiteY42" fmla="*/ 246530 h 3643060"/>
                <a:gd name="connsiteX43" fmla="*/ 2511220 w 2593288"/>
                <a:gd name="connsiteY43" fmla="*/ 511885 h 3643060"/>
                <a:gd name="connsiteX44" fmla="*/ 2574870 w 2593288"/>
                <a:gd name="connsiteY44" fmla="*/ 554019 h 3643060"/>
                <a:gd name="connsiteX45" fmla="*/ 2541699 w 2593288"/>
                <a:gd name="connsiteY45" fmla="*/ 796963 h 3643060"/>
                <a:gd name="connsiteX46" fmla="*/ 2520185 w 2593288"/>
                <a:gd name="connsiteY46" fmla="*/ 892886 h 3643060"/>
                <a:gd name="connsiteX47" fmla="*/ 2487912 w 2593288"/>
                <a:gd name="connsiteY47" fmla="*/ 993290 h 3643060"/>
                <a:gd name="connsiteX48" fmla="*/ 2439502 w 2593288"/>
                <a:gd name="connsiteY48" fmla="*/ 1147483 h 3643060"/>
                <a:gd name="connsiteX49" fmla="*/ 2503152 w 2593288"/>
                <a:gd name="connsiteY49" fmla="*/ 1206650 h 3643060"/>
                <a:gd name="connsiteX50" fmla="*/ 2585627 w 2593288"/>
                <a:gd name="connsiteY50" fmla="*/ 1256852 h 3643060"/>
                <a:gd name="connsiteX51" fmla="*/ 2579352 w 2593288"/>
                <a:gd name="connsiteY51" fmla="*/ 1343810 h 3643060"/>
                <a:gd name="connsiteX52" fmla="*/ 2548872 w 2593288"/>
                <a:gd name="connsiteY52" fmla="*/ 1435250 h 3643060"/>
                <a:gd name="connsiteX53" fmla="*/ 2533632 w 2593288"/>
                <a:gd name="connsiteY53" fmla="*/ 1480970 h 3643060"/>
                <a:gd name="connsiteX54" fmla="*/ 2467294 w 2593288"/>
                <a:gd name="connsiteY54" fmla="*/ 1583167 h 3643060"/>
                <a:gd name="connsiteX55" fmla="*/ 2396472 w 2593288"/>
                <a:gd name="connsiteY55" fmla="*/ 1709570 h 3643060"/>
                <a:gd name="connsiteX56" fmla="*/ 2365992 w 2593288"/>
                <a:gd name="connsiteY56" fmla="*/ 1755290 h 3643060"/>
                <a:gd name="connsiteX57" fmla="*/ 2365992 w 2593288"/>
                <a:gd name="connsiteY57" fmla="*/ 1816250 h 3643060"/>
                <a:gd name="connsiteX58" fmla="*/ 2373164 w 2593288"/>
                <a:gd name="connsiteY58" fmla="*/ 1906793 h 3643060"/>
                <a:gd name="connsiteX59" fmla="*/ 2327444 w 2593288"/>
                <a:gd name="connsiteY59" fmla="*/ 1983890 h 3643060"/>
                <a:gd name="connsiteX60" fmla="*/ 2289792 w 2593288"/>
                <a:gd name="connsiteY60" fmla="*/ 2029610 h 3643060"/>
                <a:gd name="connsiteX61" fmla="*/ 2275448 w 2593288"/>
                <a:gd name="connsiteY61" fmla="*/ 2064573 h 3643060"/>
                <a:gd name="connsiteX62" fmla="*/ 2137392 w 2593288"/>
                <a:gd name="connsiteY62" fmla="*/ 2197250 h 3643060"/>
                <a:gd name="connsiteX63" fmla="*/ 2106912 w 2593288"/>
                <a:gd name="connsiteY63" fmla="*/ 2242970 h 3643060"/>
                <a:gd name="connsiteX64" fmla="*/ 2076432 w 2593288"/>
                <a:gd name="connsiteY64" fmla="*/ 2288690 h 3643060"/>
                <a:gd name="connsiteX65" fmla="*/ 2026230 w 2593288"/>
                <a:gd name="connsiteY65" fmla="*/ 2330823 h 3643060"/>
                <a:gd name="connsiteX66" fmla="*/ 1984992 w 2593288"/>
                <a:gd name="connsiteY66" fmla="*/ 2395370 h 3643060"/>
                <a:gd name="connsiteX67" fmla="*/ 1925825 w 2593288"/>
                <a:gd name="connsiteY67" fmla="*/ 2450951 h 3643060"/>
                <a:gd name="connsiteX68" fmla="*/ 1893552 w 2593288"/>
                <a:gd name="connsiteY68" fmla="*/ 2502050 h 3643060"/>
                <a:gd name="connsiteX69" fmla="*/ 1908792 w 2593288"/>
                <a:gd name="connsiteY69" fmla="*/ 2547770 h 3643060"/>
                <a:gd name="connsiteX70" fmla="*/ 1950030 w 2593288"/>
                <a:gd name="connsiteY70" fmla="*/ 2607834 h 3643060"/>
                <a:gd name="connsiteX71" fmla="*/ 1878312 w 2593288"/>
                <a:gd name="connsiteY71" fmla="*/ 2700170 h 3643060"/>
                <a:gd name="connsiteX72" fmla="*/ 1832592 w 2593288"/>
                <a:gd name="connsiteY72" fmla="*/ 2715410 h 3643060"/>
                <a:gd name="connsiteX73" fmla="*/ 1741152 w 2593288"/>
                <a:gd name="connsiteY73" fmla="*/ 2776370 h 3643060"/>
                <a:gd name="connsiteX74" fmla="*/ 1695432 w 2593288"/>
                <a:gd name="connsiteY74" fmla="*/ 2806850 h 3643060"/>
                <a:gd name="connsiteX75" fmla="*/ 1649712 w 2593288"/>
                <a:gd name="connsiteY75" fmla="*/ 2822090 h 3643060"/>
                <a:gd name="connsiteX76" fmla="*/ 1466832 w 2593288"/>
                <a:gd name="connsiteY76" fmla="*/ 2913530 h 3643060"/>
                <a:gd name="connsiteX77" fmla="*/ 1421112 w 2593288"/>
                <a:gd name="connsiteY77" fmla="*/ 2928770 h 3643060"/>
                <a:gd name="connsiteX78" fmla="*/ 1375392 w 2593288"/>
                <a:gd name="connsiteY78" fmla="*/ 2944010 h 3643060"/>
                <a:gd name="connsiteX79" fmla="*/ 1344912 w 2593288"/>
                <a:gd name="connsiteY79" fmla="*/ 2989730 h 3643060"/>
                <a:gd name="connsiteX80" fmla="*/ 1299192 w 2593288"/>
                <a:gd name="connsiteY80" fmla="*/ 3004970 h 3643060"/>
                <a:gd name="connsiteX81" fmla="*/ 1253472 w 2593288"/>
                <a:gd name="connsiteY81" fmla="*/ 3035450 h 3643060"/>
                <a:gd name="connsiteX82" fmla="*/ 1236440 w 2593288"/>
                <a:gd name="connsiteY82" fmla="*/ 3333975 h 3643060"/>
                <a:gd name="connsiteX83" fmla="*/ 704832 w 2593288"/>
                <a:gd name="connsiteY83" fmla="*/ 3507890 h 3643060"/>
                <a:gd name="connsiteX84" fmla="*/ 193812 w 2593288"/>
                <a:gd name="connsiteY84" fmla="*/ 3635458 h 3643060"/>
                <a:gd name="connsiteX85" fmla="*/ 34272 w 2593288"/>
                <a:gd name="connsiteY85" fmla="*/ 3294530 h 3643060"/>
                <a:gd name="connsiteX0" fmla="*/ 41267 w 2590691"/>
                <a:gd name="connsiteY0" fmla="*/ 3297727 h 3642889"/>
                <a:gd name="connsiteX1" fmla="*/ 6842 w 2590691"/>
                <a:gd name="connsiteY1" fmla="*/ 3096411 h 3642889"/>
                <a:gd name="connsiteX2" fmla="*/ 153595 w 2590691"/>
                <a:gd name="connsiteY2" fmla="*/ 3050690 h 3642889"/>
                <a:gd name="connsiteX3" fmla="*/ 214555 w 2590691"/>
                <a:gd name="connsiteY3" fmla="*/ 3035450 h 3642889"/>
                <a:gd name="connsiteX4" fmla="*/ 351715 w 2590691"/>
                <a:gd name="connsiteY4" fmla="*/ 2989730 h 3642889"/>
                <a:gd name="connsiteX5" fmla="*/ 458395 w 2590691"/>
                <a:gd name="connsiteY5" fmla="*/ 2959250 h 3642889"/>
                <a:gd name="connsiteX6" fmla="*/ 641275 w 2590691"/>
                <a:gd name="connsiteY6" fmla="*/ 2883050 h 3642889"/>
                <a:gd name="connsiteX7" fmla="*/ 854635 w 2590691"/>
                <a:gd name="connsiteY7" fmla="*/ 2730650 h 3642889"/>
                <a:gd name="connsiteX8" fmla="*/ 946075 w 2590691"/>
                <a:gd name="connsiteY8" fmla="*/ 2654450 h 3642889"/>
                <a:gd name="connsiteX9" fmla="*/ 1083235 w 2590691"/>
                <a:gd name="connsiteY9" fmla="*/ 2486810 h 3642889"/>
                <a:gd name="connsiteX10" fmla="*/ 1113715 w 2590691"/>
                <a:gd name="connsiteY10" fmla="*/ 2441090 h 3642889"/>
                <a:gd name="connsiteX11" fmla="*/ 1159435 w 2590691"/>
                <a:gd name="connsiteY11" fmla="*/ 2395370 h 3642889"/>
                <a:gd name="connsiteX12" fmla="*/ 1235635 w 2590691"/>
                <a:gd name="connsiteY12" fmla="*/ 2258210 h 3642889"/>
                <a:gd name="connsiteX13" fmla="*/ 1296595 w 2590691"/>
                <a:gd name="connsiteY13" fmla="*/ 2151530 h 3642889"/>
                <a:gd name="connsiteX14" fmla="*/ 1342315 w 2590691"/>
                <a:gd name="connsiteY14" fmla="*/ 2105810 h 3642889"/>
                <a:gd name="connsiteX15" fmla="*/ 1448995 w 2590691"/>
                <a:gd name="connsiteY15" fmla="*/ 1968650 h 3642889"/>
                <a:gd name="connsiteX16" fmla="*/ 1494715 w 2590691"/>
                <a:gd name="connsiteY16" fmla="*/ 1938170 h 3642889"/>
                <a:gd name="connsiteX17" fmla="*/ 1570915 w 2590691"/>
                <a:gd name="connsiteY17" fmla="*/ 1801010 h 3642889"/>
                <a:gd name="connsiteX18" fmla="*/ 1601395 w 2590691"/>
                <a:gd name="connsiteY18" fmla="*/ 1755290 h 3642889"/>
                <a:gd name="connsiteX19" fmla="*/ 1647115 w 2590691"/>
                <a:gd name="connsiteY19" fmla="*/ 1724810 h 3642889"/>
                <a:gd name="connsiteX20" fmla="*/ 1723315 w 2590691"/>
                <a:gd name="connsiteY20" fmla="*/ 1587650 h 3642889"/>
                <a:gd name="connsiteX21" fmla="*/ 1784275 w 2590691"/>
                <a:gd name="connsiteY21" fmla="*/ 1496210 h 3642889"/>
                <a:gd name="connsiteX22" fmla="*/ 1814755 w 2590691"/>
                <a:gd name="connsiteY22" fmla="*/ 1450490 h 3642889"/>
                <a:gd name="connsiteX23" fmla="*/ 1860475 w 2590691"/>
                <a:gd name="connsiteY23" fmla="*/ 1404770 h 3642889"/>
                <a:gd name="connsiteX24" fmla="*/ 1936675 w 2590691"/>
                <a:gd name="connsiteY24" fmla="*/ 1267610 h 3642889"/>
                <a:gd name="connsiteX25" fmla="*/ 1967155 w 2590691"/>
                <a:gd name="connsiteY25" fmla="*/ 1221890 h 3642889"/>
                <a:gd name="connsiteX26" fmla="*/ 1982395 w 2590691"/>
                <a:gd name="connsiteY26" fmla="*/ 1176170 h 3642889"/>
                <a:gd name="connsiteX27" fmla="*/ 2043355 w 2590691"/>
                <a:gd name="connsiteY27" fmla="*/ 1084730 h 3642889"/>
                <a:gd name="connsiteX28" fmla="*/ 2089075 w 2590691"/>
                <a:gd name="connsiteY28" fmla="*/ 978050 h 3642889"/>
                <a:gd name="connsiteX29" fmla="*/ 2119555 w 2590691"/>
                <a:gd name="connsiteY29" fmla="*/ 932330 h 3642889"/>
                <a:gd name="connsiteX30" fmla="*/ 2134795 w 2590691"/>
                <a:gd name="connsiteY30" fmla="*/ 886610 h 3642889"/>
                <a:gd name="connsiteX31" fmla="*/ 2165275 w 2590691"/>
                <a:gd name="connsiteY31" fmla="*/ 840890 h 3642889"/>
                <a:gd name="connsiteX32" fmla="*/ 2226235 w 2590691"/>
                <a:gd name="connsiteY32" fmla="*/ 688490 h 3642889"/>
                <a:gd name="connsiteX33" fmla="*/ 2256715 w 2590691"/>
                <a:gd name="connsiteY33" fmla="*/ 642770 h 3642889"/>
                <a:gd name="connsiteX34" fmla="*/ 2287195 w 2590691"/>
                <a:gd name="connsiteY34" fmla="*/ 551330 h 3642889"/>
                <a:gd name="connsiteX35" fmla="*/ 2317675 w 2590691"/>
                <a:gd name="connsiteY35" fmla="*/ 490370 h 3642889"/>
                <a:gd name="connsiteX36" fmla="*/ 2348155 w 2590691"/>
                <a:gd name="connsiteY36" fmla="*/ 398930 h 3642889"/>
                <a:gd name="connsiteX37" fmla="*/ 2363395 w 2590691"/>
                <a:gd name="connsiteY37" fmla="*/ 353210 h 3642889"/>
                <a:gd name="connsiteX38" fmla="*/ 2378635 w 2590691"/>
                <a:gd name="connsiteY38" fmla="*/ 109370 h 3642889"/>
                <a:gd name="connsiteX39" fmla="*/ 2411804 w 2590691"/>
                <a:gd name="connsiteY39" fmla="*/ 1 h 3642889"/>
                <a:gd name="connsiteX40" fmla="*/ 2499658 w 2590691"/>
                <a:gd name="connsiteY40" fmla="*/ 0 h 3642889"/>
                <a:gd name="connsiteX41" fmla="*/ 2525656 w 2590691"/>
                <a:gd name="connsiteY41" fmla="*/ 150607 h 3642889"/>
                <a:gd name="connsiteX42" fmla="*/ 2515795 w 2590691"/>
                <a:gd name="connsiteY42" fmla="*/ 246530 h 3642889"/>
                <a:gd name="connsiteX43" fmla="*/ 2508623 w 2590691"/>
                <a:gd name="connsiteY43" fmla="*/ 511885 h 3642889"/>
                <a:gd name="connsiteX44" fmla="*/ 2572273 w 2590691"/>
                <a:gd name="connsiteY44" fmla="*/ 554019 h 3642889"/>
                <a:gd name="connsiteX45" fmla="*/ 2539102 w 2590691"/>
                <a:gd name="connsiteY45" fmla="*/ 796963 h 3642889"/>
                <a:gd name="connsiteX46" fmla="*/ 2517588 w 2590691"/>
                <a:gd name="connsiteY46" fmla="*/ 892886 h 3642889"/>
                <a:gd name="connsiteX47" fmla="*/ 2485315 w 2590691"/>
                <a:gd name="connsiteY47" fmla="*/ 993290 h 3642889"/>
                <a:gd name="connsiteX48" fmla="*/ 2436905 w 2590691"/>
                <a:gd name="connsiteY48" fmla="*/ 1147483 h 3642889"/>
                <a:gd name="connsiteX49" fmla="*/ 2500555 w 2590691"/>
                <a:gd name="connsiteY49" fmla="*/ 1206650 h 3642889"/>
                <a:gd name="connsiteX50" fmla="*/ 2583030 w 2590691"/>
                <a:gd name="connsiteY50" fmla="*/ 1256852 h 3642889"/>
                <a:gd name="connsiteX51" fmla="*/ 2576755 w 2590691"/>
                <a:gd name="connsiteY51" fmla="*/ 1343810 h 3642889"/>
                <a:gd name="connsiteX52" fmla="*/ 2546275 w 2590691"/>
                <a:gd name="connsiteY52" fmla="*/ 1435250 h 3642889"/>
                <a:gd name="connsiteX53" fmla="*/ 2531035 w 2590691"/>
                <a:gd name="connsiteY53" fmla="*/ 1480970 h 3642889"/>
                <a:gd name="connsiteX54" fmla="*/ 2464697 w 2590691"/>
                <a:gd name="connsiteY54" fmla="*/ 1583167 h 3642889"/>
                <a:gd name="connsiteX55" fmla="*/ 2393875 w 2590691"/>
                <a:gd name="connsiteY55" fmla="*/ 1709570 h 3642889"/>
                <a:gd name="connsiteX56" fmla="*/ 2363395 w 2590691"/>
                <a:gd name="connsiteY56" fmla="*/ 1755290 h 3642889"/>
                <a:gd name="connsiteX57" fmla="*/ 2363395 w 2590691"/>
                <a:gd name="connsiteY57" fmla="*/ 1816250 h 3642889"/>
                <a:gd name="connsiteX58" fmla="*/ 2370567 w 2590691"/>
                <a:gd name="connsiteY58" fmla="*/ 1906793 h 3642889"/>
                <a:gd name="connsiteX59" fmla="*/ 2324847 w 2590691"/>
                <a:gd name="connsiteY59" fmla="*/ 1983890 h 3642889"/>
                <a:gd name="connsiteX60" fmla="*/ 2287195 w 2590691"/>
                <a:gd name="connsiteY60" fmla="*/ 2029610 h 3642889"/>
                <a:gd name="connsiteX61" fmla="*/ 2272851 w 2590691"/>
                <a:gd name="connsiteY61" fmla="*/ 2064573 h 3642889"/>
                <a:gd name="connsiteX62" fmla="*/ 2134795 w 2590691"/>
                <a:gd name="connsiteY62" fmla="*/ 2197250 h 3642889"/>
                <a:gd name="connsiteX63" fmla="*/ 2104315 w 2590691"/>
                <a:gd name="connsiteY63" fmla="*/ 2242970 h 3642889"/>
                <a:gd name="connsiteX64" fmla="*/ 2073835 w 2590691"/>
                <a:gd name="connsiteY64" fmla="*/ 2288690 h 3642889"/>
                <a:gd name="connsiteX65" fmla="*/ 2023633 w 2590691"/>
                <a:gd name="connsiteY65" fmla="*/ 2330823 h 3642889"/>
                <a:gd name="connsiteX66" fmla="*/ 1982395 w 2590691"/>
                <a:gd name="connsiteY66" fmla="*/ 2395370 h 3642889"/>
                <a:gd name="connsiteX67" fmla="*/ 1923228 w 2590691"/>
                <a:gd name="connsiteY67" fmla="*/ 2450951 h 3642889"/>
                <a:gd name="connsiteX68" fmla="*/ 1890955 w 2590691"/>
                <a:gd name="connsiteY68" fmla="*/ 2502050 h 3642889"/>
                <a:gd name="connsiteX69" fmla="*/ 1906195 w 2590691"/>
                <a:gd name="connsiteY69" fmla="*/ 2547770 h 3642889"/>
                <a:gd name="connsiteX70" fmla="*/ 1947433 w 2590691"/>
                <a:gd name="connsiteY70" fmla="*/ 2607834 h 3642889"/>
                <a:gd name="connsiteX71" fmla="*/ 1875715 w 2590691"/>
                <a:gd name="connsiteY71" fmla="*/ 2700170 h 3642889"/>
                <a:gd name="connsiteX72" fmla="*/ 1829995 w 2590691"/>
                <a:gd name="connsiteY72" fmla="*/ 2715410 h 3642889"/>
                <a:gd name="connsiteX73" fmla="*/ 1738555 w 2590691"/>
                <a:gd name="connsiteY73" fmla="*/ 2776370 h 3642889"/>
                <a:gd name="connsiteX74" fmla="*/ 1692835 w 2590691"/>
                <a:gd name="connsiteY74" fmla="*/ 2806850 h 3642889"/>
                <a:gd name="connsiteX75" fmla="*/ 1647115 w 2590691"/>
                <a:gd name="connsiteY75" fmla="*/ 2822090 h 3642889"/>
                <a:gd name="connsiteX76" fmla="*/ 1464235 w 2590691"/>
                <a:gd name="connsiteY76" fmla="*/ 2913530 h 3642889"/>
                <a:gd name="connsiteX77" fmla="*/ 1418515 w 2590691"/>
                <a:gd name="connsiteY77" fmla="*/ 2928770 h 3642889"/>
                <a:gd name="connsiteX78" fmla="*/ 1372795 w 2590691"/>
                <a:gd name="connsiteY78" fmla="*/ 2944010 h 3642889"/>
                <a:gd name="connsiteX79" fmla="*/ 1342315 w 2590691"/>
                <a:gd name="connsiteY79" fmla="*/ 2989730 h 3642889"/>
                <a:gd name="connsiteX80" fmla="*/ 1296595 w 2590691"/>
                <a:gd name="connsiteY80" fmla="*/ 3004970 h 3642889"/>
                <a:gd name="connsiteX81" fmla="*/ 1250875 w 2590691"/>
                <a:gd name="connsiteY81" fmla="*/ 3035450 h 3642889"/>
                <a:gd name="connsiteX82" fmla="*/ 1233843 w 2590691"/>
                <a:gd name="connsiteY82" fmla="*/ 3333975 h 3642889"/>
                <a:gd name="connsiteX83" fmla="*/ 702235 w 2590691"/>
                <a:gd name="connsiteY83" fmla="*/ 3507890 h 3642889"/>
                <a:gd name="connsiteX84" fmla="*/ 191215 w 2590691"/>
                <a:gd name="connsiteY84" fmla="*/ 3635458 h 3642889"/>
                <a:gd name="connsiteX85" fmla="*/ 41267 w 2590691"/>
                <a:gd name="connsiteY85" fmla="*/ 3297727 h 3642889"/>
                <a:gd name="connsiteX0" fmla="*/ 40310 w 2589734"/>
                <a:gd name="connsiteY0" fmla="*/ 3297727 h 3642889"/>
                <a:gd name="connsiteX1" fmla="*/ 5885 w 2589734"/>
                <a:gd name="connsiteY1" fmla="*/ 3096411 h 3642889"/>
                <a:gd name="connsiteX2" fmla="*/ 152638 w 2589734"/>
                <a:gd name="connsiteY2" fmla="*/ 3050690 h 3642889"/>
                <a:gd name="connsiteX3" fmla="*/ 213598 w 2589734"/>
                <a:gd name="connsiteY3" fmla="*/ 3035450 h 3642889"/>
                <a:gd name="connsiteX4" fmla="*/ 350758 w 2589734"/>
                <a:gd name="connsiteY4" fmla="*/ 2989730 h 3642889"/>
                <a:gd name="connsiteX5" fmla="*/ 457438 w 2589734"/>
                <a:gd name="connsiteY5" fmla="*/ 2959250 h 3642889"/>
                <a:gd name="connsiteX6" fmla="*/ 640318 w 2589734"/>
                <a:gd name="connsiteY6" fmla="*/ 2883050 h 3642889"/>
                <a:gd name="connsiteX7" fmla="*/ 853678 w 2589734"/>
                <a:gd name="connsiteY7" fmla="*/ 2730650 h 3642889"/>
                <a:gd name="connsiteX8" fmla="*/ 945118 w 2589734"/>
                <a:gd name="connsiteY8" fmla="*/ 2654450 h 3642889"/>
                <a:gd name="connsiteX9" fmla="*/ 1082278 w 2589734"/>
                <a:gd name="connsiteY9" fmla="*/ 2486810 h 3642889"/>
                <a:gd name="connsiteX10" fmla="*/ 1112758 w 2589734"/>
                <a:gd name="connsiteY10" fmla="*/ 2441090 h 3642889"/>
                <a:gd name="connsiteX11" fmla="*/ 1158478 w 2589734"/>
                <a:gd name="connsiteY11" fmla="*/ 2395370 h 3642889"/>
                <a:gd name="connsiteX12" fmla="*/ 1234678 w 2589734"/>
                <a:gd name="connsiteY12" fmla="*/ 2258210 h 3642889"/>
                <a:gd name="connsiteX13" fmla="*/ 1295638 w 2589734"/>
                <a:gd name="connsiteY13" fmla="*/ 2151530 h 3642889"/>
                <a:gd name="connsiteX14" fmla="*/ 1341358 w 2589734"/>
                <a:gd name="connsiteY14" fmla="*/ 2105810 h 3642889"/>
                <a:gd name="connsiteX15" fmla="*/ 1448038 w 2589734"/>
                <a:gd name="connsiteY15" fmla="*/ 1968650 h 3642889"/>
                <a:gd name="connsiteX16" fmla="*/ 1493758 w 2589734"/>
                <a:gd name="connsiteY16" fmla="*/ 1938170 h 3642889"/>
                <a:gd name="connsiteX17" fmla="*/ 1569958 w 2589734"/>
                <a:gd name="connsiteY17" fmla="*/ 1801010 h 3642889"/>
                <a:gd name="connsiteX18" fmla="*/ 1600438 w 2589734"/>
                <a:gd name="connsiteY18" fmla="*/ 1755290 h 3642889"/>
                <a:gd name="connsiteX19" fmla="*/ 1646158 w 2589734"/>
                <a:gd name="connsiteY19" fmla="*/ 1724810 h 3642889"/>
                <a:gd name="connsiteX20" fmla="*/ 1722358 w 2589734"/>
                <a:gd name="connsiteY20" fmla="*/ 1587650 h 3642889"/>
                <a:gd name="connsiteX21" fmla="*/ 1783318 w 2589734"/>
                <a:gd name="connsiteY21" fmla="*/ 1496210 h 3642889"/>
                <a:gd name="connsiteX22" fmla="*/ 1813798 w 2589734"/>
                <a:gd name="connsiteY22" fmla="*/ 1450490 h 3642889"/>
                <a:gd name="connsiteX23" fmla="*/ 1859518 w 2589734"/>
                <a:gd name="connsiteY23" fmla="*/ 1404770 h 3642889"/>
                <a:gd name="connsiteX24" fmla="*/ 1935718 w 2589734"/>
                <a:gd name="connsiteY24" fmla="*/ 1267610 h 3642889"/>
                <a:gd name="connsiteX25" fmla="*/ 1966198 w 2589734"/>
                <a:gd name="connsiteY25" fmla="*/ 1221890 h 3642889"/>
                <a:gd name="connsiteX26" fmla="*/ 1981438 w 2589734"/>
                <a:gd name="connsiteY26" fmla="*/ 1176170 h 3642889"/>
                <a:gd name="connsiteX27" fmla="*/ 2042398 w 2589734"/>
                <a:gd name="connsiteY27" fmla="*/ 1084730 h 3642889"/>
                <a:gd name="connsiteX28" fmla="*/ 2088118 w 2589734"/>
                <a:gd name="connsiteY28" fmla="*/ 978050 h 3642889"/>
                <a:gd name="connsiteX29" fmla="*/ 2118598 w 2589734"/>
                <a:gd name="connsiteY29" fmla="*/ 932330 h 3642889"/>
                <a:gd name="connsiteX30" fmla="*/ 2133838 w 2589734"/>
                <a:gd name="connsiteY30" fmla="*/ 886610 h 3642889"/>
                <a:gd name="connsiteX31" fmla="*/ 2164318 w 2589734"/>
                <a:gd name="connsiteY31" fmla="*/ 840890 h 3642889"/>
                <a:gd name="connsiteX32" fmla="*/ 2225278 w 2589734"/>
                <a:gd name="connsiteY32" fmla="*/ 688490 h 3642889"/>
                <a:gd name="connsiteX33" fmla="*/ 2255758 w 2589734"/>
                <a:gd name="connsiteY33" fmla="*/ 642770 h 3642889"/>
                <a:gd name="connsiteX34" fmla="*/ 2286238 w 2589734"/>
                <a:gd name="connsiteY34" fmla="*/ 551330 h 3642889"/>
                <a:gd name="connsiteX35" fmla="*/ 2316718 w 2589734"/>
                <a:gd name="connsiteY35" fmla="*/ 490370 h 3642889"/>
                <a:gd name="connsiteX36" fmla="*/ 2347198 w 2589734"/>
                <a:gd name="connsiteY36" fmla="*/ 398930 h 3642889"/>
                <a:gd name="connsiteX37" fmla="*/ 2362438 w 2589734"/>
                <a:gd name="connsiteY37" fmla="*/ 353210 h 3642889"/>
                <a:gd name="connsiteX38" fmla="*/ 2377678 w 2589734"/>
                <a:gd name="connsiteY38" fmla="*/ 109370 h 3642889"/>
                <a:gd name="connsiteX39" fmla="*/ 2410847 w 2589734"/>
                <a:gd name="connsiteY39" fmla="*/ 1 h 3642889"/>
                <a:gd name="connsiteX40" fmla="*/ 2498701 w 2589734"/>
                <a:gd name="connsiteY40" fmla="*/ 0 h 3642889"/>
                <a:gd name="connsiteX41" fmla="*/ 2524699 w 2589734"/>
                <a:gd name="connsiteY41" fmla="*/ 150607 h 3642889"/>
                <a:gd name="connsiteX42" fmla="*/ 2514838 w 2589734"/>
                <a:gd name="connsiteY42" fmla="*/ 246530 h 3642889"/>
                <a:gd name="connsiteX43" fmla="*/ 2507666 w 2589734"/>
                <a:gd name="connsiteY43" fmla="*/ 511885 h 3642889"/>
                <a:gd name="connsiteX44" fmla="*/ 2571316 w 2589734"/>
                <a:gd name="connsiteY44" fmla="*/ 554019 h 3642889"/>
                <a:gd name="connsiteX45" fmla="*/ 2538145 w 2589734"/>
                <a:gd name="connsiteY45" fmla="*/ 796963 h 3642889"/>
                <a:gd name="connsiteX46" fmla="*/ 2516631 w 2589734"/>
                <a:gd name="connsiteY46" fmla="*/ 892886 h 3642889"/>
                <a:gd name="connsiteX47" fmla="*/ 2484358 w 2589734"/>
                <a:gd name="connsiteY47" fmla="*/ 993290 h 3642889"/>
                <a:gd name="connsiteX48" fmla="*/ 2435948 w 2589734"/>
                <a:gd name="connsiteY48" fmla="*/ 1147483 h 3642889"/>
                <a:gd name="connsiteX49" fmla="*/ 2499598 w 2589734"/>
                <a:gd name="connsiteY49" fmla="*/ 1206650 h 3642889"/>
                <a:gd name="connsiteX50" fmla="*/ 2582073 w 2589734"/>
                <a:gd name="connsiteY50" fmla="*/ 1256852 h 3642889"/>
                <a:gd name="connsiteX51" fmla="*/ 2575798 w 2589734"/>
                <a:gd name="connsiteY51" fmla="*/ 1343810 h 3642889"/>
                <a:gd name="connsiteX52" fmla="*/ 2545318 w 2589734"/>
                <a:gd name="connsiteY52" fmla="*/ 1435250 h 3642889"/>
                <a:gd name="connsiteX53" fmla="*/ 2530078 w 2589734"/>
                <a:gd name="connsiteY53" fmla="*/ 1480970 h 3642889"/>
                <a:gd name="connsiteX54" fmla="*/ 2463740 w 2589734"/>
                <a:gd name="connsiteY54" fmla="*/ 1583167 h 3642889"/>
                <a:gd name="connsiteX55" fmla="*/ 2392918 w 2589734"/>
                <a:gd name="connsiteY55" fmla="*/ 1709570 h 3642889"/>
                <a:gd name="connsiteX56" fmla="*/ 2362438 w 2589734"/>
                <a:gd name="connsiteY56" fmla="*/ 1755290 h 3642889"/>
                <a:gd name="connsiteX57" fmla="*/ 2362438 w 2589734"/>
                <a:gd name="connsiteY57" fmla="*/ 1816250 h 3642889"/>
                <a:gd name="connsiteX58" fmla="*/ 2369610 w 2589734"/>
                <a:gd name="connsiteY58" fmla="*/ 1906793 h 3642889"/>
                <a:gd name="connsiteX59" fmla="*/ 2323890 w 2589734"/>
                <a:gd name="connsiteY59" fmla="*/ 1983890 h 3642889"/>
                <a:gd name="connsiteX60" fmla="*/ 2286238 w 2589734"/>
                <a:gd name="connsiteY60" fmla="*/ 2029610 h 3642889"/>
                <a:gd name="connsiteX61" fmla="*/ 2271894 w 2589734"/>
                <a:gd name="connsiteY61" fmla="*/ 2064573 h 3642889"/>
                <a:gd name="connsiteX62" fmla="*/ 2133838 w 2589734"/>
                <a:gd name="connsiteY62" fmla="*/ 2197250 h 3642889"/>
                <a:gd name="connsiteX63" fmla="*/ 2103358 w 2589734"/>
                <a:gd name="connsiteY63" fmla="*/ 2242970 h 3642889"/>
                <a:gd name="connsiteX64" fmla="*/ 2072878 w 2589734"/>
                <a:gd name="connsiteY64" fmla="*/ 2288690 h 3642889"/>
                <a:gd name="connsiteX65" fmla="*/ 2022676 w 2589734"/>
                <a:gd name="connsiteY65" fmla="*/ 2330823 h 3642889"/>
                <a:gd name="connsiteX66" fmla="*/ 1981438 w 2589734"/>
                <a:gd name="connsiteY66" fmla="*/ 2395370 h 3642889"/>
                <a:gd name="connsiteX67" fmla="*/ 1922271 w 2589734"/>
                <a:gd name="connsiteY67" fmla="*/ 2450951 h 3642889"/>
                <a:gd name="connsiteX68" fmla="*/ 1889998 w 2589734"/>
                <a:gd name="connsiteY68" fmla="*/ 2502050 h 3642889"/>
                <a:gd name="connsiteX69" fmla="*/ 1905238 w 2589734"/>
                <a:gd name="connsiteY69" fmla="*/ 2547770 h 3642889"/>
                <a:gd name="connsiteX70" fmla="*/ 1946476 w 2589734"/>
                <a:gd name="connsiteY70" fmla="*/ 2607834 h 3642889"/>
                <a:gd name="connsiteX71" fmla="*/ 1874758 w 2589734"/>
                <a:gd name="connsiteY71" fmla="*/ 2700170 h 3642889"/>
                <a:gd name="connsiteX72" fmla="*/ 1829038 w 2589734"/>
                <a:gd name="connsiteY72" fmla="*/ 2715410 h 3642889"/>
                <a:gd name="connsiteX73" fmla="*/ 1737598 w 2589734"/>
                <a:gd name="connsiteY73" fmla="*/ 2776370 h 3642889"/>
                <a:gd name="connsiteX74" fmla="*/ 1691878 w 2589734"/>
                <a:gd name="connsiteY74" fmla="*/ 2806850 h 3642889"/>
                <a:gd name="connsiteX75" fmla="*/ 1646158 w 2589734"/>
                <a:gd name="connsiteY75" fmla="*/ 2822090 h 3642889"/>
                <a:gd name="connsiteX76" fmla="*/ 1463278 w 2589734"/>
                <a:gd name="connsiteY76" fmla="*/ 2913530 h 3642889"/>
                <a:gd name="connsiteX77" fmla="*/ 1417558 w 2589734"/>
                <a:gd name="connsiteY77" fmla="*/ 2928770 h 3642889"/>
                <a:gd name="connsiteX78" fmla="*/ 1371838 w 2589734"/>
                <a:gd name="connsiteY78" fmla="*/ 2944010 h 3642889"/>
                <a:gd name="connsiteX79" fmla="*/ 1341358 w 2589734"/>
                <a:gd name="connsiteY79" fmla="*/ 2989730 h 3642889"/>
                <a:gd name="connsiteX80" fmla="*/ 1295638 w 2589734"/>
                <a:gd name="connsiteY80" fmla="*/ 3004970 h 3642889"/>
                <a:gd name="connsiteX81" fmla="*/ 1249918 w 2589734"/>
                <a:gd name="connsiteY81" fmla="*/ 3035450 h 3642889"/>
                <a:gd name="connsiteX82" fmla="*/ 1232886 w 2589734"/>
                <a:gd name="connsiteY82" fmla="*/ 3333975 h 3642889"/>
                <a:gd name="connsiteX83" fmla="*/ 701278 w 2589734"/>
                <a:gd name="connsiteY83" fmla="*/ 3507890 h 3642889"/>
                <a:gd name="connsiteX84" fmla="*/ 190258 w 2589734"/>
                <a:gd name="connsiteY84" fmla="*/ 3635458 h 3642889"/>
                <a:gd name="connsiteX85" fmla="*/ 40310 w 2589734"/>
                <a:gd name="connsiteY85" fmla="*/ 3297727 h 3642889"/>
                <a:gd name="connsiteX0" fmla="*/ 40310 w 2589734"/>
                <a:gd name="connsiteY0" fmla="*/ 3297727 h 3651647"/>
                <a:gd name="connsiteX1" fmla="*/ 5885 w 2589734"/>
                <a:gd name="connsiteY1" fmla="*/ 3096411 h 3651647"/>
                <a:gd name="connsiteX2" fmla="*/ 152638 w 2589734"/>
                <a:gd name="connsiteY2" fmla="*/ 3050690 h 3651647"/>
                <a:gd name="connsiteX3" fmla="*/ 213598 w 2589734"/>
                <a:gd name="connsiteY3" fmla="*/ 3035450 h 3651647"/>
                <a:gd name="connsiteX4" fmla="*/ 350758 w 2589734"/>
                <a:gd name="connsiteY4" fmla="*/ 2989730 h 3651647"/>
                <a:gd name="connsiteX5" fmla="*/ 457438 w 2589734"/>
                <a:gd name="connsiteY5" fmla="*/ 2959250 h 3651647"/>
                <a:gd name="connsiteX6" fmla="*/ 640318 w 2589734"/>
                <a:gd name="connsiteY6" fmla="*/ 2883050 h 3651647"/>
                <a:gd name="connsiteX7" fmla="*/ 853678 w 2589734"/>
                <a:gd name="connsiteY7" fmla="*/ 2730650 h 3651647"/>
                <a:gd name="connsiteX8" fmla="*/ 945118 w 2589734"/>
                <a:gd name="connsiteY8" fmla="*/ 2654450 h 3651647"/>
                <a:gd name="connsiteX9" fmla="*/ 1082278 w 2589734"/>
                <a:gd name="connsiteY9" fmla="*/ 2486810 h 3651647"/>
                <a:gd name="connsiteX10" fmla="*/ 1112758 w 2589734"/>
                <a:gd name="connsiteY10" fmla="*/ 2441090 h 3651647"/>
                <a:gd name="connsiteX11" fmla="*/ 1158478 w 2589734"/>
                <a:gd name="connsiteY11" fmla="*/ 2395370 h 3651647"/>
                <a:gd name="connsiteX12" fmla="*/ 1234678 w 2589734"/>
                <a:gd name="connsiteY12" fmla="*/ 2258210 h 3651647"/>
                <a:gd name="connsiteX13" fmla="*/ 1295638 w 2589734"/>
                <a:gd name="connsiteY13" fmla="*/ 2151530 h 3651647"/>
                <a:gd name="connsiteX14" fmla="*/ 1341358 w 2589734"/>
                <a:gd name="connsiteY14" fmla="*/ 2105810 h 3651647"/>
                <a:gd name="connsiteX15" fmla="*/ 1448038 w 2589734"/>
                <a:gd name="connsiteY15" fmla="*/ 1968650 h 3651647"/>
                <a:gd name="connsiteX16" fmla="*/ 1493758 w 2589734"/>
                <a:gd name="connsiteY16" fmla="*/ 1938170 h 3651647"/>
                <a:gd name="connsiteX17" fmla="*/ 1569958 w 2589734"/>
                <a:gd name="connsiteY17" fmla="*/ 1801010 h 3651647"/>
                <a:gd name="connsiteX18" fmla="*/ 1600438 w 2589734"/>
                <a:gd name="connsiteY18" fmla="*/ 1755290 h 3651647"/>
                <a:gd name="connsiteX19" fmla="*/ 1646158 w 2589734"/>
                <a:gd name="connsiteY19" fmla="*/ 1724810 h 3651647"/>
                <a:gd name="connsiteX20" fmla="*/ 1722358 w 2589734"/>
                <a:gd name="connsiteY20" fmla="*/ 1587650 h 3651647"/>
                <a:gd name="connsiteX21" fmla="*/ 1783318 w 2589734"/>
                <a:gd name="connsiteY21" fmla="*/ 1496210 h 3651647"/>
                <a:gd name="connsiteX22" fmla="*/ 1813798 w 2589734"/>
                <a:gd name="connsiteY22" fmla="*/ 1450490 h 3651647"/>
                <a:gd name="connsiteX23" fmla="*/ 1859518 w 2589734"/>
                <a:gd name="connsiteY23" fmla="*/ 1404770 h 3651647"/>
                <a:gd name="connsiteX24" fmla="*/ 1935718 w 2589734"/>
                <a:gd name="connsiteY24" fmla="*/ 1267610 h 3651647"/>
                <a:gd name="connsiteX25" fmla="*/ 1966198 w 2589734"/>
                <a:gd name="connsiteY25" fmla="*/ 1221890 h 3651647"/>
                <a:gd name="connsiteX26" fmla="*/ 1981438 w 2589734"/>
                <a:gd name="connsiteY26" fmla="*/ 1176170 h 3651647"/>
                <a:gd name="connsiteX27" fmla="*/ 2042398 w 2589734"/>
                <a:gd name="connsiteY27" fmla="*/ 1084730 h 3651647"/>
                <a:gd name="connsiteX28" fmla="*/ 2088118 w 2589734"/>
                <a:gd name="connsiteY28" fmla="*/ 978050 h 3651647"/>
                <a:gd name="connsiteX29" fmla="*/ 2118598 w 2589734"/>
                <a:gd name="connsiteY29" fmla="*/ 932330 h 3651647"/>
                <a:gd name="connsiteX30" fmla="*/ 2133838 w 2589734"/>
                <a:gd name="connsiteY30" fmla="*/ 886610 h 3651647"/>
                <a:gd name="connsiteX31" fmla="*/ 2164318 w 2589734"/>
                <a:gd name="connsiteY31" fmla="*/ 840890 h 3651647"/>
                <a:gd name="connsiteX32" fmla="*/ 2225278 w 2589734"/>
                <a:gd name="connsiteY32" fmla="*/ 688490 h 3651647"/>
                <a:gd name="connsiteX33" fmla="*/ 2255758 w 2589734"/>
                <a:gd name="connsiteY33" fmla="*/ 642770 h 3651647"/>
                <a:gd name="connsiteX34" fmla="*/ 2286238 w 2589734"/>
                <a:gd name="connsiteY34" fmla="*/ 551330 h 3651647"/>
                <a:gd name="connsiteX35" fmla="*/ 2316718 w 2589734"/>
                <a:gd name="connsiteY35" fmla="*/ 490370 h 3651647"/>
                <a:gd name="connsiteX36" fmla="*/ 2347198 w 2589734"/>
                <a:gd name="connsiteY36" fmla="*/ 398930 h 3651647"/>
                <a:gd name="connsiteX37" fmla="*/ 2362438 w 2589734"/>
                <a:gd name="connsiteY37" fmla="*/ 353210 h 3651647"/>
                <a:gd name="connsiteX38" fmla="*/ 2377678 w 2589734"/>
                <a:gd name="connsiteY38" fmla="*/ 109370 h 3651647"/>
                <a:gd name="connsiteX39" fmla="*/ 2410847 w 2589734"/>
                <a:gd name="connsiteY39" fmla="*/ 1 h 3651647"/>
                <a:gd name="connsiteX40" fmla="*/ 2498701 w 2589734"/>
                <a:gd name="connsiteY40" fmla="*/ 0 h 3651647"/>
                <a:gd name="connsiteX41" fmla="*/ 2524699 w 2589734"/>
                <a:gd name="connsiteY41" fmla="*/ 150607 h 3651647"/>
                <a:gd name="connsiteX42" fmla="*/ 2514838 w 2589734"/>
                <a:gd name="connsiteY42" fmla="*/ 246530 h 3651647"/>
                <a:gd name="connsiteX43" fmla="*/ 2507666 w 2589734"/>
                <a:gd name="connsiteY43" fmla="*/ 511885 h 3651647"/>
                <a:gd name="connsiteX44" fmla="*/ 2571316 w 2589734"/>
                <a:gd name="connsiteY44" fmla="*/ 554019 h 3651647"/>
                <a:gd name="connsiteX45" fmla="*/ 2538145 w 2589734"/>
                <a:gd name="connsiteY45" fmla="*/ 796963 h 3651647"/>
                <a:gd name="connsiteX46" fmla="*/ 2516631 w 2589734"/>
                <a:gd name="connsiteY46" fmla="*/ 892886 h 3651647"/>
                <a:gd name="connsiteX47" fmla="*/ 2484358 w 2589734"/>
                <a:gd name="connsiteY47" fmla="*/ 993290 h 3651647"/>
                <a:gd name="connsiteX48" fmla="*/ 2435948 w 2589734"/>
                <a:gd name="connsiteY48" fmla="*/ 1147483 h 3651647"/>
                <a:gd name="connsiteX49" fmla="*/ 2499598 w 2589734"/>
                <a:gd name="connsiteY49" fmla="*/ 1206650 h 3651647"/>
                <a:gd name="connsiteX50" fmla="*/ 2582073 w 2589734"/>
                <a:gd name="connsiteY50" fmla="*/ 1256852 h 3651647"/>
                <a:gd name="connsiteX51" fmla="*/ 2575798 w 2589734"/>
                <a:gd name="connsiteY51" fmla="*/ 1343810 h 3651647"/>
                <a:gd name="connsiteX52" fmla="*/ 2545318 w 2589734"/>
                <a:gd name="connsiteY52" fmla="*/ 1435250 h 3651647"/>
                <a:gd name="connsiteX53" fmla="*/ 2530078 w 2589734"/>
                <a:gd name="connsiteY53" fmla="*/ 1480970 h 3651647"/>
                <a:gd name="connsiteX54" fmla="*/ 2463740 w 2589734"/>
                <a:gd name="connsiteY54" fmla="*/ 1583167 h 3651647"/>
                <a:gd name="connsiteX55" fmla="*/ 2392918 w 2589734"/>
                <a:gd name="connsiteY55" fmla="*/ 1709570 h 3651647"/>
                <a:gd name="connsiteX56" fmla="*/ 2362438 w 2589734"/>
                <a:gd name="connsiteY56" fmla="*/ 1755290 h 3651647"/>
                <a:gd name="connsiteX57" fmla="*/ 2362438 w 2589734"/>
                <a:gd name="connsiteY57" fmla="*/ 1816250 h 3651647"/>
                <a:gd name="connsiteX58" fmla="*/ 2369610 w 2589734"/>
                <a:gd name="connsiteY58" fmla="*/ 1906793 h 3651647"/>
                <a:gd name="connsiteX59" fmla="*/ 2323890 w 2589734"/>
                <a:gd name="connsiteY59" fmla="*/ 1983890 h 3651647"/>
                <a:gd name="connsiteX60" fmla="*/ 2286238 w 2589734"/>
                <a:gd name="connsiteY60" fmla="*/ 2029610 h 3651647"/>
                <a:gd name="connsiteX61" fmla="*/ 2271894 w 2589734"/>
                <a:gd name="connsiteY61" fmla="*/ 2064573 h 3651647"/>
                <a:gd name="connsiteX62" fmla="*/ 2133838 w 2589734"/>
                <a:gd name="connsiteY62" fmla="*/ 2197250 h 3651647"/>
                <a:gd name="connsiteX63" fmla="*/ 2103358 w 2589734"/>
                <a:gd name="connsiteY63" fmla="*/ 2242970 h 3651647"/>
                <a:gd name="connsiteX64" fmla="*/ 2072878 w 2589734"/>
                <a:gd name="connsiteY64" fmla="*/ 2288690 h 3651647"/>
                <a:gd name="connsiteX65" fmla="*/ 2022676 w 2589734"/>
                <a:gd name="connsiteY65" fmla="*/ 2330823 h 3651647"/>
                <a:gd name="connsiteX66" fmla="*/ 1981438 w 2589734"/>
                <a:gd name="connsiteY66" fmla="*/ 2395370 h 3651647"/>
                <a:gd name="connsiteX67" fmla="*/ 1922271 w 2589734"/>
                <a:gd name="connsiteY67" fmla="*/ 2450951 h 3651647"/>
                <a:gd name="connsiteX68" fmla="*/ 1889998 w 2589734"/>
                <a:gd name="connsiteY68" fmla="*/ 2502050 h 3651647"/>
                <a:gd name="connsiteX69" fmla="*/ 1905238 w 2589734"/>
                <a:gd name="connsiteY69" fmla="*/ 2547770 h 3651647"/>
                <a:gd name="connsiteX70" fmla="*/ 1946476 w 2589734"/>
                <a:gd name="connsiteY70" fmla="*/ 2607834 h 3651647"/>
                <a:gd name="connsiteX71" fmla="*/ 1874758 w 2589734"/>
                <a:gd name="connsiteY71" fmla="*/ 2700170 h 3651647"/>
                <a:gd name="connsiteX72" fmla="*/ 1829038 w 2589734"/>
                <a:gd name="connsiteY72" fmla="*/ 2715410 h 3651647"/>
                <a:gd name="connsiteX73" fmla="*/ 1737598 w 2589734"/>
                <a:gd name="connsiteY73" fmla="*/ 2776370 h 3651647"/>
                <a:gd name="connsiteX74" fmla="*/ 1691878 w 2589734"/>
                <a:gd name="connsiteY74" fmla="*/ 2806850 h 3651647"/>
                <a:gd name="connsiteX75" fmla="*/ 1646158 w 2589734"/>
                <a:gd name="connsiteY75" fmla="*/ 2822090 h 3651647"/>
                <a:gd name="connsiteX76" fmla="*/ 1463278 w 2589734"/>
                <a:gd name="connsiteY76" fmla="*/ 2913530 h 3651647"/>
                <a:gd name="connsiteX77" fmla="*/ 1417558 w 2589734"/>
                <a:gd name="connsiteY77" fmla="*/ 2928770 h 3651647"/>
                <a:gd name="connsiteX78" fmla="*/ 1371838 w 2589734"/>
                <a:gd name="connsiteY78" fmla="*/ 2944010 h 3651647"/>
                <a:gd name="connsiteX79" fmla="*/ 1341358 w 2589734"/>
                <a:gd name="connsiteY79" fmla="*/ 2989730 h 3651647"/>
                <a:gd name="connsiteX80" fmla="*/ 1295638 w 2589734"/>
                <a:gd name="connsiteY80" fmla="*/ 3004970 h 3651647"/>
                <a:gd name="connsiteX81" fmla="*/ 1249918 w 2589734"/>
                <a:gd name="connsiteY81" fmla="*/ 3035450 h 3651647"/>
                <a:gd name="connsiteX82" fmla="*/ 1232886 w 2589734"/>
                <a:gd name="connsiteY82" fmla="*/ 3333975 h 3651647"/>
                <a:gd name="connsiteX83" fmla="*/ 701278 w 2589734"/>
                <a:gd name="connsiteY83" fmla="*/ 3507890 h 3651647"/>
                <a:gd name="connsiteX84" fmla="*/ 469586 w 2589734"/>
                <a:gd name="connsiteY84" fmla="*/ 3588778 h 3651647"/>
                <a:gd name="connsiteX85" fmla="*/ 190258 w 2589734"/>
                <a:gd name="connsiteY85" fmla="*/ 3635458 h 3651647"/>
                <a:gd name="connsiteX86" fmla="*/ 40310 w 2589734"/>
                <a:gd name="connsiteY86" fmla="*/ 3297727 h 3651647"/>
                <a:gd name="connsiteX0" fmla="*/ 40310 w 2589734"/>
                <a:gd name="connsiteY0" fmla="*/ 3297727 h 3648588"/>
                <a:gd name="connsiteX1" fmla="*/ 5885 w 2589734"/>
                <a:gd name="connsiteY1" fmla="*/ 3096411 h 3648588"/>
                <a:gd name="connsiteX2" fmla="*/ 152638 w 2589734"/>
                <a:gd name="connsiteY2" fmla="*/ 3050690 h 3648588"/>
                <a:gd name="connsiteX3" fmla="*/ 213598 w 2589734"/>
                <a:gd name="connsiteY3" fmla="*/ 3035450 h 3648588"/>
                <a:gd name="connsiteX4" fmla="*/ 350758 w 2589734"/>
                <a:gd name="connsiteY4" fmla="*/ 2989730 h 3648588"/>
                <a:gd name="connsiteX5" fmla="*/ 457438 w 2589734"/>
                <a:gd name="connsiteY5" fmla="*/ 2959250 h 3648588"/>
                <a:gd name="connsiteX6" fmla="*/ 640318 w 2589734"/>
                <a:gd name="connsiteY6" fmla="*/ 2883050 h 3648588"/>
                <a:gd name="connsiteX7" fmla="*/ 853678 w 2589734"/>
                <a:gd name="connsiteY7" fmla="*/ 2730650 h 3648588"/>
                <a:gd name="connsiteX8" fmla="*/ 945118 w 2589734"/>
                <a:gd name="connsiteY8" fmla="*/ 2654450 h 3648588"/>
                <a:gd name="connsiteX9" fmla="*/ 1082278 w 2589734"/>
                <a:gd name="connsiteY9" fmla="*/ 2486810 h 3648588"/>
                <a:gd name="connsiteX10" fmla="*/ 1112758 w 2589734"/>
                <a:gd name="connsiteY10" fmla="*/ 2441090 h 3648588"/>
                <a:gd name="connsiteX11" fmla="*/ 1158478 w 2589734"/>
                <a:gd name="connsiteY11" fmla="*/ 2395370 h 3648588"/>
                <a:gd name="connsiteX12" fmla="*/ 1234678 w 2589734"/>
                <a:gd name="connsiteY12" fmla="*/ 2258210 h 3648588"/>
                <a:gd name="connsiteX13" fmla="*/ 1295638 w 2589734"/>
                <a:gd name="connsiteY13" fmla="*/ 2151530 h 3648588"/>
                <a:gd name="connsiteX14" fmla="*/ 1341358 w 2589734"/>
                <a:gd name="connsiteY14" fmla="*/ 2105810 h 3648588"/>
                <a:gd name="connsiteX15" fmla="*/ 1448038 w 2589734"/>
                <a:gd name="connsiteY15" fmla="*/ 1968650 h 3648588"/>
                <a:gd name="connsiteX16" fmla="*/ 1493758 w 2589734"/>
                <a:gd name="connsiteY16" fmla="*/ 1938170 h 3648588"/>
                <a:gd name="connsiteX17" fmla="*/ 1569958 w 2589734"/>
                <a:gd name="connsiteY17" fmla="*/ 1801010 h 3648588"/>
                <a:gd name="connsiteX18" fmla="*/ 1600438 w 2589734"/>
                <a:gd name="connsiteY18" fmla="*/ 1755290 h 3648588"/>
                <a:gd name="connsiteX19" fmla="*/ 1646158 w 2589734"/>
                <a:gd name="connsiteY19" fmla="*/ 1724810 h 3648588"/>
                <a:gd name="connsiteX20" fmla="*/ 1722358 w 2589734"/>
                <a:gd name="connsiteY20" fmla="*/ 1587650 h 3648588"/>
                <a:gd name="connsiteX21" fmla="*/ 1783318 w 2589734"/>
                <a:gd name="connsiteY21" fmla="*/ 1496210 h 3648588"/>
                <a:gd name="connsiteX22" fmla="*/ 1813798 w 2589734"/>
                <a:gd name="connsiteY22" fmla="*/ 1450490 h 3648588"/>
                <a:gd name="connsiteX23" fmla="*/ 1859518 w 2589734"/>
                <a:gd name="connsiteY23" fmla="*/ 1404770 h 3648588"/>
                <a:gd name="connsiteX24" fmla="*/ 1935718 w 2589734"/>
                <a:gd name="connsiteY24" fmla="*/ 1267610 h 3648588"/>
                <a:gd name="connsiteX25" fmla="*/ 1966198 w 2589734"/>
                <a:gd name="connsiteY25" fmla="*/ 1221890 h 3648588"/>
                <a:gd name="connsiteX26" fmla="*/ 1981438 w 2589734"/>
                <a:gd name="connsiteY26" fmla="*/ 1176170 h 3648588"/>
                <a:gd name="connsiteX27" fmla="*/ 2042398 w 2589734"/>
                <a:gd name="connsiteY27" fmla="*/ 1084730 h 3648588"/>
                <a:gd name="connsiteX28" fmla="*/ 2088118 w 2589734"/>
                <a:gd name="connsiteY28" fmla="*/ 978050 h 3648588"/>
                <a:gd name="connsiteX29" fmla="*/ 2118598 w 2589734"/>
                <a:gd name="connsiteY29" fmla="*/ 932330 h 3648588"/>
                <a:gd name="connsiteX30" fmla="*/ 2133838 w 2589734"/>
                <a:gd name="connsiteY30" fmla="*/ 886610 h 3648588"/>
                <a:gd name="connsiteX31" fmla="*/ 2164318 w 2589734"/>
                <a:gd name="connsiteY31" fmla="*/ 840890 h 3648588"/>
                <a:gd name="connsiteX32" fmla="*/ 2225278 w 2589734"/>
                <a:gd name="connsiteY32" fmla="*/ 688490 h 3648588"/>
                <a:gd name="connsiteX33" fmla="*/ 2255758 w 2589734"/>
                <a:gd name="connsiteY33" fmla="*/ 642770 h 3648588"/>
                <a:gd name="connsiteX34" fmla="*/ 2286238 w 2589734"/>
                <a:gd name="connsiteY34" fmla="*/ 551330 h 3648588"/>
                <a:gd name="connsiteX35" fmla="*/ 2316718 w 2589734"/>
                <a:gd name="connsiteY35" fmla="*/ 490370 h 3648588"/>
                <a:gd name="connsiteX36" fmla="*/ 2347198 w 2589734"/>
                <a:gd name="connsiteY36" fmla="*/ 398930 h 3648588"/>
                <a:gd name="connsiteX37" fmla="*/ 2362438 w 2589734"/>
                <a:gd name="connsiteY37" fmla="*/ 353210 h 3648588"/>
                <a:gd name="connsiteX38" fmla="*/ 2377678 w 2589734"/>
                <a:gd name="connsiteY38" fmla="*/ 109370 h 3648588"/>
                <a:gd name="connsiteX39" fmla="*/ 2410847 w 2589734"/>
                <a:gd name="connsiteY39" fmla="*/ 1 h 3648588"/>
                <a:gd name="connsiteX40" fmla="*/ 2498701 w 2589734"/>
                <a:gd name="connsiteY40" fmla="*/ 0 h 3648588"/>
                <a:gd name="connsiteX41" fmla="*/ 2524699 w 2589734"/>
                <a:gd name="connsiteY41" fmla="*/ 150607 h 3648588"/>
                <a:gd name="connsiteX42" fmla="*/ 2514838 w 2589734"/>
                <a:gd name="connsiteY42" fmla="*/ 246530 h 3648588"/>
                <a:gd name="connsiteX43" fmla="*/ 2507666 w 2589734"/>
                <a:gd name="connsiteY43" fmla="*/ 511885 h 3648588"/>
                <a:gd name="connsiteX44" fmla="*/ 2571316 w 2589734"/>
                <a:gd name="connsiteY44" fmla="*/ 554019 h 3648588"/>
                <a:gd name="connsiteX45" fmla="*/ 2538145 w 2589734"/>
                <a:gd name="connsiteY45" fmla="*/ 796963 h 3648588"/>
                <a:gd name="connsiteX46" fmla="*/ 2516631 w 2589734"/>
                <a:gd name="connsiteY46" fmla="*/ 892886 h 3648588"/>
                <a:gd name="connsiteX47" fmla="*/ 2484358 w 2589734"/>
                <a:gd name="connsiteY47" fmla="*/ 993290 h 3648588"/>
                <a:gd name="connsiteX48" fmla="*/ 2435948 w 2589734"/>
                <a:gd name="connsiteY48" fmla="*/ 1147483 h 3648588"/>
                <a:gd name="connsiteX49" fmla="*/ 2499598 w 2589734"/>
                <a:gd name="connsiteY49" fmla="*/ 1206650 h 3648588"/>
                <a:gd name="connsiteX50" fmla="*/ 2582073 w 2589734"/>
                <a:gd name="connsiteY50" fmla="*/ 1256852 h 3648588"/>
                <a:gd name="connsiteX51" fmla="*/ 2575798 w 2589734"/>
                <a:gd name="connsiteY51" fmla="*/ 1343810 h 3648588"/>
                <a:gd name="connsiteX52" fmla="*/ 2545318 w 2589734"/>
                <a:gd name="connsiteY52" fmla="*/ 1435250 h 3648588"/>
                <a:gd name="connsiteX53" fmla="*/ 2530078 w 2589734"/>
                <a:gd name="connsiteY53" fmla="*/ 1480970 h 3648588"/>
                <a:gd name="connsiteX54" fmla="*/ 2463740 w 2589734"/>
                <a:gd name="connsiteY54" fmla="*/ 1583167 h 3648588"/>
                <a:gd name="connsiteX55" fmla="*/ 2392918 w 2589734"/>
                <a:gd name="connsiteY55" fmla="*/ 1709570 h 3648588"/>
                <a:gd name="connsiteX56" fmla="*/ 2362438 w 2589734"/>
                <a:gd name="connsiteY56" fmla="*/ 1755290 h 3648588"/>
                <a:gd name="connsiteX57" fmla="*/ 2362438 w 2589734"/>
                <a:gd name="connsiteY57" fmla="*/ 1816250 h 3648588"/>
                <a:gd name="connsiteX58" fmla="*/ 2369610 w 2589734"/>
                <a:gd name="connsiteY58" fmla="*/ 1906793 h 3648588"/>
                <a:gd name="connsiteX59" fmla="*/ 2323890 w 2589734"/>
                <a:gd name="connsiteY59" fmla="*/ 1983890 h 3648588"/>
                <a:gd name="connsiteX60" fmla="*/ 2286238 w 2589734"/>
                <a:gd name="connsiteY60" fmla="*/ 2029610 h 3648588"/>
                <a:gd name="connsiteX61" fmla="*/ 2271894 w 2589734"/>
                <a:gd name="connsiteY61" fmla="*/ 2064573 h 3648588"/>
                <a:gd name="connsiteX62" fmla="*/ 2133838 w 2589734"/>
                <a:gd name="connsiteY62" fmla="*/ 2197250 h 3648588"/>
                <a:gd name="connsiteX63" fmla="*/ 2103358 w 2589734"/>
                <a:gd name="connsiteY63" fmla="*/ 2242970 h 3648588"/>
                <a:gd name="connsiteX64" fmla="*/ 2072878 w 2589734"/>
                <a:gd name="connsiteY64" fmla="*/ 2288690 h 3648588"/>
                <a:gd name="connsiteX65" fmla="*/ 2022676 w 2589734"/>
                <a:gd name="connsiteY65" fmla="*/ 2330823 h 3648588"/>
                <a:gd name="connsiteX66" fmla="*/ 1981438 w 2589734"/>
                <a:gd name="connsiteY66" fmla="*/ 2395370 h 3648588"/>
                <a:gd name="connsiteX67" fmla="*/ 1922271 w 2589734"/>
                <a:gd name="connsiteY67" fmla="*/ 2450951 h 3648588"/>
                <a:gd name="connsiteX68" fmla="*/ 1889998 w 2589734"/>
                <a:gd name="connsiteY68" fmla="*/ 2502050 h 3648588"/>
                <a:gd name="connsiteX69" fmla="*/ 1905238 w 2589734"/>
                <a:gd name="connsiteY69" fmla="*/ 2547770 h 3648588"/>
                <a:gd name="connsiteX70" fmla="*/ 1946476 w 2589734"/>
                <a:gd name="connsiteY70" fmla="*/ 2607834 h 3648588"/>
                <a:gd name="connsiteX71" fmla="*/ 1874758 w 2589734"/>
                <a:gd name="connsiteY71" fmla="*/ 2700170 h 3648588"/>
                <a:gd name="connsiteX72" fmla="*/ 1829038 w 2589734"/>
                <a:gd name="connsiteY72" fmla="*/ 2715410 h 3648588"/>
                <a:gd name="connsiteX73" fmla="*/ 1737598 w 2589734"/>
                <a:gd name="connsiteY73" fmla="*/ 2776370 h 3648588"/>
                <a:gd name="connsiteX74" fmla="*/ 1691878 w 2589734"/>
                <a:gd name="connsiteY74" fmla="*/ 2806850 h 3648588"/>
                <a:gd name="connsiteX75" fmla="*/ 1646158 w 2589734"/>
                <a:gd name="connsiteY75" fmla="*/ 2822090 h 3648588"/>
                <a:gd name="connsiteX76" fmla="*/ 1463278 w 2589734"/>
                <a:gd name="connsiteY76" fmla="*/ 2913530 h 3648588"/>
                <a:gd name="connsiteX77" fmla="*/ 1417558 w 2589734"/>
                <a:gd name="connsiteY77" fmla="*/ 2928770 h 3648588"/>
                <a:gd name="connsiteX78" fmla="*/ 1371838 w 2589734"/>
                <a:gd name="connsiteY78" fmla="*/ 2944010 h 3648588"/>
                <a:gd name="connsiteX79" fmla="*/ 1341358 w 2589734"/>
                <a:gd name="connsiteY79" fmla="*/ 2989730 h 3648588"/>
                <a:gd name="connsiteX80" fmla="*/ 1295638 w 2589734"/>
                <a:gd name="connsiteY80" fmla="*/ 3004970 h 3648588"/>
                <a:gd name="connsiteX81" fmla="*/ 1249918 w 2589734"/>
                <a:gd name="connsiteY81" fmla="*/ 3035450 h 3648588"/>
                <a:gd name="connsiteX82" fmla="*/ 1232886 w 2589734"/>
                <a:gd name="connsiteY82" fmla="*/ 3333975 h 3648588"/>
                <a:gd name="connsiteX83" fmla="*/ 701278 w 2589734"/>
                <a:gd name="connsiteY83" fmla="*/ 3507890 h 3648588"/>
                <a:gd name="connsiteX84" fmla="*/ 469586 w 2589734"/>
                <a:gd name="connsiteY84" fmla="*/ 3572792 h 3648588"/>
                <a:gd name="connsiteX85" fmla="*/ 190258 w 2589734"/>
                <a:gd name="connsiteY85" fmla="*/ 3635458 h 3648588"/>
                <a:gd name="connsiteX86" fmla="*/ 40310 w 2589734"/>
                <a:gd name="connsiteY86" fmla="*/ 3297727 h 3648588"/>
                <a:gd name="connsiteX0" fmla="*/ 40693 w 2590117"/>
                <a:gd name="connsiteY0" fmla="*/ 3297727 h 3648588"/>
                <a:gd name="connsiteX1" fmla="*/ 6268 w 2590117"/>
                <a:gd name="connsiteY1" fmla="*/ 3096411 h 3648588"/>
                <a:gd name="connsiteX2" fmla="*/ 153021 w 2590117"/>
                <a:gd name="connsiteY2" fmla="*/ 3050690 h 3648588"/>
                <a:gd name="connsiteX3" fmla="*/ 213981 w 2590117"/>
                <a:gd name="connsiteY3" fmla="*/ 3035450 h 3648588"/>
                <a:gd name="connsiteX4" fmla="*/ 351141 w 2590117"/>
                <a:gd name="connsiteY4" fmla="*/ 2989730 h 3648588"/>
                <a:gd name="connsiteX5" fmla="*/ 457821 w 2590117"/>
                <a:gd name="connsiteY5" fmla="*/ 2959250 h 3648588"/>
                <a:gd name="connsiteX6" fmla="*/ 640701 w 2590117"/>
                <a:gd name="connsiteY6" fmla="*/ 2883050 h 3648588"/>
                <a:gd name="connsiteX7" fmla="*/ 854061 w 2590117"/>
                <a:gd name="connsiteY7" fmla="*/ 2730650 h 3648588"/>
                <a:gd name="connsiteX8" fmla="*/ 945501 w 2590117"/>
                <a:gd name="connsiteY8" fmla="*/ 2654450 h 3648588"/>
                <a:gd name="connsiteX9" fmla="*/ 1082661 w 2590117"/>
                <a:gd name="connsiteY9" fmla="*/ 2486810 h 3648588"/>
                <a:gd name="connsiteX10" fmla="*/ 1113141 w 2590117"/>
                <a:gd name="connsiteY10" fmla="*/ 2441090 h 3648588"/>
                <a:gd name="connsiteX11" fmla="*/ 1158861 w 2590117"/>
                <a:gd name="connsiteY11" fmla="*/ 2395370 h 3648588"/>
                <a:gd name="connsiteX12" fmla="*/ 1235061 w 2590117"/>
                <a:gd name="connsiteY12" fmla="*/ 2258210 h 3648588"/>
                <a:gd name="connsiteX13" fmla="*/ 1296021 w 2590117"/>
                <a:gd name="connsiteY13" fmla="*/ 2151530 h 3648588"/>
                <a:gd name="connsiteX14" fmla="*/ 1341741 w 2590117"/>
                <a:gd name="connsiteY14" fmla="*/ 2105810 h 3648588"/>
                <a:gd name="connsiteX15" fmla="*/ 1448421 w 2590117"/>
                <a:gd name="connsiteY15" fmla="*/ 1968650 h 3648588"/>
                <a:gd name="connsiteX16" fmla="*/ 1494141 w 2590117"/>
                <a:gd name="connsiteY16" fmla="*/ 1938170 h 3648588"/>
                <a:gd name="connsiteX17" fmla="*/ 1570341 w 2590117"/>
                <a:gd name="connsiteY17" fmla="*/ 1801010 h 3648588"/>
                <a:gd name="connsiteX18" fmla="*/ 1600821 w 2590117"/>
                <a:gd name="connsiteY18" fmla="*/ 1755290 h 3648588"/>
                <a:gd name="connsiteX19" fmla="*/ 1646541 w 2590117"/>
                <a:gd name="connsiteY19" fmla="*/ 1724810 h 3648588"/>
                <a:gd name="connsiteX20" fmla="*/ 1722741 w 2590117"/>
                <a:gd name="connsiteY20" fmla="*/ 1587650 h 3648588"/>
                <a:gd name="connsiteX21" fmla="*/ 1783701 w 2590117"/>
                <a:gd name="connsiteY21" fmla="*/ 1496210 h 3648588"/>
                <a:gd name="connsiteX22" fmla="*/ 1814181 w 2590117"/>
                <a:gd name="connsiteY22" fmla="*/ 1450490 h 3648588"/>
                <a:gd name="connsiteX23" fmla="*/ 1859901 w 2590117"/>
                <a:gd name="connsiteY23" fmla="*/ 1404770 h 3648588"/>
                <a:gd name="connsiteX24" fmla="*/ 1936101 w 2590117"/>
                <a:gd name="connsiteY24" fmla="*/ 1267610 h 3648588"/>
                <a:gd name="connsiteX25" fmla="*/ 1966581 w 2590117"/>
                <a:gd name="connsiteY25" fmla="*/ 1221890 h 3648588"/>
                <a:gd name="connsiteX26" fmla="*/ 1981821 w 2590117"/>
                <a:gd name="connsiteY26" fmla="*/ 1176170 h 3648588"/>
                <a:gd name="connsiteX27" fmla="*/ 2042781 w 2590117"/>
                <a:gd name="connsiteY27" fmla="*/ 1084730 h 3648588"/>
                <a:gd name="connsiteX28" fmla="*/ 2088501 w 2590117"/>
                <a:gd name="connsiteY28" fmla="*/ 978050 h 3648588"/>
                <a:gd name="connsiteX29" fmla="*/ 2118981 w 2590117"/>
                <a:gd name="connsiteY29" fmla="*/ 932330 h 3648588"/>
                <a:gd name="connsiteX30" fmla="*/ 2134221 w 2590117"/>
                <a:gd name="connsiteY30" fmla="*/ 886610 h 3648588"/>
                <a:gd name="connsiteX31" fmla="*/ 2164701 w 2590117"/>
                <a:gd name="connsiteY31" fmla="*/ 840890 h 3648588"/>
                <a:gd name="connsiteX32" fmla="*/ 2225661 w 2590117"/>
                <a:gd name="connsiteY32" fmla="*/ 688490 h 3648588"/>
                <a:gd name="connsiteX33" fmla="*/ 2256141 w 2590117"/>
                <a:gd name="connsiteY33" fmla="*/ 642770 h 3648588"/>
                <a:gd name="connsiteX34" fmla="*/ 2286621 w 2590117"/>
                <a:gd name="connsiteY34" fmla="*/ 551330 h 3648588"/>
                <a:gd name="connsiteX35" fmla="*/ 2317101 w 2590117"/>
                <a:gd name="connsiteY35" fmla="*/ 490370 h 3648588"/>
                <a:gd name="connsiteX36" fmla="*/ 2347581 w 2590117"/>
                <a:gd name="connsiteY36" fmla="*/ 398930 h 3648588"/>
                <a:gd name="connsiteX37" fmla="*/ 2362821 w 2590117"/>
                <a:gd name="connsiteY37" fmla="*/ 353210 h 3648588"/>
                <a:gd name="connsiteX38" fmla="*/ 2378061 w 2590117"/>
                <a:gd name="connsiteY38" fmla="*/ 109370 h 3648588"/>
                <a:gd name="connsiteX39" fmla="*/ 2411230 w 2590117"/>
                <a:gd name="connsiteY39" fmla="*/ 1 h 3648588"/>
                <a:gd name="connsiteX40" fmla="*/ 2499084 w 2590117"/>
                <a:gd name="connsiteY40" fmla="*/ 0 h 3648588"/>
                <a:gd name="connsiteX41" fmla="*/ 2525082 w 2590117"/>
                <a:gd name="connsiteY41" fmla="*/ 150607 h 3648588"/>
                <a:gd name="connsiteX42" fmla="*/ 2515221 w 2590117"/>
                <a:gd name="connsiteY42" fmla="*/ 246530 h 3648588"/>
                <a:gd name="connsiteX43" fmla="*/ 2508049 w 2590117"/>
                <a:gd name="connsiteY43" fmla="*/ 511885 h 3648588"/>
                <a:gd name="connsiteX44" fmla="*/ 2571699 w 2590117"/>
                <a:gd name="connsiteY44" fmla="*/ 554019 h 3648588"/>
                <a:gd name="connsiteX45" fmla="*/ 2538528 w 2590117"/>
                <a:gd name="connsiteY45" fmla="*/ 796963 h 3648588"/>
                <a:gd name="connsiteX46" fmla="*/ 2517014 w 2590117"/>
                <a:gd name="connsiteY46" fmla="*/ 892886 h 3648588"/>
                <a:gd name="connsiteX47" fmla="*/ 2484741 w 2590117"/>
                <a:gd name="connsiteY47" fmla="*/ 993290 h 3648588"/>
                <a:gd name="connsiteX48" fmla="*/ 2436331 w 2590117"/>
                <a:gd name="connsiteY48" fmla="*/ 1147483 h 3648588"/>
                <a:gd name="connsiteX49" fmla="*/ 2499981 w 2590117"/>
                <a:gd name="connsiteY49" fmla="*/ 1206650 h 3648588"/>
                <a:gd name="connsiteX50" fmla="*/ 2582456 w 2590117"/>
                <a:gd name="connsiteY50" fmla="*/ 1256852 h 3648588"/>
                <a:gd name="connsiteX51" fmla="*/ 2576181 w 2590117"/>
                <a:gd name="connsiteY51" fmla="*/ 1343810 h 3648588"/>
                <a:gd name="connsiteX52" fmla="*/ 2545701 w 2590117"/>
                <a:gd name="connsiteY52" fmla="*/ 1435250 h 3648588"/>
                <a:gd name="connsiteX53" fmla="*/ 2530461 w 2590117"/>
                <a:gd name="connsiteY53" fmla="*/ 1480970 h 3648588"/>
                <a:gd name="connsiteX54" fmla="*/ 2464123 w 2590117"/>
                <a:gd name="connsiteY54" fmla="*/ 1583167 h 3648588"/>
                <a:gd name="connsiteX55" fmla="*/ 2393301 w 2590117"/>
                <a:gd name="connsiteY55" fmla="*/ 1709570 h 3648588"/>
                <a:gd name="connsiteX56" fmla="*/ 2362821 w 2590117"/>
                <a:gd name="connsiteY56" fmla="*/ 1755290 h 3648588"/>
                <a:gd name="connsiteX57" fmla="*/ 2362821 w 2590117"/>
                <a:gd name="connsiteY57" fmla="*/ 1816250 h 3648588"/>
                <a:gd name="connsiteX58" fmla="*/ 2369993 w 2590117"/>
                <a:gd name="connsiteY58" fmla="*/ 1906793 h 3648588"/>
                <a:gd name="connsiteX59" fmla="*/ 2324273 w 2590117"/>
                <a:gd name="connsiteY59" fmla="*/ 1983890 h 3648588"/>
                <a:gd name="connsiteX60" fmla="*/ 2286621 w 2590117"/>
                <a:gd name="connsiteY60" fmla="*/ 2029610 h 3648588"/>
                <a:gd name="connsiteX61" fmla="*/ 2272277 w 2590117"/>
                <a:gd name="connsiteY61" fmla="*/ 2064573 h 3648588"/>
                <a:gd name="connsiteX62" fmla="*/ 2134221 w 2590117"/>
                <a:gd name="connsiteY62" fmla="*/ 2197250 h 3648588"/>
                <a:gd name="connsiteX63" fmla="*/ 2103741 w 2590117"/>
                <a:gd name="connsiteY63" fmla="*/ 2242970 h 3648588"/>
                <a:gd name="connsiteX64" fmla="*/ 2073261 w 2590117"/>
                <a:gd name="connsiteY64" fmla="*/ 2288690 h 3648588"/>
                <a:gd name="connsiteX65" fmla="*/ 2023059 w 2590117"/>
                <a:gd name="connsiteY65" fmla="*/ 2330823 h 3648588"/>
                <a:gd name="connsiteX66" fmla="*/ 1981821 w 2590117"/>
                <a:gd name="connsiteY66" fmla="*/ 2395370 h 3648588"/>
                <a:gd name="connsiteX67" fmla="*/ 1922654 w 2590117"/>
                <a:gd name="connsiteY67" fmla="*/ 2450951 h 3648588"/>
                <a:gd name="connsiteX68" fmla="*/ 1890381 w 2590117"/>
                <a:gd name="connsiteY68" fmla="*/ 2502050 h 3648588"/>
                <a:gd name="connsiteX69" fmla="*/ 1905621 w 2590117"/>
                <a:gd name="connsiteY69" fmla="*/ 2547770 h 3648588"/>
                <a:gd name="connsiteX70" fmla="*/ 1946859 w 2590117"/>
                <a:gd name="connsiteY70" fmla="*/ 2607834 h 3648588"/>
                <a:gd name="connsiteX71" fmla="*/ 1875141 w 2590117"/>
                <a:gd name="connsiteY71" fmla="*/ 2700170 h 3648588"/>
                <a:gd name="connsiteX72" fmla="*/ 1829421 w 2590117"/>
                <a:gd name="connsiteY72" fmla="*/ 2715410 h 3648588"/>
                <a:gd name="connsiteX73" fmla="*/ 1737981 w 2590117"/>
                <a:gd name="connsiteY73" fmla="*/ 2776370 h 3648588"/>
                <a:gd name="connsiteX74" fmla="*/ 1692261 w 2590117"/>
                <a:gd name="connsiteY74" fmla="*/ 2806850 h 3648588"/>
                <a:gd name="connsiteX75" fmla="*/ 1646541 w 2590117"/>
                <a:gd name="connsiteY75" fmla="*/ 2822090 h 3648588"/>
                <a:gd name="connsiteX76" fmla="*/ 1463661 w 2590117"/>
                <a:gd name="connsiteY76" fmla="*/ 2913530 h 3648588"/>
                <a:gd name="connsiteX77" fmla="*/ 1417941 w 2590117"/>
                <a:gd name="connsiteY77" fmla="*/ 2928770 h 3648588"/>
                <a:gd name="connsiteX78" fmla="*/ 1372221 w 2590117"/>
                <a:gd name="connsiteY78" fmla="*/ 2944010 h 3648588"/>
                <a:gd name="connsiteX79" fmla="*/ 1341741 w 2590117"/>
                <a:gd name="connsiteY79" fmla="*/ 2989730 h 3648588"/>
                <a:gd name="connsiteX80" fmla="*/ 1296021 w 2590117"/>
                <a:gd name="connsiteY80" fmla="*/ 3004970 h 3648588"/>
                <a:gd name="connsiteX81" fmla="*/ 1250301 w 2590117"/>
                <a:gd name="connsiteY81" fmla="*/ 3035450 h 3648588"/>
                <a:gd name="connsiteX82" fmla="*/ 1233269 w 2590117"/>
                <a:gd name="connsiteY82" fmla="*/ 3333975 h 3648588"/>
                <a:gd name="connsiteX83" fmla="*/ 701661 w 2590117"/>
                <a:gd name="connsiteY83" fmla="*/ 3507890 h 3648588"/>
                <a:gd name="connsiteX84" fmla="*/ 469969 w 2590117"/>
                <a:gd name="connsiteY84" fmla="*/ 3572792 h 3648588"/>
                <a:gd name="connsiteX85" fmla="*/ 165063 w 2590117"/>
                <a:gd name="connsiteY85" fmla="*/ 3635458 h 3648588"/>
                <a:gd name="connsiteX86" fmla="*/ 40693 w 2590117"/>
                <a:gd name="connsiteY86" fmla="*/ 3297727 h 3648588"/>
                <a:gd name="connsiteX0" fmla="*/ 40693 w 2590117"/>
                <a:gd name="connsiteY0" fmla="*/ 3297727 h 3636883"/>
                <a:gd name="connsiteX1" fmla="*/ 6268 w 2590117"/>
                <a:gd name="connsiteY1" fmla="*/ 3096411 h 3636883"/>
                <a:gd name="connsiteX2" fmla="*/ 153021 w 2590117"/>
                <a:gd name="connsiteY2" fmla="*/ 3050690 h 3636883"/>
                <a:gd name="connsiteX3" fmla="*/ 213981 w 2590117"/>
                <a:gd name="connsiteY3" fmla="*/ 3035450 h 3636883"/>
                <a:gd name="connsiteX4" fmla="*/ 351141 w 2590117"/>
                <a:gd name="connsiteY4" fmla="*/ 2989730 h 3636883"/>
                <a:gd name="connsiteX5" fmla="*/ 457821 w 2590117"/>
                <a:gd name="connsiteY5" fmla="*/ 2959250 h 3636883"/>
                <a:gd name="connsiteX6" fmla="*/ 640701 w 2590117"/>
                <a:gd name="connsiteY6" fmla="*/ 2883050 h 3636883"/>
                <a:gd name="connsiteX7" fmla="*/ 854061 w 2590117"/>
                <a:gd name="connsiteY7" fmla="*/ 2730650 h 3636883"/>
                <a:gd name="connsiteX8" fmla="*/ 945501 w 2590117"/>
                <a:gd name="connsiteY8" fmla="*/ 2654450 h 3636883"/>
                <a:gd name="connsiteX9" fmla="*/ 1082661 w 2590117"/>
                <a:gd name="connsiteY9" fmla="*/ 2486810 h 3636883"/>
                <a:gd name="connsiteX10" fmla="*/ 1113141 w 2590117"/>
                <a:gd name="connsiteY10" fmla="*/ 2441090 h 3636883"/>
                <a:gd name="connsiteX11" fmla="*/ 1158861 w 2590117"/>
                <a:gd name="connsiteY11" fmla="*/ 2395370 h 3636883"/>
                <a:gd name="connsiteX12" fmla="*/ 1235061 w 2590117"/>
                <a:gd name="connsiteY12" fmla="*/ 2258210 h 3636883"/>
                <a:gd name="connsiteX13" fmla="*/ 1296021 w 2590117"/>
                <a:gd name="connsiteY13" fmla="*/ 2151530 h 3636883"/>
                <a:gd name="connsiteX14" fmla="*/ 1341741 w 2590117"/>
                <a:gd name="connsiteY14" fmla="*/ 2105810 h 3636883"/>
                <a:gd name="connsiteX15" fmla="*/ 1448421 w 2590117"/>
                <a:gd name="connsiteY15" fmla="*/ 1968650 h 3636883"/>
                <a:gd name="connsiteX16" fmla="*/ 1494141 w 2590117"/>
                <a:gd name="connsiteY16" fmla="*/ 1938170 h 3636883"/>
                <a:gd name="connsiteX17" fmla="*/ 1570341 w 2590117"/>
                <a:gd name="connsiteY17" fmla="*/ 1801010 h 3636883"/>
                <a:gd name="connsiteX18" fmla="*/ 1600821 w 2590117"/>
                <a:gd name="connsiteY18" fmla="*/ 1755290 h 3636883"/>
                <a:gd name="connsiteX19" fmla="*/ 1646541 w 2590117"/>
                <a:gd name="connsiteY19" fmla="*/ 1724810 h 3636883"/>
                <a:gd name="connsiteX20" fmla="*/ 1722741 w 2590117"/>
                <a:gd name="connsiteY20" fmla="*/ 1587650 h 3636883"/>
                <a:gd name="connsiteX21" fmla="*/ 1783701 w 2590117"/>
                <a:gd name="connsiteY21" fmla="*/ 1496210 h 3636883"/>
                <a:gd name="connsiteX22" fmla="*/ 1814181 w 2590117"/>
                <a:gd name="connsiteY22" fmla="*/ 1450490 h 3636883"/>
                <a:gd name="connsiteX23" fmla="*/ 1859901 w 2590117"/>
                <a:gd name="connsiteY23" fmla="*/ 1404770 h 3636883"/>
                <a:gd name="connsiteX24" fmla="*/ 1936101 w 2590117"/>
                <a:gd name="connsiteY24" fmla="*/ 1267610 h 3636883"/>
                <a:gd name="connsiteX25" fmla="*/ 1966581 w 2590117"/>
                <a:gd name="connsiteY25" fmla="*/ 1221890 h 3636883"/>
                <a:gd name="connsiteX26" fmla="*/ 1981821 w 2590117"/>
                <a:gd name="connsiteY26" fmla="*/ 1176170 h 3636883"/>
                <a:gd name="connsiteX27" fmla="*/ 2042781 w 2590117"/>
                <a:gd name="connsiteY27" fmla="*/ 1084730 h 3636883"/>
                <a:gd name="connsiteX28" fmla="*/ 2088501 w 2590117"/>
                <a:gd name="connsiteY28" fmla="*/ 978050 h 3636883"/>
                <a:gd name="connsiteX29" fmla="*/ 2118981 w 2590117"/>
                <a:gd name="connsiteY29" fmla="*/ 932330 h 3636883"/>
                <a:gd name="connsiteX30" fmla="*/ 2134221 w 2590117"/>
                <a:gd name="connsiteY30" fmla="*/ 886610 h 3636883"/>
                <a:gd name="connsiteX31" fmla="*/ 2164701 w 2590117"/>
                <a:gd name="connsiteY31" fmla="*/ 840890 h 3636883"/>
                <a:gd name="connsiteX32" fmla="*/ 2225661 w 2590117"/>
                <a:gd name="connsiteY32" fmla="*/ 688490 h 3636883"/>
                <a:gd name="connsiteX33" fmla="*/ 2256141 w 2590117"/>
                <a:gd name="connsiteY33" fmla="*/ 642770 h 3636883"/>
                <a:gd name="connsiteX34" fmla="*/ 2286621 w 2590117"/>
                <a:gd name="connsiteY34" fmla="*/ 551330 h 3636883"/>
                <a:gd name="connsiteX35" fmla="*/ 2317101 w 2590117"/>
                <a:gd name="connsiteY35" fmla="*/ 490370 h 3636883"/>
                <a:gd name="connsiteX36" fmla="*/ 2347581 w 2590117"/>
                <a:gd name="connsiteY36" fmla="*/ 398930 h 3636883"/>
                <a:gd name="connsiteX37" fmla="*/ 2362821 w 2590117"/>
                <a:gd name="connsiteY37" fmla="*/ 353210 h 3636883"/>
                <a:gd name="connsiteX38" fmla="*/ 2378061 w 2590117"/>
                <a:gd name="connsiteY38" fmla="*/ 109370 h 3636883"/>
                <a:gd name="connsiteX39" fmla="*/ 2411230 w 2590117"/>
                <a:gd name="connsiteY39" fmla="*/ 1 h 3636883"/>
                <a:gd name="connsiteX40" fmla="*/ 2499084 w 2590117"/>
                <a:gd name="connsiteY40" fmla="*/ 0 h 3636883"/>
                <a:gd name="connsiteX41" fmla="*/ 2525082 w 2590117"/>
                <a:gd name="connsiteY41" fmla="*/ 150607 h 3636883"/>
                <a:gd name="connsiteX42" fmla="*/ 2515221 w 2590117"/>
                <a:gd name="connsiteY42" fmla="*/ 246530 h 3636883"/>
                <a:gd name="connsiteX43" fmla="*/ 2508049 w 2590117"/>
                <a:gd name="connsiteY43" fmla="*/ 511885 h 3636883"/>
                <a:gd name="connsiteX44" fmla="*/ 2571699 w 2590117"/>
                <a:gd name="connsiteY44" fmla="*/ 554019 h 3636883"/>
                <a:gd name="connsiteX45" fmla="*/ 2538528 w 2590117"/>
                <a:gd name="connsiteY45" fmla="*/ 796963 h 3636883"/>
                <a:gd name="connsiteX46" fmla="*/ 2517014 w 2590117"/>
                <a:gd name="connsiteY46" fmla="*/ 892886 h 3636883"/>
                <a:gd name="connsiteX47" fmla="*/ 2484741 w 2590117"/>
                <a:gd name="connsiteY47" fmla="*/ 993290 h 3636883"/>
                <a:gd name="connsiteX48" fmla="*/ 2436331 w 2590117"/>
                <a:gd name="connsiteY48" fmla="*/ 1147483 h 3636883"/>
                <a:gd name="connsiteX49" fmla="*/ 2499981 w 2590117"/>
                <a:gd name="connsiteY49" fmla="*/ 1206650 h 3636883"/>
                <a:gd name="connsiteX50" fmla="*/ 2582456 w 2590117"/>
                <a:gd name="connsiteY50" fmla="*/ 1256852 h 3636883"/>
                <a:gd name="connsiteX51" fmla="*/ 2576181 w 2590117"/>
                <a:gd name="connsiteY51" fmla="*/ 1343810 h 3636883"/>
                <a:gd name="connsiteX52" fmla="*/ 2545701 w 2590117"/>
                <a:gd name="connsiteY52" fmla="*/ 1435250 h 3636883"/>
                <a:gd name="connsiteX53" fmla="*/ 2530461 w 2590117"/>
                <a:gd name="connsiteY53" fmla="*/ 1480970 h 3636883"/>
                <a:gd name="connsiteX54" fmla="*/ 2464123 w 2590117"/>
                <a:gd name="connsiteY54" fmla="*/ 1583167 h 3636883"/>
                <a:gd name="connsiteX55" fmla="*/ 2393301 w 2590117"/>
                <a:gd name="connsiteY55" fmla="*/ 1709570 h 3636883"/>
                <a:gd name="connsiteX56" fmla="*/ 2362821 w 2590117"/>
                <a:gd name="connsiteY56" fmla="*/ 1755290 h 3636883"/>
                <a:gd name="connsiteX57" fmla="*/ 2362821 w 2590117"/>
                <a:gd name="connsiteY57" fmla="*/ 1816250 h 3636883"/>
                <a:gd name="connsiteX58" fmla="*/ 2369993 w 2590117"/>
                <a:gd name="connsiteY58" fmla="*/ 1906793 h 3636883"/>
                <a:gd name="connsiteX59" fmla="*/ 2324273 w 2590117"/>
                <a:gd name="connsiteY59" fmla="*/ 1983890 h 3636883"/>
                <a:gd name="connsiteX60" fmla="*/ 2286621 w 2590117"/>
                <a:gd name="connsiteY60" fmla="*/ 2029610 h 3636883"/>
                <a:gd name="connsiteX61" fmla="*/ 2272277 w 2590117"/>
                <a:gd name="connsiteY61" fmla="*/ 2064573 h 3636883"/>
                <a:gd name="connsiteX62" fmla="*/ 2134221 w 2590117"/>
                <a:gd name="connsiteY62" fmla="*/ 2197250 h 3636883"/>
                <a:gd name="connsiteX63" fmla="*/ 2103741 w 2590117"/>
                <a:gd name="connsiteY63" fmla="*/ 2242970 h 3636883"/>
                <a:gd name="connsiteX64" fmla="*/ 2073261 w 2590117"/>
                <a:gd name="connsiteY64" fmla="*/ 2288690 h 3636883"/>
                <a:gd name="connsiteX65" fmla="*/ 2023059 w 2590117"/>
                <a:gd name="connsiteY65" fmla="*/ 2330823 h 3636883"/>
                <a:gd name="connsiteX66" fmla="*/ 1981821 w 2590117"/>
                <a:gd name="connsiteY66" fmla="*/ 2395370 h 3636883"/>
                <a:gd name="connsiteX67" fmla="*/ 1922654 w 2590117"/>
                <a:gd name="connsiteY67" fmla="*/ 2450951 h 3636883"/>
                <a:gd name="connsiteX68" fmla="*/ 1890381 w 2590117"/>
                <a:gd name="connsiteY68" fmla="*/ 2502050 h 3636883"/>
                <a:gd name="connsiteX69" fmla="*/ 1905621 w 2590117"/>
                <a:gd name="connsiteY69" fmla="*/ 2547770 h 3636883"/>
                <a:gd name="connsiteX70" fmla="*/ 1946859 w 2590117"/>
                <a:gd name="connsiteY70" fmla="*/ 2607834 h 3636883"/>
                <a:gd name="connsiteX71" fmla="*/ 1875141 w 2590117"/>
                <a:gd name="connsiteY71" fmla="*/ 2700170 h 3636883"/>
                <a:gd name="connsiteX72" fmla="*/ 1829421 w 2590117"/>
                <a:gd name="connsiteY72" fmla="*/ 2715410 h 3636883"/>
                <a:gd name="connsiteX73" fmla="*/ 1737981 w 2590117"/>
                <a:gd name="connsiteY73" fmla="*/ 2776370 h 3636883"/>
                <a:gd name="connsiteX74" fmla="*/ 1692261 w 2590117"/>
                <a:gd name="connsiteY74" fmla="*/ 2806850 h 3636883"/>
                <a:gd name="connsiteX75" fmla="*/ 1646541 w 2590117"/>
                <a:gd name="connsiteY75" fmla="*/ 2822090 h 3636883"/>
                <a:gd name="connsiteX76" fmla="*/ 1463661 w 2590117"/>
                <a:gd name="connsiteY76" fmla="*/ 2913530 h 3636883"/>
                <a:gd name="connsiteX77" fmla="*/ 1417941 w 2590117"/>
                <a:gd name="connsiteY77" fmla="*/ 2928770 h 3636883"/>
                <a:gd name="connsiteX78" fmla="*/ 1372221 w 2590117"/>
                <a:gd name="connsiteY78" fmla="*/ 2944010 h 3636883"/>
                <a:gd name="connsiteX79" fmla="*/ 1341741 w 2590117"/>
                <a:gd name="connsiteY79" fmla="*/ 2989730 h 3636883"/>
                <a:gd name="connsiteX80" fmla="*/ 1296021 w 2590117"/>
                <a:gd name="connsiteY80" fmla="*/ 3004970 h 3636883"/>
                <a:gd name="connsiteX81" fmla="*/ 1250301 w 2590117"/>
                <a:gd name="connsiteY81" fmla="*/ 3035450 h 3636883"/>
                <a:gd name="connsiteX82" fmla="*/ 1233269 w 2590117"/>
                <a:gd name="connsiteY82" fmla="*/ 3333975 h 3636883"/>
                <a:gd name="connsiteX83" fmla="*/ 701661 w 2590117"/>
                <a:gd name="connsiteY83" fmla="*/ 3507890 h 3636883"/>
                <a:gd name="connsiteX84" fmla="*/ 469969 w 2590117"/>
                <a:gd name="connsiteY84" fmla="*/ 3572792 h 3636883"/>
                <a:gd name="connsiteX85" fmla="*/ 165063 w 2590117"/>
                <a:gd name="connsiteY85" fmla="*/ 3635458 h 3636883"/>
                <a:gd name="connsiteX86" fmla="*/ 40693 w 2590117"/>
                <a:gd name="connsiteY86" fmla="*/ 3297727 h 3636883"/>
                <a:gd name="connsiteX0" fmla="*/ 40693 w 2590117"/>
                <a:gd name="connsiteY0" fmla="*/ 3297727 h 3645712"/>
                <a:gd name="connsiteX1" fmla="*/ 6268 w 2590117"/>
                <a:gd name="connsiteY1" fmla="*/ 3096411 h 3645712"/>
                <a:gd name="connsiteX2" fmla="*/ 153021 w 2590117"/>
                <a:gd name="connsiteY2" fmla="*/ 3050690 h 3645712"/>
                <a:gd name="connsiteX3" fmla="*/ 213981 w 2590117"/>
                <a:gd name="connsiteY3" fmla="*/ 3035450 h 3645712"/>
                <a:gd name="connsiteX4" fmla="*/ 351141 w 2590117"/>
                <a:gd name="connsiteY4" fmla="*/ 2989730 h 3645712"/>
                <a:gd name="connsiteX5" fmla="*/ 457821 w 2590117"/>
                <a:gd name="connsiteY5" fmla="*/ 2959250 h 3645712"/>
                <a:gd name="connsiteX6" fmla="*/ 640701 w 2590117"/>
                <a:gd name="connsiteY6" fmla="*/ 2883050 h 3645712"/>
                <a:gd name="connsiteX7" fmla="*/ 854061 w 2590117"/>
                <a:gd name="connsiteY7" fmla="*/ 2730650 h 3645712"/>
                <a:gd name="connsiteX8" fmla="*/ 945501 w 2590117"/>
                <a:gd name="connsiteY8" fmla="*/ 2654450 h 3645712"/>
                <a:gd name="connsiteX9" fmla="*/ 1082661 w 2590117"/>
                <a:gd name="connsiteY9" fmla="*/ 2486810 h 3645712"/>
                <a:gd name="connsiteX10" fmla="*/ 1113141 w 2590117"/>
                <a:gd name="connsiteY10" fmla="*/ 2441090 h 3645712"/>
                <a:gd name="connsiteX11" fmla="*/ 1158861 w 2590117"/>
                <a:gd name="connsiteY11" fmla="*/ 2395370 h 3645712"/>
                <a:gd name="connsiteX12" fmla="*/ 1235061 w 2590117"/>
                <a:gd name="connsiteY12" fmla="*/ 2258210 h 3645712"/>
                <a:gd name="connsiteX13" fmla="*/ 1296021 w 2590117"/>
                <a:gd name="connsiteY13" fmla="*/ 2151530 h 3645712"/>
                <a:gd name="connsiteX14" fmla="*/ 1341741 w 2590117"/>
                <a:gd name="connsiteY14" fmla="*/ 2105810 h 3645712"/>
                <a:gd name="connsiteX15" fmla="*/ 1448421 w 2590117"/>
                <a:gd name="connsiteY15" fmla="*/ 1968650 h 3645712"/>
                <a:gd name="connsiteX16" fmla="*/ 1494141 w 2590117"/>
                <a:gd name="connsiteY16" fmla="*/ 1938170 h 3645712"/>
                <a:gd name="connsiteX17" fmla="*/ 1570341 w 2590117"/>
                <a:gd name="connsiteY17" fmla="*/ 1801010 h 3645712"/>
                <a:gd name="connsiteX18" fmla="*/ 1600821 w 2590117"/>
                <a:gd name="connsiteY18" fmla="*/ 1755290 h 3645712"/>
                <a:gd name="connsiteX19" fmla="*/ 1646541 w 2590117"/>
                <a:gd name="connsiteY19" fmla="*/ 1724810 h 3645712"/>
                <a:gd name="connsiteX20" fmla="*/ 1722741 w 2590117"/>
                <a:gd name="connsiteY20" fmla="*/ 1587650 h 3645712"/>
                <a:gd name="connsiteX21" fmla="*/ 1783701 w 2590117"/>
                <a:gd name="connsiteY21" fmla="*/ 1496210 h 3645712"/>
                <a:gd name="connsiteX22" fmla="*/ 1814181 w 2590117"/>
                <a:gd name="connsiteY22" fmla="*/ 1450490 h 3645712"/>
                <a:gd name="connsiteX23" fmla="*/ 1859901 w 2590117"/>
                <a:gd name="connsiteY23" fmla="*/ 1404770 h 3645712"/>
                <a:gd name="connsiteX24" fmla="*/ 1936101 w 2590117"/>
                <a:gd name="connsiteY24" fmla="*/ 1267610 h 3645712"/>
                <a:gd name="connsiteX25" fmla="*/ 1966581 w 2590117"/>
                <a:gd name="connsiteY25" fmla="*/ 1221890 h 3645712"/>
                <a:gd name="connsiteX26" fmla="*/ 1981821 w 2590117"/>
                <a:gd name="connsiteY26" fmla="*/ 1176170 h 3645712"/>
                <a:gd name="connsiteX27" fmla="*/ 2042781 w 2590117"/>
                <a:gd name="connsiteY27" fmla="*/ 1084730 h 3645712"/>
                <a:gd name="connsiteX28" fmla="*/ 2088501 w 2590117"/>
                <a:gd name="connsiteY28" fmla="*/ 978050 h 3645712"/>
                <a:gd name="connsiteX29" fmla="*/ 2118981 w 2590117"/>
                <a:gd name="connsiteY29" fmla="*/ 932330 h 3645712"/>
                <a:gd name="connsiteX30" fmla="*/ 2134221 w 2590117"/>
                <a:gd name="connsiteY30" fmla="*/ 886610 h 3645712"/>
                <a:gd name="connsiteX31" fmla="*/ 2164701 w 2590117"/>
                <a:gd name="connsiteY31" fmla="*/ 840890 h 3645712"/>
                <a:gd name="connsiteX32" fmla="*/ 2225661 w 2590117"/>
                <a:gd name="connsiteY32" fmla="*/ 688490 h 3645712"/>
                <a:gd name="connsiteX33" fmla="*/ 2256141 w 2590117"/>
                <a:gd name="connsiteY33" fmla="*/ 642770 h 3645712"/>
                <a:gd name="connsiteX34" fmla="*/ 2286621 w 2590117"/>
                <a:gd name="connsiteY34" fmla="*/ 551330 h 3645712"/>
                <a:gd name="connsiteX35" fmla="*/ 2317101 w 2590117"/>
                <a:gd name="connsiteY35" fmla="*/ 490370 h 3645712"/>
                <a:gd name="connsiteX36" fmla="*/ 2347581 w 2590117"/>
                <a:gd name="connsiteY36" fmla="*/ 398930 h 3645712"/>
                <a:gd name="connsiteX37" fmla="*/ 2362821 w 2590117"/>
                <a:gd name="connsiteY37" fmla="*/ 353210 h 3645712"/>
                <a:gd name="connsiteX38" fmla="*/ 2378061 w 2590117"/>
                <a:gd name="connsiteY38" fmla="*/ 109370 h 3645712"/>
                <a:gd name="connsiteX39" fmla="*/ 2411230 w 2590117"/>
                <a:gd name="connsiteY39" fmla="*/ 1 h 3645712"/>
                <a:gd name="connsiteX40" fmla="*/ 2499084 w 2590117"/>
                <a:gd name="connsiteY40" fmla="*/ 0 h 3645712"/>
                <a:gd name="connsiteX41" fmla="*/ 2525082 w 2590117"/>
                <a:gd name="connsiteY41" fmla="*/ 150607 h 3645712"/>
                <a:gd name="connsiteX42" fmla="*/ 2515221 w 2590117"/>
                <a:gd name="connsiteY42" fmla="*/ 246530 h 3645712"/>
                <a:gd name="connsiteX43" fmla="*/ 2508049 w 2590117"/>
                <a:gd name="connsiteY43" fmla="*/ 511885 h 3645712"/>
                <a:gd name="connsiteX44" fmla="*/ 2571699 w 2590117"/>
                <a:gd name="connsiteY44" fmla="*/ 554019 h 3645712"/>
                <a:gd name="connsiteX45" fmla="*/ 2538528 w 2590117"/>
                <a:gd name="connsiteY45" fmla="*/ 796963 h 3645712"/>
                <a:gd name="connsiteX46" fmla="*/ 2517014 w 2590117"/>
                <a:gd name="connsiteY46" fmla="*/ 892886 h 3645712"/>
                <a:gd name="connsiteX47" fmla="*/ 2484741 w 2590117"/>
                <a:gd name="connsiteY47" fmla="*/ 993290 h 3645712"/>
                <a:gd name="connsiteX48" fmla="*/ 2436331 w 2590117"/>
                <a:gd name="connsiteY48" fmla="*/ 1147483 h 3645712"/>
                <a:gd name="connsiteX49" fmla="*/ 2499981 w 2590117"/>
                <a:gd name="connsiteY49" fmla="*/ 1206650 h 3645712"/>
                <a:gd name="connsiteX50" fmla="*/ 2582456 w 2590117"/>
                <a:gd name="connsiteY50" fmla="*/ 1256852 h 3645712"/>
                <a:gd name="connsiteX51" fmla="*/ 2576181 w 2590117"/>
                <a:gd name="connsiteY51" fmla="*/ 1343810 h 3645712"/>
                <a:gd name="connsiteX52" fmla="*/ 2545701 w 2590117"/>
                <a:gd name="connsiteY52" fmla="*/ 1435250 h 3645712"/>
                <a:gd name="connsiteX53" fmla="*/ 2530461 w 2590117"/>
                <a:gd name="connsiteY53" fmla="*/ 1480970 h 3645712"/>
                <a:gd name="connsiteX54" fmla="*/ 2464123 w 2590117"/>
                <a:gd name="connsiteY54" fmla="*/ 1583167 h 3645712"/>
                <a:gd name="connsiteX55" fmla="*/ 2393301 w 2590117"/>
                <a:gd name="connsiteY55" fmla="*/ 1709570 h 3645712"/>
                <a:gd name="connsiteX56" fmla="*/ 2362821 w 2590117"/>
                <a:gd name="connsiteY56" fmla="*/ 1755290 h 3645712"/>
                <a:gd name="connsiteX57" fmla="*/ 2362821 w 2590117"/>
                <a:gd name="connsiteY57" fmla="*/ 1816250 h 3645712"/>
                <a:gd name="connsiteX58" fmla="*/ 2369993 w 2590117"/>
                <a:gd name="connsiteY58" fmla="*/ 1906793 h 3645712"/>
                <a:gd name="connsiteX59" fmla="*/ 2324273 w 2590117"/>
                <a:gd name="connsiteY59" fmla="*/ 1983890 h 3645712"/>
                <a:gd name="connsiteX60" fmla="*/ 2286621 w 2590117"/>
                <a:gd name="connsiteY60" fmla="*/ 2029610 h 3645712"/>
                <a:gd name="connsiteX61" fmla="*/ 2272277 w 2590117"/>
                <a:gd name="connsiteY61" fmla="*/ 2064573 h 3645712"/>
                <a:gd name="connsiteX62" fmla="*/ 2134221 w 2590117"/>
                <a:gd name="connsiteY62" fmla="*/ 2197250 h 3645712"/>
                <a:gd name="connsiteX63" fmla="*/ 2103741 w 2590117"/>
                <a:gd name="connsiteY63" fmla="*/ 2242970 h 3645712"/>
                <a:gd name="connsiteX64" fmla="*/ 2073261 w 2590117"/>
                <a:gd name="connsiteY64" fmla="*/ 2288690 h 3645712"/>
                <a:gd name="connsiteX65" fmla="*/ 2023059 w 2590117"/>
                <a:gd name="connsiteY65" fmla="*/ 2330823 h 3645712"/>
                <a:gd name="connsiteX66" fmla="*/ 1981821 w 2590117"/>
                <a:gd name="connsiteY66" fmla="*/ 2395370 h 3645712"/>
                <a:gd name="connsiteX67" fmla="*/ 1922654 w 2590117"/>
                <a:gd name="connsiteY67" fmla="*/ 2450951 h 3645712"/>
                <a:gd name="connsiteX68" fmla="*/ 1890381 w 2590117"/>
                <a:gd name="connsiteY68" fmla="*/ 2502050 h 3645712"/>
                <a:gd name="connsiteX69" fmla="*/ 1905621 w 2590117"/>
                <a:gd name="connsiteY69" fmla="*/ 2547770 h 3645712"/>
                <a:gd name="connsiteX70" fmla="*/ 1946859 w 2590117"/>
                <a:gd name="connsiteY70" fmla="*/ 2607834 h 3645712"/>
                <a:gd name="connsiteX71" fmla="*/ 1875141 w 2590117"/>
                <a:gd name="connsiteY71" fmla="*/ 2700170 h 3645712"/>
                <a:gd name="connsiteX72" fmla="*/ 1829421 w 2590117"/>
                <a:gd name="connsiteY72" fmla="*/ 2715410 h 3645712"/>
                <a:gd name="connsiteX73" fmla="*/ 1737981 w 2590117"/>
                <a:gd name="connsiteY73" fmla="*/ 2776370 h 3645712"/>
                <a:gd name="connsiteX74" fmla="*/ 1692261 w 2590117"/>
                <a:gd name="connsiteY74" fmla="*/ 2806850 h 3645712"/>
                <a:gd name="connsiteX75" fmla="*/ 1646541 w 2590117"/>
                <a:gd name="connsiteY75" fmla="*/ 2822090 h 3645712"/>
                <a:gd name="connsiteX76" fmla="*/ 1463661 w 2590117"/>
                <a:gd name="connsiteY76" fmla="*/ 2913530 h 3645712"/>
                <a:gd name="connsiteX77" fmla="*/ 1417941 w 2590117"/>
                <a:gd name="connsiteY77" fmla="*/ 2928770 h 3645712"/>
                <a:gd name="connsiteX78" fmla="*/ 1372221 w 2590117"/>
                <a:gd name="connsiteY78" fmla="*/ 2944010 h 3645712"/>
                <a:gd name="connsiteX79" fmla="*/ 1341741 w 2590117"/>
                <a:gd name="connsiteY79" fmla="*/ 2989730 h 3645712"/>
                <a:gd name="connsiteX80" fmla="*/ 1296021 w 2590117"/>
                <a:gd name="connsiteY80" fmla="*/ 3004970 h 3645712"/>
                <a:gd name="connsiteX81" fmla="*/ 1250301 w 2590117"/>
                <a:gd name="connsiteY81" fmla="*/ 3035450 h 3645712"/>
                <a:gd name="connsiteX82" fmla="*/ 1233269 w 2590117"/>
                <a:gd name="connsiteY82" fmla="*/ 3333975 h 3645712"/>
                <a:gd name="connsiteX83" fmla="*/ 701661 w 2590117"/>
                <a:gd name="connsiteY83" fmla="*/ 3507890 h 3645712"/>
                <a:gd name="connsiteX84" fmla="*/ 469969 w 2590117"/>
                <a:gd name="connsiteY84" fmla="*/ 3572792 h 3645712"/>
                <a:gd name="connsiteX85" fmla="*/ 165063 w 2590117"/>
                <a:gd name="connsiteY85" fmla="*/ 3635458 h 3645712"/>
                <a:gd name="connsiteX86" fmla="*/ 40693 w 2590117"/>
                <a:gd name="connsiteY86" fmla="*/ 3297727 h 3645712"/>
                <a:gd name="connsiteX0" fmla="*/ 40693 w 2590117"/>
                <a:gd name="connsiteY0" fmla="*/ 3297727 h 3663447"/>
                <a:gd name="connsiteX1" fmla="*/ 6268 w 2590117"/>
                <a:gd name="connsiteY1" fmla="*/ 3096411 h 3663447"/>
                <a:gd name="connsiteX2" fmla="*/ 153021 w 2590117"/>
                <a:gd name="connsiteY2" fmla="*/ 3050690 h 3663447"/>
                <a:gd name="connsiteX3" fmla="*/ 213981 w 2590117"/>
                <a:gd name="connsiteY3" fmla="*/ 3035450 h 3663447"/>
                <a:gd name="connsiteX4" fmla="*/ 351141 w 2590117"/>
                <a:gd name="connsiteY4" fmla="*/ 2989730 h 3663447"/>
                <a:gd name="connsiteX5" fmla="*/ 457821 w 2590117"/>
                <a:gd name="connsiteY5" fmla="*/ 2959250 h 3663447"/>
                <a:gd name="connsiteX6" fmla="*/ 640701 w 2590117"/>
                <a:gd name="connsiteY6" fmla="*/ 2883050 h 3663447"/>
                <a:gd name="connsiteX7" fmla="*/ 854061 w 2590117"/>
                <a:gd name="connsiteY7" fmla="*/ 2730650 h 3663447"/>
                <a:gd name="connsiteX8" fmla="*/ 945501 w 2590117"/>
                <a:gd name="connsiteY8" fmla="*/ 2654450 h 3663447"/>
                <a:gd name="connsiteX9" fmla="*/ 1082661 w 2590117"/>
                <a:gd name="connsiteY9" fmla="*/ 2486810 h 3663447"/>
                <a:gd name="connsiteX10" fmla="*/ 1113141 w 2590117"/>
                <a:gd name="connsiteY10" fmla="*/ 2441090 h 3663447"/>
                <a:gd name="connsiteX11" fmla="*/ 1158861 w 2590117"/>
                <a:gd name="connsiteY11" fmla="*/ 2395370 h 3663447"/>
                <a:gd name="connsiteX12" fmla="*/ 1235061 w 2590117"/>
                <a:gd name="connsiteY12" fmla="*/ 2258210 h 3663447"/>
                <a:gd name="connsiteX13" fmla="*/ 1296021 w 2590117"/>
                <a:gd name="connsiteY13" fmla="*/ 2151530 h 3663447"/>
                <a:gd name="connsiteX14" fmla="*/ 1341741 w 2590117"/>
                <a:gd name="connsiteY14" fmla="*/ 2105810 h 3663447"/>
                <a:gd name="connsiteX15" fmla="*/ 1448421 w 2590117"/>
                <a:gd name="connsiteY15" fmla="*/ 1968650 h 3663447"/>
                <a:gd name="connsiteX16" fmla="*/ 1494141 w 2590117"/>
                <a:gd name="connsiteY16" fmla="*/ 1938170 h 3663447"/>
                <a:gd name="connsiteX17" fmla="*/ 1570341 w 2590117"/>
                <a:gd name="connsiteY17" fmla="*/ 1801010 h 3663447"/>
                <a:gd name="connsiteX18" fmla="*/ 1600821 w 2590117"/>
                <a:gd name="connsiteY18" fmla="*/ 1755290 h 3663447"/>
                <a:gd name="connsiteX19" fmla="*/ 1646541 w 2590117"/>
                <a:gd name="connsiteY19" fmla="*/ 1724810 h 3663447"/>
                <a:gd name="connsiteX20" fmla="*/ 1722741 w 2590117"/>
                <a:gd name="connsiteY20" fmla="*/ 1587650 h 3663447"/>
                <a:gd name="connsiteX21" fmla="*/ 1783701 w 2590117"/>
                <a:gd name="connsiteY21" fmla="*/ 1496210 h 3663447"/>
                <a:gd name="connsiteX22" fmla="*/ 1814181 w 2590117"/>
                <a:gd name="connsiteY22" fmla="*/ 1450490 h 3663447"/>
                <a:gd name="connsiteX23" fmla="*/ 1859901 w 2590117"/>
                <a:gd name="connsiteY23" fmla="*/ 1404770 h 3663447"/>
                <a:gd name="connsiteX24" fmla="*/ 1936101 w 2590117"/>
                <a:gd name="connsiteY24" fmla="*/ 1267610 h 3663447"/>
                <a:gd name="connsiteX25" fmla="*/ 1966581 w 2590117"/>
                <a:gd name="connsiteY25" fmla="*/ 1221890 h 3663447"/>
                <a:gd name="connsiteX26" fmla="*/ 1981821 w 2590117"/>
                <a:gd name="connsiteY26" fmla="*/ 1176170 h 3663447"/>
                <a:gd name="connsiteX27" fmla="*/ 2042781 w 2590117"/>
                <a:gd name="connsiteY27" fmla="*/ 1084730 h 3663447"/>
                <a:gd name="connsiteX28" fmla="*/ 2088501 w 2590117"/>
                <a:gd name="connsiteY28" fmla="*/ 978050 h 3663447"/>
                <a:gd name="connsiteX29" fmla="*/ 2118981 w 2590117"/>
                <a:gd name="connsiteY29" fmla="*/ 932330 h 3663447"/>
                <a:gd name="connsiteX30" fmla="*/ 2134221 w 2590117"/>
                <a:gd name="connsiteY30" fmla="*/ 886610 h 3663447"/>
                <a:gd name="connsiteX31" fmla="*/ 2164701 w 2590117"/>
                <a:gd name="connsiteY31" fmla="*/ 840890 h 3663447"/>
                <a:gd name="connsiteX32" fmla="*/ 2225661 w 2590117"/>
                <a:gd name="connsiteY32" fmla="*/ 688490 h 3663447"/>
                <a:gd name="connsiteX33" fmla="*/ 2256141 w 2590117"/>
                <a:gd name="connsiteY33" fmla="*/ 642770 h 3663447"/>
                <a:gd name="connsiteX34" fmla="*/ 2286621 w 2590117"/>
                <a:gd name="connsiteY34" fmla="*/ 551330 h 3663447"/>
                <a:gd name="connsiteX35" fmla="*/ 2317101 w 2590117"/>
                <a:gd name="connsiteY35" fmla="*/ 490370 h 3663447"/>
                <a:gd name="connsiteX36" fmla="*/ 2347581 w 2590117"/>
                <a:gd name="connsiteY36" fmla="*/ 398930 h 3663447"/>
                <a:gd name="connsiteX37" fmla="*/ 2362821 w 2590117"/>
                <a:gd name="connsiteY37" fmla="*/ 353210 h 3663447"/>
                <a:gd name="connsiteX38" fmla="*/ 2378061 w 2590117"/>
                <a:gd name="connsiteY38" fmla="*/ 109370 h 3663447"/>
                <a:gd name="connsiteX39" fmla="*/ 2411230 w 2590117"/>
                <a:gd name="connsiteY39" fmla="*/ 1 h 3663447"/>
                <a:gd name="connsiteX40" fmla="*/ 2499084 w 2590117"/>
                <a:gd name="connsiteY40" fmla="*/ 0 h 3663447"/>
                <a:gd name="connsiteX41" fmla="*/ 2525082 w 2590117"/>
                <a:gd name="connsiteY41" fmla="*/ 150607 h 3663447"/>
                <a:gd name="connsiteX42" fmla="*/ 2515221 w 2590117"/>
                <a:gd name="connsiteY42" fmla="*/ 246530 h 3663447"/>
                <a:gd name="connsiteX43" fmla="*/ 2508049 w 2590117"/>
                <a:gd name="connsiteY43" fmla="*/ 511885 h 3663447"/>
                <a:gd name="connsiteX44" fmla="*/ 2571699 w 2590117"/>
                <a:gd name="connsiteY44" fmla="*/ 554019 h 3663447"/>
                <a:gd name="connsiteX45" fmla="*/ 2538528 w 2590117"/>
                <a:gd name="connsiteY45" fmla="*/ 796963 h 3663447"/>
                <a:gd name="connsiteX46" fmla="*/ 2517014 w 2590117"/>
                <a:gd name="connsiteY46" fmla="*/ 892886 h 3663447"/>
                <a:gd name="connsiteX47" fmla="*/ 2484741 w 2590117"/>
                <a:gd name="connsiteY47" fmla="*/ 993290 h 3663447"/>
                <a:gd name="connsiteX48" fmla="*/ 2436331 w 2590117"/>
                <a:gd name="connsiteY48" fmla="*/ 1147483 h 3663447"/>
                <a:gd name="connsiteX49" fmla="*/ 2499981 w 2590117"/>
                <a:gd name="connsiteY49" fmla="*/ 1206650 h 3663447"/>
                <a:gd name="connsiteX50" fmla="*/ 2582456 w 2590117"/>
                <a:gd name="connsiteY50" fmla="*/ 1256852 h 3663447"/>
                <a:gd name="connsiteX51" fmla="*/ 2576181 w 2590117"/>
                <a:gd name="connsiteY51" fmla="*/ 1343810 h 3663447"/>
                <a:gd name="connsiteX52" fmla="*/ 2545701 w 2590117"/>
                <a:gd name="connsiteY52" fmla="*/ 1435250 h 3663447"/>
                <a:gd name="connsiteX53" fmla="*/ 2530461 w 2590117"/>
                <a:gd name="connsiteY53" fmla="*/ 1480970 h 3663447"/>
                <a:gd name="connsiteX54" fmla="*/ 2464123 w 2590117"/>
                <a:gd name="connsiteY54" fmla="*/ 1583167 h 3663447"/>
                <a:gd name="connsiteX55" fmla="*/ 2393301 w 2590117"/>
                <a:gd name="connsiteY55" fmla="*/ 1709570 h 3663447"/>
                <a:gd name="connsiteX56" fmla="*/ 2362821 w 2590117"/>
                <a:gd name="connsiteY56" fmla="*/ 1755290 h 3663447"/>
                <a:gd name="connsiteX57" fmla="*/ 2362821 w 2590117"/>
                <a:gd name="connsiteY57" fmla="*/ 1816250 h 3663447"/>
                <a:gd name="connsiteX58" fmla="*/ 2369993 w 2590117"/>
                <a:gd name="connsiteY58" fmla="*/ 1906793 h 3663447"/>
                <a:gd name="connsiteX59" fmla="*/ 2324273 w 2590117"/>
                <a:gd name="connsiteY59" fmla="*/ 1983890 h 3663447"/>
                <a:gd name="connsiteX60" fmla="*/ 2286621 w 2590117"/>
                <a:gd name="connsiteY60" fmla="*/ 2029610 h 3663447"/>
                <a:gd name="connsiteX61" fmla="*/ 2272277 w 2590117"/>
                <a:gd name="connsiteY61" fmla="*/ 2064573 h 3663447"/>
                <a:gd name="connsiteX62" fmla="*/ 2134221 w 2590117"/>
                <a:gd name="connsiteY62" fmla="*/ 2197250 h 3663447"/>
                <a:gd name="connsiteX63" fmla="*/ 2103741 w 2590117"/>
                <a:gd name="connsiteY63" fmla="*/ 2242970 h 3663447"/>
                <a:gd name="connsiteX64" fmla="*/ 2073261 w 2590117"/>
                <a:gd name="connsiteY64" fmla="*/ 2288690 h 3663447"/>
                <a:gd name="connsiteX65" fmla="*/ 2023059 w 2590117"/>
                <a:gd name="connsiteY65" fmla="*/ 2330823 h 3663447"/>
                <a:gd name="connsiteX66" fmla="*/ 1981821 w 2590117"/>
                <a:gd name="connsiteY66" fmla="*/ 2395370 h 3663447"/>
                <a:gd name="connsiteX67" fmla="*/ 1922654 w 2590117"/>
                <a:gd name="connsiteY67" fmla="*/ 2450951 h 3663447"/>
                <a:gd name="connsiteX68" fmla="*/ 1890381 w 2590117"/>
                <a:gd name="connsiteY68" fmla="*/ 2502050 h 3663447"/>
                <a:gd name="connsiteX69" fmla="*/ 1905621 w 2590117"/>
                <a:gd name="connsiteY69" fmla="*/ 2547770 h 3663447"/>
                <a:gd name="connsiteX70" fmla="*/ 1946859 w 2590117"/>
                <a:gd name="connsiteY70" fmla="*/ 2607834 h 3663447"/>
                <a:gd name="connsiteX71" fmla="*/ 1875141 w 2590117"/>
                <a:gd name="connsiteY71" fmla="*/ 2700170 h 3663447"/>
                <a:gd name="connsiteX72" fmla="*/ 1829421 w 2590117"/>
                <a:gd name="connsiteY72" fmla="*/ 2715410 h 3663447"/>
                <a:gd name="connsiteX73" fmla="*/ 1737981 w 2590117"/>
                <a:gd name="connsiteY73" fmla="*/ 2776370 h 3663447"/>
                <a:gd name="connsiteX74" fmla="*/ 1692261 w 2590117"/>
                <a:gd name="connsiteY74" fmla="*/ 2806850 h 3663447"/>
                <a:gd name="connsiteX75" fmla="*/ 1646541 w 2590117"/>
                <a:gd name="connsiteY75" fmla="*/ 2822090 h 3663447"/>
                <a:gd name="connsiteX76" fmla="*/ 1463661 w 2590117"/>
                <a:gd name="connsiteY76" fmla="*/ 2913530 h 3663447"/>
                <a:gd name="connsiteX77" fmla="*/ 1417941 w 2590117"/>
                <a:gd name="connsiteY77" fmla="*/ 2928770 h 3663447"/>
                <a:gd name="connsiteX78" fmla="*/ 1372221 w 2590117"/>
                <a:gd name="connsiteY78" fmla="*/ 2944010 h 3663447"/>
                <a:gd name="connsiteX79" fmla="*/ 1341741 w 2590117"/>
                <a:gd name="connsiteY79" fmla="*/ 2989730 h 3663447"/>
                <a:gd name="connsiteX80" fmla="*/ 1296021 w 2590117"/>
                <a:gd name="connsiteY80" fmla="*/ 3004970 h 3663447"/>
                <a:gd name="connsiteX81" fmla="*/ 1250301 w 2590117"/>
                <a:gd name="connsiteY81" fmla="*/ 3035450 h 3663447"/>
                <a:gd name="connsiteX82" fmla="*/ 1233269 w 2590117"/>
                <a:gd name="connsiteY82" fmla="*/ 3333975 h 3663447"/>
                <a:gd name="connsiteX83" fmla="*/ 701661 w 2590117"/>
                <a:gd name="connsiteY83" fmla="*/ 3507890 h 3663447"/>
                <a:gd name="connsiteX84" fmla="*/ 469969 w 2590117"/>
                <a:gd name="connsiteY84" fmla="*/ 3572792 h 3663447"/>
                <a:gd name="connsiteX85" fmla="*/ 284533 w 2590117"/>
                <a:gd name="connsiteY85" fmla="*/ 3636736 h 3663447"/>
                <a:gd name="connsiteX86" fmla="*/ 165063 w 2590117"/>
                <a:gd name="connsiteY86" fmla="*/ 3635458 h 3663447"/>
                <a:gd name="connsiteX87" fmla="*/ 40693 w 2590117"/>
                <a:gd name="connsiteY87" fmla="*/ 3297727 h 3663447"/>
                <a:gd name="connsiteX0" fmla="*/ 44127 w 2593551"/>
                <a:gd name="connsiteY0" fmla="*/ 3297727 h 3636736"/>
                <a:gd name="connsiteX1" fmla="*/ 9702 w 2593551"/>
                <a:gd name="connsiteY1" fmla="*/ 3096411 h 3636736"/>
                <a:gd name="connsiteX2" fmla="*/ 156455 w 2593551"/>
                <a:gd name="connsiteY2" fmla="*/ 3050690 h 3636736"/>
                <a:gd name="connsiteX3" fmla="*/ 217415 w 2593551"/>
                <a:gd name="connsiteY3" fmla="*/ 3035450 h 3636736"/>
                <a:gd name="connsiteX4" fmla="*/ 354575 w 2593551"/>
                <a:gd name="connsiteY4" fmla="*/ 2989730 h 3636736"/>
                <a:gd name="connsiteX5" fmla="*/ 461255 w 2593551"/>
                <a:gd name="connsiteY5" fmla="*/ 2959250 h 3636736"/>
                <a:gd name="connsiteX6" fmla="*/ 644135 w 2593551"/>
                <a:gd name="connsiteY6" fmla="*/ 2883050 h 3636736"/>
                <a:gd name="connsiteX7" fmla="*/ 857495 w 2593551"/>
                <a:gd name="connsiteY7" fmla="*/ 2730650 h 3636736"/>
                <a:gd name="connsiteX8" fmla="*/ 948935 w 2593551"/>
                <a:gd name="connsiteY8" fmla="*/ 2654450 h 3636736"/>
                <a:gd name="connsiteX9" fmla="*/ 1086095 w 2593551"/>
                <a:gd name="connsiteY9" fmla="*/ 2486810 h 3636736"/>
                <a:gd name="connsiteX10" fmla="*/ 1116575 w 2593551"/>
                <a:gd name="connsiteY10" fmla="*/ 2441090 h 3636736"/>
                <a:gd name="connsiteX11" fmla="*/ 1162295 w 2593551"/>
                <a:gd name="connsiteY11" fmla="*/ 2395370 h 3636736"/>
                <a:gd name="connsiteX12" fmla="*/ 1238495 w 2593551"/>
                <a:gd name="connsiteY12" fmla="*/ 2258210 h 3636736"/>
                <a:gd name="connsiteX13" fmla="*/ 1299455 w 2593551"/>
                <a:gd name="connsiteY13" fmla="*/ 2151530 h 3636736"/>
                <a:gd name="connsiteX14" fmla="*/ 1345175 w 2593551"/>
                <a:gd name="connsiteY14" fmla="*/ 2105810 h 3636736"/>
                <a:gd name="connsiteX15" fmla="*/ 1451855 w 2593551"/>
                <a:gd name="connsiteY15" fmla="*/ 1968650 h 3636736"/>
                <a:gd name="connsiteX16" fmla="*/ 1497575 w 2593551"/>
                <a:gd name="connsiteY16" fmla="*/ 1938170 h 3636736"/>
                <a:gd name="connsiteX17" fmla="*/ 1573775 w 2593551"/>
                <a:gd name="connsiteY17" fmla="*/ 1801010 h 3636736"/>
                <a:gd name="connsiteX18" fmla="*/ 1604255 w 2593551"/>
                <a:gd name="connsiteY18" fmla="*/ 1755290 h 3636736"/>
                <a:gd name="connsiteX19" fmla="*/ 1649975 w 2593551"/>
                <a:gd name="connsiteY19" fmla="*/ 1724810 h 3636736"/>
                <a:gd name="connsiteX20" fmla="*/ 1726175 w 2593551"/>
                <a:gd name="connsiteY20" fmla="*/ 1587650 h 3636736"/>
                <a:gd name="connsiteX21" fmla="*/ 1787135 w 2593551"/>
                <a:gd name="connsiteY21" fmla="*/ 1496210 h 3636736"/>
                <a:gd name="connsiteX22" fmla="*/ 1817615 w 2593551"/>
                <a:gd name="connsiteY22" fmla="*/ 1450490 h 3636736"/>
                <a:gd name="connsiteX23" fmla="*/ 1863335 w 2593551"/>
                <a:gd name="connsiteY23" fmla="*/ 1404770 h 3636736"/>
                <a:gd name="connsiteX24" fmla="*/ 1939535 w 2593551"/>
                <a:gd name="connsiteY24" fmla="*/ 1267610 h 3636736"/>
                <a:gd name="connsiteX25" fmla="*/ 1970015 w 2593551"/>
                <a:gd name="connsiteY25" fmla="*/ 1221890 h 3636736"/>
                <a:gd name="connsiteX26" fmla="*/ 1985255 w 2593551"/>
                <a:gd name="connsiteY26" fmla="*/ 1176170 h 3636736"/>
                <a:gd name="connsiteX27" fmla="*/ 2046215 w 2593551"/>
                <a:gd name="connsiteY27" fmla="*/ 1084730 h 3636736"/>
                <a:gd name="connsiteX28" fmla="*/ 2091935 w 2593551"/>
                <a:gd name="connsiteY28" fmla="*/ 978050 h 3636736"/>
                <a:gd name="connsiteX29" fmla="*/ 2122415 w 2593551"/>
                <a:gd name="connsiteY29" fmla="*/ 932330 h 3636736"/>
                <a:gd name="connsiteX30" fmla="*/ 2137655 w 2593551"/>
                <a:gd name="connsiteY30" fmla="*/ 886610 h 3636736"/>
                <a:gd name="connsiteX31" fmla="*/ 2168135 w 2593551"/>
                <a:gd name="connsiteY31" fmla="*/ 840890 h 3636736"/>
                <a:gd name="connsiteX32" fmla="*/ 2229095 w 2593551"/>
                <a:gd name="connsiteY32" fmla="*/ 688490 h 3636736"/>
                <a:gd name="connsiteX33" fmla="*/ 2259575 w 2593551"/>
                <a:gd name="connsiteY33" fmla="*/ 642770 h 3636736"/>
                <a:gd name="connsiteX34" fmla="*/ 2290055 w 2593551"/>
                <a:gd name="connsiteY34" fmla="*/ 551330 h 3636736"/>
                <a:gd name="connsiteX35" fmla="*/ 2320535 w 2593551"/>
                <a:gd name="connsiteY35" fmla="*/ 490370 h 3636736"/>
                <a:gd name="connsiteX36" fmla="*/ 2351015 w 2593551"/>
                <a:gd name="connsiteY36" fmla="*/ 398930 h 3636736"/>
                <a:gd name="connsiteX37" fmla="*/ 2366255 w 2593551"/>
                <a:gd name="connsiteY37" fmla="*/ 353210 h 3636736"/>
                <a:gd name="connsiteX38" fmla="*/ 2381495 w 2593551"/>
                <a:gd name="connsiteY38" fmla="*/ 109370 h 3636736"/>
                <a:gd name="connsiteX39" fmla="*/ 2414664 w 2593551"/>
                <a:gd name="connsiteY39" fmla="*/ 1 h 3636736"/>
                <a:gd name="connsiteX40" fmla="*/ 2502518 w 2593551"/>
                <a:gd name="connsiteY40" fmla="*/ 0 h 3636736"/>
                <a:gd name="connsiteX41" fmla="*/ 2528516 w 2593551"/>
                <a:gd name="connsiteY41" fmla="*/ 150607 h 3636736"/>
                <a:gd name="connsiteX42" fmla="*/ 2518655 w 2593551"/>
                <a:gd name="connsiteY42" fmla="*/ 246530 h 3636736"/>
                <a:gd name="connsiteX43" fmla="*/ 2511483 w 2593551"/>
                <a:gd name="connsiteY43" fmla="*/ 511885 h 3636736"/>
                <a:gd name="connsiteX44" fmla="*/ 2575133 w 2593551"/>
                <a:gd name="connsiteY44" fmla="*/ 554019 h 3636736"/>
                <a:gd name="connsiteX45" fmla="*/ 2541962 w 2593551"/>
                <a:gd name="connsiteY45" fmla="*/ 796963 h 3636736"/>
                <a:gd name="connsiteX46" fmla="*/ 2520448 w 2593551"/>
                <a:gd name="connsiteY46" fmla="*/ 892886 h 3636736"/>
                <a:gd name="connsiteX47" fmla="*/ 2488175 w 2593551"/>
                <a:gd name="connsiteY47" fmla="*/ 993290 h 3636736"/>
                <a:gd name="connsiteX48" fmla="*/ 2439765 w 2593551"/>
                <a:gd name="connsiteY48" fmla="*/ 1147483 h 3636736"/>
                <a:gd name="connsiteX49" fmla="*/ 2503415 w 2593551"/>
                <a:gd name="connsiteY49" fmla="*/ 1206650 h 3636736"/>
                <a:gd name="connsiteX50" fmla="*/ 2585890 w 2593551"/>
                <a:gd name="connsiteY50" fmla="*/ 1256852 h 3636736"/>
                <a:gd name="connsiteX51" fmla="*/ 2579615 w 2593551"/>
                <a:gd name="connsiteY51" fmla="*/ 1343810 h 3636736"/>
                <a:gd name="connsiteX52" fmla="*/ 2549135 w 2593551"/>
                <a:gd name="connsiteY52" fmla="*/ 1435250 h 3636736"/>
                <a:gd name="connsiteX53" fmla="*/ 2533895 w 2593551"/>
                <a:gd name="connsiteY53" fmla="*/ 1480970 h 3636736"/>
                <a:gd name="connsiteX54" fmla="*/ 2467557 w 2593551"/>
                <a:gd name="connsiteY54" fmla="*/ 1583167 h 3636736"/>
                <a:gd name="connsiteX55" fmla="*/ 2396735 w 2593551"/>
                <a:gd name="connsiteY55" fmla="*/ 1709570 h 3636736"/>
                <a:gd name="connsiteX56" fmla="*/ 2366255 w 2593551"/>
                <a:gd name="connsiteY56" fmla="*/ 1755290 h 3636736"/>
                <a:gd name="connsiteX57" fmla="*/ 2366255 w 2593551"/>
                <a:gd name="connsiteY57" fmla="*/ 1816250 h 3636736"/>
                <a:gd name="connsiteX58" fmla="*/ 2373427 w 2593551"/>
                <a:gd name="connsiteY58" fmla="*/ 1906793 h 3636736"/>
                <a:gd name="connsiteX59" fmla="*/ 2327707 w 2593551"/>
                <a:gd name="connsiteY59" fmla="*/ 1983890 h 3636736"/>
                <a:gd name="connsiteX60" fmla="*/ 2290055 w 2593551"/>
                <a:gd name="connsiteY60" fmla="*/ 2029610 h 3636736"/>
                <a:gd name="connsiteX61" fmla="*/ 2275711 w 2593551"/>
                <a:gd name="connsiteY61" fmla="*/ 2064573 h 3636736"/>
                <a:gd name="connsiteX62" fmla="*/ 2137655 w 2593551"/>
                <a:gd name="connsiteY62" fmla="*/ 2197250 h 3636736"/>
                <a:gd name="connsiteX63" fmla="*/ 2107175 w 2593551"/>
                <a:gd name="connsiteY63" fmla="*/ 2242970 h 3636736"/>
                <a:gd name="connsiteX64" fmla="*/ 2076695 w 2593551"/>
                <a:gd name="connsiteY64" fmla="*/ 2288690 h 3636736"/>
                <a:gd name="connsiteX65" fmla="*/ 2026493 w 2593551"/>
                <a:gd name="connsiteY65" fmla="*/ 2330823 h 3636736"/>
                <a:gd name="connsiteX66" fmla="*/ 1985255 w 2593551"/>
                <a:gd name="connsiteY66" fmla="*/ 2395370 h 3636736"/>
                <a:gd name="connsiteX67" fmla="*/ 1926088 w 2593551"/>
                <a:gd name="connsiteY67" fmla="*/ 2450951 h 3636736"/>
                <a:gd name="connsiteX68" fmla="*/ 1893815 w 2593551"/>
                <a:gd name="connsiteY68" fmla="*/ 2502050 h 3636736"/>
                <a:gd name="connsiteX69" fmla="*/ 1909055 w 2593551"/>
                <a:gd name="connsiteY69" fmla="*/ 2547770 h 3636736"/>
                <a:gd name="connsiteX70" fmla="*/ 1950293 w 2593551"/>
                <a:gd name="connsiteY70" fmla="*/ 2607834 h 3636736"/>
                <a:gd name="connsiteX71" fmla="*/ 1878575 w 2593551"/>
                <a:gd name="connsiteY71" fmla="*/ 2700170 h 3636736"/>
                <a:gd name="connsiteX72" fmla="*/ 1832855 w 2593551"/>
                <a:gd name="connsiteY72" fmla="*/ 2715410 h 3636736"/>
                <a:gd name="connsiteX73" fmla="*/ 1741415 w 2593551"/>
                <a:gd name="connsiteY73" fmla="*/ 2776370 h 3636736"/>
                <a:gd name="connsiteX74" fmla="*/ 1695695 w 2593551"/>
                <a:gd name="connsiteY74" fmla="*/ 2806850 h 3636736"/>
                <a:gd name="connsiteX75" fmla="*/ 1649975 w 2593551"/>
                <a:gd name="connsiteY75" fmla="*/ 2822090 h 3636736"/>
                <a:gd name="connsiteX76" fmla="*/ 1467095 w 2593551"/>
                <a:gd name="connsiteY76" fmla="*/ 2913530 h 3636736"/>
                <a:gd name="connsiteX77" fmla="*/ 1421375 w 2593551"/>
                <a:gd name="connsiteY77" fmla="*/ 2928770 h 3636736"/>
                <a:gd name="connsiteX78" fmla="*/ 1375655 w 2593551"/>
                <a:gd name="connsiteY78" fmla="*/ 2944010 h 3636736"/>
                <a:gd name="connsiteX79" fmla="*/ 1345175 w 2593551"/>
                <a:gd name="connsiteY79" fmla="*/ 2989730 h 3636736"/>
                <a:gd name="connsiteX80" fmla="*/ 1299455 w 2593551"/>
                <a:gd name="connsiteY80" fmla="*/ 3004970 h 3636736"/>
                <a:gd name="connsiteX81" fmla="*/ 1253735 w 2593551"/>
                <a:gd name="connsiteY81" fmla="*/ 3035450 h 3636736"/>
                <a:gd name="connsiteX82" fmla="*/ 1236703 w 2593551"/>
                <a:gd name="connsiteY82" fmla="*/ 3333975 h 3636736"/>
                <a:gd name="connsiteX83" fmla="*/ 705095 w 2593551"/>
                <a:gd name="connsiteY83" fmla="*/ 3507890 h 3636736"/>
                <a:gd name="connsiteX84" fmla="*/ 473403 w 2593551"/>
                <a:gd name="connsiteY84" fmla="*/ 3572792 h 3636736"/>
                <a:gd name="connsiteX85" fmla="*/ 287967 w 2593551"/>
                <a:gd name="connsiteY85" fmla="*/ 3636736 h 3636736"/>
                <a:gd name="connsiteX86" fmla="*/ 44127 w 2593551"/>
                <a:gd name="connsiteY86" fmla="*/ 3297727 h 3636736"/>
                <a:gd name="connsiteX0" fmla="*/ 44127 w 2593551"/>
                <a:gd name="connsiteY0" fmla="*/ 3297727 h 3636736"/>
                <a:gd name="connsiteX1" fmla="*/ 9702 w 2593551"/>
                <a:gd name="connsiteY1" fmla="*/ 3096411 h 3636736"/>
                <a:gd name="connsiteX2" fmla="*/ 156455 w 2593551"/>
                <a:gd name="connsiteY2" fmla="*/ 3050690 h 3636736"/>
                <a:gd name="connsiteX3" fmla="*/ 217415 w 2593551"/>
                <a:gd name="connsiteY3" fmla="*/ 3035450 h 3636736"/>
                <a:gd name="connsiteX4" fmla="*/ 354575 w 2593551"/>
                <a:gd name="connsiteY4" fmla="*/ 2989730 h 3636736"/>
                <a:gd name="connsiteX5" fmla="*/ 461255 w 2593551"/>
                <a:gd name="connsiteY5" fmla="*/ 2959250 h 3636736"/>
                <a:gd name="connsiteX6" fmla="*/ 644135 w 2593551"/>
                <a:gd name="connsiteY6" fmla="*/ 2883050 h 3636736"/>
                <a:gd name="connsiteX7" fmla="*/ 857495 w 2593551"/>
                <a:gd name="connsiteY7" fmla="*/ 2730650 h 3636736"/>
                <a:gd name="connsiteX8" fmla="*/ 948935 w 2593551"/>
                <a:gd name="connsiteY8" fmla="*/ 2654450 h 3636736"/>
                <a:gd name="connsiteX9" fmla="*/ 1086095 w 2593551"/>
                <a:gd name="connsiteY9" fmla="*/ 2486810 h 3636736"/>
                <a:gd name="connsiteX10" fmla="*/ 1116575 w 2593551"/>
                <a:gd name="connsiteY10" fmla="*/ 2441090 h 3636736"/>
                <a:gd name="connsiteX11" fmla="*/ 1162295 w 2593551"/>
                <a:gd name="connsiteY11" fmla="*/ 2395370 h 3636736"/>
                <a:gd name="connsiteX12" fmla="*/ 1238495 w 2593551"/>
                <a:gd name="connsiteY12" fmla="*/ 2258210 h 3636736"/>
                <a:gd name="connsiteX13" fmla="*/ 1299455 w 2593551"/>
                <a:gd name="connsiteY13" fmla="*/ 2151530 h 3636736"/>
                <a:gd name="connsiteX14" fmla="*/ 1345175 w 2593551"/>
                <a:gd name="connsiteY14" fmla="*/ 2105810 h 3636736"/>
                <a:gd name="connsiteX15" fmla="*/ 1451855 w 2593551"/>
                <a:gd name="connsiteY15" fmla="*/ 1968650 h 3636736"/>
                <a:gd name="connsiteX16" fmla="*/ 1497575 w 2593551"/>
                <a:gd name="connsiteY16" fmla="*/ 1938170 h 3636736"/>
                <a:gd name="connsiteX17" fmla="*/ 1573775 w 2593551"/>
                <a:gd name="connsiteY17" fmla="*/ 1801010 h 3636736"/>
                <a:gd name="connsiteX18" fmla="*/ 1604255 w 2593551"/>
                <a:gd name="connsiteY18" fmla="*/ 1755290 h 3636736"/>
                <a:gd name="connsiteX19" fmla="*/ 1649975 w 2593551"/>
                <a:gd name="connsiteY19" fmla="*/ 1724810 h 3636736"/>
                <a:gd name="connsiteX20" fmla="*/ 1726175 w 2593551"/>
                <a:gd name="connsiteY20" fmla="*/ 1587650 h 3636736"/>
                <a:gd name="connsiteX21" fmla="*/ 1787135 w 2593551"/>
                <a:gd name="connsiteY21" fmla="*/ 1496210 h 3636736"/>
                <a:gd name="connsiteX22" fmla="*/ 1817615 w 2593551"/>
                <a:gd name="connsiteY22" fmla="*/ 1450490 h 3636736"/>
                <a:gd name="connsiteX23" fmla="*/ 1863335 w 2593551"/>
                <a:gd name="connsiteY23" fmla="*/ 1404770 h 3636736"/>
                <a:gd name="connsiteX24" fmla="*/ 1939535 w 2593551"/>
                <a:gd name="connsiteY24" fmla="*/ 1267610 h 3636736"/>
                <a:gd name="connsiteX25" fmla="*/ 1970015 w 2593551"/>
                <a:gd name="connsiteY25" fmla="*/ 1221890 h 3636736"/>
                <a:gd name="connsiteX26" fmla="*/ 1985255 w 2593551"/>
                <a:gd name="connsiteY26" fmla="*/ 1176170 h 3636736"/>
                <a:gd name="connsiteX27" fmla="*/ 2046215 w 2593551"/>
                <a:gd name="connsiteY27" fmla="*/ 1084730 h 3636736"/>
                <a:gd name="connsiteX28" fmla="*/ 2091935 w 2593551"/>
                <a:gd name="connsiteY28" fmla="*/ 978050 h 3636736"/>
                <a:gd name="connsiteX29" fmla="*/ 2122415 w 2593551"/>
                <a:gd name="connsiteY29" fmla="*/ 932330 h 3636736"/>
                <a:gd name="connsiteX30" fmla="*/ 2137655 w 2593551"/>
                <a:gd name="connsiteY30" fmla="*/ 886610 h 3636736"/>
                <a:gd name="connsiteX31" fmla="*/ 2168135 w 2593551"/>
                <a:gd name="connsiteY31" fmla="*/ 840890 h 3636736"/>
                <a:gd name="connsiteX32" fmla="*/ 2229095 w 2593551"/>
                <a:gd name="connsiteY32" fmla="*/ 688490 h 3636736"/>
                <a:gd name="connsiteX33" fmla="*/ 2259575 w 2593551"/>
                <a:gd name="connsiteY33" fmla="*/ 642770 h 3636736"/>
                <a:gd name="connsiteX34" fmla="*/ 2290055 w 2593551"/>
                <a:gd name="connsiteY34" fmla="*/ 551330 h 3636736"/>
                <a:gd name="connsiteX35" fmla="*/ 2320535 w 2593551"/>
                <a:gd name="connsiteY35" fmla="*/ 490370 h 3636736"/>
                <a:gd name="connsiteX36" fmla="*/ 2351015 w 2593551"/>
                <a:gd name="connsiteY36" fmla="*/ 398930 h 3636736"/>
                <a:gd name="connsiteX37" fmla="*/ 2366255 w 2593551"/>
                <a:gd name="connsiteY37" fmla="*/ 353210 h 3636736"/>
                <a:gd name="connsiteX38" fmla="*/ 2381495 w 2593551"/>
                <a:gd name="connsiteY38" fmla="*/ 109370 h 3636736"/>
                <a:gd name="connsiteX39" fmla="*/ 2414664 w 2593551"/>
                <a:gd name="connsiteY39" fmla="*/ 1 h 3636736"/>
                <a:gd name="connsiteX40" fmla="*/ 2502518 w 2593551"/>
                <a:gd name="connsiteY40" fmla="*/ 0 h 3636736"/>
                <a:gd name="connsiteX41" fmla="*/ 2528516 w 2593551"/>
                <a:gd name="connsiteY41" fmla="*/ 150607 h 3636736"/>
                <a:gd name="connsiteX42" fmla="*/ 2518655 w 2593551"/>
                <a:gd name="connsiteY42" fmla="*/ 246530 h 3636736"/>
                <a:gd name="connsiteX43" fmla="*/ 2511483 w 2593551"/>
                <a:gd name="connsiteY43" fmla="*/ 511885 h 3636736"/>
                <a:gd name="connsiteX44" fmla="*/ 2575133 w 2593551"/>
                <a:gd name="connsiteY44" fmla="*/ 554019 h 3636736"/>
                <a:gd name="connsiteX45" fmla="*/ 2541962 w 2593551"/>
                <a:gd name="connsiteY45" fmla="*/ 796963 h 3636736"/>
                <a:gd name="connsiteX46" fmla="*/ 2520448 w 2593551"/>
                <a:gd name="connsiteY46" fmla="*/ 892886 h 3636736"/>
                <a:gd name="connsiteX47" fmla="*/ 2488175 w 2593551"/>
                <a:gd name="connsiteY47" fmla="*/ 993290 h 3636736"/>
                <a:gd name="connsiteX48" fmla="*/ 2439765 w 2593551"/>
                <a:gd name="connsiteY48" fmla="*/ 1147483 h 3636736"/>
                <a:gd name="connsiteX49" fmla="*/ 2503415 w 2593551"/>
                <a:gd name="connsiteY49" fmla="*/ 1206650 h 3636736"/>
                <a:gd name="connsiteX50" fmla="*/ 2585890 w 2593551"/>
                <a:gd name="connsiteY50" fmla="*/ 1256852 h 3636736"/>
                <a:gd name="connsiteX51" fmla="*/ 2579615 w 2593551"/>
                <a:gd name="connsiteY51" fmla="*/ 1343810 h 3636736"/>
                <a:gd name="connsiteX52" fmla="*/ 2549135 w 2593551"/>
                <a:gd name="connsiteY52" fmla="*/ 1435250 h 3636736"/>
                <a:gd name="connsiteX53" fmla="*/ 2533895 w 2593551"/>
                <a:gd name="connsiteY53" fmla="*/ 1480970 h 3636736"/>
                <a:gd name="connsiteX54" fmla="*/ 2467557 w 2593551"/>
                <a:gd name="connsiteY54" fmla="*/ 1583167 h 3636736"/>
                <a:gd name="connsiteX55" fmla="*/ 2396735 w 2593551"/>
                <a:gd name="connsiteY55" fmla="*/ 1709570 h 3636736"/>
                <a:gd name="connsiteX56" fmla="*/ 2366255 w 2593551"/>
                <a:gd name="connsiteY56" fmla="*/ 1755290 h 3636736"/>
                <a:gd name="connsiteX57" fmla="*/ 2366255 w 2593551"/>
                <a:gd name="connsiteY57" fmla="*/ 1816250 h 3636736"/>
                <a:gd name="connsiteX58" fmla="*/ 2373427 w 2593551"/>
                <a:gd name="connsiteY58" fmla="*/ 1906793 h 3636736"/>
                <a:gd name="connsiteX59" fmla="*/ 2327707 w 2593551"/>
                <a:gd name="connsiteY59" fmla="*/ 1983890 h 3636736"/>
                <a:gd name="connsiteX60" fmla="*/ 2290055 w 2593551"/>
                <a:gd name="connsiteY60" fmla="*/ 2029610 h 3636736"/>
                <a:gd name="connsiteX61" fmla="*/ 2275711 w 2593551"/>
                <a:gd name="connsiteY61" fmla="*/ 2064573 h 3636736"/>
                <a:gd name="connsiteX62" fmla="*/ 2137655 w 2593551"/>
                <a:gd name="connsiteY62" fmla="*/ 2197250 h 3636736"/>
                <a:gd name="connsiteX63" fmla="*/ 2107175 w 2593551"/>
                <a:gd name="connsiteY63" fmla="*/ 2242970 h 3636736"/>
                <a:gd name="connsiteX64" fmla="*/ 2076695 w 2593551"/>
                <a:gd name="connsiteY64" fmla="*/ 2288690 h 3636736"/>
                <a:gd name="connsiteX65" fmla="*/ 2026493 w 2593551"/>
                <a:gd name="connsiteY65" fmla="*/ 2330823 h 3636736"/>
                <a:gd name="connsiteX66" fmla="*/ 1985255 w 2593551"/>
                <a:gd name="connsiteY66" fmla="*/ 2395370 h 3636736"/>
                <a:gd name="connsiteX67" fmla="*/ 1926088 w 2593551"/>
                <a:gd name="connsiteY67" fmla="*/ 2450951 h 3636736"/>
                <a:gd name="connsiteX68" fmla="*/ 1893815 w 2593551"/>
                <a:gd name="connsiteY68" fmla="*/ 2502050 h 3636736"/>
                <a:gd name="connsiteX69" fmla="*/ 1909055 w 2593551"/>
                <a:gd name="connsiteY69" fmla="*/ 2547770 h 3636736"/>
                <a:gd name="connsiteX70" fmla="*/ 1950293 w 2593551"/>
                <a:gd name="connsiteY70" fmla="*/ 2607834 h 3636736"/>
                <a:gd name="connsiteX71" fmla="*/ 1878575 w 2593551"/>
                <a:gd name="connsiteY71" fmla="*/ 2700170 h 3636736"/>
                <a:gd name="connsiteX72" fmla="*/ 1832855 w 2593551"/>
                <a:gd name="connsiteY72" fmla="*/ 2715410 h 3636736"/>
                <a:gd name="connsiteX73" fmla="*/ 1741415 w 2593551"/>
                <a:gd name="connsiteY73" fmla="*/ 2776370 h 3636736"/>
                <a:gd name="connsiteX74" fmla="*/ 1695695 w 2593551"/>
                <a:gd name="connsiteY74" fmla="*/ 2806850 h 3636736"/>
                <a:gd name="connsiteX75" fmla="*/ 1649975 w 2593551"/>
                <a:gd name="connsiteY75" fmla="*/ 2822090 h 3636736"/>
                <a:gd name="connsiteX76" fmla="*/ 1467095 w 2593551"/>
                <a:gd name="connsiteY76" fmla="*/ 2913530 h 3636736"/>
                <a:gd name="connsiteX77" fmla="*/ 1421375 w 2593551"/>
                <a:gd name="connsiteY77" fmla="*/ 2928770 h 3636736"/>
                <a:gd name="connsiteX78" fmla="*/ 1375655 w 2593551"/>
                <a:gd name="connsiteY78" fmla="*/ 2944010 h 3636736"/>
                <a:gd name="connsiteX79" fmla="*/ 1345175 w 2593551"/>
                <a:gd name="connsiteY79" fmla="*/ 2989730 h 3636736"/>
                <a:gd name="connsiteX80" fmla="*/ 1299455 w 2593551"/>
                <a:gd name="connsiteY80" fmla="*/ 3004970 h 3636736"/>
                <a:gd name="connsiteX81" fmla="*/ 1253735 w 2593551"/>
                <a:gd name="connsiteY81" fmla="*/ 3035450 h 3636736"/>
                <a:gd name="connsiteX82" fmla="*/ 1236703 w 2593551"/>
                <a:gd name="connsiteY82" fmla="*/ 3333975 h 3636736"/>
                <a:gd name="connsiteX83" fmla="*/ 705095 w 2593551"/>
                <a:gd name="connsiteY83" fmla="*/ 3507890 h 3636736"/>
                <a:gd name="connsiteX84" fmla="*/ 473403 w 2593551"/>
                <a:gd name="connsiteY84" fmla="*/ 3572792 h 3636736"/>
                <a:gd name="connsiteX85" fmla="*/ 287967 w 2593551"/>
                <a:gd name="connsiteY85" fmla="*/ 3636736 h 3636736"/>
                <a:gd name="connsiteX86" fmla="*/ 182459 w 2593551"/>
                <a:gd name="connsiteY86" fmla="*/ 3524834 h 3636736"/>
                <a:gd name="connsiteX87" fmla="*/ 44127 w 2593551"/>
                <a:gd name="connsiteY87" fmla="*/ 3297727 h 3636736"/>
                <a:gd name="connsiteX0" fmla="*/ 40335 w 2589759"/>
                <a:gd name="connsiteY0" fmla="*/ 3297727 h 3636736"/>
                <a:gd name="connsiteX1" fmla="*/ 5910 w 2589759"/>
                <a:gd name="connsiteY1" fmla="*/ 3096411 h 3636736"/>
                <a:gd name="connsiteX2" fmla="*/ 152663 w 2589759"/>
                <a:gd name="connsiteY2" fmla="*/ 3050690 h 3636736"/>
                <a:gd name="connsiteX3" fmla="*/ 213623 w 2589759"/>
                <a:gd name="connsiteY3" fmla="*/ 3035450 h 3636736"/>
                <a:gd name="connsiteX4" fmla="*/ 350783 w 2589759"/>
                <a:gd name="connsiteY4" fmla="*/ 2989730 h 3636736"/>
                <a:gd name="connsiteX5" fmla="*/ 457463 w 2589759"/>
                <a:gd name="connsiteY5" fmla="*/ 2959250 h 3636736"/>
                <a:gd name="connsiteX6" fmla="*/ 640343 w 2589759"/>
                <a:gd name="connsiteY6" fmla="*/ 2883050 h 3636736"/>
                <a:gd name="connsiteX7" fmla="*/ 853703 w 2589759"/>
                <a:gd name="connsiteY7" fmla="*/ 2730650 h 3636736"/>
                <a:gd name="connsiteX8" fmla="*/ 945143 w 2589759"/>
                <a:gd name="connsiteY8" fmla="*/ 2654450 h 3636736"/>
                <a:gd name="connsiteX9" fmla="*/ 1082303 w 2589759"/>
                <a:gd name="connsiteY9" fmla="*/ 2486810 h 3636736"/>
                <a:gd name="connsiteX10" fmla="*/ 1112783 w 2589759"/>
                <a:gd name="connsiteY10" fmla="*/ 2441090 h 3636736"/>
                <a:gd name="connsiteX11" fmla="*/ 1158503 w 2589759"/>
                <a:gd name="connsiteY11" fmla="*/ 2395370 h 3636736"/>
                <a:gd name="connsiteX12" fmla="*/ 1234703 w 2589759"/>
                <a:gd name="connsiteY12" fmla="*/ 2258210 h 3636736"/>
                <a:gd name="connsiteX13" fmla="*/ 1295663 w 2589759"/>
                <a:gd name="connsiteY13" fmla="*/ 2151530 h 3636736"/>
                <a:gd name="connsiteX14" fmla="*/ 1341383 w 2589759"/>
                <a:gd name="connsiteY14" fmla="*/ 2105810 h 3636736"/>
                <a:gd name="connsiteX15" fmla="*/ 1448063 w 2589759"/>
                <a:gd name="connsiteY15" fmla="*/ 1968650 h 3636736"/>
                <a:gd name="connsiteX16" fmla="*/ 1493783 w 2589759"/>
                <a:gd name="connsiteY16" fmla="*/ 1938170 h 3636736"/>
                <a:gd name="connsiteX17" fmla="*/ 1569983 w 2589759"/>
                <a:gd name="connsiteY17" fmla="*/ 1801010 h 3636736"/>
                <a:gd name="connsiteX18" fmla="*/ 1600463 w 2589759"/>
                <a:gd name="connsiteY18" fmla="*/ 1755290 h 3636736"/>
                <a:gd name="connsiteX19" fmla="*/ 1646183 w 2589759"/>
                <a:gd name="connsiteY19" fmla="*/ 1724810 h 3636736"/>
                <a:gd name="connsiteX20" fmla="*/ 1722383 w 2589759"/>
                <a:gd name="connsiteY20" fmla="*/ 1587650 h 3636736"/>
                <a:gd name="connsiteX21" fmla="*/ 1783343 w 2589759"/>
                <a:gd name="connsiteY21" fmla="*/ 1496210 h 3636736"/>
                <a:gd name="connsiteX22" fmla="*/ 1813823 w 2589759"/>
                <a:gd name="connsiteY22" fmla="*/ 1450490 h 3636736"/>
                <a:gd name="connsiteX23" fmla="*/ 1859543 w 2589759"/>
                <a:gd name="connsiteY23" fmla="*/ 1404770 h 3636736"/>
                <a:gd name="connsiteX24" fmla="*/ 1935743 w 2589759"/>
                <a:gd name="connsiteY24" fmla="*/ 1267610 h 3636736"/>
                <a:gd name="connsiteX25" fmla="*/ 1966223 w 2589759"/>
                <a:gd name="connsiteY25" fmla="*/ 1221890 h 3636736"/>
                <a:gd name="connsiteX26" fmla="*/ 1981463 w 2589759"/>
                <a:gd name="connsiteY26" fmla="*/ 1176170 h 3636736"/>
                <a:gd name="connsiteX27" fmla="*/ 2042423 w 2589759"/>
                <a:gd name="connsiteY27" fmla="*/ 1084730 h 3636736"/>
                <a:gd name="connsiteX28" fmla="*/ 2088143 w 2589759"/>
                <a:gd name="connsiteY28" fmla="*/ 978050 h 3636736"/>
                <a:gd name="connsiteX29" fmla="*/ 2118623 w 2589759"/>
                <a:gd name="connsiteY29" fmla="*/ 932330 h 3636736"/>
                <a:gd name="connsiteX30" fmla="*/ 2133863 w 2589759"/>
                <a:gd name="connsiteY30" fmla="*/ 886610 h 3636736"/>
                <a:gd name="connsiteX31" fmla="*/ 2164343 w 2589759"/>
                <a:gd name="connsiteY31" fmla="*/ 840890 h 3636736"/>
                <a:gd name="connsiteX32" fmla="*/ 2225303 w 2589759"/>
                <a:gd name="connsiteY32" fmla="*/ 688490 h 3636736"/>
                <a:gd name="connsiteX33" fmla="*/ 2255783 w 2589759"/>
                <a:gd name="connsiteY33" fmla="*/ 642770 h 3636736"/>
                <a:gd name="connsiteX34" fmla="*/ 2286263 w 2589759"/>
                <a:gd name="connsiteY34" fmla="*/ 551330 h 3636736"/>
                <a:gd name="connsiteX35" fmla="*/ 2316743 w 2589759"/>
                <a:gd name="connsiteY35" fmla="*/ 490370 h 3636736"/>
                <a:gd name="connsiteX36" fmla="*/ 2347223 w 2589759"/>
                <a:gd name="connsiteY36" fmla="*/ 398930 h 3636736"/>
                <a:gd name="connsiteX37" fmla="*/ 2362463 w 2589759"/>
                <a:gd name="connsiteY37" fmla="*/ 353210 h 3636736"/>
                <a:gd name="connsiteX38" fmla="*/ 2377703 w 2589759"/>
                <a:gd name="connsiteY38" fmla="*/ 109370 h 3636736"/>
                <a:gd name="connsiteX39" fmla="*/ 2410872 w 2589759"/>
                <a:gd name="connsiteY39" fmla="*/ 1 h 3636736"/>
                <a:gd name="connsiteX40" fmla="*/ 2498726 w 2589759"/>
                <a:gd name="connsiteY40" fmla="*/ 0 h 3636736"/>
                <a:gd name="connsiteX41" fmla="*/ 2524724 w 2589759"/>
                <a:gd name="connsiteY41" fmla="*/ 150607 h 3636736"/>
                <a:gd name="connsiteX42" fmla="*/ 2514863 w 2589759"/>
                <a:gd name="connsiteY42" fmla="*/ 246530 h 3636736"/>
                <a:gd name="connsiteX43" fmla="*/ 2507691 w 2589759"/>
                <a:gd name="connsiteY43" fmla="*/ 511885 h 3636736"/>
                <a:gd name="connsiteX44" fmla="*/ 2571341 w 2589759"/>
                <a:gd name="connsiteY44" fmla="*/ 554019 h 3636736"/>
                <a:gd name="connsiteX45" fmla="*/ 2538170 w 2589759"/>
                <a:gd name="connsiteY45" fmla="*/ 796963 h 3636736"/>
                <a:gd name="connsiteX46" fmla="*/ 2516656 w 2589759"/>
                <a:gd name="connsiteY46" fmla="*/ 892886 h 3636736"/>
                <a:gd name="connsiteX47" fmla="*/ 2484383 w 2589759"/>
                <a:gd name="connsiteY47" fmla="*/ 993290 h 3636736"/>
                <a:gd name="connsiteX48" fmla="*/ 2435973 w 2589759"/>
                <a:gd name="connsiteY48" fmla="*/ 1147483 h 3636736"/>
                <a:gd name="connsiteX49" fmla="*/ 2499623 w 2589759"/>
                <a:gd name="connsiteY49" fmla="*/ 1206650 h 3636736"/>
                <a:gd name="connsiteX50" fmla="*/ 2582098 w 2589759"/>
                <a:gd name="connsiteY50" fmla="*/ 1256852 h 3636736"/>
                <a:gd name="connsiteX51" fmla="*/ 2575823 w 2589759"/>
                <a:gd name="connsiteY51" fmla="*/ 1343810 h 3636736"/>
                <a:gd name="connsiteX52" fmla="*/ 2545343 w 2589759"/>
                <a:gd name="connsiteY52" fmla="*/ 1435250 h 3636736"/>
                <a:gd name="connsiteX53" fmla="*/ 2530103 w 2589759"/>
                <a:gd name="connsiteY53" fmla="*/ 1480970 h 3636736"/>
                <a:gd name="connsiteX54" fmla="*/ 2463765 w 2589759"/>
                <a:gd name="connsiteY54" fmla="*/ 1583167 h 3636736"/>
                <a:gd name="connsiteX55" fmla="*/ 2392943 w 2589759"/>
                <a:gd name="connsiteY55" fmla="*/ 1709570 h 3636736"/>
                <a:gd name="connsiteX56" fmla="*/ 2362463 w 2589759"/>
                <a:gd name="connsiteY56" fmla="*/ 1755290 h 3636736"/>
                <a:gd name="connsiteX57" fmla="*/ 2362463 w 2589759"/>
                <a:gd name="connsiteY57" fmla="*/ 1816250 h 3636736"/>
                <a:gd name="connsiteX58" fmla="*/ 2369635 w 2589759"/>
                <a:gd name="connsiteY58" fmla="*/ 1906793 h 3636736"/>
                <a:gd name="connsiteX59" fmla="*/ 2323915 w 2589759"/>
                <a:gd name="connsiteY59" fmla="*/ 1983890 h 3636736"/>
                <a:gd name="connsiteX60" fmla="*/ 2286263 w 2589759"/>
                <a:gd name="connsiteY60" fmla="*/ 2029610 h 3636736"/>
                <a:gd name="connsiteX61" fmla="*/ 2271919 w 2589759"/>
                <a:gd name="connsiteY61" fmla="*/ 2064573 h 3636736"/>
                <a:gd name="connsiteX62" fmla="*/ 2133863 w 2589759"/>
                <a:gd name="connsiteY62" fmla="*/ 2197250 h 3636736"/>
                <a:gd name="connsiteX63" fmla="*/ 2103383 w 2589759"/>
                <a:gd name="connsiteY63" fmla="*/ 2242970 h 3636736"/>
                <a:gd name="connsiteX64" fmla="*/ 2072903 w 2589759"/>
                <a:gd name="connsiteY64" fmla="*/ 2288690 h 3636736"/>
                <a:gd name="connsiteX65" fmla="*/ 2022701 w 2589759"/>
                <a:gd name="connsiteY65" fmla="*/ 2330823 h 3636736"/>
                <a:gd name="connsiteX66" fmla="*/ 1981463 w 2589759"/>
                <a:gd name="connsiteY66" fmla="*/ 2395370 h 3636736"/>
                <a:gd name="connsiteX67" fmla="*/ 1922296 w 2589759"/>
                <a:gd name="connsiteY67" fmla="*/ 2450951 h 3636736"/>
                <a:gd name="connsiteX68" fmla="*/ 1890023 w 2589759"/>
                <a:gd name="connsiteY68" fmla="*/ 2502050 h 3636736"/>
                <a:gd name="connsiteX69" fmla="*/ 1905263 w 2589759"/>
                <a:gd name="connsiteY69" fmla="*/ 2547770 h 3636736"/>
                <a:gd name="connsiteX70" fmla="*/ 1946501 w 2589759"/>
                <a:gd name="connsiteY70" fmla="*/ 2607834 h 3636736"/>
                <a:gd name="connsiteX71" fmla="*/ 1874783 w 2589759"/>
                <a:gd name="connsiteY71" fmla="*/ 2700170 h 3636736"/>
                <a:gd name="connsiteX72" fmla="*/ 1829063 w 2589759"/>
                <a:gd name="connsiteY72" fmla="*/ 2715410 h 3636736"/>
                <a:gd name="connsiteX73" fmla="*/ 1737623 w 2589759"/>
                <a:gd name="connsiteY73" fmla="*/ 2776370 h 3636736"/>
                <a:gd name="connsiteX74" fmla="*/ 1691903 w 2589759"/>
                <a:gd name="connsiteY74" fmla="*/ 2806850 h 3636736"/>
                <a:gd name="connsiteX75" fmla="*/ 1646183 w 2589759"/>
                <a:gd name="connsiteY75" fmla="*/ 2822090 h 3636736"/>
                <a:gd name="connsiteX76" fmla="*/ 1463303 w 2589759"/>
                <a:gd name="connsiteY76" fmla="*/ 2913530 h 3636736"/>
                <a:gd name="connsiteX77" fmla="*/ 1417583 w 2589759"/>
                <a:gd name="connsiteY77" fmla="*/ 2928770 h 3636736"/>
                <a:gd name="connsiteX78" fmla="*/ 1371863 w 2589759"/>
                <a:gd name="connsiteY78" fmla="*/ 2944010 h 3636736"/>
                <a:gd name="connsiteX79" fmla="*/ 1341383 w 2589759"/>
                <a:gd name="connsiteY79" fmla="*/ 2989730 h 3636736"/>
                <a:gd name="connsiteX80" fmla="*/ 1295663 w 2589759"/>
                <a:gd name="connsiteY80" fmla="*/ 3004970 h 3636736"/>
                <a:gd name="connsiteX81" fmla="*/ 1249943 w 2589759"/>
                <a:gd name="connsiteY81" fmla="*/ 3035450 h 3636736"/>
                <a:gd name="connsiteX82" fmla="*/ 1232911 w 2589759"/>
                <a:gd name="connsiteY82" fmla="*/ 3333975 h 3636736"/>
                <a:gd name="connsiteX83" fmla="*/ 701303 w 2589759"/>
                <a:gd name="connsiteY83" fmla="*/ 3507890 h 3636736"/>
                <a:gd name="connsiteX84" fmla="*/ 469611 w 2589759"/>
                <a:gd name="connsiteY84" fmla="*/ 3572792 h 3636736"/>
                <a:gd name="connsiteX85" fmla="*/ 284175 w 2589759"/>
                <a:gd name="connsiteY85" fmla="*/ 3636736 h 3636736"/>
                <a:gd name="connsiteX86" fmla="*/ 146695 w 2589759"/>
                <a:gd name="connsiteY86" fmla="*/ 3598370 h 3636736"/>
                <a:gd name="connsiteX87" fmla="*/ 40335 w 2589759"/>
                <a:gd name="connsiteY87" fmla="*/ 3297727 h 3636736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37623 w 2589759"/>
                <a:gd name="connsiteY73" fmla="*/ 2776370 h 3631035"/>
                <a:gd name="connsiteX74" fmla="*/ 1691903 w 2589759"/>
                <a:gd name="connsiteY74" fmla="*/ 2806850 h 3631035"/>
                <a:gd name="connsiteX75" fmla="*/ 1646183 w 2589759"/>
                <a:gd name="connsiteY75" fmla="*/ 2822090 h 3631035"/>
                <a:gd name="connsiteX76" fmla="*/ 1463303 w 2589759"/>
                <a:gd name="connsiteY76" fmla="*/ 2913530 h 3631035"/>
                <a:gd name="connsiteX77" fmla="*/ 1417583 w 2589759"/>
                <a:gd name="connsiteY77" fmla="*/ 2928770 h 3631035"/>
                <a:gd name="connsiteX78" fmla="*/ 1371863 w 2589759"/>
                <a:gd name="connsiteY78" fmla="*/ 2944010 h 3631035"/>
                <a:gd name="connsiteX79" fmla="*/ 1341383 w 2589759"/>
                <a:gd name="connsiteY79" fmla="*/ 2989730 h 3631035"/>
                <a:gd name="connsiteX80" fmla="*/ 1295663 w 2589759"/>
                <a:gd name="connsiteY80" fmla="*/ 3004970 h 3631035"/>
                <a:gd name="connsiteX81" fmla="*/ 1249943 w 2589759"/>
                <a:gd name="connsiteY81" fmla="*/ 3035450 h 3631035"/>
                <a:gd name="connsiteX82" fmla="*/ 1232911 w 2589759"/>
                <a:gd name="connsiteY82" fmla="*/ 3333975 h 3631035"/>
                <a:gd name="connsiteX83" fmla="*/ 701303 w 2589759"/>
                <a:gd name="connsiteY83" fmla="*/ 3507890 h 3631035"/>
                <a:gd name="connsiteX84" fmla="*/ 469611 w 2589759"/>
                <a:gd name="connsiteY84" fmla="*/ 3572792 h 3631035"/>
                <a:gd name="connsiteX85" fmla="*/ 306555 w 2589759"/>
                <a:gd name="connsiteY85" fmla="*/ 3627144 h 3631035"/>
                <a:gd name="connsiteX86" fmla="*/ 146695 w 2589759"/>
                <a:gd name="connsiteY86" fmla="*/ 3598370 h 3631035"/>
                <a:gd name="connsiteX87" fmla="*/ 40335 w 2589759"/>
                <a:gd name="connsiteY87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37623 w 2589759"/>
                <a:gd name="connsiteY73" fmla="*/ 2776370 h 3631035"/>
                <a:gd name="connsiteX74" fmla="*/ 1691903 w 2589759"/>
                <a:gd name="connsiteY74" fmla="*/ 2806850 h 3631035"/>
                <a:gd name="connsiteX75" fmla="*/ 1646183 w 2589759"/>
                <a:gd name="connsiteY75" fmla="*/ 2822090 h 3631035"/>
                <a:gd name="connsiteX76" fmla="*/ 1463303 w 2589759"/>
                <a:gd name="connsiteY76" fmla="*/ 2913530 h 3631035"/>
                <a:gd name="connsiteX77" fmla="*/ 1417583 w 2589759"/>
                <a:gd name="connsiteY77" fmla="*/ 2928770 h 3631035"/>
                <a:gd name="connsiteX78" fmla="*/ 1371863 w 2589759"/>
                <a:gd name="connsiteY78" fmla="*/ 2944010 h 3631035"/>
                <a:gd name="connsiteX79" fmla="*/ 1341383 w 2589759"/>
                <a:gd name="connsiteY79" fmla="*/ 2989730 h 3631035"/>
                <a:gd name="connsiteX80" fmla="*/ 1295663 w 2589759"/>
                <a:gd name="connsiteY80" fmla="*/ 3004970 h 3631035"/>
                <a:gd name="connsiteX81" fmla="*/ 1249943 w 2589759"/>
                <a:gd name="connsiteY81" fmla="*/ 3035450 h 3631035"/>
                <a:gd name="connsiteX82" fmla="*/ 1232911 w 2589759"/>
                <a:gd name="connsiteY82" fmla="*/ 3333975 h 3631035"/>
                <a:gd name="connsiteX83" fmla="*/ 701303 w 2589759"/>
                <a:gd name="connsiteY83" fmla="*/ 3507890 h 3631035"/>
                <a:gd name="connsiteX84" fmla="*/ 469611 w 2589759"/>
                <a:gd name="connsiteY84" fmla="*/ 3572792 h 3631035"/>
                <a:gd name="connsiteX85" fmla="*/ 306555 w 2589759"/>
                <a:gd name="connsiteY85" fmla="*/ 3627144 h 3631035"/>
                <a:gd name="connsiteX86" fmla="*/ 146695 w 2589759"/>
                <a:gd name="connsiteY86" fmla="*/ 3598370 h 3631035"/>
                <a:gd name="connsiteX87" fmla="*/ 40335 w 2589759"/>
                <a:gd name="connsiteY87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37623 w 2589759"/>
                <a:gd name="connsiteY73" fmla="*/ 2776370 h 3631035"/>
                <a:gd name="connsiteX74" fmla="*/ 1691903 w 2589759"/>
                <a:gd name="connsiteY74" fmla="*/ 2806850 h 3631035"/>
                <a:gd name="connsiteX75" fmla="*/ 1646183 w 2589759"/>
                <a:gd name="connsiteY75" fmla="*/ 2822090 h 3631035"/>
                <a:gd name="connsiteX76" fmla="*/ 1463303 w 2589759"/>
                <a:gd name="connsiteY76" fmla="*/ 2913530 h 3631035"/>
                <a:gd name="connsiteX77" fmla="*/ 1417583 w 2589759"/>
                <a:gd name="connsiteY77" fmla="*/ 2928770 h 3631035"/>
                <a:gd name="connsiteX78" fmla="*/ 1371863 w 2589759"/>
                <a:gd name="connsiteY78" fmla="*/ 2944010 h 3631035"/>
                <a:gd name="connsiteX79" fmla="*/ 1341383 w 2589759"/>
                <a:gd name="connsiteY79" fmla="*/ 2989730 h 3631035"/>
                <a:gd name="connsiteX80" fmla="*/ 1316603 w 2589759"/>
                <a:gd name="connsiteY80" fmla="*/ 3060811 h 3631035"/>
                <a:gd name="connsiteX81" fmla="*/ 1249943 w 2589759"/>
                <a:gd name="connsiteY81" fmla="*/ 3035450 h 3631035"/>
                <a:gd name="connsiteX82" fmla="*/ 1232911 w 2589759"/>
                <a:gd name="connsiteY82" fmla="*/ 3333975 h 3631035"/>
                <a:gd name="connsiteX83" fmla="*/ 701303 w 2589759"/>
                <a:gd name="connsiteY83" fmla="*/ 3507890 h 3631035"/>
                <a:gd name="connsiteX84" fmla="*/ 469611 w 2589759"/>
                <a:gd name="connsiteY84" fmla="*/ 3572792 h 3631035"/>
                <a:gd name="connsiteX85" fmla="*/ 306555 w 2589759"/>
                <a:gd name="connsiteY85" fmla="*/ 3627144 h 3631035"/>
                <a:gd name="connsiteX86" fmla="*/ 146695 w 2589759"/>
                <a:gd name="connsiteY86" fmla="*/ 3598370 h 3631035"/>
                <a:gd name="connsiteX87" fmla="*/ 40335 w 2589759"/>
                <a:gd name="connsiteY87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37623 w 2589759"/>
                <a:gd name="connsiteY73" fmla="*/ 2776370 h 3631035"/>
                <a:gd name="connsiteX74" fmla="*/ 1691903 w 2589759"/>
                <a:gd name="connsiteY74" fmla="*/ 2806850 h 3631035"/>
                <a:gd name="connsiteX75" fmla="*/ 1646183 w 2589759"/>
                <a:gd name="connsiteY75" fmla="*/ 2822090 h 3631035"/>
                <a:gd name="connsiteX76" fmla="*/ 1463303 w 2589759"/>
                <a:gd name="connsiteY76" fmla="*/ 2913530 h 3631035"/>
                <a:gd name="connsiteX77" fmla="*/ 1417583 w 2589759"/>
                <a:gd name="connsiteY77" fmla="*/ 2928770 h 3631035"/>
                <a:gd name="connsiteX78" fmla="*/ 1371863 w 2589759"/>
                <a:gd name="connsiteY78" fmla="*/ 2944010 h 3631035"/>
                <a:gd name="connsiteX79" fmla="*/ 1316603 w 2589759"/>
                <a:gd name="connsiteY79" fmla="*/ 3060811 h 3631035"/>
                <a:gd name="connsiteX80" fmla="*/ 1249943 w 2589759"/>
                <a:gd name="connsiteY80" fmla="*/ 3035450 h 3631035"/>
                <a:gd name="connsiteX81" fmla="*/ 1232911 w 2589759"/>
                <a:gd name="connsiteY81" fmla="*/ 3333975 h 3631035"/>
                <a:gd name="connsiteX82" fmla="*/ 701303 w 2589759"/>
                <a:gd name="connsiteY82" fmla="*/ 3507890 h 3631035"/>
                <a:gd name="connsiteX83" fmla="*/ 469611 w 2589759"/>
                <a:gd name="connsiteY83" fmla="*/ 3572792 h 3631035"/>
                <a:gd name="connsiteX84" fmla="*/ 306555 w 2589759"/>
                <a:gd name="connsiteY84" fmla="*/ 3627144 h 3631035"/>
                <a:gd name="connsiteX85" fmla="*/ 146695 w 2589759"/>
                <a:gd name="connsiteY85" fmla="*/ 3598370 h 3631035"/>
                <a:gd name="connsiteX86" fmla="*/ 40335 w 2589759"/>
                <a:gd name="connsiteY86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37623 w 2589759"/>
                <a:gd name="connsiteY73" fmla="*/ 2776370 h 3631035"/>
                <a:gd name="connsiteX74" fmla="*/ 1691903 w 2589759"/>
                <a:gd name="connsiteY74" fmla="*/ 2806850 h 3631035"/>
                <a:gd name="connsiteX75" fmla="*/ 1646183 w 2589759"/>
                <a:gd name="connsiteY75" fmla="*/ 2822090 h 3631035"/>
                <a:gd name="connsiteX76" fmla="*/ 1463303 w 2589759"/>
                <a:gd name="connsiteY76" fmla="*/ 2913530 h 3631035"/>
                <a:gd name="connsiteX77" fmla="*/ 1417583 w 2589759"/>
                <a:gd name="connsiteY77" fmla="*/ 2928770 h 3631035"/>
                <a:gd name="connsiteX78" fmla="*/ 1316603 w 2589759"/>
                <a:gd name="connsiteY78" fmla="*/ 3060811 h 3631035"/>
                <a:gd name="connsiteX79" fmla="*/ 1249943 w 2589759"/>
                <a:gd name="connsiteY79" fmla="*/ 3035450 h 3631035"/>
                <a:gd name="connsiteX80" fmla="*/ 1232911 w 2589759"/>
                <a:gd name="connsiteY80" fmla="*/ 3333975 h 3631035"/>
                <a:gd name="connsiteX81" fmla="*/ 701303 w 2589759"/>
                <a:gd name="connsiteY81" fmla="*/ 3507890 h 3631035"/>
                <a:gd name="connsiteX82" fmla="*/ 469611 w 2589759"/>
                <a:gd name="connsiteY82" fmla="*/ 3572792 h 3631035"/>
                <a:gd name="connsiteX83" fmla="*/ 306555 w 2589759"/>
                <a:gd name="connsiteY83" fmla="*/ 3627144 h 3631035"/>
                <a:gd name="connsiteX84" fmla="*/ 146695 w 2589759"/>
                <a:gd name="connsiteY84" fmla="*/ 3598370 h 3631035"/>
                <a:gd name="connsiteX85" fmla="*/ 40335 w 2589759"/>
                <a:gd name="connsiteY85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37623 w 2589759"/>
                <a:gd name="connsiteY73" fmla="*/ 2776370 h 3631035"/>
                <a:gd name="connsiteX74" fmla="*/ 1691903 w 2589759"/>
                <a:gd name="connsiteY74" fmla="*/ 2806850 h 3631035"/>
                <a:gd name="connsiteX75" fmla="*/ 1646183 w 2589759"/>
                <a:gd name="connsiteY75" fmla="*/ 2822090 h 3631035"/>
                <a:gd name="connsiteX76" fmla="*/ 1463303 w 2589759"/>
                <a:gd name="connsiteY76" fmla="*/ 2913530 h 3631035"/>
                <a:gd name="connsiteX77" fmla="*/ 1316603 w 2589759"/>
                <a:gd name="connsiteY77" fmla="*/ 3060811 h 3631035"/>
                <a:gd name="connsiteX78" fmla="*/ 1249943 w 2589759"/>
                <a:gd name="connsiteY78" fmla="*/ 3035450 h 3631035"/>
                <a:gd name="connsiteX79" fmla="*/ 1232911 w 2589759"/>
                <a:gd name="connsiteY79" fmla="*/ 3333975 h 3631035"/>
                <a:gd name="connsiteX80" fmla="*/ 701303 w 2589759"/>
                <a:gd name="connsiteY80" fmla="*/ 3507890 h 3631035"/>
                <a:gd name="connsiteX81" fmla="*/ 469611 w 2589759"/>
                <a:gd name="connsiteY81" fmla="*/ 3572792 h 3631035"/>
                <a:gd name="connsiteX82" fmla="*/ 306555 w 2589759"/>
                <a:gd name="connsiteY82" fmla="*/ 3627144 h 3631035"/>
                <a:gd name="connsiteX83" fmla="*/ 146695 w 2589759"/>
                <a:gd name="connsiteY83" fmla="*/ 3598370 h 3631035"/>
                <a:gd name="connsiteX84" fmla="*/ 40335 w 2589759"/>
                <a:gd name="connsiteY84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37623 w 2589759"/>
                <a:gd name="connsiteY73" fmla="*/ 2776370 h 3631035"/>
                <a:gd name="connsiteX74" fmla="*/ 1691903 w 2589759"/>
                <a:gd name="connsiteY74" fmla="*/ 2806850 h 3631035"/>
                <a:gd name="connsiteX75" fmla="*/ 1646183 w 2589759"/>
                <a:gd name="connsiteY75" fmla="*/ 2822090 h 3631035"/>
                <a:gd name="connsiteX76" fmla="*/ 1512164 w 2589759"/>
                <a:gd name="connsiteY76" fmla="*/ 2934470 h 3631035"/>
                <a:gd name="connsiteX77" fmla="*/ 1316603 w 2589759"/>
                <a:gd name="connsiteY77" fmla="*/ 3060811 h 3631035"/>
                <a:gd name="connsiteX78" fmla="*/ 1249943 w 2589759"/>
                <a:gd name="connsiteY78" fmla="*/ 3035450 h 3631035"/>
                <a:gd name="connsiteX79" fmla="*/ 1232911 w 2589759"/>
                <a:gd name="connsiteY79" fmla="*/ 3333975 h 3631035"/>
                <a:gd name="connsiteX80" fmla="*/ 701303 w 2589759"/>
                <a:gd name="connsiteY80" fmla="*/ 3507890 h 3631035"/>
                <a:gd name="connsiteX81" fmla="*/ 469611 w 2589759"/>
                <a:gd name="connsiteY81" fmla="*/ 3572792 h 3631035"/>
                <a:gd name="connsiteX82" fmla="*/ 306555 w 2589759"/>
                <a:gd name="connsiteY82" fmla="*/ 3627144 h 3631035"/>
                <a:gd name="connsiteX83" fmla="*/ 146695 w 2589759"/>
                <a:gd name="connsiteY83" fmla="*/ 3598370 h 3631035"/>
                <a:gd name="connsiteX84" fmla="*/ 40335 w 2589759"/>
                <a:gd name="connsiteY84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37623 w 2589759"/>
                <a:gd name="connsiteY73" fmla="*/ 2776370 h 3631035"/>
                <a:gd name="connsiteX74" fmla="*/ 1691903 w 2589759"/>
                <a:gd name="connsiteY74" fmla="*/ 2806850 h 3631035"/>
                <a:gd name="connsiteX75" fmla="*/ 1512164 w 2589759"/>
                <a:gd name="connsiteY75" fmla="*/ 2934470 h 3631035"/>
                <a:gd name="connsiteX76" fmla="*/ 1316603 w 2589759"/>
                <a:gd name="connsiteY76" fmla="*/ 3060811 h 3631035"/>
                <a:gd name="connsiteX77" fmla="*/ 1249943 w 2589759"/>
                <a:gd name="connsiteY77" fmla="*/ 3035450 h 3631035"/>
                <a:gd name="connsiteX78" fmla="*/ 1232911 w 2589759"/>
                <a:gd name="connsiteY78" fmla="*/ 3333975 h 3631035"/>
                <a:gd name="connsiteX79" fmla="*/ 701303 w 2589759"/>
                <a:gd name="connsiteY79" fmla="*/ 3507890 h 3631035"/>
                <a:gd name="connsiteX80" fmla="*/ 469611 w 2589759"/>
                <a:gd name="connsiteY80" fmla="*/ 3572792 h 3631035"/>
                <a:gd name="connsiteX81" fmla="*/ 306555 w 2589759"/>
                <a:gd name="connsiteY81" fmla="*/ 3627144 h 3631035"/>
                <a:gd name="connsiteX82" fmla="*/ 146695 w 2589759"/>
                <a:gd name="connsiteY82" fmla="*/ 3598370 h 3631035"/>
                <a:gd name="connsiteX83" fmla="*/ 40335 w 2589759"/>
                <a:gd name="connsiteY83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691903 w 2589759"/>
                <a:gd name="connsiteY73" fmla="*/ 2806850 h 3631035"/>
                <a:gd name="connsiteX74" fmla="*/ 1512164 w 2589759"/>
                <a:gd name="connsiteY74" fmla="*/ 2934470 h 3631035"/>
                <a:gd name="connsiteX75" fmla="*/ 1316603 w 2589759"/>
                <a:gd name="connsiteY75" fmla="*/ 3060811 h 3631035"/>
                <a:gd name="connsiteX76" fmla="*/ 1249943 w 2589759"/>
                <a:gd name="connsiteY76" fmla="*/ 3035450 h 3631035"/>
                <a:gd name="connsiteX77" fmla="*/ 1232911 w 2589759"/>
                <a:gd name="connsiteY77" fmla="*/ 3333975 h 3631035"/>
                <a:gd name="connsiteX78" fmla="*/ 701303 w 2589759"/>
                <a:gd name="connsiteY78" fmla="*/ 3507890 h 3631035"/>
                <a:gd name="connsiteX79" fmla="*/ 469611 w 2589759"/>
                <a:gd name="connsiteY79" fmla="*/ 3572792 h 3631035"/>
                <a:gd name="connsiteX80" fmla="*/ 306555 w 2589759"/>
                <a:gd name="connsiteY80" fmla="*/ 3627144 h 3631035"/>
                <a:gd name="connsiteX81" fmla="*/ 146695 w 2589759"/>
                <a:gd name="connsiteY81" fmla="*/ 3598370 h 3631035"/>
                <a:gd name="connsiteX82" fmla="*/ 40335 w 2589759"/>
                <a:gd name="connsiteY82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05863 w 2589759"/>
                <a:gd name="connsiteY73" fmla="*/ 2827790 h 3631035"/>
                <a:gd name="connsiteX74" fmla="*/ 1512164 w 2589759"/>
                <a:gd name="connsiteY74" fmla="*/ 2934470 h 3631035"/>
                <a:gd name="connsiteX75" fmla="*/ 1316603 w 2589759"/>
                <a:gd name="connsiteY75" fmla="*/ 3060811 h 3631035"/>
                <a:gd name="connsiteX76" fmla="*/ 1249943 w 2589759"/>
                <a:gd name="connsiteY76" fmla="*/ 3035450 h 3631035"/>
                <a:gd name="connsiteX77" fmla="*/ 1232911 w 2589759"/>
                <a:gd name="connsiteY77" fmla="*/ 3333975 h 3631035"/>
                <a:gd name="connsiteX78" fmla="*/ 701303 w 2589759"/>
                <a:gd name="connsiteY78" fmla="*/ 3507890 h 3631035"/>
                <a:gd name="connsiteX79" fmla="*/ 469611 w 2589759"/>
                <a:gd name="connsiteY79" fmla="*/ 3572792 h 3631035"/>
                <a:gd name="connsiteX80" fmla="*/ 306555 w 2589759"/>
                <a:gd name="connsiteY80" fmla="*/ 3627144 h 3631035"/>
                <a:gd name="connsiteX81" fmla="*/ 146695 w 2589759"/>
                <a:gd name="connsiteY81" fmla="*/ 3598370 h 3631035"/>
                <a:gd name="connsiteX82" fmla="*/ 40335 w 2589759"/>
                <a:gd name="connsiteY82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05863 w 2589759"/>
                <a:gd name="connsiteY73" fmla="*/ 2827790 h 3631035"/>
                <a:gd name="connsiteX74" fmla="*/ 1512164 w 2589759"/>
                <a:gd name="connsiteY74" fmla="*/ 2934470 h 3631035"/>
                <a:gd name="connsiteX75" fmla="*/ 1316603 w 2589759"/>
                <a:gd name="connsiteY75" fmla="*/ 3060811 h 3631035"/>
                <a:gd name="connsiteX76" fmla="*/ 1232911 w 2589759"/>
                <a:gd name="connsiteY76" fmla="*/ 3333975 h 3631035"/>
                <a:gd name="connsiteX77" fmla="*/ 701303 w 2589759"/>
                <a:gd name="connsiteY77" fmla="*/ 3507890 h 3631035"/>
                <a:gd name="connsiteX78" fmla="*/ 469611 w 2589759"/>
                <a:gd name="connsiteY78" fmla="*/ 3572792 h 3631035"/>
                <a:gd name="connsiteX79" fmla="*/ 306555 w 2589759"/>
                <a:gd name="connsiteY79" fmla="*/ 3627144 h 3631035"/>
                <a:gd name="connsiteX80" fmla="*/ 146695 w 2589759"/>
                <a:gd name="connsiteY80" fmla="*/ 3598370 h 3631035"/>
                <a:gd name="connsiteX81" fmla="*/ 40335 w 2589759"/>
                <a:gd name="connsiteY81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05863 w 2589759"/>
                <a:gd name="connsiteY73" fmla="*/ 2827790 h 3631035"/>
                <a:gd name="connsiteX74" fmla="*/ 1512164 w 2589759"/>
                <a:gd name="connsiteY74" fmla="*/ 2934470 h 3631035"/>
                <a:gd name="connsiteX75" fmla="*/ 1316603 w 2589759"/>
                <a:gd name="connsiteY75" fmla="*/ 3060811 h 3631035"/>
                <a:gd name="connsiteX76" fmla="*/ 1267812 w 2589759"/>
                <a:gd name="connsiteY76" fmla="*/ 3326995 h 3631035"/>
                <a:gd name="connsiteX77" fmla="*/ 701303 w 2589759"/>
                <a:gd name="connsiteY77" fmla="*/ 3507890 h 3631035"/>
                <a:gd name="connsiteX78" fmla="*/ 469611 w 2589759"/>
                <a:gd name="connsiteY78" fmla="*/ 3572792 h 3631035"/>
                <a:gd name="connsiteX79" fmla="*/ 306555 w 2589759"/>
                <a:gd name="connsiteY79" fmla="*/ 3627144 h 3631035"/>
                <a:gd name="connsiteX80" fmla="*/ 146695 w 2589759"/>
                <a:gd name="connsiteY80" fmla="*/ 3598370 h 3631035"/>
                <a:gd name="connsiteX81" fmla="*/ 40335 w 2589759"/>
                <a:gd name="connsiteY81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05863 w 2589759"/>
                <a:gd name="connsiteY73" fmla="*/ 2827790 h 3631035"/>
                <a:gd name="connsiteX74" fmla="*/ 1512164 w 2589759"/>
                <a:gd name="connsiteY74" fmla="*/ 2934470 h 3631035"/>
                <a:gd name="connsiteX75" fmla="*/ 1281702 w 2589759"/>
                <a:gd name="connsiteY75" fmla="*/ 3095712 h 3631035"/>
                <a:gd name="connsiteX76" fmla="*/ 1267812 w 2589759"/>
                <a:gd name="connsiteY76" fmla="*/ 3326995 h 3631035"/>
                <a:gd name="connsiteX77" fmla="*/ 701303 w 2589759"/>
                <a:gd name="connsiteY77" fmla="*/ 3507890 h 3631035"/>
                <a:gd name="connsiteX78" fmla="*/ 469611 w 2589759"/>
                <a:gd name="connsiteY78" fmla="*/ 3572792 h 3631035"/>
                <a:gd name="connsiteX79" fmla="*/ 306555 w 2589759"/>
                <a:gd name="connsiteY79" fmla="*/ 3627144 h 3631035"/>
                <a:gd name="connsiteX80" fmla="*/ 146695 w 2589759"/>
                <a:gd name="connsiteY80" fmla="*/ 3598370 h 3631035"/>
                <a:gd name="connsiteX81" fmla="*/ 40335 w 2589759"/>
                <a:gd name="connsiteY81" fmla="*/ 3297727 h 3631035"/>
                <a:gd name="connsiteX0" fmla="*/ 40335 w 2589759"/>
                <a:gd name="connsiteY0" fmla="*/ 3298288 h 3631596"/>
                <a:gd name="connsiteX1" fmla="*/ 5910 w 2589759"/>
                <a:gd name="connsiteY1" fmla="*/ 3096972 h 3631596"/>
                <a:gd name="connsiteX2" fmla="*/ 152663 w 2589759"/>
                <a:gd name="connsiteY2" fmla="*/ 3051251 h 3631596"/>
                <a:gd name="connsiteX3" fmla="*/ 213623 w 2589759"/>
                <a:gd name="connsiteY3" fmla="*/ 3036011 h 3631596"/>
                <a:gd name="connsiteX4" fmla="*/ 350783 w 2589759"/>
                <a:gd name="connsiteY4" fmla="*/ 2990291 h 3631596"/>
                <a:gd name="connsiteX5" fmla="*/ 457463 w 2589759"/>
                <a:gd name="connsiteY5" fmla="*/ 2959811 h 3631596"/>
                <a:gd name="connsiteX6" fmla="*/ 640343 w 2589759"/>
                <a:gd name="connsiteY6" fmla="*/ 2883611 h 3631596"/>
                <a:gd name="connsiteX7" fmla="*/ 853703 w 2589759"/>
                <a:gd name="connsiteY7" fmla="*/ 2731211 h 3631596"/>
                <a:gd name="connsiteX8" fmla="*/ 945143 w 2589759"/>
                <a:gd name="connsiteY8" fmla="*/ 2655011 h 3631596"/>
                <a:gd name="connsiteX9" fmla="*/ 1082303 w 2589759"/>
                <a:gd name="connsiteY9" fmla="*/ 2487371 h 3631596"/>
                <a:gd name="connsiteX10" fmla="*/ 1112783 w 2589759"/>
                <a:gd name="connsiteY10" fmla="*/ 2441651 h 3631596"/>
                <a:gd name="connsiteX11" fmla="*/ 1158503 w 2589759"/>
                <a:gd name="connsiteY11" fmla="*/ 2395931 h 3631596"/>
                <a:gd name="connsiteX12" fmla="*/ 1234703 w 2589759"/>
                <a:gd name="connsiteY12" fmla="*/ 2258771 h 3631596"/>
                <a:gd name="connsiteX13" fmla="*/ 1295663 w 2589759"/>
                <a:gd name="connsiteY13" fmla="*/ 2152091 h 3631596"/>
                <a:gd name="connsiteX14" fmla="*/ 1341383 w 2589759"/>
                <a:gd name="connsiteY14" fmla="*/ 2106371 h 3631596"/>
                <a:gd name="connsiteX15" fmla="*/ 1448063 w 2589759"/>
                <a:gd name="connsiteY15" fmla="*/ 1969211 h 3631596"/>
                <a:gd name="connsiteX16" fmla="*/ 1493783 w 2589759"/>
                <a:gd name="connsiteY16" fmla="*/ 1938731 h 3631596"/>
                <a:gd name="connsiteX17" fmla="*/ 1569983 w 2589759"/>
                <a:gd name="connsiteY17" fmla="*/ 1801571 h 3631596"/>
                <a:gd name="connsiteX18" fmla="*/ 1600463 w 2589759"/>
                <a:gd name="connsiteY18" fmla="*/ 1755851 h 3631596"/>
                <a:gd name="connsiteX19" fmla="*/ 1646183 w 2589759"/>
                <a:gd name="connsiteY19" fmla="*/ 1725371 h 3631596"/>
                <a:gd name="connsiteX20" fmla="*/ 1722383 w 2589759"/>
                <a:gd name="connsiteY20" fmla="*/ 1588211 h 3631596"/>
                <a:gd name="connsiteX21" fmla="*/ 1783343 w 2589759"/>
                <a:gd name="connsiteY21" fmla="*/ 1496771 h 3631596"/>
                <a:gd name="connsiteX22" fmla="*/ 1813823 w 2589759"/>
                <a:gd name="connsiteY22" fmla="*/ 1451051 h 3631596"/>
                <a:gd name="connsiteX23" fmla="*/ 1859543 w 2589759"/>
                <a:gd name="connsiteY23" fmla="*/ 1405331 h 3631596"/>
                <a:gd name="connsiteX24" fmla="*/ 1935743 w 2589759"/>
                <a:gd name="connsiteY24" fmla="*/ 1268171 h 3631596"/>
                <a:gd name="connsiteX25" fmla="*/ 1966223 w 2589759"/>
                <a:gd name="connsiteY25" fmla="*/ 1222451 h 3631596"/>
                <a:gd name="connsiteX26" fmla="*/ 1981463 w 2589759"/>
                <a:gd name="connsiteY26" fmla="*/ 1176731 h 3631596"/>
                <a:gd name="connsiteX27" fmla="*/ 2042423 w 2589759"/>
                <a:gd name="connsiteY27" fmla="*/ 1085291 h 3631596"/>
                <a:gd name="connsiteX28" fmla="*/ 2088143 w 2589759"/>
                <a:gd name="connsiteY28" fmla="*/ 978611 h 3631596"/>
                <a:gd name="connsiteX29" fmla="*/ 2118623 w 2589759"/>
                <a:gd name="connsiteY29" fmla="*/ 932891 h 3631596"/>
                <a:gd name="connsiteX30" fmla="*/ 2133863 w 2589759"/>
                <a:gd name="connsiteY30" fmla="*/ 887171 h 3631596"/>
                <a:gd name="connsiteX31" fmla="*/ 2164343 w 2589759"/>
                <a:gd name="connsiteY31" fmla="*/ 841451 h 3631596"/>
                <a:gd name="connsiteX32" fmla="*/ 2225303 w 2589759"/>
                <a:gd name="connsiteY32" fmla="*/ 689051 h 3631596"/>
                <a:gd name="connsiteX33" fmla="*/ 2255783 w 2589759"/>
                <a:gd name="connsiteY33" fmla="*/ 643331 h 3631596"/>
                <a:gd name="connsiteX34" fmla="*/ 2286263 w 2589759"/>
                <a:gd name="connsiteY34" fmla="*/ 551891 h 3631596"/>
                <a:gd name="connsiteX35" fmla="*/ 2316743 w 2589759"/>
                <a:gd name="connsiteY35" fmla="*/ 490931 h 3631596"/>
                <a:gd name="connsiteX36" fmla="*/ 2347223 w 2589759"/>
                <a:gd name="connsiteY36" fmla="*/ 399491 h 3631596"/>
                <a:gd name="connsiteX37" fmla="*/ 2362463 w 2589759"/>
                <a:gd name="connsiteY37" fmla="*/ 353771 h 3631596"/>
                <a:gd name="connsiteX38" fmla="*/ 2377703 w 2589759"/>
                <a:gd name="connsiteY38" fmla="*/ 109931 h 3631596"/>
                <a:gd name="connsiteX39" fmla="*/ 2498726 w 2589759"/>
                <a:gd name="connsiteY39" fmla="*/ 561 h 3631596"/>
                <a:gd name="connsiteX40" fmla="*/ 2524724 w 2589759"/>
                <a:gd name="connsiteY40" fmla="*/ 151168 h 3631596"/>
                <a:gd name="connsiteX41" fmla="*/ 2514863 w 2589759"/>
                <a:gd name="connsiteY41" fmla="*/ 247091 h 3631596"/>
                <a:gd name="connsiteX42" fmla="*/ 2507691 w 2589759"/>
                <a:gd name="connsiteY42" fmla="*/ 512446 h 3631596"/>
                <a:gd name="connsiteX43" fmla="*/ 2571341 w 2589759"/>
                <a:gd name="connsiteY43" fmla="*/ 554580 h 3631596"/>
                <a:gd name="connsiteX44" fmla="*/ 2538170 w 2589759"/>
                <a:gd name="connsiteY44" fmla="*/ 797524 h 3631596"/>
                <a:gd name="connsiteX45" fmla="*/ 2516656 w 2589759"/>
                <a:gd name="connsiteY45" fmla="*/ 893447 h 3631596"/>
                <a:gd name="connsiteX46" fmla="*/ 2484383 w 2589759"/>
                <a:gd name="connsiteY46" fmla="*/ 993851 h 3631596"/>
                <a:gd name="connsiteX47" fmla="*/ 2435973 w 2589759"/>
                <a:gd name="connsiteY47" fmla="*/ 1148044 h 3631596"/>
                <a:gd name="connsiteX48" fmla="*/ 2499623 w 2589759"/>
                <a:gd name="connsiteY48" fmla="*/ 1207211 h 3631596"/>
                <a:gd name="connsiteX49" fmla="*/ 2582098 w 2589759"/>
                <a:gd name="connsiteY49" fmla="*/ 1257413 h 3631596"/>
                <a:gd name="connsiteX50" fmla="*/ 2575823 w 2589759"/>
                <a:gd name="connsiteY50" fmla="*/ 1344371 h 3631596"/>
                <a:gd name="connsiteX51" fmla="*/ 2545343 w 2589759"/>
                <a:gd name="connsiteY51" fmla="*/ 1435811 h 3631596"/>
                <a:gd name="connsiteX52" fmla="*/ 2530103 w 2589759"/>
                <a:gd name="connsiteY52" fmla="*/ 1481531 h 3631596"/>
                <a:gd name="connsiteX53" fmla="*/ 2463765 w 2589759"/>
                <a:gd name="connsiteY53" fmla="*/ 1583728 h 3631596"/>
                <a:gd name="connsiteX54" fmla="*/ 2392943 w 2589759"/>
                <a:gd name="connsiteY54" fmla="*/ 1710131 h 3631596"/>
                <a:gd name="connsiteX55" fmla="*/ 2362463 w 2589759"/>
                <a:gd name="connsiteY55" fmla="*/ 1755851 h 3631596"/>
                <a:gd name="connsiteX56" fmla="*/ 2362463 w 2589759"/>
                <a:gd name="connsiteY56" fmla="*/ 1816811 h 3631596"/>
                <a:gd name="connsiteX57" fmla="*/ 2369635 w 2589759"/>
                <a:gd name="connsiteY57" fmla="*/ 1907354 h 3631596"/>
                <a:gd name="connsiteX58" fmla="*/ 2323915 w 2589759"/>
                <a:gd name="connsiteY58" fmla="*/ 1984451 h 3631596"/>
                <a:gd name="connsiteX59" fmla="*/ 2286263 w 2589759"/>
                <a:gd name="connsiteY59" fmla="*/ 2030171 h 3631596"/>
                <a:gd name="connsiteX60" fmla="*/ 2271919 w 2589759"/>
                <a:gd name="connsiteY60" fmla="*/ 2065134 h 3631596"/>
                <a:gd name="connsiteX61" fmla="*/ 2133863 w 2589759"/>
                <a:gd name="connsiteY61" fmla="*/ 2197811 h 3631596"/>
                <a:gd name="connsiteX62" fmla="*/ 2103383 w 2589759"/>
                <a:gd name="connsiteY62" fmla="*/ 2243531 h 3631596"/>
                <a:gd name="connsiteX63" fmla="*/ 2072903 w 2589759"/>
                <a:gd name="connsiteY63" fmla="*/ 2289251 h 3631596"/>
                <a:gd name="connsiteX64" fmla="*/ 2022701 w 2589759"/>
                <a:gd name="connsiteY64" fmla="*/ 2331384 h 3631596"/>
                <a:gd name="connsiteX65" fmla="*/ 1981463 w 2589759"/>
                <a:gd name="connsiteY65" fmla="*/ 2395931 h 3631596"/>
                <a:gd name="connsiteX66" fmla="*/ 1922296 w 2589759"/>
                <a:gd name="connsiteY66" fmla="*/ 2451512 h 3631596"/>
                <a:gd name="connsiteX67" fmla="*/ 1890023 w 2589759"/>
                <a:gd name="connsiteY67" fmla="*/ 2502611 h 3631596"/>
                <a:gd name="connsiteX68" fmla="*/ 1905263 w 2589759"/>
                <a:gd name="connsiteY68" fmla="*/ 2548331 h 3631596"/>
                <a:gd name="connsiteX69" fmla="*/ 1946501 w 2589759"/>
                <a:gd name="connsiteY69" fmla="*/ 2608395 h 3631596"/>
                <a:gd name="connsiteX70" fmla="*/ 1874783 w 2589759"/>
                <a:gd name="connsiteY70" fmla="*/ 2700731 h 3631596"/>
                <a:gd name="connsiteX71" fmla="*/ 1829063 w 2589759"/>
                <a:gd name="connsiteY71" fmla="*/ 2715971 h 3631596"/>
                <a:gd name="connsiteX72" fmla="*/ 1705863 w 2589759"/>
                <a:gd name="connsiteY72" fmla="*/ 2828351 h 3631596"/>
                <a:gd name="connsiteX73" fmla="*/ 1512164 w 2589759"/>
                <a:gd name="connsiteY73" fmla="*/ 2935031 h 3631596"/>
                <a:gd name="connsiteX74" fmla="*/ 1281702 w 2589759"/>
                <a:gd name="connsiteY74" fmla="*/ 3096273 h 3631596"/>
                <a:gd name="connsiteX75" fmla="*/ 1267812 w 2589759"/>
                <a:gd name="connsiteY75" fmla="*/ 3327556 h 3631596"/>
                <a:gd name="connsiteX76" fmla="*/ 701303 w 2589759"/>
                <a:gd name="connsiteY76" fmla="*/ 3508451 h 3631596"/>
                <a:gd name="connsiteX77" fmla="*/ 469611 w 2589759"/>
                <a:gd name="connsiteY77" fmla="*/ 3573353 h 3631596"/>
                <a:gd name="connsiteX78" fmla="*/ 306555 w 2589759"/>
                <a:gd name="connsiteY78" fmla="*/ 3627705 h 3631596"/>
                <a:gd name="connsiteX79" fmla="*/ 146695 w 2589759"/>
                <a:gd name="connsiteY79" fmla="*/ 3598931 h 3631596"/>
                <a:gd name="connsiteX80" fmla="*/ 40335 w 2589759"/>
                <a:gd name="connsiteY80" fmla="*/ 3298288 h 3631596"/>
                <a:gd name="connsiteX0" fmla="*/ 40335 w 2589759"/>
                <a:gd name="connsiteY0" fmla="*/ 3298343 h 3631651"/>
                <a:gd name="connsiteX1" fmla="*/ 5910 w 2589759"/>
                <a:gd name="connsiteY1" fmla="*/ 3097027 h 3631651"/>
                <a:gd name="connsiteX2" fmla="*/ 152663 w 2589759"/>
                <a:gd name="connsiteY2" fmla="*/ 3051306 h 3631651"/>
                <a:gd name="connsiteX3" fmla="*/ 213623 w 2589759"/>
                <a:gd name="connsiteY3" fmla="*/ 3036066 h 3631651"/>
                <a:gd name="connsiteX4" fmla="*/ 350783 w 2589759"/>
                <a:gd name="connsiteY4" fmla="*/ 2990346 h 3631651"/>
                <a:gd name="connsiteX5" fmla="*/ 457463 w 2589759"/>
                <a:gd name="connsiteY5" fmla="*/ 2959866 h 3631651"/>
                <a:gd name="connsiteX6" fmla="*/ 640343 w 2589759"/>
                <a:gd name="connsiteY6" fmla="*/ 2883666 h 3631651"/>
                <a:gd name="connsiteX7" fmla="*/ 853703 w 2589759"/>
                <a:gd name="connsiteY7" fmla="*/ 2731266 h 3631651"/>
                <a:gd name="connsiteX8" fmla="*/ 945143 w 2589759"/>
                <a:gd name="connsiteY8" fmla="*/ 2655066 h 3631651"/>
                <a:gd name="connsiteX9" fmla="*/ 1082303 w 2589759"/>
                <a:gd name="connsiteY9" fmla="*/ 2487426 h 3631651"/>
                <a:gd name="connsiteX10" fmla="*/ 1112783 w 2589759"/>
                <a:gd name="connsiteY10" fmla="*/ 2441706 h 3631651"/>
                <a:gd name="connsiteX11" fmla="*/ 1158503 w 2589759"/>
                <a:gd name="connsiteY11" fmla="*/ 2395986 h 3631651"/>
                <a:gd name="connsiteX12" fmla="*/ 1234703 w 2589759"/>
                <a:gd name="connsiteY12" fmla="*/ 2258826 h 3631651"/>
                <a:gd name="connsiteX13" fmla="*/ 1295663 w 2589759"/>
                <a:gd name="connsiteY13" fmla="*/ 2152146 h 3631651"/>
                <a:gd name="connsiteX14" fmla="*/ 1341383 w 2589759"/>
                <a:gd name="connsiteY14" fmla="*/ 2106426 h 3631651"/>
                <a:gd name="connsiteX15" fmla="*/ 1448063 w 2589759"/>
                <a:gd name="connsiteY15" fmla="*/ 1969266 h 3631651"/>
                <a:gd name="connsiteX16" fmla="*/ 1493783 w 2589759"/>
                <a:gd name="connsiteY16" fmla="*/ 1938786 h 3631651"/>
                <a:gd name="connsiteX17" fmla="*/ 1569983 w 2589759"/>
                <a:gd name="connsiteY17" fmla="*/ 1801626 h 3631651"/>
                <a:gd name="connsiteX18" fmla="*/ 1600463 w 2589759"/>
                <a:gd name="connsiteY18" fmla="*/ 1755906 h 3631651"/>
                <a:gd name="connsiteX19" fmla="*/ 1646183 w 2589759"/>
                <a:gd name="connsiteY19" fmla="*/ 1725426 h 3631651"/>
                <a:gd name="connsiteX20" fmla="*/ 1722383 w 2589759"/>
                <a:gd name="connsiteY20" fmla="*/ 1588266 h 3631651"/>
                <a:gd name="connsiteX21" fmla="*/ 1783343 w 2589759"/>
                <a:gd name="connsiteY21" fmla="*/ 1496826 h 3631651"/>
                <a:gd name="connsiteX22" fmla="*/ 1813823 w 2589759"/>
                <a:gd name="connsiteY22" fmla="*/ 1451106 h 3631651"/>
                <a:gd name="connsiteX23" fmla="*/ 1859543 w 2589759"/>
                <a:gd name="connsiteY23" fmla="*/ 1405386 h 3631651"/>
                <a:gd name="connsiteX24" fmla="*/ 1935743 w 2589759"/>
                <a:gd name="connsiteY24" fmla="*/ 1268226 h 3631651"/>
                <a:gd name="connsiteX25" fmla="*/ 1966223 w 2589759"/>
                <a:gd name="connsiteY25" fmla="*/ 1222506 h 3631651"/>
                <a:gd name="connsiteX26" fmla="*/ 1981463 w 2589759"/>
                <a:gd name="connsiteY26" fmla="*/ 1176786 h 3631651"/>
                <a:gd name="connsiteX27" fmla="*/ 2042423 w 2589759"/>
                <a:gd name="connsiteY27" fmla="*/ 1085346 h 3631651"/>
                <a:gd name="connsiteX28" fmla="*/ 2088143 w 2589759"/>
                <a:gd name="connsiteY28" fmla="*/ 978666 h 3631651"/>
                <a:gd name="connsiteX29" fmla="*/ 2118623 w 2589759"/>
                <a:gd name="connsiteY29" fmla="*/ 932946 h 3631651"/>
                <a:gd name="connsiteX30" fmla="*/ 2133863 w 2589759"/>
                <a:gd name="connsiteY30" fmla="*/ 887226 h 3631651"/>
                <a:gd name="connsiteX31" fmla="*/ 2164343 w 2589759"/>
                <a:gd name="connsiteY31" fmla="*/ 841506 h 3631651"/>
                <a:gd name="connsiteX32" fmla="*/ 2225303 w 2589759"/>
                <a:gd name="connsiteY32" fmla="*/ 689106 h 3631651"/>
                <a:gd name="connsiteX33" fmla="*/ 2255783 w 2589759"/>
                <a:gd name="connsiteY33" fmla="*/ 643386 h 3631651"/>
                <a:gd name="connsiteX34" fmla="*/ 2286263 w 2589759"/>
                <a:gd name="connsiteY34" fmla="*/ 551946 h 3631651"/>
                <a:gd name="connsiteX35" fmla="*/ 2316743 w 2589759"/>
                <a:gd name="connsiteY35" fmla="*/ 490986 h 3631651"/>
                <a:gd name="connsiteX36" fmla="*/ 2347223 w 2589759"/>
                <a:gd name="connsiteY36" fmla="*/ 399546 h 3631651"/>
                <a:gd name="connsiteX37" fmla="*/ 2362463 w 2589759"/>
                <a:gd name="connsiteY37" fmla="*/ 353826 h 3631651"/>
                <a:gd name="connsiteX38" fmla="*/ 2463968 w 2589759"/>
                <a:gd name="connsiteY38" fmla="*/ 104235 h 3631651"/>
                <a:gd name="connsiteX39" fmla="*/ 2498726 w 2589759"/>
                <a:gd name="connsiteY39" fmla="*/ 616 h 3631651"/>
                <a:gd name="connsiteX40" fmla="*/ 2524724 w 2589759"/>
                <a:gd name="connsiteY40" fmla="*/ 151223 h 3631651"/>
                <a:gd name="connsiteX41" fmla="*/ 2514863 w 2589759"/>
                <a:gd name="connsiteY41" fmla="*/ 247146 h 3631651"/>
                <a:gd name="connsiteX42" fmla="*/ 2507691 w 2589759"/>
                <a:gd name="connsiteY42" fmla="*/ 512501 h 3631651"/>
                <a:gd name="connsiteX43" fmla="*/ 2571341 w 2589759"/>
                <a:gd name="connsiteY43" fmla="*/ 554635 h 3631651"/>
                <a:gd name="connsiteX44" fmla="*/ 2538170 w 2589759"/>
                <a:gd name="connsiteY44" fmla="*/ 797579 h 3631651"/>
                <a:gd name="connsiteX45" fmla="*/ 2516656 w 2589759"/>
                <a:gd name="connsiteY45" fmla="*/ 893502 h 3631651"/>
                <a:gd name="connsiteX46" fmla="*/ 2484383 w 2589759"/>
                <a:gd name="connsiteY46" fmla="*/ 993906 h 3631651"/>
                <a:gd name="connsiteX47" fmla="*/ 2435973 w 2589759"/>
                <a:gd name="connsiteY47" fmla="*/ 1148099 h 3631651"/>
                <a:gd name="connsiteX48" fmla="*/ 2499623 w 2589759"/>
                <a:gd name="connsiteY48" fmla="*/ 1207266 h 3631651"/>
                <a:gd name="connsiteX49" fmla="*/ 2582098 w 2589759"/>
                <a:gd name="connsiteY49" fmla="*/ 1257468 h 3631651"/>
                <a:gd name="connsiteX50" fmla="*/ 2575823 w 2589759"/>
                <a:gd name="connsiteY50" fmla="*/ 1344426 h 3631651"/>
                <a:gd name="connsiteX51" fmla="*/ 2545343 w 2589759"/>
                <a:gd name="connsiteY51" fmla="*/ 1435866 h 3631651"/>
                <a:gd name="connsiteX52" fmla="*/ 2530103 w 2589759"/>
                <a:gd name="connsiteY52" fmla="*/ 1481586 h 3631651"/>
                <a:gd name="connsiteX53" fmla="*/ 2463765 w 2589759"/>
                <a:gd name="connsiteY53" fmla="*/ 1583783 h 3631651"/>
                <a:gd name="connsiteX54" fmla="*/ 2392943 w 2589759"/>
                <a:gd name="connsiteY54" fmla="*/ 1710186 h 3631651"/>
                <a:gd name="connsiteX55" fmla="*/ 2362463 w 2589759"/>
                <a:gd name="connsiteY55" fmla="*/ 1755906 h 3631651"/>
                <a:gd name="connsiteX56" fmla="*/ 2362463 w 2589759"/>
                <a:gd name="connsiteY56" fmla="*/ 1816866 h 3631651"/>
                <a:gd name="connsiteX57" fmla="*/ 2369635 w 2589759"/>
                <a:gd name="connsiteY57" fmla="*/ 1907409 h 3631651"/>
                <a:gd name="connsiteX58" fmla="*/ 2323915 w 2589759"/>
                <a:gd name="connsiteY58" fmla="*/ 1984506 h 3631651"/>
                <a:gd name="connsiteX59" fmla="*/ 2286263 w 2589759"/>
                <a:gd name="connsiteY59" fmla="*/ 2030226 h 3631651"/>
                <a:gd name="connsiteX60" fmla="*/ 2271919 w 2589759"/>
                <a:gd name="connsiteY60" fmla="*/ 2065189 h 3631651"/>
                <a:gd name="connsiteX61" fmla="*/ 2133863 w 2589759"/>
                <a:gd name="connsiteY61" fmla="*/ 2197866 h 3631651"/>
                <a:gd name="connsiteX62" fmla="*/ 2103383 w 2589759"/>
                <a:gd name="connsiteY62" fmla="*/ 2243586 h 3631651"/>
                <a:gd name="connsiteX63" fmla="*/ 2072903 w 2589759"/>
                <a:gd name="connsiteY63" fmla="*/ 2289306 h 3631651"/>
                <a:gd name="connsiteX64" fmla="*/ 2022701 w 2589759"/>
                <a:gd name="connsiteY64" fmla="*/ 2331439 h 3631651"/>
                <a:gd name="connsiteX65" fmla="*/ 1981463 w 2589759"/>
                <a:gd name="connsiteY65" fmla="*/ 2395986 h 3631651"/>
                <a:gd name="connsiteX66" fmla="*/ 1922296 w 2589759"/>
                <a:gd name="connsiteY66" fmla="*/ 2451567 h 3631651"/>
                <a:gd name="connsiteX67" fmla="*/ 1890023 w 2589759"/>
                <a:gd name="connsiteY67" fmla="*/ 2502666 h 3631651"/>
                <a:gd name="connsiteX68" fmla="*/ 1905263 w 2589759"/>
                <a:gd name="connsiteY68" fmla="*/ 2548386 h 3631651"/>
                <a:gd name="connsiteX69" fmla="*/ 1946501 w 2589759"/>
                <a:gd name="connsiteY69" fmla="*/ 2608450 h 3631651"/>
                <a:gd name="connsiteX70" fmla="*/ 1874783 w 2589759"/>
                <a:gd name="connsiteY70" fmla="*/ 2700786 h 3631651"/>
                <a:gd name="connsiteX71" fmla="*/ 1829063 w 2589759"/>
                <a:gd name="connsiteY71" fmla="*/ 2716026 h 3631651"/>
                <a:gd name="connsiteX72" fmla="*/ 1705863 w 2589759"/>
                <a:gd name="connsiteY72" fmla="*/ 2828406 h 3631651"/>
                <a:gd name="connsiteX73" fmla="*/ 1512164 w 2589759"/>
                <a:gd name="connsiteY73" fmla="*/ 2935086 h 3631651"/>
                <a:gd name="connsiteX74" fmla="*/ 1281702 w 2589759"/>
                <a:gd name="connsiteY74" fmla="*/ 3096328 h 3631651"/>
                <a:gd name="connsiteX75" fmla="*/ 1267812 w 2589759"/>
                <a:gd name="connsiteY75" fmla="*/ 3327611 h 3631651"/>
                <a:gd name="connsiteX76" fmla="*/ 701303 w 2589759"/>
                <a:gd name="connsiteY76" fmla="*/ 3508506 h 3631651"/>
                <a:gd name="connsiteX77" fmla="*/ 469611 w 2589759"/>
                <a:gd name="connsiteY77" fmla="*/ 3573408 h 3631651"/>
                <a:gd name="connsiteX78" fmla="*/ 306555 w 2589759"/>
                <a:gd name="connsiteY78" fmla="*/ 3627760 h 3631651"/>
                <a:gd name="connsiteX79" fmla="*/ 146695 w 2589759"/>
                <a:gd name="connsiteY79" fmla="*/ 3598986 h 3631651"/>
                <a:gd name="connsiteX80" fmla="*/ 40335 w 2589759"/>
                <a:gd name="connsiteY80" fmla="*/ 3298343 h 363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589759" h="3631651">
                  <a:moveTo>
                    <a:pt x="40335" y="3298343"/>
                  </a:moveTo>
                  <a:cubicBezTo>
                    <a:pt x="16871" y="3214683"/>
                    <a:pt x="-12811" y="3138200"/>
                    <a:pt x="5910" y="3097027"/>
                  </a:cubicBezTo>
                  <a:cubicBezTo>
                    <a:pt x="24631" y="3055854"/>
                    <a:pt x="118044" y="3061466"/>
                    <a:pt x="152663" y="3051306"/>
                  </a:cubicBezTo>
                  <a:cubicBezTo>
                    <a:pt x="187282" y="3041146"/>
                    <a:pt x="180603" y="3046226"/>
                    <a:pt x="213623" y="3036066"/>
                  </a:cubicBezTo>
                  <a:cubicBezTo>
                    <a:pt x="246643" y="3025906"/>
                    <a:pt x="310143" y="3003046"/>
                    <a:pt x="350783" y="2990346"/>
                  </a:cubicBezTo>
                  <a:cubicBezTo>
                    <a:pt x="391423" y="2977646"/>
                    <a:pt x="409203" y="2977646"/>
                    <a:pt x="457463" y="2959866"/>
                  </a:cubicBezTo>
                  <a:cubicBezTo>
                    <a:pt x="505723" y="2942086"/>
                    <a:pt x="574303" y="2921766"/>
                    <a:pt x="640343" y="2883666"/>
                  </a:cubicBezTo>
                  <a:cubicBezTo>
                    <a:pt x="706383" y="2845566"/>
                    <a:pt x="802903" y="2769366"/>
                    <a:pt x="853703" y="2731266"/>
                  </a:cubicBezTo>
                  <a:cubicBezTo>
                    <a:pt x="904503" y="2693166"/>
                    <a:pt x="907043" y="2695706"/>
                    <a:pt x="945143" y="2655066"/>
                  </a:cubicBezTo>
                  <a:cubicBezTo>
                    <a:pt x="983243" y="2614426"/>
                    <a:pt x="1054363" y="2522986"/>
                    <a:pt x="1082303" y="2487426"/>
                  </a:cubicBezTo>
                  <a:cubicBezTo>
                    <a:pt x="1110243" y="2451866"/>
                    <a:pt x="1099831" y="2454658"/>
                    <a:pt x="1112783" y="2441706"/>
                  </a:cubicBezTo>
                  <a:lnTo>
                    <a:pt x="1158503" y="2395986"/>
                  </a:lnTo>
                  <a:cubicBezTo>
                    <a:pt x="1200647" y="2269553"/>
                    <a:pt x="1129897" y="2468439"/>
                    <a:pt x="1234703" y="2258826"/>
                  </a:cubicBezTo>
                  <a:cubicBezTo>
                    <a:pt x="1253336" y="2221561"/>
                    <a:pt x="1268737" y="2184457"/>
                    <a:pt x="1295663" y="2152146"/>
                  </a:cubicBezTo>
                  <a:cubicBezTo>
                    <a:pt x="1309461" y="2135589"/>
                    <a:pt x="1328151" y="2123439"/>
                    <a:pt x="1341383" y="2106426"/>
                  </a:cubicBezTo>
                  <a:cubicBezTo>
                    <a:pt x="1403987" y="2025935"/>
                    <a:pt x="1382507" y="2023896"/>
                    <a:pt x="1448063" y="1969266"/>
                  </a:cubicBezTo>
                  <a:cubicBezTo>
                    <a:pt x="1462134" y="1957540"/>
                    <a:pt x="1478543" y="1948946"/>
                    <a:pt x="1493783" y="1938786"/>
                  </a:cubicBezTo>
                  <a:cubicBezTo>
                    <a:pt x="1520607" y="1858313"/>
                    <a:pt x="1500112" y="1906432"/>
                    <a:pt x="1569983" y="1801626"/>
                  </a:cubicBezTo>
                  <a:cubicBezTo>
                    <a:pt x="1580143" y="1786386"/>
                    <a:pt x="1585223" y="1766066"/>
                    <a:pt x="1600463" y="1755906"/>
                  </a:cubicBezTo>
                  <a:lnTo>
                    <a:pt x="1646183" y="1725426"/>
                  </a:lnTo>
                  <a:cubicBezTo>
                    <a:pt x="1673007" y="1644953"/>
                    <a:pt x="1652512" y="1693072"/>
                    <a:pt x="1722383" y="1588266"/>
                  </a:cubicBezTo>
                  <a:lnTo>
                    <a:pt x="1783343" y="1496826"/>
                  </a:lnTo>
                  <a:cubicBezTo>
                    <a:pt x="1793503" y="1481586"/>
                    <a:pt x="1800871" y="1464058"/>
                    <a:pt x="1813823" y="1451106"/>
                  </a:cubicBezTo>
                  <a:lnTo>
                    <a:pt x="1859543" y="1405386"/>
                  </a:lnTo>
                  <a:cubicBezTo>
                    <a:pt x="1886367" y="1324913"/>
                    <a:pt x="1865872" y="1373032"/>
                    <a:pt x="1935743" y="1268226"/>
                  </a:cubicBezTo>
                  <a:cubicBezTo>
                    <a:pt x="1945903" y="1252986"/>
                    <a:pt x="1960431" y="1239882"/>
                    <a:pt x="1966223" y="1222506"/>
                  </a:cubicBezTo>
                  <a:cubicBezTo>
                    <a:pt x="1971303" y="1207266"/>
                    <a:pt x="1973661" y="1190829"/>
                    <a:pt x="1981463" y="1176786"/>
                  </a:cubicBezTo>
                  <a:cubicBezTo>
                    <a:pt x="1999253" y="1144764"/>
                    <a:pt x="2030839" y="1120099"/>
                    <a:pt x="2042423" y="1085346"/>
                  </a:cubicBezTo>
                  <a:cubicBezTo>
                    <a:pt x="2059521" y="1034053"/>
                    <a:pt x="2058012" y="1031396"/>
                    <a:pt x="2088143" y="978666"/>
                  </a:cubicBezTo>
                  <a:cubicBezTo>
                    <a:pt x="2097230" y="962763"/>
                    <a:pt x="2110432" y="949329"/>
                    <a:pt x="2118623" y="932946"/>
                  </a:cubicBezTo>
                  <a:cubicBezTo>
                    <a:pt x="2125807" y="918578"/>
                    <a:pt x="2126679" y="901594"/>
                    <a:pt x="2133863" y="887226"/>
                  </a:cubicBezTo>
                  <a:cubicBezTo>
                    <a:pt x="2142054" y="870843"/>
                    <a:pt x="2156904" y="858244"/>
                    <a:pt x="2164343" y="841506"/>
                  </a:cubicBezTo>
                  <a:cubicBezTo>
                    <a:pt x="2226791" y="700998"/>
                    <a:pt x="2162930" y="798259"/>
                    <a:pt x="2225303" y="689106"/>
                  </a:cubicBezTo>
                  <a:cubicBezTo>
                    <a:pt x="2234390" y="673203"/>
                    <a:pt x="2248344" y="660124"/>
                    <a:pt x="2255783" y="643386"/>
                  </a:cubicBezTo>
                  <a:cubicBezTo>
                    <a:pt x="2268832" y="614026"/>
                    <a:pt x="2271895" y="580683"/>
                    <a:pt x="2286263" y="551946"/>
                  </a:cubicBezTo>
                  <a:cubicBezTo>
                    <a:pt x="2296423" y="531626"/>
                    <a:pt x="2308306" y="512080"/>
                    <a:pt x="2316743" y="490986"/>
                  </a:cubicBezTo>
                  <a:cubicBezTo>
                    <a:pt x="2328675" y="461155"/>
                    <a:pt x="2337063" y="430026"/>
                    <a:pt x="2347223" y="399546"/>
                  </a:cubicBezTo>
                  <a:cubicBezTo>
                    <a:pt x="2352303" y="384306"/>
                    <a:pt x="2343005" y="403045"/>
                    <a:pt x="2362463" y="353826"/>
                  </a:cubicBezTo>
                  <a:cubicBezTo>
                    <a:pt x="2381921" y="304607"/>
                    <a:pt x="2441258" y="163103"/>
                    <a:pt x="2463968" y="104235"/>
                  </a:cubicBezTo>
                  <a:cubicBezTo>
                    <a:pt x="2486678" y="45367"/>
                    <a:pt x="2474223" y="-6257"/>
                    <a:pt x="2498726" y="616"/>
                  </a:cubicBezTo>
                  <a:cubicBezTo>
                    <a:pt x="2535780" y="46336"/>
                    <a:pt x="2539964" y="65311"/>
                    <a:pt x="2524724" y="151223"/>
                  </a:cubicBezTo>
                  <a:cubicBezTo>
                    <a:pt x="2517532" y="191766"/>
                    <a:pt x="2517702" y="186933"/>
                    <a:pt x="2514863" y="247146"/>
                  </a:cubicBezTo>
                  <a:cubicBezTo>
                    <a:pt x="2512024" y="307359"/>
                    <a:pt x="2494250" y="474691"/>
                    <a:pt x="2507691" y="512501"/>
                  </a:cubicBezTo>
                  <a:cubicBezTo>
                    <a:pt x="2521002" y="549945"/>
                    <a:pt x="2547498" y="513225"/>
                    <a:pt x="2571341" y="554635"/>
                  </a:cubicBezTo>
                  <a:cubicBezTo>
                    <a:pt x="2616763" y="633525"/>
                    <a:pt x="2547284" y="741101"/>
                    <a:pt x="2538170" y="797579"/>
                  </a:cubicBezTo>
                  <a:cubicBezTo>
                    <a:pt x="2529056" y="854057"/>
                    <a:pt x="2525620" y="860781"/>
                    <a:pt x="2516656" y="893502"/>
                  </a:cubicBezTo>
                  <a:cubicBezTo>
                    <a:pt x="2507692" y="926223"/>
                    <a:pt x="2497830" y="951473"/>
                    <a:pt x="2484383" y="993906"/>
                  </a:cubicBezTo>
                  <a:cubicBezTo>
                    <a:pt x="2470936" y="1036339"/>
                    <a:pt x="2433433" y="1112539"/>
                    <a:pt x="2435973" y="1148099"/>
                  </a:cubicBezTo>
                  <a:cubicBezTo>
                    <a:pt x="2438513" y="1183659"/>
                    <a:pt x="2475269" y="1189038"/>
                    <a:pt x="2499623" y="1207266"/>
                  </a:cubicBezTo>
                  <a:cubicBezTo>
                    <a:pt x="2523977" y="1225494"/>
                    <a:pt x="2574296" y="1243425"/>
                    <a:pt x="2582098" y="1257468"/>
                  </a:cubicBezTo>
                  <a:cubicBezTo>
                    <a:pt x="2599888" y="1289490"/>
                    <a:pt x="2581949" y="1314693"/>
                    <a:pt x="2575823" y="1344426"/>
                  </a:cubicBezTo>
                  <a:cubicBezTo>
                    <a:pt x="2569697" y="1374159"/>
                    <a:pt x="2555503" y="1405386"/>
                    <a:pt x="2545343" y="1435866"/>
                  </a:cubicBezTo>
                  <a:cubicBezTo>
                    <a:pt x="2540263" y="1451106"/>
                    <a:pt x="2543699" y="1456933"/>
                    <a:pt x="2530103" y="1481586"/>
                  </a:cubicBezTo>
                  <a:cubicBezTo>
                    <a:pt x="2516507" y="1506239"/>
                    <a:pt x="2486625" y="1545683"/>
                    <a:pt x="2463765" y="1583783"/>
                  </a:cubicBezTo>
                  <a:cubicBezTo>
                    <a:pt x="2440905" y="1621883"/>
                    <a:pt x="2412815" y="1681499"/>
                    <a:pt x="2392943" y="1710186"/>
                  </a:cubicBezTo>
                  <a:cubicBezTo>
                    <a:pt x="2382783" y="1725426"/>
                    <a:pt x="2375415" y="1742954"/>
                    <a:pt x="2362463" y="1755906"/>
                  </a:cubicBezTo>
                  <a:cubicBezTo>
                    <a:pt x="2313695" y="1804674"/>
                    <a:pt x="2289311" y="1768098"/>
                    <a:pt x="2362463" y="1816866"/>
                  </a:cubicBezTo>
                  <a:cubicBezTo>
                    <a:pt x="2357383" y="1857506"/>
                    <a:pt x="2376060" y="1879469"/>
                    <a:pt x="2369635" y="1907409"/>
                  </a:cubicBezTo>
                  <a:cubicBezTo>
                    <a:pt x="2363210" y="1935349"/>
                    <a:pt x="2337810" y="1964036"/>
                    <a:pt x="2323915" y="1984506"/>
                  </a:cubicBezTo>
                  <a:cubicBezTo>
                    <a:pt x="2310020" y="2004976"/>
                    <a:pt x="2294929" y="2016779"/>
                    <a:pt x="2286263" y="2030226"/>
                  </a:cubicBezTo>
                  <a:cubicBezTo>
                    <a:pt x="2277597" y="2043673"/>
                    <a:pt x="2285990" y="2053463"/>
                    <a:pt x="2271919" y="2065189"/>
                  </a:cubicBezTo>
                  <a:cubicBezTo>
                    <a:pt x="2218202" y="2109953"/>
                    <a:pt x="2161952" y="2168133"/>
                    <a:pt x="2133863" y="2197866"/>
                  </a:cubicBezTo>
                  <a:cubicBezTo>
                    <a:pt x="2105774" y="2227599"/>
                    <a:pt x="2113543" y="2228346"/>
                    <a:pt x="2103383" y="2243586"/>
                  </a:cubicBezTo>
                  <a:cubicBezTo>
                    <a:pt x="2093223" y="2258826"/>
                    <a:pt x="2086350" y="2274664"/>
                    <a:pt x="2072903" y="2289306"/>
                  </a:cubicBezTo>
                  <a:cubicBezTo>
                    <a:pt x="2059456" y="2303948"/>
                    <a:pt x="2049558" y="2309953"/>
                    <a:pt x="2022701" y="2331439"/>
                  </a:cubicBezTo>
                  <a:cubicBezTo>
                    <a:pt x="2010157" y="2341474"/>
                    <a:pt x="1996703" y="2390906"/>
                    <a:pt x="1981463" y="2395986"/>
                  </a:cubicBezTo>
                  <a:cubicBezTo>
                    <a:pt x="1971423" y="2426105"/>
                    <a:pt x="1949153" y="2430081"/>
                    <a:pt x="1922296" y="2451567"/>
                  </a:cubicBezTo>
                  <a:cubicBezTo>
                    <a:pt x="1909752" y="2461602"/>
                    <a:pt x="1905263" y="2497586"/>
                    <a:pt x="1890023" y="2502666"/>
                  </a:cubicBezTo>
                  <a:cubicBezTo>
                    <a:pt x="1895103" y="2517906"/>
                    <a:pt x="1895850" y="2530755"/>
                    <a:pt x="1905263" y="2548386"/>
                  </a:cubicBezTo>
                  <a:cubicBezTo>
                    <a:pt x="1914676" y="2566017"/>
                    <a:pt x="1944229" y="2592547"/>
                    <a:pt x="1946501" y="2608450"/>
                  </a:cubicBezTo>
                  <a:cubicBezTo>
                    <a:pt x="1953416" y="2656856"/>
                    <a:pt x="1894356" y="2682857"/>
                    <a:pt x="1874783" y="2700786"/>
                  </a:cubicBezTo>
                  <a:cubicBezTo>
                    <a:pt x="1855210" y="2718715"/>
                    <a:pt x="1857216" y="2694756"/>
                    <a:pt x="1829063" y="2716026"/>
                  </a:cubicBezTo>
                  <a:cubicBezTo>
                    <a:pt x="1800910" y="2737296"/>
                    <a:pt x="1758680" y="2791896"/>
                    <a:pt x="1705863" y="2828406"/>
                  </a:cubicBezTo>
                  <a:cubicBezTo>
                    <a:pt x="1653046" y="2864916"/>
                    <a:pt x="1582858" y="2890432"/>
                    <a:pt x="1512164" y="2935086"/>
                  </a:cubicBezTo>
                  <a:cubicBezTo>
                    <a:pt x="1441470" y="2979740"/>
                    <a:pt x="1322427" y="3030907"/>
                    <a:pt x="1281702" y="3096328"/>
                  </a:cubicBezTo>
                  <a:cubicBezTo>
                    <a:pt x="1240977" y="3161749"/>
                    <a:pt x="1364545" y="3258915"/>
                    <a:pt x="1267812" y="3327611"/>
                  </a:cubicBezTo>
                  <a:cubicBezTo>
                    <a:pt x="1171079" y="3396307"/>
                    <a:pt x="891803" y="3442466"/>
                    <a:pt x="701303" y="3508506"/>
                  </a:cubicBezTo>
                  <a:cubicBezTo>
                    <a:pt x="574086" y="3550973"/>
                    <a:pt x="554781" y="3552147"/>
                    <a:pt x="469611" y="3573408"/>
                  </a:cubicBezTo>
                  <a:cubicBezTo>
                    <a:pt x="400090" y="3594882"/>
                    <a:pt x="354176" y="3601330"/>
                    <a:pt x="306555" y="3627760"/>
                  </a:cubicBezTo>
                  <a:cubicBezTo>
                    <a:pt x="258064" y="3619767"/>
                    <a:pt x="187335" y="3655487"/>
                    <a:pt x="146695" y="3598986"/>
                  </a:cubicBezTo>
                  <a:cubicBezTo>
                    <a:pt x="106055" y="3542485"/>
                    <a:pt x="63799" y="3382003"/>
                    <a:pt x="40335" y="3298343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bg1">
                    <a:lumMod val="75000"/>
                    <a:alpha val="42000"/>
                  </a:schemeClr>
                </a:gs>
                <a:gs pos="68000">
                  <a:schemeClr val="bg1">
                    <a:alpha val="56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787400" dist="812800" dir="7260000">
                <a:schemeClr val="bg1">
                  <a:lumMod val="75000"/>
                  <a:alpha val="42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 rot="4581794">
              <a:off x="2988594" y="3268189"/>
              <a:ext cx="15526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75057" dist="38100" dir="5400000" sy="-20000" rotWithShape="0">
                      <a:prstClr val="black">
                        <a:alpha val="25000"/>
                      </a:prstClr>
                    </a:outerShdw>
                  </a:effectLst>
                  <a:latin typeface="Broadway" pitchFamily="82" charset="0"/>
                </a:rPr>
                <a:t>LOGO</a:t>
              </a:r>
              <a:endParaRPr lang="zh-CN" altLang="en-US" sz="2800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Broadway" pitchFamily="82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956376" y="6237312"/>
            <a:ext cx="476157" cy="369332"/>
            <a:chOff x="7956376" y="6237312"/>
            <a:chExt cx="476157" cy="369332"/>
          </a:xfrm>
        </p:grpSpPr>
        <p:sp>
          <p:nvSpPr>
            <p:cNvPr id="39" name="矩形 38"/>
            <p:cNvSpPr/>
            <p:nvPr/>
          </p:nvSpPr>
          <p:spPr>
            <a:xfrm>
              <a:off x="7956376" y="6237312"/>
              <a:ext cx="216024" cy="360040"/>
            </a:xfrm>
            <a:prstGeom prst="rect">
              <a:avLst/>
            </a:prstGeom>
            <a:solidFill>
              <a:srgbClr val="7B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8172441" y="6237312"/>
              <a:ext cx="216024" cy="360040"/>
            </a:xfrm>
            <a:prstGeom prst="rect">
              <a:avLst/>
            </a:prstGeom>
            <a:solidFill>
              <a:srgbClr val="6DA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00444" y="6237312"/>
              <a:ext cx="432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95429E4-DF9F-42E5-BAB7-7A45CEDC560B}" type="slidenum">
                <a:rPr lang="en-US" altLang="zh-CN" smtClean="0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Broadway" pitchFamily="82" charset="0"/>
                </a:rPr>
                <a:t>3</a:t>
              </a:fld>
              <a:endParaRPr lang="zh-CN" altLang="en-US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roadway" pitchFamily="82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1941" y="380467"/>
            <a:ext cx="1543128" cy="216024"/>
            <a:chOff x="6814742" y="5877272"/>
            <a:chExt cx="1543128" cy="216024"/>
          </a:xfrm>
        </p:grpSpPr>
        <p:sp>
          <p:nvSpPr>
            <p:cNvPr id="36" name="矩形 35"/>
            <p:cNvSpPr/>
            <p:nvPr/>
          </p:nvSpPr>
          <p:spPr>
            <a:xfrm>
              <a:off x="6814742" y="5877272"/>
              <a:ext cx="288032" cy="216024"/>
            </a:xfrm>
            <a:prstGeom prst="rect">
              <a:avLst/>
            </a:prstGeom>
            <a:solidFill>
              <a:srgbClr val="ED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236296" y="5877272"/>
              <a:ext cx="288032" cy="216024"/>
            </a:xfrm>
            <a:prstGeom prst="rect">
              <a:avLst/>
            </a:prstGeom>
            <a:solidFill>
              <a:srgbClr val="00B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7677977" y="5877272"/>
              <a:ext cx="288032" cy="216024"/>
            </a:xfrm>
            <a:prstGeom prst="rect">
              <a:avLst/>
            </a:prstGeom>
            <a:solidFill>
              <a:srgbClr val="F26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8069838" y="5877272"/>
              <a:ext cx="288032" cy="216024"/>
            </a:xfrm>
            <a:prstGeom prst="rect">
              <a:avLst/>
            </a:prstGeom>
            <a:solidFill>
              <a:srgbClr val="7B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849973" y="764704"/>
            <a:ext cx="73224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91780" y="30381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Victorian buildings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9973" y="1642122"/>
            <a:ext cx="3650019" cy="2703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11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" y="19040"/>
            <a:ext cx="9143999" cy="6838960"/>
          </a:xfrm>
          <a:prstGeom prst="rect">
            <a:avLst/>
          </a:prstGeom>
          <a:gradFill flip="none" rotWithShape="1">
            <a:gsLst>
              <a:gs pos="7000">
                <a:schemeClr val="bg1">
                  <a:alpha val="71000"/>
                </a:schemeClr>
              </a:gs>
              <a:gs pos="100000">
                <a:schemeClr val="bg1">
                  <a:alpha val="33000"/>
                  <a:lumMod val="17000"/>
                </a:schemeClr>
              </a:gs>
              <a:gs pos="52000">
                <a:schemeClr val="bg1">
                  <a:lumMod val="85000"/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82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 hidden="1"/>
          <p:cNvGrpSpPr/>
          <p:nvPr/>
        </p:nvGrpSpPr>
        <p:grpSpPr>
          <a:xfrm>
            <a:off x="2813763" y="1341516"/>
            <a:ext cx="3159013" cy="3765108"/>
            <a:chOff x="2813763" y="1341516"/>
            <a:chExt cx="3159013" cy="3765108"/>
          </a:xfrm>
        </p:grpSpPr>
        <p:sp>
          <p:nvSpPr>
            <p:cNvPr id="12" name="圆角矩形 11"/>
            <p:cNvSpPr/>
            <p:nvPr/>
          </p:nvSpPr>
          <p:spPr>
            <a:xfrm rot="16500235">
              <a:off x="3794351" y="477420"/>
              <a:ext cx="1224136" cy="2952328"/>
            </a:xfrm>
            <a:prstGeom prst="roundRect">
              <a:avLst>
                <a:gd name="adj" fmla="val 91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17133416">
              <a:off x="3794351" y="723864"/>
              <a:ext cx="1224136" cy="2952328"/>
            </a:xfrm>
            <a:prstGeom prst="roundRect">
              <a:avLst>
                <a:gd name="adj" fmla="val 919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17989034">
              <a:off x="3817935" y="1080978"/>
              <a:ext cx="1224136" cy="2952328"/>
            </a:xfrm>
            <a:prstGeom prst="roundRect">
              <a:avLst>
                <a:gd name="adj" fmla="val 919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18669740">
              <a:off x="3677859" y="1369009"/>
              <a:ext cx="1224136" cy="2952328"/>
            </a:xfrm>
            <a:prstGeom prst="roundRect">
              <a:avLst>
                <a:gd name="adj" fmla="val 919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rot="19609568">
              <a:off x="3451083" y="1736441"/>
              <a:ext cx="1224136" cy="2952328"/>
            </a:xfrm>
            <a:prstGeom prst="roundRect">
              <a:avLst>
                <a:gd name="adj" fmla="val 919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 rot="20713819">
              <a:off x="3131840" y="2060848"/>
              <a:ext cx="1224136" cy="2952328"/>
            </a:xfrm>
            <a:prstGeom prst="roundRect">
              <a:avLst>
                <a:gd name="adj" fmla="val 9197"/>
              </a:avLst>
            </a:prstGeom>
            <a:gradFill flip="none" rotWithShape="1">
              <a:gsLst>
                <a:gs pos="0">
                  <a:srgbClr val="7BBB00">
                    <a:shade val="30000"/>
                    <a:satMod val="115000"/>
                  </a:srgbClr>
                </a:gs>
                <a:gs pos="50000">
                  <a:srgbClr val="7BBB00">
                    <a:shade val="67500"/>
                    <a:satMod val="115000"/>
                  </a:srgbClr>
                </a:gs>
                <a:gs pos="100000">
                  <a:srgbClr val="7BBB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solidFill>
                <a:srgbClr val="7BB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882494" y="2348880"/>
              <a:ext cx="321354" cy="32135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gradFill>
                <a:gsLst>
                  <a:gs pos="0">
                    <a:schemeClr val="bg1"/>
                  </a:gs>
                  <a:gs pos="65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任意多边形 1"/>
            <p:cNvSpPr/>
            <p:nvPr/>
          </p:nvSpPr>
          <p:spPr>
            <a:xfrm>
              <a:off x="3383017" y="1474973"/>
              <a:ext cx="2589759" cy="3631651"/>
            </a:xfrm>
            <a:custGeom>
              <a:avLst/>
              <a:gdLst>
                <a:gd name="connsiteX0" fmla="*/ 15240 w 2578826"/>
                <a:gd name="connsiteY0" fmla="*/ 3078480 h 3386545"/>
                <a:gd name="connsiteX1" fmla="*/ 15240 w 2578826"/>
                <a:gd name="connsiteY1" fmla="*/ 3078480 h 3386545"/>
                <a:gd name="connsiteX2" fmla="*/ 152400 w 2578826"/>
                <a:gd name="connsiteY2" fmla="*/ 3032760 h 3386545"/>
                <a:gd name="connsiteX3" fmla="*/ 213360 w 2578826"/>
                <a:gd name="connsiteY3" fmla="*/ 3017520 h 3386545"/>
                <a:gd name="connsiteX4" fmla="*/ 304800 w 2578826"/>
                <a:gd name="connsiteY4" fmla="*/ 2987040 h 3386545"/>
                <a:gd name="connsiteX5" fmla="*/ 350520 w 2578826"/>
                <a:gd name="connsiteY5" fmla="*/ 2971800 h 3386545"/>
                <a:gd name="connsiteX6" fmla="*/ 396240 w 2578826"/>
                <a:gd name="connsiteY6" fmla="*/ 2956560 h 3386545"/>
                <a:gd name="connsiteX7" fmla="*/ 457200 w 2578826"/>
                <a:gd name="connsiteY7" fmla="*/ 2941320 h 3386545"/>
                <a:gd name="connsiteX8" fmla="*/ 548640 w 2578826"/>
                <a:gd name="connsiteY8" fmla="*/ 2895600 h 3386545"/>
                <a:gd name="connsiteX9" fmla="*/ 640080 w 2578826"/>
                <a:gd name="connsiteY9" fmla="*/ 2865120 h 3386545"/>
                <a:gd name="connsiteX10" fmla="*/ 685800 w 2578826"/>
                <a:gd name="connsiteY10" fmla="*/ 2819400 h 3386545"/>
                <a:gd name="connsiteX11" fmla="*/ 731520 w 2578826"/>
                <a:gd name="connsiteY11" fmla="*/ 2788920 h 3386545"/>
                <a:gd name="connsiteX12" fmla="*/ 762000 w 2578826"/>
                <a:gd name="connsiteY12" fmla="*/ 2743200 h 3386545"/>
                <a:gd name="connsiteX13" fmla="*/ 853440 w 2578826"/>
                <a:gd name="connsiteY13" fmla="*/ 2712720 h 3386545"/>
                <a:gd name="connsiteX14" fmla="*/ 944880 w 2578826"/>
                <a:gd name="connsiteY14" fmla="*/ 2636520 h 3386545"/>
                <a:gd name="connsiteX15" fmla="*/ 990600 w 2578826"/>
                <a:gd name="connsiteY15" fmla="*/ 2606040 h 3386545"/>
                <a:gd name="connsiteX16" fmla="*/ 1082040 w 2578826"/>
                <a:gd name="connsiteY16" fmla="*/ 2468880 h 3386545"/>
                <a:gd name="connsiteX17" fmla="*/ 1112520 w 2578826"/>
                <a:gd name="connsiteY17" fmla="*/ 2423160 h 3386545"/>
                <a:gd name="connsiteX18" fmla="*/ 1158240 w 2578826"/>
                <a:gd name="connsiteY18" fmla="*/ 2377440 h 3386545"/>
                <a:gd name="connsiteX19" fmla="*/ 1234440 w 2578826"/>
                <a:gd name="connsiteY19" fmla="*/ 2240280 h 3386545"/>
                <a:gd name="connsiteX20" fmla="*/ 1295400 w 2578826"/>
                <a:gd name="connsiteY20" fmla="*/ 2133600 h 3386545"/>
                <a:gd name="connsiteX21" fmla="*/ 1341120 w 2578826"/>
                <a:gd name="connsiteY21" fmla="*/ 2087880 h 3386545"/>
                <a:gd name="connsiteX22" fmla="*/ 1447800 w 2578826"/>
                <a:gd name="connsiteY22" fmla="*/ 1950720 h 3386545"/>
                <a:gd name="connsiteX23" fmla="*/ 1493520 w 2578826"/>
                <a:gd name="connsiteY23" fmla="*/ 1920240 h 3386545"/>
                <a:gd name="connsiteX24" fmla="*/ 1569720 w 2578826"/>
                <a:gd name="connsiteY24" fmla="*/ 1783080 h 3386545"/>
                <a:gd name="connsiteX25" fmla="*/ 1600200 w 2578826"/>
                <a:gd name="connsiteY25" fmla="*/ 1737360 h 3386545"/>
                <a:gd name="connsiteX26" fmla="*/ 1645920 w 2578826"/>
                <a:gd name="connsiteY26" fmla="*/ 1706880 h 3386545"/>
                <a:gd name="connsiteX27" fmla="*/ 1722120 w 2578826"/>
                <a:gd name="connsiteY27" fmla="*/ 1569720 h 3386545"/>
                <a:gd name="connsiteX28" fmla="*/ 1783080 w 2578826"/>
                <a:gd name="connsiteY28" fmla="*/ 1478280 h 3386545"/>
                <a:gd name="connsiteX29" fmla="*/ 1813560 w 2578826"/>
                <a:gd name="connsiteY29" fmla="*/ 1432560 h 3386545"/>
                <a:gd name="connsiteX30" fmla="*/ 1859280 w 2578826"/>
                <a:gd name="connsiteY30" fmla="*/ 1386840 h 3386545"/>
                <a:gd name="connsiteX31" fmla="*/ 1935480 w 2578826"/>
                <a:gd name="connsiteY31" fmla="*/ 1249680 h 3386545"/>
                <a:gd name="connsiteX32" fmla="*/ 1965960 w 2578826"/>
                <a:gd name="connsiteY32" fmla="*/ 1203960 h 3386545"/>
                <a:gd name="connsiteX33" fmla="*/ 1981200 w 2578826"/>
                <a:gd name="connsiteY33" fmla="*/ 1158240 h 3386545"/>
                <a:gd name="connsiteX34" fmla="*/ 2042160 w 2578826"/>
                <a:gd name="connsiteY34" fmla="*/ 1066800 h 3386545"/>
                <a:gd name="connsiteX35" fmla="*/ 2087880 w 2578826"/>
                <a:gd name="connsiteY35" fmla="*/ 960120 h 3386545"/>
                <a:gd name="connsiteX36" fmla="*/ 2118360 w 2578826"/>
                <a:gd name="connsiteY36" fmla="*/ 914400 h 3386545"/>
                <a:gd name="connsiteX37" fmla="*/ 2133600 w 2578826"/>
                <a:gd name="connsiteY37" fmla="*/ 868680 h 3386545"/>
                <a:gd name="connsiteX38" fmla="*/ 2164080 w 2578826"/>
                <a:gd name="connsiteY38" fmla="*/ 822960 h 3386545"/>
                <a:gd name="connsiteX39" fmla="*/ 2225040 w 2578826"/>
                <a:gd name="connsiteY39" fmla="*/ 670560 h 3386545"/>
                <a:gd name="connsiteX40" fmla="*/ 2255520 w 2578826"/>
                <a:gd name="connsiteY40" fmla="*/ 624840 h 3386545"/>
                <a:gd name="connsiteX41" fmla="*/ 2286000 w 2578826"/>
                <a:gd name="connsiteY41" fmla="*/ 533400 h 3386545"/>
                <a:gd name="connsiteX42" fmla="*/ 2316480 w 2578826"/>
                <a:gd name="connsiteY42" fmla="*/ 472440 h 3386545"/>
                <a:gd name="connsiteX43" fmla="*/ 2346960 w 2578826"/>
                <a:gd name="connsiteY43" fmla="*/ 381000 h 3386545"/>
                <a:gd name="connsiteX44" fmla="*/ 2362200 w 2578826"/>
                <a:gd name="connsiteY44" fmla="*/ 335280 h 3386545"/>
                <a:gd name="connsiteX45" fmla="*/ 2377440 w 2578826"/>
                <a:gd name="connsiteY45" fmla="*/ 91440 h 3386545"/>
                <a:gd name="connsiteX46" fmla="*/ 2392680 w 2578826"/>
                <a:gd name="connsiteY46" fmla="*/ 0 h 3386545"/>
                <a:gd name="connsiteX47" fmla="*/ 2453640 w 2578826"/>
                <a:gd name="connsiteY47" fmla="*/ 0 h 3386545"/>
                <a:gd name="connsiteX48" fmla="*/ 2484120 w 2578826"/>
                <a:gd name="connsiteY48" fmla="*/ 137160 h 3386545"/>
                <a:gd name="connsiteX49" fmla="*/ 2514600 w 2578826"/>
                <a:gd name="connsiteY49" fmla="*/ 228600 h 3386545"/>
                <a:gd name="connsiteX50" fmla="*/ 2529840 w 2578826"/>
                <a:gd name="connsiteY50" fmla="*/ 502920 h 3386545"/>
                <a:gd name="connsiteX51" fmla="*/ 2575560 w 2578826"/>
                <a:gd name="connsiteY51" fmla="*/ 518160 h 3386545"/>
                <a:gd name="connsiteX52" fmla="*/ 2560320 w 2578826"/>
                <a:gd name="connsiteY52" fmla="*/ 792480 h 3386545"/>
                <a:gd name="connsiteX53" fmla="*/ 2529840 w 2578826"/>
                <a:gd name="connsiteY53" fmla="*/ 883920 h 3386545"/>
                <a:gd name="connsiteX54" fmla="*/ 2514600 w 2578826"/>
                <a:gd name="connsiteY54" fmla="*/ 929640 h 3386545"/>
                <a:gd name="connsiteX55" fmla="*/ 2484120 w 2578826"/>
                <a:gd name="connsiteY55" fmla="*/ 975360 h 3386545"/>
                <a:gd name="connsiteX56" fmla="*/ 2453640 w 2578826"/>
                <a:gd name="connsiteY56" fmla="*/ 1066800 h 3386545"/>
                <a:gd name="connsiteX57" fmla="*/ 2438400 w 2578826"/>
                <a:gd name="connsiteY57" fmla="*/ 1112520 h 3386545"/>
                <a:gd name="connsiteX58" fmla="*/ 2499360 w 2578826"/>
                <a:gd name="connsiteY58" fmla="*/ 1188720 h 3386545"/>
                <a:gd name="connsiteX59" fmla="*/ 2514600 w 2578826"/>
                <a:gd name="connsiteY59" fmla="*/ 1234440 h 3386545"/>
                <a:gd name="connsiteX60" fmla="*/ 2575560 w 2578826"/>
                <a:gd name="connsiteY60" fmla="*/ 1325880 h 3386545"/>
                <a:gd name="connsiteX61" fmla="*/ 2545080 w 2578826"/>
                <a:gd name="connsiteY61" fmla="*/ 1417320 h 3386545"/>
                <a:gd name="connsiteX62" fmla="*/ 2529840 w 2578826"/>
                <a:gd name="connsiteY62" fmla="*/ 1463040 h 3386545"/>
                <a:gd name="connsiteX63" fmla="*/ 2499360 w 2578826"/>
                <a:gd name="connsiteY63" fmla="*/ 1569720 h 3386545"/>
                <a:gd name="connsiteX64" fmla="*/ 2438400 w 2578826"/>
                <a:gd name="connsiteY64" fmla="*/ 1661160 h 3386545"/>
                <a:gd name="connsiteX65" fmla="*/ 2392680 w 2578826"/>
                <a:gd name="connsiteY65" fmla="*/ 1691640 h 3386545"/>
                <a:gd name="connsiteX66" fmla="*/ 2362200 w 2578826"/>
                <a:gd name="connsiteY66" fmla="*/ 1737360 h 3386545"/>
                <a:gd name="connsiteX67" fmla="*/ 2362200 w 2578826"/>
                <a:gd name="connsiteY67" fmla="*/ 1798320 h 3386545"/>
                <a:gd name="connsiteX68" fmla="*/ 2346960 w 2578826"/>
                <a:gd name="connsiteY68" fmla="*/ 1920240 h 3386545"/>
                <a:gd name="connsiteX69" fmla="*/ 2301240 w 2578826"/>
                <a:gd name="connsiteY69" fmla="*/ 1965960 h 3386545"/>
                <a:gd name="connsiteX70" fmla="*/ 2286000 w 2578826"/>
                <a:gd name="connsiteY70" fmla="*/ 2011680 h 3386545"/>
                <a:gd name="connsiteX71" fmla="*/ 2240280 w 2578826"/>
                <a:gd name="connsiteY71" fmla="*/ 2042160 h 3386545"/>
                <a:gd name="connsiteX72" fmla="*/ 2133600 w 2578826"/>
                <a:gd name="connsiteY72" fmla="*/ 2179320 h 3386545"/>
                <a:gd name="connsiteX73" fmla="*/ 2103120 w 2578826"/>
                <a:gd name="connsiteY73" fmla="*/ 2225040 h 3386545"/>
                <a:gd name="connsiteX74" fmla="*/ 2072640 w 2578826"/>
                <a:gd name="connsiteY74" fmla="*/ 2270760 h 3386545"/>
                <a:gd name="connsiteX75" fmla="*/ 2026920 w 2578826"/>
                <a:gd name="connsiteY75" fmla="*/ 2362200 h 3386545"/>
                <a:gd name="connsiteX76" fmla="*/ 1981200 w 2578826"/>
                <a:gd name="connsiteY76" fmla="*/ 2377440 h 3386545"/>
                <a:gd name="connsiteX77" fmla="*/ 1935480 w 2578826"/>
                <a:gd name="connsiteY77" fmla="*/ 2468880 h 3386545"/>
                <a:gd name="connsiteX78" fmla="*/ 1889760 w 2578826"/>
                <a:gd name="connsiteY78" fmla="*/ 2484120 h 3386545"/>
                <a:gd name="connsiteX79" fmla="*/ 1905000 w 2578826"/>
                <a:gd name="connsiteY79" fmla="*/ 2529840 h 3386545"/>
                <a:gd name="connsiteX80" fmla="*/ 1950720 w 2578826"/>
                <a:gd name="connsiteY80" fmla="*/ 2545080 h 3386545"/>
                <a:gd name="connsiteX81" fmla="*/ 1874520 w 2578826"/>
                <a:gd name="connsiteY81" fmla="*/ 2682240 h 3386545"/>
                <a:gd name="connsiteX82" fmla="*/ 1828800 w 2578826"/>
                <a:gd name="connsiteY82" fmla="*/ 2697480 h 3386545"/>
                <a:gd name="connsiteX83" fmla="*/ 1737360 w 2578826"/>
                <a:gd name="connsiteY83" fmla="*/ 2758440 h 3386545"/>
                <a:gd name="connsiteX84" fmla="*/ 1691640 w 2578826"/>
                <a:gd name="connsiteY84" fmla="*/ 2788920 h 3386545"/>
                <a:gd name="connsiteX85" fmla="*/ 1645920 w 2578826"/>
                <a:gd name="connsiteY85" fmla="*/ 2804160 h 3386545"/>
                <a:gd name="connsiteX86" fmla="*/ 1463040 w 2578826"/>
                <a:gd name="connsiteY86" fmla="*/ 2895600 h 3386545"/>
                <a:gd name="connsiteX87" fmla="*/ 1417320 w 2578826"/>
                <a:gd name="connsiteY87" fmla="*/ 2910840 h 3386545"/>
                <a:gd name="connsiteX88" fmla="*/ 1371600 w 2578826"/>
                <a:gd name="connsiteY88" fmla="*/ 2926080 h 3386545"/>
                <a:gd name="connsiteX89" fmla="*/ 1341120 w 2578826"/>
                <a:gd name="connsiteY89" fmla="*/ 2971800 h 3386545"/>
                <a:gd name="connsiteX90" fmla="*/ 1295400 w 2578826"/>
                <a:gd name="connsiteY90" fmla="*/ 2987040 h 3386545"/>
                <a:gd name="connsiteX91" fmla="*/ 1249680 w 2578826"/>
                <a:gd name="connsiteY91" fmla="*/ 3017520 h 3386545"/>
                <a:gd name="connsiteX92" fmla="*/ 1234440 w 2578826"/>
                <a:gd name="connsiteY92" fmla="*/ 3215640 h 3386545"/>
                <a:gd name="connsiteX93" fmla="*/ 1143000 w 2578826"/>
                <a:gd name="connsiteY93" fmla="*/ 3276600 h 3386545"/>
                <a:gd name="connsiteX94" fmla="*/ 960120 w 2578826"/>
                <a:gd name="connsiteY94" fmla="*/ 3337560 h 3386545"/>
                <a:gd name="connsiteX95" fmla="*/ 853440 w 2578826"/>
                <a:gd name="connsiteY95" fmla="*/ 3368040 h 3386545"/>
                <a:gd name="connsiteX96" fmla="*/ 716280 w 2578826"/>
                <a:gd name="connsiteY96" fmla="*/ 3383280 h 3386545"/>
                <a:gd name="connsiteX97" fmla="*/ 60960 w 2578826"/>
                <a:gd name="connsiteY97" fmla="*/ 3368040 h 3386545"/>
                <a:gd name="connsiteX98" fmla="*/ 30480 w 2578826"/>
                <a:gd name="connsiteY98" fmla="*/ 3276600 h 3386545"/>
                <a:gd name="connsiteX99" fmla="*/ 15240 w 2578826"/>
                <a:gd name="connsiteY99" fmla="*/ 3230880 h 3386545"/>
                <a:gd name="connsiteX100" fmla="*/ 0 w 2578826"/>
                <a:gd name="connsiteY100" fmla="*/ 3093720 h 3386545"/>
                <a:gd name="connsiteX101" fmla="*/ 15240 w 2578826"/>
                <a:gd name="connsiteY101" fmla="*/ 3078480 h 3386545"/>
                <a:gd name="connsiteX0" fmla="*/ 15240 w 2578826"/>
                <a:gd name="connsiteY0" fmla="*/ 3078480 h 3629894"/>
                <a:gd name="connsiteX1" fmla="*/ 15240 w 2578826"/>
                <a:gd name="connsiteY1" fmla="*/ 3078480 h 3629894"/>
                <a:gd name="connsiteX2" fmla="*/ 152400 w 2578826"/>
                <a:gd name="connsiteY2" fmla="*/ 3032760 h 3629894"/>
                <a:gd name="connsiteX3" fmla="*/ 213360 w 2578826"/>
                <a:gd name="connsiteY3" fmla="*/ 3017520 h 3629894"/>
                <a:gd name="connsiteX4" fmla="*/ 304800 w 2578826"/>
                <a:gd name="connsiteY4" fmla="*/ 2987040 h 3629894"/>
                <a:gd name="connsiteX5" fmla="*/ 350520 w 2578826"/>
                <a:gd name="connsiteY5" fmla="*/ 2971800 h 3629894"/>
                <a:gd name="connsiteX6" fmla="*/ 396240 w 2578826"/>
                <a:gd name="connsiteY6" fmla="*/ 2956560 h 3629894"/>
                <a:gd name="connsiteX7" fmla="*/ 457200 w 2578826"/>
                <a:gd name="connsiteY7" fmla="*/ 2941320 h 3629894"/>
                <a:gd name="connsiteX8" fmla="*/ 548640 w 2578826"/>
                <a:gd name="connsiteY8" fmla="*/ 2895600 h 3629894"/>
                <a:gd name="connsiteX9" fmla="*/ 640080 w 2578826"/>
                <a:gd name="connsiteY9" fmla="*/ 2865120 h 3629894"/>
                <a:gd name="connsiteX10" fmla="*/ 685800 w 2578826"/>
                <a:gd name="connsiteY10" fmla="*/ 2819400 h 3629894"/>
                <a:gd name="connsiteX11" fmla="*/ 731520 w 2578826"/>
                <a:gd name="connsiteY11" fmla="*/ 2788920 h 3629894"/>
                <a:gd name="connsiteX12" fmla="*/ 762000 w 2578826"/>
                <a:gd name="connsiteY12" fmla="*/ 2743200 h 3629894"/>
                <a:gd name="connsiteX13" fmla="*/ 853440 w 2578826"/>
                <a:gd name="connsiteY13" fmla="*/ 2712720 h 3629894"/>
                <a:gd name="connsiteX14" fmla="*/ 944880 w 2578826"/>
                <a:gd name="connsiteY14" fmla="*/ 2636520 h 3629894"/>
                <a:gd name="connsiteX15" fmla="*/ 990600 w 2578826"/>
                <a:gd name="connsiteY15" fmla="*/ 2606040 h 3629894"/>
                <a:gd name="connsiteX16" fmla="*/ 1082040 w 2578826"/>
                <a:gd name="connsiteY16" fmla="*/ 2468880 h 3629894"/>
                <a:gd name="connsiteX17" fmla="*/ 1112520 w 2578826"/>
                <a:gd name="connsiteY17" fmla="*/ 2423160 h 3629894"/>
                <a:gd name="connsiteX18" fmla="*/ 1158240 w 2578826"/>
                <a:gd name="connsiteY18" fmla="*/ 2377440 h 3629894"/>
                <a:gd name="connsiteX19" fmla="*/ 1234440 w 2578826"/>
                <a:gd name="connsiteY19" fmla="*/ 2240280 h 3629894"/>
                <a:gd name="connsiteX20" fmla="*/ 1295400 w 2578826"/>
                <a:gd name="connsiteY20" fmla="*/ 2133600 h 3629894"/>
                <a:gd name="connsiteX21" fmla="*/ 1341120 w 2578826"/>
                <a:gd name="connsiteY21" fmla="*/ 2087880 h 3629894"/>
                <a:gd name="connsiteX22" fmla="*/ 1447800 w 2578826"/>
                <a:gd name="connsiteY22" fmla="*/ 1950720 h 3629894"/>
                <a:gd name="connsiteX23" fmla="*/ 1493520 w 2578826"/>
                <a:gd name="connsiteY23" fmla="*/ 1920240 h 3629894"/>
                <a:gd name="connsiteX24" fmla="*/ 1569720 w 2578826"/>
                <a:gd name="connsiteY24" fmla="*/ 1783080 h 3629894"/>
                <a:gd name="connsiteX25" fmla="*/ 1600200 w 2578826"/>
                <a:gd name="connsiteY25" fmla="*/ 1737360 h 3629894"/>
                <a:gd name="connsiteX26" fmla="*/ 1645920 w 2578826"/>
                <a:gd name="connsiteY26" fmla="*/ 1706880 h 3629894"/>
                <a:gd name="connsiteX27" fmla="*/ 1722120 w 2578826"/>
                <a:gd name="connsiteY27" fmla="*/ 1569720 h 3629894"/>
                <a:gd name="connsiteX28" fmla="*/ 1783080 w 2578826"/>
                <a:gd name="connsiteY28" fmla="*/ 1478280 h 3629894"/>
                <a:gd name="connsiteX29" fmla="*/ 1813560 w 2578826"/>
                <a:gd name="connsiteY29" fmla="*/ 1432560 h 3629894"/>
                <a:gd name="connsiteX30" fmla="*/ 1859280 w 2578826"/>
                <a:gd name="connsiteY30" fmla="*/ 1386840 h 3629894"/>
                <a:gd name="connsiteX31" fmla="*/ 1935480 w 2578826"/>
                <a:gd name="connsiteY31" fmla="*/ 1249680 h 3629894"/>
                <a:gd name="connsiteX32" fmla="*/ 1965960 w 2578826"/>
                <a:gd name="connsiteY32" fmla="*/ 1203960 h 3629894"/>
                <a:gd name="connsiteX33" fmla="*/ 1981200 w 2578826"/>
                <a:gd name="connsiteY33" fmla="*/ 1158240 h 3629894"/>
                <a:gd name="connsiteX34" fmla="*/ 2042160 w 2578826"/>
                <a:gd name="connsiteY34" fmla="*/ 1066800 h 3629894"/>
                <a:gd name="connsiteX35" fmla="*/ 2087880 w 2578826"/>
                <a:gd name="connsiteY35" fmla="*/ 960120 h 3629894"/>
                <a:gd name="connsiteX36" fmla="*/ 2118360 w 2578826"/>
                <a:gd name="connsiteY36" fmla="*/ 914400 h 3629894"/>
                <a:gd name="connsiteX37" fmla="*/ 2133600 w 2578826"/>
                <a:gd name="connsiteY37" fmla="*/ 868680 h 3629894"/>
                <a:gd name="connsiteX38" fmla="*/ 2164080 w 2578826"/>
                <a:gd name="connsiteY38" fmla="*/ 822960 h 3629894"/>
                <a:gd name="connsiteX39" fmla="*/ 2225040 w 2578826"/>
                <a:gd name="connsiteY39" fmla="*/ 670560 h 3629894"/>
                <a:gd name="connsiteX40" fmla="*/ 2255520 w 2578826"/>
                <a:gd name="connsiteY40" fmla="*/ 624840 h 3629894"/>
                <a:gd name="connsiteX41" fmla="*/ 2286000 w 2578826"/>
                <a:gd name="connsiteY41" fmla="*/ 533400 h 3629894"/>
                <a:gd name="connsiteX42" fmla="*/ 2316480 w 2578826"/>
                <a:gd name="connsiteY42" fmla="*/ 472440 h 3629894"/>
                <a:gd name="connsiteX43" fmla="*/ 2346960 w 2578826"/>
                <a:gd name="connsiteY43" fmla="*/ 381000 h 3629894"/>
                <a:gd name="connsiteX44" fmla="*/ 2362200 w 2578826"/>
                <a:gd name="connsiteY44" fmla="*/ 335280 h 3629894"/>
                <a:gd name="connsiteX45" fmla="*/ 2377440 w 2578826"/>
                <a:gd name="connsiteY45" fmla="*/ 91440 h 3629894"/>
                <a:gd name="connsiteX46" fmla="*/ 2392680 w 2578826"/>
                <a:gd name="connsiteY46" fmla="*/ 0 h 3629894"/>
                <a:gd name="connsiteX47" fmla="*/ 2453640 w 2578826"/>
                <a:gd name="connsiteY47" fmla="*/ 0 h 3629894"/>
                <a:gd name="connsiteX48" fmla="*/ 2484120 w 2578826"/>
                <a:gd name="connsiteY48" fmla="*/ 137160 h 3629894"/>
                <a:gd name="connsiteX49" fmla="*/ 2514600 w 2578826"/>
                <a:gd name="connsiteY49" fmla="*/ 228600 h 3629894"/>
                <a:gd name="connsiteX50" fmla="*/ 2529840 w 2578826"/>
                <a:gd name="connsiteY50" fmla="*/ 502920 h 3629894"/>
                <a:gd name="connsiteX51" fmla="*/ 2575560 w 2578826"/>
                <a:gd name="connsiteY51" fmla="*/ 518160 h 3629894"/>
                <a:gd name="connsiteX52" fmla="*/ 2560320 w 2578826"/>
                <a:gd name="connsiteY52" fmla="*/ 792480 h 3629894"/>
                <a:gd name="connsiteX53" fmla="*/ 2529840 w 2578826"/>
                <a:gd name="connsiteY53" fmla="*/ 883920 h 3629894"/>
                <a:gd name="connsiteX54" fmla="*/ 2514600 w 2578826"/>
                <a:gd name="connsiteY54" fmla="*/ 929640 h 3629894"/>
                <a:gd name="connsiteX55" fmla="*/ 2484120 w 2578826"/>
                <a:gd name="connsiteY55" fmla="*/ 975360 h 3629894"/>
                <a:gd name="connsiteX56" fmla="*/ 2453640 w 2578826"/>
                <a:gd name="connsiteY56" fmla="*/ 1066800 h 3629894"/>
                <a:gd name="connsiteX57" fmla="*/ 2438400 w 2578826"/>
                <a:gd name="connsiteY57" fmla="*/ 1112520 h 3629894"/>
                <a:gd name="connsiteX58" fmla="*/ 2499360 w 2578826"/>
                <a:gd name="connsiteY58" fmla="*/ 1188720 h 3629894"/>
                <a:gd name="connsiteX59" fmla="*/ 2514600 w 2578826"/>
                <a:gd name="connsiteY59" fmla="*/ 1234440 h 3629894"/>
                <a:gd name="connsiteX60" fmla="*/ 2575560 w 2578826"/>
                <a:gd name="connsiteY60" fmla="*/ 1325880 h 3629894"/>
                <a:gd name="connsiteX61" fmla="*/ 2545080 w 2578826"/>
                <a:gd name="connsiteY61" fmla="*/ 1417320 h 3629894"/>
                <a:gd name="connsiteX62" fmla="*/ 2529840 w 2578826"/>
                <a:gd name="connsiteY62" fmla="*/ 1463040 h 3629894"/>
                <a:gd name="connsiteX63" fmla="*/ 2499360 w 2578826"/>
                <a:gd name="connsiteY63" fmla="*/ 1569720 h 3629894"/>
                <a:gd name="connsiteX64" fmla="*/ 2438400 w 2578826"/>
                <a:gd name="connsiteY64" fmla="*/ 1661160 h 3629894"/>
                <a:gd name="connsiteX65" fmla="*/ 2392680 w 2578826"/>
                <a:gd name="connsiteY65" fmla="*/ 1691640 h 3629894"/>
                <a:gd name="connsiteX66" fmla="*/ 2362200 w 2578826"/>
                <a:gd name="connsiteY66" fmla="*/ 1737360 h 3629894"/>
                <a:gd name="connsiteX67" fmla="*/ 2362200 w 2578826"/>
                <a:gd name="connsiteY67" fmla="*/ 1798320 h 3629894"/>
                <a:gd name="connsiteX68" fmla="*/ 2346960 w 2578826"/>
                <a:gd name="connsiteY68" fmla="*/ 1920240 h 3629894"/>
                <a:gd name="connsiteX69" fmla="*/ 2301240 w 2578826"/>
                <a:gd name="connsiteY69" fmla="*/ 1965960 h 3629894"/>
                <a:gd name="connsiteX70" fmla="*/ 2286000 w 2578826"/>
                <a:gd name="connsiteY70" fmla="*/ 2011680 h 3629894"/>
                <a:gd name="connsiteX71" fmla="*/ 2240280 w 2578826"/>
                <a:gd name="connsiteY71" fmla="*/ 2042160 h 3629894"/>
                <a:gd name="connsiteX72" fmla="*/ 2133600 w 2578826"/>
                <a:gd name="connsiteY72" fmla="*/ 2179320 h 3629894"/>
                <a:gd name="connsiteX73" fmla="*/ 2103120 w 2578826"/>
                <a:gd name="connsiteY73" fmla="*/ 2225040 h 3629894"/>
                <a:gd name="connsiteX74" fmla="*/ 2072640 w 2578826"/>
                <a:gd name="connsiteY74" fmla="*/ 2270760 h 3629894"/>
                <a:gd name="connsiteX75" fmla="*/ 2026920 w 2578826"/>
                <a:gd name="connsiteY75" fmla="*/ 2362200 h 3629894"/>
                <a:gd name="connsiteX76" fmla="*/ 1981200 w 2578826"/>
                <a:gd name="connsiteY76" fmla="*/ 2377440 h 3629894"/>
                <a:gd name="connsiteX77" fmla="*/ 1935480 w 2578826"/>
                <a:gd name="connsiteY77" fmla="*/ 2468880 h 3629894"/>
                <a:gd name="connsiteX78" fmla="*/ 1889760 w 2578826"/>
                <a:gd name="connsiteY78" fmla="*/ 2484120 h 3629894"/>
                <a:gd name="connsiteX79" fmla="*/ 1905000 w 2578826"/>
                <a:gd name="connsiteY79" fmla="*/ 2529840 h 3629894"/>
                <a:gd name="connsiteX80" fmla="*/ 1950720 w 2578826"/>
                <a:gd name="connsiteY80" fmla="*/ 2545080 h 3629894"/>
                <a:gd name="connsiteX81" fmla="*/ 1874520 w 2578826"/>
                <a:gd name="connsiteY81" fmla="*/ 2682240 h 3629894"/>
                <a:gd name="connsiteX82" fmla="*/ 1828800 w 2578826"/>
                <a:gd name="connsiteY82" fmla="*/ 2697480 h 3629894"/>
                <a:gd name="connsiteX83" fmla="*/ 1737360 w 2578826"/>
                <a:gd name="connsiteY83" fmla="*/ 2758440 h 3629894"/>
                <a:gd name="connsiteX84" fmla="*/ 1691640 w 2578826"/>
                <a:gd name="connsiteY84" fmla="*/ 2788920 h 3629894"/>
                <a:gd name="connsiteX85" fmla="*/ 1645920 w 2578826"/>
                <a:gd name="connsiteY85" fmla="*/ 2804160 h 3629894"/>
                <a:gd name="connsiteX86" fmla="*/ 1463040 w 2578826"/>
                <a:gd name="connsiteY86" fmla="*/ 2895600 h 3629894"/>
                <a:gd name="connsiteX87" fmla="*/ 1417320 w 2578826"/>
                <a:gd name="connsiteY87" fmla="*/ 2910840 h 3629894"/>
                <a:gd name="connsiteX88" fmla="*/ 1371600 w 2578826"/>
                <a:gd name="connsiteY88" fmla="*/ 2926080 h 3629894"/>
                <a:gd name="connsiteX89" fmla="*/ 1341120 w 2578826"/>
                <a:gd name="connsiteY89" fmla="*/ 2971800 h 3629894"/>
                <a:gd name="connsiteX90" fmla="*/ 1295400 w 2578826"/>
                <a:gd name="connsiteY90" fmla="*/ 2987040 h 3629894"/>
                <a:gd name="connsiteX91" fmla="*/ 1249680 w 2578826"/>
                <a:gd name="connsiteY91" fmla="*/ 3017520 h 3629894"/>
                <a:gd name="connsiteX92" fmla="*/ 1234440 w 2578826"/>
                <a:gd name="connsiteY92" fmla="*/ 3215640 h 3629894"/>
                <a:gd name="connsiteX93" fmla="*/ 1143000 w 2578826"/>
                <a:gd name="connsiteY93" fmla="*/ 3276600 h 3629894"/>
                <a:gd name="connsiteX94" fmla="*/ 960120 w 2578826"/>
                <a:gd name="connsiteY94" fmla="*/ 3337560 h 3629894"/>
                <a:gd name="connsiteX95" fmla="*/ 853440 w 2578826"/>
                <a:gd name="connsiteY95" fmla="*/ 3368040 h 3629894"/>
                <a:gd name="connsiteX96" fmla="*/ 716280 w 2578826"/>
                <a:gd name="connsiteY96" fmla="*/ 3383280 h 3629894"/>
                <a:gd name="connsiteX97" fmla="*/ 167640 w 2578826"/>
                <a:gd name="connsiteY97" fmla="*/ 3627120 h 3629894"/>
                <a:gd name="connsiteX98" fmla="*/ 30480 w 2578826"/>
                <a:gd name="connsiteY98" fmla="*/ 3276600 h 3629894"/>
                <a:gd name="connsiteX99" fmla="*/ 15240 w 2578826"/>
                <a:gd name="connsiteY99" fmla="*/ 3230880 h 3629894"/>
                <a:gd name="connsiteX100" fmla="*/ 0 w 2578826"/>
                <a:gd name="connsiteY100" fmla="*/ 3093720 h 3629894"/>
                <a:gd name="connsiteX101" fmla="*/ 15240 w 2578826"/>
                <a:gd name="connsiteY101" fmla="*/ 3078480 h 3629894"/>
                <a:gd name="connsiteX0" fmla="*/ 15240 w 2578826"/>
                <a:gd name="connsiteY0" fmla="*/ 3078480 h 3631825"/>
                <a:gd name="connsiteX1" fmla="*/ 15240 w 2578826"/>
                <a:gd name="connsiteY1" fmla="*/ 3078480 h 3631825"/>
                <a:gd name="connsiteX2" fmla="*/ 152400 w 2578826"/>
                <a:gd name="connsiteY2" fmla="*/ 3032760 h 3631825"/>
                <a:gd name="connsiteX3" fmla="*/ 213360 w 2578826"/>
                <a:gd name="connsiteY3" fmla="*/ 3017520 h 3631825"/>
                <a:gd name="connsiteX4" fmla="*/ 304800 w 2578826"/>
                <a:gd name="connsiteY4" fmla="*/ 2987040 h 3631825"/>
                <a:gd name="connsiteX5" fmla="*/ 350520 w 2578826"/>
                <a:gd name="connsiteY5" fmla="*/ 2971800 h 3631825"/>
                <a:gd name="connsiteX6" fmla="*/ 396240 w 2578826"/>
                <a:gd name="connsiteY6" fmla="*/ 2956560 h 3631825"/>
                <a:gd name="connsiteX7" fmla="*/ 457200 w 2578826"/>
                <a:gd name="connsiteY7" fmla="*/ 2941320 h 3631825"/>
                <a:gd name="connsiteX8" fmla="*/ 548640 w 2578826"/>
                <a:gd name="connsiteY8" fmla="*/ 2895600 h 3631825"/>
                <a:gd name="connsiteX9" fmla="*/ 640080 w 2578826"/>
                <a:gd name="connsiteY9" fmla="*/ 2865120 h 3631825"/>
                <a:gd name="connsiteX10" fmla="*/ 685800 w 2578826"/>
                <a:gd name="connsiteY10" fmla="*/ 2819400 h 3631825"/>
                <a:gd name="connsiteX11" fmla="*/ 731520 w 2578826"/>
                <a:gd name="connsiteY11" fmla="*/ 2788920 h 3631825"/>
                <a:gd name="connsiteX12" fmla="*/ 762000 w 2578826"/>
                <a:gd name="connsiteY12" fmla="*/ 2743200 h 3631825"/>
                <a:gd name="connsiteX13" fmla="*/ 853440 w 2578826"/>
                <a:gd name="connsiteY13" fmla="*/ 2712720 h 3631825"/>
                <a:gd name="connsiteX14" fmla="*/ 944880 w 2578826"/>
                <a:gd name="connsiteY14" fmla="*/ 2636520 h 3631825"/>
                <a:gd name="connsiteX15" fmla="*/ 990600 w 2578826"/>
                <a:gd name="connsiteY15" fmla="*/ 2606040 h 3631825"/>
                <a:gd name="connsiteX16" fmla="*/ 1082040 w 2578826"/>
                <a:gd name="connsiteY16" fmla="*/ 2468880 h 3631825"/>
                <a:gd name="connsiteX17" fmla="*/ 1112520 w 2578826"/>
                <a:gd name="connsiteY17" fmla="*/ 2423160 h 3631825"/>
                <a:gd name="connsiteX18" fmla="*/ 1158240 w 2578826"/>
                <a:gd name="connsiteY18" fmla="*/ 2377440 h 3631825"/>
                <a:gd name="connsiteX19" fmla="*/ 1234440 w 2578826"/>
                <a:gd name="connsiteY19" fmla="*/ 2240280 h 3631825"/>
                <a:gd name="connsiteX20" fmla="*/ 1295400 w 2578826"/>
                <a:gd name="connsiteY20" fmla="*/ 2133600 h 3631825"/>
                <a:gd name="connsiteX21" fmla="*/ 1341120 w 2578826"/>
                <a:gd name="connsiteY21" fmla="*/ 2087880 h 3631825"/>
                <a:gd name="connsiteX22" fmla="*/ 1447800 w 2578826"/>
                <a:gd name="connsiteY22" fmla="*/ 1950720 h 3631825"/>
                <a:gd name="connsiteX23" fmla="*/ 1493520 w 2578826"/>
                <a:gd name="connsiteY23" fmla="*/ 1920240 h 3631825"/>
                <a:gd name="connsiteX24" fmla="*/ 1569720 w 2578826"/>
                <a:gd name="connsiteY24" fmla="*/ 1783080 h 3631825"/>
                <a:gd name="connsiteX25" fmla="*/ 1600200 w 2578826"/>
                <a:gd name="connsiteY25" fmla="*/ 1737360 h 3631825"/>
                <a:gd name="connsiteX26" fmla="*/ 1645920 w 2578826"/>
                <a:gd name="connsiteY26" fmla="*/ 1706880 h 3631825"/>
                <a:gd name="connsiteX27" fmla="*/ 1722120 w 2578826"/>
                <a:gd name="connsiteY27" fmla="*/ 1569720 h 3631825"/>
                <a:gd name="connsiteX28" fmla="*/ 1783080 w 2578826"/>
                <a:gd name="connsiteY28" fmla="*/ 1478280 h 3631825"/>
                <a:gd name="connsiteX29" fmla="*/ 1813560 w 2578826"/>
                <a:gd name="connsiteY29" fmla="*/ 1432560 h 3631825"/>
                <a:gd name="connsiteX30" fmla="*/ 1859280 w 2578826"/>
                <a:gd name="connsiteY30" fmla="*/ 1386840 h 3631825"/>
                <a:gd name="connsiteX31" fmla="*/ 1935480 w 2578826"/>
                <a:gd name="connsiteY31" fmla="*/ 1249680 h 3631825"/>
                <a:gd name="connsiteX32" fmla="*/ 1965960 w 2578826"/>
                <a:gd name="connsiteY32" fmla="*/ 1203960 h 3631825"/>
                <a:gd name="connsiteX33" fmla="*/ 1981200 w 2578826"/>
                <a:gd name="connsiteY33" fmla="*/ 1158240 h 3631825"/>
                <a:gd name="connsiteX34" fmla="*/ 2042160 w 2578826"/>
                <a:gd name="connsiteY34" fmla="*/ 1066800 h 3631825"/>
                <a:gd name="connsiteX35" fmla="*/ 2087880 w 2578826"/>
                <a:gd name="connsiteY35" fmla="*/ 960120 h 3631825"/>
                <a:gd name="connsiteX36" fmla="*/ 2118360 w 2578826"/>
                <a:gd name="connsiteY36" fmla="*/ 914400 h 3631825"/>
                <a:gd name="connsiteX37" fmla="*/ 2133600 w 2578826"/>
                <a:gd name="connsiteY37" fmla="*/ 868680 h 3631825"/>
                <a:gd name="connsiteX38" fmla="*/ 2164080 w 2578826"/>
                <a:gd name="connsiteY38" fmla="*/ 822960 h 3631825"/>
                <a:gd name="connsiteX39" fmla="*/ 2225040 w 2578826"/>
                <a:gd name="connsiteY39" fmla="*/ 670560 h 3631825"/>
                <a:gd name="connsiteX40" fmla="*/ 2255520 w 2578826"/>
                <a:gd name="connsiteY40" fmla="*/ 624840 h 3631825"/>
                <a:gd name="connsiteX41" fmla="*/ 2286000 w 2578826"/>
                <a:gd name="connsiteY41" fmla="*/ 533400 h 3631825"/>
                <a:gd name="connsiteX42" fmla="*/ 2316480 w 2578826"/>
                <a:gd name="connsiteY42" fmla="*/ 472440 h 3631825"/>
                <a:gd name="connsiteX43" fmla="*/ 2346960 w 2578826"/>
                <a:gd name="connsiteY43" fmla="*/ 381000 h 3631825"/>
                <a:gd name="connsiteX44" fmla="*/ 2362200 w 2578826"/>
                <a:gd name="connsiteY44" fmla="*/ 335280 h 3631825"/>
                <a:gd name="connsiteX45" fmla="*/ 2377440 w 2578826"/>
                <a:gd name="connsiteY45" fmla="*/ 91440 h 3631825"/>
                <a:gd name="connsiteX46" fmla="*/ 2392680 w 2578826"/>
                <a:gd name="connsiteY46" fmla="*/ 0 h 3631825"/>
                <a:gd name="connsiteX47" fmla="*/ 2453640 w 2578826"/>
                <a:gd name="connsiteY47" fmla="*/ 0 h 3631825"/>
                <a:gd name="connsiteX48" fmla="*/ 2484120 w 2578826"/>
                <a:gd name="connsiteY48" fmla="*/ 137160 h 3631825"/>
                <a:gd name="connsiteX49" fmla="*/ 2514600 w 2578826"/>
                <a:gd name="connsiteY49" fmla="*/ 228600 h 3631825"/>
                <a:gd name="connsiteX50" fmla="*/ 2529840 w 2578826"/>
                <a:gd name="connsiteY50" fmla="*/ 502920 h 3631825"/>
                <a:gd name="connsiteX51" fmla="*/ 2575560 w 2578826"/>
                <a:gd name="connsiteY51" fmla="*/ 518160 h 3631825"/>
                <a:gd name="connsiteX52" fmla="*/ 2560320 w 2578826"/>
                <a:gd name="connsiteY52" fmla="*/ 792480 h 3631825"/>
                <a:gd name="connsiteX53" fmla="*/ 2529840 w 2578826"/>
                <a:gd name="connsiteY53" fmla="*/ 883920 h 3631825"/>
                <a:gd name="connsiteX54" fmla="*/ 2514600 w 2578826"/>
                <a:gd name="connsiteY54" fmla="*/ 929640 h 3631825"/>
                <a:gd name="connsiteX55" fmla="*/ 2484120 w 2578826"/>
                <a:gd name="connsiteY55" fmla="*/ 975360 h 3631825"/>
                <a:gd name="connsiteX56" fmla="*/ 2453640 w 2578826"/>
                <a:gd name="connsiteY56" fmla="*/ 1066800 h 3631825"/>
                <a:gd name="connsiteX57" fmla="*/ 2438400 w 2578826"/>
                <a:gd name="connsiteY57" fmla="*/ 1112520 h 3631825"/>
                <a:gd name="connsiteX58" fmla="*/ 2499360 w 2578826"/>
                <a:gd name="connsiteY58" fmla="*/ 1188720 h 3631825"/>
                <a:gd name="connsiteX59" fmla="*/ 2514600 w 2578826"/>
                <a:gd name="connsiteY59" fmla="*/ 1234440 h 3631825"/>
                <a:gd name="connsiteX60" fmla="*/ 2575560 w 2578826"/>
                <a:gd name="connsiteY60" fmla="*/ 1325880 h 3631825"/>
                <a:gd name="connsiteX61" fmla="*/ 2545080 w 2578826"/>
                <a:gd name="connsiteY61" fmla="*/ 1417320 h 3631825"/>
                <a:gd name="connsiteX62" fmla="*/ 2529840 w 2578826"/>
                <a:gd name="connsiteY62" fmla="*/ 1463040 h 3631825"/>
                <a:gd name="connsiteX63" fmla="*/ 2499360 w 2578826"/>
                <a:gd name="connsiteY63" fmla="*/ 1569720 h 3631825"/>
                <a:gd name="connsiteX64" fmla="*/ 2438400 w 2578826"/>
                <a:gd name="connsiteY64" fmla="*/ 1661160 h 3631825"/>
                <a:gd name="connsiteX65" fmla="*/ 2392680 w 2578826"/>
                <a:gd name="connsiteY65" fmla="*/ 1691640 h 3631825"/>
                <a:gd name="connsiteX66" fmla="*/ 2362200 w 2578826"/>
                <a:gd name="connsiteY66" fmla="*/ 1737360 h 3631825"/>
                <a:gd name="connsiteX67" fmla="*/ 2362200 w 2578826"/>
                <a:gd name="connsiteY67" fmla="*/ 1798320 h 3631825"/>
                <a:gd name="connsiteX68" fmla="*/ 2346960 w 2578826"/>
                <a:gd name="connsiteY68" fmla="*/ 1920240 h 3631825"/>
                <a:gd name="connsiteX69" fmla="*/ 2301240 w 2578826"/>
                <a:gd name="connsiteY69" fmla="*/ 1965960 h 3631825"/>
                <a:gd name="connsiteX70" fmla="*/ 2286000 w 2578826"/>
                <a:gd name="connsiteY70" fmla="*/ 2011680 h 3631825"/>
                <a:gd name="connsiteX71" fmla="*/ 2240280 w 2578826"/>
                <a:gd name="connsiteY71" fmla="*/ 2042160 h 3631825"/>
                <a:gd name="connsiteX72" fmla="*/ 2133600 w 2578826"/>
                <a:gd name="connsiteY72" fmla="*/ 2179320 h 3631825"/>
                <a:gd name="connsiteX73" fmla="*/ 2103120 w 2578826"/>
                <a:gd name="connsiteY73" fmla="*/ 2225040 h 3631825"/>
                <a:gd name="connsiteX74" fmla="*/ 2072640 w 2578826"/>
                <a:gd name="connsiteY74" fmla="*/ 2270760 h 3631825"/>
                <a:gd name="connsiteX75" fmla="*/ 2026920 w 2578826"/>
                <a:gd name="connsiteY75" fmla="*/ 2362200 h 3631825"/>
                <a:gd name="connsiteX76" fmla="*/ 1981200 w 2578826"/>
                <a:gd name="connsiteY76" fmla="*/ 2377440 h 3631825"/>
                <a:gd name="connsiteX77" fmla="*/ 1935480 w 2578826"/>
                <a:gd name="connsiteY77" fmla="*/ 2468880 h 3631825"/>
                <a:gd name="connsiteX78" fmla="*/ 1889760 w 2578826"/>
                <a:gd name="connsiteY78" fmla="*/ 2484120 h 3631825"/>
                <a:gd name="connsiteX79" fmla="*/ 1905000 w 2578826"/>
                <a:gd name="connsiteY79" fmla="*/ 2529840 h 3631825"/>
                <a:gd name="connsiteX80" fmla="*/ 1950720 w 2578826"/>
                <a:gd name="connsiteY80" fmla="*/ 2545080 h 3631825"/>
                <a:gd name="connsiteX81" fmla="*/ 1874520 w 2578826"/>
                <a:gd name="connsiteY81" fmla="*/ 2682240 h 3631825"/>
                <a:gd name="connsiteX82" fmla="*/ 1828800 w 2578826"/>
                <a:gd name="connsiteY82" fmla="*/ 2697480 h 3631825"/>
                <a:gd name="connsiteX83" fmla="*/ 1737360 w 2578826"/>
                <a:gd name="connsiteY83" fmla="*/ 2758440 h 3631825"/>
                <a:gd name="connsiteX84" fmla="*/ 1691640 w 2578826"/>
                <a:gd name="connsiteY84" fmla="*/ 2788920 h 3631825"/>
                <a:gd name="connsiteX85" fmla="*/ 1645920 w 2578826"/>
                <a:gd name="connsiteY85" fmla="*/ 2804160 h 3631825"/>
                <a:gd name="connsiteX86" fmla="*/ 1463040 w 2578826"/>
                <a:gd name="connsiteY86" fmla="*/ 2895600 h 3631825"/>
                <a:gd name="connsiteX87" fmla="*/ 1417320 w 2578826"/>
                <a:gd name="connsiteY87" fmla="*/ 2910840 h 3631825"/>
                <a:gd name="connsiteX88" fmla="*/ 1371600 w 2578826"/>
                <a:gd name="connsiteY88" fmla="*/ 2926080 h 3631825"/>
                <a:gd name="connsiteX89" fmla="*/ 1341120 w 2578826"/>
                <a:gd name="connsiteY89" fmla="*/ 2971800 h 3631825"/>
                <a:gd name="connsiteX90" fmla="*/ 1295400 w 2578826"/>
                <a:gd name="connsiteY90" fmla="*/ 2987040 h 3631825"/>
                <a:gd name="connsiteX91" fmla="*/ 1249680 w 2578826"/>
                <a:gd name="connsiteY91" fmla="*/ 3017520 h 3631825"/>
                <a:gd name="connsiteX92" fmla="*/ 1234440 w 2578826"/>
                <a:gd name="connsiteY92" fmla="*/ 3215640 h 3631825"/>
                <a:gd name="connsiteX93" fmla="*/ 1143000 w 2578826"/>
                <a:gd name="connsiteY93" fmla="*/ 3276600 h 3631825"/>
                <a:gd name="connsiteX94" fmla="*/ 960120 w 2578826"/>
                <a:gd name="connsiteY94" fmla="*/ 3337560 h 3631825"/>
                <a:gd name="connsiteX95" fmla="*/ 853440 w 2578826"/>
                <a:gd name="connsiteY95" fmla="*/ 3368040 h 3631825"/>
                <a:gd name="connsiteX96" fmla="*/ 701040 w 2578826"/>
                <a:gd name="connsiteY96" fmla="*/ 3489960 h 3631825"/>
                <a:gd name="connsiteX97" fmla="*/ 167640 w 2578826"/>
                <a:gd name="connsiteY97" fmla="*/ 3627120 h 3631825"/>
                <a:gd name="connsiteX98" fmla="*/ 30480 w 2578826"/>
                <a:gd name="connsiteY98" fmla="*/ 3276600 h 3631825"/>
                <a:gd name="connsiteX99" fmla="*/ 15240 w 2578826"/>
                <a:gd name="connsiteY99" fmla="*/ 3230880 h 3631825"/>
                <a:gd name="connsiteX100" fmla="*/ 0 w 2578826"/>
                <a:gd name="connsiteY100" fmla="*/ 3093720 h 3631825"/>
                <a:gd name="connsiteX101" fmla="*/ 15240 w 2578826"/>
                <a:gd name="connsiteY101" fmla="*/ 3078480 h 3631825"/>
                <a:gd name="connsiteX0" fmla="*/ 15240 w 2578826"/>
                <a:gd name="connsiteY0" fmla="*/ 3078480 h 3631825"/>
                <a:gd name="connsiteX1" fmla="*/ 15240 w 2578826"/>
                <a:gd name="connsiteY1" fmla="*/ 3078480 h 3631825"/>
                <a:gd name="connsiteX2" fmla="*/ 152400 w 2578826"/>
                <a:gd name="connsiteY2" fmla="*/ 3032760 h 3631825"/>
                <a:gd name="connsiteX3" fmla="*/ 213360 w 2578826"/>
                <a:gd name="connsiteY3" fmla="*/ 3017520 h 3631825"/>
                <a:gd name="connsiteX4" fmla="*/ 304800 w 2578826"/>
                <a:gd name="connsiteY4" fmla="*/ 2987040 h 3631825"/>
                <a:gd name="connsiteX5" fmla="*/ 350520 w 2578826"/>
                <a:gd name="connsiteY5" fmla="*/ 2971800 h 3631825"/>
                <a:gd name="connsiteX6" fmla="*/ 396240 w 2578826"/>
                <a:gd name="connsiteY6" fmla="*/ 2956560 h 3631825"/>
                <a:gd name="connsiteX7" fmla="*/ 457200 w 2578826"/>
                <a:gd name="connsiteY7" fmla="*/ 2941320 h 3631825"/>
                <a:gd name="connsiteX8" fmla="*/ 548640 w 2578826"/>
                <a:gd name="connsiteY8" fmla="*/ 2895600 h 3631825"/>
                <a:gd name="connsiteX9" fmla="*/ 640080 w 2578826"/>
                <a:gd name="connsiteY9" fmla="*/ 2865120 h 3631825"/>
                <a:gd name="connsiteX10" fmla="*/ 685800 w 2578826"/>
                <a:gd name="connsiteY10" fmla="*/ 2819400 h 3631825"/>
                <a:gd name="connsiteX11" fmla="*/ 731520 w 2578826"/>
                <a:gd name="connsiteY11" fmla="*/ 2788920 h 3631825"/>
                <a:gd name="connsiteX12" fmla="*/ 762000 w 2578826"/>
                <a:gd name="connsiteY12" fmla="*/ 2743200 h 3631825"/>
                <a:gd name="connsiteX13" fmla="*/ 853440 w 2578826"/>
                <a:gd name="connsiteY13" fmla="*/ 2712720 h 3631825"/>
                <a:gd name="connsiteX14" fmla="*/ 944880 w 2578826"/>
                <a:gd name="connsiteY14" fmla="*/ 2636520 h 3631825"/>
                <a:gd name="connsiteX15" fmla="*/ 990600 w 2578826"/>
                <a:gd name="connsiteY15" fmla="*/ 2606040 h 3631825"/>
                <a:gd name="connsiteX16" fmla="*/ 1082040 w 2578826"/>
                <a:gd name="connsiteY16" fmla="*/ 2468880 h 3631825"/>
                <a:gd name="connsiteX17" fmla="*/ 1112520 w 2578826"/>
                <a:gd name="connsiteY17" fmla="*/ 2423160 h 3631825"/>
                <a:gd name="connsiteX18" fmla="*/ 1158240 w 2578826"/>
                <a:gd name="connsiteY18" fmla="*/ 2377440 h 3631825"/>
                <a:gd name="connsiteX19" fmla="*/ 1234440 w 2578826"/>
                <a:gd name="connsiteY19" fmla="*/ 2240280 h 3631825"/>
                <a:gd name="connsiteX20" fmla="*/ 1295400 w 2578826"/>
                <a:gd name="connsiteY20" fmla="*/ 2133600 h 3631825"/>
                <a:gd name="connsiteX21" fmla="*/ 1341120 w 2578826"/>
                <a:gd name="connsiteY21" fmla="*/ 2087880 h 3631825"/>
                <a:gd name="connsiteX22" fmla="*/ 1447800 w 2578826"/>
                <a:gd name="connsiteY22" fmla="*/ 1950720 h 3631825"/>
                <a:gd name="connsiteX23" fmla="*/ 1493520 w 2578826"/>
                <a:gd name="connsiteY23" fmla="*/ 1920240 h 3631825"/>
                <a:gd name="connsiteX24" fmla="*/ 1569720 w 2578826"/>
                <a:gd name="connsiteY24" fmla="*/ 1783080 h 3631825"/>
                <a:gd name="connsiteX25" fmla="*/ 1600200 w 2578826"/>
                <a:gd name="connsiteY25" fmla="*/ 1737360 h 3631825"/>
                <a:gd name="connsiteX26" fmla="*/ 1645920 w 2578826"/>
                <a:gd name="connsiteY26" fmla="*/ 1706880 h 3631825"/>
                <a:gd name="connsiteX27" fmla="*/ 1722120 w 2578826"/>
                <a:gd name="connsiteY27" fmla="*/ 1569720 h 3631825"/>
                <a:gd name="connsiteX28" fmla="*/ 1783080 w 2578826"/>
                <a:gd name="connsiteY28" fmla="*/ 1478280 h 3631825"/>
                <a:gd name="connsiteX29" fmla="*/ 1813560 w 2578826"/>
                <a:gd name="connsiteY29" fmla="*/ 1432560 h 3631825"/>
                <a:gd name="connsiteX30" fmla="*/ 1859280 w 2578826"/>
                <a:gd name="connsiteY30" fmla="*/ 1386840 h 3631825"/>
                <a:gd name="connsiteX31" fmla="*/ 1935480 w 2578826"/>
                <a:gd name="connsiteY31" fmla="*/ 1249680 h 3631825"/>
                <a:gd name="connsiteX32" fmla="*/ 1965960 w 2578826"/>
                <a:gd name="connsiteY32" fmla="*/ 1203960 h 3631825"/>
                <a:gd name="connsiteX33" fmla="*/ 1981200 w 2578826"/>
                <a:gd name="connsiteY33" fmla="*/ 1158240 h 3631825"/>
                <a:gd name="connsiteX34" fmla="*/ 2042160 w 2578826"/>
                <a:gd name="connsiteY34" fmla="*/ 1066800 h 3631825"/>
                <a:gd name="connsiteX35" fmla="*/ 2087880 w 2578826"/>
                <a:gd name="connsiteY35" fmla="*/ 960120 h 3631825"/>
                <a:gd name="connsiteX36" fmla="*/ 2118360 w 2578826"/>
                <a:gd name="connsiteY36" fmla="*/ 914400 h 3631825"/>
                <a:gd name="connsiteX37" fmla="*/ 2133600 w 2578826"/>
                <a:gd name="connsiteY37" fmla="*/ 868680 h 3631825"/>
                <a:gd name="connsiteX38" fmla="*/ 2164080 w 2578826"/>
                <a:gd name="connsiteY38" fmla="*/ 822960 h 3631825"/>
                <a:gd name="connsiteX39" fmla="*/ 2225040 w 2578826"/>
                <a:gd name="connsiteY39" fmla="*/ 670560 h 3631825"/>
                <a:gd name="connsiteX40" fmla="*/ 2255520 w 2578826"/>
                <a:gd name="connsiteY40" fmla="*/ 624840 h 3631825"/>
                <a:gd name="connsiteX41" fmla="*/ 2286000 w 2578826"/>
                <a:gd name="connsiteY41" fmla="*/ 533400 h 3631825"/>
                <a:gd name="connsiteX42" fmla="*/ 2316480 w 2578826"/>
                <a:gd name="connsiteY42" fmla="*/ 472440 h 3631825"/>
                <a:gd name="connsiteX43" fmla="*/ 2346960 w 2578826"/>
                <a:gd name="connsiteY43" fmla="*/ 381000 h 3631825"/>
                <a:gd name="connsiteX44" fmla="*/ 2362200 w 2578826"/>
                <a:gd name="connsiteY44" fmla="*/ 335280 h 3631825"/>
                <a:gd name="connsiteX45" fmla="*/ 2377440 w 2578826"/>
                <a:gd name="connsiteY45" fmla="*/ 91440 h 3631825"/>
                <a:gd name="connsiteX46" fmla="*/ 2392680 w 2578826"/>
                <a:gd name="connsiteY46" fmla="*/ 0 h 3631825"/>
                <a:gd name="connsiteX47" fmla="*/ 2453640 w 2578826"/>
                <a:gd name="connsiteY47" fmla="*/ 0 h 3631825"/>
                <a:gd name="connsiteX48" fmla="*/ 2484120 w 2578826"/>
                <a:gd name="connsiteY48" fmla="*/ 137160 h 3631825"/>
                <a:gd name="connsiteX49" fmla="*/ 2514600 w 2578826"/>
                <a:gd name="connsiteY49" fmla="*/ 228600 h 3631825"/>
                <a:gd name="connsiteX50" fmla="*/ 2529840 w 2578826"/>
                <a:gd name="connsiteY50" fmla="*/ 502920 h 3631825"/>
                <a:gd name="connsiteX51" fmla="*/ 2575560 w 2578826"/>
                <a:gd name="connsiteY51" fmla="*/ 518160 h 3631825"/>
                <a:gd name="connsiteX52" fmla="*/ 2560320 w 2578826"/>
                <a:gd name="connsiteY52" fmla="*/ 792480 h 3631825"/>
                <a:gd name="connsiteX53" fmla="*/ 2529840 w 2578826"/>
                <a:gd name="connsiteY53" fmla="*/ 883920 h 3631825"/>
                <a:gd name="connsiteX54" fmla="*/ 2514600 w 2578826"/>
                <a:gd name="connsiteY54" fmla="*/ 929640 h 3631825"/>
                <a:gd name="connsiteX55" fmla="*/ 2484120 w 2578826"/>
                <a:gd name="connsiteY55" fmla="*/ 975360 h 3631825"/>
                <a:gd name="connsiteX56" fmla="*/ 2453640 w 2578826"/>
                <a:gd name="connsiteY56" fmla="*/ 1066800 h 3631825"/>
                <a:gd name="connsiteX57" fmla="*/ 2438400 w 2578826"/>
                <a:gd name="connsiteY57" fmla="*/ 1112520 h 3631825"/>
                <a:gd name="connsiteX58" fmla="*/ 2499360 w 2578826"/>
                <a:gd name="connsiteY58" fmla="*/ 1188720 h 3631825"/>
                <a:gd name="connsiteX59" fmla="*/ 2514600 w 2578826"/>
                <a:gd name="connsiteY59" fmla="*/ 1234440 h 3631825"/>
                <a:gd name="connsiteX60" fmla="*/ 2575560 w 2578826"/>
                <a:gd name="connsiteY60" fmla="*/ 1325880 h 3631825"/>
                <a:gd name="connsiteX61" fmla="*/ 2545080 w 2578826"/>
                <a:gd name="connsiteY61" fmla="*/ 1417320 h 3631825"/>
                <a:gd name="connsiteX62" fmla="*/ 2529840 w 2578826"/>
                <a:gd name="connsiteY62" fmla="*/ 1463040 h 3631825"/>
                <a:gd name="connsiteX63" fmla="*/ 2499360 w 2578826"/>
                <a:gd name="connsiteY63" fmla="*/ 1569720 h 3631825"/>
                <a:gd name="connsiteX64" fmla="*/ 2438400 w 2578826"/>
                <a:gd name="connsiteY64" fmla="*/ 1661160 h 3631825"/>
                <a:gd name="connsiteX65" fmla="*/ 2392680 w 2578826"/>
                <a:gd name="connsiteY65" fmla="*/ 1691640 h 3631825"/>
                <a:gd name="connsiteX66" fmla="*/ 2362200 w 2578826"/>
                <a:gd name="connsiteY66" fmla="*/ 1737360 h 3631825"/>
                <a:gd name="connsiteX67" fmla="*/ 2362200 w 2578826"/>
                <a:gd name="connsiteY67" fmla="*/ 1798320 h 3631825"/>
                <a:gd name="connsiteX68" fmla="*/ 2346960 w 2578826"/>
                <a:gd name="connsiteY68" fmla="*/ 1920240 h 3631825"/>
                <a:gd name="connsiteX69" fmla="*/ 2301240 w 2578826"/>
                <a:gd name="connsiteY69" fmla="*/ 1965960 h 3631825"/>
                <a:gd name="connsiteX70" fmla="*/ 2286000 w 2578826"/>
                <a:gd name="connsiteY70" fmla="*/ 2011680 h 3631825"/>
                <a:gd name="connsiteX71" fmla="*/ 2240280 w 2578826"/>
                <a:gd name="connsiteY71" fmla="*/ 2042160 h 3631825"/>
                <a:gd name="connsiteX72" fmla="*/ 2133600 w 2578826"/>
                <a:gd name="connsiteY72" fmla="*/ 2179320 h 3631825"/>
                <a:gd name="connsiteX73" fmla="*/ 2103120 w 2578826"/>
                <a:gd name="connsiteY73" fmla="*/ 2225040 h 3631825"/>
                <a:gd name="connsiteX74" fmla="*/ 2072640 w 2578826"/>
                <a:gd name="connsiteY74" fmla="*/ 2270760 h 3631825"/>
                <a:gd name="connsiteX75" fmla="*/ 2026920 w 2578826"/>
                <a:gd name="connsiteY75" fmla="*/ 2362200 h 3631825"/>
                <a:gd name="connsiteX76" fmla="*/ 1981200 w 2578826"/>
                <a:gd name="connsiteY76" fmla="*/ 2377440 h 3631825"/>
                <a:gd name="connsiteX77" fmla="*/ 1935480 w 2578826"/>
                <a:gd name="connsiteY77" fmla="*/ 2468880 h 3631825"/>
                <a:gd name="connsiteX78" fmla="*/ 1889760 w 2578826"/>
                <a:gd name="connsiteY78" fmla="*/ 2484120 h 3631825"/>
                <a:gd name="connsiteX79" fmla="*/ 1905000 w 2578826"/>
                <a:gd name="connsiteY79" fmla="*/ 2529840 h 3631825"/>
                <a:gd name="connsiteX80" fmla="*/ 1950720 w 2578826"/>
                <a:gd name="connsiteY80" fmla="*/ 2545080 h 3631825"/>
                <a:gd name="connsiteX81" fmla="*/ 1874520 w 2578826"/>
                <a:gd name="connsiteY81" fmla="*/ 2682240 h 3631825"/>
                <a:gd name="connsiteX82" fmla="*/ 1828800 w 2578826"/>
                <a:gd name="connsiteY82" fmla="*/ 2697480 h 3631825"/>
                <a:gd name="connsiteX83" fmla="*/ 1737360 w 2578826"/>
                <a:gd name="connsiteY83" fmla="*/ 2758440 h 3631825"/>
                <a:gd name="connsiteX84" fmla="*/ 1691640 w 2578826"/>
                <a:gd name="connsiteY84" fmla="*/ 2788920 h 3631825"/>
                <a:gd name="connsiteX85" fmla="*/ 1645920 w 2578826"/>
                <a:gd name="connsiteY85" fmla="*/ 2804160 h 3631825"/>
                <a:gd name="connsiteX86" fmla="*/ 1463040 w 2578826"/>
                <a:gd name="connsiteY86" fmla="*/ 2895600 h 3631825"/>
                <a:gd name="connsiteX87" fmla="*/ 1417320 w 2578826"/>
                <a:gd name="connsiteY87" fmla="*/ 2910840 h 3631825"/>
                <a:gd name="connsiteX88" fmla="*/ 1371600 w 2578826"/>
                <a:gd name="connsiteY88" fmla="*/ 2926080 h 3631825"/>
                <a:gd name="connsiteX89" fmla="*/ 1341120 w 2578826"/>
                <a:gd name="connsiteY89" fmla="*/ 2971800 h 3631825"/>
                <a:gd name="connsiteX90" fmla="*/ 1295400 w 2578826"/>
                <a:gd name="connsiteY90" fmla="*/ 2987040 h 3631825"/>
                <a:gd name="connsiteX91" fmla="*/ 1249680 w 2578826"/>
                <a:gd name="connsiteY91" fmla="*/ 3017520 h 3631825"/>
                <a:gd name="connsiteX92" fmla="*/ 1310640 w 2578826"/>
                <a:gd name="connsiteY92" fmla="*/ 3230880 h 3631825"/>
                <a:gd name="connsiteX93" fmla="*/ 1143000 w 2578826"/>
                <a:gd name="connsiteY93" fmla="*/ 3276600 h 3631825"/>
                <a:gd name="connsiteX94" fmla="*/ 960120 w 2578826"/>
                <a:gd name="connsiteY94" fmla="*/ 3337560 h 3631825"/>
                <a:gd name="connsiteX95" fmla="*/ 853440 w 2578826"/>
                <a:gd name="connsiteY95" fmla="*/ 3368040 h 3631825"/>
                <a:gd name="connsiteX96" fmla="*/ 701040 w 2578826"/>
                <a:gd name="connsiteY96" fmla="*/ 3489960 h 3631825"/>
                <a:gd name="connsiteX97" fmla="*/ 167640 w 2578826"/>
                <a:gd name="connsiteY97" fmla="*/ 3627120 h 3631825"/>
                <a:gd name="connsiteX98" fmla="*/ 30480 w 2578826"/>
                <a:gd name="connsiteY98" fmla="*/ 3276600 h 3631825"/>
                <a:gd name="connsiteX99" fmla="*/ 15240 w 2578826"/>
                <a:gd name="connsiteY99" fmla="*/ 3230880 h 3631825"/>
                <a:gd name="connsiteX100" fmla="*/ 0 w 2578826"/>
                <a:gd name="connsiteY100" fmla="*/ 3093720 h 3631825"/>
                <a:gd name="connsiteX101" fmla="*/ 15240 w 2578826"/>
                <a:gd name="connsiteY101" fmla="*/ 3078480 h 3631825"/>
                <a:gd name="connsiteX0" fmla="*/ 15240 w 2578826"/>
                <a:gd name="connsiteY0" fmla="*/ 3078480 h 3631825"/>
                <a:gd name="connsiteX1" fmla="*/ 15240 w 2578826"/>
                <a:gd name="connsiteY1" fmla="*/ 3078480 h 3631825"/>
                <a:gd name="connsiteX2" fmla="*/ 152400 w 2578826"/>
                <a:gd name="connsiteY2" fmla="*/ 3032760 h 3631825"/>
                <a:gd name="connsiteX3" fmla="*/ 213360 w 2578826"/>
                <a:gd name="connsiteY3" fmla="*/ 3017520 h 3631825"/>
                <a:gd name="connsiteX4" fmla="*/ 304800 w 2578826"/>
                <a:gd name="connsiteY4" fmla="*/ 2987040 h 3631825"/>
                <a:gd name="connsiteX5" fmla="*/ 350520 w 2578826"/>
                <a:gd name="connsiteY5" fmla="*/ 2971800 h 3631825"/>
                <a:gd name="connsiteX6" fmla="*/ 396240 w 2578826"/>
                <a:gd name="connsiteY6" fmla="*/ 2956560 h 3631825"/>
                <a:gd name="connsiteX7" fmla="*/ 457200 w 2578826"/>
                <a:gd name="connsiteY7" fmla="*/ 2941320 h 3631825"/>
                <a:gd name="connsiteX8" fmla="*/ 548640 w 2578826"/>
                <a:gd name="connsiteY8" fmla="*/ 2895600 h 3631825"/>
                <a:gd name="connsiteX9" fmla="*/ 640080 w 2578826"/>
                <a:gd name="connsiteY9" fmla="*/ 2865120 h 3631825"/>
                <a:gd name="connsiteX10" fmla="*/ 685800 w 2578826"/>
                <a:gd name="connsiteY10" fmla="*/ 2819400 h 3631825"/>
                <a:gd name="connsiteX11" fmla="*/ 731520 w 2578826"/>
                <a:gd name="connsiteY11" fmla="*/ 2788920 h 3631825"/>
                <a:gd name="connsiteX12" fmla="*/ 762000 w 2578826"/>
                <a:gd name="connsiteY12" fmla="*/ 2743200 h 3631825"/>
                <a:gd name="connsiteX13" fmla="*/ 853440 w 2578826"/>
                <a:gd name="connsiteY13" fmla="*/ 2712720 h 3631825"/>
                <a:gd name="connsiteX14" fmla="*/ 944880 w 2578826"/>
                <a:gd name="connsiteY14" fmla="*/ 2636520 h 3631825"/>
                <a:gd name="connsiteX15" fmla="*/ 990600 w 2578826"/>
                <a:gd name="connsiteY15" fmla="*/ 2606040 h 3631825"/>
                <a:gd name="connsiteX16" fmla="*/ 1082040 w 2578826"/>
                <a:gd name="connsiteY16" fmla="*/ 2468880 h 3631825"/>
                <a:gd name="connsiteX17" fmla="*/ 1112520 w 2578826"/>
                <a:gd name="connsiteY17" fmla="*/ 2423160 h 3631825"/>
                <a:gd name="connsiteX18" fmla="*/ 1158240 w 2578826"/>
                <a:gd name="connsiteY18" fmla="*/ 2377440 h 3631825"/>
                <a:gd name="connsiteX19" fmla="*/ 1234440 w 2578826"/>
                <a:gd name="connsiteY19" fmla="*/ 2240280 h 3631825"/>
                <a:gd name="connsiteX20" fmla="*/ 1295400 w 2578826"/>
                <a:gd name="connsiteY20" fmla="*/ 2133600 h 3631825"/>
                <a:gd name="connsiteX21" fmla="*/ 1341120 w 2578826"/>
                <a:gd name="connsiteY21" fmla="*/ 2087880 h 3631825"/>
                <a:gd name="connsiteX22" fmla="*/ 1447800 w 2578826"/>
                <a:gd name="connsiteY22" fmla="*/ 1950720 h 3631825"/>
                <a:gd name="connsiteX23" fmla="*/ 1493520 w 2578826"/>
                <a:gd name="connsiteY23" fmla="*/ 1920240 h 3631825"/>
                <a:gd name="connsiteX24" fmla="*/ 1569720 w 2578826"/>
                <a:gd name="connsiteY24" fmla="*/ 1783080 h 3631825"/>
                <a:gd name="connsiteX25" fmla="*/ 1600200 w 2578826"/>
                <a:gd name="connsiteY25" fmla="*/ 1737360 h 3631825"/>
                <a:gd name="connsiteX26" fmla="*/ 1645920 w 2578826"/>
                <a:gd name="connsiteY26" fmla="*/ 1706880 h 3631825"/>
                <a:gd name="connsiteX27" fmla="*/ 1722120 w 2578826"/>
                <a:gd name="connsiteY27" fmla="*/ 1569720 h 3631825"/>
                <a:gd name="connsiteX28" fmla="*/ 1783080 w 2578826"/>
                <a:gd name="connsiteY28" fmla="*/ 1478280 h 3631825"/>
                <a:gd name="connsiteX29" fmla="*/ 1813560 w 2578826"/>
                <a:gd name="connsiteY29" fmla="*/ 1432560 h 3631825"/>
                <a:gd name="connsiteX30" fmla="*/ 1859280 w 2578826"/>
                <a:gd name="connsiteY30" fmla="*/ 1386840 h 3631825"/>
                <a:gd name="connsiteX31" fmla="*/ 1935480 w 2578826"/>
                <a:gd name="connsiteY31" fmla="*/ 1249680 h 3631825"/>
                <a:gd name="connsiteX32" fmla="*/ 1965960 w 2578826"/>
                <a:gd name="connsiteY32" fmla="*/ 1203960 h 3631825"/>
                <a:gd name="connsiteX33" fmla="*/ 1981200 w 2578826"/>
                <a:gd name="connsiteY33" fmla="*/ 1158240 h 3631825"/>
                <a:gd name="connsiteX34" fmla="*/ 2042160 w 2578826"/>
                <a:gd name="connsiteY34" fmla="*/ 1066800 h 3631825"/>
                <a:gd name="connsiteX35" fmla="*/ 2087880 w 2578826"/>
                <a:gd name="connsiteY35" fmla="*/ 960120 h 3631825"/>
                <a:gd name="connsiteX36" fmla="*/ 2118360 w 2578826"/>
                <a:gd name="connsiteY36" fmla="*/ 914400 h 3631825"/>
                <a:gd name="connsiteX37" fmla="*/ 2133600 w 2578826"/>
                <a:gd name="connsiteY37" fmla="*/ 868680 h 3631825"/>
                <a:gd name="connsiteX38" fmla="*/ 2164080 w 2578826"/>
                <a:gd name="connsiteY38" fmla="*/ 822960 h 3631825"/>
                <a:gd name="connsiteX39" fmla="*/ 2225040 w 2578826"/>
                <a:gd name="connsiteY39" fmla="*/ 670560 h 3631825"/>
                <a:gd name="connsiteX40" fmla="*/ 2255520 w 2578826"/>
                <a:gd name="connsiteY40" fmla="*/ 624840 h 3631825"/>
                <a:gd name="connsiteX41" fmla="*/ 2286000 w 2578826"/>
                <a:gd name="connsiteY41" fmla="*/ 533400 h 3631825"/>
                <a:gd name="connsiteX42" fmla="*/ 2316480 w 2578826"/>
                <a:gd name="connsiteY42" fmla="*/ 472440 h 3631825"/>
                <a:gd name="connsiteX43" fmla="*/ 2346960 w 2578826"/>
                <a:gd name="connsiteY43" fmla="*/ 381000 h 3631825"/>
                <a:gd name="connsiteX44" fmla="*/ 2362200 w 2578826"/>
                <a:gd name="connsiteY44" fmla="*/ 335280 h 3631825"/>
                <a:gd name="connsiteX45" fmla="*/ 2377440 w 2578826"/>
                <a:gd name="connsiteY45" fmla="*/ 91440 h 3631825"/>
                <a:gd name="connsiteX46" fmla="*/ 2392680 w 2578826"/>
                <a:gd name="connsiteY46" fmla="*/ 0 h 3631825"/>
                <a:gd name="connsiteX47" fmla="*/ 2453640 w 2578826"/>
                <a:gd name="connsiteY47" fmla="*/ 0 h 3631825"/>
                <a:gd name="connsiteX48" fmla="*/ 2484120 w 2578826"/>
                <a:gd name="connsiteY48" fmla="*/ 137160 h 3631825"/>
                <a:gd name="connsiteX49" fmla="*/ 2514600 w 2578826"/>
                <a:gd name="connsiteY49" fmla="*/ 228600 h 3631825"/>
                <a:gd name="connsiteX50" fmla="*/ 2529840 w 2578826"/>
                <a:gd name="connsiteY50" fmla="*/ 502920 h 3631825"/>
                <a:gd name="connsiteX51" fmla="*/ 2575560 w 2578826"/>
                <a:gd name="connsiteY51" fmla="*/ 518160 h 3631825"/>
                <a:gd name="connsiteX52" fmla="*/ 2560320 w 2578826"/>
                <a:gd name="connsiteY52" fmla="*/ 792480 h 3631825"/>
                <a:gd name="connsiteX53" fmla="*/ 2529840 w 2578826"/>
                <a:gd name="connsiteY53" fmla="*/ 883920 h 3631825"/>
                <a:gd name="connsiteX54" fmla="*/ 2514600 w 2578826"/>
                <a:gd name="connsiteY54" fmla="*/ 929640 h 3631825"/>
                <a:gd name="connsiteX55" fmla="*/ 2484120 w 2578826"/>
                <a:gd name="connsiteY55" fmla="*/ 975360 h 3631825"/>
                <a:gd name="connsiteX56" fmla="*/ 2453640 w 2578826"/>
                <a:gd name="connsiteY56" fmla="*/ 1066800 h 3631825"/>
                <a:gd name="connsiteX57" fmla="*/ 2438400 w 2578826"/>
                <a:gd name="connsiteY57" fmla="*/ 1112520 h 3631825"/>
                <a:gd name="connsiteX58" fmla="*/ 2499360 w 2578826"/>
                <a:gd name="connsiteY58" fmla="*/ 1188720 h 3631825"/>
                <a:gd name="connsiteX59" fmla="*/ 2514600 w 2578826"/>
                <a:gd name="connsiteY59" fmla="*/ 1234440 h 3631825"/>
                <a:gd name="connsiteX60" fmla="*/ 2575560 w 2578826"/>
                <a:gd name="connsiteY60" fmla="*/ 1325880 h 3631825"/>
                <a:gd name="connsiteX61" fmla="*/ 2545080 w 2578826"/>
                <a:gd name="connsiteY61" fmla="*/ 1417320 h 3631825"/>
                <a:gd name="connsiteX62" fmla="*/ 2529840 w 2578826"/>
                <a:gd name="connsiteY62" fmla="*/ 1463040 h 3631825"/>
                <a:gd name="connsiteX63" fmla="*/ 2499360 w 2578826"/>
                <a:gd name="connsiteY63" fmla="*/ 1569720 h 3631825"/>
                <a:gd name="connsiteX64" fmla="*/ 2438400 w 2578826"/>
                <a:gd name="connsiteY64" fmla="*/ 1661160 h 3631825"/>
                <a:gd name="connsiteX65" fmla="*/ 2392680 w 2578826"/>
                <a:gd name="connsiteY65" fmla="*/ 1691640 h 3631825"/>
                <a:gd name="connsiteX66" fmla="*/ 2362200 w 2578826"/>
                <a:gd name="connsiteY66" fmla="*/ 1737360 h 3631825"/>
                <a:gd name="connsiteX67" fmla="*/ 2362200 w 2578826"/>
                <a:gd name="connsiteY67" fmla="*/ 1798320 h 3631825"/>
                <a:gd name="connsiteX68" fmla="*/ 2346960 w 2578826"/>
                <a:gd name="connsiteY68" fmla="*/ 1920240 h 3631825"/>
                <a:gd name="connsiteX69" fmla="*/ 2301240 w 2578826"/>
                <a:gd name="connsiteY69" fmla="*/ 1965960 h 3631825"/>
                <a:gd name="connsiteX70" fmla="*/ 2286000 w 2578826"/>
                <a:gd name="connsiteY70" fmla="*/ 2011680 h 3631825"/>
                <a:gd name="connsiteX71" fmla="*/ 2240280 w 2578826"/>
                <a:gd name="connsiteY71" fmla="*/ 2042160 h 3631825"/>
                <a:gd name="connsiteX72" fmla="*/ 2133600 w 2578826"/>
                <a:gd name="connsiteY72" fmla="*/ 2179320 h 3631825"/>
                <a:gd name="connsiteX73" fmla="*/ 2103120 w 2578826"/>
                <a:gd name="connsiteY73" fmla="*/ 2225040 h 3631825"/>
                <a:gd name="connsiteX74" fmla="*/ 2072640 w 2578826"/>
                <a:gd name="connsiteY74" fmla="*/ 2270760 h 3631825"/>
                <a:gd name="connsiteX75" fmla="*/ 2026920 w 2578826"/>
                <a:gd name="connsiteY75" fmla="*/ 2362200 h 3631825"/>
                <a:gd name="connsiteX76" fmla="*/ 1981200 w 2578826"/>
                <a:gd name="connsiteY76" fmla="*/ 2377440 h 3631825"/>
                <a:gd name="connsiteX77" fmla="*/ 1935480 w 2578826"/>
                <a:gd name="connsiteY77" fmla="*/ 2468880 h 3631825"/>
                <a:gd name="connsiteX78" fmla="*/ 1889760 w 2578826"/>
                <a:gd name="connsiteY78" fmla="*/ 2484120 h 3631825"/>
                <a:gd name="connsiteX79" fmla="*/ 1905000 w 2578826"/>
                <a:gd name="connsiteY79" fmla="*/ 2529840 h 3631825"/>
                <a:gd name="connsiteX80" fmla="*/ 1950720 w 2578826"/>
                <a:gd name="connsiteY80" fmla="*/ 2545080 h 3631825"/>
                <a:gd name="connsiteX81" fmla="*/ 1874520 w 2578826"/>
                <a:gd name="connsiteY81" fmla="*/ 2682240 h 3631825"/>
                <a:gd name="connsiteX82" fmla="*/ 1828800 w 2578826"/>
                <a:gd name="connsiteY82" fmla="*/ 2697480 h 3631825"/>
                <a:gd name="connsiteX83" fmla="*/ 1737360 w 2578826"/>
                <a:gd name="connsiteY83" fmla="*/ 2758440 h 3631825"/>
                <a:gd name="connsiteX84" fmla="*/ 1691640 w 2578826"/>
                <a:gd name="connsiteY84" fmla="*/ 2788920 h 3631825"/>
                <a:gd name="connsiteX85" fmla="*/ 1645920 w 2578826"/>
                <a:gd name="connsiteY85" fmla="*/ 2804160 h 3631825"/>
                <a:gd name="connsiteX86" fmla="*/ 1463040 w 2578826"/>
                <a:gd name="connsiteY86" fmla="*/ 2895600 h 3631825"/>
                <a:gd name="connsiteX87" fmla="*/ 1417320 w 2578826"/>
                <a:gd name="connsiteY87" fmla="*/ 2910840 h 3631825"/>
                <a:gd name="connsiteX88" fmla="*/ 1371600 w 2578826"/>
                <a:gd name="connsiteY88" fmla="*/ 2926080 h 3631825"/>
                <a:gd name="connsiteX89" fmla="*/ 1341120 w 2578826"/>
                <a:gd name="connsiteY89" fmla="*/ 2971800 h 3631825"/>
                <a:gd name="connsiteX90" fmla="*/ 1295400 w 2578826"/>
                <a:gd name="connsiteY90" fmla="*/ 2987040 h 3631825"/>
                <a:gd name="connsiteX91" fmla="*/ 1249680 w 2578826"/>
                <a:gd name="connsiteY91" fmla="*/ 3017520 h 3631825"/>
                <a:gd name="connsiteX92" fmla="*/ 1310640 w 2578826"/>
                <a:gd name="connsiteY92" fmla="*/ 3230880 h 3631825"/>
                <a:gd name="connsiteX93" fmla="*/ 1158240 w 2578826"/>
                <a:gd name="connsiteY93" fmla="*/ 3322320 h 3631825"/>
                <a:gd name="connsiteX94" fmla="*/ 960120 w 2578826"/>
                <a:gd name="connsiteY94" fmla="*/ 3337560 h 3631825"/>
                <a:gd name="connsiteX95" fmla="*/ 853440 w 2578826"/>
                <a:gd name="connsiteY95" fmla="*/ 3368040 h 3631825"/>
                <a:gd name="connsiteX96" fmla="*/ 701040 w 2578826"/>
                <a:gd name="connsiteY96" fmla="*/ 3489960 h 3631825"/>
                <a:gd name="connsiteX97" fmla="*/ 167640 w 2578826"/>
                <a:gd name="connsiteY97" fmla="*/ 3627120 h 3631825"/>
                <a:gd name="connsiteX98" fmla="*/ 30480 w 2578826"/>
                <a:gd name="connsiteY98" fmla="*/ 3276600 h 3631825"/>
                <a:gd name="connsiteX99" fmla="*/ 15240 w 2578826"/>
                <a:gd name="connsiteY99" fmla="*/ 3230880 h 3631825"/>
                <a:gd name="connsiteX100" fmla="*/ 0 w 2578826"/>
                <a:gd name="connsiteY100" fmla="*/ 3093720 h 3631825"/>
                <a:gd name="connsiteX101" fmla="*/ 15240 w 2578826"/>
                <a:gd name="connsiteY101" fmla="*/ 3078480 h 3631825"/>
                <a:gd name="connsiteX0" fmla="*/ 15240 w 2578826"/>
                <a:gd name="connsiteY0" fmla="*/ 3078480 h 3631825"/>
                <a:gd name="connsiteX1" fmla="*/ 15240 w 2578826"/>
                <a:gd name="connsiteY1" fmla="*/ 3078480 h 3631825"/>
                <a:gd name="connsiteX2" fmla="*/ 152400 w 2578826"/>
                <a:gd name="connsiteY2" fmla="*/ 3032760 h 3631825"/>
                <a:gd name="connsiteX3" fmla="*/ 213360 w 2578826"/>
                <a:gd name="connsiteY3" fmla="*/ 3017520 h 3631825"/>
                <a:gd name="connsiteX4" fmla="*/ 304800 w 2578826"/>
                <a:gd name="connsiteY4" fmla="*/ 2987040 h 3631825"/>
                <a:gd name="connsiteX5" fmla="*/ 350520 w 2578826"/>
                <a:gd name="connsiteY5" fmla="*/ 2971800 h 3631825"/>
                <a:gd name="connsiteX6" fmla="*/ 396240 w 2578826"/>
                <a:gd name="connsiteY6" fmla="*/ 2956560 h 3631825"/>
                <a:gd name="connsiteX7" fmla="*/ 457200 w 2578826"/>
                <a:gd name="connsiteY7" fmla="*/ 2941320 h 3631825"/>
                <a:gd name="connsiteX8" fmla="*/ 548640 w 2578826"/>
                <a:gd name="connsiteY8" fmla="*/ 2895600 h 3631825"/>
                <a:gd name="connsiteX9" fmla="*/ 640080 w 2578826"/>
                <a:gd name="connsiteY9" fmla="*/ 2865120 h 3631825"/>
                <a:gd name="connsiteX10" fmla="*/ 685800 w 2578826"/>
                <a:gd name="connsiteY10" fmla="*/ 2819400 h 3631825"/>
                <a:gd name="connsiteX11" fmla="*/ 731520 w 2578826"/>
                <a:gd name="connsiteY11" fmla="*/ 2788920 h 3631825"/>
                <a:gd name="connsiteX12" fmla="*/ 762000 w 2578826"/>
                <a:gd name="connsiteY12" fmla="*/ 2743200 h 3631825"/>
                <a:gd name="connsiteX13" fmla="*/ 853440 w 2578826"/>
                <a:gd name="connsiteY13" fmla="*/ 2712720 h 3631825"/>
                <a:gd name="connsiteX14" fmla="*/ 944880 w 2578826"/>
                <a:gd name="connsiteY14" fmla="*/ 2636520 h 3631825"/>
                <a:gd name="connsiteX15" fmla="*/ 990600 w 2578826"/>
                <a:gd name="connsiteY15" fmla="*/ 2606040 h 3631825"/>
                <a:gd name="connsiteX16" fmla="*/ 1082040 w 2578826"/>
                <a:gd name="connsiteY16" fmla="*/ 2468880 h 3631825"/>
                <a:gd name="connsiteX17" fmla="*/ 1112520 w 2578826"/>
                <a:gd name="connsiteY17" fmla="*/ 2423160 h 3631825"/>
                <a:gd name="connsiteX18" fmla="*/ 1158240 w 2578826"/>
                <a:gd name="connsiteY18" fmla="*/ 2377440 h 3631825"/>
                <a:gd name="connsiteX19" fmla="*/ 1234440 w 2578826"/>
                <a:gd name="connsiteY19" fmla="*/ 2240280 h 3631825"/>
                <a:gd name="connsiteX20" fmla="*/ 1295400 w 2578826"/>
                <a:gd name="connsiteY20" fmla="*/ 2133600 h 3631825"/>
                <a:gd name="connsiteX21" fmla="*/ 1341120 w 2578826"/>
                <a:gd name="connsiteY21" fmla="*/ 2087880 h 3631825"/>
                <a:gd name="connsiteX22" fmla="*/ 1447800 w 2578826"/>
                <a:gd name="connsiteY22" fmla="*/ 1950720 h 3631825"/>
                <a:gd name="connsiteX23" fmla="*/ 1493520 w 2578826"/>
                <a:gd name="connsiteY23" fmla="*/ 1920240 h 3631825"/>
                <a:gd name="connsiteX24" fmla="*/ 1569720 w 2578826"/>
                <a:gd name="connsiteY24" fmla="*/ 1783080 h 3631825"/>
                <a:gd name="connsiteX25" fmla="*/ 1600200 w 2578826"/>
                <a:gd name="connsiteY25" fmla="*/ 1737360 h 3631825"/>
                <a:gd name="connsiteX26" fmla="*/ 1645920 w 2578826"/>
                <a:gd name="connsiteY26" fmla="*/ 1706880 h 3631825"/>
                <a:gd name="connsiteX27" fmla="*/ 1722120 w 2578826"/>
                <a:gd name="connsiteY27" fmla="*/ 1569720 h 3631825"/>
                <a:gd name="connsiteX28" fmla="*/ 1783080 w 2578826"/>
                <a:gd name="connsiteY28" fmla="*/ 1478280 h 3631825"/>
                <a:gd name="connsiteX29" fmla="*/ 1813560 w 2578826"/>
                <a:gd name="connsiteY29" fmla="*/ 1432560 h 3631825"/>
                <a:gd name="connsiteX30" fmla="*/ 1859280 w 2578826"/>
                <a:gd name="connsiteY30" fmla="*/ 1386840 h 3631825"/>
                <a:gd name="connsiteX31" fmla="*/ 1935480 w 2578826"/>
                <a:gd name="connsiteY31" fmla="*/ 1249680 h 3631825"/>
                <a:gd name="connsiteX32" fmla="*/ 1965960 w 2578826"/>
                <a:gd name="connsiteY32" fmla="*/ 1203960 h 3631825"/>
                <a:gd name="connsiteX33" fmla="*/ 1981200 w 2578826"/>
                <a:gd name="connsiteY33" fmla="*/ 1158240 h 3631825"/>
                <a:gd name="connsiteX34" fmla="*/ 2042160 w 2578826"/>
                <a:gd name="connsiteY34" fmla="*/ 1066800 h 3631825"/>
                <a:gd name="connsiteX35" fmla="*/ 2087880 w 2578826"/>
                <a:gd name="connsiteY35" fmla="*/ 960120 h 3631825"/>
                <a:gd name="connsiteX36" fmla="*/ 2118360 w 2578826"/>
                <a:gd name="connsiteY36" fmla="*/ 914400 h 3631825"/>
                <a:gd name="connsiteX37" fmla="*/ 2133600 w 2578826"/>
                <a:gd name="connsiteY37" fmla="*/ 868680 h 3631825"/>
                <a:gd name="connsiteX38" fmla="*/ 2164080 w 2578826"/>
                <a:gd name="connsiteY38" fmla="*/ 822960 h 3631825"/>
                <a:gd name="connsiteX39" fmla="*/ 2225040 w 2578826"/>
                <a:gd name="connsiteY39" fmla="*/ 670560 h 3631825"/>
                <a:gd name="connsiteX40" fmla="*/ 2255520 w 2578826"/>
                <a:gd name="connsiteY40" fmla="*/ 624840 h 3631825"/>
                <a:gd name="connsiteX41" fmla="*/ 2286000 w 2578826"/>
                <a:gd name="connsiteY41" fmla="*/ 533400 h 3631825"/>
                <a:gd name="connsiteX42" fmla="*/ 2316480 w 2578826"/>
                <a:gd name="connsiteY42" fmla="*/ 472440 h 3631825"/>
                <a:gd name="connsiteX43" fmla="*/ 2346960 w 2578826"/>
                <a:gd name="connsiteY43" fmla="*/ 381000 h 3631825"/>
                <a:gd name="connsiteX44" fmla="*/ 2362200 w 2578826"/>
                <a:gd name="connsiteY44" fmla="*/ 335280 h 3631825"/>
                <a:gd name="connsiteX45" fmla="*/ 2377440 w 2578826"/>
                <a:gd name="connsiteY45" fmla="*/ 91440 h 3631825"/>
                <a:gd name="connsiteX46" fmla="*/ 2392680 w 2578826"/>
                <a:gd name="connsiteY46" fmla="*/ 0 h 3631825"/>
                <a:gd name="connsiteX47" fmla="*/ 2453640 w 2578826"/>
                <a:gd name="connsiteY47" fmla="*/ 0 h 3631825"/>
                <a:gd name="connsiteX48" fmla="*/ 2484120 w 2578826"/>
                <a:gd name="connsiteY48" fmla="*/ 137160 h 3631825"/>
                <a:gd name="connsiteX49" fmla="*/ 2514600 w 2578826"/>
                <a:gd name="connsiteY49" fmla="*/ 228600 h 3631825"/>
                <a:gd name="connsiteX50" fmla="*/ 2529840 w 2578826"/>
                <a:gd name="connsiteY50" fmla="*/ 502920 h 3631825"/>
                <a:gd name="connsiteX51" fmla="*/ 2575560 w 2578826"/>
                <a:gd name="connsiteY51" fmla="*/ 518160 h 3631825"/>
                <a:gd name="connsiteX52" fmla="*/ 2560320 w 2578826"/>
                <a:gd name="connsiteY52" fmla="*/ 792480 h 3631825"/>
                <a:gd name="connsiteX53" fmla="*/ 2529840 w 2578826"/>
                <a:gd name="connsiteY53" fmla="*/ 883920 h 3631825"/>
                <a:gd name="connsiteX54" fmla="*/ 2514600 w 2578826"/>
                <a:gd name="connsiteY54" fmla="*/ 929640 h 3631825"/>
                <a:gd name="connsiteX55" fmla="*/ 2484120 w 2578826"/>
                <a:gd name="connsiteY55" fmla="*/ 975360 h 3631825"/>
                <a:gd name="connsiteX56" fmla="*/ 2453640 w 2578826"/>
                <a:gd name="connsiteY56" fmla="*/ 1066800 h 3631825"/>
                <a:gd name="connsiteX57" fmla="*/ 2438400 w 2578826"/>
                <a:gd name="connsiteY57" fmla="*/ 1112520 h 3631825"/>
                <a:gd name="connsiteX58" fmla="*/ 2499360 w 2578826"/>
                <a:gd name="connsiteY58" fmla="*/ 1188720 h 3631825"/>
                <a:gd name="connsiteX59" fmla="*/ 2514600 w 2578826"/>
                <a:gd name="connsiteY59" fmla="*/ 1234440 h 3631825"/>
                <a:gd name="connsiteX60" fmla="*/ 2575560 w 2578826"/>
                <a:gd name="connsiteY60" fmla="*/ 1325880 h 3631825"/>
                <a:gd name="connsiteX61" fmla="*/ 2545080 w 2578826"/>
                <a:gd name="connsiteY61" fmla="*/ 1417320 h 3631825"/>
                <a:gd name="connsiteX62" fmla="*/ 2529840 w 2578826"/>
                <a:gd name="connsiteY62" fmla="*/ 1463040 h 3631825"/>
                <a:gd name="connsiteX63" fmla="*/ 2499360 w 2578826"/>
                <a:gd name="connsiteY63" fmla="*/ 1569720 h 3631825"/>
                <a:gd name="connsiteX64" fmla="*/ 2438400 w 2578826"/>
                <a:gd name="connsiteY64" fmla="*/ 1661160 h 3631825"/>
                <a:gd name="connsiteX65" fmla="*/ 2392680 w 2578826"/>
                <a:gd name="connsiteY65" fmla="*/ 1691640 h 3631825"/>
                <a:gd name="connsiteX66" fmla="*/ 2362200 w 2578826"/>
                <a:gd name="connsiteY66" fmla="*/ 1737360 h 3631825"/>
                <a:gd name="connsiteX67" fmla="*/ 2362200 w 2578826"/>
                <a:gd name="connsiteY67" fmla="*/ 1798320 h 3631825"/>
                <a:gd name="connsiteX68" fmla="*/ 2346960 w 2578826"/>
                <a:gd name="connsiteY68" fmla="*/ 1920240 h 3631825"/>
                <a:gd name="connsiteX69" fmla="*/ 2301240 w 2578826"/>
                <a:gd name="connsiteY69" fmla="*/ 1965960 h 3631825"/>
                <a:gd name="connsiteX70" fmla="*/ 2286000 w 2578826"/>
                <a:gd name="connsiteY70" fmla="*/ 2011680 h 3631825"/>
                <a:gd name="connsiteX71" fmla="*/ 2240280 w 2578826"/>
                <a:gd name="connsiteY71" fmla="*/ 2042160 h 3631825"/>
                <a:gd name="connsiteX72" fmla="*/ 2133600 w 2578826"/>
                <a:gd name="connsiteY72" fmla="*/ 2179320 h 3631825"/>
                <a:gd name="connsiteX73" fmla="*/ 2103120 w 2578826"/>
                <a:gd name="connsiteY73" fmla="*/ 2225040 h 3631825"/>
                <a:gd name="connsiteX74" fmla="*/ 2072640 w 2578826"/>
                <a:gd name="connsiteY74" fmla="*/ 2270760 h 3631825"/>
                <a:gd name="connsiteX75" fmla="*/ 2026920 w 2578826"/>
                <a:gd name="connsiteY75" fmla="*/ 2362200 h 3631825"/>
                <a:gd name="connsiteX76" fmla="*/ 1981200 w 2578826"/>
                <a:gd name="connsiteY76" fmla="*/ 2377440 h 3631825"/>
                <a:gd name="connsiteX77" fmla="*/ 1935480 w 2578826"/>
                <a:gd name="connsiteY77" fmla="*/ 2468880 h 3631825"/>
                <a:gd name="connsiteX78" fmla="*/ 1889760 w 2578826"/>
                <a:gd name="connsiteY78" fmla="*/ 2484120 h 3631825"/>
                <a:gd name="connsiteX79" fmla="*/ 1905000 w 2578826"/>
                <a:gd name="connsiteY79" fmla="*/ 2529840 h 3631825"/>
                <a:gd name="connsiteX80" fmla="*/ 1950720 w 2578826"/>
                <a:gd name="connsiteY80" fmla="*/ 2545080 h 3631825"/>
                <a:gd name="connsiteX81" fmla="*/ 1874520 w 2578826"/>
                <a:gd name="connsiteY81" fmla="*/ 2682240 h 3631825"/>
                <a:gd name="connsiteX82" fmla="*/ 1828800 w 2578826"/>
                <a:gd name="connsiteY82" fmla="*/ 2697480 h 3631825"/>
                <a:gd name="connsiteX83" fmla="*/ 1737360 w 2578826"/>
                <a:gd name="connsiteY83" fmla="*/ 2758440 h 3631825"/>
                <a:gd name="connsiteX84" fmla="*/ 1691640 w 2578826"/>
                <a:gd name="connsiteY84" fmla="*/ 2788920 h 3631825"/>
                <a:gd name="connsiteX85" fmla="*/ 1645920 w 2578826"/>
                <a:gd name="connsiteY85" fmla="*/ 2804160 h 3631825"/>
                <a:gd name="connsiteX86" fmla="*/ 1463040 w 2578826"/>
                <a:gd name="connsiteY86" fmla="*/ 2895600 h 3631825"/>
                <a:gd name="connsiteX87" fmla="*/ 1417320 w 2578826"/>
                <a:gd name="connsiteY87" fmla="*/ 2910840 h 3631825"/>
                <a:gd name="connsiteX88" fmla="*/ 1371600 w 2578826"/>
                <a:gd name="connsiteY88" fmla="*/ 2926080 h 3631825"/>
                <a:gd name="connsiteX89" fmla="*/ 1341120 w 2578826"/>
                <a:gd name="connsiteY89" fmla="*/ 2971800 h 3631825"/>
                <a:gd name="connsiteX90" fmla="*/ 1295400 w 2578826"/>
                <a:gd name="connsiteY90" fmla="*/ 2987040 h 3631825"/>
                <a:gd name="connsiteX91" fmla="*/ 1249680 w 2578826"/>
                <a:gd name="connsiteY91" fmla="*/ 3017520 h 3631825"/>
                <a:gd name="connsiteX92" fmla="*/ 1310640 w 2578826"/>
                <a:gd name="connsiteY92" fmla="*/ 3230880 h 3631825"/>
                <a:gd name="connsiteX93" fmla="*/ 1158240 w 2578826"/>
                <a:gd name="connsiteY93" fmla="*/ 3322320 h 3631825"/>
                <a:gd name="connsiteX94" fmla="*/ 853440 w 2578826"/>
                <a:gd name="connsiteY94" fmla="*/ 3368040 h 3631825"/>
                <a:gd name="connsiteX95" fmla="*/ 701040 w 2578826"/>
                <a:gd name="connsiteY95" fmla="*/ 3489960 h 3631825"/>
                <a:gd name="connsiteX96" fmla="*/ 167640 w 2578826"/>
                <a:gd name="connsiteY96" fmla="*/ 3627120 h 3631825"/>
                <a:gd name="connsiteX97" fmla="*/ 30480 w 2578826"/>
                <a:gd name="connsiteY97" fmla="*/ 3276600 h 3631825"/>
                <a:gd name="connsiteX98" fmla="*/ 15240 w 2578826"/>
                <a:gd name="connsiteY98" fmla="*/ 3230880 h 3631825"/>
                <a:gd name="connsiteX99" fmla="*/ 0 w 2578826"/>
                <a:gd name="connsiteY99" fmla="*/ 3093720 h 3631825"/>
                <a:gd name="connsiteX100" fmla="*/ 15240 w 2578826"/>
                <a:gd name="connsiteY100" fmla="*/ 3078480 h 3631825"/>
                <a:gd name="connsiteX0" fmla="*/ 15240 w 2578826"/>
                <a:gd name="connsiteY0" fmla="*/ 3078480 h 3633519"/>
                <a:gd name="connsiteX1" fmla="*/ 15240 w 2578826"/>
                <a:gd name="connsiteY1" fmla="*/ 3078480 h 3633519"/>
                <a:gd name="connsiteX2" fmla="*/ 152400 w 2578826"/>
                <a:gd name="connsiteY2" fmla="*/ 3032760 h 3633519"/>
                <a:gd name="connsiteX3" fmla="*/ 213360 w 2578826"/>
                <a:gd name="connsiteY3" fmla="*/ 3017520 h 3633519"/>
                <a:gd name="connsiteX4" fmla="*/ 304800 w 2578826"/>
                <a:gd name="connsiteY4" fmla="*/ 2987040 h 3633519"/>
                <a:gd name="connsiteX5" fmla="*/ 350520 w 2578826"/>
                <a:gd name="connsiteY5" fmla="*/ 2971800 h 3633519"/>
                <a:gd name="connsiteX6" fmla="*/ 396240 w 2578826"/>
                <a:gd name="connsiteY6" fmla="*/ 2956560 h 3633519"/>
                <a:gd name="connsiteX7" fmla="*/ 457200 w 2578826"/>
                <a:gd name="connsiteY7" fmla="*/ 2941320 h 3633519"/>
                <a:gd name="connsiteX8" fmla="*/ 548640 w 2578826"/>
                <a:gd name="connsiteY8" fmla="*/ 2895600 h 3633519"/>
                <a:gd name="connsiteX9" fmla="*/ 640080 w 2578826"/>
                <a:gd name="connsiteY9" fmla="*/ 2865120 h 3633519"/>
                <a:gd name="connsiteX10" fmla="*/ 685800 w 2578826"/>
                <a:gd name="connsiteY10" fmla="*/ 2819400 h 3633519"/>
                <a:gd name="connsiteX11" fmla="*/ 731520 w 2578826"/>
                <a:gd name="connsiteY11" fmla="*/ 2788920 h 3633519"/>
                <a:gd name="connsiteX12" fmla="*/ 762000 w 2578826"/>
                <a:gd name="connsiteY12" fmla="*/ 2743200 h 3633519"/>
                <a:gd name="connsiteX13" fmla="*/ 853440 w 2578826"/>
                <a:gd name="connsiteY13" fmla="*/ 2712720 h 3633519"/>
                <a:gd name="connsiteX14" fmla="*/ 944880 w 2578826"/>
                <a:gd name="connsiteY14" fmla="*/ 2636520 h 3633519"/>
                <a:gd name="connsiteX15" fmla="*/ 990600 w 2578826"/>
                <a:gd name="connsiteY15" fmla="*/ 2606040 h 3633519"/>
                <a:gd name="connsiteX16" fmla="*/ 1082040 w 2578826"/>
                <a:gd name="connsiteY16" fmla="*/ 2468880 h 3633519"/>
                <a:gd name="connsiteX17" fmla="*/ 1112520 w 2578826"/>
                <a:gd name="connsiteY17" fmla="*/ 2423160 h 3633519"/>
                <a:gd name="connsiteX18" fmla="*/ 1158240 w 2578826"/>
                <a:gd name="connsiteY18" fmla="*/ 2377440 h 3633519"/>
                <a:gd name="connsiteX19" fmla="*/ 1234440 w 2578826"/>
                <a:gd name="connsiteY19" fmla="*/ 2240280 h 3633519"/>
                <a:gd name="connsiteX20" fmla="*/ 1295400 w 2578826"/>
                <a:gd name="connsiteY20" fmla="*/ 2133600 h 3633519"/>
                <a:gd name="connsiteX21" fmla="*/ 1341120 w 2578826"/>
                <a:gd name="connsiteY21" fmla="*/ 2087880 h 3633519"/>
                <a:gd name="connsiteX22" fmla="*/ 1447800 w 2578826"/>
                <a:gd name="connsiteY22" fmla="*/ 1950720 h 3633519"/>
                <a:gd name="connsiteX23" fmla="*/ 1493520 w 2578826"/>
                <a:gd name="connsiteY23" fmla="*/ 1920240 h 3633519"/>
                <a:gd name="connsiteX24" fmla="*/ 1569720 w 2578826"/>
                <a:gd name="connsiteY24" fmla="*/ 1783080 h 3633519"/>
                <a:gd name="connsiteX25" fmla="*/ 1600200 w 2578826"/>
                <a:gd name="connsiteY25" fmla="*/ 1737360 h 3633519"/>
                <a:gd name="connsiteX26" fmla="*/ 1645920 w 2578826"/>
                <a:gd name="connsiteY26" fmla="*/ 1706880 h 3633519"/>
                <a:gd name="connsiteX27" fmla="*/ 1722120 w 2578826"/>
                <a:gd name="connsiteY27" fmla="*/ 1569720 h 3633519"/>
                <a:gd name="connsiteX28" fmla="*/ 1783080 w 2578826"/>
                <a:gd name="connsiteY28" fmla="*/ 1478280 h 3633519"/>
                <a:gd name="connsiteX29" fmla="*/ 1813560 w 2578826"/>
                <a:gd name="connsiteY29" fmla="*/ 1432560 h 3633519"/>
                <a:gd name="connsiteX30" fmla="*/ 1859280 w 2578826"/>
                <a:gd name="connsiteY30" fmla="*/ 1386840 h 3633519"/>
                <a:gd name="connsiteX31" fmla="*/ 1935480 w 2578826"/>
                <a:gd name="connsiteY31" fmla="*/ 1249680 h 3633519"/>
                <a:gd name="connsiteX32" fmla="*/ 1965960 w 2578826"/>
                <a:gd name="connsiteY32" fmla="*/ 1203960 h 3633519"/>
                <a:gd name="connsiteX33" fmla="*/ 1981200 w 2578826"/>
                <a:gd name="connsiteY33" fmla="*/ 1158240 h 3633519"/>
                <a:gd name="connsiteX34" fmla="*/ 2042160 w 2578826"/>
                <a:gd name="connsiteY34" fmla="*/ 1066800 h 3633519"/>
                <a:gd name="connsiteX35" fmla="*/ 2087880 w 2578826"/>
                <a:gd name="connsiteY35" fmla="*/ 960120 h 3633519"/>
                <a:gd name="connsiteX36" fmla="*/ 2118360 w 2578826"/>
                <a:gd name="connsiteY36" fmla="*/ 914400 h 3633519"/>
                <a:gd name="connsiteX37" fmla="*/ 2133600 w 2578826"/>
                <a:gd name="connsiteY37" fmla="*/ 868680 h 3633519"/>
                <a:gd name="connsiteX38" fmla="*/ 2164080 w 2578826"/>
                <a:gd name="connsiteY38" fmla="*/ 822960 h 3633519"/>
                <a:gd name="connsiteX39" fmla="*/ 2225040 w 2578826"/>
                <a:gd name="connsiteY39" fmla="*/ 670560 h 3633519"/>
                <a:gd name="connsiteX40" fmla="*/ 2255520 w 2578826"/>
                <a:gd name="connsiteY40" fmla="*/ 624840 h 3633519"/>
                <a:gd name="connsiteX41" fmla="*/ 2286000 w 2578826"/>
                <a:gd name="connsiteY41" fmla="*/ 533400 h 3633519"/>
                <a:gd name="connsiteX42" fmla="*/ 2316480 w 2578826"/>
                <a:gd name="connsiteY42" fmla="*/ 472440 h 3633519"/>
                <a:gd name="connsiteX43" fmla="*/ 2346960 w 2578826"/>
                <a:gd name="connsiteY43" fmla="*/ 381000 h 3633519"/>
                <a:gd name="connsiteX44" fmla="*/ 2362200 w 2578826"/>
                <a:gd name="connsiteY44" fmla="*/ 335280 h 3633519"/>
                <a:gd name="connsiteX45" fmla="*/ 2377440 w 2578826"/>
                <a:gd name="connsiteY45" fmla="*/ 91440 h 3633519"/>
                <a:gd name="connsiteX46" fmla="*/ 2392680 w 2578826"/>
                <a:gd name="connsiteY46" fmla="*/ 0 h 3633519"/>
                <a:gd name="connsiteX47" fmla="*/ 2453640 w 2578826"/>
                <a:gd name="connsiteY47" fmla="*/ 0 h 3633519"/>
                <a:gd name="connsiteX48" fmla="*/ 2484120 w 2578826"/>
                <a:gd name="connsiteY48" fmla="*/ 137160 h 3633519"/>
                <a:gd name="connsiteX49" fmla="*/ 2514600 w 2578826"/>
                <a:gd name="connsiteY49" fmla="*/ 228600 h 3633519"/>
                <a:gd name="connsiteX50" fmla="*/ 2529840 w 2578826"/>
                <a:gd name="connsiteY50" fmla="*/ 502920 h 3633519"/>
                <a:gd name="connsiteX51" fmla="*/ 2575560 w 2578826"/>
                <a:gd name="connsiteY51" fmla="*/ 518160 h 3633519"/>
                <a:gd name="connsiteX52" fmla="*/ 2560320 w 2578826"/>
                <a:gd name="connsiteY52" fmla="*/ 792480 h 3633519"/>
                <a:gd name="connsiteX53" fmla="*/ 2529840 w 2578826"/>
                <a:gd name="connsiteY53" fmla="*/ 883920 h 3633519"/>
                <a:gd name="connsiteX54" fmla="*/ 2514600 w 2578826"/>
                <a:gd name="connsiteY54" fmla="*/ 929640 h 3633519"/>
                <a:gd name="connsiteX55" fmla="*/ 2484120 w 2578826"/>
                <a:gd name="connsiteY55" fmla="*/ 975360 h 3633519"/>
                <a:gd name="connsiteX56" fmla="*/ 2453640 w 2578826"/>
                <a:gd name="connsiteY56" fmla="*/ 1066800 h 3633519"/>
                <a:gd name="connsiteX57" fmla="*/ 2438400 w 2578826"/>
                <a:gd name="connsiteY57" fmla="*/ 1112520 h 3633519"/>
                <a:gd name="connsiteX58" fmla="*/ 2499360 w 2578826"/>
                <a:gd name="connsiteY58" fmla="*/ 1188720 h 3633519"/>
                <a:gd name="connsiteX59" fmla="*/ 2514600 w 2578826"/>
                <a:gd name="connsiteY59" fmla="*/ 1234440 h 3633519"/>
                <a:gd name="connsiteX60" fmla="*/ 2575560 w 2578826"/>
                <a:gd name="connsiteY60" fmla="*/ 1325880 h 3633519"/>
                <a:gd name="connsiteX61" fmla="*/ 2545080 w 2578826"/>
                <a:gd name="connsiteY61" fmla="*/ 1417320 h 3633519"/>
                <a:gd name="connsiteX62" fmla="*/ 2529840 w 2578826"/>
                <a:gd name="connsiteY62" fmla="*/ 1463040 h 3633519"/>
                <a:gd name="connsiteX63" fmla="*/ 2499360 w 2578826"/>
                <a:gd name="connsiteY63" fmla="*/ 1569720 h 3633519"/>
                <a:gd name="connsiteX64" fmla="*/ 2438400 w 2578826"/>
                <a:gd name="connsiteY64" fmla="*/ 1661160 h 3633519"/>
                <a:gd name="connsiteX65" fmla="*/ 2392680 w 2578826"/>
                <a:gd name="connsiteY65" fmla="*/ 1691640 h 3633519"/>
                <a:gd name="connsiteX66" fmla="*/ 2362200 w 2578826"/>
                <a:gd name="connsiteY66" fmla="*/ 1737360 h 3633519"/>
                <a:gd name="connsiteX67" fmla="*/ 2362200 w 2578826"/>
                <a:gd name="connsiteY67" fmla="*/ 1798320 h 3633519"/>
                <a:gd name="connsiteX68" fmla="*/ 2346960 w 2578826"/>
                <a:gd name="connsiteY68" fmla="*/ 1920240 h 3633519"/>
                <a:gd name="connsiteX69" fmla="*/ 2301240 w 2578826"/>
                <a:gd name="connsiteY69" fmla="*/ 1965960 h 3633519"/>
                <a:gd name="connsiteX70" fmla="*/ 2286000 w 2578826"/>
                <a:gd name="connsiteY70" fmla="*/ 2011680 h 3633519"/>
                <a:gd name="connsiteX71" fmla="*/ 2240280 w 2578826"/>
                <a:gd name="connsiteY71" fmla="*/ 2042160 h 3633519"/>
                <a:gd name="connsiteX72" fmla="*/ 2133600 w 2578826"/>
                <a:gd name="connsiteY72" fmla="*/ 2179320 h 3633519"/>
                <a:gd name="connsiteX73" fmla="*/ 2103120 w 2578826"/>
                <a:gd name="connsiteY73" fmla="*/ 2225040 h 3633519"/>
                <a:gd name="connsiteX74" fmla="*/ 2072640 w 2578826"/>
                <a:gd name="connsiteY74" fmla="*/ 2270760 h 3633519"/>
                <a:gd name="connsiteX75" fmla="*/ 2026920 w 2578826"/>
                <a:gd name="connsiteY75" fmla="*/ 2362200 h 3633519"/>
                <a:gd name="connsiteX76" fmla="*/ 1981200 w 2578826"/>
                <a:gd name="connsiteY76" fmla="*/ 2377440 h 3633519"/>
                <a:gd name="connsiteX77" fmla="*/ 1935480 w 2578826"/>
                <a:gd name="connsiteY77" fmla="*/ 2468880 h 3633519"/>
                <a:gd name="connsiteX78" fmla="*/ 1889760 w 2578826"/>
                <a:gd name="connsiteY78" fmla="*/ 2484120 h 3633519"/>
                <a:gd name="connsiteX79" fmla="*/ 1905000 w 2578826"/>
                <a:gd name="connsiteY79" fmla="*/ 2529840 h 3633519"/>
                <a:gd name="connsiteX80" fmla="*/ 1950720 w 2578826"/>
                <a:gd name="connsiteY80" fmla="*/ 2545080 h 3633519"/>
                <a:gd name="connsiteX81" fmla="*/ 1874520 w 2578826"/>
                <a:gd name="connsiteY81" fmla="*/ 2682240 h 3633519"/>
                <a:gd name="connsiteX82" fmla="*/ 1828800 w 2578826"/>
                <a:gd name="connsiteY82" fmla="*/ 2697480 h 3633519"/>
                <a:gd name="connsiteX83" fmla="*/ 1737360 w 2578826"/>
                <a:gd name="connsiteY83" fmla="*/ 2758440 h 3633519"/>
                <a:gd name="connsiteX84" fmla="*/ 1691640 w 2578826"/>
                <a:gd name="connsiteY84" fmla="*/ 2788920 h 3633519"/>
                <a:gd name="connsiteX85" fmla="*/ 1645920 w 2578826"/>
                <a:gd name="connsiteY85" fmla="*/ 2804160 h 3633519"/>
                <a:gd name="connsiteX86" fmla="*/ 1463040 w 2578826"/>
                <a:gd name="connsiteY86" fmla="*/ 2895600 h 3633519"/>
                <a:gd name="connsiteX87" fmla="*/ 1417320 w 2578826"/>
                <a:gd name="connsiteY87" fmla="*/ 2910840 h 3633519"/>
                <a:gd name="connsiteX88" fmla="*/ 1371600 w 2578826"/>
                <a:gd name="connsiteY88" fmla="*/ 2926080 h 3633519"/>
                <a:gd name="connsiteX89" fmla="*/ 1341120 w 2578826"/>
                <a:gd name="connsiteY89" fmla="*/ 2971800 h 3633519"/>
                <a:gd name="connsiteX90" fmla="*/ 1295400 w 2578826"/>
                <a:gd name="connsiteY90" fmla="*/ 2987040 h 3633519"/>
                <a:gd name="connsiteX91" fmla="*/ 1249680 w 2578826"/>
                <a:gd name="connsiteY91" fmla="*/ 3017520 h 3633519"/>
                <a:gd name="connsiteX92" fmla="*/ 1310640 w 2578826"/>
                <a:gd name="connsiteY92" fmla="*/ 3230880 h 3633519"/>
                <a:gd name="connsiteX93" fmla="*/ 1158240 w 2578826"/>
                <a:gd name="connsiteY93" fmla="*/ 3322320 h 3633519"/>
                <a:gd name="connsiteX94" fmla="*/ 701040 w 2578826"/>
                <a:gd name="connsiteY94" fmla="*/ 3489960 h 3633519"/>
                <a:gd name="connsiteX95" fmla="*/ 167640 w 2578826"/>
                <a:gd name="connsiteY95" fmla="*/ 3627120 h 3633519"/>
                <a:gd name="connsiteX96" fmla="*/ 30480 w 2578826"/>
                <a:gd name="connsiteY96" fmla="*/ 3276600 h 3633519"/>
                <a:gd name="connsiteX97" fmla="*/ 15240 w 2578826"/>
                <a:gd name="connsiteY97" fmla="*/ 3230880 h 3633519"/>
                <a:gd name="connsiteX98" fmla="*/ 0 w 2578826"/>
                <a:gd name="connsiteY98" fmla="*/ 3093720 h 3633519"/>
                <a:gd name="connsiteX99" fmla="*/ 15240 w 2578826"/>
                <a:gd name="connsiteY99" fmla="*/ 3078480 h 3633519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01240 w 2578826"/>
                <a:gd name="connsiteY69" fmla="*/ 1965960 h 3634196"/>
                <a:gd name="connsiteX70" fmla="*/ 2286000 w 2578826"/>
                <a:gd name="connsiteY70" fmla="*/ 2011680 h 3634196"/>
                <a:gd name="connsiteX71" fmla="*/ 2240280 w 2578826"/>
                <a:gd name="connsiteY71" fmla="*/ 2042160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6920 w 2578826"/>
                <a:gd name="connsiteY75" fmla="*/ 2362200 h 3634196"/>
                <a:gd name="connsiteX76" fmla="*/ 1981200 w 2578826"/>
                <a:gd name="connsiteY76" fmla="*/ 2377440 h 3634196"/>
                <a:gd name="connsiteX77" fmla="*/ 1935480 w 2578826"/>
                <a:gd name="connsiteY77" fmla="*/ 2468880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50720 w 2578826"/>
                <a:gd name="connsiteY80" fmla="*/ 2545080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310640 w 2578826"/>
                <a:gd name="connsiteY92" fmla="*/ 3230880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01240 w 2578826"/>
                <a:gd name="connsiteY69" fmla="*/ 1965960 h 3634196"/>
                <a:gd name="connsiteX70" fmla="*/ 2286000 w 2578826"/>
                <a:gd name="connsiteY70" fmla="*/ 2011680 h 3634196"/>
                <a:gd name="connsiteX71" fmla="*/ 2240280 w 2578826"/>
                <a:gd name="connsiteY71" fmla="*/ 2042160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6920 w 2578826"/>
                <a:gd name="connsiteY75" fmla="*/ 2362200 h 3634196"/>
                <a:gd name="connsiteX76" fmla="*/ 1981200 w 2578826"/>
                <a:gd name="connsiteY76" fmla="*/ 2377440 h 3634196"/>
                <a:gd name="connsiteX77" fmla="*/ 1935480 w 2578826"/>
                <a:gd name="connsiteY77" fmla="*/ 2468880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50720 w 2578826"/>
                <a:gd name="connsiteY80" fmla="*/ 2545080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19200 w 2578826"/>
                <a:gd name="connsiteY92" fmla="*/ 3307080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01240 w 2578826"/>
                <a:gd name="connsiteY69" fmla="*/ 1965960 h 3634196"/>
                <a:gd name="connsiteX70" fmla="*/ 2286000 w 2578826"/>
                <a:gd name="connsiteY70" fmla="*/ 2011680 h 3634196"/>
                <a:gd name="connsiteX71" fmla="*/ 2240280 w 2578826"/>
                <a:gd name="connsiteY71" fmla="*/ 2042160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6920 w 2578826"/>
                <a:gd name="connsiteY75" fmla="*/ 2362200 h 3634196"/>
                <a:gd name="connsiteX76" fmla="*/ 1981200 w 2578826"/>
                <a:gd name="connsiteY76" fmla="*/ 2377440 h 3634196"/>
                <a:gd name="connsiteX77" fmla="*/ 1935480 w 2578826"/>
                <a:gd name="connsiteY77" fmla="*/ 2468880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50720 w 2578826"/>
                <a:gd name="connsiteY80" fmla="*/ 2545080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19200 w 2578826"/>
                <a:gd name="connsiteY92" fmla="*/ 3307080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01240 w 2578826"/>
                <a:gd name="connsiteY69" fmla="*/ 1965960 h 3634196"/>
                <a:gd name="connsiteX70" fmla="*/ 2286000 w 2578826"/>
                <a:gd name="connsiteY70" fmla="*/ 2011680 h 3634196"/>
                <a:gd name="connsiteX71" fmla="*/ 2240280 w 2578826"/>
                <a:gd name="connsiteY71" fmla="*/ 2042160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6920 w 2578826"/>
                <a:gd name="connsiteY75" fmla="*/ 2362200 h 3634196"/>
                <a:gd name="connsiteX76" fmla="*/ 1981200 w 2578826"/>
                <a:gd name="connsiteY76" fmla="*/ 2377440 h 3634196"/>
                <a:gd name="connsiteX77" fmla="*/ 1935480 w 2578826"/>
                <a:gd name="connsiteY77" fmla="*/ 2468880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50720 w 2578826"/>
                <a:gd name="connsiteY80" fmla="*/ 2545080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19200 w 2578826"/>
                <a:gd name="connsiteY92" fmla="*/ 3307080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01240 w 2578826"/>
                <a:gd name="connsiteY69" fmla="*/ 1965960 h 3634196"/>
                <a:gd name="connsiteX70" fmla="*/ 2286000 w 2578826"/>
                <a:gd name="connsiteY70" fmla="*/ 2011680 h 3634196"/>
                <a:gd name="connsiteX71" fmla="*/ 2240280 w 2578826"/>
                <a:gd name="connsiteY71" fmla="*/ 2042160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6920 w 2578826"/>
                <a:gd name="connsiteY75" fmla="*/ 2362200 h 3634196"/>
                <a:gd name="connsiteX76" fmla="*/ 1981200 w 2578826"/>
                <a:gd name="connsiteY76" fmla="*/ 2377440 h 3634196"/>
                <a:gd name="connsiteX77" fmla="*/ 1935480 w 2578826"/>
                <a:gd name="connsiteY77" fmla="*/ 2468880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50720 w 2578826"/>
                <a:gd name="connsiteY80" fmla="*/ 2545080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32648 w 2578826"/>
                <a:gd name="connsiteY92" fmla="*/ 3316045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01240 w 2578826"/>
                <a:gd name="connsiteY69" fmla="*/ 1965960 h 3634196"/>
                <a:gd name="connsiteX70" fmla="*/ 2286000 w 2578826"/>
                <a:gd name="connsiteY70" fmla="*/ 2011680 h 3634196"/>
                <a:gd name="connsiteX71" fmla="*/ 2240280 w 2578826"/>
                <a:gd name="connsiteY71" fmla="*/ 2042160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6920 w 2578826"/>
                <a:gd name="connsiteY75" fmla="*/ 2362200 h 3634196"/>
                <a:gd name="connsiteX76" fmla="*/ 1981200 w 2578826"/>
                <a:gd name="connsiteY76" fmla="*/ 2377440 h 3634196"/>
                <a:gd name="connsiteX77" fmla="*/ 1935480 w 2578826"/>
                <a:gd name="connsiteY77" fmla="*/ 2468880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46238 w 2578826"/>
                <a:gd name="connsiteY80" fmla="*/ 2589904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32648 w 2578826"/>
                <a:gd name="connsiteY92" fmla="*/ 3316045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01240 w 2578826"/>
                <a:gd name="connsiteY69" fmla="*/ 1965960 h 3634196"/>
                <a:gd name="connsiteX70" fmla="*/ 2286000 w 2578826"/>
                <a:gd name="connsiteY70" fmla="*/ 2011680 h 3634196"/>
                <a:gd name="connsiteX71" fmla="*/ 2240280 w 2578826"/>
                <a:gd name="connsiteY71" fmla="*/ 2042160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6920 w 2578826"/>
                <a:gd name="connsiteY75" fmla="*/ 2362200 h 3634196"/>
                <a:gd name="connsiteX76" fmla="*/ 1981200 w 2578826"/>
                <a:gd name="connsiteY76" fmla="*/ 2377440 h 3634196"/>
                <a:gd name="connsiteX77" fmla="*/ 1922033 w 2578826"/>
                <a:gd name="connsiteY77" fmla="*/ 2433021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46238 w 2578826"/>
                <a:gd name="connsiteY80" fmla="*/ 2589904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32648 w 2578826"/>
                <a:gd name="connsiteY92" fmla="*/ 3316045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01240 w 2578826"/>
                <a:gd name="connsiteY69" fmla="*/ 1965960 h 3634196"/>
                <a:gd name="connsiteX70" fmla="*/ 2286000 w 2578826"/>
                <a:gd name="connsiteY70" fmla="*/ 2011680 h 3634196"/>
                <a:gd name="connsiteX71" fmla="*/ 2240280 w 2578826"/>
                <a:gd name="connsiteY71" fmla="*/ 2042160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40367 w 2578826"/>
                <a:gd name="connsiteY75" fmla="*/ 2330823 h 3634196"/>
                <a:gd name="connsiteX76" fmla="*/ 1981200 w 2578826"/>
                <a:gd name="connsiteY76" fmla="*/ 2377440 h 3634196"/>
                <a:gd name="connsiteX77" fmla="*/ 1922033 w 2578826"/>
                <a:gd name="connsiteY77" fmla="*/ 2433021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46238 w 2578826"/>
                <a:gd name="connsiteY80" fmla="*/ 2589904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32648 w 2578826"/>
                <a:gd name="connsiteY92" fmla="*/ 3316045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01240 w 2578826"/>
                <a:gd name="connsiteY69" fmla="*/ 1965960 h 3634196"/>
                <a:gd name="connsiteX70" fmla="*/ 2286000 w 2578826"/>
                <a:gd name="connsiteY70" fmla="*/ 2011680 h 3634196"/>
                <a:gd name="connsiteX71" fmla="*/ 2240280 w 2578826"/>
                <a:gd name="connsiteY71" fmla="*/ 2042160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2438 w 2578826"/>
                <a:gd name="connsiteY75" fmla="*/ 2312893 h 3634196"/>
                <a:gd name="connsiteX76" fmla="*/ 1981200 w 2578826"/>
                <a:gd name="connsiteY76" fmla="*/ 2377440 h 3634196"/>
                <a:gd name="connsiteX77" fmla="*/ 1922033 w 2578826"/>
                <a:gd name="connsiteY77" fmla="*/ 2433021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46238 w 2578826"/>
                <a:gd name="connsiteY80" fmla="*/ 2589904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32648 w 2578826"/>
                <a:gd name="connsiteY92" fmla="*/ 3316045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01240 w 2578826"/>
                <a:gd name="connsiteY69" fmla="*/ 1965960 h 3634196"/>
                <a:gd name="connsiteX70" fmla="*/ 2286000 w 2578826"/>
                <a:gd name="connsiteY70" fmla="*/ 2011680 h 3634196"/>
                <a:gd name="connsiteX71" fmla="*/ 2271656 w 2578826"/>
                <a:gd name="connsiteY71" fmla="*/ 2046643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2438 w 2578826"/>
                <a:gd name="connsiteY75" fmla="*/ 2312893 h 3634196"/>
                <a:gd name="connsiteX76" fmla="*/ 1981200 w 2578826"/>
                <a:gd name="connsiteY76" fmla="*/ 2377440 h 3634196"/>
                <a:gd name="connsiteX77" fmla="*/ 1922033 w 2578826"/>
                <a:gd name="connsiteY77" fmla="*/ 2433021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46238 w 2578826"/>
                <a:gd name="connsiteY80" fmla="*/ 2589904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32648 w 2578826"/>
                <a:gd name="connsiteY92" fmla="*/ 3316045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23652 w 2578826"/>
                <a:gd name="connsiteY69" fmla="*/ 1965960 h 3634196"/>
                <a:gd name="connsiteX70" fmla="*/ 2286000 w 2578826"/>
                <a:gd name="connsiteY70" fmla="*/ 2011680 h 3634196"/>
                <a:gd name="connsiteX71" fmla="*/ 2271656 w 2578826"/>
                <a:gd name="connsiteY71" fmla="*/ 2046643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2438 w 2578826"/>
                <a:gd name="connsiteY75" fmla="*/ 2312893 h 3634196"/>
                <a:gd name="connsiteX76" fmla="*/ 1981200 w 2578826"/>
                <a:gd name="connsiteY76" fmla="*/ 2377440 h 3634196"/>
                <a:gd name="connsiteX77" fmla="*/ 1922033 w 2578826"/>
                <a:gd name="connsiteY77" fmla="*/ 2433021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46238 w 2578826"/>
                <a:gd name="connsiteY80" fmla="*/ 2589904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32648 w 2578826"/>
                <a:gd name="connsiteY92" fmla="*/ 3316045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69372 w 2578826"/>
                <a:gd name="connsiteY68" fmla="*/ 1888863 h 3634196"/>
                <a:gd name="connsiteX69" fmla="*/ 2323652 w 2578826"/>
                <a:gd name="connsiteY69" fmla="*/ 1965960 h 3634196"/>
                <a:gd name="connsiteX70" fmla="*/ 2286000 w 2578826"/>
                <a:gd name="connsiteY70" fmla="*/ 2011680 h 3634196"/>
                <a:gd name="connsiteX71" fmla="*/ 2271656 w 2578826"/>
                <a:gd name="connsiteY71" fmla="*/ 2046643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2438 w 2578826"/>
                <a:gd name="connsiteY75" fmla="*/ 2312893 h 3634196"/>
                <a:gd name="connsiteX76" fmla="*/ 1981200 w 2578826"/>
                <a:gd name="connsiteY76" fmla="*/ 2377440 h 3634196"/>
                <a:gd name="connsiteX77" fmla="*/ 1922033 w 2578826"/>
                <a:gd name="connsiteY77" fmla="*/ 2433021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46238 w 2578826"/>
                <a:gd name="connsiteY80" fmla="*/ 2589904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32648 w 2578826"/>
                <a:gd name="connsiteY92" fmla="*/ 3316045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81431 w 2578826"/>
                <a:gd name="connsiteY63" fmla="*/ 1565237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69372 w 2578826"/>
                <a:gd name="connsiteY68" fmla="*/ 1888863 h 3634196"/>
                <a:gd name="connsiteX69" fmla="*/ 2323652 w 2578826"/>
                <a:gd name="connsiteY69" fmla="*/ 1965960 h 3634196"/>
                <a:gd name="connsiteX70" fmla="*/ 2286000 w 2578826"/>
                <a:gd name="connsiteY70" fmla="*/ 2011680 h 3634196"/>
                <a:gd name="connsiteX71" fmla="*/ 2271656 w 2578826"/>
                <a:gd name="connsiteY71" fmla="*/ 2046643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2438 w 2578826"/>
                <a:gd name="connsiteY75" fmla="*/ 2312893 h 3634196"/>
                <a:gd name="connsiteX76" fmla="*/ 1981200 w 2578826"/>
                <a:gd name="connsiteY76" fmla="*/ 2377440 h 3634196"/>
                <a:gd name="connsiteX77" fmla="*/ 1922033 w 2578826"/>
                <a:gd name="connsiteY77" fmla="*/ 2433021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46238 w 2578826"/>
                <a:gd name="connsiteY80" fmla="*/ 2589904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32648 w 2578826"/>
                <a:gd name="connsiteY92" fmla="*/ 3316045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81431 w 2578826"/>
                <a:gd name="connsiteY63" fmla="*/ 1565237 h 3634196"/>
                <a:gd name="connsiteX64" fmla="*/ 2392680 w 2578826"/>
                <a:gd name="connsiteY64" fmla="*/ 1691640 h 3634196"/>
                <a:gd name="connsiteX65" fmla="*/ 2362200 w 2578826"/>
                <a:gd name="connsiteY65" fmla="*/ 1737360 h 3634196"/>
                <a:gd name="connsiteX66" fmla="*/ 2362200 w 2578826"/>
                <a:gd name="connsiteY66" fmla="*/ 1798320 h 3634196"/>
                <a:gd name="connsiteX67" fmla="*/ 2369372 w 2578826"/>
                <a:gd name="connsiteY67" fmla="*/ 1888863 h 3634196"/>
                <a:gd name="connsiteX68" fmla="*/ 2323652 w 2578826"/>
                <a:gd name="connsiteY68" fmla="*/ 1965960 h 3634196"/>
                <a:gd name="connsiteX69" fmla="*/ 2286000 w 2578826"/>
                <a:gd name="connsiteY69" fmla="*/ 2011680 h 3634196"/>
                <a:gd name="connsiteX70" fmla="*/ 2271656 w 2578826"/>
                <a:gd name="connsiteY70" fmla="*/ 2046643 h 3634196"/>
                <a:gd name="connsiteX71" fmla="*/ 2133600 w 2578826"/>
                <a:gd name="connsiteY71" fmla="*/ 2179320 h 3634196"/>
                <a:gd name="connsiteX72" fmla="*/ 2103120 w 2578826"/>
                <a:gd name="connsiteY72" fmla="*/ 2225040 h 3634196"/>
                <a:gd name="connsiteX73" fmla="*/ 2072640 w 2578826"/>
                <a:gd name="connsiteY73" fmla="*/ 2270760 h 3634196"/>
                <a:gd name="connsiteX74" fmla="*/ 2022438 w 2578826"/>
                <a:gd name="connsiteY74" fmla="*/ 2312893 h 3634196"/>
                <a:gd name="connsiteX75" fmla="*/ 1981200 w 2578826"/>
                <a:gd name="connsiteY75" fmla="*/ 2377440 h 3634196"/>
                <a:gd name="connsiteX76" fmla="*/ 1922033 w 2578826"/>
                <a:gd name="connsiteY76" fmla="*/ 2433021 h 3634196"/>
                <a:gd name="connsiteX77" fmla="*/ 1889760 w 2578826"/>
                <a:gd name="connsiteY77" fmla="*/ 2484120 h 3634196"/>
                <a:gd name="connsiteX78" fmla="*/ 1905000 w 2578826"/>
                <a:gd name="connsiteY78" fmla="*/ 2529840 h 3634196"/>
                <a:gd name="connsiteX79" fmla="*/ 1946238 w 2578826"/>
                <a:gd name="connsiteY79" fmla="*/ 2589904 h 3634196"/>
                <a:gd name="connsiteX80" fmla="*/ 1874520 w 2578826"/>
                <a:gd name="connsiteY80" fmla="*/ 2682240 h 3634196"/>
                <a:gd name="connsiteX81" fmla="*/ 1828800 w 2578826"/>
                <a:gd name="connsiteY81" fmla="*/ 2697480 h 3634196"/>
                <a:gd name="connsiteX82" fmla="*/ 1737360 w 2578826"/>
                <a:gd name="connsiteY82" fmla="*/ 2758440 h 3634196"/>
                <a:gd name="connsiteX83" fmla="*/ 1691640 w 2578826"/>
                <a:gd name="connsiteY83" fmla="*/ 2788920 h 3634196"/>
                <a:gd name="connsiteX84" fmla="*/ 1645920 w 2578826"/>
                <a:gd name="connsiteY84" fmla="*/ 2804160 h 3634196"/>
                <a:gd name="connsiteX85" fmla="*/ 1463040 w 2578826"/>
                <a:gd name="connsiteY85" fmla="*/ 2895600 h 3634196"/>
                <a:gd name="connsiteX86" fmla="*/ 1417320 w 2578826"/>
                <a:gd name="connsiteY86" fmla="*/ 2910840 h 3634196"/>
                <a:gd name="connsiteX87" fmla="*/ 1371600 w 2578826"/>
                <a:gd name="connsiteY87" fmla="*/ 2926080 h 3634196"/>
                <a:gd name="connsiteX88" fmla="*/ 1341120 w 2578826"/>
                <a:gd name="connsiteY88" fmla="*/ 2971800 h 3634196"/>
                <a:gd name="connsiteX89" fmla="*/ 1295400 w 2578826"/>
                <a:gd name="connsiteY89" fmla="*/ 2987040 h 3634196"/>
                <a:gd name="connsiteX90" fmla="*/ 1249680 w 2578826"/>
                <a:gd name="connsiteY90" fmla="*/ 3017520 h 3634196"/>
                <a:gd name="connsiteX91" fmla="*/ 1232648 w 2578826"/>
                <a:gd name="connsiteY91" fmla="*/ 3316045 h 3634196"/>
                <a:gd name="connsiteX92" fmla="*/ 701040 w 2578826"/>
                <a:gd name="connsiteY92" fmla="*/ 3489960 h 3634196"/>
                <a:gd name="connsiteX93" fmla="*/ 167640 w 2578826"/>
                <a:gd name="connsiteY93" fmla="*/ 3627120 h 3634196"/>
                <a:gd name="connsiteX94" fmla="*/ 30480 w 2578826"/>
                <a:gd name="connsiteY94" fmla="*/ 3276600 h 3634196"/>
                <a:gd name="connsiteX95" fmla="*/ 15240 w 2578826"/>
                <a:gd name="connsiteY95" fmla="*/ 3230880 h 3634196"/>
                <a:gd name="connsiteX96" fmla="*/ 0 w 2578826"/>
                <a:gd name="connsiteY96" fmla="*/ 3093720 h 3634196"/>
                <a:gd name="connsiteX97" fmla="*/ 15240 w 2578826"/>
                <a:gd name="connsiteY97" fmla="*/ 3078480 h 3634196"/>
                <a:gd name="connsiteX0" fmla="*/ 15240 w 2589496"/>
                <a:gd name="connsiteY0" fmla="*/ 3078480 h 3634196"/>
                <a:gd name="connsiteX1" fmla="*/ 15240 w 2589496"/>
                <a:gd name="connsiteY1" fmla="*/ 3078480 h 3634196"/>
                <a:gd name="connsiteX2" fmla="*/ 152400 w 2589496"/>
                <a:gd name="connsiteY2" fmla="*/ 3032760 h 3634196"/>
                <a:gd name="connsiteX3" fmla="*/ 213360 w 2589496"/>
                <a:gd name="connsiteY3" fmla="*/ 3017520 h 3634196"/>
                <a:gd name="connsiteX4" fmla="*/ 304800 w 2589496"/>
                <a:gd name="connsiteY4" fmla="*/ 2987040 h 3634196"/>
                <a:gd name="connsiteX5" fmla="*/ 350520 w 2589496"/>
                <a:gd name="connsiteY5" fmla="*/ 2971800 h 3634196"/>
                <a:gd name="connsiteX6" fmla="*/ 396240 w 2589496"/>
                <a:gd name="connsiteY6" fmla="*/ 2956560 h 3634196"/>
                <a:gd name="connsiteX7" fmla="*/ 457200 w 2589496"/>
                <a:gd name="connsiteY7" fmla="*/ 2941320 h 3634196"/>
                <a:gd name="connsiteX8" fmla="*/ 548640 w 2589496"/>
                <a:gd name="connsiteY8" fmla="*/ 2895600 h 3634196"/>
                <a:gd name="connsiteX9" fmla="*/ 640080 w 2589496"/>
                <a:gd name="connsiteY9" fmla="*/ 2865120 h 3634196"/>
                <a:gd name="connsiteX10" fmla="*/ 685800 w 2589496"/>
                <a:gd name="connsiteY10" fmla="*/ 2819400 h 3634196"/>
                <a:gd name="connsiteX11" fmla="*/ 731520 w 2589496"/>
                <a:gd name="connsiteY11" fmla="*/ 2788920 h 3634196"/>
                <a:gd name="connsiteX12" fmla="*/ 762000 w 2589496"/>
                <a:gd name="connsiteY12" fmla="*/ 2743200 h 3634196"/>
                <a:gd name="connsiteX13" fmla="*/ 853440 w 2589496"/>
                <a:gd name="connsiteY13" fmla="*/ 2712720 h 3634196"/>
                <a:gd name="connsiteX14" fmla="*/ 944880 w 2589496"/>
                <a:gd name="connsiteY14" fmla="*/ 2636520 h 3634196"/>
                <a:gd name="connsiteX15" fmla="*/ 990600 w 2589496"/>
                <a:gd name="connsiteY15" fmla="*/ 2606040 h 3634196"/>
                <a:gd name="connsiteX16" fmla="*/ 1082040 w 2589496"/>
                <a:gd name="connsiteY16" fmla="*/ 2468880 h 3634196"/>
                <a:gd name="connsiteX17" fmla="*/ 1112520 w 2589496"/>
                <a:gd name="connsiteY17" fmla="*/ 2423160 h 3634196"/>
                <a:gd name="connsiteX18" fmla="*/ 1158240 w 2589496"/>
                <a:gd name="connsiteY18" fmla="*/ 2377440 h 3634196"/>
                <a:gd name="connsiteX19" fmla="*/ 1234440 w 2589496"/>
                <a:gd name="connsiteY19" fmla="*/ 2240280 h 3634196"/>
                <a:gd name="connsiteX20" fmla="*/ 1295400 w 2589496"/>
                <a:gd name="connsiteY20" fmla="*/ 2133600 h 3634196"/>
                <a:gd name="connsiteX21" fmla="*/ 1341120 w 2589496"/>
                <a:gd name="connsiteY21" fmla="*/ 2087880 h 3634196"/>
                <a:gd name="connsiteX22" fmla="*/ 1447800 w 2589496"/>
                <a:gd name="connsiteY22" fmla="*/ 1950720 h 3634196"/>
                <a:gd name="connsiteX23" fmla="*/ 1493520 w 2589496"/>
                <a:gd name="connsiteY23" fmla="*/ 1920240 h 3634196"/>
                <a:gd name="connsiteX24" fmla="*/ 1569720 w 2589496"/>
                <a:gd name="connsiteY24" fmla="*/ 1783080 h 3634196"/>
                <a:gd name="connsiteX25" fmla="*/ 1600200 w 2589496"/>
                <a:gd name="connsiteY25" fmla="*/ 1737360 h 3634196"/>
                <a:gd name="connsiteX26" fmla="*/ 1645920 w 2589496"/>
                <a:gd name="connsiteY26" fmla="*/ 1706880 h 3634196"/>
                <a:gd name="connsiteX27" fmla="*/ 1722120 w 2589496"/>
                <a:gd name="connsiteY27" fmla="*/ 1569720 h 3634196"/>
                <a:gd name="connsiteX28" fmla="*/ 1783080 w 2589496"/>
                <a:gd name="connsiteY28" fmla="*/ 1478280 h 3634196"/>
                <a:gd name="connsiteX29" fmla="*/ 1813560 w 2589496"/>
                <a:gd name="connsiteY29" fmla="*/ 1432560 h 3634196"/>
                <a:gd name="connsiteX30" fmla="*/ 1859280 w 2589496"/>
                <a:gd name="connsiteY30" fmla="*/ 1386840 h 3634196"/>
                <a:gd name="connsiteX31" fmla="*/ 1935480 w 2589496"/>
                <a:gd name="connsiteY31" fmla="*/ 1249680 h 3634196"/>
                <a:gd name="connsiteX32" fmla="*/ 1965960 w 2589496"/>
                <a:gd name="connsiteY32" fmla="*/ 1203960 h 3634196"/>
                <a:gd name="connsiteX33" fmla="*/ 1981200 w 2589496"/>
                <a:gd name="connsiteY33" fmla="*/ 1158240 h 3634196"/>
                <a:gd name="connsiteX34" fmla="*/ 2042160 w 2589496"/>
                <a:gd name="connsiteY34" fmla="*/ 1066800 h 3634196"/>
                <a:gd name="connsiteX35" fmla="*/ 2087880 w 2589496"/>
                <a:gd name="connsiteY35" fmla="*/ 960120 h 3634196"/>
                <a:gd name="connsiteX36" fmla="*/ 2118360 w 2589496"/>
                <a:gd name="connsiteY36" fmla="*/ 914400 h 3634196"/>
                <a:gd name="connsiteX37" fmla="*/ 2133600 w 2589496"/>
                <a:gd name="connsiteY37" fmla="*/ 868680 h 3634196"/>
                <a:gd name="connsiteX38" fmla="*/ 2164080 w 2589496"/>
                <a:gd name="connsiteY38" fmla="*/ 822960 h 3634196"/>
                <a:gd name="connsiteX39" fmla="*/ 2225040 w 2589496"/>
                <a:gd name="connsiteY39" fmla="*/ 670560 h 3634196"/>
                <a:gd name="connsiteX40" fmla="*/ 2255520 w 2589496"/>
                <a:gd name="connsiteY40" fmla="*/ 624840 h 3634196"/>
                <a:gd name="connsiteX41" fmla="*/ 2286000 w 2589496"/>
                <a:gd name="connsiteY41" fmla="*/ 533400 h 3634196"/>
                <a:gd name="connsiteX42" fmla="*/ 2316480 w 2589496"/>
                <a:gd name="connsiteY42" fmla="*/ 472440 h 3634196"/>
                <a:gd name="connsiteX43" fmla="*/ 2346960 w 2589496"/>
                <a:gd name="connsiteY43" fmla="*/ 381000 h 3634196"/>
                <a:gd name="connsiteX44" fmla="*/ 2362200 w 2589496"/>
                <a:gd name="connsiteY44" fmla="*/ 335280 h 3634196"/>
                <a:gd name="connsiteX45" fmla="*/ 2377440 w 2589496"/>
                <a:gd name="connsiteY45" fmla="*/ 91440 h 3634196"/>
                <a:gd name="connsiteX46" fmla="*/ 2392680 w 2589496"/>
                <a:gd name="connsiteY46" fmla="*/ 0 h 3634196"/>
                <a:gd name="connsiteX47" fmla="*/ 2453640 w 2589496"/>
                <a:gd name="connsiteY47" fmla="*/ 0 h 3634196"/>
                <a:gd name="connsiteX48" fmla="*/ 2484120 w 2589496"/>
                <a:gd name="connsiteY48" fmla="*/ 137160 h 3634196"/>
                <a:gd name="connsiteX49" fmla="*/ 2514600 w 2589496"/>
                <a:gd name="connsiteY49" fmla="*/ 228600 h 3634196"/>
                <a:gd name="connsiteX50" fmla="*/ 2529840 w 2589496"/>
                <a:gd name="connsiteY50" fmla="*/ 502920 h 3634196"/>
                <a:gd name="connsiteX51" fmla="*/ 2575560 w 2589496"/>
                <a:gd name="connsiteY51" fmla="*/ 518160 h 3634196"/>
                <a:gd name="connsiteX52" fmla="*/ 2560320 w 2589496"/>
                <a:gd name="connsiteY52" fmla="*/ 792480 h 3634196"/>
                <a:gd name="connsiteX53" fmla="*/ 2529840 w 2589496"/>
                <a:gd name="connsiteY53" fmla="*/ 883920 h 3634196"/>
                <a:gd name="connsiteX54" fmla="*/ 2514600 w 2589496"/>
                <a:gd name="connsiteY54" fmla="*/ 929640 h 3634196"/>
                <a:gd name="connsiteX55" fmla="*/ 2484120 w 2589496"/>
                <a:gd name="connsiteY55" fmla="*/ 975360 h 3634196"/>
                <a:gd name="connsiteX56" fmla="*/ 2453640 w 2589496"/>
                <a:gd name="connsiteY56" fmla="*/ 1066800 h 3634196"/>
                <a:gd name="connsiteX57" fmla="*/ 2438400 w 2589496"/>
                <a:gd name="connsiteY57" fmla="*/ 1112520 h 3634196"/>
                <a:gd name="connsiteX58" fmla="*/ 2499360 w 2589496"/>
                <a:gd name="connsiteY58" fmla="*/ 1188720 h 3634196"/>
                <a:gd name="connsiteX59" fmla="*/ 2581835 w 2589496"/>
                <a:gd name="connsiteY59" fmla="*/ 1238922 h 3634196"/>
                <a:gd name="connsiteX60" fmla="*/ 2575560 w 2589496"/>
                <a:gd name="connsiteY60" fmla="*/ 1325880 h 3634196"/>
                <a:gd name="connsiteX61" fmla="*/ 2545080 w 2589496"/>
                <a:gd name="connsiteY61" fmla="*/ 1417320 h 3634196"/>
                <a:gd name="connsiteX62" fmla="*/ 2529840 w 2589496"/>
                <a:gd name="connsiteY62" fmla="*/ 1463040 h 3634196"/>
                <a:gd name="connsiteX63" fmla="*/ 2481431 w 2589496"/>
                <a:gd name="connsiteY63" fmla="*/ 1565237 h 3634196"/>
                <a:gd name="connsiteX64" fmla="*/ 2392680 w 2589496"/>
                <a:gd name="connsiteY64" fmla="*/ 1691640 h 3634196"/>
                <a:gd name="connsiteX65" fmla="*/ 2362200 w 2589496"/>
                <a:gd name="connsiteY65" fmla="*/ 1737360 h 3634196"/>
                <a:gd name="connsiteX66" fmla="*/ 2362200 w 2589496"/>
                <a:gd name="connsiteY66" fmla="*/ 1798320 h 3634196"/>
                <a:gd name="connsiteX67" fmla="*/ 2369372 w 2589496"/>
                <a:gd name="connsiteY67" fmla="*/ 1888863 h 3634196"/>
                <a:gd name="connsiteX68" fmla="*/ 2323652 w 2589496"/>
                <a:gd name="connsiteY68" fmla="*/ 1965960 h 3634196"/>
                <a:gd name="connsiteX69" fmla="*/ 2286000 w 2589496"/>
                <a:gd name="connsiteY69" fmla="*/ 2011680 h 3634196"/>
                <a:gd name="connsiteX70" fmla="*/ 2271656 w 2589496"/>
                <a:gd name="connsiteY70" fmla="*/ 2046643 h 3634196"/>
                <a:gd name="connsiteX71" fmla="*/ 2133600 w 2589496"/>
                <a:gd name="connsiteY71" fmla="*/ 2179320 h 3634196"/>
                <a:gd name="connsiteX72" fmla="*/ 2103120 w 2589496"/>
                <a:gd name="connsiteY72" fmla="*/ 2225040 h 3634196"/>
                <a:gd name="connsiteX73" fmla="*/ 2072640 w 2589496"/>
                <a:gd name="connsiteY73" fmla="*/ 2270760 h 3634196"/>
                <a:gd name="connsiteX74" fmla="*/ 2022438 w 2589496"/>
                <a:gd name="connsiteY74" fmla="*/ 2312893 h 3634196"/>
                <a:gd name="connsiteX75" fmla="*/ 1981200 w 2589496"/>
                <a:gd name="connsiteY75" fmla="*/ 2377440 h 3634196"/>
                <a:gd name="connsiteX76" fmla="*/ 1922033 w 2589496"/>
                <a:gd name="connsiteY76" fmla="*/ 2433021 h 3634196"/>
                <a:gd name="connsiteX77" fmla="*/ 1889760 w 2589496"/>
                <a:gd name="connsiteY77" fmla="*/ 2484120 h 3634196"/>
                <a:gd name="connsiteX78" fmla="*/ 1905000 w 2589496"/>
                <a:gd name="connsiteY78" fmla="*/ 2529840 h 3634196"/>
                <a:gd name="connsiteX79" fmla="*/ 1946238 w 2589496"/>
                <a:gd name="connsiteY79" fmla="*/ 2589904 h 3634196"/>
                <a:gd name="connsiteX80" fmla="*/ 1874520 w 2589496"/>
                <a:gd name="connsiteY80" fmla="*/ 2682240 h 3634196"/>
                <a:gd name="connsiteX81" fmla="*/ 1828800 w 2589496"/>
                <a:gd name="connsiteY81" fmla="*/ 2697480 h 3634196"/>
                <a:gd name="connsiteX82" fmla="*/ 1737360 w 2589496"/>
                <a:gd name="connsiteY82" fmla="*/ 2758440 h 3634196"/>
                <a:gd name="connsiteX83" fmla="*/ 1691640 w 2589496"/>
                <a:gd name="connsiteY83" fmla="*/ 2788920 h 3634196"/>
                <a:gd name="connsiteX84" fmla="*/ 1645920 w 2589496"/>
                <a:gd name="connsiteY84" fmla="*/ 2804160 h 3634196"/>
                <a:gd name="connsiteX85" fmla="*/ 1463040 w 2589496"/>
                <a:gd name="connsiteY85" fmla="*/ 2895600 h 3634196"/>
                <a:gd name="connsiteX86" fmla="*/ 1417320 w 2589496"/>
                <a:gd name="connsiteY86" fmla="*/ 2910840 h 3634196"/>
                <a:gd name="connsiteX87" fmla="*/ 1371600 w 2589496"/>
                <a:gd name="connsiteY87" fmla="*/ 2926080 h 3634196"/>
                <a:gd name="connsiteX88" fmla="*/ 1341120 w 2589496"/>
                <a:gd name="connsiteY88" fmla="*/ 2971800 h 3634196"/>
                <a:gd name="connsiteX89" fmla="*/ 1295400 w 2589496"/>
                <a:gd name="connsiteY89" fmla="*/ 2987040 h 3634196"/>
                <a:gd name="connsiteX90" fmla="*/ 1249680 w 2589496"/>
                <a:gd name="connsiteY90" fmla="*/ 3017520 h 3634196"/>
                <a:gd name="connsiteX91" fmla="*/ 1232648 w 2589496"/>
                <a:gd name="connsiteY91" fmla="*/ 3316045 h 3634196"/>
                <a:gd name="connsiteX92" fmla="*/ 701040 w 2589496"/>
                <a:gd name="connsiteY92" fmla="*/ 3489960 h 3634196"/>
                <a:gd name="connsiteX93" fmla="*/ 167640 w 2589496"/>
                <a:gd name="connsiteY93" fmla="*/ 3627120 h 3634196"/>
                <a:gd name="connsiteX94" fmla="*/ 30480 w 2589496"/>
                <a:gd name="connsiteY94" fmla="*/ 3276600 h 3634196"/>
                <a:gd name="connsiteX95" fmla="*/ 15240 w 2589496"/>
                <a:gd name="connsiteY95" fmla="*/ 3230880 h 3634196"/>
                <a:gd name="connsiteX96" fmla="*/ 0 w 2589496"/>
                <a:gd name="connsiteY96" fmla="*/ 3093720 h 3634196"/>
                <a:gd name="connsiteX97" fmla="*/ 15240 w 2589496"/>
                <a:gd name="connsiteY97" fmla="*/ 3078480 h 3634196"/>
                <a:gd name="connsiteX0" fmla="*/ 15240 w 2589496"/>
                <a:gd name="connsiteY0" fmla="*/ 3078480 h 3634196"/>
                <a:gd name="connsiteX1" fmla="*/ 15240 w 2589496"/>
                <a:gd name="connsiteY1" fmla="*/ 3078480 h 3634196"/>
                <a:gd name="connsiteX2" fmla="*/ 152400 w 2589496"/>
                <a:gd name="connsiteY2" fmla="*/ 3032760 h 3634196"/>
                <a:gd name="connsiteX3" fmla="*/ 213360 w 2589496"/>
                <a:gd name="connsiteY3" fmla="*/ 3017520 h 3634196"/>
                <a:gd name="connsiteX4" fmla="*/ 304800 w 2589496"/>
                <a:gd name="connsiteY4" fmla="*/ 2987040 h 3634196"/>
                <a:gd name="connsiteX5" fmla="*/ 350520 w 2589496"/>
                <a:gd name="connsiteY5" fmla="*/ 2971800 h 3634196"/>
                <a:gd name="connsiteX6" fmla="*/ 396240 w 2589496"/>
                <a:gd name="connsiteY6" fmla="*/ 2956560 h 3634196"/>
                <a:gd name="connsiteX7" fmla="*/ 457200 w 2589496"/>
                <a:gd name="connsiteY7" fmla="*/ 2941320 h 3634196"/>
                <a:gd name="connsiteX8" fmla="*/ 548640 w 2589496"/>
                <a:gd name="connsiteY8" fmla="*/ 2895600 h 3634196"/>
                <a:gd name="connsiteX9" fmla="*/ 640080 w 2589496"/>
                <a:gd name="connsiteY9" fmla="*/ 2865120 h 3634196"/>
                <a:gd name="connsiteX10" fmla="*/ 685800 w 2589496"/>
                <a:gd name="connsiteY10" fmla="*/ 2819400 h 3634196"/>
                <a:gd name="connsiteX11" fmla="*/ 731520 w 2589496"/>
                <a:gd name="connsiteY11" fmla="*/ 2788920 h 3634196"/>
                <a:gd name="connsiteX12" fmla="*/ 762000 w 2589496"/>
                <a:gd name="connsiteY12" fmla="*/ 2743200 h 3634196"/>
                <a:gd name="connsiteX13" fmla="*/ 853440 w 2589496"/>
                <a:gd name="connsiteY13" fmla="*/ 2712720 h 3634196"/>
                <a:gd name="connsiteX14" fmla="*/ 944880 w 2589496"/>
                <a:gd name="connsiteY14" fmla="*/ 2636520 h 3634196"/>
                <a:gd name="connsiteX15" fmla="*/ 990600 w 2589496"/>
                <a:gd name="connsiteY15" fmla="*/ 2606040 h 3634196"/>
                <a:gd name="connsiteX16" fmla="*/ 1082040 w 2589496"/>
                <a:gd name="connsiteY16" fmla="*/ 2468880 h 3634196"/>
                <a:gd name="connsiteX17" fmla="*/ 1112520 w 2589496"/>
                <a:gd name="connsiteY17" fmla="*/ 2423160 h 3634196"/>
                <a:gd name="connsiteX18" fmla="*/ 1158240 w 2589496"/>
                <a:gd name="connsiteY18" fmla="*/ 2377440 h 3634196"/>
                <a:gd name="connsiteX19" fmla="*/ 1234440 w 2589496"/>
                <a:gd name="connsiteY19" fmla="*/ 2240280 h 3634196"/>
                <a:gd name="connsiteX20" fmla="*/ 1295400 w 2589496"/>
                <a:gd name="connsiteY20" fmla="*/ 2133600 h 3634196"/>
                <a:gd name="connsiteX21" fmla="*/ 1341120 w 2589496"/>
                <a:gd name="connsiteY21" fmla="*/ 2087880 h 3634196"/>
                <a:gd name="connsiteX22" fmla="*/ 1447800 w 2589496"/>
                <a:gd name="connsiteY22" fmla="*/ 1950720 h 3634196"/>
                <a:gd name="connsiteX23" fmla="*/ 1493520 w 2589496"/>
                <a:gd name="connsiteY23" fmla="*/ 1920240 h 3634196"/>
                <a:gd name="connsiteX24" fmla="*/ 1569720 w 2589496"/>
                <a:gd name="connsiteY24" fmla="*/ 1783080 h 3634196"/>
                <a:gd name="connsiteX25" fmla="*/ 1600200 w 2589496"/>
                <a:gd name="connsiteY25" fmla="*/ 1737360 h 3634196"/>
                <a:gd name="connsiteX26" fmla="*/ 1645920 w 2589496"/>
                <a:gd name="connsiteY26" fmla="*/ 1706880 h 3634196"/>
                <a:gd name="connsiteX27" fmla="*/ 1722120 w 2589496"/>
                <a:gd name="connsiteY27" fmla="*/ 1569720 h 3634196"/>
                <a:gd name="connsiteX28" fmla="*/ 1783080 w 2589496"/>
                <a:gd name="connsiteY28" fmla="*/ 1478280 h 3634196"/>
                <a:gd name="connsiteX29" fmla="*/ 1813560 w 2589496"/>
                <a:gd name="connsiteY29" fmla="*/ 1432560 h 3634196"/>
                <a:gd name="connsiteX30" fmla="*/ 1859280 w 2589496"/>
                <a:gd name="connsiteY30" fmla="*/ 1386840 h 3634196"/>
                <a:gd name="connsiteX31" fmla="*/ 1935480 w 2589496"/>
                <a:gd name="connsiteY31" fmla="*/ 1249680 h 3634196"/>
                <a:gd name="connsiteX32" fmla="*/ 1965960 w 2589496"/>
                <a:gd name="connsiteY32" fmla="*/ 1203960 h 3634196"/>
                <a:gd name="connsiteX33" fmla="*/ 1981200 w 2589496"/>
                <a:gd name="connsiteY33" fmla="*/ 1158240 h 3634196"/>
                <a:gd name="connsiteX34" fmla="*/ 2042160 w 2589496"/>
                <a:gd name="connsiteY34" fmla="*/ 1066800 h 3634196"/>
                <a:gd name="connsiteX35" fmla="*/ 2087880 w 2589496"/>
                <a:gd name="connsiteY35" fmla="*/ 960120 h 3634196"/>
                <a:gd name="connsiteX36" fmla="*/ 2118360 w 2589496"/>
                <a:gd name="connsiteY36" fmla="*/ 914400 h 3634196"/>
                <a:gd name="connsiteX37" fmla="*/ 2133600 w 2589496"/>
                <a:gd name="connsiteY37" fmla="*/ 868680 h 3634196"/>
                <a:gd name="connsiteX38" fmla="*/ 2164080 w 2589496"/>
                <a:gd name="connsiteY38" fmla="*/ 822960 h 3634196"/>
                <a:gd name="connsiteX39" fmla="*/ 2225040 w 2589496"/>
                <a:gd name="connsiteY39" fmla="*/ 670560 h 3634196"/>
                <a:gd name="connsiteX40" fmla="*/ 2255520 w 2589496"/>
                <a:gd name="connsiteY40" fmla="*/ 624840 h 3634196"/>
                <a:gd name="connsiteX41" fmla="*/ 2286000 w 2589496"/>
                <a:gd name="connsiteY41" fmla="*/ 533400 h 3634196"/>
                <a:gd name="connsiteX42" fmla="*/ 2316480 w 2589496"/>
                <a:gd name="connsiteY42" fmla="*/ 472440 h 3634196"/>
                <a:gd name="connsiteX43" fmla="*/ 2346960 w 2589496"/>
                <a:gd name="connsiteY43" fmla="*/ 381000 h 3634196"/>
                <a:gd name="connsiteX44" fmla="*/ 2362200 w 2589496"/>
                <a:gd name="connsiteY44" fmla="*/ 335280 h 3634196"/>
                <a:gd name="connsiteX45" fmla="*/ 2377440 w 2589496"/>
                <a:gd name="connsiteY45" fmla="*/ 91440 h 3634196"/>
                <a:gd name="connsiteX46" fmla="*/ 2392680 w 2589496"/>
                <a:gd name="connsiteY46" fmla="*/ 0 h 3634196"/>
                <a:gd name="connsiteX47" fmla="*/ 2453640 w 2589496"/>
                <a:gd name="connsiteY47" fmla="*/ 0 h 3634196"/>
                <a:gd name="connsiteX48" fmla="*/ 2484120 w 2589496"/>
                <a:gd name="connsiteY48" fmla="*/ 137160 h 3634196"/>
                <a:gd name="connsiteX49" fmla="*/ 2514600 w 2589496"/>
                <a:gd name="connsiteY49" fmla="*/ 228600 h 3634196"/>
                <a:gd name="connsiteX50" fmla="*/ 2529840 w 2589496"/>
                <a:gd name="connsiteY50" fmla="*/ 502920 h 3634196"/>
                <a:gd name="connsiteX51" fmla="*/ 2575560 w 2589496"/>
                <a:gd name="connsiteY51" fmla="*/ 518160 h 3634196"/>
                <a:gd name="connsiteX52" fmla="*/ 2555837 w 2589496"/>
                <a:gd name="connsiteY52" fmla="*/ 779033 h 3634196"/>
                <a:gd name="connsiteX53" fmla="*/ 2529840 w 2589496"/>
                <a:gd name="connsiteY53" fmla="*/ 883920 h 3634196"/>
                <a:gd name="connsiteX54" fmla="*/ 2514600 w 2589496"/>
                <a:gd name="connsiteY54" fmla="*/ 929640 h 3634196"/>
                <a:gd name="connsiteX55" fmla="*/ 2484120 w 2589496"/>
                <a:gd name="connsiteY55" fmla="*/ 975360 h 3634196"/>
                <a:gd name="connsiteX56" fmla="*/ 2453640 w 2589496"/>
                <a:gd name="connsiteY56" fmla="*/ 1066800 h 3634196"/>
                <a:gd name="connsiteX57" fmla="*/ 2438400 w 2589496"/>
                <a:gd name="connsiteY57" fmla="*/ 1112520 h 3634196"/>
                <a:gd name="connsiteX58" fmla="*/ 2499360 w 2589496"/>
                <a:gd name="connsiteY58" fmla="*/ 1188720 h 3634196"/>
                <a:gd name="connsiteX59" fmla="*/ 2581835 w 2589496"/>
                <a:gd name="connsiteY59" fmla="*/ 1238922 h 3634196"/>
                <a:gd name="connsiteX60" fmla="*/ 2575560 w 2589496"/>
                <a:gd name="connsiteY60" fmla="*/ 1325880 h 3634196"/>
                <a:gd name="connsiteX61" fmla="*/ 2545080 w 2589496"/>
                <a:gd name="connsiteY61" fmla="*/ 1417320 h 3634196"/>
                <a:gd name="connsiteX62" fmla="*/ 2529840 w 2589496"/>
                <a:gd name="connsiteY62" fmla="*/ 1463040 h 3634196"/>
                <a:gd name="connsiteX63" fmla="*/ 2481431 w 2589496"/>
                <a:gd name="connsiteY63" fmla="*/ 1565237 h 3634196"/>
                <a:gd name="connsiteX64" fmla="*/ 2392680 w 2589496"/>
                <a:gd name="connsiteY64" fmla="*/ 1691640 h 3634196"/>
                <a:gd name="connsiteX65" fmla="*/ 2362200 w 2589496"/>
                <a:gd name="connsiteY65" fmla="*/ 1737360 h 3634196"/>
                <a:gd name="connsiteX66" fmla="*/ 2362200 w 2589496"/>
                <a:gd name="connsiteY66" fmla="*/ 1798320 h 3634196"/>
                <a:gd name="connsiteX67" fmla="*/ 2369372 w 2589496"/>
                <a:gd name="connsiteY67" fmla="*/ 1888863 h 3634196"/>
                <a:gd name="connsiteX68" fmla="*/ 2323652 w 2589496"/>
                <a:gd name="connsiteY68" fmla="*/ 1965960 h 3634196"/>
                <a:gd name="connsiteX69" fmla="*/ 2286000 w 2589496"/>
                <a:gd name="connsiteY69" fmla="*/ 2011680 h 3634196"/>
                <a:gd name="connsiteX70" fmla="*/ 2271656 w 2589496"/>
                <a:gd name="connsiteY70" fmla="*/ 2046643 h 3634196"/>
                <a:gd name="connsiteX71" fmla="*/ 2133600 w 2589496"/>
                <a:gd name="connsiteY71" fmla="*/ 2179320 h 3634196"/>
                <a:gd name="connsiteX72" fmla="*/ 2103120 w 2589496"/>
                <a:gd name="connsiteY72" fmla="*/ 2225040 h 3634196"/>
                <a:gd name="connsiteX73" fmla="*/ 2072640 w 2589496"/>
                <a:gd name="connsiteY73" fmla="*/ 2270760 h 3634196"/>
                <a:gd name="connsiteX74" fmla="*/ 2022438 w 2589496"/>
                <a:gd name="connsiteY74" fmla="*/ 2312893 h 3634196"/>
                <a:gd name="connsiteX75" fmla="*/ 1981200 w 2589496"/>
                <a:gd name="connsiteY75" fmla="*/ 2377440 h 3634196"/>
                <a:gd name="connsiteX76" fmla="*/ 1922033 w 2589496"/>
                <a:gd name="connsiteY76" fmla="*/ 2433021 h 3634196"/>
                <a:gd name="connsiteX77" fmla="*/ 1889760 w 2589496"/>
                <a:gd name="connsiteY77" fmla="*/ 2484120 h 3634196"/>
                <a:gd name="connsiteX78" fmla="*/ 1905000 w 2589496"/>
                <a:gd name="connsiteY78" fmla="*/ 2529840 h 3634196"/>
                <a:gd name="connsiteX79" fmla="*/ 1946238 w 2589496"/>
                <a:gd name="connsiteY79" fmla="*/ 2589904 h 3634196"/>
                <a:gd name="connsiteX80" fmla="*/ 1874520 w 2589496"/>
                <a:gd name="connsiteY80" fmla="*/ 2682240 h 3634196"/>
                <a:gd name="connsiteX81" fmla="*/ 1828800 w 2589496"/>
                <a:gd name="connsiteY81" fmla="*/ 2697480 h 3634196"/>
                <a:gd name="connsiteX82" fmla="*/ 1737360 w 2589496"/>
                <a:gd name="connsiteY82" fmla="*/ 2758440 h 3634196"/>
                <a:gd name="connsiteX83" fmla="*/ 1691640 w 2589496"/>
                <a:gd name="connsiteY83" fmla="*/ 2788920 h 3634196"/>
                <a:gd name="connsiteX84" fmla="*/ 1645920 w 2589496"/>
                <a:gd name="connsiteY84" fmla="*/ 2804160 h 3634196"/>
                <a:gd name="connsiteX85" fmla="*/ 1463040 w 2589496"/>
                <a:gd name="connsiteY85" fmla="*/ 2895600 h 3634196"/>
                <a:gd name="connsiteX86" fmla="*/ 1417320 w 2589496"/>
                <a:gd name="connsiteY86" fmla="*/ 2910840 h 3634196"/>
                <a:gd name="connsiteX87" fmla="*/ 1371600 w 2589496"/>
                <a:gd name="connsiteY87" fmla="*/ 2926080 h 3634196"/>
                <a:gd name="connsiteX88" fmla="*/ 1341120 w 2589496"/>
                <a:gd name="connsiteY88" fmla="*/ 2971800 h 3634196"/>
                <a:gd name="connsiteX89" fmla="*/ 1295400 w 2589496"/>
                <a:gd name="connsiteY89" fmla="*/ 2987040 h 3634196"/>
                <a:gd name="connsiteX90" fmla="*/ 1249680 w 2589496"/>
                <a:gd name="connsiteY90" fmla="*/ 3017520 h 3634196"/>
                <a:gd name="connsiteX91" fmla="*/ 1232648 w 2589496"/>
                <a:gd name="connsiteY91" fmla="*/ 3316045 h 3634196"/>
                <a:gd name="connsiteX92" fmla="*/ 701040 w 2589496"/>
                <a:gd name="connsiteY92" fmla="*/ 3489960 h 3634196"/>
                <a:gd name="connsiteX93" fmla="*/ 167640 w 2589496"/>
                <a:gd name="connsiteY93" fmla="*/ 3627120 h 3634196"/>
                <a:gd name="connsiteX94" fmla="*/ 30480 w 2589496"/>
                <a:gd name="connsiteY94" fmla="*/ 3276600 h 3634196"/>
                <a:gd name="connsiteX95" fmla="*/ 15240 w 2589496"/>
                <a:gd name="connsiteY95" fmla="*/ 3230880 h 3634196"/>
                <a:gd name="connsiteX96" fmla="*/ 0 w 2589496"/>
                <a:gd name="connsiteY96" fmla="*/ 3093720 h 3634196"/>
                <a:gd name="connsiteX97" fmla="*/ 15240 w 2589496"/>
                <a:gd name="connsiteY97" fmla="*/ 3078480 h 3634196"/>
                <a:gd name="connsiteX0" fmla="*/ 15240 w 2589496"/>
                <a:gd name="connsiteY0" fmla="*/ 3078480 h 3634196"/>
                <a:gd name="connsiteX1" fmla="*/ 15240 w 2589496"/>
                <a:gd name="connsiteY1" fmla="*/ 3078480 h 3634196"/>
                <a:gd name="connsiteX2" fmla="*/ 152400 w 2589496"/>
                <a:gd name="connsiteY2" fmla="*/ 3032760 h 3634196"/>
                <a:gd name="connsiteX3" fmla="*/ 213360 w 2589496"/>
                <a:gd name="connsiteY3" fmla="*/ 3017520 h 3634196"/>
                <a:gd name="connsiteX4" fmla="*/ 304800 w 2589496"/>
                <a:gd name="connsiteY4" fmla="*/ 2987040 h 3634196"/>
                <a:gd name="connsiteX5" fmla="*/ 350520 w 2589496"/>
                <a:gd name="connsiteY5" fmla="*/ 2971800 h 3634196"/>
                <a:gd name="connsiteX6" fmla="*/ 396240 w 2589496"/>
                <a:gd name="connsiteY6" fmla="*/ 2956560 h 3634196"/>
                <a:gd name="connsiteX7" fmla="*/ 457200 w 2589496"/>
                <a:gd name="connsiteY7" fmla="*/ 2941320 h 3634196"/>
                <a:gd name="connsiteX8" fmla="*/ 548640 w 2589496"/>
                <a:gd name="connsiteY8" fmla="*/ 2895600 h 3634196"/>
                <a:gd name="connsiteX9" fmla="*/ 640080 w 2589496"/>
                <a:gd name="connsiteY9" fmla="*/ 2865120 h 3634196"/>
                <a:gd name="connsiteX10" fmla="*/ 685800 w 2589496"/>
                <a:gd name="connsiteY10" fmla="*/ 2819400 h 3634196"/>
                <a:gd name="connsiteX11" fmla="*/ 731520 w 2589496"/>
                <a:gd name="connsiteY11" fmla="*/ 2788920 h 3634196"/>
                <a:gd name="connsiteX12" fmla="*/ 762000 w 2589496"/>
                <a:gd name="connsiteY12" fmla="*/ 2743200 h 3634196"/>
                <a:gd name="connsiteX13" fmla="*/ 853440 w 2589496"/>
                <a:gd name="connsiteY13" fmla="*/ 2712720 h 3634196"/>
                <a:gd name="connsiteX14" fmla="*/ 944880 w 2589496"/>
                <a:gd name="connsiteY14" fmla="*/ 2636520 h 3634196"/>
                <a:gd name="connsiteX15" fmla="*/ 990600 w 2589496"/>
                <a:gd name="connsiteY15" fmla="*/ 2606040 h 3634196"/>
                <a:gd name="connsiteX16" fmla="*/ 1082040 w 2589496"/>
                <a:gd name="connsiteY16" fmla="*/ 2468880 h 3634196"/>
                <a:gd name="connsiteX17" fmla="*/ 1112520 w 2589496"/>
                <a:gd name="connsiteY17" fmla="*/ 2423160 h 3634196"/>
                <a:gd name="connsiteX18" fmla="*/ 1158240 w 2589496"/>
                <a:gd name="connsiteY18" fmla="*/ 2377440 h 3634196"/>
                <a:gd name="connsiteX19" fmla="*/ 1234440 w 2589496"/>
                <a:gd name="connsiteY19" fmla="*/ 2240280 h 3634196"/>
                <a:gd name="connsiteX20" fmla="*/ 1295400 w 2589496"/>
                <a:gd name="connsiteY20" fmla="*/ 2133600 h 3634196"/>
                <a:gd name="connsiteX21" fmla="*/ 1341120 w 2589496"/>
                <a:gd name="connsiteY21" fmla="*/ 2087880 h 3634196"/>
                <a:gd name="connsiteX22" fmla="*/ 1447800 w 2589496"/>
                <a:gd name="connsiteY22" fmla="*/ 1950720 h 3634196"/>
                <a:gd name="connsiteX23" fmla="*/ 1493520 w 2589496"/>
                <a:gd name="connsiteY23" fmla="*/ 1920240 h 3634196"/>
                <a:gd name="connsiteX24" fmla="*/ 1569720 w 2589496"/>
                <a:gd name="connsiteY24" fmla="*/ 1783080 h 3634196"/>
                <a:gd name="connsiteX25" fmla="*/ 1600200 w 2589496"/>
                <a:gd name="connsiteY25" fmla="*/ 1737360 h 3634196"/>
                <a:gd name="connsiteX26" fmla="*/ 1645920 w 2589496"/>
                <a:gd name="connsiteY26" fmla="*/ 1706880 h 3634196"/>
                <a:gd name="connsiteX27" fmla="*/ 1722120 w 2589496"/>
                <a:gd name="connsiteY27" fmla="*/ 1569720 h 3634196"/>
                <a:gd name="connsiteX28" fmla="*/ 1783080 w 2589496"/>
                <a:gd name="connsiteY28" fmla="*/ 1478280 h 3634196"/>
                <a:gd name="connsiteX29" fmla="*/ 1813560 w 2589496"/>
                <a:gd name="connsiteY29" fmla="*/ 1432560 h 3634196"/>
                <a:gd name="connsiteX30" fmla="*/ 1859280 w 2589496"/>
                <a:gd name="connsiteY30" fmla="*/ 1386840 h 3634196"/>
                <a:gd name="connsiteX31" fmla="*/ 1935480 w 2589496"/>
                <a:gd name="connsiteY31" fmla="*/ 1249680 h 3634196"/>
                <a:gd name="connsiteX32" fmla="*/ 1965960 w 2589496"/>
                <a:gd name="connsiteY32" fmla="*/ 1203960 h 3634196"/>
                <a:gd name="connsiteX33" fmla="*/ 1981200 w 2589496"/>
                <a:gd name="connsiteY33" fmla="*/ 1158240 h 3634196"/>
                <a:gd name="connsiteX34" fmla="*/ 2042160 w 2589496"/>
                <a:gd name="connsiteY34" fmla="*/ 1066800 h 3634196"/>
                <a:gd name="connsiteX35" fmla="*/ 2087880 w 2589496"/>
                <a:gd name="connsiteY35" fmla="*/ 960120 h 3634196"/>
                <a:gd name="connsiteX36" fmla="*/ 2118360 w 2589496"/>
                <a:gd name="connsiteY36" fmla="*/ 914400 h 3634196"/>
                <a:gd name="connsiteX37" fmla="*/ 2133600 w 2589496"/>
                <a:gd name="connsiteY37" fmla="*/ 868680 h 3634196"/>
                <a:gd name="connsiteX38" fmla="*/ 2164080 w 2589496"/>
                <a:gd name="connsiteY38" fmla="*/ 822960 h 3634196"/>
                <a:gd name="connsiteX39" fmla="*/ 2225040 w 2589496"/>
                <a:gd name="connsiteY39" fmla="*/ 670560 h 3634196"/>
                <a:gd name="connsiteX40" fmla="*/ 2255520 w 2589496"/>
                <a:gd name="connsiteY40" fmla="*/ 624840 h 3634196"/>
                <a:gd name="connsiteX41" fmla="*/ 2286000 w 2589496"/>
                <a:gd name="connsiteY41" fmla="*/ 533400 h 3634196"/>
                <a:gd name="connsiteX42" fmla="*/ 2316480 w 2589496"/>
                <a:gd name="connsiteY42" fmla="*/ 472440 h 3634196"/>
                <a:gd name="connsiteX43" fmla="*/ 2346960 w 2589496"/>
                <a:gd name="connsiteY43" fmla="*/ 381000 h 3634196"/>
                <a:gd name="connsiteX44" fmla="*/ 2362200 w 2589496"/>
                <a:gd name="connsiteY44" fmla="*/ 335280 h 3634196"/>
                <a:gd name="connsiteX45" fmla="*/ 2377440 w 2589496"/>
                <a:gd name="connsiteY45" fmla="*/ 91440 h 3634196"/>
                <a:gd name="connsiteX46" fmla="*/ 2392680 w 2589496"/>
                <a:gd name="connsiteY46" fmla="*/ 0 h 3634196"/>
                <a:gd name="connsiteX47" fmla="*/ 2453640 w 2589496"/>
                <a:gd name="connsiteY47" fmla="*/ 0 h 3634196"/>
                <a:gd name="connsiteX48" fmla="*/ 2484120 w 2589496"/>
                <a:gd name="connsiteY48" fmla="*/ 137160 h 3634196"/>
                <a:gd name="connsiteX49" fmla="*/ 2514600 w 2589496"/>
                <a:gd name="connsiteY49" fmla="*/ 228600 h 3634196"/>
                <a:gd name="connsiteX50" fmla="*/ 2529840 w 2589496"/>
                <a:gd name="connsiteY50" fmla="*/ 502920 h 3634196"/>
                <a:gd name="connsiteX51" fmla="*/ 2575560 w 2589496"/>
                <a:gd name="connsiteY51" fmla="*/ 518160 h 3634196"/>
                <a:gd name="connsiteX52" fmla="*/ 2555837 w 2589496"/>
                <a:gd name="connsiteY52" fmla="*/ 779033 h 3634196"/>
                <a:gd name="connsiteX53" fmla="*/ 2516393 w 2589496"/>
                <a:gd name="connsiteY53" fmla="*/ 874956 h 3634196"/>
                <a:gd name="connsiteX54" fmla="*/ 2514600 w 2589496"/>
                <a:gd name="connsiteY54" fmla="*/ 929640 h 3634196"/>
                <a:gd name="connsiteX55" fmla="*/ 2484120 w 2589496"/>
                <a:gd name="connsiteY55" fmla="*/ 975360 h 3634196"/>
                <a:gd name="connsiteX56" fmla="*/ 2453640 w 2589496"/>
                <a:gd name="connsiteY56" fmla="*/ 1066800 h 3634196"/>
                <a:gd name="connsiteX57" fmla="*/ 2438400 w 2589496"/>
                <a:gd name="connsiteY57" fmla="*/ 1112520 h 3634196"/>
                <a:gd name="connsiteX58" fmla="*/ 2499360 w 2589496"/>
                <a:gd name="connsiteY58" fmla="*/ 1188720 h 3634196"/>
                <a:gd name="connsiteX59" fmla="*/ 2581835 w 2589496"/>
                <a:gd name="connsiteY59" fmla="*/ 1238922 h 3634196"/>
                <a:gd name="connsiteX60" fmla="*/ 2575560 w 2589496"/>
                <a:gd name="connsiteY60" fmla="*/ 1325880 h 3634196"/>
                <a:gd name="connsiteX61" fmla="*/ 2545080 w 2589496"/>
                <a:gd name="connsiteY61" fmla="*/ 1417320 h 3634196"/>
                <a:gd name="connsiteX62" fmla="*/ 2529840 w 2589496"/>
                <a:gd name="connsiteY62" fmla="*/ 1463040 h 3634196"/>
                <a:gd name="connsiteX63" fmla="*/ 2481431 w 2589496"/>
                <a:gd name="connsiteY63" fmla="*/ 1565237 h 3634196"/>
                <a:gd name="connsiteX64" fmla="*/ 2392680 w 2589496"/>
                <a:gd name="connsiteY64" fmla="*/ 1691640 h 3634196"/>
                <a:gd name="connsiteX65" fmla="*/ 2362200 w 2589496"/>
                <a:gd name="connsiteY65" fmla="*/ 1737360 h 3634196"/>
                <a:gd name="connsiteX66" fmla="*/ 2362200 w 2589496"/>
                <a:gd name="connsiteY66" fmla="*/ 1798320 h 3634196"/>
                <a:gd name="connsiteX67" fmla="*/ 2369372 w 2589496"/>
                <a:gd name="connsiteY67" fmla="*/ 1888863 h 3634196"/>
                <a:gd name="connsiteX68" fmla="*/ 2323652 w 2589496"/>
                <a:gd name="connsiteY68" fmla="*/ 1965960 h 3634196"/>
                <a:gd name="connsiteX69" fmla="*/ 2286000 w 2589496"/>
                <a:gd name="connsiteY69" fmla="*/ 2011680 h 3634196"/>
                <a:gd name="connsiteX70" fmla="*/ 2271656 w 2589496"/>
                <a:gd name="connsiteY70" fmla="*/ 2046643 h 3634196"/>
                <a:gd name="connsiteX71" fmla="*/ 2133600 w 2589496"/>
                <a:gd name="connsiteY71" fmla="*/ 2179320 h 3634196"/>
                <a:gd name="connsiteX72" fmla="*/ 2103120 w 2589496"/>
                <a:gd name="connsiteY72" fmla="*/ 2225040 h 3634196"/>
                <a:gd name="connsiteX73" fmla="*/ 2072640 w 2589496"/>
                <a:gd name="connsiteY73" fmla="*/ 2270760 h 3634196"/>
                <a:gd name="connsiteX74" fmla="*/ 2022438 w 2589496"/>
                <a:gd name="connsiteY74" fmla="*/ 2312893 h 3634196"/>
                <a:gd name="connsiteX75" fmla="*/ 1981200 w 2589496"/>
                <a:gd name="connsiteY75" fmla="*/ 2377440 h 3634196"/>
                <a:gd name="connsiteX76" fmla="*/ 1922033 w 2589496"/>
                <a:gd name="connsiteY76" fmla="*/ 2433021 h 3634196"/>
                <a:gd name="connsiteX77" fmla="*/ 1889760 w 2589496"/>
                <a:gd name="connsiteY77" fmla="*/ 2484120 h 3634196"/>
                <a:gd name="connsiteX78" fmla="*/ 1905000 w 2589496"/>
                <a:gd name="connsiteY78" fmla="*/ 2529840 h 3634196"/>
                <a:gd name="connsiteX79" fmla="*/ 1946238 w 2589496"/>
                <a:gd name="connsiteY79" fmla="*/ 2589904 h 3634196"/>
                <a:gd name="connsiteX80" fmla="*/ 1874520 w 2589496"/>
                <a:gd name="connsiteY80" fmla="*/ 2682240 h 3634196"/>
                <a:gd name="connsiteX81" fmla="*/ 1828800 w 2589496"/>
                <a:gd name="connsiteY81" fmla="*/ 2697480 h 3634196"/>
                <a:gd name="connsiteX82" fmla="*/ 1737360 w 2589496"/>
                <a:gd name="connsiteY82" fmla="*/ 2758440 h 3634196"/>
                <a:gd name="connsiteX83" fmla="*/ 1691640 w 2589496"/>
                <a:gd name="connsiteY83" fmla="*/ 2788920 h 3634196"/>
                <a:gd name="connsiteX84" fmla="*/ 1645920 w 2589496"/>
                <a:gd name="connsiteY84" fmla="*/ 2804160 h 3634196"/>
                <a:gd name="connsiteX85" fmla="*/ 1463040 w 2589496"/>
                <a:gd name="connsiteY85" fmla="*/ 2895600 h 3634196"/>
                <a:gd name="connsiteX86" fmla="*/ 1417320 w 2589496"/>
                <a:gd name="connsiteY86" fmla="*/ 2910840 h 3634196"/>
                <a:gd name="connsiteX87" fmla="*/ 1371600 w 2589496"/>
                <a:gd name="connsiteY87" fmla="*/ 2926080 h 3634196"/>
                <a:gd name="connsiteX88" fmla="*/ 1341120 w 2589496"/>
                <a:gd name="connsiteY88" fmla="*/ 2971800 h 3634196"/>
                <a:gd name="connsiteX89" fmla="*/ 1295400 w 2589496"/>
                <a:gd name="connsiteY89" fmla="*/ 2987040 h 3634196"/>
                <a:gd name="connsiteX90" fmla="*/ 1249680 w 2589496"/>
                <a:gd name="connsiteY90" fmla="*/ 3017520 h 3634196"/>
                <a:gd name="connsiteX91" fmla="*/ 1232648 w 2589496"/>
                <a:gd name="connsiteY91" fmla="*/ 3316045 h 3634196"/>
                <a:gd name="connsiteX92" fmla="*/ 701040 w 2589496"/>
                <a:gd name="connsiteY92" fmla="*/ 3489960 h 3634196"/>
                <a:gd name="connsiteX93" fmla="*/ 167640 w 2589496"/>
                <a:gd name="connsiteY93" fmla="*/ 3627120 h 3634196"/>
                <a:gd name="connsiteX94" fmla="*/ 30480 w 2589496"/>
                <a:gd name="connsiteY94" fmla="*/ 3276600 h 3634196"/>
                <a:gd name="connsiteX95" fmla="*/ 15240 w 2589496"/>
                <a:gd name="connsiteY95" fmla="*/ 3230880 h 3634196"/>
                <a:gd name="connsiteX96" fmla="*/ 0 w 2589496"/>
                <a:gd name="connsiteY96" fmla="*/ 3093720 h 3634196"/>
                <a:gd name="connsiteX97" fmla="*/ 15240 w 2589496"/>
                <a:gd name="connsiteY97" fmla="*/ 3078480 h 363419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392680 w 2589496"/>
                <a:gd name="connsiteY46" fmla="*/ 17930 h 3652126"/>
                <a:gd name="connsiteX47" fmla="*/ 2498463 w 2589496"/>
                <a:gd name="connsiteY47" fmla="*/ 0 h 3652126"/>
                <a:gd name="connsiteX48" fmla="*/ 2484120 w 2589496"/>
                <a:gd name="connsiteY48" fmla="*/ 155090 h 3652126"/>
                <a:gd name="connsiteX49" fmla="*/ 2514600 w 2589496"/>
                <a:gd name="connsiteY49" fmla="*/ 246530 h 3652126"/>
                <a:gd name="connsiteX50" fmla="*/ 2529840 w 2589496"/>
                <a:gd name="connsiteY50" fmla="*/ 520850 h 3652126"/>
                <a:gd name="connsiteX51" fmla="*/ 2575560 w 2589496"/>
                <a:gd name="connsiteY51" fmla="*/ 536090 h 3652126"/>
                <a:gd name="connsiteX52" fmla="*/ 255583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392680 w 2589496"/>
                <a:gd name="connsiteY46" fmla="*/ 17930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29840 w 2589496"/>
                <a:gd name="connsiteY50" fmla="*/ 520850 h 3652126"/>
                <a:gd name="connsiteX51" fmla="*/ 2575560 w 2589496"/>
                <a:gd name="connsiteY51" fmla="*/ 536090 h 3652126"/>
                <a:gd name="connsiteX52" fmla="*/ 255583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392680 w 2589496"/>
                <a:gd name="connsiteY46" fmla="*/ 17930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29840 w 2589496"/>
                <a:gd name="connsiteY50" fmla="*/ 520850 h 3652126"/>
                <a:gd name="connsiteX51" fmla="*/ 2575560 w 2589496"/>
                <a:gd name="connsiteY51" fmla="*/ 536090 h 3652126"/>
                <a:gd name="connsiteX52" fmla="*/ 255583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392680 w 2589496"/>
                <a:gd name="connsiteY46" fmla="*/ 17930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29840 w 2589496"/>
                <a:gd name="connsiteY50" fmla="*/ 520850 h 3652126"/>
                <a:gd name="connsiteX51" fmla="*/ 2575560 w 2589496"/>
                <a:gd name="connsiteY51" fmla="*/ 536090 h 3652126"/>
                <a:gd name="connsiteX52" fmla="*/ 255583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29840 w 2589496"/>
                <a:gd name="connsiteY50" fmla="*/ 520850 h 3652126"/>
                <a:gd name="connsiteX51" fmla="*/ 2575560 w 2589496"/>
                <a:gd name="connsiteY51" fmla="*/ 536090 h 3652126"/>
                <a:gd name="connsiteX52" fmla="*/ 255583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29840 w 2589496"/>
                <a:gd name="connsiteY50" fmla="*/ 520850 h 3652126"/>
                <a:gd name="connsiteX51" fmla="*/ 2575560 w 2589496"/>
                <a:gd name="connsiteY51" fmla="*/ 536090 h 3652126"/>
                <a:gd name="connsiteX52" fmla="*/ 255583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5560 w 2589496"/>
                <a:gd name="connsiteY51" fmla="*/ 536090 h 3652126"/>
                <a:gd name="connsiteX52" fmla="*/ 255583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5560 w 2589496"/>
                <a:gd name="connsiteY51" fmla="*/ 536090 h 3652126"/>
                <a:gd name="connsiteX52" fmla="*/ 255583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5560 w 2589496"/>
                <a:gd name="connsiteY51" fmla="*/ 536090 h 3652126"/>
                <a:gd name="connsiteX52" fmla="*/ 255583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5560 w 2589496"/>
                <a:gd name="connsiteY51" fmla="*/ 536090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90290"/>
                <a:gd name="connsiteY0" fmla="*/ 3096410 h 3652126"/>
                <a:gd name="connsiteX1" fmla="*/ 15240 w 2590290"/>
                <a:gd name="connsiteY1" fmla="*/ 3096410 h 3652126"/>
                <a:gd name="connsiteX2" fmla="*/ 152400 w 2590290"/>
                <a:gd name="connsiteY2" fmla="*/ 3050690 h 3652126"/>
                <a:gd name="connsiteX3" fmla="*/ 213360 w 2590290"/>
                <a:gd name="connsiteY3" fmla="*/ 3035450 h 3652126"/>
                <a:gd name="connsiteX4" fmla="*/ 304800 w 2590290"/>
                <a:gd name="connsiteY4" fmla="*/ 3004970 h 3652126"/>
                <a:gd name="connsiteX5" fmla="*/ 350520 w 2590290"/>
                <a:gd name="connsiteY5" fmla="*/ 2989730 h 3652126"/>
                <a:gd name="connsiteX6" fmla="*/ 396240 w 2590290"/>
                <a:gd name="connsiteY6" fmla="*/ 2974490 h 3652126"/>
                <a:gd name="connsiteX7" fmla="*/ 457200 w 2590290"/>
                <a:gd name="connsiteY7" fmla="*/ 2959250 h 3652126"/>
                <a:gd name="connsiteX8" fmla="*/ 548640 w 2590290"/>
                <a:gd name="connsiteY8" fmla="*/ 2913530 h 3652126"/>
                <a:gd name="connsiteX9" fmla="*/ 640080 w 2590290"/>
                <a:gd name="connsiteY9" fmla="*/ 2883050 h 3652126"/>
                <a:gd name="connsiteX10" fmla="*/ 685800 w 2590290"/>
                <a:gd name="connsiteY10" fmla="*/ 2837330 h 3652126"/>
                <a:gd name="connsiteX11" fmla="*/ 731520 w 2590290"/>
                <a:gd name="connsiteY11" fmla="*/ 2806850 h 3652126"/>
                <a:gd name="connsiteX12" fmla="*/ 762000 w 2590290"/>
                <a:gd name="connsiteY12" fmla="*/ 2761130 h 3652126"/>
                <a:gd name="connsiteX13" fmla="*/ 853440 w 2590290"/>
                <a:gd name="connsiteY13" fmla="*/ 2730650 h 3652126"/>
                <a:gd name="connsiteX14" fmla="*/ 944880 w 2590290"/>
                <a:gd name="connsiteY14" fmla="*/ 2654450 h 3652126"/>
                <a:gd name="connsiteX15" fmla="*/ 990600 w 2590290"/>
                <a:gd name="connsiteY15" fmla="*/ 2623970 h 3652126"/>
                <a:gd name="connsiteX16" fmla="*/ 1082040 w 2590290"/>
                <a:gd name="connsiteY16" fmla="*/ 2486810 h 3652126"/>
                <a:gd name="connsiteX17" fmla="*/ 1112520 w 2590290"/>
                <a:gd name="connsiteY17" fmla="*/ 2441090 h 3652126"/>
                <a:gd name="connsiteX18" fmla="*/ 1158240 w 2590290"/>
                <a:gd name="connsiteY18" fmla="*/ 2395370 h 3652126"/>
                <a:gd name="connsiteX19" fmla="*/ 1234440 w 2590290"/>
                <a:gd name="connsiteY19" fmla="*/ 2258210 h 3652126"/>
                <a:gd name="connsiteX20" fmla="*/ 1295400 w 2590290"/>
                <a:gd name="connsiteY20" fmla="*/ 2151530 h 3652126"/>
                <a:gd name="connsiteX21" fmla="*/ 1341120 w 2590290"/>
                <a:gd name="connsiteY21" fmla="*/ 2105810 h 3652126"/>
                <a:gd name="connsiteX22" fmla="*/ 1447800 w 2590290"/>
                <a:gd name="connsiteY22" fmla="*/ 1968650 h 3652126"/>
                <a:gd name="connsiteX23" fmla="*/ 1493520 w 2590290"/>
                <a:gd name="connsiteY23" fmla="*/ 1938170 h 3652126"/>
                <a:gd name="connsiteX24" fmla="*/ 1569720 w 2590290"/>
                <a:gd name="connsiteY24" fmla="*/ 1801010 h 3652126"/>
                <a:gd name="connsiteX25" fmla="*/ 1600200 w 2590290"/>
                <a:gd name="connsiteY25" fmla="*/ 1755290 h 3652126"/>
                <a:gd name="connsiteX26" fmla="*/ 1645920 w 2590290"/>
                <a:gd name="connsiteY26" fmla="*/ 1724810 h 3652126"/>
                <a:gd name="connsiteX27" fmla="*/ 1722120 w 2590290"/>
                <a:gd name="connsiteY27" fmla="*/ 1587650 h 3652126"/>
                <a:gd name="connsiteX28" fmla="*/ 1783080 w 2590290"/>
                <a:gd name="connsiteY28" fmla="*/ 1496210 h 3652126"/>
                <a:gd name="connsiteX29" fmla="*/ 1813560 w 2590290"/>
                <a:gd name="connsiteY29" fmla="*/ 1450490 h 3652126"/>
                <a:gd name="connsiteX30" fmla="*/ 1859280 w 2590290"/>
                <a:gd name="connsiteY30" fmla="*/ 1404770 h 3652126"/>
                <a:gd name="connsiteX31" fmla="*/ 1935480 w 2590290"/>
                <a:gd name="connsiteY31" fmla="*/ 1267610 h 3652126"/>
                <a:gd name="connsiteX32" fmla="*/ 1965960 w 2590290"/>
                <a:gd name="connsiteY32" fmla="*/ 1221890 h 3652126"/>
                <a:gd name="connsiteX33" fmla="*/ 1981200 w 2590290"/>
                <a:gd name="connsiteY33" fmla="*/ 1176170 h 3652126"/>
                <a:gd name="connsiteX34" fmla="*/ 2042160 w 2590290"/>
                <a:gd name="connsiteY34" fmla="*/ 1084730 h 3652126"/>
                <a:gd name="connsiteX35" fmla="*/ 2087880 w 2590290"/>
                <a:gd name="connsiteY35" fmla="*/ 978050 h 3652126"/>
                <a:gd name="connsiteX36" fmla="*/ 2118360 w 2590290"/>
                <a:gd name="connsiteY36" fmla="*/ 932330 h 3652126"/>
                <a:gd name="connsiteX37" fmla="*/ 2133600 w 2590290"/>
                <a:gd name="connsiteY37" fmla="*/ 886610 h 3652126"/>
                <a:gd name="connsiteX38" fmla="*/ 2164080 w 2590290"/>
                <a:gd name="connsiteY38" fmla="*/ 840890 h 3652126"/>
                <a:gd name="connsiteX39" fmla="*/ 2225040 w 2590290"/>
                <a:gd name="connsiteY39" fmla="*/ 688490 h 3652126"/>
                <a:gd name="connsiteX40" fmla="*/ 2255520 w 2590290"/>
                <a:gd name="connsiteY40" fmla="*/ 642770 h 3652126"/>
                <a:gd name="connsiteX41" fmla="*/ 2286000 w 2590290"/>
                <a:gd name="connsiteY41" fmla="*/ 551330 h 3652126"/>
                <a:gd name="connsiteX42" fmla="*/ 2316480 w 2590290"/>
                <a:gd name="connsiteY42" fmla="*/ 490370 h 3652126"/>
                <a:gd name="connsiteX43" fmla="*/ 2346960 w 2590290"/>
                <a:gd name="connsiteY43" fmla="*/ 398930 h 3652126"/>
                <a:gd name="connsiteX44" fmla="*/ 2362200 w 2590290"/>
                <a:gd name="connsiteY44" fmla="*/ 353210 h 3652126"/>
                <a:gd name="connsiteX45" fmla="*/ 2377440 w 2590290"/>
                <a:gd name="connsiteY45" fmla="*/ 109370 h 3652126"/>
                <a:gd name="connsiteX46" fmla="*/ 2410609 w 2590290"/>
                <a:gd name="connsiteY46" fmla="*/ 1 h 3652126"/>
                <a:gd name="connsiteX47" fmla="*/ 2498463 w 2590290"/>
                <a:gd name="connsiteY47" fmla="*/ 0 h 3652126"/>
                <a:gd name="connsiteX48" fmla="*/ 2524461 w 2590290"/>
                <a:gd name="connsiteY48" fmla="*/ 150607 h 3652126"/>
                <a:gd name="connsiteX49" fmla="*/ 2514600 w 2590290"/>
                <a:gd name="connsiteY49" fmla="*/ 246530 h 3652126"/>
                <a:gd name="connsiteX50" fmla="*/ 2507428 w 2590290"/>
                <a:gd name="connsiteY50" fmla="*/ 511885 h 3652126"/>
                <a:gd name="connsiteX51" fmla="*/ 2575560 w 2590290"/>
                <a:gd name="connsiteY51" fmla="*/ 536090 h 3652126"/>
                <a:gd name="connsiteX52" fmla="*/ 2537907 w 2590290"/>
                <a:gd name="connsiteY52" fmla="*/ 796963 h 3652126"/>
                <a:gd name="connsiteX53" fmla="*/ 2516393 w 2590290"/>
                <a:gd name="connsiteY53" fmla="*/ 892886 h 3652126"/>
                <a:gd name="connsiteX54" fmla="*/ 2514600 w 2590290"/>
                <a:gd name="connsiteY54" fmla="*/ 947570 h 3652126"/>
                <a:gd name="connsiteX55" fmla="*/ 2484120 w 2590290"/>
                <a:gd name="connsiteY55" fmla="*/ 993290 h 3652126"/>
                <a:gd name="connsiteX56" fmla="*/ 2453640 w 2590290"/>
                <a:gd name="connsiteY56" fmla="*/ 1084730 h 3652126"/>
                <a:gd name="connsiteX57" fmla="*/ 2438400 w 2590290"/>
                <a:gd name="connsiteY57" fmla="*/ 1130450 h 3652126"/>
                <a:gd name="connsiteX58" fmla="*/ 2499360 w 2590290"/>
                <a:gd name="connsiteY58" fmla="*/ 1206650 h 3652126"/>
                <a:gd name="connsiteX59" fmla="*/ 2581835 w 2590290"/>
                <a:gd name="connsiteY59" fmla="*/ 1256852 h 3652126"/>
                <a:gd name="connsiteX60" fmla="*/ 2575560 w 2590290"/>
                <a:gd name="connsiteY60" fmla="*/ 1343810 h 3652126"/>
                <a:gd name="connsiteX61" fmla="*/ 2545080 w 2590290"/>
                <a:gd name="connsiteY61" fmla="*/ 1435250 h 3652126"/>
                <a:gd name="connsiteX62" fmla="*/ 2529840 w 2590290"/>
                <a:gd name="connsiteY62" fmla="*/ 1480970 h 3652126"/>
                <a:gd name="connsiteX63" fmla="*/ 2481431 w 2590290"/>
                <a:gd name="connsiteY63" fmla="*/ 1583167 h 3652126"/>
                <a:gd name="connsiteX64" fmla="*/ 2392680 w 2590290"/>
                <a:gd name="connsiteY64" fmla="*/ 1709570 h 3652126"/>
                <a:gd name="connsiteX65" fmla="*/ 2362200 w 2590290"/>
                <a:gd name="connsiteY65" fmla="*/ 1755290 h 3652126"/>
                <a:gd name="connsiteX66" fmla="*/ 2362200 w 2590290"/>
                <a:gd name="connsiteY66" fmla="*/ 1816250 h 3652126"/>
                <a:gd name="connsiteX67" fmla="*/ 2369372 w 2590290"/>
                <a:gd name="connsiteY67" fmla="*/ 1906793 h 3652126"/>
                <a:gd name="connsiteX68" fmla="*/ 2323652 w 2590290"/>
                <a:gd name="connsiteY68" fmla="*/ 1983890 h 3652126"/>
                <a:gd name="connsiteX69" fmla="*/ 2286000 w 2590290"/>
                <a:gd name="connsiteY69" fmla="*/ 2029610 h 3652126"/>
                <a:gd name="connsiteX70" fmla="*/ 2271656 w 2590290"/>
                <a:gd name="connsiteY70" fmla="*/ 2064573 h 3652126"/>
                <a:gd name="connsiteX71" fmla="*/ 2133600 w 2590290"/>
                <a:gd name="connsiteY71" fmla="*/ 2197250 h 3652126"/>
                <a:gd name="connsiteX72" fmla="*/ 2103120 w 2590290"/>
                <a:gd name="connsiteY72" fmla="*/ 2242970 h 3652126"/>
                <a:gd name="connsiteX73" fmla="*/ 2072640 w 2590290"/>
                <a:gd name="connsiteY73" fmla="*/ 2288690 h 3652126"/>
                <a:gd name="connsiteX74" fmla="*/ 2022438 w 2590290"/>
                <a:gd name="connsiteY74" fmla="*/ 2330823 h 3652126"/>
                <a:gd name="connsiteX75" fmla="*/ 1981200 w 2590290"/>
                <a:gd name="connsiteY75" fmla="*/ 2395370 h 3652126"/>
                <a:gd name="connsiteX76" fmla="*/ 1922033 w 2590290"/>
                <a:gd name="connsiteY76" fmla="*/ 2450951 h 3652126"/>
                <a:gd name="connsiteX77" fmla="*/ 1889760 w 2590290"/>
                <a:gd name="connsiteY77" fmla="*/ 2502050 h 3652126"/>
                <a:gd name="connsiteX78" fmla="*/ 1905000 w 2590290"/>
                <a:gd name="connsiteY78" fmla="*/ 2547770 h 3652126"/>
                <a:gd name="connsiteX79" fmla="*/ 1946238 w 2590290"/>
                <a:gd name="connsiteY79" fmla="*/ 2607834 h 3652126"/>
                <a:gd name="connsiteX80" fmla="*/ 1874520 w 2590290"/>
                <a:gd name="connsiteY80" fmla="*/ 2700170 h 3652126"/>
                <a:gd name="connsiteX81" fmla="*/ 1828800 w 2590290"/>
                <a:gd name="connsiteY81" fmla="*/ 2715410 h 3652126"/>
                <a:gd name="connsiteX82" fmla="*/ 1737360 w 2590290"/>
                <a:gd name="connsiteY82" fmla="*/ 2776370 h 3652126"/>
                <a:gd name="connsiteX83" fmla="*/ 1691640 w 2590290"/>
                <a:gd name="connsiteY83" fmla="*/ 2806850 h 3652126"/>
                <a:gd name="connsiteX84" fmla="*/ 1645920 w 2590290"/>
                <a:gd name="connsiteY84" fmla="*/ 2822090 h 3652126"/>
                <a:gd name="connsiteX85" fmla="*/ 1463040 w 2590290"/>
                <a:gd name="connsiteY85" fmla="*/ 2913530 h 3652126"/>
                <a:gd name="connsiteX86" fmla="*/ 1417320 w 2590290"/>
                <a:gd name="connsiteY86" fmla="*/ 2928770 h 3652126"/>
                <a:gd name="connsiteX87" fmla="*/ 1371600 w 2590290"/>
                <a:gd name="connsiteY87" fmla="*/ 2944010 h 3652126"/>
                <a:gd name="connsiteX88" fmla="*/ 1341120 w 2590290"/>
                <a:gd name="connsiteY88" fmla="*/ 2989730 h 3652126"/>
                <a:gd name="connsiteX89" fmla="*/ 1295400 w 2590290"/>
                <a:gd name="connsiteY89" fmla="*/ 3004970 h 3652126"/>
                <a:gd name="connsiteX90" fmla="*/ 1249680 w 2590290"/>
                <a:gd name="connsiteY90" fmla="*/ 3035450 h 3652126"/>
                <a:gd name="connsiteX91" fmla="*/ 1232648 w 2590290"/>
                <a:gd name="connsiteY91" fmla="*/ 3333975 h 3652126"/>
                <a:gd name="connsiteX92" fmla="*/ 701040 w 2590290"/>
                <a:gd name="connsiteY92" fmla="*/ 3507890 h 3652126"/>
                <a:gd name="connsiteX93" fmla="*/ 167640 w 2590290"/>
                <a:gd name="connsiteY93" fmla="*/ 3645050 h 3652126"/>
                <a:gd name="connsiteX94" fmla="*/ 30480 w 2590290"/>
                <a:gd name="connsiteY94" fmla="*/ 3294530 h 3652126"/>
                <a:gd name="connsiteX95" fmla="*/ 15240 w 2590290"/>
                <a:gd name="connsiteY95" fmla="*/ 3248810 h 3652126"/>
                <a:gd name="connsiteX96" fmla="*/ 0 w 2590290"/>
                <a:gd name="connsiteY96" fmla="*/ 3111650 h 3652126"/>
                <a:gd name="connsiteX97" fmla="*/ 15240 w 2590290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1078 w 2589496"/>
                <a:gd name="connsiteY51" fmla="*/ 554019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1078 w 2589496"/>
                <a:gd name="connsiteY51" fmla="*/ 554019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1078 w 2589496"/>
                <a:gd name="connsiteY51" fmla="*/ 554019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1078 w 2589496"/>
                <a:gd name="connsiteY51" fmla="*/ 554019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484120 w 2589496"/>
                <a:gd name="connsiteY54" fmla="*/ 993290 h 3652126"/>
                <a:gd name="connsiteX55" fmla="*/ 2453640 w 2589496"/>
                <a:gd name="connsiteY55" fmla="*/ 1084730 h 3652126"/>
                <a:gd name="connsiteX56" fmla="*/ 2438400 w 2589496"/>
                <a:gd name="connsiteY56" fmla="*/ 1130450 h 3652126"/>
                <a:gd name="connsiteX57" fmla="*/ 2499360 w 2589496"/>
                <a:gd name="connsiteY57" fmla="*/ 1206650 h 3652126"/>
                <a:gd name="connsiteX58" fmla="*/ 2581835 w 2589496"/>
                <a:gd name="connsiteY58" fmla="*/ 1256852 h 3652126"/>
                <a:gd name="connsiteX59" fmla="*/ 2575560 w 2589496"/>
                <a:gd name="connsiteY59" fmla="*/ 1343810 h 3652126"/>
                <a:gd name="connsiteX60" fmla="*/ 2545080 w 2589496"/>
                <a:gd name="connsiteY60" fmla="*/ 1435250 h 3652126"/>
                <a:gd name="connsiteX61" fmla="*/ 2529840 w 2589496"/>
                <a:gd name="connsiteY61" fmla="*/ 1480970 h 3652126"/>
                <a:gd name="connsiteX62" fmla="*/ 2481431 w 2589496"/>
                <a:gd name="connsiteY62" fmla="*/ 1583167 h 3652126"/>
                <a:gd name="connsiteX63" fmla="*/ 2392680 w 2589496"/>
                <a:gd name="connsiteY63" fmla="*/ 1709570 h 3652126"/>
                <a:gd name="connsiteX64" fmla="*/ 2362200 w 2589496"/>
                <a:gd name="connsiteY64" fmla="*/ 1755290 h 3652126"/>
                <a:gd name="connsiteX65" fmla="*/ 2362200 w 2589496"/>
                <a:gd name="connsiteY65" fmla="*/ 1816250 h 3652126"/>
                <a:gd name="connsiteX66" fmla="*/ 2369372 w 2589496"/>
                <a:gd name="connsiteY66" fmla="*/ 1906793 h 3652126"/>
                <a:gd name="connsiteX67" fmla="*/ 2323652 w 2589496"/>
                <a:gd name="connsiteY67" fmla="*/ 1983890 h 3652126"/>
                <a:gd name="connsiteX68" fmla="*/ 2286000 w 2589496"/>
                <a:gd name="connsiteY68" fmla="*/ 2029610 h 3652126"/>
                <a:gd name="connsiteX69" fmla="*/ 2271656 w 2589496"/>
                <a:gd name="connsiteY69" fmla="*/ 2064573 h 3652126"/>
                <a:gd name="connsiteX70" fmla="*/ 2133600 w 2589496"/>
                <a:gd name="connsiteY70" fmla="*/ 2197250 h 3652126"/>
                <a:gd name="connsiteX71" fmla="*/ 2103120 w 2589496"/>
                <a:gd name="connsiteY71" fmla="*/ 2242970 h 3652126"/>
                <a:gd name="connsiteX72" fmla="*/ 2072640 w 2589496"/>
                <a:gd name="connsiteY72" fmla="*/ 2288690 h 3652126"/>
                <a:gd name="connsiteX73" fmla="*/ 2022438 w 2589496"/>
                <a:gd name="connsiteY73" fmla="*/ 2330823 h 3652126"/>
                <a:gd name="connsiteX74" fmla="*/ 1981200 w 2589496"/>
                <a:gd name="connsiteY74" fmla="*/ 2395370 h 3652126"/>
                <a:gd name="connsiteX75" fmla="*/ 1922033 w 2589496"/>
                <a:gd name="connsiteY75" fmla="*/ 2450951 h 3652126"/>
                <a:gd name="connsiteX76" fmla="*/ 1889760 w 2589496"/>
                <a:gd name="connsiteY76" fmla="*/ 2502050 h 3652126"/>
                <a:gd name="connsiteX77" fmla="*/ 1905000 w 2589496"/>
                <a:gd name="connsiteY77" fmla="*/ 2547770 h 3652126"/>
                <a:gd name="connsiteX78" fmla="*/ 1946238 w 2589496"/>
                <a:gd name="connsiteY78" fmla="*/ 2607834 h 3652126"/>
                <a:gd name="connsiteX79" fmla="*/ 1874520 w 2589496"/>
                <a:gd name="connsiteY79" fmla="*/ 2700170 h 3652126"/>
                <a:gd name="connsiteX80" fmla="*/ 1828800 w 2589496"/>
                <a:gd name="connsiteY80" fmla="*/ 2715410 h 3652126"/>
                <a:gd name="connsiteX81" fmla="*/ 1737360 w 2589496"/>
                <a:gd name="connsiteY81" fmla="*/ 2776370 h 3652126"/>
                <a:gd name="connsiteX82" fmla="*/ 1691640 w 2589496"/>
                <a:gd name="connsiteY82" fmla="*/ 2806850 h 3652126"/>
                <a:gd name="connsiteX83" fmla="*/ 1645920 w 2589496"/>
                <a:gd name="connsiteY83" fmla="*/ 2822090 h 3652126"/>
                <a:gd name="connsiteX84" fmla="*/ 1463040 w 2589496"/>
                <a:gd name="connsiteY84" fmla="*/ 2913530 h 3652126"/>
                <a:gd name="connsiteX85" fmla="*/ 1417320 w 2589496"/>
                <a:gd name="connsiteY85" fmla="*/ 2928770 h 3652126"/>
                <a:gd name="connsiteX86" fmla="*/ 1371600 w 2589496"/>
                <a:gd name="connsiteY86" fmla="*/ 2944010 h 3652126"/>
                <a:gd name="connsiteX87" fmla="*/ 1341120 w 2589496"/>
                <a:gd name="connsiteY87" fmla="*/ 2989730 h 3652126"/>
                <a:gd name="connsiteX88" fmla="*/ 1295400 w 2589496"/>
                <a:gd name="connsiteY88" fmla="*/ 3004970 h 3652126"/>
                <a:gd name="connsiteX89" fmla="*/ 1249680 w 2589496"/>
                <a:gd name="connsiteY89" fmla="*/ 3035450 h 3652126"/>
                <a:gd name="connsiteX90" fmla="*/ 1232648 w 2589496"/>
                <a:gd name="connsiteY90" fmla="*/ 3333975 h 3652126"/>
                <a:gd name="connsiteX91" fmla="*/ 701040 w 2589496"/>
                <a:gd name="connsiteY91" fmla="*/ 3507890 h 3652126"/>
                <a:gd name="connsiteX92" fmla="*/ 167640 w 2589496"/>
                <a:gd name="connsiteY92" fmla="*/ 3645050 h 3652126"/>
                <a:gd name="connsiteX93" fmla="*/ 30480 w 2589496"/>
                <a:gd name="connsiteY93" fmla="*/ 3294530 h 3652126"/>
                <a:gd name="connsiteX94" fmla="*/ 15240 w 2589496"/>
                <a:gd name="connsiteY94" fmla="*/ 3248810 h 3652126"/>
                <a:gd name="connsiteX95" fmla="*/ 0 w 2589496"/>
                <a:gd name="connsiteY95" fmla="*/ 3111650 h 3652126"/>
                <a:gd name="connsiteX96" fmla="*/ 15240 w 2589496"/>
                <a:gd name="connsiteY96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1078 w 2589496"/>
                <a:gd name="connsiteY51" fmla="*/ 554019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484120 w 2589496"/>
                <a:gd name="connsiteY54" fmla="*/ 993290 h 3652126"/>
                <a:gd name="connsiteX55" fmla="*/ 2453640 w 2589496"/>
                <a:gd name="connsiteY55" fmla="*/ 1084730 h 3652126"/>
                <a:gd name="connsiteX56" fmla="*/ 2420471 w 2589496"/>
                <a:gd name="connsiteY56" fmla="*/ 1152861 h 3652126"/>
                <a:gd name="connsiteX57" fmla="*/ 2499360 w 2589496"/>
                <a:gd name="connsiteY57" fmla="*/ 1206650 h 3652126"/>
                <a:gd name="connsiteX58" fmla="*/ 2581835 w 2589496"/>
                <a:gd name="connsiteY58" fmla="*/ 1256852 h 3652126"/>
                <a:gd name="connsiteX59" fmla="*/ 2575560 w 2589496"/>
                <a:gd name="connsiteY59" fmla="*/ 1343810 h 3652126"/>
                <a:gd name="connsiteX60" fmla="*/ 2545080 w 2589496"/>
                <a:gd name="connsiteY60" fmla="*/ 1435250 h 3652126"/>
                <a:gd name="connsiteX61" fmla="*/ 2529840 w 2589496"/>
                <a:gd name="connsiteY61" fmla="*/ 1480970 h 3652126"/>
                <a:gd name="connsiteX62" fmla="*/ 2481431 w 2589496"/>
                <a:gd name="connsiteY62" fmla="*/ 1583167 h 3652126"/>
                <a:gd name="connsiteX63" fmla="*/ 2392680 w 2589496"/>
                <a:gd name="connsiteY63" fmla="*/ 1709570 h 3652126"/>
                <a:gd name="connsiteX64" fmla="*/ 2362200 w 2589496"/>
                <a:gd name="connsiteY64" fmla="*/ 1755290 h 3652126"/>
                <a:gd name="connsiteX65" fmla="*/ 2362200 w 2589496"/>
                <a:gd name="connsiteY65" fmla="*/ 1816250 h 3652126"/>
                <a:gd name="connsiteX66" fmla="*/ 2369372 w 2589496"/>
                <a:gd name="connsiteY66" fmla="*/ 1906793 h 3652126"/>
                <a:gd name="connsiteX67" fmla="*/ 2323652 w 2589496"/>
                <a:gd name="connsiteY67" fmla="*/ 1983890 h 3652126"/>
                <a:gd name="connsiteX68" fmla="*/ 2286000 w 2589496"/>
                <a:gd name="connsiteY68" fmla="*/ 2029610 h 3652126"/>
                <a:gd name="connsiteX69" fmla="*/ 2271656 w 2589496"/>
                <a:gd name="connsiteY69" fmla="*/ 2064573 h 3652126"/>
                <a:gd name="connsiteX70" fmla="*/ 2133600 w 2589496"/>
                <a:gd name="connsiteY70" fmla="*/ 2197250 h 3652126"/>
                <a:gd name="connsiteX71" fmla="*/ 2103120 w 2589496"/>
                <a:gd name="connsiteY71" fmla="*/ 2242970 h 3652126"/>
                <a:gd name="connsiteX72" fmla="*/ 2072640 w 2589496"/>
                <a:gd name="connsiteY72" fmla="*/ 2288690 h 3652126"/>
                <a:gd name="connsiteX73" fmla="*/ 2022438 w 2589496"/>
                <a:gd name="connsiteY73" fmla="*/ 2330823 h 3652126"/>
                <a:gd name="connsiteX74" fmla="*/ 1981200 w 2589496"/>
                <a:gd name="connsiteY74" fmla="*/ 2395370 h 3652126"/>
                <a:gd name="connsiteX75" fmla="*/ 1922033 w 2589496"/>
                <a:gd name="connsiteY75" fmla="*/ 2450951 h 3652126"/>
                <a:gd name="connsiteX76" fmla="*/ 1889760 w 2589496"/>
                <a:gd name="connsiteY76" fmla="*/ 2502050 h 3652126"/>
                <a:gd name="connsiteX77" fmla="*/ 1905000 w 2589496"/>
                <a:gd name="connsiteY77" fmla="*/ 2547770 h 3652126"/>
                <a:gd name="connsiteX78" fmla="*/ 1946238 w 2589496"/>
                <a:gd name="connsiteY78" fmla="*/ 2607834 h 3652126"/>
                <a:gd name="connsiteX79" fmla="*/ 1874520 w 2589496"/>
                <a:gd name="connsiteY79" fmla="*/ 2700170 h 3652126"/>
                <a:gd name="connsiteX80" fmla="*/ 1828800 w 2589496"/>
                <a:gd name="connsiteY80" fmla="*/ 2715410 h 3652126"/>
                <a:gd name="connsiteX81" fmla="*/ 1737360 w 2589496"/>
                <a:gd name="connsiteY81" fmla="*/ 2776370 h 3652126"/>
                <a:gd name="connsiteX82" fmla="*/ 1691640 w 2589496"/>
                <a:gd name="connsiteY82" fmla="*/ 2806850 h 3652126"/>
                <a:gd name="connsiteX83" fmla="*/ 1645920 w 2589496"/>
                <a:gd name="connsiteY83" fmla="*/ 2822090 h 3652126"/>
                <a:gd name="connsiteX84" fmla="*/ 1463040 w 2589496"/>
                <a:gd name="connsiteY84" fmla="*/ 2913530 h 3652126"/>
                <a:gd name="connsiteX85" fmla="*/ 1417320 w 2589496"/>
                <a:gd name="connsiteY85" fmla="*/ 2928770 h 3652126"/>
                <a:gd name="connsiteX86" fmla="*/ 1371600 w 2589496"/>
                <a:gd name="connsiteY86" fmla="*/ 2944010 h 3652126"/>
                <a:gd name="connsiteX87" fmla="*/ 1341120 w 2589496"/>
                <a:gd name="connsiteY87" fmla="*/ 2989730 h 3652126"/>
                <a:gd name="connsiteX88" fmla="*/ 1295400 w 2589496"/>
                <a:gd name="connsiteY88" fmla="*/ 3004970 h 3652126"/>
                <a:gd name="connsiteX89" fmla="*/ 1249680 w 2589496"/>
                <a:gd name="connsiteY89" fmla="*/ 3035450 h 3652126"/>
                <a:gd name="connsiteX90" fmla="*/ 1232648 w 2589496"/>
                <a:gd name="connsiteY90" fmla="*/ 3333975 h 3652126"/>
                <a:gd name="connsiteX91" fmla="*/ 701040 w 2589496"/>
                <a:gd name="connsiteY91" fmla="*/ 3507890 h 3652126"/>
                <a:gd name="connsiteX92" fmla="*/ 167640 w 2589496"/>
                <a:gd name="connsiteY92" fmla="*/ 3645050 h 3652126"/>
                <a:gd name="connsiteX93" fmla="*/ 30480 w 2589496"/>
                <a:gd name="connsiteY93" fmla="*/ 3294530 h 3652126"/>
                <a:gd name="connsiteX94" fmla="*/ 15240 w 2589496"/>
                <a:gd name="connsiteY94" fmla="*/ 3248810 h 3652126"/>
                <a:gd name="connsiteX95" fmla="*/ 0 w 2589496"/>
                <a:gd name="connsiteY95" fmla="*/ 3111650 h 3652126"/>
                <a:gd name="connsiteX96" fmla="*/ 15240 w 2589496"/>
                <a:gd name="connsiteY96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1078 w 2589496"/>
                <a:gd name="connsiteY51" fmla="*/ 554019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484120 w 2589496"/>
                <a:gd name="connsiteY54" fmla="*/ 993290 h 3652126"/>
                <a:gd name="connsiteX55" fmla="*/ 2453640 w 2589496"/>
                <a:gd name="connsiteY55" fmla="*/ 1084730 h 3652126"/>
                <a:gd name="connsiteX56" fmla="*/ 2420471 w 2589496"/>
                <a:gd name="connsiteY56" fmla="*/ 1152861 h 3652126"/>
                <a:gd name="connsiteX57" fmla="*/ 2499360 w 2589496"/>
                <a:gd name="connsiteY57" fmla="*/ 1206650 h 3652126"/>
                <a:gd name="connsiteX58" fmla="*/ 2581835 w 2589496"/>
                <a:gd name="connsiteY58" fmla="*/ 1256852 h 3652126"/>
                <a:gd name="connsiteX59" fmla="*/ 2575560 w 2589496"/>
                <a:gd name="connsiteY59" fmla="*/ 1343810 h 3652126"/>
                <a:gd name="connsiteX60" fmla="*/ 2545080 w 2589496"/>
                <a:gd name="connsiteY60" fmla="*/ 1435250 h 3652126"/>
                <a:gd name="connsiteX61" fmla="*/ 2529840 w 2589496"/>
                <a:gd name="connsiteY61" fmla="*/ 1480970 h 3652126"/>
                <a:gd name="connsiteX62" fmla="*/ 2481431 w 2589496"/>
                <a:gd name="connsiteY62" fmla="*/ 1583167 h 3652126"/>
                <a:gd name="connsiteX63" fmla="*/ 2392680 w 2589496"/>
                <a:gd name="connsiteY63" fmla="*/ 1709570 h 3652126"/>
                <a:gd name="connsiteX64" fmla="*/ 2362200 w 2589496"/>
                <a:gd name="connsiteY64" fmla="*/ 1755290 h 3652126"/>
                <a:gd name="connsiteX65" fmla="*/ 2362200 w 2589496"/>
                <a:gd name="connsiteY65" fmla="*/ 1816250 h 3652126"/>
                <a:gd name="connsiteX66" fmla="*/ 2369372 w 2589496"/>
                <a:gd name="connsiteY66" fmla="*/ 1906793 h 3652126"/>
                <a:gd name="connsiteX67" fmla="*/ 2323652 w 2589496"/>
                <a:gd name="connsiteY67" fmla="*/ 1983890 h 3652126"/>
                <a:gd name="connsiteX68" fmla="*/ 2286000 w 2589496"/>
                <a:gd name="connsiteY68" fmla="*/ 2029610 h 3652126"/>
                <a:gd name="connsiteX69" fmla="*/ 2271656 w 2589496"/>
                <a:gd name="connsiteY69" fmla="*/ 2064573 h 3652126"/>
                <a:gd name="connsiteX70" fmla="*/ 2133600 w 2589496"/>
                <a:gd name="connsiteY70" fmla="*/ 2197250 h 3652126"/>
                <a:gd name="connsiteX71" fmla="*/ 2103120 w 2589496"/>
                <a:gd name="connsiteY71" fmla="*/ 2242970 h 3652126"/>
                <a:gd name="connsiteX72" fmla="*/ 2072640 w 2589496"/>
                <a:gd name="connsiteY72" fmla="*/ 2288690 h 3652126"/>
                <a:gd name="connsiteX73" fmla="*/ 2022438 w 2589496"/>
                <a:gd name="connsiteY73" fmla="*/ 2330823 h 3652126"/>
                <a:gd name="connsiteX74" fmla="*/ 1981200 w 2589496"/>
                <a:gd name="connsiteY74" fmla="*/ 2395370 h 3652126"/>
                <a:gd name="connsiteX75" fmla="*/ 1922033 w 2589496"/>
                <a:gd name="connsiteY75" fmla="*/ 2450951 h 3652126"/>
                <a:gd name="connsiteX76" fmla="*/ 1889760 w 2589496"/>
                <a:gd name="connsiteY76" fmla="*/ 2502050 h 3652126"/>
                <a:gd name="connsiteX77" fmla="*/ 1905000 w 2589496"/>
                <a:gd name="connsiteY77" fmla="*/ 2547770 h 3652126"/>
                <a:gd name="connsiteX78" fmla="*/ 1946238 w 2589496"/>
                <a:gd name="connsiteY78" fmla="*/ 2607834 h 3652126"/>
                <a:gd name="connsiteX79" fmla="*/ 1874520 w 2589496"/>
                <a:gd name="connsiteY79" fmla="*/ 2700170 h 3652126"/>
                <a:gd name="connsiteX80" fmla="*/ 1828800 w 2589496"/>
                <a:gd name="connsiteY80" fmla="*/ 2715410 h 3652126"/>
                <a:gd name="connsiteX81" fmla="*/ 1737360 w 2589496"/>
                <a:gd name="connsiteY81" fmla="*/ 2776370 h 3652126"/>
                <a:gd name="connsiteX82" fmla="*/ 1691640 w 2589496"/>
                <a:gd name="connsiteY82" fmla="*/ 2806850 h 3652126"/>
                <a:gd name="connsiteX83" fmla="*/ 1645920 w 2589496"/>
                <a:gd name="connsiteY83" fmla="*/ 2822090 h 3652126"/>
                <a:gd name="connsiteX84" fmla="*/ 1463040 w 2589496"/>
                <a:gd name="connsiteY84" fmla="*/ 2913530 h 3652126"/>
                <a:gd name="connsiteX85" fmla="*/ 1417320 w 2589496"/>
                <a:gd name="connsiteY85" fmla="*/ 2928770 h 3652126"/>
                <a:gd name="connsiteX86" fmla="*/ 1371600 w 2589496"/>
                <a:gd name="connsiteY86" fmla="*/ 2944010 h 3652126"/>
                <a:gd name="connsiteX87" fmla="*/ 1341120 w 2589496"/>
                <a:gd name="connsiteY87" fmla="*/ 2989730 h 3652126"/>
                <a:gd name="connsiteX88" fmla="*/ 1295400 w 2589496"/>
                <a:gd name="connsiteY88" fmla="*/ 3004970 h 3652126"/>
                <a:gd name="connsiteX89" fmla="*/ 1249680 w 2589496"/>
                <a:gd name="connsiteY89" fmla="*/ 3035450 h 3652126"/>
                <a:gd name="connsiteX90" fmla="*/ 1232648 w 2589496"/>
                <a:gd name="connsiteY90" fmla="*/ 3333975 h 3652126"/>
                <a:gd name="connsiteX91" fmla="*/ 701040 w 2589496"/>
                <a:gd name="connsiteY91" fmla="*/ 3507890 h 3652126"/>
                <a:gd name="connsiteX92" fmla="*/ 167640 w 2589496"/>
                <a:gd name="connsiteY92" fmla="*/ 3645050 h 3652126"/>
                <a:gd name="connsiteX93" fmla="*/ 30480 w 2589496"/>
                <a:gd name="connsiteY93" fmla="*/ 3294530 h 3652126"/>
                <a:gd name="connsiteX94" fmla="*/ 15240 w 2589496"/>
                <a:gd name="connsiteY94" fmla="*/ 3248810 h 3652126"/>
                <a:gd name="connsiteX95" fmla="*/ 0 w 2589496"/>
                <a:gd name="connsiteY95" fmla="*/ 3111650 h 3652126"/>
                <a:gd name="connsiteX96" fmla="*/ 15240 w 2589496"/>
                <a:gd name="connsiteY96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1078 w 2589496"/>
                <a:gd name="connsiteY51" fmla="*/ 554019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484120 w 2589496"/>
                <a:gd name="connsiteY54" fmla="*/ 993290 h 3652126"/>
                <a:gd name="connsiteX55" fmla="*/ 2453640 w 2589496"/>
                <a:gd name="connsiteY55" fmla="*/ 1084730 h 3652126"/>
                <a:gd name="connsiteX56" fmla="*/ 2420471 w 2589496"/>
                <a:gd name="connsiteY56" fmla="*/ 1152861 h 3652126"/>
                <a:gd name="connsiteX57" fmla="*/ 2499360 w 2589496"/>
                <a:gd name="connsiteY57" fmla="*/ 1206650 h 3652126"/>
                <a:gd name="connsiteX58" fmla="*/ 2581835 w 2589496"/>
                <a:gd name="connsiteY58" fmla="*/ 1256852 h 3652126"/>
                <a:gd name="connsiteX59" fmla="*/ 2575560 w 2589496"/>
                <a:gd name="connsiteY59" fmla="*/ 1343810 h 3652126"/>
                <a:gd name="connsiteX60" fmla="*/ 2545080 w 2589496"/>
                <a:gd name="connsiteY60" fmla="*/ 1435250 h 3652126"/>
                <a:gd name="connsiteX61" fmla="*/ 2529840 w 2589496"/>
                <a:gd name="connsiteY61" fmla="*/ 1480970 h 3652126"/>
                <a:gd name="connsiteX62" fmla="*/ 2481431 w 2589496"/>
                <a:gd name="connsiteY62" fmla="*/ 1583167 h 3652126"/>
                <a:gd name="connsiteX63" fmla="*/ 2392680 w 2589496"/>
                <a:gd name="connsiteY63" fmla="*/ 1709570 h 3652126"/>
                <a:gd name="connsiteX64" fmla="*/ 2362200 w 2589496"/>
                <a:gd name="connsiteY64" fmla="*/ 1755290 h 3652126"/>
                <a:gd name="connsiteX65" fmla="*/ 2362200 w 2589496"/>
                <a:gd name="connsiteY65" fmla="*/ 1816250 h 3652126"/>
                <a:gd name="connsiteX66" fmla="*/ 2369372 w 2589496"/>
                <a:gd name="connsiteY66" fmla="*/ 1906793 h 3652126"/>
                <a:gd name="connsiteX67" fmla="*/ 2323652 w 2589496"/>
                <a:gd name="connsiteY67" fmla="*/ 1983890 h 3652126"/>
                <a:gd name="connsiteX68" fmla="*/ 2286000 w 2589496"/>
                <a:gd name="connsiteY68" fmla="*/ 2029610 h 3652126"/>
                <a:gd name="connsiteX69" fmla="*/ 2271656 w 2589496"/>
                <a:gd name="connsiteY69" fmla="*/ 2064573 h 3652126"/>
                <a:gd name="connsiteX70" fmla="*/ 2133600 w 2589496"/>
                <a:gd name="connsiteY70" fmla="*/ 2197250 h 3652126"/>
                <a:gd name="connsiteX71" fmla="*/ 2103120 w 2589496"/>
                <a:gd name="connsiteY71" fmla="*/ 2242970 h 3652126"/>
                <a:gd name="connsiteX72" fmla="*/ 2072640 w 2589496"/>
                <a:gd name="connsiteY72" fmla="*/ 2288690 h 3652126"/>
                <a:gd name="connsiteX73" fmla="*/ 2022438 w 2589496"/>
                <a:gd name="connsiteY73" fmla="*/ 2330823 h 3652126"/>
                <a:gd name="connsiteX74" fmla="*/ 1981200 w 2589496"/>
                <a:gd name="connsiteY74" fmla="*/ 2395370 h 3652126"/>
                <a:gd name="connsiteX75" fmla="*/ 1922033 w 2589496"/>
                <a:gd name="connsiteY75" fmla="*/ 2450951 h 3652126"/>
                <a:gd name="connsiteX76" fmla="*/ 1889760 w 2589496"/>
                <a:gd name="connsiteY76" fmla="*/ 2502050 h 3652126"/>
                <a:gd name="connsiteX77" fmla="*/ 1905000 w 2589496"/>
                <a:gd name="connsiteY77" fmla="*/ 2547770 h 3652126"/>
                <a:gd name="connsiteX78" fmla="*/ 1946238 w 2589496"/>
                <a:gd name="connsiteY78" fmla="*/ 2607834 h 3652126"/>
                <a:gd name="connsiteX79" fmla="*/ 1874520 w 2589496"/>
                <a:gd name="connsiteY79" fmla="*/ 2700170 h 3652126"/>
                <a:gd name="connsiteX80" fmla="*/ 1828800 w 2589496"/>
                <a:gd name="connsiteY80" fmla="*/ 2715410 h 3652126"/>
                <a:gd name="connsiteX81" fmla="*/ 1737360 w 2589496"/>
                <a:gd name="connsiteY81" fmla="*/ 2776370 h 3652126"/>
                <a:gd name="connsiteX82" fmla="*/ 1691640 w 2589496"/>
                <a:gd name="connsiteY82" fmla="*/ 2806850 h 3652126"/>
                <a:gd name="connsiteX83" fmla="*/ 1645920 w 2589496"/>
                <a:gd name="connsiteY83" fmla="*/ 2822090 h 3652126"/>
                <a:gd name="connsiteX84" fmla="*/ 1463040 w 2589496"/>
                <a:gd name="connsiteY84" fmla="*/ 2913530 h 3652126"/>
                <a:gd name="connsiteX85" fmla="*/ 1417320 w 2589496"/>
                <a:gd name="connsiteY85" fmla="*/ 2928770 h 3652126"/>
                <a:gd name="connsiteX86" fmla="*/ 1371600 w 2589496"/>
                <a:gd name="connsiteY86" fmla="*/ 2944010 h 3652126"/>
                <a:gd name="connsiteX87" fmla="*/ 1341120 w 2589496"/>
                <a:gd name="connsiteY87" fmla="*/ 2989730 h 3652126"/>
                <a:gd name="connsiteX88" fmla="*/ 1295400 w 2589496"/>
                <a:gd name="connsiteY88" fmla="*/ 3004970 h 3652126"/>
                <a:gd name="connsiteX89" fmla="*/ 1249680 w 2589496"/>
                <a:gd name="connsiteY89" fmla="*/ 3035450 h 3652126"/>
                <a:gd name="connsiteX90" fmla="*/ 1232648 w 2589496"/>
                <a:gd name="connsiteY90" fmla="*/ 3333975 h 3652126"/>
                <a:gd name="connsiteX91" fmla="*/ 701040 w 2589496"/>
                <a:gd name="connsiteY91" fmla="*/ 3507890 h 3652126"/>
                <a:gd name="connsiteX92" fmla="*/ 167640 w 2589496"/>
                <a:gd name="connsiteY92" fmla="*/ 3645050 h 3652126"/>
                <a:gd name="connsiteX93" fmla="*/ 30480 w 2589496"/>
                <a:gd name="connsiteY93" fmla="*/ 3294530 h 3652126"/>
                <a:gd name="connsiteX94" fmla="*/ 15240 w 2589496"/>
                <a:gd name="connsiteY94" fmla="*/ 3248810 h 3652126"/>
                <a:gd name="connsiteX95" fmla="*/ 0 w 2589496"/>
                <a:gd name="connsiteY95" fmla="*/ 3111650 h 3652126"/>
                <a:gd name="connsiteX96" fmla="*/ 15240 w 2589496"/>
                <a:gd name="connsiteY96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1078 w 2589496"/>
                <a:gd name="connsiteY51" fmla="*/ 554019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484120 w 2589496"/>
                <a:gd name="connsiteY54" fmla="*/ 993290 h 3652126"/>
                <a:gd name="connsiteX55" fmla="*/ 2453640 w 2589496"/>
                <a:gd name="connsiteY55" fmla="*/ 1084730 h 3652126"/>
                <a:gd name="connsiteX56" fmla="*/ 2499360 w 2589496"/>
                <a:gd name="connsiteY56" fmla="*/ 1206650 h 3652126"/>
                <a:gd name="connsiteX57" fmla="*/ 2581835 w 2589496"/>
                <a:gd name="connsiteY57" fmla="*/ 1256852 h 3652126"/>
                <a:gd name="connsiteX58" fmla="*/ 2575560 w 2589496"/>
                <a:gd name="connsiteY58" fmla="*/ 1343810 h 3652126"/>
                <a:gd name="connsiteX59" fmla="*/ 2545080 w 2589496"/>
                <a:gd name="connsiteY59" fmla="*/ 1435250 h 3652126"/>
                <a:gd name="connsiteX60" fmla="*/ 2529840 w 2589496"/>
                <a:gd name="connsiteY60" fmla="*/ 1480970 h 3652126"/>
                <a:gd name="connsiteX61" fmla="*/ 2481431 w 2589496"/>
                <a:gd name="connsiteY61" fmla="*/ 1583167 h 3652126"/>
                <a:gd name="connsiteX62" fmla="*/ 2392680 w 2589496"/>
                <a:gd name="connsiteY62" fmla="*/ 1709570 h 3652126"/>
                <a:gd name="connsiteX63" fmla="*/ 2362200 w 2589496"/>
                <a:gd name="connsiteY63" fmla="*/ 1755290 h 3652126"/>
                <a:gd name="connsiteX64" fmla="*/ 2362200 w 2589496"/>
                <a:gd name="connsiteY64" fmla="*/ 1816250 h 3652126"/>
                <a:gd name="connsiteX65" fmla="*/ 2369372 w 2589496"/>
                <a:gd name="connsiteY65" fmla="*/ 1906793 h 3652126"/>
                <a:gd name="connsiteX66" fmla="*/ 2323652 w 2589496"/>
                <a:gd name="connsiteY66" fmla="*/ 1983890 h 3652126"/>
                <a:gd name="connsiteX67" fmla="*/ 2286000 w 2589496"/>
                <a:gd name="connsiteY67" fmla="*/ 2029610 h 3652126"/>
                <a:gd name="connsiteX68" fmla="*/ 2271656 w 2589496"/>
                <a:gd name="connsiteY68" fmla="*/ 2064573 h 3652126"/>
                <a:gd name="connsiteX69" fmla="*/ 2133600 w 2589496"/>
                <a:gd name="connsiteY69" fmla="*/ 2197250 h 3652126"/>
                <a:gd name="connsiteX70" fmla="*/ 2103120 w 2589496"/>
                <a:gd name="connsiteY70" fmla="*/ 2242970 h 3652126"/>
                <a:gd name="connsiteX71" fmla="*/ 2072640 w 2589496"/>
                <a:gd name="connsiteY71" fmla="*/ 2288690 h 3652126"/>
                <a:gd name="connsiteX72" fmla="*/ 2022438 w 2589496"/>
                <a:gd name="connsiteY72" fmla="*/ 2330823 h 3652126"/>
                <a:gd name="connsiteX73" fmla="*/ 1981200 w 2589496"/>
                <a:gd name="connsiteY73" fmla="*/ 2395370 h 3652126"/>
                <a:gd name="connsiteX74" fmla="*/ 1922033 w 2589496"/>
                <a:gd name="connsiteY74" fmla="*/ 2450951 h 3652126"/>
                <a:gd name="connsiteX75" fmla="*/ 1889760 w 2589496"/>
                <a:gd name="connsiteY75" fmla="*/ 2502050 h 3652126"/>
                <a:gd name="connsiteX76" fmla="*/ 1905000 w 2589496"/>
                <a:gd name="connsiteY76" fmla="*/ 2547770 h 3652126"/>
                <a:gd name="connsiteX77" fmla="*/ 1946238 w 2589496"/>
                <a:gd name="connsiteY77" fmla="*/ 2607834 h 3652126"/>
                <a:gd name="connsiteX78" fmla="*/ 1874520 w 2589496"/>
                <a:gd name="connsiteY78" fmla="*/ 2700170 h 3652126"/>
                <a:gd name="connsiteX79" fmla="*/ 1828800 w 2589496"/>
                <a:gd name="connsiteY79" fmla="*/ 2715410 h 3652126"/>
                <a:gd name="connsiteX80" fmla="*/ 1737360 w 2589496"/>
                <a:gd name="connsiteY80" fmla="*/ 2776370 h 3652126"/>
                <a:gd name="connsiteX81" fmla="*/ 1691640 w 2589496"/>
                <a:gd name="connsiteY81" fmla="*/ 2806850 h 3652126"/>
                <a:gd name="connsiteX82" fmla="*/ 1645920 w 2589496"/>
                <a:gd name="connsiteY82" fmla="*/ 2822090 h 3652126"/>
                <a:gd name="connsiteX83" fmla="*/ 1463040 w 2589496"/>
                <a:gd name="connsiteY83" fmla="*/ 2913530 h 3652126"/>
                <a:gd name="connsiteX84" fmla="*/ 1417320 w 2589496"/>
                <a:gd name="connsiteY84" fmla="*/ 2928770 h 3652126"/>
                <a:gd name="connsiteX85" fmla="*/ 1371600 w 2589496"/>
                <a:gd name="connsiteY85" fmla="*/ 2944010 h 3652126"/>
                <a:gd name="connsiteX86" fmla="*/ 1341120 w 2589496"/>
                <a:gd name="connsiteY86" fmla="*/ 2989730 h 3652126"/>
                <a:gd name="connsiteX87" fmla="*/ 1295400 w 2589496"/>
                <a:gd name="connsiteY87" fmla="*/ 3004970 h 3652126"/>
                <a:gd name="connsiteX88" fmla="*/ 1249680 w 2589496"/>
                <a:gd name="connsiteY88" fmla="*/ 3035450 h 3652126"/>
                <a:gd name="connsiteX89" fmla="*/ 1232648 w 2589496"/>
                <a:gd name="connsiteY89" fmla="*/ 3333975 h 3652126"/>
                <a:gd name="connsiteX90" fmla="*/ 701040 w 2589496"/>
                <a:gd name="connsiteY90" fmla="*/ 3507890 h 3652126"/>
                <a:gd name="connsiteX91" fmla="*/ 167640 w 2589496"/>
                <a:gd name="connsiteY91" fmla="*/ 3645050 h 3652126"/>
                <a:gd name="connsiteX92" fmla="*/ 30480 w 2589496"/>
                <a:gd name="connsiteY92" fmla="*/ 3294530 h 3652126"/>
                <a:gd name="connsiteX93" fmla="*/ 15240 w 2589496"/>
                <a:gd name="connsiteY93" fmla="*/ 3248810 h 3652126"/>
                <a:gd name="connsiteX94" fmla="*/ 0 w 2589496"/>
                <a:gd name="connsiteY94" fmla="*/ 3111650 h 3652126"/>
                <a:gd name="connsiteX95" fmla="*/ 15240 w 2589496"/>
                <a:gd name="connsiteY95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1078 w 2589496"/>
                <a:gd name="connsiteY51" fmla="*/ 554019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484120 w 2589496"/>
                <a:gd name="connsiteY54" fmla="*/ 993290 h 3652126"/>
                <a:gd name="connsiteX55" fmla="*/ 2435710 w 2589496"/>
                <a:gd name="connsiteY55" fmla="*/ 1147483 h 3652126"/>
                <a:gd name="connsiteX56" fmla="*/ 2499360 w 2589496"/>
                <a:gd name="connsiteY56" fmla="*/ 1206650 h 3652126"/>
                <a:gd name="connsiteX57" fmla="*/ 2581835 w 2589496"/>
                <a:gd name="connsiteY57" fmla="*/ 1256852 h 3652126"/>
                <a:gd name="connsiteX58" fmla="*/ 2575560 w 2589496"/>
                <a:gd name="connsiteY58" fmla="*/ 1343810 h 3652126"/>
                <a:gd name="connsiteX59" fmla="*/ 2545080 w 2589496"/>
                <a:gd name="connsiteY59" fmla="*/ 1435250 h 3652126"/>
                <a:gd name="connsiteX60" fmla="*/ 2529840 w 2589496"/>
                <a:gd name="connsiteY60" fmla="*/ 1480970 h 3652126"/>
                <a:gd name="connsiteX61" fmla="*/ 2481431 w 2589496"/>
                <a:gd name="connsiteY61" fmla="*/ 1583167 h 3652126"/>
                <a:gd name="connsiteX62" fmla="*/ 2392680 w 2589496"/>
                <a:gd name="connsiteY62" fmla="*/ 1709570 h 3652126"/>
                <a:gd name="connsiteX63" fmla="*/ 2362200 w 2589496"/>
                <a:gd name="connsiteY63" fmla="*/ 1755290 h 3652126"/>
                <a:gd name="connsiteX64" fmla="*/ 2362200 w 2589496"/>
                <a:gd name="connsiteY64" fmla="*/ 1816250 h 3652126"/>
                <a:gd name="connsiteX65" fmla="*/ 2369372 w 2589496"/>
                <a:gd name="connsiteY65" fmla="*/ 1906793 h 3652126"/>
                <a:gd name="connsiteX66" fmla="*/ 2323652 w 2589496"/>
                <a:gd name="connsiteY66" fmla="*/ 1983890 h 3652126"/>
                <a:gd name="connsiteX67" fmla="*/ 2286000 w 2589496"/>
                <a:gd name="connsiteY67" fmla="*/ 2029610 h 3652126"/>
                <a:gd name="connsiteX68" fmla="*/ 2271656 w 2589496"/>
                <a:gd name="connsiteY68" fmla="*/ 2064573 h 3652126"/>
                <a:gd name="connsiteX69" fmla="*/ 2133600 w 2589496"/>
                <a:gd name="connsiteY69" fmla="*/ 2197250 h 3652126"/>
                <a:gd name="connsiteX70" fmla="*/ 2103120 w 2589496"/>
                <a:gd name="connsiteY70" fmla="*/ 2242970 h 3652126"/>
                <a:gd name="connsiteX71" fmla="*/ 2072640 w 2589496"/>
                <a:gd name="connsiteY71" fmla="*/ 2288690 h 3652126"/>
                <a:gd name="connsiteX72" fmla="*/ 2022438 w 2589496"/>
                <a:gd name="connsiteY72" fmla="*/ 2330823 h 3652126"/>
                <a:gd name="connsiteX73" fmla="*/ 1981200 w 2589496"/>
                <a:gd name="connsiteY73" fmla="*/ 2395370 h 3652126"/>
                <a:gd name="connsiteX74" fmla="*/ 1922033 w 2589496"/>
                <a:gd name="connsiteY74" fmla="*/ 2450951 h 3652126"/>
                <a:gd name="connsiteX75" fmla="*/ 1889760 w 2589496"/>
                <a:gd name="connsiteY75" fmla="*/ 2502050 h 3652126"/>
                <a:gd name="connsiteX76" fmla="*/ 1905000 w 2589496"/>
                <a:gd name="connsiteY76" fmla="*/ 2547770 h 3652126"/>
                <a:gd name="connsiteX77" fmla="*/ 1946238 w 2589496"/>
                <a:gd name="connsiteY77" fmla="*/ 2607834 h 3652126"/>
                <a:gd name="connsiteX78" fmla="*/ 1874520 w 2589496"/>
                <a:gd name="connsiteY78" fmla="*/ 2700170 h 3652126"/>
                <a:gd name="connsiteX79" fmla="*/ 1828800 w 2589496"/>
                <a:gd name="connsiteY79" fmla="*/ 2715410 h 3652126"/>
                <a:gd name="connsiteX80" fmla="*/ 1737360 w 2589496"/>
                <a:gd name="connsiteY80" fmla="*/ 2776370 h 3652126"/>
                <a:gd name="connsiteX81" fmla="*/ 1691640 w 2589496"/>
                <a:gd name="connsiteY81" fmla="*/ 2806850 h 3652126"/>
                <a:gd name="connsiteX82" fmla="*/ 1645920 w 2589496"/>
                <a:gd name="connsiteY82" fmla="*/ 2822090 h 3652126"/>
                <a:gd name="connsiteX83" fmla="*/ 1463040 w 2589496"/>
                <a:gd name="connsiteY83" fmla="*/ 2913530 h 3652126"/>
                <a:gd name="connsiteX84" fmla="*/ 1417320 w 2589496"/>
                <a:gd name="connsiteY84" fmla="*/ 2928770 h 3652126"/>
                <a:gd name="connsiteX85" fmla="*/ 1371600 w 2589496"/>
                <a:gd name="connsiteY85" fmla="*/ 2944010 h 3652126"/>
                <a:gd name="connsiteX86" fmla="*/ 1341120 w 2589496"/>
                <a:gd name="connsiteY86" fmla="*/ 2989730 h 3652126"/>
                <a:gd name="connsiteX87" fmla="*/ 1295400 w 2589496"/>
                <a:gd name="connsiteY87" fmla="*/ 3004970 h 3652126"/>
                <a:gd name="connsiteX88" fmla="*/ 1249680 w 2589496"/>
                <a:gd name="connsiteY88" fmla="*/ 3035450 h 3652126"/>
                <a:gd name="connsiteX89" fmla="*/ 1232648 w 2589496"/>
                <a:gd name="connsiteY89" fmla="*/ 3333975 h 3652126"/>
                <a:gd name="connsiteX90" fmla="*/ 701040 w 2589496"/>
                <a:gd name="connsiteY90" fmla="*/ 3507890 h 3652126"/>
                <a:gd name="connsiteX91" fmla="*/ 167640 w 2589496"/>
                <a:gd name="connsiteY91" fmla="*/ 3645050 h 3652126"/>
                <a:gd name="connsiteX92" fmla="*/ 30480 w 2589496"/>
                <a:gd name="connsiteY92" fmla="*/ 3294530 h 3652126"/>
                <a:gd name="connsiteX93" fmla="*/ 15240 w 2589496"/>
                <a:gd name="connsiteY93" fmla="*/ 3248810 h 3652126"/>
                <a:gd name="connsiteX94" fmla="*/ 0 w 2589496"/>
                <a:gd name="connsiteY94" fmla="*/ 3111650 h 3652126"/>
                <a:gd name="connsiteX95" fmla="*/ 15240 w 2589496"/>
                <a:gd name="connsiteY95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1078 w 2589496"/>
                <a:gd name="connsiteY51" fmla="*/ 554019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484120 w 2589496"/>
                <a:gd name="connsiteY54" fmla="*/ 993290 h 3652126"/>
                <a:gd name="connsiteX55" fmla="*/ 2435710 w 2589496"/>
                <a:gd name="connsiteY55" fmla="*/ 1147483 h 3652126"/>
                <a:gd name="connsiteX56" fmla="*/ 2499360 w 2589496"/>
                <a:gd name="connsiteY56" fmla="*/ 1206650 h 3652126"/>
                <a:gd name="connsiteX57" fmla="*/ 2581835 w 2589496"/>
                <a:gd name="connsiteY57" fmla="*/ 1256852 h 3652126"/>
                <a:gd name="connsiteX58" fmla="*/ 2575560 w 2589496"/>
                <a:gd name="connsiteY58" fmla="*/ 1343810 h 3652126"/>
                <a:gd name="connsiteX59" fmla="*/ 2545080 w 2589496"/>
                <a:gd name="connsiteY59" fmla="*/ 1435250 h 3652126"/>
                <a:gd name="connsiteX60" fmla="*/ 2529840 w 2589496"/>
                <a:gd name="connsiteY60" fmla="*/ 1480970 h 3652126"/>
                <a:gd name="connsiteX61" fmla="*/ 2463502 w 2589496"/>
                <a:gd name="connsiteY61" fmla="*/ 1583167 h 3652126"/>
                <a:gd name="connsiteX62" fmla="*/ 2392680 w 2589496"/>
                <a:gd name="connsiteY62" fmla="*/ 1709570 h 3652126"/>
                <a:gd name="connsiteX63" fmla="*/ 2362200 w 2589496"/>
                <a:gd name="connsiteY63" fmla="*/ 1755290 h 3652126"/>
                <a:gd name="connsiteX64" fmla="*/ 2362200 w 2589496"/>
                <a:gd name="connsiteY64" fmla="*/ 1816250 h 3652126"/>
                <a:gd name="connsiteX65" fmla="*/ 2369372 w 2589496"/>
                <a:gd name="connsiteY65" fmla="*/ 1906793 h 3652126"/>
                <a:gd name="connsiteX66" fmla="*/ 2323652 w 2589496"/>
                <a:gd name="connsiteY66" fmla="*/ 1983890 h 3652126"/>
                <a:gd name="connsiteX67" fmla="*/ 2286000 w 2589496"/>
                <a:gd name="connsiteY67" fmla="*/ 2029610 h 3652126"/>
                <a:gd name="connsiteX68" fmla="*/ 2271656 w 2589496"/>
                <a:gd name="connsiteY68" fmla="*/ 2064573 h 3652126"/>
                <a:gd name="connsiteX69" fmla="*/ 2133600 w 2589496"/>
                <a:gd name="connsiteY69" fmla="*/ 2197250 h 3652126"/>
                <a:gd name="connsiteX70" fmla="*/ 2103120 w 2589496"/>
                <a:gd name="connsiteY70" fmla="*/ 2242970 h 3652126"/>
                <a:gd name="connsiteX71" fmla="*/ 2072640 w 2589496"/>
                <a:gd name="connsiteY71" fmla="*/ 2288690 h 3652126"/>
                <a:gd name="connsiteX72" fmla="*/ 2022438 w 2589496"/>
                <a:gd name="connsiteY72" fmla="*/ 2330823 h 3652126"/>
                <a:gd name="connsiteX73" fmla="*/ 1981200 w 2589496"/>
                <a:gd name="connsiteY73" fmla="*/ 2395370 h 3652126"/>
                <a:gd name="connsiteX74" fmla="*/ 1922033 w 2589496"/>
                <a:gd name="connsiteY74" fmla="*/ 2450951 h 3652126"/>
                <a:gd name="connsiteX75" fmla="*/ 1889760 w 2589496"/>
                <a:gd name="connsiteY75" fmla="*/ 2502050 h 3652126"/>
                <a:gd name="connsiteX76" fmla="*/ 1905000 w 2589496"/>
                <a:gd name="connsiteY76" fmla="*/ 2547770 h 3652126"/>
                <a:gd name="connsiteX77" fmla="*/ 1946238 w 2589496"/>
                <a:gd name="connsiteY77" fmla="*/ 2607834 h 3652126"/>
                <a:gd name="connsiteX78" fmla="*/ 1874520 w 2589496"/>
                <a:gd name="connsiteY78" fmla="*/ 2700170 h 3652126"/>
                <a:gd name="connsiteX79" fmla="*/ 1828800 w 2589496"/>
                <a:gd name="connsiteY79" fmla="*/ 2715410 h 3652126"/>
                <a:gd name="connsiteX80" fmla="*/ 1737360 w 2589496"/>
                <a:gd name="connsiteY80" fmla="*/ 2776370 h 3652126"/>
                <a:gd name="connsiteX81" fmla="*/ 1691640 w 2589496"/>
                <a:gd name="connsiteY81" fmla="*/ 2806850 h 3652126"/>
                <a:gd name="connsiteX82" fmla="*/ 1645920 w 2589496"/>
                <a:gd name="connsiteY82" fmla="*/ 2822090 h 3652126"/>
                <a:gd name="connsiteX83" fmla="*/ 1463040 w 2589496"/>
                <a:gd name="connsiteY83" fmla="*/ 2913530 h 3652126"/>
                <a:gd name="connsiteX84" fmla="*/ 1417320 w 2589496"/>
                <a:gd name="connsiteY84" fmla="*/ 2928770 h 3652126"/>
                <a:gd name="connsiteX85" fmla="*/ 1371600 w 2589496"/>
                <a:gd name="connsiteY85" fmla="*/ 2944010 h 3652126"/>
                <a:gd name="connsiteX86" fmla="*/ 1341120 w 2589496"/>
                <a:gd name="connsiteY86" fmla="*/ 2989730 h 3652126"/>
                <a:gd name="connsiteX87" fmla="*/ 1295400 w 2589496"/>
                <a:gd name="connsiteY87" fmla="*/ 3004970 h 3652126"/>
                <a:gd name="connsiteX88" fmla="*/ 1249680 w 2589496"/>
                <a:gd name="connsiteY88" fmla="*/ 3035450 h 3652126"/>
                <a:gd name="connsiteX89" fmla="*/ 1232648 w 2589496"/>
                <a:gd name="connsiteY89" fmla="*/ 3333975 h 3652126"/>
                <a:gd name="connsiteX90" fmla="*/ 701040 w 2589496"/>
                <a:gd name="connsiteY90" fmla="*/ 3507890 h 3652126"/>
                <a:gd name="connsiteX91" fmla="*/ 167640 w 2589496"/>
                <a:gd name="connsiteY91" fmla="*/ 3645050 h 3652126"/>
                <a:gd name="connsiteX92" fmla="*/ 30480 w 2589496"/>
                <a:gd name="connsiteY92" fmla="*/ 3294530 h 3652126"/>
                <a:gd name="connsiteX93" fmla="*/ 15240 w 2589496"/>
                <a:gd name="connsiteY93" fmla="*/ 3248810 h 3652126"/>
                <a:gd name="connsiteX94" fmla="*/ 0 w 2589496"/>
                <a:gd name="connsiteY94" fmla="*/ 3111650 h 3652126"/>
                <a:gd name="connsiteX95" fmla="*/ 15240 w 2589496"/>
                <a:gd name="connsiteY95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853440 w 2589496"/>
                <a:gd name="connsiteY12" fmla="*/ 2730650 h 3652126"/>
                <a:gd name="connsiteX13" fmla="*/ 944880 w 2589496"/>
                <a:gd name="connsiteY13" fmla="*/ 2654450 h 3652126"/>
                <a:gd name="connsiteX14" fmla="*/ 990600 w 2589496"/>
                <a:gd name="connsiteY14" fmla="*/ 2623970 h 3652126"/>
                <a:gd name="connsiteX15" fmla="*/ 1082040 w 2589496"/>
                <a:gd name="connsiteY15" fmla="*/ 2486810 h 3652126"/>
                <a:gd name="connsiteX16" fmla="*/ 1112520 w 2589496"/>
                <a:gd name="connsiteY16" fmla="*/ 2441090 h 3652126"/>
                <a:gd name="connsiteX17" fmla="*/ 1158240 w 2589496"/>
                <a:gd name="connsiteY17" fmla="*/ 2395370 h 3652126"/>
                <a:gd name="connsiteX18" fmla="*/ 1234440 w 2589496"/>
                <a:gd name="connsiteY18" fmla="*/ 2258210 h 3652126"/>
                <a:gd name="connsiteX19" fmla="*/ 1295400 w 2589496"/>
                <a:gd name="connsiteY19" fmla="*/ 2151530 h 3652126"/>
                <a:gd name="connsiteX20" fmla="*/ 1341120 w 2589496"/>
                <a:gd name="connsiteY20" fmla="*/ 2105810 h 3652126"/>
                <a:gd name="connsiteX21" fmla="*/ 1447800 w 2589496"/>
                <a:gd name="connsiteY21" fmla="*/ 1968650 h 3652126"/>
                <a:gd name="connsiteX22" fmla="*/ 1493520 w 2589496"/>
                <a:gd name="connsiteY22" fmla="*/ 1938170 h 3652126"/>
                <a:gd name="connsiteX23" fmla="*/ 1569720 w 2589496"/>
                <a:gd name="connsiteY23" fmla="*/ 1801010 h 3652126"/>
                <a:gd name="connsiteX24" fmla="*/ 1600200 w 2589496"/>
                <a:gd name="connsiteY24" fmla="*/ 1755290 h 3652126"/>
                <a:gd name="connsiteX25" fmla="*/ 1645920 w 2589496"/>
                <a:gd name="connsiteY25" fmla="*/ 1724810 h 3652126"/>
                <a:gd name="connsiteX26" fmla="*/ 1722120 w 2589496"/>
                <a:gd name="connsiteY26" fmla="*/ 1587650 h 3652126"/>
                <a:gd name="connsiteX27" fmla="*/ 1783080 w 2589496"/>
                <a:gd name="connsiteY27" fmla="*/ 1496210 h 3652126"/>
                <a:gd name="connsiteX28" fmla="*/ 1813560 w 2589496"/>
                <a:gd name="connsiteY28" fmla="*/ 1450490 h 3652126"/>
                <a:gd name="connsiteX29" fmla="*/ 1859280 w 2589496"/>
                <a:gd name="connsiteY29" fmla="*/ 1404770 h 3652126"/>
                <a:gd name="connsiteX30" fmla="*/ 1935480 w 2589496"/>
                <a:gd name="connsiteY30" fmla="*/ 1267610 h 3652126"/>
                <a:gd name="connsiteX31" fmla="*/ 1965960 w 2589496"/>
                <a:gd name="connsiteY31" fmla="*/ 1221890 h 3652126"/>
                <a:gd name="connsiteX32" fmla="*/ 1981200 w 2589496"/>
                <a:gd name="connsiteY32" fmla="*/ 1176170 h 3652126"/>
                <a:gd name="connsiteX33" fmla="*/ 2042160 w 2589496"/>
                <a:gd name="connsiteY33" fmla="*/ 1084730 h 3652126"/>
                <a:gd name="connsiteX34" fmla="*/ 2087880 w 2589496"/>
                <a:gd name="connsiteY34" fmla="*/ 978050 h 3652126"/>
                <a:gd name="connsiteX35" fmla="*/ 2118360 w 2589496"/>
                <a:gd name="connsiteY35" fmla="*/ 932330 h 3652126"/>
                <a:gd name="connsiteX36" fmla="*/ 2133600 w 2589496"/>
                <a:gd name="connsiteY36" fmla="*/ 886610 h 3652126"/>
                <a:gd name="connsiteX37" fmla="*/ 2164080 w 2589496"/>
                <a:gd name="connsiteY37" fmla="*/ 840890 h 3652126"/>
                <a:gd name="connsiteX38" fmla="*/ 2225040 w 2589496"/>
                <a:gd name="connsiteY38" fmla="*/ 688490 h 3652126"/>
                <a:gd name="connsiteX39" fmla="*/ 2255520 w 2589496"/>
                <a:gd name="connsiteY39" fmla="*/ 642770 h 3652126"/>
                <a:gd name="connsiteX40" fmla="*/ 2286000 w 2589496"/>
                <a:gd name="connsiteY40" fmla="*/ 551330 h 3652126"/>
                <a:gd name="connsiteX41" fmla="*/ 2316480 w 2589496"/>
                <a:gd name="connsiteY41" fmla="*/ 490370 h 3652126"/>
                <a:gd name="connsiteX42" fmla="*/ 2346960 w 2589496"/>
                <a:gd name="connsiteY42" fmla="*/ 398930 h 3652126"/>
                <a:gd name="connsiteX43" fmla="*/ 2362200 w 2589496"/>
                <a:gd name="connsiteY43" fmla="*/ 353210 h 3652126"/>
                <a:gd name="connsiteX44" fmla="*/ 2377440 w 2589496"/>
                <a:gd name="connsiteY44" fmla="*/ 109370 h 3652126"/>
                <a:gd name="connsiteX45" fmla="*/ 2410609 w 2589496"/>
                <a:gd name="connsiteY45" fmla="*/ 1 h 3652126"/>
                <a:gd name="connsiteX46" fmla="*/ 2498463 w 2589496"/>
                <a:gd name="connsiteY46" fmla="*/ 0 h 3652126"/>
                <a:gd name="connsiteX47" fmla="*/ 2524461 w 2589496"/>
                <a:gd name="connsiteY47" fmla="*/ 150607 h 3652126"/>
                <a:gd name="connsiteX48" fmla="*/ 2514600 w 2589496"/>
                <a:gd name="connsiteY48" fmla="*/ 246530 h 3652126"/>
                <a:gd name="connsiteX49" fmla="*/ 2507428 w 2589496"/>
                <a:gd name="connsiteY49" fmla="*/ 511885 h 3652126"/>
                <a:gd name="connsiteX50" fmla="*/ 2571078 w 2589496"/>
                <a:gd name="connsiteY50" fmla="*/ 554019 h 3652126"/>
                <a:gd name="connsiteX51" fmla="*/ 2537907 w 2589496"/>
                <a:gd name="connsiteY51" fmla="*/ 796963 h 3652126"/>
                <a:gd name="connsiteX52" fmla="*/ 2516393 w 2589496"/>
                <a:gd name="connsiteY52" fmla="*/ 892886 h 3652126"/>
                <a:gd name="connsiteX53" fmla="*/ 2484120 w 2589496"/>
                <a:gd name="connsiteY53" fmla="*/ 993290 h 3652126"/>
                <a:gd name="connsiteX54" fmla="*/ 2435710 w 2589496"/>
                <a:gd name="connsiteY54" fmla="*/ 1147483 h 3652126"/>
                <a:gd name="connsiteX55" fmla="*/ 2499360 w 2589496"/>
                <a:gd name="connsiteY55" fmla="*/ 1206650 h 3652126"/>
                <a:gd name="connsiteX56" fmla="*/ 2581835 w 2589496"/>
                <a:gd name="connsiteY56" fmla="*/ 1256852 h 3652126"/>
                <a:gd name="connsiteX57" fmla="*/ 2575560 w 2589496"/>
                <a:gd name="connsiteY57" fmla="*/ 1343810 h 3652126"/>
                <a:gd name="connsiteX58" fmla="*/ 2545080 w 2589496"/>
                <a:gd name="connsiteY58" fmla="*/ 1435250 h 3652126"/>
                <a:gd name="connsiteX59" fmla="*/ 2529840 w 2589496"/>
                <a:gd name="connsiteY59" fmla="*/ 1480970 h 3652126"/>
                <a:gd name="connsiteX60" fmla="*/ 2463502 w 2589496"/>
                <a:gd name="connsiteY60" fmla="*/ 1583167 h 3652126"/>
                <a:gd name="connsiteX61" fmla="*/ 2392680 w 2589496"/>
                <a:gd name="connsiteY61" fmla="*/ 1709570 h 3652126"/>
                <a:gd name="connsiteX62" fmla="*/ 2362200 w 2589496"/>
                <a:gd name="connsiteY62" fmla="*/ 1755290 h 3652126"/>
                <a:gd name="connsiteX63" fmla="*/ 2362200 w 2589496"/>
                <a:gd name="connsiteY63" fmla="*/ 1816250 h 3652126"/>
                <a:gd name="connsiteX64" fmla="*/ 2369372 w 2589496"/>
                <a:gd name="connsiteY64" fmla="*/ 1906793 h 3652126"/>
                <a:gd name="connsiteX65" fmla="*/ 2323652 w 2589496"/>
                <a:gd name="connsiteY65" fmla="*/ 1983890 h 3652126"/>
                <a:gd name="connsiteX66" fmla="*/ 2286000 w 2589496"/>
                <a:gd name="connsiteY66" fmla="*/ 2029610 h 3652126"/>
                <a:gd name="connsiteX67" fmla="*/ 2271656 w 2589496"/>
                <a:gd name="connsiteY67" fmla="*/ 2064573 h 3652126"/>
                <a:gd name="connsiteX68" fmla="*/ 2133600 w 2589496"/>
                <a:gd name="connsiteY68" fmla="*/ 2197250 h 3652126"/>
                <a:gd name="connsiteX69" fmla="*/ 2103120 w 2589496"/>
                <a:gd name="connsiteY69" fmla="*/ 2242970 h 3652126"/>
                <a:gd name="connsiteX70" fmla="*/ 2072640 w 2589496"/>
                <a:gd name="connsiteY70" fmla="*/ 2288690 h 3652126"/>
                <a:gd name="connsiteX71" fmla="*/ 2022438 w 2589496"/>
                <a:gd name="connsiteY71" fmla="*/ 2330823 h 3652126"/>
                <a:gd name="connsiteX72" fmla="*/ 1981200 w 2589496"/>
                <a:gd name="connsiteY72" fmla="*/ 2395370 h 3652126"/>
                <a:gd name="connsiteX73" fmla="*/ 1922033 w 2589496"/>
                <a:gd name="connsiteY73" fmla="*/ 2450951 h 3652126"/>
                <a:gd name="connsiteX74" fmla="*/ 1889760 w 2589496"/>
                <a:gd name="connsiteY74" fmla="*/ 2502050 h 3652126"/>
                <a:gd name="connsiteX75" fmla="*/ 1905000 w 2589496"/>
                <a:gd name="connsiteY75" fmla="*/ 2547770 h 3652126"/>
                <a:gd name="connsiteX76" fmla="*/ 1946238 w 2589496"/>
                <a:gd name="connsiteY76" fmla="*/ 2607834 h 3652126"/>
                <a:gd name="connsiteX77" fmla="*/ 1874520 w 2589496"/>
                <a:gd name="connsiteY77" fmla="*/ 2700170 h 3652126"/>
                <a:gd name="connsiteX78" fmla="*/ 1828800 w 2589496"/>
                <a:gd name="connsiteY78" fmla="*/ 2715410 h 3652126"/>
                <a:gd name="connsiteX79" fmla="*/ 1737360 w 2589496"/>
                <a:gd name="connsiteY79" fmla="*/ 2776370 h 3652126"/>
                <a:gd name="connsiteX80" fmla="*/ 1691640 w 2589496"/>
                <a:gd name="connsiteY80" fmla="*/ 2806850 h 3652126"/>
                <a:gd name="connsiteX81" fmla="*/ 1645920 w 2589496"/>
                <a:gd name="connsiteY81" fmla="*/ 2822090 h 3652126"/>
                <a:gd name="connsiteX82" fmla="*/ 1463040 w 2589496"/>
                <a:gd name="connsiteY82" fmla="*/ 2913530 h 3652126"/>
                <a:gd name="connsiteX83" fmla="*/ 1417320 w 2589496"/>
                <a:gd name="connsiteY83" fmla="*/ 2928770 h 3652126"/>
                <a:gd name="connsiteX84" fmla="*/ 1371600 w 2589496"/>
                <a:gd name="connsiteY84" fmla="*/ 2944010 h 3652126"/>
                <a:gd name="connsiteX85" fmla="*/ 1341120 w 2589496"/>
                <a:gd name="connsiteY85" fmla="*/ 2989730 h 3652126"/>
                <a:gd name="connsiteX86" fmla="*/ 1295400 w 2589496"/>
                <a:gd name="connsiteY86" fmla="*/ 3004970 h 3652126"/>
                <a:gd name="connsiteX87" fmla="*/ 1249680 w 2589496"/>
                <a:gd name="connsiteY87" fmla="*/ 3035450 h 3652126"/>
                <a:gd name="connsiteX88" fmla="*/ 1232648 w 2589496"/>
                <a:gd name="connsiteY88" fmla="*/ 3333975 h 3652126"/>
                <a:gd name="connsiteX89" fmla="*/ 701040 w 2589496"/>
                <a:gd name="connsiteY89" fmla="*/ 3507890 h 3652126"/>
                <a:gd name="connsiteX90" fmla="*/ 167640 w 2589496"/>
                <a:gd name="connsiteY90" fmla="*/ 3645050 h 3652126"/>
                <a:gd name="connsiteX91" fmla="*/ 30480 w 2589496"/>
                <a:gd name="connsiteY91" fmla="*/ 3294530 h 3652126"/>
                <a:gd name="connsiteX92" fmla="*/ 15240 w 2589496"/>
                <a:gd name="connsiteY92" fmla="*/ 3248810 h 3652126"/>
                <a:gd name="connsiteX93" fmla="*/ 0 w 2589496"/>
                <a:gd name="connsiteY93" fmla="*/ 3111650 h 3652126"/>
                <a:gd name="connsiteX94" fmla="*/ 15240 w 2589496"/>
                <a:gd name="connsiteY94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640080 w 2589496"/>
                <a:gd name="connsiteY8" fmla="*/ 2883050 h 3652126"/>
                <a:gd name="connsiteX9" fmla="*/ 685800 w 2589496"/>
                <a:gd name="connsiteY9" fmla="*/ 2837330 h 3652126"/>
                <a:gd name="connsiteX10" fmla="*/ 731520 w 2589496"/>
                <a:gd name="connsiteY10" fmla="*/ 2806850 h 3652126"/>
                <a:gd name="connsiteX11" fmla="*/ 853440 w 2589496"/>
                <a:gd name="connsiteY11" fmla="*/ 2730650 h 3652126"/>
                <a:gd name="connsiteX12" fmla="*/ 944880 w 2589496"/>
                <a:gd name="connsiteY12" fmla="*/ 2654450 h 3652126"/>
                <a:gd name="connsiteX13" fmla="*/ 990600 w 2589496"/>
                <a:gd name="connsiteY13" fmla="*/ 2623970 h 3652126"/>
                <a:gd name="connsiteX14" fmla="*/ 1082040 w 2589496"/>
                <a:gd name="connsiteY14" fmla="*/ 2486810 h 3652126"/>
                <a:gd name="connsiteX15" fmla="*/ 1112520 w 2589496"/>
                <a:gd name="connsiteY15" fmla="*/ 2441090 h 3652126"/>
                <a:gd name="connsiteX16" fmla="*/ 1158240 w 2589496"/>
                <a:gd name="connsiteY16" fmla="*/ 2395370 h 3652126"/>
                <a:gd name="connsiteX17" fmla="*/ 1234440 w 2589496"/>
                <a:gd name="connsiteY17" fmla="*/ 2258210 h 3652126"/>
                <a:gd name="connsiteX18" fmla="*/ 1295400 w 2589496"/>
                <a:gd name="connsiteY18" fmla="*/ 2151530 h 3652126"/>
                <a:gd name="connsiteX19" fmla="*/ 1341120 w 2589496"/>
                <a:gd name="connsiteY19" fmla="*/ 2105810 h 3652126"/>
                <a:gd name="connsiteX20" fmla="*/ 1447800 w 2589496"/>
                <a:gd name="connsiteY20" fmla="*/ 1968650 h 3652126"/>
                <a:gd name="connsiteX21" fmla="*/ 1493520 w 2589496"/>
                <a:gd name="connsiteY21" fmla="*/ 1938170 h 3652126"/>
                <a:gd name="connsiteX22" fmla="*/ 1569720 w 2589496"/>
                <a:gd name="connsiteY22" fmla="*/ 1801010 h 3652126"/>
                <a:gd name="connsiteX23" fmla="*/ 1600200 w 2589496"/>
                <a:gd name="connsiteY23" fmla="*/ 1755290 h 3652126"/>
                <a:gd name="connsiteX24" fmla="*/ 1645920 w 2589496"/>
                <a:gd name="connsiteY24" fmla="*/ 1724810 h 3652126"/>
                <a:gd name="connsiteX25" fmla="*/ 1722120 w 2589496"/>
                <a:gd name="connsiteY25" fmla="*/ 1587650 h 3652126"/>
                <a:gd name="connsiteX26" fmla="*/ 1783080 w 2589496"/>
                <a:gd name="connsiteY26" fmla="*/ 1496210 h 3652126"/>
                <a:gd name="connsiteX27" fmla="*/ 1813560 w 2589496"/>
                <a:gd name="connsiteY27" fmla="*/ 1450490 h 3652126"/>
                <a:gd name="connsiteX28" fmla="*/ 1859280 w 2589496"/>
                <a:gd name="connsiteY28" fmla="*/ 1404770 h 3652126"/>
                <a:gd name="connsiteX29" fmla="*/ 1935480 w 2589496"/>
                <a:gd name="connsiteY29" fmla="*/ 1267610 h 3652126"/>
                <a:gd name="connsiteX30" fmla="*/ 1965960 w 2589496"/>
                <a:gd name="connsiteY30" fmla="*/ 1221890 h 3652126"/>
                <a:gd name="connsiteX31" fmla="*/ 1981200 w 2589496"/>
                <a:gd name="connsiteY31" fmla="*/ 1176170 h 3652126"/>
                <a:gd name="connsiteX32" fmla="*/ 2042160 w 2589496"/>
                <a:gd name="connsiteY32" fmla="*/ 1084730 h 3652126"/>
                <a:gd name="connsiteX33" fmla="*/ 2087880 w 2589496"/>
                <a:gd name="connsiteY33" fmla="*/ 978050 h 3652126"/>
                <a:gd name="connsiteX34" fmla="*/ 2118360 w 2589496"/>
                <a:gd name="connsiteY34" fmla="*/ 932330 h 3652126"/>
                <a:gd name="connsiteX35" fmla="*/ 2133600 w 2589496"/>
                <a:gd name="connsiteY35" fmla="*/ 886610 h 3652126"/>
                <a:gd name="connsiteX36" fmla="*/ 2164080 w 2589496"/>
                <a:gd name="connsiteY36" fmla="*/ 840890 h 3652126"/>
                <a:gd name="connsiteX37" fmla="*/ 2225040 w 2589496"/>
                <a:gd name="connsiteY37" fmla="*/ 688490 h 3652126"/>
                <a:gd name="connsiteX38" fmla="*/ 2255520 w 2589496"/>
                <a:gd name="connsiteY38" fmla="*/ 642770 h 3652126"/>
                <a:gd name="connsiteX39" fmla="*/ 2286000 w 2589496"/>
                <a:gd name="connsiteY39" fmla="*/ 551330 h 3652126"/>
                <a:gd name="connsiteX40" fmla="*/ 2316480 w 2589496"/>
                <a:gd name="connsiteY40" fmla="*/ 490370 h 3652126"/>
                <a:gd name="connsiteX41" fmla="*/ 2346960 w 2589496"/>
                <a:gd name="connsiteY41" fmla="*/ 398930 h 3652126"/>
                <a:gd name="connsiteX42" fmla="*/ 2362200 w 2589496"/>
                <a:gd name="connsiteY42" fmla="*/ 353210 h 3652126"/>
                <a:gd name="connsiteX43" fmla="*/ 2377440 w 2589496"/>
                <a:gd name="connsiteY43" fmla="*/ 109370 h 3652126"/>
                <a:gd name="connsiteX44" fmla="*/ 2410609 w 2589496"/>
                <a:gd name="connsiteY44" fmla="*/ 1 h 3652126"/>
                <a:gd name="connsiteX45" fmla="*/ 2498463 w 2589496"/>
                <a:gd name="connsiteY45" fmla="*/ 0 h 3652126"/>
                <a:gd name="connsiteX46" fmla="*/ 2524461 w 2589496"/>
                <a:gd name="connsiteY46" fmla="*/ 150607 h 3652126"/>
                <a:gd name="connsiteX47" fmla="*/ 2514600 w 2589496"/>
                <a:gd name="connsiteY47" fmla="*/ 246530 h 3652126"/>
                <a:gd name="connsiteX48" fmla="*/ 2507428 w 2589496"/>
                <a:gd name="connsiteY48" fmla="*/ 511885 h 3652126"/>
                <a:gd name="connsiteX49" fmla="*/ 2571078 w 2589496"/>
                <a:gd name="connsiteY49" fmla="*/ 554019 h 3652126"/>
                <a:gd name="connsiteX50" fmla="*/ 2537907 w 2589496"/>
                <a:gd name="connsiteY50" fmla="*/ 796963 h 3652126"/>
                <a:gd name="connsiteX51" fmla="*/ 2516393 w 2589496"/>
                <a:gd name="connsiteY51" fmla="*/ 892886 h 3652126"/>
                <a:gd name="connsiteX52" fmla="*/ 2484120 w 2589496"/>
                <a:gd name="connsiteY52" fmla="*/ 993290 h 3652126"/>
                <a:gd name="connsiteX53" fmla="*/ 2435710 w 2589496"/>
                <a:gd name="connsiteY53" fmla="*/ 1147483 h 3652126"/>
                <a:gd name="connsiteX54" fmla="*/ 2499360 w 2589496"/>
                <a:gd name="connsiteY54" fmla="*/ 1206650 h 3652126"/>
                <a:gd name="connsiteX55" fmla="*/ 2581835 w 2589496"/>
                <a:gd name="connsiteY55" fmla="*/ 1256852 h 3652126"/>
                <a:gd name="connsiteX56" fmla="*/ 2575560 w 2589496"/>
                <a:gd name="connsiteY56" fmla="*/ 1343810 h 3652126"/>
                <a:gd name="connsiteX57" fmla="*/ 2545080 w 2589496"/>
                <a:gd name="connsiteY57" fmla="*/ 1435250 h 3652126"/>
                <a:gd name="connsiteX58" fmla="*/ 2529840 w 2589496"/>
                <a:gd name="connsiteY58" fmla="*/ 1480970 h 3652126"/>
                <a:gd name="connsiteX59" fmla="*/ 2463502 w 2589496"/>
                <a:gd name="connsiteY59" fmla="*/ 1583167 h 3652126"/>
                <a:gd name="connsiteX60" fmla="*/ 2392680 w 2589496"/>
                <a:gd name="connsiteY60" fmla="*/ 1709570 h 3652126"/>
                <a:gd name="connsiteX61" fmla="*/ 2362200 w 2589496"/>
                <a:gd name="connsiteY61" fmla="*/ 1755290 h 3652126"/>
                <a:gd name="connsiteX62" fmla="*/ 2362200 w 2589496"/>
                <a:gd name="connsiteY62" fmla="*/ 1816250 h 3652126"/>
                <a:gd name="connsiteX63" fmla="*/ 2369372 w 2589496"/>
                <a:gd name="connsiteY63" fmla="*/ 1906793 h 3652126"/>
                <a:gd name="connsiteX64" fmla="*/ 2323652 w 2589496"/>
                <a:gd name="connsiteY64" fmla="*/ 1983890 h 3652126"/>
                <a:gd name="connsiteX65" fmla="*/ 2286000 w 2589496"/>
                <a:gd name="connsiteY65" fmla="*/ 2029610 h 3652126"/>
                <a:gd name="connsiteX66" fmla="*/ 2271656 w 2589496"/>
                <a:gd name="connsiteY66" fmla="*/ 2064573 h 3652126"/>
                <a:gd name="connsiteX67" fmla="*/ 2133600 w 2589496"/>
                <a:gd name="connsiteY67" fmla="*/ 2197250 h 3652126"/>
                <a:gd name="connsiteX68" fmla="*/ 2103120 w 2589496"/>
                <a:gd name="connsiteY68" fmla="*/ 2242970 h 3652126"/>
                <a:gd name="connsiteX69" fmla="*/ 2072640 w 2589496"/>
                <a:gd name="connsiteY69" fmla="*/ 2288690 h 3652126"/>
                <a:gd name="connsiteX70" fmla="*/ 2022438 w 2589496"/>
                <a:gd name="connsiteY70" fmla="*/ 2330823 h 3652126"/>
                <a:gd name="connsiteX71" fmla="*/ 1981200 w 2589496"/>
                <a:gd name="connsiteY71" fmla="*/ 2395370 h 3652126"/>
                <a:gd name="connsiteX72" fmla="*/ 1922033 w 2589496"/>
                <a:gd name="connsiteY72" fmla="*/ 2450951 h 3652126"/>
                <a:gd name="connsiteX73" fmla="*/ 1889760 w 2589496"/>
                <a:gd name="connsiteY73" fmla="*/ 2502050 h 3652126"/>
                <a:gd name="connsiteX74" fmla="*/ 1905000 w 2589496"/>
                <a:gd name="connsiteY74" fmla="*/ 2547770 h 3652126"/>
                <a:gd name="connsiteX75" fmla="*/ 1946238 w 2589496"/>
                <a:gd name="connsiteY75" fmla="*/ 2607834 h 3652126"/>
                <a:gd name="connsiteX76" fmla="*/ 1874520 w 2589496"/>
                <a:gd name="connsiteY76" fmla="*/ 2700170 h 3652126"/>
                <a:gd name="connsiteX77" fmla="*/ 1828800 w 2589496"/>
                <a:gd name="connsiteY77" fmla="*/ 2715410 h 3652126"/>
                <a:gd name="connsiteX78" fmla="*/ 1737360 w 2589496"/>
                <a:gd name="connsiteY78" fmla="*/ 2776370 h 3652126"/>
                <a:gd name="connsiteX79" fmla="*/ 1691640 w 2589496"/>
                <a:gd name="connsiteY79" fmla="*/ 2806850 h 3652126"/>
                <a:gd name="connsiteX80" fmla="*/ 1645920 w 2589496"/>
                <a:gd name="connsiteY80" fmla="*/ 2822090 h 3652126"/>
                <a:gd name="connsiteX81" fmla="*/ 1463040 w 2589496"/>
                <a:gd name="connsiteY81" fmla="*/ 2913530 h 3652126"/>
                <a:gd name="connsiteX82" fmla="*/ 1417320 w 2589496"/>
                <a:gd name="connsiteY82" fmla="*/ 2928770 h 3652126"/>
                <a:gd name="connsiteX83" fmla="*/ 1371600 w 2589496"/>
                <a:gd name="connsiteY83" fmla="*/ 2944010 h 3652126"/>
                <a:gd name="connsiteX84" fmla="*/ 1341120 w 2589496"/>
                <a:gd name="connsiteY84" fmla="*/ 2989730 h 3652126"/>
                <a:gd name="connsiteX85" fmla="*/ 1295400 w 2589496"/>
                <a:gd name="connsiteY85" fmla="*/ 3004970 h 3652126"/>
                <a:gd name="connsiteX86" fmla="*/ 1249680 w 2589496"/>
                <a:gd name="connsiteY86" fmla="*/ 3035450 h 3652126"/>
                <a:gd name="connsiteX87" fmla="*/ 1232648 w 2589496"/>
                <a:gd name="connsiteY87" fmla="*/ 3333975 h 3652126"/>
                <a:gd name="connsiteX88" fmla="*/ 701040 w 2589496"/>
                <a:gd name="connsiteY88" fmla="*/ 3507890 h 3652126"/>
                <a:gd name="connsiteX89" fmla="*/ 167640 w 2589496"/>
                <a:gd name="connsiteY89" fmla="*/ 3645050 h 3652126"/>
                <a:gd name="connsiteX90" fmla="*/ 30480 w 2589496"/>
                <a:gd name="connsiteY90" fmla="*/ 3294530 h 3652126"/>
                <a:gd name="connsiteX91" fmla="*/ 15240 w 2589496"/>
                <a:gd name="connsiteY91" fmla="*/ 3248810 h 3652126"/>
                <a:gd name="connsiteX92" fmla="*/ 0 w 2589496"/>
                <a:gd name="connsiteY92" fmla="*/ 3111650 h 3652126"/>
                <a:gd name="connsiteX93" fmla="*/ 15240 w 2589496"/>
                <a:gd name="connsiteY93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640080 w 2589496"/>
                <a:gd name="connsiteY8" fmla="*/ 2883050 h 3652126"/>
                <a:gd name="connsiteX9" fmla="*/ 731520 w 2589496"/>
                <a:gd name="connsiteY9" fmla="*/ 2806850 h 3652126"/>
                <a:gd name="connsiteX10" fmla="*/ 853440 w 2589496"/>
                <a:gd name="connsiteY10" fmla="*/ 2730650 h 3652126"/>
                <a:gd name="connsiteX11" fmla="*/ 944880 w 2589496"/>
                <a:gd name="connsiteY11" fmla="*/ 2654450 h 3652126"/>
                <a:gd name="connsiteX12" fmla="*/ 990600 w 2589496"/>
                <a:gd name="connsiteY12" fmla="*/ 2623970 h 3652126"/>
                <a:gd name="connsiteX13" fmla="*/ 1082040 w 2589496"/>
                <a:gd name="connsiteY13" fmla="*/ 2486810 h 3652126"/>
                <a:gd name="connsiteX14" fmla="*/ 1112520 w 2589496"/>
                <a:gd name="connsiteY14" fmla="*/ 2441090 h 3652126"/>
                <a:gd name="connsiteX15" fmla="*/ 1158240 w 2589496"/>
                <a:gd name="connsiteY15" fmla="*/ 2395370 h 3652126"/>
                <a:gd name="connsiteX16" fmla="*/ 1234440 w 2589496"/>
                <a:gd name="connsiteY16" fmla="*/ 2258210 h 3652126"/>
                <a:gd name="connsiteX17" fmla="*/ 1295400 w 2589496"/>
                <a:gd name="connsiteY17" fmla="*/ 2151530 h 3652126"/>
                <a:gd name="connsiteX18" fmla="*/ 1341120 w 2589496"/>
                <a:gd name="connsiteY18" fmla="*/ 2105810 h 3652126"/>
                <a:gd name="connsiteX19" fmla="*/ 1447800 w 2589496"/>
                <a:gd name="connsiteY19" fmla="*/ 1968650 h 3652126"/>
                <a:gd name="connsiteX20" fmla="*/ 1493520 w 2589496"/>
                <a:gd name="connsiteY20" fmla="*/ 1938170 h 3652126"/>
                <a:gd name="connsiteX21" fmla="*/ 1569720 w 2589496"/>
                <a:gd name="connsiteY21" fmla="*/ 1801010 h 3652126"/>
                <a:gd name="connsiteX22" fmla="*/ 1600200 w 2589496"/>
                <a:gd name="connsiteY22" fmla="*/ 1755290 h 3652126"/>
                <a:gd name="connsiteX23" fmla="*/ 1645920 w 2589496"/>
                <a:gd name="connsiteY23" fmla="*/ 1724810 h 3652126"/>
                <a:gd name="connsiteX24" fmla="*/ 1722120 w 2589496"/>
                <a:gd name="connsiteY24" fmla="*/ 1587650 h 3652126"/>
                <a:gd name="connsiteX25" fmla="*/ 1783080 w 2589496"/>
                <a:gd name="connsiteY25" fmla="*/ 1496210 h 3652126"/>
                <a:gd name="connsiteX26" fmla="*/ 1813560 w 2589496"/>
                <a:gd name="connsiteY26" fmla="*/ 1450490 h 3652126"/>
                <a:gd name="connsiteX27" fmla="*/ 1859280 w 2589496"/>
                <a:gd name="connsiteY27" fmla="*/ 1404770 h 3652126"/>
                <a:gd name="connsiteX28" fmla="*/ 1935480 w 2589496"/>
                <a:gd name="connsiteY28" fmla="*/ 1267610 h 3652126"/>
                <a:gd name="connsiteX29" fmla="*/ 1965960 w 2589496"/>
                <a:gd name="connsiteY29" fmla="*/ 1221890 h 3652126"/>
                <a:gd name="connsiteX30" fmla="*/ 1981200 w 2589496"/>
                <a:gd name="connsiteY30" fmla="*/ 1176170 h 3652126"/>
                <a:gd name="connsiteX31" fmla="*/ 2042160 w 2589496"/>
                <a:gd name="connsiteY31" fmla="*/ 1084730 h 3652126"/>
                <a:gd name="connsiteX32" fmla="*/ 2087880 w 2589496"/>
                <a:gd name="connsiteY32" fmla="*/ 978050 h 3652126"/>
                <a:gd name="connsiteX33" fmla="*/ 2118360 w 2589496"/>
                <a:gd name="connsiteY33" fmla="*/ 932330 h 3652126"/>
                <a:gd name="connsiteX34" fmla="*/ 2133600 w 2589496"/>
                <a:gd name="connsiteY34" fmla="*/ 886610 h 3652126"/>
                <a:gd name="connsiteX35" fmla="*/ 2164080 w 2589496"/>
                <a:gd name="connsiteY35" fmla="*/ 840890 h 3652126"/>
                <a:gd name="connsiteX36" fmla="*/ 2225040 w 2589496"/>
                <a:gd name="connsiteY36" fmla="*/ 688490 h 3652126"/>
                <a:gd name="connsiteX37" fmla="*/ 2255520 w 2589496"/>
                <a:gd name="connsiteY37" fmla="*/ 642770 h 3652126"/>
                <a:gd name="connsiteX38" fmla="*/ 2286000 w 2589496"/>
                <a:gd name="connsiteY38" fmla="*/ 551330 h 3652126"/>
                <a:gd name="connsiteX39" fmla="*/ 2316480 w 2589496"/>
                <a:gd name="connsiteY39" fmla="*/ 490370 h 3652126"/>
                <a:gd name="connsiteX40" fmla="*/ 2346960 w 2589496"/>
                <a:gd name="connsiteY40" fmla="*/ 398930 h 3652126"/>
                <a:gd name="connsiteX41" fmla="*/ 2362200 w 2589496"/>
                <a:gd name="connsiteY41" fmla="*/ 353210 h 3652126"/>
                <a:gd name="connsiteX42" fmla="*/ 2377440 w 2589496"/>
                <a:gd name="connsiteY42" fmla="*/ 109370 h 3652126"/>
                <a:gd name="connsiteX43" fmla="*/ 2410609 w 2589496"/>
                <a:gd name="connsiteY43" fmla="*/ 1 h 3652126"/>
                <a:gd name="connsiteX44" fmla="*/ 2498463 w 2589496"/>
                <a:gd name="connsiteY44" fmla="*/ 0 h 3652126"/>
                <a:gd name="connsiteX45" fmla="*/ 2524461 w 2589496"/>
                <a:gd name="connsiteY45" fmla="*/ 150607 h 3652126"/>
                <a:gd name="connsiteX46" fmla="*/ 2514600 w 2589496"/>
                <a:gd name="connsiteY46" fmla="*/ 246530 h 3652126"/>
                <a:gd name="connsiteX47" fmla="*/ 2507428 w 2589496"/>
                <a:gd name="connsiteY47" fmla="*/ 511885 h 3652126"/>
                <a:gd name="connsiteX48" fmla="*/ 2571078 w 2589496"/>
                <a:gd name="connsiteY48" fmla="*/ 554019 h 3652126"/>
                <a:gd name="connsiteX49" fmla="*/ 2537907 w 2589496"/>
                <a:gd name="connsiteY49" fmla="*/ 796963 h 3652126"/>
                <a:gd name="connsiteX50" fmla="*/ 2516393 w 2589496"/>
                <a:gd name="connsiteY50" fmla="*/ 892886 h 3652126"/>
                <a:gd name="connsiteX51" fmla="*/ 2484120 w 2589496"/>
                <a:gd name="connsiteY51" fmla="*/ 993290 h 3652126"/>
                <a:gd name="connsiteX52" fmla="*/ 2435710 w 2589496"/>
                <a:gd name="connsiteY52" fmla="*/ 1147483 h 3652126"/>
                <a:gd name="connsiteX53" fmla="*/ 2499360 w 2589496"/>
                <a:gd name="connsiteY53" fmla="*/ 1206650 h 3652126"/>
                <a:gd name="connsiteX54" fmla="*/ 2581835 w 2589496"/>
                <a:gd name="connsiteY54" fmla="*/ 1256852 h 3652126"/>
                <a:gd name="connsiteX55" fmla="*/ 2575560 w 2589496"/>
                <a:gd name="connsiteY55" fmla="*/ 1343810 h 3652126"/>
                <a:gd name="connsiteX56" fmla="*/ 2545080 w 2589496"/>
                <a:gd name="connsiteY56" fmla="*/ 1435250 h 3652126"/>
                <a:gd name="connsiteX57" fmla="*/ 2529840 w 2589496"/>
                <a:gd name="connsiteY57" fmla="*/ 1480970 h 3652126"/>
                <a:gd name="connsiteX58" fmla="*/ 2463502 w 2589496"/>
                <a:gd name="connsiteY58" fmla="*/ 1583167 h 3652126"/>
                <a:gd name="connsiteX59" fmla="*/ 2392680 w 2589496"/>
                <a:gd name="connsiteY59" fmla="*/ 1709570 h 3652126"/>
                <a:gd name="connsiteX60" fmla="*/ 2362200 w 2589496"/>
                <a:gd name="connsiteY60" fmla="*/ 1755290 h 3652126"/>
                <a:gd name="connsiteX61" fmla="*/ 2362200 w 2589496"/>
                <a:gd name="connsiteY61" fmla="*/ 1816250 h 3652126"/>
                <a:gd name="connsiteX62" fmla="*/ 2369372 w 2589496"/>
                <a:gd name="connsiteY62" fmla="*/ 1906793 h 3652126"/>
                <a:gd name="connsiteX63" fmla="*/ 2323652 w 2589496"/>
                <a:gd name="connsiteY63" fmla="*/ 1983890 h 3652126"/>
                <a:gd name="connsiteX64" fmla="*/ 2286000 w 2589496"/>
                <a:gd name="connsiteY64" fmla="*/ 2029610 h 3652126"/>
                <a:gd name="connsiteX65" fmla="*/ 2271656 w 2589496"/>
                <a:gd name="connsiteY65" fmla="*/ 2064573 h 3652126"/>
                <a:gd name="connsiteX66" fmla="*/ 2133600 w 2589496"/>
                <a:gd name="connsiteY66" fmla="*/ 2197250 h 3652126"/>
                <a:gd name="connsiteX67" fmla="*/ 2103120 w 2589496"/>
                <a:gd name="connsiteY67" fmla="*/ 2242970 h 3652126"/>
                <a:gd name="connsiteX68" fmla="*/ 2072640 w 2589496"/>
                <a:gd name="connsiteY68" fmla="*/ 2288690 h 3652126"/>
                <a:gd name="connsiteX69" fmla="*/ 2022438 w 2589496"/>
                <a:gd name="connsiteY69" fmla="*/ 2330823 h 3652126"/>
                <a:gd name="connsiteX70" fmla="*/ 1981200 w 2589496"/>
                <a:gd name="connsiteY70" fmla="*/ 2395370 h 3652126"/>
                <a:gd name="connsiteX71" fmla="*/ 1922033 w 2589496"/>
                <a:gd name="connsiteY71" fmla="*/ 2450951 h 3652126"/>
                <a:gd name="connsiteX72" fmla="*/ 1889760 w 2589496"/>
                <a:gd name="connsiteY72" fmla="*/ 2502050 h 3652126"/>
                <a:gd name="connsiteX73" fmla="*/ 1905000 w 2589496"/>
                <a:gd name="connsiteY73" fmla="*/ 2547770 h 3652126"/>
                <a:gd name="connsiteX74" fmla="*/ 1946238 w 2589496"/>
                <a:gd name="connsiteY74" fmla="*/ 2607834 h 3652126"/>
                <a:gd name="connsiteX75" fmla="*/ 1874520 w 2589496"/>
                <a:gd name="connsiteY75" fmla="*/ 2700170 h 3652126"/>
                <a:gd name="connsiteX76" fmla="*/ 1828800 w 2589496"/>
                <a:gd name="connsiteY76" fmla="*/ 2715410 h 3652126"/>
                <a:gd name="connsiteX77" fmla="*/ 1737360 w 2589496"/>
                <a:gd name="connsiteY77" fmla="*/ 2776370 h 3652126"/>
                <a:gd name="connsiteX78" fmla="*/ 1691640 w 2589496"/>
                <a:gd name="connsiteY78" fmla="*/ 2806850 h 3652126"/>
                <a:gd name="connsiteX79" fmla="*/ 1645920 w 2589496"/>
                <a:gd name="connsiteY79" fmla="*/ 2822090 h 3652126"/>
                <a:gd name="connsiteX80" fmla="*/ 1463040 w 2589496"/>
                <a:gd name="connsiteY80" fmla="*/ 2913530 h 3652126"/>
                <a:gd name="connsiteX81" fmla="*/ 1417320 w 2589496"/>
                <a:gd name="connsiteY81" fmla="*/ 2928770 h 3652126"/>
                <a:gd name="connsiteX82" fmla="*/ 1371600 w 2589496"/>
                <a:gd name="connsiteY82" fmla="*/ 2944010 h 3652126"/>
                <a:gd name="connsiteX83" fmla="*/ 1341120 w 2589496"/>
                <a:gd name="connsiteY83" fmla="*/ 2989730 h 3652126"/>
                <a:gd name="connsiteX84" fmla="*/ 1295400 w 2589496"/>
                <a:gd name="connsiteY84" fmla="*/ 3004970 h 3652126"/>
                <a:gd name="connsiteX85" fmla="*/ 1249680 w 2589496"/>
                <a:gd name="connsiteY85" fmla="*/ 3035450 h 3652126"/>
                <a:gd name="connsiteX86" fmla="*/ 1232648 w 2589496"/>
                <a:gd name="connsiteY86" fmla="*/ 3333975 h 3652126"/>
                <a:gd name="connsiteX87" fmla="*/ 701040 w 2589496"/>
                <a:gd name="connsiteY87" fmla="*/ 3507890 h 3652126"/>
                <a:gd name="connsiteX88" fmla="*/ 167640 w 2589496"/>
                <a:gd name="connsiteY88" fmla="*/ 3645050 h 3652126"/>
                <a:gd name="connsiteX89" fmla="*/ 30480 w 2589496"/>
                <a:gd name="connsiteY89" fmla="*/ 3294530 h 3652126"/>
                <a:gd name="connsiteX90" fmla="*/ 15240 w 2589496"/>
                <a:gd name="connsiteY90" fmla="*/ 3248810 h 3652126"/>
                <a:gd name="connsiteX91" fmla="*/ 0 w 2589496"/>
                <a:gd name="connsiteY91" fmla="*/ 3111650 h 3652126"/>
                <a:gd name="connsiteX92" fmla="*/ 15240 w 2589496"/>
                <a:gd name="connsiteY92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640080 w 2589496"/>
                <a:gd name="connsiteY8" fmla="*/ 2883050 h 3652126"/>
                <a:gd name="connsiteX9" fmla="*/ 731520 w 2589496"/>
                <a:gd name="connsiteY9" fmla="*/ 2806850 h 3652126"/>
                <a:gd name="connsiteX10" fmla="*/ 853440 w 2589496"/>
                <a:gd name="connsiteY10" fmla="*/ 2730650 h 3652126"/>
                <a:gd name="connsiteX11" fmla="*/ 944880 w 2589496"/>
                <a:gd name="connsiteY11" fmla="*/ 2654450 h 3652126"/>
                <a:gd name="connsiteX12" fmla="*/ 1082040 w 2589496"/>
                <a:gd name="connsiteY12" fmla="*/ 2486810 h 3652126"/>
                <a:gd name="connsiteX13" fmla="*/ 1112520 w 2589496"/>
                <a:gd name="connsiteY13" fmla="*/ 2441090 h 3652126"/>
                <a:gd name="connsiteX14" fmla="*/ 1158240 w 2589496"/>
                <a:gd name="connsiteY14" fmla="*/ 2395370 h 3652126"/>
                <a:gd name="connsiteX15" fmla="*/ 1234440 w 2589496"/>
                <a:gd name="connsiteY15" fmla="*/ 2258210 h 3652126"/>
                <a:gd name="connsiteX16" fmla="*/ 1295400 w 2589496"/>
                <a:gd name="connsiteY16" fmla="*/ 2151530 h 3652126"/>
                <a:gd name="connsiteX17" fmla="*/ 1341120 w 2589496"/>
                <a:gd name="connsiteY17" fmla="*/ 2105810 h 3652126"/>
                <a:gd name="connsiteX18" fmla="*/ 1447800 w 2589496"/>
                <a:gd name="connsiteY18" fmla="*/ 1968650 h 3652126"/>
                <a:gd name="connsiteX19" fmla="*/ 1493520 w 2589496"/>
                <a:gd name="connsiteY19" fmla="*/ 1938170 h 3652126"/>
                <a:gd name="connsiteX20" fmla="*/ 1569720 w 2589496"/>
                <a:gd name="connsiteY20" fmla="*/ 1801010 h 3652126"/>
                <a:gd name="connsiteX21" fmla="*/ 1600200 w 2589496"/>
                <a:gd name="connsiteY21" fmla="*/ 1755290 h 3652126"/>
                <a:gd name="connsiteX22" fmla="*/ 1645920 w 2589496"/>
                <a:gd name="connsiteY22" fmla="*/ 1724810 h 3652126"/>
                <a:gd name="connsiteX23" fmla="*/ 1722120 w 2589496"/>
                <a:gd name="connsiteY23" fmla="*/ 1587650 h 3652126"/>
                <a:gd name="connsiteX24" fmla="*/ 1783080 w 2589496"/>
                <a:gd name="connsiteY24" fmla="*/ 1496210 h 3652126"/>
                <a:gd name="connsiteX25" fmla="*/ 1813560 w 2589496"/>
                <a:gd name="connsiteY25" fmla="*/ 1450490 h 3652126"/>
                <a:gd name="connsiteX26" fmla="*/ 1859280 w 2589496"/>
                <a:gd name="connsiteY26" fmla="*/ 1404770 h 3652126"/>
                <a:gd name="connsiteX27" fmla="*/ 1935480 w 2589496"/>
                <a:gd name="connsiteY27" fmla="*/ 1267610 h 3652126"/>
                <a:gd name="connsiteX28" fmla="*/ 1965960 w 2589496"/>
                <a:gd name="connsiteY28" fmla="*/ 1221890 h 3652126"/>
                <a:gd name="connsiteX29" fmla="*/ 1981200 w 2589496"/>
                <a:gd name="connsiteY29" fmla="*/ 1176170 h 3652126"/>
                <a:gd name="connsiteX30" fmla="*/ 2042160 w 2589496"/>
                <a:gd name="connsiteY30" fmla="*/ 1084730 h 3652126"/>
                <a:gd name="connsiteX31" fmla="*/ 2087880 w 2589496"/>
                <a:gd name="connsiteY31" fmla="*/ 978050 h 3652126"/>
                <a:gd name="connsiteX32" fmla="*/ 2118360 w 2589496"/>
                <a:gd name="connsiteY32" fmla="*/ 932330 h 3652126"/>
                <a:gd name="connsiteX33" fmla="*/ 2133600 w 2589496"/>
                <a:gd name="connsiteY33" fmla="*/ 886610 h 3652126"/>
                <a:gd name="connsiteX34" fmla="*/ 2164080 w 2589496"/>
                <a:gd name="connsiteY34" fmla="*/ 840890 h 3652126"/>
                <a:gd name="connsiteX35" fmla="*/ 2225040 w 2589496"/>
                <a:gd name="connsiteY35" fmla="*/ 688490 h 3652126"/>
                <a:gd name="connsiteX36" fmla="*/ 2255520 w 2589496"/>
                <a:gd name="connsiteY36" fmla="*/ 642770 h 3652126"/>
                <a:gd name="connsiteX37" fmla="*/ 2286000 w 2589496"/>
                <a:gd name="connsiteY37" fmla="*/ 551330 h 3652126"/>
                <a:gd name="connsiteX38" fmla="*/ 2316480 w 2589496"/>
                <a:gd name="connsiteY38" fmla="*/ 490370 h 3652126"/>
                <a:gd name="connsiteX39" fmla="*/ 2346960 w 2589496"/>
                <a:gd name="connsiteY39" fmla="*/ 398930 h 3652126"/>
                <a:gd name="connsiteX40" fmla="*/ 2362200 w 2589496"/>
                <a:gd name="connsiteY40" fmla="*/ 353210 h 3652126"/>
                <a:gd name="connsiteX41" fmla="*/ 2377440 w 2589496"/>
                <a:gd name="connsiteY41" fmla="*/ 109370 h 3652126"/>
                <a:gd name="connsiteX42" fmla="*/ 2410609 w 2589496"/>
                <a:gd name="connsiteY42" fmla="*/ 1 h 3652126"/>
                <a:gd name="connsiteX43" fmla="*/ 2498463 w 2589496"/>
                <a:gd name="connsiteY43" fmla="*/ 0 h 3652126"/>
                <a:gd name="connsiteX44" fmla="*/ 2524461 w 2589496"/>
                <a:gd name="connsiteY44" fmla="*/ 150607 h 3652126"/>
                <a:gd name="connsiteX45" fmla="*/ 2514600 w 2589496"/>
                <a:gd name="connsiteY45" fmla="*/ 246530 h 3652126"/>
                <a:gd name="connsiteX46" fmla="*/ 2507428 w 2589496"/>
                <a:gd name="connsiteY46" fmla="*/ 511885 h 3652126"/>
                <a:gd name="connsiteX47" fmla="*/ 2571078 w 2589496"/>
                <a:gd name="connsiteY47" fmla="*/ 554019 h 3652126"/>
                <a:gd name="connsiteX48" fmla="*/ 2537907 w 2589496"/>
                <a:gd name="connsiteY48" fmla="*/ 796963 h 3652126"/>
                <a:gd name="connsiteX49" fmla="*/ 2516393 w 2589496"/>
                <a:gd name="connsiteY49" fmla="*/ 892886 h 3652126"/>
                <a:gd name="connsiteX50" fmla="*/ 2484120 w 2589496"/>
                <a:gd name="connsiteY50" fmla="*/ 993290 h 3652126"/>
                <a:gd name="connsiteX51" fmla="*/ 2435710 w 2589496"/>
                <a:gd name="connsiteY51" fmla="*/ 1147483 h 3652126"/>
                <a:gd name="connsiteX52" fmla="*/ 2499360 w 2589496"/>
                <a:gd name="connsiteY52" fmla="*/ 1206650 h 3652126"/>
                <a:gd name="connsiteX53" fmla="*/ 2581835 w 2589496"/>
                <a:gd name="connsiteY53" fmla="*/ 1256852 h 3652126"/>
                <a:gd name="connsiteX54" fmla="*/ 2575560 w 2589496"/>
                <a:gd name="connsiteY54" fmla="*/ 1343810 h 3652126"/>
                <a:gd name="connsiteX55" fmla="*/ 2545080 w 2589496"/>
                <a:gd name="connsiteY55" fmla="*/ 1435250 h 3652126"/>
                <a:gd name="connsiteX56" fmla="*/ 2529840 w 2589496"/>
                <a:gd name="connsiteY56" fmla="*/ 1480970 h 3652126"/>
                <a:gd name="connsiteX57" fmla="*/ 2463502 w 2589496"/>
                <a:gd name="connsiteY57" fmla="*/ 1583167 h 3652126"/>
                <a:gd name="connsiteX58" fmla="*/ 2392680 w 2589496"/>
                <a:gd name="connsiteY58" fmla="*/ 1709570 h 3652126"/>
                <a:gd name="connsiteX59" fmla="*/ 2362200 w 2589496"/>
                <a:gd name="connsiteY59" fmla="*/ 1755290 h 3652126"/>
                <a:gd name="connsiteX60" fmla="*/ 2362200 w 2589496"/>
                <a:gd name="connsiteY60" fmla="*/ 1816250 h 3652126"/>
                <a:gd name="connsiteX61" fmla="*/ 2369372 w 2589496"/>
                <a:gd name="connsiteY61" fmla="*/ 1906793 h 3652126"/>
                <a:gd name="connsiteX62" fmla="*/ 2323652 w 2589496"/>
                <a:gd name="connsiteY62" fmla="*/ 1983890 h 3652126"/>
                <a:gd name="connsiteX63" fmla="*/ 2286000 w 2589496"/>
                <a:gd name="connsiteY63" fmla="*/ 2029610 h 3652126"/>
                <a:gd name="connsiteX64" fmla="*/ 2271656 w 2589496"/>
                <a:gd name="connsiteY64" fmla="*/ 2064573 h 3652126"/>
                <a:gd name="connsiteX65" fmla="*/ 2133600 w 2589496"/>
                <a:gd name="connsiteY65" fmla="*/ 2197250 h 3652126"/>
                <a:gd name="connsiteX66" fmla="*/ 2103120 w 2589496"/>
                <a:gd name="connsiteY66" fmla="*/ 2242970 h 3652126"/>
                <a:gd name="connsiteX67" fmla="*/ 2072640 w 2589496"/>
                <a:gd name="connsiteY67" fmla="*/ 2288690 h 3652126"/>
                <a:gd name="connsiteX68" fmla="*/ 2022438 w 2589496"/>
                <a:gd name="connsiteY68" fmla="*/ 2330823 h 3652126"/>
                <a:gd name="connsiteX69" fmla="*/ 1981200 w 2589496"/>
                <a:gd name="connsiteY69" fmla="*/ 2395370 h 3652126"/>
                <a:gd name="connsiteX70" fmla="*/ 1922033 w 2589496"/>
                <a:gd name="connsiteY70" fmla="*/ 2450951 h 3652126"/>
                <a:gd name="connsiteX71" fmla="*/ 1889760 w 2589496"/>
                <a:gd name="connsiteY71" fmla="*/ 2502050 h 3652126"/>
                <a:gd name="connsiteX72" fmla="*/ 1905000 w 2589496"/>
                <a:gd name="connsiteY72" fmla="*/ 2547770 h 3652126"/>
                <a:gd name="connsiteX73" fmla="*/ 1946238 w 2589496"/>
                <a:gd name="connsiteY73" fmla="*/ 2607834 h 3652126"/>
                <a:gd name="connsiteX74" fmla="*/ 1874520 w 2589496"/>
                <a:gd name="connsiteY74" fmla="*/ 2700170 h 3652126"/>
                <a:gd name="connsiteX75" fmla="*/ 1828800 w 2589496"/>
                <a:gd name="connsiteY75" fmla="*/ 2715410 h 3652126"/>
                <a:gd name="connsiteX76" fmla="*/ 1737360 w 2589496"/>
                <a:gd name="connsiteY76" fmla="*/ 2776370 h 3652126"/>
                <a:gd name="connsiteX77" fmla="*/ 1691640 w 2589496"/>
                <a:gd name="connsiteY77" fmla="*/ 2806850 h 3652126"/>
                <a:gd name="connsiteX78" fmla="*/ 1645920 w 2589496"/>
                <a:gd name="connsiteY78" fmla="*/ 2822090 h 3652126"/>
                <a:gd name="connsiteX79" fmla="*/ 1463040 w 2589496"/>
                <a:gd name="connsiteY79" fmla="*/ 2913530 h 3652126"/>
                <a:gd name="connsiteX80" fmla="*/ 1417320 w 2589496"/>
                <a:gd name="connsiteY80" fmla="*/ 2928770 h 3652126"/>
                <a:gd name="connsiteX81" fmla="*/ 1371600 w 2589496"/>
                <a:gd name="connsiteY81" fmla="*/ 2944010 h 3652126"/>
                <a:gd name="connsiteX82" fmla="*/ 1341120 w 2589496"/>
                <a:gd name="connsiteY82" fmla="*/ 2989730 h 3652126"/>
                <a:gd name="connsiteX83" fmla="*/ 1295400 w 2589496"/>
                <a:gd name="connsiteY83" fmla="*/ 3004970 h 3652126"/>
                <a:gd name="connsiteX84" fmla="*/ 1249680 w 2589496"/>
                <a:gd name="connsiteY84" fmla="*/ 3035450 h 3652126"/>
                <a:gd name="connsiteX85" fmla="*/ 1232648 w 2589496"/>
                <a:gd name="connsiteY85" fmla="*/ 3333975 h 3652126"/>
                <a:gd name="connsiteX86" fmla="*/ 701040 w 2589496"/>
                <a:gd name="connsiteY86" fmla="*/ 3507890 h 3652126"/>
                <a:gd name="connsiteX87" fmla="*/ 167640 w 2589496"/>
                <a:gd name="connsiteY87" fmla="*/ 3645050 h 3652126"/>
                <a:gd name="connsiteX88" fmla="*/ 30480 w 2589496"/>
                <a:gd name="connsiteY88" fmla="*/ 3294530 h 3652126"/>
                <a:gd name="connsiteX89" fmla="*/ 15240 w 2589496"/>
                <a:gd name="connsiteY89" fmla="*/ 3248810 h 3652126"/>
                <a:gd name="connsiteX90" fmla="*/ 0 w 2589496"/>
                <a:gd name="connsiteY90" fmla="*/ 3111650 h 3652126"/>
                <a:gd name="connsiteX91" fmla="*/ 15240 w 2589496"/>
                <a:gd name="connsiteY91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640080 w 2589496"/>
                <a:gd name="connsiteY8" fmla="*/ 2883050 h 3652126"/>
                <a:gd name="connsiteX9" fmla="*/ 853440 w 2589496"/>
                <a:gd name="connsiteY9" fmla="*/ 2730650 h 3652126"/>
                <a:gd name="connsiteX10" fmla="*/ 944880 w 2589496"/>
                <a:gd name="connsiteY10" fmla="*/ 2654450 h 3652126"/>
                <a:gd name="connsiteX11" fmla="*/ 1082040 w 2589496"/>
                <a:gd name="connsiteY11" fmla="*/ 2486810 h 3652126"/>
                <a:gd name="connsiteX12" fmla="*/ 1112520 w 2589496"/>
                <a:gd name="connsiteY12" fmla="*/ 2441090 h 3652126"/>
                <a:gd name="connsiteX13" fmla="*/ 1158240 w 2589496"/>
                <a:gd name="connsiteY13" fmla="*/ 2395370 h 3652126"/>
                <a:gd name="connsiteX14" fmla="*/ 1234440 w 2589496"/>
                <a:gd name="connsiteY14" fmla="*/ 2258210 h 3652126"/>
                <a:gd name="connsiteX15" fmla="*/ 1295400 w 2589496"/>
                <a:gd name="connsiteY15" fmla="*/ 2151530 h 3652126"/>
                <a:gd name="connsiteX16" fmla="*/ 1341120 w 2589496"/>
                <a:gd name="connsiteY16" fmla="*/ 2105810 h 3652126"/>
                <a:gd name="connsiteX17" fmla="*/ 1447800 w 2589496"/>
                <a:gd name="connsiteY17" fmla="*/ 1968650 h 3652126"/>
                <a:gd name="connsiteX18" fmla="*/ 1493520 w 2589496"/>
                <a:gd name="connsiteY18" fmla="*/ 1938170 h 3652126"/>
                <a:gd name="connsiteX19" fmla="*/ 1569720 w 2589496"/>
                <a:gd name="connsiteY19" fmla="*/ 1801010 h 3652126"/>
                <a:gd name="connsiteX20" fmla="*/ 1600200 w 2589496"/>
                <a:gd name="connsiteY20" fmla="*/ 1755290 h 3652126"/>
                <a:gd name="connsiteX21" fmla="*/ 1645920 w 2589496"/>
                <a:gd name="connsiteY21" fmla="*/ 1724810 h 3652126"/>
                <a:gd name="connsiteX22" fmla="*/ 1722120 w 2589496"/>
                <a:gd name="connsiteY22" fmla="*/ 1587650 h 3652126"/>
                <a:gd name="connsiteX23" fmla="*/ 1783080 w 2589496"/>
                <a:gd name="connsiteY23" fmla="*/ 1496210 h 3652126"/>
                <a:gd name="connsiteX24" fmla="*/ 1813560 w 2589496"/>
                <a:gd name="connsiteY24" fmla="*/ 1450490 h 3652126"/>
                <a:gd name="connsiteX25" fmla="*/ 1859280 w 2589496"/>
                <a:gd name="connsiteY25" fmla="*/ 1404770 h 3652126"/>
                <a:gd name="connsiteX26" fmla="*/ 1935480 w 2589496"/>
                <a:gd name="connsiteY26" fmla="*/ 1267610 h 3652126"/>
                <a:gd name="connsiteX27" fmla="*/ 1965960 w 2589496"/>
                <a:gd name="connsiteY27" fmla="*/ 1221890 h 3652126"/>
                <a:gd name="connsiteX28" fmla="*/ 1981200 w 2589496"/>
                <a:gd name="connsiteY28" fmla="*/ 1176170 h 3652126"/>
                <a:gd name="connsiteX29" fmla="*/ 2042160 w 2589496"/>
                <a:gd name="connsiteY29" fmla="*/ 1084730 h 3652126"/>
                <a:gd name="connsiteX30" fmla="*/ 2087880 w 2589496"/>
                <a:gd name="connsiteY30" fmla="*/ 978050 h 3652126"/>
                <a:gd name="connsiteX31" fmla="*/ 2118360 w 2589496"/>
                <a:gd name="connsiteY31" fmla="*/ 932330 h 3652126"/>
                <a:gd name="connsiteX32" fmla="*/ 2133600 w 2589496"/>
                <a:gd name="connsiteY32" fmla="*/ 886610 h 3652126"/>
                <a:gd name="connsiteX33" fmla="*/ 2164080 w 2589496"/>
                <a:gd name="connsiteY33" fmla="*/ 840890 h 3652126"/>
                <a:gd name="connsiteX34" fmla="*/ 2225040 w 2589496"/>
                <a:gd name="connsiteY34" fmla="*/ 688490 h 3652126"/>
                <a:gd name="connsiteX35" fmla="*/ 2255520 w 2589496"/>
                <a:gd name="connsiteY35" fmla="*/ 642770 h 3652126"/>
                <a:gd name="connsiteX36" fmla="*/ 2286000 w 2589496"/>
                <a:gd name="connsiteY36" fmla="*/ 551330 h 3652126"/>
                <a:gd name="connsiteX37" fmla="*/ 2316480 w 2589496"/>
                <a:gd name="connsiteY37" fmla="*/ 490370 h 3652126"/>
                <a:gd name="connsiteX38" fmla="*/ 2346960 w 2589496"/>
                <a:gd name="connsiteY38" fmla="*/ 398930 h 3652126"/>
                <a:gd name="connsiteX39" fmla="*/ 2362200 w 2589496"/>
                <a:gd name="connsiteY39" fmla="*/ 353210 h 3652126"/>
                <a:gd name="connsiteX40" fmla="*/ 2377440 w 2589496"/>
                <a:gd name="connsiteY40" fmla="*/ 109370 h 3652126"/>
                <a:gd name="connsiteX41" fmla="*/ 2410609 w 2589496"/>
                <a:gd name="connsiteY41" fmla="*/ 1 h 3652126"/>
                <a:gd name="connsiteX42" fmla="*/ 2498463 w 2589496"/>
                <a:gd name="connsiteY42" fmla="*/ 0 h 3652126"/>
                <a:gd name="connsiteX43" fmla="*/ 2524461 w 2589496"/>
                <a:gd name="connsiteY43" fmla="*/ 150607 h 3652126"/>
                <a:gd name="connsiteX44" fmla="*/ 2514600 w 2589496"/>
                <a:gd name="connsiteY44" fmla="*/ 246530 h 3652126"/>
                <a:gd name="connsiteX45" fmla="*/ 2507428 w 2589496"/>
                <a:gd name="connsiteY45" fmla="*/ 511885 h 3652126"/>
                <a:gd name="connsiteX46" fmla="*/ 2571078 w 2589496"/>
                <a:gd name="connsiteY46" fmla="*/ 554019 h 3652126"/>
                <a:gd name="connsiteX47" fmla="*/ 2537907 w 2589496"/>
                <a:gd name="connsiteY47" fmla="*/ 796963 h 3652126"/>
                <a:gd name="connsiteX48" fmla="*/ 2516393 w 2589496"/>
                <a:gd name="connsiteY48" fmla="*/ 892886 h 3652126"/>
                <a:gd name="connsiteX49" fmla="*/ 2484120 w 2589496"/>
                <a:gd name="connsiteY49" fmla="*/ 993290 h 3652126"/>
                <a:gd name="connsiteX50" fmla="*/ 2435710 w 2589496"/>
                <a:gd name="connsiteY50" fmla="*/ 1147483 h 3652126"/>
                <a:gd name="connsiteX51" fmla="*/ 2499360 w 2589496"/>
                <a:gd name="connsiteY51" fmla="*/ 1206650 h 3652126"/>
                <a:gd name="connsiteX52" fmla="*/ 2581835 w 2589496"/>
                <a:gd name="connsiteY52" fmla="*/ 1256852 h 3652126"/>
                <a:gd name="connsiteX53" fmla="*/ 2575560 w 2589496"/>
                <a:gd name="connsiteY53" fmla="*/ 1343810 h 3652126"/>
                <a:gd name="connsiteX54" fmla="*/ 2545080 w 2589496"/>
                <a:gd name="connsiteY54" fmla="*/ 1435250 h 3652126"/>
                <a:gd name="connsiteX55" fmla="*/ 2529840 w 2589496"/>
                <a:gd name="connsiteY55" fmla="*/ 1480970 h 3652126"/>
                <a:gd name="connsiteX56" fmla="*/ 2463502 w 2589496"/>
                <a:gd name="connsiteY56" fmla="*/ 1583167 h 3652126"/>
                <a:gd name="connsiteX57" fmla="*/ 2392680 w 2589496"/>
                <a:gd name="connsiteY57" fmla="*/ 1709570 h 3652126"/>
                <a:gd name="connsiteX58" fmla="*/ 2362200 w 2589496"/>
                <a:gd name="connsiteY58" fmla="*/ 1755290 h 3652126"/>
                <a:gd name="connsiteX59" fmla="*/ 2362200 w 2589496"/>
                <a:gd name="connsiteY59" fmla="*/ 1816250 h 3652126"/>
                <a:gd name="connsiteX60" fmla="*/ 2369372 w 2589496"/>
                <a:gd name="connsiteY60" fmla="*/ 1906793 h 3652126"/>
                <a:gd name="connsiteX61" fmla="*/ 2323652 w 2589496"/>
                <a:gd name="connsiteY61" fmla="*/ 1983890 h 3652126"/>
                <a:gd name="connsiteX62" fmla="*/ 2286000 w 2589496"/>
                <a:gd name="connsiteY62" fmla="*/ 2029610 h 3652126"/>
                <a:gd name="connsiteX63" fmla="*/ 2271656 w 2589496"/>
                <a:gd name="connsiteY63" fmla="*/ 2064573 h 3652126"/>
                <a:gd name="connsiteX64" fmla="*/ 2133600 w 2589496"/>
                <a:gd name="connsiteY64" fmla="*/ 2197250 h 3652126"/>
                <a:gd name="connsiteX65" fmla="*/ 2103120 w 2589496"/>
                <a:gd name="connsiteY65" fmla="*/ 2242970 h 3652126"/>
                <a:gd name="connsiteX66" fmla="*/ 2072640 w 2589496"/>
                <a:gd name="connsiteY66" fmla="*/ 2288690 h 3652126"/>
                <a:gd name="connsiteX67" fmla="*/ 2022438 w 2589496"/>
                <a:gd name="connsiteY67" fmla="*/ 2330823 h 3652126"/>
                <a:gd name="connsiteX68" fmla="*/ 1981200 w 2589496"/>
                <a:gd name="connsiteY68" fmla="*/ 2395370 h 3652126"/>
                <a:gd name="connsiteX69" fmla="*/ 1922033 w 2589496"/>
                <a:gd name="connsiteY69" fmla="*/ 2450951 h 3652126"/>
                <a:gd name="connsiteX70" fmla="*/ 1889760 w 2589496"/>
                <a:gd name="connsiteY70" fmla="*/ 2502050 h 3652126"/>
                <a:gd name="connsiteX71" fmla="*/ 1905000 w 2589496"/>
                <a:gd name="connsiteY71" fmla="*/ 2547770 h 3652126"/>
                <a:gd name="connsiteX72" fmla="*/ 1946238 w 2589496"/>
                <a:gd name="connsiteY72" fmla="*/ 2607834 h 3652126"/>
                <a:gd name="connsiteX73" fmla="*/ 1874520 w 2589496"/>
                <a:gd name="connsiteY73" fmla="*/ 2700170 h 3652126"/>
                <a:gd name="connsiteX74" fmla="*/ 1828800 w 2589496"/>
                <a:gd name="connsiteY74" fmla="*/ 2715410 h 3652126"/>
                <a:gd name="connsiteX75" fmla="*/ 1737360 w 2589496"/>
                <a:gd name="connsiteY75" fmla="*/ 2776370 h 3652126"/>
                <a:gd name="connsiteX76" fmla="*/ 1691640 w 2589496"/>
                <a:gd name="connsiteY76" fmla="*/ 2806850 h 3652126"/>
                <a:gd name="connsiteX77" fmla="*/ 1645920 w 2589496"/>
                <a:gd name="connsiteY77" fmla="*/ 2822090 h 3652126"/>
                <a:gd name="connsiteX78" fmla="*/ 1463040 w 2589496"/>
                <a:gd name="connsiteY78" fmla="*/ 2913530 h 3652126"/>
                <a:gd name="connsiteX79" fmla="*/ 1417320 w 2589496"/>
                <a:gd name="connsiteY79" fmla="*/ 2928770 h 3652126"/>
                <a:gd name="connsiteX80" fmla="*/ 1371600 w 2589496"/>
                <a:gd name="connsiteY80" fmla="*/ 2944010 h 3652126"/>
                <a:gd name="connsiteX81" fmla="*/ 1341120 w 2589496"/>
                <a:gd name="connsiteY81" fmla="*/ 2989730 h 3652126"/>
                <a:gd name="connsiteX82" fmla="*/ 1295400 w 2589496"/>
                <a:gd name="connsiteY82" fmla="*/ 3004970 h 3652126"/>
                <a:gd name="connsiteX83" fmla="*/ 1249680 w 2589496"/>
                <a:gd name="connsiteY83" fmla="*/ 3035450 h 3652126"/>
                <a:gd name="connsiteX84" fmla="*/ 1232648 w 2589496"/>
                <a:gd name="connsiteY84" fmla="*/ 3333975 h 3652126"/>
                <a:gd name="connsiteX85" fmla="*/ 701040 w 2589496"/>
                <a:gd name="connsiteY85" fmla="*/ 3507890 h 3652126"/>
                <a:gd name="connsiteX86" fmla="*/ 167640 w 2589496"/>
                <a:gd name="connsiteY86" fmla="*/ 3645050 h 3652126"/>
                <a:gd name="connsiteX87" fmla="*/ 30480 w 2589496"/>
                <a:gd name="connsiteY87" fmla="*/ 3294530 h 3652126"/>
                <a:gd name="connsiteX88" fmla="*/ 15240 w 2589496"/>
                <a:gd name="connsiteY88" fmla="*/ 3248810 h 3652126"/>
                <a:gd name="connsiteX89" fmla="*/ 0 w 2589496"/>
                <a:gd name="connsiteY89" fmla="*/ 3111650 h 3652126"/>
                <a:gd name="connsiteX90" fmla="*/ 15240 w 2589496"/>
                <a:gd name="connsiteY90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457200 w 2589496"/>
                <a:gd name="connsiteY6" fmla="*/ 2959250 h 3652126"/>
                <a:gd name="connsiteX7" fmla="*/ 640080 w 2589496"/>
                <a:gd name="connsiteY7" fmla="*/ 2883050 h 3652126"/>
                <a:gd name="connsiteX8" fmla="*/ 853440 w 2589496"/>
                <a:gd name="connsiteY8" fmla="*/ 2730650 h 3652126"/>
                <a:gd name="connsiteX9" fmla="*/ 944880 w 2589496"/>
                <a:gd name="connsiteY9" fmla="*/ 2654450 h 3652126"/>
                <a:gd name="connsiteX10" fmla="*/ 1082040 w 2589496"/>
                <a:gd name="connsiteY10" fmla="*/ 2486810 h 3652126"/>
                <a:gd name="connsiteX11" fmla="*/ 1112520 w 2589496"/>
                <a:gd name="connsiteY11" fmla="*/ 2441090 h 3652126"/>
                <a:gd name="connsiteX12" fmla="*/ 1158240 w 2589496"/>
                <a:gd name="connsiteY12" fmla="*/ 2395370 h 3652126"/>
                <a:gd name="connsiteX13" fmla="*/ 1234440 w 2589496"/>
                <a:gd name="connsiteY13" fmla="*/ 2258210 h 3652126"/>
                <a:gd name="connsiteX14" fmla="*/ 1295400 w 2589496"/>
                <a:gd name="connsiteY14" fmla="*/ 2151530 h 3652126"/>
                <a:gd name="connsiteX15" fmla="*/ 1341120 w 2589496"/>
                <a:gd name="connsiteY15" fmla="*/ 2105810 h 3652126"/>
                <a:gd name="connsiteX16" fmla="*/ 1447800 w 2589496"/>
                <a:gd name="connsiteY16" fmla="*/ 1968650 h 3652126"/>
                <a:gd name="connsiteX17" fmla="*/ 1493520 w 2589496"/>
                <a:gd name="connsiteY17" fmla="*/ 1938170 h 3652126"/>
                <a:gd name="connsiteX18" fmla="*/ 1569720 w 2589496"/>
                <a:gd name="connsiteY18" fmla="*/ 1801010 h 3652126"/>
                <a:gd name="connsiteX19" fmla="*/ 1600200 w 2589496"/>
                <a:gd name="connsiteY19" fmla="*/ 1755290 h 3652126"/>
                <a:gd name="connsiteX20" fmla="*/ 1645920 w 2589496"/>
                <a:gd name="connsiteY20" fmla="*/ 1724810 h 3652126"/>
                <a:gd name="connsiteX21" fmla="*/ 1722120 w 2589496"/>
                <a:gd name="connsiteY21" fmla="*/ 1587650 h 3652126"/>
                <a:gd name="connsiteX22" fmla="*/ 1783080 w 2589496"/>
                <a:gd name="connsiteY22" fmla="*/ 1496210 h 3652126"/>
                <a:gd name="connsiteX23" fmla="*/ 1813560 w 2589496"/>
                <a:gd name="connsiteY23" fmla="*/ 1450490 h 3652126"/>
                <a:gd name="connsiteX24" fmla="*/ 1859280 w 2589496"/>
                <a:gd name="connsiteY24" fmla="*/ 1404770 h 3652126"/>
                <a:gd name="connsiteX25" fmla="*/ 1935480 w 2589496"/>
                <a:gd name="connsiteY25" fmla="*/ 1267610 h 3652126"/>
                <a:gd name="connsiteX26" fmla="*/ 1965960 w 2589496"/>
                <a:gd name="connsiteY26" fmla="*/ 1221890 h 3652126"/>
                <a:gd name="connsiteX27" fmla="*/ 1981200 w 2589496"/>
                <a:gd name="connsiteY27" fmla="*/ 1176170 h 3652126"/>
                <a:gd name="connsiteX28" fmla="*/ 2042160 w 2589496"/>
                <a:gd name="connsiteY28" fmla="*/ 1084730 h 3652126"/>
                <a:gd name="connsiteX29" fmla="*/ 2087880 w 2589496"/>
                <a:gd name="connsiteY29" fmla="*/ 978050 h 3652126"/>
                <a:gd name="connsiteX30" fmla="*/ 2118360 w 2589496"/>
                <a:gd name="connsiteY30" fmla="*/ 932330 h 3652126"/>
                <a:gd name="connsiteX31" fmla="*/ 2133600 w 2589496"/>
                <a:gd name="connsiteY31" fmla="*/ 886610 h 3652126"/>
                <a:gd name="connsiteX32" fmla="*/ 2164080 w 2589496"/>
                <a:gd name="connsiteY32" fmla="*/ 840890 h 3652126"/>
                <a:gd name="connsiteX33" fmla="*/ 2225040 w 2589496"/>
                <a:gd name="connsiteY33" fmla="*/ 688490 h 3652126"/>
                <a:gd name="connsiteX34" fmla="*/ 2255520 w 2589496"/>
                <a:gd name="connsiteY34" fmla="*/ 642770 h 3652126"/>
                <a:gd name="connsiteX35" fmla="*/ 2286000 w 2589496"/>
                <a:gd name="connsiteY35" fmla="*/ 551330 h 3652126"/>
                <a:gd name="connsiteX36" fmla="*/ 2316480 w 2589496"/>
                <a:gd name="connsiteY36" fmla="*/ 490370 h 3652126"/>
                <a:gd name="connsiteX37" fmla="*/ 2346960 w 2589496"/>
                <a:gd name="connsiteY37" fmla="*/ 398930 h 3652126"/>
                <a:gd name="connsiteX38" fmla="*/ 2362200 w 2589496"/>
                <a:gd name="connsiteY38" fmla="*/ 353210 h 3652126"/>
                <a:gd name="connsiteX39" fmla="*/ 2377440 w 2589496"/>
                <a:gd name="connsiteY39" fmla="*/ 109370 h 3652126"/>
                <a:gd name="connsiteX40" fmla="*/ 2410609 w 2589496"/>
                <a:gd name="connsiteY40" fmla="*/ 1 h 3652126"/>
                <a:gd name="connsiteX41" fmla="*/ 2498463 w 2589496"/>
                <a:gd name="connsiteY41" fmla="*/ 0 h 3652126"/>
                <a:gd name="connsiteX42" fmla="*/ 2524461 w 2589496"/>
                <a:gd name="connsiteY42" fmla="*/ 150607 h 3652126"/>
                <a:gd name="connsiteX43" fmla="*/ 2514600 w 2589496"/>
                <a:gd name="connsiteY43" fmla="*/ 246530 h 3652126"/>
                <a:gd name="connsiteX44" fmla="*/ 2507428 w 2589496"/>
                <a:gd name="connsiteY44" fmla="*/ 511885 h 3652126"/>
                <a:gd name="connsiteX45" fmla="*/ 2571078 w 2589496"/>
                <a:gd name="connsiteY45" fmla="*/ 554019 h 3652126"/>
                <a:gd name="connsiteX46" fmla="*/ 2537907 w 2589496"/>
                <a:gd name="connsiteY46" fmla="*/ 796963 h 3652126"/>
                <a:gd name="connsiteX47" fmla="*/ 2516393 w 2589496"/>
                <a:gd name="connsiteY47" fmla="*/ 892886 h 3652126"/>
                <a:gd name="connsiteX48" fmla="*/ 2484120 w 2589496"/>
                <a:gd name="connsiteY48" fmla="*/ 993290 h 3652126"/>
                <a:gd name="connsiteX49" fmla="*/ 2435710 w 2589496"/>
                <a:gd name="connsiteY49" fmla="*/ 1147483 h 3652126"/>
                <a:gd name="connsiteX50" fmla="*/ 2499360 w 2589496"/>
                <a:gd name="connsiteY50" fmla="*/ 1206650 h 3652126"/>
                <a:gd name="connsiteX51" fmla="*/ 2581835 w 2589496"/>
                <a:gd name="connsiteY51" fmla="*/ 1256852 h 3652126"/>
                <a:gd name="connsiteX52" fmla="*/ 2575560 w 2589496"/>
                <a:gd name="connsiteY52" fmla="*/ 1343810 h 3652126"/>
                <a:gd name="connsiteX53" fmla="*/ 2545080 w 2589496"/>
                <a:gd name="connsiteY53" fmla="*/ 1435250 h 3652126"/>
                <a:gd name="connsiteX54" fmla="*/ 2529840 w 2589496"/>
                <a:gd name="connsiteY54" fmla="*/ 1480970 h 3652126"/>
                <a:gd name="connsiteX55" fmla="*/ 2463502 w 2589496"/>
                <a:gd name="connsiteY55" fmla="*/ 1583167 h 3652126"/>
                <a:gd name="connsiteX56" fmla="*/ 2392680 w 2589496"/>
                <a:gd name="connsiteY56" fmla="*/ 1709570 h 3652126"/>
                <a:gd name="connsiteX57" fmla="*/ 2362200 w 2589496"/>
                <a:gd name="connsiteY57" fmla="*/ 1755290 h 3652126"/>
                <a:gd name="connsiteX58" fmla="*/ 2362200 w 2589496"/>
                <a:gd name="connsiteY58" fmla="*/ 1816250 h 3652126"/>
                <a:gd name="connsiteX59" fmla="*/ 2369372 w 2589496"/>
                <a:gd name="connsiteY59" fmla="*/ 1906793 h 3652126"/>
                <a:gd name="connsiteX60" fmla="*/ 2323652 w 2589496"/>
                <a:gd name="connsiteY60" fmla="*/ 1983890 h 3652126"/>
                <a:gd name="connsiteX61" fmla="*/ 2286000 w 2589496"/>
                <a:gd name="connsiteY61" fmla="*/ 2029610 h 3652126"/>
                <a:gd name="connsiteX62" fmla="*/ 2271656 w 2589496"/>
                <a:gd name="connsiteY62" fmla="*/ 2064573 h 3652126"/>
                <a:gd name="connsiteX63" fmla="*/ 2133600 w 2589496"/>
                <a:gd name="connsiteY63" fmla="*/ 2197250 h 3652126"/>
                <a:gd name="connsiteX64" fmla="*/ 2103120 w 2589496"/>
                <a:gd name="connsiteY64" fmla="*/ 2242970 h 3652126"/>
                <a:gd name="connsiteX65" fmla="*/ 2072640 w 2589496"/>
                <a:gd name="connsiteY65" fmla="*/ 2288690 h 3652126"/>
                <a:gd name="connsiteX66" fmla="*/ 2022438 w 2589496"/>
                <a:gd name="connsiteY66" fmla="*/ 2330823 h 3652126"/>
                <a:gd name="connsiteX67" fmla="*/ 1981200 w 2589496"/>
                <a:gd name="connsiteY67" fmla="*/ 2395370 h 3652126"/>
                <a:gd name="connsiteX68" fmla="*/ 1922033 w 2589496"/>
                <a:gd name="connsiteY68" fmla="*/ 2450951 h 3652126"/>
                <a:gd name="connsiteX69" fmla="*/ 1889760 w 2589496"/>
                <a:gd name="connsiteY69" fmla="*/ 2502050 h 3652126"/>
                <a:gd name="connsiteX70" fmla="*/ 1905000 w 2589496"/>
                <a:gd name="connsiteY70" fmla="*/ 2547770 h 3652126"/>
                <a:gd name="connsiteX71" fmla="*/ 1946238 w 2589496"/>
                <a:gd name="connsiteY71" fmla="*/ 2607834 h 3652126"/>
                <a:gd name="connsiteX72" fmla="*/ 1874520 w 2589496"/>
                <a:gd name="connsiteY72" fmla="*/ 2700170 h 3652126"/>
                <a:gd name="connsiteX73" fmla="*/ 1828800 w 2589496"/>
                <a:gd name="connsiteY73" fmla="*/ 2715410 h 3652126"/>
                <a:gd name="connsiteX74" fmla="*/ 1737360 w 2589496"/>
                <a:gd name="connsiteY74" fmla="*/ 2776370 h 3652126"/>
                <a:gd name="connsiteX75" fmla="*/ 1691640 w 2589496"/>
                <a:gd name="connsiteY75" fmla="*/ 2806850 h 3652126"/>
                <a:gd name="connsiteX76" fmla="*/ 1645920 w 2589496"/>
                <a:gd name="connsiteY76" fmla="*/ 2822090 h 3652126"/>
                <a:gd name="connsiteX77" fmla="*/ 1463040 w 2589496"/>
                <a:gd name="connsiteY77" fmla="*/ 2913530 h 3652126"/>
                <a:gd name="connsiteX78" fmla="*/ 1417320 w 2589496"/>
                <a:gd name="connsiteY78" fmla="*/ 2928770 h 3652126"/>
                <a:gd name="connsiteX79" fmla="*/ 1371600 w 2589496"/>
                <a:gd name="connsiteY79" fmla="*/ 2944010 h 3652126"/>
                <a:gd name="connsiteX80" fmla="*/ 1341120 w 2589496"/>
                <a:gd name="connsiteY80" fmla="*/ 2989730 h 3652126"/>
                <a:gd name="connsiteX81" fmla="*/ 1295400 w 2589496"/>
                <a:gd name="connsiteY81" fmla="*/ 3004970 h 3652126"/>
                <a:gd name="connsiteX82" fmla="*/ 1249680 w 2589496"/>
                <a:gd name="connsiteY82" fmla="*/ 3035450 h 3652126"/>
                <a:gd name="connsiteX83" fmla="*/ 1232648 w 2589496"/>
                <a:gd name="connsiteY83" fmla="*/ 3333975 h 3652126"/>
                <a:gd name="connsiteX84" fmla="*/ 701040 w 2589496"/>
                <a:gd name="connsiteY84" fmla="*/ 3507890 h 3652126"/>
                <a:gd name="connsiteX85" fmla="*/ 167640 w 2589496"/>
                <a:gd name="connsiteY85" fmla="*/ 3645050 h 3652126"/>
                <a:gd name="connsiteX86" fmla="*/ 30480 w 2589496"/>
                <a:gd name="connsiteY86" fmla="*/ 3294530 h 3652126"/>
                <a:gd name="connsiteX87" fmla="*/ 15240 w 2589496"/>
                <a:gd name="connsiteY87" fmla="*/ 3248810 h 3652126"/>
                <a:gd name="connsiteX88" fmla="*/ 0 w 2589496"/>
                <a:gd name="connsiteY88" fmla="*/ 3111650 h 3652126"/>
                <a:gd name="connsiteX89" fmla="*/ 15240 w 2589496"/>
                <a:gd name="connsiteY89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50520 w 2589496"/>
                <a:gd name="connsiteY4" fmla="*/ 2989730 h 3652126"/>
                <a:gd name="connsiteX5" fmla="*/ 457200 w 2589496"/>
                <a:gd name="connsiteY5" fmla="*/ 2959250 h 3652126"/>
                <a:gd name="connsiteX6" fmla="*/ 640080 w 2589496"/>
                <a:gd name="connsiteY6" fmla="*/ 2883050 h 3652126"/>
                <a:gd name="connsiteX7" fmla="*/ 853440 w 2589496"/>
                <a:gd name="connsiteY7" fmla="*/ 2730650 h 3652126"/>
                <a:gd name="connsiteX8" fmla="*/ 944880 w 2589496"/>
                <a:gd name="connsiteY8" fmla="*/ 2654450 h 3652126"/>
                <a:gd name="connsiteX9" fmla="*/ 1082040 w 2589496"/>
                <a:gd name="connsiteY9" fmla="*/ 2486810 h 3652126"/>
                <a:gd name="connsiteX10" fmla="*/ 1112520 w 2589496"/>
                <a:gd name="connsiteY10" fmla="*/ 2441090 h 3652126"/>
                <a:gd name="connsiteX11" fmla="*/ 1158240 w 2589496"/>
                <a:gd name="connsiteY11" fmla="*/ 2395370 h 3652126"/>
                <a:gd name="connsiteX12" fmla="*/ 1234440 w 2589496"/>
                <a:gd name="connsiteY12" fmla="*/ 2258210 h 3652126"/>
                <a:gd name="connsiteX13" fmla="*/ 1295400 w 2589496"/>
                <a:gd name="connsiteY13" fmla="*/ 2151530 h 3652126"/>
                <a:gd name="connsiteX14" fmla="*/ 1341120 w 2589496"/>
                <a:gd name="connsiteY14" fmla="*/ 2105810 h 3652126"/>
                <a:gd name="connsiteX15" fmla="*/ 1447800 w 2589496"/>
                <a:gd name="connsiteY15" fmla="*/ 1968650 h 3652126"/>
                <a:gd name="connsiteX16" fmla="*/ 1493520 w 2589496"/>
                <a:gd name="connsiteY16" fmla="*/ 1938170 h 3652126"/>
                <a:gd name="connsiteX17" fmla="*/ 1569720 w 2589496"/>
                <a:gd name="connsiteY17" fmla="*/ 1801010 h 3652126"/>
                <a:gd name="connsiteX18" fmla="*/ 1600200 w 2589496"/>
                <a:gd name="connsiteY18" fmla="*/ 1755290 h 3652126"/>
                <a:gd name="connsiteX19" fmla="*/ 1645920 w 2589496"/>
                <a:gd name="connsiteY19" fmla="*/ 1724810 h 3652126"/>
                <a:gd name="connsiteX20" fmla="*/ 1722120 w 2589496"/>
                <a:gd name="connsiteY20" fmla="*/ 1587650 h 3652126"/>
                <a:gd name="connsiteX21" fmla="*/ 1783080 w 2589496"/>
                <a:gd name="connsiteY21" fmla="*/ 1496210 h 3652126"/>
                <a:gd name="connsiteX22" fmla="*/ 1813560 w 2589496"/>
                <a:gd name="connsiteY22" fmla="*/ 1450490 h 3652126"/>
                <a:gd name="connsiteX23" fmla="*/ 1859280 w 2589496"/>
                <a:gd name="connsiteY23" fmla="*/ 1404770 h 3652126"/>
                <a:gd name="connsiteX24" fmla="*/ 1935480 w 2589496"/>
                <a:gd name="connsiteY24" fmla="*/ 1267610 h 3652126"/>
                <a:gd name="connsiteX25" fmla="*/ 1965960 w 2589496"/>
                <a:gd name="connsiteY25" fmla="*/ 1221890 h 3652126"/>
                <a:gd name="connsiteX26" fmla="*/ 1981200 w 2589496"/>
                <a:gd name="connsiteY26" fmla="*/ 1176170 h 3652126"/>
                <a:gd name="connsiteX27" fmla="*/ 2042160 w 2589496"/>
                <a:gd name="connsiteY27" fmla="*/ 1084730 h 3652126"/>
                <a:gd name="connsiteX28" fmla="*/ 2087880 w 2589496"/>
                <a:gd name="connsiteY28" fmla="*/ 978050 h 3652126"/>
                <a:gd name="connsiteX29" fmla="*/ 2118360 w 2589496"/>
                <a:gd name="connsiteY29" fmla="*/ 932330 h 3652126"/>
                <a:gd name="connsiteX30" fmla="*/ 2133600 w 2589496"/>
                <a:gd name="connsiteY30" fmla="*/ 886610 h 3652126"/>
                <a:gd name="connsiteX31" fmla="*/ 2164080 w 2589496"/>
                <a:gd name="connsiteY31" fmla="*/ 840890 h 3652126"/>
                <a:gd name="connsiteX32" fmla="*/ 2225040 w 2589496"/>
                <a:gd name="connsiteY32" fmla="*/ 688490 h 3652126"/>
                <a:gd name="connsiteX33" fmla="*/ 2255520 w 2589496"/>
                <a:gd name="connsiteY33" fmla="*/ 642770 h 3652126"/>
                <a:gd name="connsiteX34" fmla="*/ 2286000 w 2589496"/>
                <a:gd name="connsiteY34" fmla="*/ 551330 h 3652126"/>
                <a:gd name="connsiteX35" fmla="*/ 2316480 w 2589496"/>
                <a:gd name="connsiteY35" fmla="*/ 490370 h 3652126"/>
                <a:gd name="connsiteX36" fmla="*/ 2346960 w 2589496"/>
                <a:gd name="connsiteY36" fmla="*/ 398930 h 3652126"/>
                <a:gd name="connsiteX37" fmla="*/ 2362200 w 2589496"/>
                <a:gd name="connsiteY37" fmla="*/ 353210 h 3652126"/>
                <a:gd name="connsiteX38" fmla="*/ 2377440 w 2589496"/>
                <a:gd name="connsiteY38" fmla="*/ 109370 h 3652126"/>
                <a:gd name="connsiteX39" fmla="*/ 2410609 w 2589496"/>
                <a:gd name="connsiteY39" fmla="*/ 1 h 3652126"/>
                <a:gd name="connsiteX40" fmla="*/ 2498463 w 2589496"/>
                <a:gd name="connsiteY40" fmla="*/ 0 h 3652126"/>
                <a:gd name="connsiteX41" fmla="*/ 2524461 w 2589496"/>
                <a:gd name="connsiteY41" fmla="*/ 150607 h 3652126"/>
                <a:gd name="connsiteX42" fmla="*/ 2514600 w 2589496"/>
                <a:gd name="connsiteY42" fmla="*/ 246530 h 3652126"/>
                <a:gd name="connsiteX43" fmla="*/ 2507428 w 2589496"/>
                <a:gd name="connsiteY43" fmla="*/ 511885 h 3652126"/>
                <a:gd name="connsiteX44" fmla="*/ 2571078 w 2589496"/>
                <a:gd name="connsiteY44" fmla="*/ 554019 h 3652126"/>
                <a:gd name="connsiteX45" fmla="*/ 2537907 w 2589496"/>
                <a:gd name="connsiteY45" fmla="*/ 796963 h 3652126"/>
                <a:gd name="connsiteX46" fmla="*/ 2516393 w 2589496"/>
                <a:gd name="connsiteY46" fmla="*/ 892886 h 3652126"/>
                <a:gd name="connsiteX47" fmla="*/ 2484120 w 2589496"/>
                <a:gd name="connsiteY47" fmla="*/ 993290 h 3652126"/>
                <a:gd name="connsiteX48" fmla="*/ 2435710 w 2589496"/>
                <a:gd name="connsiteY48" fmla="*/ 1147483 h 3652126"/>
                <a:gd name="connsiteX49" fmla="*/ 2499360 w 2589496"/>
                <a:gd name="connsiteY49" fmla="*/ 1206650 h 3652126"/>
                <a:gd name="connsiteX50" fmla="*/ 2581835 w 2589496"/>
                <a:gd name="connsiteY50" fmla="*/ 1256852 h 3652126"/>
                <a:gd name="connsiteX51" fmla="*/ 2575560 w 2589496"/>
                <a:gd name="connsiteY51" fmla="*/ 1343810 h 3652126"/>
                <a:gd name="connsiteX52" fmla="*/ 2545080 w 2589496"/>
                <a:gd name="connsiteY52" fmla="*/ 1435250 h 3652126"/>
                <a:gd name="connsiteX53" fmla="*/ 2529840 w 2589496"/>
                <a:gd name="connsiteY53" fmla="*/ 1480970 h 3652126"/>
                <a:gd name="connsiteX54" fmla="*/ 2463502 w 2589496"/>
                <a:gd name="connsiteY54" fmla="*/ 1583167 h 3652126"/>
                <a:gd name="connsiteX55" fmla="*/ 2392680 w 2589496"/>
                <a:gd name="connsiteY55" fmla="*/ 1709570 h 3652126"/>
                <a:gd name="connsiteX56" fmla="*/ 2362200 w 2589496"/>
                <a:gd name="connsiteY56" fmla="*/ 1755290 h 3652126"/>
                <a:gd name="connsiteX57" fmla="*/ 2362200 w 2589496"/>
                <a:gd name="connsiteY57" fmla="*/ 1816250 h 3652126"/>
                <a:gd name="connsiteX58" fmla="*/ 2369372 w 2589496"/>
                <a:gd name="connsiteY58" fmla="*/ 1906793 h 3652126"/>
                <a:gd name="connsiteX59" fmla="*/ 2323652 w 2589496"/>
                <a:gd name="connsiteY59" fmla="*/ 1983890 h 3652126"/>
                <a:gd name="connsiteX60" fmla="*/ 2286000 w 2589496"/>
                <a:gd name="connsiteY60" fmla="*/ 2029610 h 3652126"/>
                <a:gd name="connsiteX61" fmla="*/ 2271656 w 2589496"/>
                <a:gd name="connsiteY61" fmla="*/ 2064573 h 3652126"/>
                <a:gd name="connsiteX62" fmla="*/ 2133600 w 2589496"/>
                <a:gd name="connsiteY62" fmla="*/ 2197250 h 3652126"/>
                <a:gd name="connsiteX63" fmla="*/ 2103120 w 2589496"/>
                <a:gd name="connsiteY63" fmla="*/ 2242970 h 3652126"/>
                <a:gd name="connsiteX64" fmla="*/ 2072640 w 2589496"/>
                <a:gd name="connsiteY64" fmla="*/ 2288690 h 3652126"/>
                <a:gd name="connsiteX65" fmla="*/ 2022438 w 2589496"/>
                <a:gd name="connsiteY65" fmla="*/ 2330823 h 3652126"/>
                <a:gd name="connsiteX66" fmla="*/ 1981200 w 2589496"/>
                <a:gd name="connsiteY66" fmla="*/ 2395370 h 3652126"/>
                <a:gd name="connsiteX67" fmla="*/ 1922033 w 2589496"/>
                <a:gd name="connsiteY67" fmla="*/ 2450951 h 3652126"/>
                <a:gd name="connsiteX68" fmla="*/ 1889760 w 2589496"/>
                <a:gd name="connsiteY68" fmla="*/ 2502050 h 3652126"/>
                <a:gd name="connsiteX69" fmla="*/ 1905000 w 2589496"/>
                <a:gd name="connsiteY69" fmla="*/ 2547770 h 3652126"/>
                <a:gd name="connsiteX70" fmla="*/ 1946238 w 2589496"/>
                <a:gd name="connsiteY70" fmla="*/ 2607834 h 3652126"/>
                <a:gd name="connsiteX71" fmla="*/ 1874520 w 2589496"/>
                <a:gd name="connsiteY71" fmla="*/ 2700170 h 3652126"/>
                <a:gd name="connsiteX72" fmla="*/ 1828800 w 2589496"/>
                <a:gd name="connsiteY72" fmla="*/ 2715410 h 3652126"/>
                <a:gd name="connsiteX73" fmla="*/ 1737360 w 2589496"/>
                <a:gd name="connsiteY73" fmla="*/ 2776370 h 3652126"/>
                <a:gd name="connsiteX74" fmla="*/ 1691640 w 2589496"/>
                <a:gd name="connsiteY74" fmla="*/ 2806850 h 3652126"/>
                <a:gd name="connsiteX75" fmla="*/ 1645920 w 2589496"/>
                <a:gd name="connsiteY75" fmla="*/ 2822090 h 3652126"/>
                <a:gd name="connsiteX76" fmla="*/ 1463040 w 2589496"/>
                <a:gd name="connsiteY76" fmla="*/ 2913530 h 3652126"/>
                <a:gd name="connsiteX77" fmla="*/ 1417320 w 2589496"/>
                <a:gd name="connsiteY77" fmla="*/ 2928770 h 3652126"/>
                <a:gd name="connsiteX78" fmla="*/ 1371600 w 2589496"/>
                <a:gd name="connsiteY78" fmla="*/ 2944010 h 3652126"/>
                <a:gd name="connsiteX79" fmla="*/ 1341120 w 2589496"/>
                <a:gd name="connsiteY79" fmla="*/ 2989730 h 3652126"/>
                <a:gd name="connsiteX80" fmla="*/ 1295400 w 2589496"/>
                <a:gd name="connsiteY80" fmla="*/ 3004970 h 3652126"/>
                <a:gd name="connsiteX81" fmla="*/ 1249680 w 2589496"/>
                <a:gd name="connsiteY81" fmla="*/ 3035450 h 3652126"/>
                <a:gd name="connsiteX82" fmla="*/ 1232648 w 2589496"/>
                <a:gd name="connsiteY82" fmla="*/ 3333975 h 3652126"/>
                <a:gd name="connsiteX83" fmla="*/ 701040 w 2589496"/>
                <a:gd name="connsiteY83" fmla="*/ 3507890 h 3652126"/>
                <a:gd name="connsiteX84" fmla="*/ 167640 w 2589496"/>
                <a:gd name="connsiteY84" fmla="*/ 3645050 h 3652126"/>
                <a:gd name="connsiteX85" fmla="*/ 30480 w 2589496"/>
                <a:gd name="connsiteY85" fmla="*/ 3294530 h 3652126"/>
                <a:gd name="connsiteX86" fmla="*/ 15240 w 2589496"/>
                <a:gd name="connsiteY86" fmla="*/ 3248810 h 3652126"/>
                <a:gd name="connsiteX87" fmla="*/ 0 w 2589496"/>
                <a:gd name="connsiteY87" fmla="*/ 3111650 h 3652126"/>
                <a:gd name="connsiteX88" fmla="*/ 15240 w 2589496"/>
                <a:gd name="connsiteY88" fmla="*/ 3096410 h 3652126"/>
                <a:gd name="connsiteX0" fmla="*/ 0 w 2589496"/>
                <a:gd name="connsiteY0" fmla="*/ 311165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50520 w 2589496"/>
                <a:gd name="connsiteY4" fmla="*/ 2989730 h 3652126"/>
                <a:gd name="connsiteX5" fmla="*/ 457200 w 2589496"/>
                <a:gd name="connsiteY5" fmla="*/ 2959250 h 3652126"/>
                <a:gd name="connsiteX6" fmla="*/ 640080 w 2589496"/>
                <a:gd name="connsiteY6" fmla="*/ 2883050 h 3652126"/>
                <a:gd name="connsiteX7" fmla="*/ 853440 w 2589496"/>
                <a:gd name="connsiteY7" fmla="*/ 2730650 h 3652126"/>
                <a:gd name="connsiteX8" fmla="*/ 944880 w 2589496"/>
                <a:gd name="connsiteY8" fmla="*/ 2654450 h 3652126"/>
                <a:gd name="connsiteX9" fmla="*/ 1082040 w 2589496"/>
                <a:gd name="connsiteY9" fmla="*/ 2486810 h 3652126"/>
                <a:gd name="connsiteX10" fmla="*/ 1112520 w 2589496"/>
                <a:gd name="connsiteY10" fmla="*/ 2441090 h 3652126"/>
                <a:gd name="connsiteX11" fmla="*/ 1158240 w 2589496"/>
                <a:gd name="connsiteY11" fmla="*/ 2395370 h 3652126"/>
                <a:gd name="connsiteX12" fmla="*/ 1234440 w 2589496"/>
                <a:gd name="connsiteY12" fmla="*/ 2258210 h 3652126"/>
                <a:gd name="connsiteX13" fmla="*/ 1295400 w 2589496"/>
                <a:gd name="connsiteY13" fmla="*/ 2151530 h 3652126"/>
                <a:gd name="connsiteX14" fmla="*/ 1341120 w 2589496"/>
                <a:gd name="connsiteY14" fmla="*/ 2105810 h 3652126"/>
                <a:gd name="connsiteX15" fmla="*/ 1447800 w 2589496"/>
                <a:gd name="connsiteY15" fmla="*/ 1968650 h 3652126"/>
                <a:gd name="connsiteX16" fmla="*/ 1493520 w 2589496"/>
                <a:gd name="connsiteY16" fmla="*/ 1938170 h 3652126"/>
                <a:gd name="connsiteX17" fmla="*/ 1569720 w 2589496"/>
                <a:gd name="connsiteY17" fmla="*/ 1801010 h 3652126"/>
                <a:gd name="connsiteX18" fmla="*/ 1600200 w 2589496"/>
                <a:gd name="connsiteY18" fmla="*/ 1755290 h 3652126"/>
                <a:gd name="connsiteX19" fmla="*/ 1645920 w 2589496"/>
                <a:gd name="connsiteY19" fmla="*/ 1724810 h 3652126"/>
                <a:gd name="connsiteX20" fmla="*/ 1722120 w 2589496"/>
                <a:gd name="connsiteY20" fmla="*/ 1587650 h 3652126"/>
                <a:gd name="connsiteX21" fmla="*/ 1783080 w 2589496"/>
                <a:gd name="connsiteY21" fmla="*/ 1496210 h 3652126"/>
                <a:gd name="connsiteX22" fmla="*/ 1813560 w 2589496"/>
                <a:gd name="connsiteY22" fmla="*/ 1450490 h 3652126"/>
                <a:gd name="connsiteX23" fmla="*/ 1859280 w 2589496"/>
                <a:gd name="connsiteY23" fmla="*/ 1404770 h 3652126"/>
                <a:gd name="connsiteX24" fmla="*/ 1935480 w 2589496"/>
                <a:gd name="connsiteY24" fmla="*/ 1267610 h 3652126"/>
                <a:gd name="connsiteX25" fmla="*/ 1965960 w 2589496"/>
                <a:gd name="connsiteY25" fmla="*/ 1221890 h 3652126"/>
                <a:gd name="connsiteX26" fmla="*/ 1981200 w 2589496"/>
                <a:gd name="connsiteY26" fmla="*/ 1176170 h 3652126"/>
                <a:gd name="connsiteX27" fmla="*/ 2042160 w 2589496"/>
                <a:gd name="connsiteY27" fmla="*/ 1084730 h 3652126"/>
                <a:gd name="connsiteX28" fmla="*/ 2087880 w 2589496"/>
                <a:gd name="connsiteY28" fmla="*/ 978050 h 3652126"/>
                <a:gd name="connsiteX29" fmla="*/ 2118360 w 2589496"/>
                <a:gd name="connsiteY29" fmla="*/ 932330 h 3652126"/>
                <a:gd name="connsiteX30" fmla="*/ 2133600 w 2589496"/>
                <a:gd name="connsiteY30" fmla="*/ 886610 h 3652126"/>
                <a:gd name="connsiteX31" fmla="*/ 2164080 w 2589496"/>
                <a:gd name="connsiteY31" fmla="*/ 840890 h 3652126"/>
                <a:gd name="connsiteX32" fmla="*/ 2225040 w 2589496"/>
                <a:gd name="connsiteY32" fmla="*/ 688490 h 3652126"/>
                <a:gd name="connsiteX33" fmla="*/ 2255520 w 2589496"/>
                <a:gd name="connsiteY33" fmla="*/ 642770 h 3652126"/>
                <a:gd name="connsiteX34" fmla="*/ 2286000 w 2589496"/>
                <a:gd name="connsiteY34" fmla="*/ 551330 h 3652126"/>
                <a:gd name="connsiteX35" fmla="*/ 2316480 w 2589496"/>
                <a:gd name="connsiteY35" fmla="*/ 490370 h 3652126"/>
                <a:gd name="connsiteX36" fmla="*/ 2346960 w 2589496"/>
                <a:gd name="connsiteY36" fmla="*/ 398930 h 3652126"/>
                <a:gd name="connsiteX37" fmla="*/ 2362200 w 2589496"/>
                <a:gd name="connsiteY37" fmla="*/ 353210 h 3652126"/>
                <a:gd name="connsiteX38" fmla="*/ 2377440 w 2589496"/>
                <a:gd name="connsiteY38" fmla="*/ 109370 h 3652126"/>
                <a:gd name="connsiteX39" fmla="*/ 2410609 w 2589496"/>
                <a:gd name="connsiteY39" fmla="*/ 1 h 3652126"/>
                <a:gd name="connsiteX40" fmla="*/ 2498463 w 2589496"/>
                <a:gd name="connsiteY40" fmla="*/ 0 h 3652126"/>
                <a:gd name="connsiteX41" fmla="*/ 2524461 w 2589496"/>
                <a:gd name="connsiteY41" fmla="*/ 150607 h 3652126"/>
                <a:gd name="connsiteX42" fmla="*/ 2514600 w 2589496"/>
                <a:gd name="connsiteY42" fmla="*/ 246530 h 3652126"/>
                <a:gd name="connsiteX43" fmla="*/ 2507428 w 2589496"/>
                <a:gd name="connsiteY43" fmla="*/ 511885 h 3652126"/>
                <a:gd name="connsiteX44" fmla="*/ 2571078 w 2589496"/>
                <a:gd name="connsiteY44" fmla="*/ 554019 h 3652126"/>
                <a:gd name="connsiteX45" fmla="*/ 2537907 w 2589496"/>
                <a:gd name="connsiteY45" fmla="*/ 796963 h 3652126"/>
                <a:gd name="connsiteX46" fmla="*/ 2516393 w 2589496"/>
                <a:gd name="connsiteY46" fmla="*/ 892886 h 3652126"/>
                <a:gd name="connsiteX47" fmla="*/ 2484120 w 2589496"/>
                <a:gd name="connsiteY47" fmla="*/ 993290 h 3652126"/>
                <a:gd name="connsiteX48" fmla="*/ 2435710 w 2589496"/>
                <a:gd name="connsiteY48" fmla="*/ 1147483 h 3652126"/>
                <a:gd name="connsiteX49" fmla="*/ 2499360 w 2589496"/>
                <a:gd name="connsiteY49" fmla="*/ 1206650 h 3652126"/>
                <a:gd name="connsiteX50" fmla="*/ 2581835 w 2589496"/>
                <a:gd name="connsiteY50" fmla="*/ 1256852 h 3652126"/>
                <a:gd name="connsiteX51" fmla="*/ 2575560 w 2589496"/>
                <a:gd name="connsiteY51" fmla="*/ 1343810 h 3652126"/>
                <a:gd name="connsiteX52" fmla="*/ 2545080 w 2589496"/>
                <a:gd name="connsiteY52" fmla="*/ 1435250 h 3652126"/>
                <a:gd name="connsiteX53" fmla="*/ 2529840 w 2589496"/>
                <a:gd name="connsiteY53" fmla="*/ 1480970 h 3652126"/>
                <a:gd name="connsiteX54" fmla="*/ 2463502 w 2589496"/>
                <a:gd name="connsiteY54" fmla="*/ 1583167 h 3652126"/>
                <a:gd name="connsiteX55" fmla="*/ 2392680 w 2589496"/>
                <a:gd name="connsiteY55" fmla="*/ 1709570 h 3652126"/>
                <a:gd name="connsiteX56" fmla="*/ 2362200 w 2589496"/>
                <a:gd name="connsiteY56" fmla="*/ 1755290 h 3652126"/>
                <a:gd name="connsiteX57" fmla="*/ 2362200 w 2589496"/>
                <a:gd name="connsiteY57" fmla="*/ 1816250 h 3652126"/>
                <a:gd name="connsiteX58" fmla="*/ 2369372 w 2589496"/>
                <a:gd name="connsiteY58" fmla="*/ 1906793 h 3652126"/>
                <a:gd name="connsiteX59" fmla="*/ 2323652 w 2589496"/>
                <a:gd name="connsiteY59" fmla="*/ 1983890 h 3652126"/>
                <a:gd name="connsiteX60" fmla="*/ 2286000 w 2589496"/>
                <a:gd name="connsiteY60" fmla="*/ 2029610 h 3652126"/>
                <a:gd name="connsiteX61" fmla="*/ 2271656 w 2589496"/>
                <a:gd name="connsiteY61" fmla="*/ 2064573 h 3652126"/>
                <a:gd name="connsiteX62" fmla="*/ 2133600 w 2589496"/>
                <a:gd name="connsiteY62" fmla="*/ 2197250 h 3652126"/>
                <a:gd name="connsiteX63" fmla="*/ 2103120 w 2589496"/>
                <a:gd name="connsiteY63" fmla="*/ 2242970 h 3652126"/>
                <a:gd name="connsiteX64" fmla="*/ 2072640 w 2589496"/>
                <a:gd name="connsiteY64" fmla="*/ 2288690 h 3652126"/>
                <a:gd name="connsiteX65" fmla="*/ 2022438 w 2589496"/>
                <a:gd name="connsiteY65" fmla="*/ 2330823 h 3652126"/>
                <a:gd name="connsiteX66" fmla="*/ 1981200 w 2589496"/>
                <a:gd name="connsiteY66" fmla="*/ 2395370 h 3652126"/>
                <a:gd name="connsiteX67" fmla="*/ 1922033 w 2589496"/>
                <a:gd name="connsiteY67" fmla="*/ 2450951 h 3652126"/>
                <a:gd name="connsiteX68" fmla="*/ 1889760 w 2589496"/>
                <a:gd name="connsiteY68" fmla="*/ 2502050 h 3652126"/>
                <a:gd name="connsiteX69" fmla="*/ 1905000 w 2589496"/>
                <a:gd name="connsiteY69" fmla="*/ 2547770 h 3652126"/>
                <a:gd name="connsiteX70" fmla="*/ 1946238 w 2589496"/>
                <a:gd name="connsiteY70" fmla="*/ 2607834 h 3652126"/>
                <a:gd name="connsiteX71" fmla="*/ 1874520 w 2589496"/>
                <a:gd name="connsiteY71" fmla="*/ 2700170 h 3652126"/>
                <a:gd name="connsiteX72" fmla="*/ 1828800 w 2589496"/>
                <a:gd name="connsiteY72" fmla="*/ 2715410 h 3652126"/>
                <a:gd name="connsiteX73" fmla="*/ 1737360 w 2589496"/>
                <a:gd name="connsiteY73" fmla="*/ 2776370 h 3652126"/>
                <a:gd name="connsiteX74" fmla="*/ 1691640 w 2589496"/>
                <a:gd name="connsiteY74" fmla="*/ 2806850 h 3652126"/>
                <a:gd name="connsiteX75" fmla="*/ 1645920 w 2589496"/>
                <a:gd name="connsiteY75" fmla="*/ 2822090 h 3652126"/>
                <a:gd name="connsiteX76" fmla="*/ 1463040 w 2589496"/>
                <a:gd name="connsiteY76" fmla="*/ 2913530 h 3652126"/>
                <a:gd name="connsiteX77" fmla="*/ 1417320 w 2589496"/>
                <a:gd name="connsiteY77" fmla="*/ 2928770 h 3652126"/>
                <a:gd name="connsiteX78" fmla="*/ 1371600 w 2589496"/>
                <a:gd name="connsiteY78" fmla="*/ 2944010 h 3652126"/>
                <a:gd name="connsiteX79" fmla="*/ 1341120 w 2589496"/>
                <a:gd name="connsiteY79" fmla="*/ 2989730 h 3652126"/>
                <a:gd name="connsiteX80" fmla="*/ 1295400 w 2589496"/>
                <a:gd name="connsiteY80" fmla="*/ 3004970 h 3652126"/>
                <a:gd name="connsiteX81" fmla="*/ 1249680 w 2589496"/>
                <a:gd name="connsiteY81" fmla="*/ 3035450 h 3652126"/>
                <a:gd name="connsiteX82" fmla="*/ 1232648 w 2589496"/>
                <a:gd name="connsiteY82" fmla="*/ 3333975 h 3652126"/>
                <a:gd name="connsiteX83" fmla="*/ 701040 w 2589496"/>
                <a:gd name="connsiteY83" fmla="*/ 3507890 h 3652126"/>
                <a:gd name="connsiteX84" fmla="*/ 167640 w 2589496"/>
                <a:gd name="connsiteY84" fmla="*/ 3645050 h 3652126"/>
                <a:gd name="connsiteX85" fmla="*/ 30480 w 2589496"/>
                <a:gd name="connsiteY85" fmla="*/ 3294530 h 3652126"/>
                <a:gd name="connsiteX86" fmla="*/ 15240 w 2589496"/>
                <a:gd name="connsiteY86" fmla="*/ 3248810 h 3652126"/>
                <a:gd name="connsiteX87" fmla="*/ 0 w 2589496"/>
                <a:gd name="connsiteY87" fmla="*/ 3111650 h 3652126"/>
                <a:gd name="connsiteX0" fmla="*/ 10749 w 2585005"/>
                <a:gd name="connsiteY0" fmla="*/ 3248810 h 3652126"/>
                <a:gd name="connsiteX1" fmla="*/ 10749 w 2585005"/>
                <a:gd name="connsiteY1" fmla="*/ 3096410 h 3652126"/>
                <a:gd name="connsiteX2" fmla="*/ 147909 w 2585005"/>
                <a:gd name="connsiteY2" fmla="*/ 3050690 h 3652126"/>
                <a:gd name="connsiteX3" fmla="*/ 208869 w 2585005"/>
                <a:gd name="connsiteY3" fmla="*/ 3035450 h 3652126"/>
                <a:gd name="connsiteX4" fmla="*/ 346029 w 2585005"/>
                <a:gd name="connsiteY4" fmla="*/ 2989730 h 3652126"/>
                <a:gd name="connsiteX5" fmla="*/ 452709 w 2585005"/>
                <a:gd name="connsiteY5" fmla="*/ 2959250 h 3652126"/>
                <a:gd name="connsiteX6" fmla="*/ 635589 w 2585005"/>
                <a:gd name="connsiteY6" fmla="*/ 2883050 h 3652126"/>
                <a:gd name="connsiteX7" fmla="*/ 848949 w 2585005"/>
                <a:gd name="connsiteY7" fmla="*/ 2730650 h 3652126"/>
                <a:gd name="connsiteX8" fmla="*/ 940389 w 2585005"/>
                <a:gd name="connsiteY8" fmla="*/ 2654450 h 3652126"/>
                <a:gd name="connsiteX9" fmla="*/ 1077549 w 2585005"/>
                <a:gd name="connsiteY9" fmla="*/ 2486810 h 3652126"/>
                <a:gd name="connsiteX10" fmla="*/ 1108029 w 2585005"/>
                <a:gd name="connsiteY10" fmla="*/ 2441090 h 3652126"/>
                <a:gd name="connsiteX11" fmla="*/ 1153749 w 2585005"/>
                <a:gd name="connsiteY11" fmla="*/ 2395370 h 3652126"/>
                <a:gd name="connsiteX12" fmla="*/ 1229949 w 2585005"/>
                <a:gd name="connsiteY12" fmla="*/ 2258210 h 3652126"/>
                <a:gd name="connsiteX13" fmla="*/ 1290909 w 2585005"/>
                <a:gd name="connsiteY13" fmla="*/ 2151530 h 3652126"/>
                <a:gd name="connsiteX14" fmla="*/ 1336629 w 2585005"/>
                <a:gd name="connsiteY14" fmla="*/ 2105810 h 3652126"/>
                <a:gd name="connsiteX15" fmla="*/ 1443309 w 2585005"/>
                <a:gd name="connsiteY15" fmla="*/ 1968650 h 3652126"/>
                <a:gd name="connsiteX16" fmla="*/ 1489029 w 2585005"/>
                <a:gd name="connsiteY16" fmla="*/ 1938170 h 3652126"/>
                <a:gd name="connsiteX17" fmla="*/ 1565229 w 2585005"/>
                <a:gd name="connsiteY17" fmla="*/ 1801010 h 3652126"/>
                <a:gd name="connsiteX18" fmla="*/ 1595709 w 2585005"/>
                <a:gd name="connsiteY18" fmla="*/ 1755290 h 3652126"/>
                <a:gd name="connsiteX19" fmla="*/ 1641429 w 2585005"/>
                <a:gd name="connsiteY19" fmla="*/ 1724810 h 3652126"/>
                <a:gd name="connsiteX20" fmla="*/ 1717629 w 2585005"/>
                <a:gd name="connsiteY20" fmla="*/ 1587650 h 3652126"/>
                <a:gd name="connsiteX21" fmla="*/ 1778589 w 2585005"/>
                <a:gd name="connsiteY21" fmla="*/ 1496210 h 3652126"/>
                <a:gd name="connsiteX22" fmla="*/ 1809069 w 2585005"/>
                <a:gd name="connsiteY22" fmla="*/ 1450490 h 3652126"/>
                <a:gd name="connsiteX23" fmla="*/ 1854789 w 2585005"/>
                <a:gd name="connsiteY23" fmla="*/ 1404770 h 3652126"/>
                <a:gd name="connsiteX24" fmla="*/ 1930989 w 2585005"/>
                <a:gd name="connsiteY24" fmla="*/ 1267610 h 3652126"/>
                <a:gd name="connsiteX25" fmla="*/ 1961469 w 2585005"/>
                <a:gd name="connsiteY25" fmla="*/ 1221890 h 3652126"/>
                <a:gd name="connsiteX26" fmla="*/ 1976709 w 2585005"/>
                <a:gd name="connsiteY26" fmla="*/ 1176170 h 3652126"/>
                <a:gd name="connsiteX27" fmla="*/ 2037669 w 2585005"/>
                <a:gd name="connsiteY27" fmla="*/ 1084730 h 3652126"/>
                <a:gd name="connsiteX28" fmla="*/ 2083389 w 2585005"/>
                <a:gd name="connsiteY28" fmla="*/ 978050 h 3652126"/>
                <a:gd name="connsiteX29" fmla="*/ 2113869 w 2585005"/>
                <a:gd name="connsiteY29" fmla="*/ 932330 h 3652126"/>
                <a:gd name="connsiteX30" fmla="*/ 2129109 w 2585005"/>
                <a:gd name="connsiteY30" fmla="*/ 886610 h 3652126"/>
                <a:gd name="connsiteX31" fmla="*/ 2159589 w 2585005"/>
                <a:gd name="connsiteY31" fmla="*/ 840890 h 3652126"/>
                <a:gd name="connsiteX32" fmla="*/ 2220549 w 2585005"/>
                <a:gd name="connsiteY32" fmla="*/ 688490 h 3652126"/>
                <a:gd name="connsiteX33" fmla="*/ 2251029 w 2585005"/>
                <a:gd name="connsiteY33" fmla="*/ 642770 h 3652126"/>
                <a:gd name="connsiteX34" fmla="*/ 2281509 w 2585005"/>
                <a:gd name="connsiteY34" fmla="*/ 551330 h 3652126"/>
                <a:gd name="connsiteX35" fmla="*/ 2311989 w 2585005"/>
                <a:gd name="connsiteY35" fmla="*/ 490370 h 3652126"/>
                <a:gd name="connsiteX36" fmla="*/ 2342469 w 2585005"/>
                <a:gd name="connsiteY36" fmla="*/ 398930 h 3652126"/>
                <a:gd name="connsiteX37" fmla="*/ 2357709 w 2585005"/>
                <a:gd name="connsiteY37" fmla="*/ 353210 h 3652126"/>
                <a:gd name="connsiteX38" fmla="*/ 2372949 w 2585005"/>
                <a:gd name="connsiteY38" fmla="*/ 109370 h 3652126"/>
                <a:gd name="connsiteX39" fmla="*/ 2406118 w 2585005"/>
                <a:gd name="connsiteY39" fmla="*/ 1 h 3652126"/>
                <a:gd name="connsiteX40" fmla="*/ 2493972 w 2585005"/>
                <a:gd name="connsiteY40" fmla="*/ 0 h 3652126"/>
                <a:gd name="connsiteX41" fmla="*/ 2519970 w 2585005"/>
                <a:gd name="connsiteY41" fmla="*/ 150607 h 3652126"/>
                <a:gd name="connsiteX42" fmla="*/ 2510109 w 2585005"/>
                <a:gd name="connsiteY42" fmla="*/ 246530 h 3652126"/>
                <a:gd name="connsiteX43" fmla="*/ 2502937 w 2585005"/>
                <a:gd name="connsiteY43" fmla="*/ 511885 h 3652126"/>
                <a:gd name="connsiteX44" fmla="*/ 2566587 w 2585005"/>
                <a:gd name="connsiteY44" fmla="*/ 554019 h 3652126"/>
                <a:gd name="connsiteX45" fmla="*/ 2533416 w 2585005"/>
                <a:gd name="connsiteY45" fmla="*/ 796963 h 3652126"/>
                <a:gd name="connsiteX46" fmla="*/ 2511902 w 2585005"/>
                <a:gd name="connsiteY46" fmla="*/ 892886 h 3652126"/>
                <a:gd name="connsiteX47" fmla="*/ 2479629 w 2585005"/>
                <a:gd name="connsiteY47" fmla="*/ 993290 h 3652126"/>
                <a:gd name="connsiteX48" fmla="*/ 2431219 w 2585005"/>
                <a:gd name="connsiteY48" fmla="*/ 1147483 h 3652126"/>
                <a:gd name="connsiteX49" fmla="*/ 2494869 w 2585005"/>
                <a:gd name="connsiteY49" fmla="*/ 1206650 h 3652126"/>
                <a:gd name="connsiteX50" fmla="*/ 2577344 w 2585005"/>
                <a:gd name="connsiteY50" fmla="*/ 1256852 h 3652126"/>
                <a:gd name="connsiteX51" fmla="*/ 2571069 w 2585005"/>
                <a:gd name="connsiteY51" fmla="*/ 1343810 h 3652126"/>
                <a:gd name="connsiteX52" fmla="*/ 2540589 w 2585005"/>
                <a:gd name="connsiteY52" fmla="*/ 1435250 h 3652126"/>
                <a:gd name="connsiteX53" fmla="*/ 2525349 w 2585005"/>
                <a:gd name="connsiteY53" fmla="*/ 1480970 h 3652126"/>
                <a:gd name="connsiteX54" fmla="*/ 2459011 w 2585005"/>
                <a:gd name="connsiteY54" fmla="*/ 1583167 h 3652126"/>
                <a:gd name="connsiteX55" fmla="*/ 2388189 w 2585005"/>
                <a:gd name="connsiteY55" fmla="*/ 1709570 h 3652126"/>
                <a:gd name="connsiteX56" fmla="*/ 2357709 w 2585005"/>
                <a:gd name="connsiteY56" fmla="*/ 1755290 h 3652126"/>
                <a:gd name="connsiteX57" fmla="*/ 2357709 w 2585005"/>
                <a:gd name="connsiteY57" fmla="*/ 1816250 h 3652126"/>
                <a:gd name="connsiteX58" fmla="*/ 2364881 w 2585005"/>
                <a:gd name="connsiteY58" fmla="*/ 1906793 h 3652126"/>
                <a:gd name="connsiteX59" fmla="*/ 2319161 w 2585005"/>
                <a:gd name="connsiteY59" fmla="*/ 1983890 h 3652126"/>
                <a:gd name="connsiteX60" fmla="*/ 2281509 w 2585005"/>
                <a:gd name="connsiteY60" fmla="*/ 2029610 h 3652126"/>
                <a:gd name="connsiteX61" fmla="*/ 2267165 w 2585005"/>
                <a:gd name="connsiteY61" fmla="*/ 2064573 h 3652126"/>
                <a:gd name="connsiteX62" fmla="*/ 2129109 w 2585005"/>
                <a:gd name="connsiteY62" fmla="*/ 2197250 h 3652126"/>
                <a:gd name="connsiteX63" fmla="*/ 2098629 w 2585005"/>
                <a:gd name="connsiteY63" fmla="*/ 2242970 h 3652126"/>
                <a:gd name="connsiteX64" fmla="*/ 2068149 w 2585005"/>
                <a:gd name="connsiteY64" fmla="*/ 2288690 h 3652126"/>
                <a:gd name="connsiteX65" fmla="*/ 2017947 w 2585005"/>
                <a:gd name="connsiteY65" fmla="*/ 2330823 h 3652126"/>
                <a:gd name="connsiteX66" fmla="*/ 1976709 w 2585005"/>
                <a:gd name="connsiteY66" fmla="*/ 2395370 h 3652126"/>
                <a:gd name="connsiteX67" fmla="*/ 1917542 w 2585005"/>
                <a:gd name="connsiteY67" fmla="*/ 2450951 h 3652126"/>
                <a:gd name="connsiteX68" fmla="*/ 1885269 w 2585005"/>
                <a:gd name="connsiteY68" fmla="*/ 2502050 h 3652126"/>
                <a:gd name="connsiteX69" fmla="*/ 1900509 w 2585005"/>
                <a:gd name="connsiteY69" fmla="*/ 2547770 h 3652126"/>
                <a:gd name="connsiteX70" fmla="*/ 1941747 w 2585005"/>
                <a:gd name="connsiteY70" fmla="*/ 2607834 h 3652126"/>
                <a:gd name="connsiteX71" fmla="*/ 1870029 w 2585005"/>
                <a:gd name="connsiteY71" fmla="*/ 2700170 h 3652126"/>
                <a:gd name="connsiteX72" fmla="*/ 1824309 w 2585005"/>
                <a:gd name="connsiteY72" fmla="*/ 2715410 h 3652126"/>
                <a:gd name="connsiteX73" fmla="*/ 1732869 w 2585005"/>
                <a:gd name="connsiteY73" fmla="*/ 2776370 h 3652126"/>
                <a:gd name="connsiteX74" fmla="*/ 1687149 w 2585005"/>
                <a:gd name="connsiteY74" fmla="*/ 2806850 h 3652126"/>
                <a:gd name="connsiteX75" fmla="*/ 1641429 w 2585005"/>
                <a:gd name="connsiteY75" fmla="*/ 2822090 h 3652126"/>
                <a:gd name="connsiteX76" fmla="*/ 1458549 w 2585005"/>
                <a:gd name="connsiteY76" fmla="*/ 2913530 h 3652126"/>
                <a:gd name="connsiteX77" fmla="*/ 1412829 w 2585005"/>
                <a:gd name="connsiteY77" fmla="*/ 2928770 h 3652126"/>
                <a:gd name="connsiteX78" fmla="*/ 1367109 w 2585005"/>
                <a:gd name="connsiteY78" fmla="*/ 2944010 h 3652126"/>
                <a:gd name="connsiteX79" fmla="*/ 1336629 w 2585005"/>
                <a:gd name="connsiteY79" fmla="*/ 2989730 h 3652126"/>
                <a:gd name="connsiteX80" fmla="*/ 1290909 w 2585005"/>
                <a:gd name="connsiteY80" fmla="*/ 3004970 h 3652126"/>
                <a:gd name="connsiteX81" fmla="*/ 1245189 w 2585005"/>
                <a:gd name="connsiteY81" fmla="*/ 3035450 h 3652126"/>
                <a:gd name="connsiteX82" fmla="*/ 1228157 w 2585005"/>
                <a:gd name="connsiteY82" fmla="*/ 3333975 h 3652126"/>
                <a:gd name="connsiteX83" fmla="*/ 696549 w 2585005"/>
                <a:gd name="connsiteY83" fmla="*/ 3507890 h 3652126"/>
                <a:gd name="connsiteX84" fmla="*/ 163149 w 2585005"/>
                <a:gd name="connsiteY84" fmla="*/ 3645050 h 3652126"/>
                <a:gd name="connsiteX85" fmla="*/ 25989 w 2585005"/>
                <a:gd name="connsiteY85" fmla="*/ 3294530 h 3652126"/>
                <a:gd name="connsiteX86" fmla="*/ 10749 w 2585005"/>
                <a:gd name="connsiteY86" fmla="*/ 3248810 h 3652126"/>
                <a:gd name="connsiteX0" fmla="*/ 26274 w 2600530"/>
                <a:gd name="connsiteY0" fmla="*/ 3248810 h 3652126"/>
                <a:gd name="connsiteX1" fmla="*/ 7090 w 2600530"/>
                <a:gd name="connsiteY1" fmla="*/ 3106002 h 3652126"/>
                <a:gd name="connsiteX2" fmla="*/ 163434 w 2600530"/>
                <a:gd name="connsiteY2" fmla="*/ 3050690 h 3652126"/>
                <a:gd name="connsiteX3" fmla="*/ 224394 w 2600530"/>
                <a:gd name="connsiteY3" fmla="*/ 3035450 h 3652126"/>
                <a:gd name="connsiteX4" fmla="*/ 361554 w 2600530"/>
                <a:gd name="connsiteY4" fmla="*/ 2989730 h 3652126"/>
                <a:gd name="connsiteX5" fmla="*/ 468234 w 2600530"/>
                <a:gd name="connsiteY5" fmla="*/ 2959250 h 3652126"/>
                <a:gd name="connsiteX6" fmla="*/ 651114 w 2600530"/>
                <a:gd name="connsiteY6" fmla="*/ 2883050 h 3652126"/>
                <a:gd name="connsiteX7" fmla="*/ 864474 w 2600530"/>
                <a:gd name="connsiteY7" fmla="*/ 2730650 h 3652126"/>
                <a:gd name="connsiteX8" fmla="*/ 955914 w 2600530"/>
                <a:gd name="connsiteY8" fmla="*/ 2654450 h 3652126"/>
                <a:gd name="connsiteX9" fmla="*/ 1093074 w 2600530"/>
                <a:gd name="connsiteY9" fmla="*/ 2486810 h 3652126"/>
                <a:gd name="connsiteX10" fmla="*/ 1123554 w 2600530"/>
                <a:gd name="connsiteY10" fmla="*/ 2441090 h 3652126"/>
                <a:gd name="connsiteX11" fmla="*/ 1169274 w 2600530"/>
                <a:gd name="connsiteY11" fmla="*/ 2395370 h 3652126"/>
                <a:gd name="connsiteX12" fmla="*/ 1245474 w 2600530"/>
                <a:gd name="connsiteY12" fmla="*/ 2258210 h 3652126"/>
                <a:gd name="connsiteX13" fmla="*/ 1306434 w 2600530"/>
                <a:gd name="connsiteY13" fmla="*/ 2151530 h 3652126"/>
                <a:gd name="connsiteX14" fmla="*/ 1352154 w 2600530"/>
                <a:gd name="connsiteY14" fmla="*/ 2105810 h 3652126"/>
                <a:gd name="connsiteX15" fmla="*/ 1458834 w 2600530"/>
                <a:gd name="connsiteY15" fmla="*/ 1968650 h 3652126"/>
                <a:gd name="connsiteX16" fmla="*/ 1504554 w 2600530"/>
                <a:gd name="connsiteY16" fmla="*/ 1938170 h 3652126"/>
                <a:gd name="connsiteX17" fmla="*/ 1580754 w 2600530"/>
                <a:gd name="connsiteY17" fmla="*/ 1801010 h 3652126"/>
                <a:gd name="connsiteX18" fmla="*/ 1611234 w 2600530"/>
                <a:gd name="connsiteY18" fmla="*/ 1755290 h 3652126"/>
                <a:gd name="connsiteX19" fmla="*/ 1656954 w 2600530"/>
                <a:gd name="connsiteY19" fmla="*/ 1724810 h 3652126"/>
                <a:gd name="connsiteX20" fmla="*/ 1733154 w 2600530"/>
                <a:gd name="connsiteY20" fmla="*/ 1587650 h 3652126"/>
                <a:gd name="connsiteX21" fmla="*/ 1794114 w 2600530"/>
                <a:gd name="connsiteY21" fmla="*/ 1496210 h 3652126"/>
                <a:gd name="connsiteX22" fmla="*/ 1824594 w 2600530"/>
                <a:gd name="connsiteY22" fmla="*/ 1450490 h 3652126"/>
                <a:gd name="connsiteX23" fmla="*/ 1870314 w 2600530"/>
                <a:gd name="connsiteY23" fmla="*/ 1404770 h 3652126"/>
                <a:gd name="connsiteX24" fmla="*/ 1946514 w 2600530"/>
                <a:gd name="connsiteY24" fmla="*/ 1267610 h 3652126"/>
                <a:gd name="connsiteX25" fmla="*/ 1976994 w 2600530"/>
                <a:gd name="connsiteY25" fmla="*/ 1221890 h 3652126"/>
                <a:gd name="connsiteX26" fmla="*/ 1992234 w 2600530"/>
                <a:gd name="connsiteY26" fmla="*/ 1176170 h 3652126"/>
                <a:gd name="connsiteX27" fmla="*/ 2053194 w 2600530"/>
                <a:gd name="connsiteY27" fmla="*/ 1084730 h 3652126"/>
                <a:gd name="connsiteX28" fmla="*/ 2098914 w 2600530"/>
                <a:gd name="connsiteY28" fmla="*/ 978050 h 3652126"/>
                <a:gd name="connsiteX29" fmla="*/ 2129394 w 2600530"/>
                <a:gd name="connsiteY29" fmla="*/ 932330 h 3652126"/>
                <a:gd name="connsiteX30" fmla="*/ 2144634 w 2600530"/>
                <a:gd name="connsiteY30" fmla="*/ 886610 h 3652126"/>
                <a:gd name="connsiteX31" fmla="*/ 2175114 w 2600530"/>
                <a:gd name="connsiteY31" fmla="*/ 840890 h 3652126"/>
                <a:gd name="connsiteX32" fmla="*/ 2236074 w 2600530"/>
                <a:gd name="connsiteY32" fmla="*/ 688490 h 3652126"/>
                <a:gd name="connsiteX33" fmla="*/ 2266554 w 2600530"/>
                <a:gd name="connsiteY33" fmla="*/ 642770 h 3652126"/>
                <a:gd name="connsiteX34" fmla="*/ 2297034 w 2600530"/>
                <a:gd name="connsiteY34" fmla="*/ 551330 h 3652126"/>
                <a:gd name="connsiteX35" fmla="*/ 2327514 w 2600530"/>
                <a:gd name="connsiteY35" fmla="*/ 490370 h 3652126"/>
                <a:gd name="connsiteX36" fmla="*/ 2357994 w 2600530"/>
                <a:gd name="connsiteY36" fmla="*/ 398930 h 3652126"/>
                <a:gd name="connsiteX37" fmla="*/ 2373234 w 2600530"/>
                <a:gd name="connsiteY37" fmla="*/ 353210 h 3652126"/>
                <a:gd name="connsiteX38" fmla="*/ 2388474 w 2600530"/>
                <a:gd name="connsiteY38" fmla="*/ 109370 h 3652126"/>
                <a:gd name="connsiteX39" fmla="*/ 2421643 w 2600530"/>
                <a:gd name="connsiteY39" fmla="*/ 1 h 3652126"/>
                <a:gd name="connsiteX40" fmla="*/ 2509497 w 2600530"/>
                <a:gd name="connsiteY40" fmla="*/ 0 h 3652126"/>
                <a:gd name="connsiteX41" fmla="*/ 2535495 w 2600530"/>
                <a:gd name="connsiteY41" fmla="*/ 150607 h 3652126"/>
                <a:gd name="connsiteX42" fmla="*/ 2525634 w 2600530"/>
                <a:gd name="connsiteY42" fmla="*/ 246530 h 3652126"/>
                <a:gd name="connsiteX43" fmla="*/ 2518462 w 2600530"/>
                <a:gd name="connsiteY43" fmla="*/ 511885 h 3652126"/>
                <a:gd name="connsiteX44" fmla="*/ 2582112 w 2600530"/>
                <a:gd name="connsiteY44" fmla="*/ 554019 h 3652126"/>
                <a:gd name="connsiteX45" fmla="*/ 2548941 w 2600530"/>
                <a:gd name="connsiteY45" fmla="*/ 796963 h 3652126"/>
                <a:gd name="connsiteX46" fmla="*/ 2527427 w 2600530"/>
                <a:gd name="connsiteY46" fmla="*/ 892886 h 3652126"/>
                <a:gd name="connsiteX47" fmla="*/ 2495154 w 2600530"/>
                <a:gd name="connsiteY47" fmla="*/ 993290 h 3652126"/>
                <a:gd name="connsiteX48" fmla="*/ 2446744 w 2600530"/>
                <a:gd name="connsiteY48" fmla="*/ 1147483 h 3652126"/>
                <a:gd name="connsiteX49" fmla="*/ 2510394 w 2600530"/>
                <a:gd name="connsiteY49" fmla="*/ 1206650 h 3652126"/>
                <a:gd name="connsiteX50" fmla="*/ 2592869 w 2600530"/>
                <a:gd name="connsiteY50" fmla="*/ 1256852 h 3652126"/>
                <a:gd name="connsiteX51" fmla="*/ 2586594 w 2600530"/>
                <a:gd name="connsiteY51" fmla="*/ 1343810 h 3652126"/>
                <a:gd name="connsiteX52" fmla="*/ 2556114 w 2600530"/>
                <a:gd name="connsiteY52" fmla="*/ 1435250 h 3652126"/>
                <a:gd name="connsiteX53" fmla="*/ 2540874 w 2600530"/>
                <a:gd name="connsiteY53" fmla="*/ 1480970 h 3652126"/>
                <a:gd name="connsiteX54" fmla="*/ 2474536 w 2600530"/>
                <a:gd name="connsiteY54" fmla="*/ 1583167 h 3652126"/>
                <a:gd name="connsiteX55" fmla="*/ 2403714 w 2600530"/>
                <a:gd name="connsiteY55" fmla="*/ 1709570 h 3652126"/>
                <a:gd name="connsiteX56" fmla="*/ 2373234 w 2600530"/>
                <a:gd name="connsiteY56" fmla="*/ 1755290 h 3652126"/>
                <a:gd name="connsiteX57" fmla="*/ 2373234 w 2600530"/>
                <a:gd name="connsiteY57" fmla="*/ 1816250 h 3652126"/>
                <a:gd name="connsiteX58" fmla="*/ 2380406 w 2600530"/>
                <a:gd name="connsiteY58" fmla="*/ 1906793 h 3652126"/>
                <a:gd name="connsiteX59" fmla="*/ 2334686 w 2600530"/>
                <a:gd name="connsiteY59" fmla="*/ 1983890 h 3652126"/>
                <a:gd name="connsiteX60" fmla="*/ 2297034 w 2600530"/>
                <a:gd name="connsiteY60" fmla="*/ 2029610 h 3652126"/>
                <a:gd name="connsiteX61" fmla="*/ 2282690 w 2600530"/>
                <a:gd name="connsiteY61" fmla="*/ 2064573 h 3652126"/>
                <a:gd name="connsiteX62" fmla="*/ 2144634 w 2600530"/>
                <a:gd name="connsiteY62" fmla="*/ 2197250 h 3652126"/>
                <a:gd name="connsiteX63" fmla="*/ 2114154 w 2600530"/>
                <a:gd name="connsiteY63" fmla="*/ 2242970 h 3652126"/>
                <a:gd name="connsiteX64" fmla="*/ 2083674 w 2600530"/>
                <a:gd name="connsiteY64" fmla="*/ 2288690 h 3652126"/>
                <a:gd name="connsiteX65" fmla="*/ 2033472 w 2600530"/>
                <a:gd name="connsiteY65" fmla="*/ 2330823 h 3652126"/>
                <a:gd name="connsiteX66" fmla="*/ 1992234 w 2600530"/>
                <a:gd name="connsiteY66" fmla="*/ 2395370 h 3652126"/>
                <a:gd name="connsiteX67" fmla="*/ 1933067 w 2600530"/>
                <a:gd name="connsiteY67" fmla="*/ 2450951 h 3652126"/>
                <a:gd name="connsiteX68" fmla="*/ 1900794 w 2600530"/>
                <a:gd name="connsiteY68" fmla="*/ 2502050 h 3652126"/>
                <a:gd name="connsiteX69" fmla="*/ 1916034 w 2600530"/>
                <a:gd name="connsiteY69" fmla="*/ 2547770 h 3652126"/>
                <a:gd name="connsiteX70" fmla="*/ 1957272 w 2600530"/>
                <a:gd name="connsiteY70" fmla="*/ 2607834 h 3652126"/>
                <a:gd name="connsiteX71" fmla="*/ 1885554 w 2600530"/>
                <a:gd name="connsiteY71" fmla="*/ 2700170 h 3652126"/>
                <a:gd name="connsiteX72" fmla="*/ 1839834 w 2600530"/>
                <a:gd name="connsiteY72" fmla="*/ 2715410 h 3652126"/>
                <a:gd name="connsiteX73" fmla="*/ 1748394 w 2600530"/>
                <a:gd name="connsiteY73" fmla="*/ 2776370 h 3652126"/>
                <a:gd name="connsiteX74" fmla="*/ 1702674 w 2600530"/>
                <a:gd name="connsiteY74" fmla="*/ 2806850 h 3652126"/>
                <a:gd name="connsiteX75" fmla="*/ 1656954 w 2600530"/>
                <a:gd name="connsiteY75" fmla="*/ 2822090 h 3652126"/>
                <a:gd name="connsiteX76" fmla="*/ 1474074 w 2600530"/>
                <a:gd name="connsiteY76" fmla="*/ 2913530 h 3652126"/>
                <a:gd name="connsiteX77" fmla="*/ 1428354 w 2600530"/>
                <a:gd name="connsiteY77" fmla="*/ 2928770 h 3652126"/>
                <a:gd name="connsiteX78" fmla="*/ 1382634 w 2600530"/>
                <a:gd name="connsiteY78" fmla="*/ 2944010 h 3652126"/>
                <a:gd name="connsiteX79" fmla="*/ 1352154 w 2600530"/>
                <a:gd name="connsiteY79" fmla="*/ 2989730 h 3652126"/>
                <a:gd name="connsiteX80" fmla="*/ 1306434 w 2600530"/>
                <a:gd name="connsiteY80" fmla="*/ 3004970 h 3652126"/>
                <a:gd name="connsiteX81" fmla="*/ 1260714 w 2600530"/>
                <a:gd name="connsiteY81" fmla="*/ 3035450 h 3652126"/>
                <a:gd name="connsiteX82" fmla="*/ 1243682 w 2600530"/>
                <a:gd name="connsiteY82" fmla="*/ 3333975 h 3652126"/>
                <a:gd name="connsiteX83" fmla="*/ 712074 w 2600530"/>
                <a:gd name="connsiteY83" fmla="*/ 3507890 h 3652126"/>
                <a:gd name="connsiteX84" fmla="*/ 178674 w 2600530"/>
                <a:gd name="connsiteY84" fmla="*/ 3645050 h 3652126"/>
                <a:gd name="connsiteX85" fmla="*/ 41514 w 2600530"/>
                <a:gd name="connsiteY85" fmla="*/ 3294530 h 3652126"/>
                <a:gd name="connsiteX86" fmla="*/ 26274 w 2600530"/>
                <a:gd name="connsiteY86" fmla="*/ 3248810 h 3652126"/>
                <a:gd name="connsiteX0" fmla="*/ 41639 w 2600655"/>
                <a:gd name="connsiteY0" fmla="*/ 3294530 h 3652126"/>
                <a:gd name="connsiteX1" fmla="*/ 7215 w 2600655"/>
                <a:gd name="connsiteY1" fmla="*/ 3106002 h 3652126"/>
                <a:gd name="connsiteX2" fmla="*/ 163559 w 2600655"/>
                <a:gd name="connsiteY2" fmla="*/ 3050690 h 3652126"/>
                <a:gd name="connsiteX3" fmla="*/ 224519 w 2600655"/>
                <a:gd name="connsiteY3" fmla="*/ 3035450 h 3652126"/>
                <a:gd name="connsiteX4" fmla="*/ 361679 w 2600655"/>
                <a:gd name="connsiteY4" fmla="*/ 2989730 h 3652126"/>
                <a:gd name="connsiteX5" fmla="*/ 468359 w 2600655"/>
                <a:gd name="connsiteY5" fmla="*/ 2959250 h 3652126"/>
                <a:gd name="connsiteX6" fmla="*/ 651239 w 2600655"/>
                <a:gd name="connsiteY6" fmla="*/ 2883050 h 3652126"/>
                <a:gd name="connsiteX7" fmla="*/ 864599 w 2600655"/>
                <a:gd name="connsiteY7" fmla="*/ 2730650 h 3652126"/>
                <a:gd name="connsiteX8" fmla="*/ 956039 w 2600655"/>
                <a:gd name="connsiteY8" fmla="*/ 2654450 h 3652126"/>
                <a:gd name="connsiteX9" fmla="*/ 1093199 w 2600655"/>
                <a:gd name="connsiteY9" fmla="*/ 2486810 h 3652126"/>
                <a:gd name="connsiteX10" fmla="*/ 1123679 w 2600655"/>
                <a:gd name="connsiteY10" fmla="*/ 2441090 h 3652126"/>
                <a:gd name="connsiteX11" fmla="*/ 1169399 w 2600655"/>
                <a:gd name="connsiteY11" fmla="*/ 2395370 h 3652126"/>
                <a:gd name="connsiteX12" fmla="*/ 1245599 w 2600655"/>
                <a:gd name="connsiteY12" fmla="*/ 2258210 h 3652126"/>
                <a:gd name="connsiteX13" fmla="*/ 1306559 w 2600655"/>
                <a:gd name="connsiteY13" fmla="*/ 2151530 h 3652126"/>
                <a:gd name="connsiteX14" fmla="*/ 1352279 w 2600655"/>
                <a:gd name="connsiteY14" fmla="*/ 2105810 h 3652126"/>
                <a:gd name="connsiteX15" fmla="*/ 1458959 w 2600655"/>
                <a:gd name="connsiteY15" fmla="*/ 1968650 h 3652126"/>
                <a:gd name="connsiteX16" fmla="*/ 1504679 w 2600655"/>
                <a:gd name="connsiteY16" fmla="*/ 1938170 h 3652126"/>
                <a:gd name="connsiteX17" fmla="*/ 1580879 w 2600655"/>
                <a:gd name="connsiteY17" fmla="*/ 1801010 h 3652126"/>
                <a:gd name="connsiteX18" fmla="*/ 1611359 w 2600655"/>
                <a:gd name="connsiteY18" fmla="*/ 1755290 h 3652126"/>
                <a:gd name="connsiteX19" fmla="*/ 1657079 w 2600655"/>
                <a:gd name="connsiteY19" fmla="*/ 1724810 h 3652126"/>
                <a:gd name="connsiteX20" fmla="*/ 1733279 w 2600655"/>
                <a:gd name="connsiteY20" fmla="*/ 1587650 h 3652126"/>
                <a:gd name="connsiteX21" fmla="*/ 1794239 w 2600655"/>
                <a:gd name="connsiteY21" fmla="*/ 1496210 h 3652126"/>
                <a:gd name="connsiteX22" fmla="*/ 1824719 w 2600655"/>
                <a:gd name="connsiteY22" fmla="*/ 1450490 h 3652126"/>
                <a:gd name="connsiteX23" fmla="*/ 1870439 w 2600655"/>
                <a:gd name="connsiteY23" fmla="*/ 1404770 h 3652126"/>
                <a:gd name="connsiteX24" fmla="*/ 1946639 w 2600655"/>
                <a:gd name="connsiteY24" fmla="*/ 1267610 h 3652126"/>
                <a:gd name="connsiteX25" fmla="*/ 1977119 w 2600655"/>
                <a:gd name="connsiteY25" fmla="*/ 1221890 h 3652126"/>
                <a:gd name="connsiteX26" fmla="*/ 1992359 w 2600655"/>
                <a:gd name="connsiteY26" fmla="*/ 1176170 h 3652126"/>
                <a:gd name="connsiteX27" fmla="*/ 2053319 w 2600655"/>
                <a:gd name="connsiteY27" fmla="*/ 1084730 h 3652126"/>
                <a:gd name="connsiteX28" fmla="*/ 2099039 w 2600655"/>
                <a:gd name="connsiteY28" fmla="*/ 978050 h 3652126"/>
                <a:gd name="connsiteX29" fmla="*/ 2129519 w 2600655"/>
                <a:gd name="connsiteY29" fmla="*/ 932330 h 3652126"/>
                <a:gd name="connsiteX30" fmla="*/ 2144759 w 2600655"/>
                <a:gd name="connsiteY30" fmla="*/ 886610 h 3652126"/>
                <a:gd name="connsiteX31" fmla="*/ 2175239 w 2600655"/>
                <a:gd name="connsiteY31" fmla="*/ 840890 h 3652126"/>
                <a:gd name="connsiteX32" fmla="*/ 2236199 w 2600655"/>
                <a:gd name="connsiteY32" fmla="*/ 688490 h 3652126"/>
                <a:gd name="connsiteX33" fmla="*/ 2266679 w 2600655"/>
                <a:gd name="connsiteY33" fmla="*/ 642770 h 3652126"/>
                <a:gd name="connsiteX34" fmla="*/ 2297159 w 2600655"/>
                <a:gd name="connsiteY34" fmla="*/ 551330 h 3652126"/>
                <a:gd name="connsiteX35" fmla="*/ 2327639 w 2600655"/>
                <a:gd name="connsiteY35" fmla="*/ 490370 h 3652126"/>
                <a:gd name="connsiteX36" fmla="*/ 2358119 w 2600655"/>
                <a:gd name="connsiteY36" fmla="*/ 398930 h 3652126"/>
                <a:gd name="connsiteX37" fmla="*/ 2373359 w 2600655"/>
                <a:gd name="connsiteY37" fmla="*/ 353210 h 3652126"/>
                <a:gd name="connsiteX38" fmla="*/ 2388599 w 2600655"/>
                <a:gd name="connsiteY38" fmla="*/ 109370 h 3652126"/>
                <a:gd name="connsiteX39" fmla="*/ 2421768 w 2600655"/>
                <a:gd name="connsiteY39" fmla="*/ 1 h 3652126"/>
                <a:gd name="connsiteX40" fmla="*/ 2509622 w 2600655"/>
                <a:gd name="connsiteY40" fmla="*/ 0 h 3652126"/>
                <a:gd name="connsiteX41" fmla="*/ 2535620 w 2600655"/>
                <a:gd name="connsiteY41" fmla="*/ 150607 h 3652126"/>
                <a:gd name="connsiteX42" fmla="*/ 2525759 w 2600655"/>
                <a:gd name="connsiteY42" fmla="*/ 246530 h 3652126"/>
                <a:gd name="connsiteX43" fmla="*/ 2518587 w 2600655"/>
                <a:gd name="connsiteY43" fmla="*/ 511885 h 3652126"/>
                <a:gd name="connsiteX44" fmla="*/ 2582237 w 2600655"/>
                <a:gd name="connsiteY44" fmla="*/ 554019 h 3652126"/>
                <a:gd name="connsiteX45" fmla="*/ 2549066 w 2600655"/>
                <a:gd name="connsiteY45" fmla="*/ 796963 h 3652126"/>
                <a:gd name="connsiteX46" fmla="*/ 2527552 w 2600655"/>
                <a:gd name="connsiteY46" fmla="*/ 892886 h 3652126"/>
                <a:gd name="connsiteX47" fmla="*/ 2495279 w 2600655"/>
                <a:gd name="connsiteY47" fmla="*/ 993290 h 3652126"/>
                <a:gd name="connsiteX48" fmla="*/ 2446869 w 2600655"/>
                <a:gd name="connsiteY48" fmla="*/ 1147483 h 3652126"/>
                <a:gd name="connsiteX49" fmla="*/ 2510519 w 2600655"/>
                <a:gd name="connsiteY49" fmla="*/ 1206650 h 3652126"/>
                <a:gd name="connsiteX50" fmla="*/ 2592994 w 2600655"/>
                <a:gd name="connsiteY50" fmla="*/ 1256852 h 3652126"/>
                <a:gd name="connsiteX51" fmla="*/ 2586719 w 2600655"/>
                <a:gd name="connsiteY51" fmla="*/ 1343810 h 3652126"/>
                <a:gd name="connsiteX52" fmla="*/ 2556239 w 2600655"/>
                <a:gd name="connsiteY52" fmla="*/ 1435250 h 3652126"/>
                <a:gd name="connsiteX53" fmla="*/ 2540999 w 2600655"/>
                <a:gd name="connsiteY53" fmla="*/ 1480970 h 3652126"/>
                <a:gd name="connsiteX54" fmla="*/ 2474661 w 2600655"/>
                <a:gd name="connsiteY54" fmla="*/ 1583167 h 3652126"/>
                <a:gd name="connsiteX55" fmla="*/ 2403839 w 2600655"/>
                <a:gd name="connsiteY55" fmla="*/ 1709570 h 3652126"/>
                <a:gd name="connsiteX56" fmla="*/ 2373359 w 2600655"/>
                <a:gd name="connsiteY56" fmla="*/ 1755290 h 3652126"/>
                <a:gd name="connsiteX57" fmla="*/ 2373359 w 2600655"/>
                <a:gd name="connsiteY57" fmla="*/ 1816250 h 3652126"/>
                <a:gd name="connsiteX58" fmla="*/ 2380531 w 2600655"/>
                <a:gd name="connsiteY58" fmla="*/ 1906793 h 3652126"/>
                <a:gd name="connsiteX59" fmla="*/ 2334811 w 2600655"/>
                <a:gd name="connsiteY59" fmla="*/ 1983890 h 3652126"/>
                <a:gd name="connsiteX60" fmla="*/ 2297159 w 2600655"/>
                <a:gd name="connsiteY60" fmla="*/ 2029610 h 3652126"/>
                <a:gd name="connsiteX61" fmla="*/ 2282815 w 2600655"/>
                <a:gd name="connsiteY61" fmla="*/ 2064573 h 3652126"/>
                <a:gd name="connsiteX62" fmla="*/ 2144759 w 2600655"/>
                <a:gd name="connsiteY62" fmla="*/ 2197250 h 3652126"/>
                <a:gd name="connsiteX63" fmla="*/ 2114279 w 2600655"/>
                <a:gd name="connsiteY63" fmla="*/ 2242970 h 3652126"/>
                <a:gd name="connsiteX64" fmla="*/ 2083799 w 2600655"/>
                <a:gd name="connsiteY64" fmla="*/ 2288690 h 3652126"/>
                <a:gd name="connsiteX65" fmla="*/ 2033597 w 2600655"/>
                <a:gd name="connsiteY65" fmla="*/ 2330823 h 3652126"/>
                <a:gd name="connsiteX66" fmla="*/ 1992359 w 2600655"/>
                <a:gd name="connsiteY66" fmla="*/ 2395370 h 3652126"/>
                <a:gd name="connsiteX67" fmla="*/ 1933192 w 2600655"/>
                <a:gd name="connsiteY67" fmla="*/ 2450951 h 3652126"/>
                <a:gd name="connsiteX68" fmla="*/ 1900919 w 2600655"/>
                <a:gd name="connsiteY68" fmla="*/ 2502050 h 3652126"/>
                <a:gd name="connsiteX69" fmla="*/ 1916159 w 2600655"/>
                <a:gd name="connsiteY69" fmla="*/ 2547770 h 3652126"/>
                <a:gd name="connsiteX70" fmla="*/ 1957397 w 2600655"/>
                <a:gd name="connsiteY70" fmla="*/ 2607834 h 3652126"/>
                <a:gd name="connsiteX71" fmla="*/ 1885679 w 2600655"/>
                <a:gd name="connsiteY71" fmla="*/ 2700170 h 3652126"/>
                <a:gd name="connsiteX72" fmla="*/ 1839959 w 2600655"/>
                <a:gd name="connsiteY72" fmla="*/ 2715410 h 3652126"/>
                <a:gd name="connsiteX73" fmla="*/ 1748519 w 2600655"/>
                <a:gd name="connsiteY73" fmla="*/ 2776370 h 3652126"/>
                <a:gd name="connsiteX74" fmla="*/ 1702799 w 2600655"/>
                <a:gd name="connsiteY74" fmla="*/ 2806850 h 3652126"/>
                <a:gd name="connsiteX75" fmla="*/ 1657079 w 2600655"/>
                <a:gd name="connsiteY75" fmla="*/ 2822090 h 3652126"/>
                <a:gd name="connsiteX76" fmla="*/ 1474199 w 2600655"/>
                <a:gd name="connsiteY76" fmla="*/ 2913530 h 3652126"/>
                <a:gd name="connsiteX77" fmla="*/ 1428479 w 2600655"/>
                <a:gd name="connsiteY77" fmla="*/ 2928770 h 3652126"/>
                <a:gd name="connsiteX78" fmla="*/ 1382759 w 2600655"/>
                <a:gd name="connsiteY78" fmla="*/ 2944010 h 3652126"/>
                <a:gd name="connsiteX79" fmla="*/ 1352279 w 2600655"/>
                <a:gd name="connsiteY79" fmla="*/ 2989730 h 3652126"/>
                <a:gd name="connsiteX80" fmla="*/ 1306559 w 2600655"/>
                <a:gd name="connsiteY80" fmla="*/ 3004970 h 3652126"/>
                <a:gd name="connsiteX81" fmla="*/ 1260839 w 2600655"/>
                <a:gd name="connsiteY81" fmla="*/ 3035450 h 3652126"/>
                <a:gd name="connsiteX82" fmla="*/ 1243807 w 2600655"/>
                <a:gd name="connsiteY82" fmla="*/ 3333975 h 3652126"/>
                <a:gd name="connsiteX83" fmla="*/ 712199 w 2600655"/>
                <a:gd name="connsiteY83" fmla="*/ 3507890 h 3652126"/>
                <a:gd name="connsiteX84" fmla="*/ 178799 w 2600655"/>
                <a:gd name="connsiteY84" fmla="*/ 3645050 h 3652126"/>
                <a:gd name="connsiteX85" fmla="*/ 41639 w 2600655"/>
                <a:gd name="connsiteY85" fmla="*/ 3294530 h 3652126"/>
                <a:gd name="connsiteX0" fmla="*/ 42185 w 2601201"/>
                <a:gd name="connsiteY0" fmla="*/ 3294530 h 3643060"/>
                <a:gd name="connsiteX1" fmla="*/ 7761 w 2601201"/>
                <a:gd name="connsiteY1" fmla="*/ 3106002 h 3643060"/>
                <a:gd name="connsiteX2" fmla="*/ 164105 w 2601201"/>
                <a:gd name="connsiteY2" fmla="*/ 3050690 h 3643060"/>
                <a:gd name="connsiteX3" fmla="*/ 225065 w 2601201"/>
                <a:gd name="connsiteY3" fmla="*/ 3035450 h 3643060"/>
                <a:gd name="connsiteX4" fmla="*/ 362225 w 2601201"/>
                <a:gd name="connsiteY4" fmla="*/ 2989730 h 3643060"/>
                <a:gd name="connsiteX5" fmla="*/ 468905 w 2601201"/>
                <a:gd name="connsiteY5" fmla="*/ 2959250 h 3643060"/>
                <a:gd name="connsiteX6" fmla="*/ 651785 w 2601201"/>
                <a:gd name="connsiteY6" fmla="*/ 2883050 h 3643060"/>
                <a:gd name="connsiteX7" fmla="*/ 865145 w 2601201"/>
                <a:gd name="connsiteY7" fmla="*/ 2730650 h 3643060"/>
                <a:gd name="connsiteX8" fmla="*/ 956585 w 2601201"/>
                <a:gd name="connsiteY8" fmla="*/ 2654450 h 3643060"/>
                <a:gd name="connsiteX9" fmla="*/ 1093745 w 2601201"/>
                <a:gd name="connsiteY9" fmla="*/ 2486810 h 3643060"/>
                <a:gd name="connsiteX10" fmla="*/ 1124225 w 2601201"/>
                <a:gd name="connsiteY10" fmla="*/ 2441090 h 3643060"/>
                <a:gd name="connsiteX11" fmla="*/ 1169945 w 2601201"/>
                <a:gd name="connsiteY11" fmla="*/ 2395370 h 3643060"/>
                <a:gd name="connsiteX12" fmla="*/ 1246145 w 2601201"/>
                <a:gd name="connsiteY12" fmla="*/ 2258210 h 3643060"/>
                <a:gd name="connsiteX13" fmla="*/ 1307105 w 2601201"/>
                <a:gd name="connsiteY13" fmla="*/ 2151530 h 3643060"/>
                <a:gd name="connsiteX14" fmla="*/ 1352825 w 2601201"/>
                <a:gd name="connsiteY14" fmla="*/ 2105810 h 3643060"/>
                <a:gd name="connsiteX15" fmla="*/ 1459505 w 2601201"/>
                <a:gd name="connsiteY15" fmla="*/ 1968650 h 3643060"/>
                <a:gd name="connsiteX16" fmla="*/ 1505225 w 2601201"/>
                <a:gd name="connsiteY16" fmla="*/ 1938170 h 3643060"/>
                <a:gd name="connsiteX17" fmla="*/ 1581425 w 2601201"/>
                <a:gd name="connsiteY17" fmla="*/ 1801010 h 3643060"/>
                <a:gd name="connsiteX18" fmla="*/ 1611905 w 2601201"/>
                <a:gd name="connsiteY18" fmla="*/ 1755290 h 3643060"/>
                <a:gd name="connsiteX19" fmla="*/ 1657625 w 2601201"/>
                <a:gd name="connsiteY19" fmla="*/ 1724810 h 3643060"/>
                <a:gd name="connsiteX20" fmla="*/ 1733825 w 2601201"/>
                <a:gd name="connsiteY20" fmla="*/ 1587650 h 3643060"/>
                <a:gd name="connsiteX21" fmla="*/ 1794785 w 2601201"/>
                <a:gd name="connsiteY21" fmla="*/ 1496210 h 3643060"/>
                <a:gd name="connsiteX22" fmla="*/ 1825265 w 2601201"/>
                <a:gd name="connsiteY22" fmla="*/ 1450490 h 3643060"/>
                <a:gd name="connsiteX23" fmla="*/ 1870985 w 2601201"/>
                <a:gd name="connsiteY23" fmla="*/ 1404770 h 3643060"/>
                <a:gd name="connsiteX24" fmla="*/ 1947185 w 2601201"/>
                <a:gd name="connsiteY24" fmla="*/ 1267610 h 3643060"/>
                <a:gd name="connsiteX25" fmla="*/ 1977665 w 2601201"/>
                <a:gd name="connsiteY25" fmla="*/ 1221890 h 3643060"/>
                <a:gd name="connsiteX26" fmla="*/ 1992905 w 2601201"/>
                <a:gd name="connsiteY26" fmla="*/ 1176170 h 3643060"/>
                <a:gd name="connsiteX27" fmla="*/ 2053865 w 2601201"/>
                <a:gd name="connsiteY27" fmla="*/ 1084730 h 3643060"/>
                <a:gd name="connsiteX28" fmla="*/ 2099585 w 2601201"/>
                <a:gd name="connsiteY28" fmla="*/ 978050 h 3643060"/>
                <a:gd name="connsiteX29" fmla="*/ 2130065 w 2601201"/>
                <a:gd name="connsiteY29" fmla="*/ 932330 h 3643060"/>
                <a:gd name="connsiteX30" fmla="*/ 2145305 w 2601201"/>
                <a:gd name="connsiteY30" fmla="*/ 886610 h 3643060"/>
                <a:gd name="connsiteX31" fmla="*/ 2175785 w 2601201"/>
                <a:gd name="connsiteY31" fmla="*/ 840890 h 3643060"/>
                <a:gd name="connsiteX32" fmla="*/ 2236745 w 2601201"/>
                <a:gd name="connsiteY32" fmla="*/ 688490 h 3643060"/>
                <a:gd name="connsiteX33" fmla="*/ 2267225 w 2601201"/>
                <a:gd name="connsiteY33" fmla="*/ 642770 h 3643060"/>
                <a:gd name="connsiteX34" fmla="*/ 2297705 w 2601201"/>
                <a:gd name="connsiteY34" fmla="*/ 551330 h 3643060"/>
                <a:gd name="connsiteX35" fmla="*/ 2328185 w 2601201"/>
                <a:gd name="connsiteY35" fmla="*/ 490370 h 3643060"/>
                <a:gd name="connsiteX36" fmla="*/ 2358665 w 2601201"/>
                <a:gd name="connsiteY36" fmla="*/ 398930 h 3643060"/>
                <a:gd name="connsiteX37" fmla="*/ 2373905 w 2601201"/>
                <a:gd name="connsiteY37" fmla="*/ 353210 h 3643060"/>
                <a:gd name="connsiteX38" fmla="*/ 2389145 w 2601201"/>
                <a:gd name="connsiteY38" fmla="*/ 109370 h 3643060"/>
                <a:gd name="connsiteX39" fmla="*/ 2422314 w 2601201"/>
                <a:gd name="connsiteY39" fmla="*/ 1 h 3643060"/>
                <a:gd name="connsiteX40" fmla="*/ 2510168 w 2601201"/>
                <a:gd name="connsiteY40" fmla="*/ 0 h 3643060"/>
                <a:gd name="connsiteX41" fmla="*/ 2536166 w 2601201"/>
                <a:gd name="connsiteY41" fmla="*/ 150607 h 3643060"/>
                <a:gd name="connsiteX42" fmla="*/ 2526305 w 2601201"/>
                <a:gd name="connsiteY42" fmla="*/ 246530 h 3643060"/>
                <a:gd name="connsiteX43" fmla="*/ 2519133 w 2601201"/>
                <a:gd name="connsiteY43" fmla="*/ 511885 h 3643060"/>
                <a:gd name="connsiteX44" fmla="*/ 2582783 w 2601201"/>
                <a:gd name="connsiteY44" fmla="*/ 554019 h 3643060"/>
                <a:gd name="connsiteX45" fmla="*/ 2549612 w 2601201"/>
                <a:gd name="connsiteY45" fmla="*/ 796963 h 3643060"/>
                <a:gd name="connsiteX46" fmla="*/ 2528098 w 2601201"/>
                <a:gd name="connsiteY46" fmla="*/ 892886 h 3643060"/>
                <a:gd name="connsiteX47" fmla="*/ 2495825 w 2601201"/>
                <a:gd name="connsiteY47" fmla="*/ 993290 h 3643060"/>
                <a:gd name="connsiteX48" fmla="*/ 2447415 w 2601201"/>
                <a:gd name="connsiteY48" fmla="*/ 1147483 h 3643060"/>
                <a:gd name="connsiteX49" fmla="*/ 2511065 w 2601201"/>
                <a:gd name="connsiteY49" fmla="*/ 1206650 h 3643060"/>
                <a:gd name="connsiteX50" fmla="*/ 2593540 w 2601201"/>
                <a:gd name="connsiteY50" fmla="*/ 1256852 h 3643060"/>
                <a:gd name="connsiteX51" fmla="*/ 2587265 w 2601201"/>
                <a:gd name="connsiteY51" fmla="*/ 1343810 h 3643060"/>
                <a:gd name="connsiteX52" fmla="*/ 2556785 w 2601201"/>
                <a:gd name="connsiteY52" fmla="*/ 1435250 h 3643060"/>
                <a:gd name="connsiteX53" fmla="*/ 2541545 w 2601201"/>
                <a:gd name="connsiteY53" fmla="*/ 1480970 h 3643060"/>
                <a:gd name="connsiteX54" fmla="*/ 2475207 w 2601201"/>
                <a:gd name="connsiteY54" fmla="*/ 1583167 h 3643060"/>
                <a:gd name="connsiteX55" fmla="*/ 2404385 w 2601201"/>
                <a:gd name="connsiteY55" fmla="*/ 1709570 h 3643060"/>
                <a:gd name="connsiteX56" fmla="*/ 2373905 w 2601201"/>
                <a:gd name="connsiteY56" fmla="*/ 1755290 h 3643060"/>
                <a:gd name="connsiteX57" fmla="*/ 2373905 w 2601201"/>
                <a:gd name="connsiteY57" fmla="*/ 1816250 h 3643060"/>
                <a:gd name="connsiteX58" fmla="*/ 2381077 w 2601201"/>
                <a:gd name="connsiteY58" fmla="*/ 1906793 h 3643060"/>
                <a:gd name="connsiteX59" fmla="*/ 2335357 w 2601201"/>
                <a:gd name="connsiteY59" fmla="*/ 1983890 h 3643060"/>
                <a:gd name="connsiteX60" fmla="*/ 2297705 w 2601201"/>
                <a:gd name="connsiteY60" fmla="*/ 2029610 h 3643060"/>
                <a:gd name="connsiteX61" fmla="*/ 2283361 w 2601201"/>
                <a:gd name="connsiteY61" fmla="*/ 2064573 h 3643060"/>
                <a:gd name="connsiteX62" fmla="*/ 2145305 w 2601201"/>
                <a:gd name="connsiteY62" fmla="*/ 2197250 h 3643060"/>
                <a:gd name="connsiteX63" fmla="*/ 2114825 w 2601201"/>
                <a:gd name="connsiteY63" fmla="*/ 2242970 h 3643060"/>
                <a:gd name="connsiteX64" fmla="*/ 2084345 w 2601201"/>
                <a:gd name="connsiteY64" fmla="*/ 2288690 h 3643060"/>
                <a:gd name="connsiteX65" fmla="*/ 2034143 w 2601201"/>
                <a:gd name="connsiteY65" fmla="*/ 2330823 h 3643060"/>
                <a:gd name="connsiteX66" fmla="*/ 1992905 w 2601201"/>
                <a:gd name="connsiteY66" fmla="*/ 2395370 h 3643060"/>
                <a:gd name="connsiteX67" fmla="*/ 1933738 w 2601201"/>
                <a:gd name="connsiteY67" fmla="*/ 2450951 h 3643060"/>
                <a:gd name="connsiteX68" fmla="*/ 1901465 w 2601201"/>
                <a:gd name="connsiteY68" fmla="*/ 2502050 h 3643060"/>
                <a:gd name="connsiteX69" fmla="*/ 1916705 w 2601201"/>
                <a:gd name="connsiteY69" fmla="*/ 2547770 h 3643060"/>
                <a:gd name="connsiteX70" fmla="*/ 1957943 w 2601201"/>
                <a:gd name="connsiteY70" fmla="*/ 2607834 h 3643060"/>
                <a:gd name="connsiteX71" fmla="*/ 1886225 w 2601201"/>
                <a:gd name="connsiteY71" fmla="*/ 2700170 h 3643060"/>
                <a:gd name="connsiteX72" fmla="*/ 1840505 w 2601201"/>
                <a:gd name="connsiteY72" fmla="*/ 2715410 h 3643060"/>
                <a:gd name="connsiteX73" fmla="*/ 1749065 w 2601201"/>
                <a:gd name="connsiteY73" fmla="*/ 2776370 h 3643060"/>
                <a:gd name="connsiteX74" fmla="*/ 1703345 w 2601201"/>
                <a:gd name="connsiteY74" fmla="*/ 2806850 h 3643060"/>
                <a:gd name="connsiteX75" fmla="*/ 1657625 w 2601201"/>
                <a:gd name="connsiteY75" fmla="*/ 2822090 h 3643060"/>
                <a:gd name="connsiteX76" fmla="*/ 1474745 w 2601201"/>
                <a:gd name="connsiteY76" fmla="*/ 2913530 h 3643060"/>
                <a:gd name="connsiteX77" fmla="*/ 1429025 w 2601201"/>
                <a:gd name="connsiteY77" fmla="*/ 2928770 h 3643060"/>
                <a:gd name="connsiteX78" fmla="*/ 1383305 w 2601201"/>
                <a:gd name="connsiteY78" fmla="*/ 2944010 h 3643060"/>
                <a:gd name="connsiteX79" fmla="*/ 1352825 w 2601201"/>
                <a:gd name="connsiteY79" fmla="*/ 2989730 h 3643060"/>
                <a:gd name="connsiteX80" fmla="*/ 1307105 w 2601201"/>
                <a:gd name="connsiteY80" fmla="*/ 3004970 h 3643060"/>
                <a:gd name="connsiteX81" fmla="*/ 1261385 w 2601201"/>
                <a:gd name="connsiteY81" fmla="*/ 3035450 h 3643060"/>
                <a:gd name="connsiteX82" fmla="*/ 1244353 w 2601201"/>
                <a:gd name="connsiteY82" fmla="*/ 3333975 h 3643060"/>
                <a:gd name="connsiteX83" fmla="*/ 712745 w 2601201"/>
                <a:gd name="connsiteY83" fmla="*/ 3507890 h 3643060"/>
                <a:gd name="connsiteX84" fmla="*/ 201725 w 2601201"/>
                <a:gd name="connsiteY84" fmla="*/ 3635458 h 3643060"/>
                <a:gd name="connsiteX85" fmla="*/ 42185 w 2601201"/>
                <a:gd name="connsiteY85" fmla="*/ 3294530 h 3643060"/>
                <a:gd name="connsiteX0" fmla="*/ 34272 w 2593288"/>
                <a:gd name="connsiteY0" fmla="*/ 3294530 h 3643060"/>
                <a:gd name="connsiteX1" fmla="*/ 9439 w 2593288"/>
                <a:gd name="connsiteY1" fmla="*/ 3096411 h 3643060"/>
                <a:gd name="connsiteX2" fmla="*/ 156192 w 2593288"/>
                <a:gd name="connsiteY2" fmla="*/ 3050690 h 3643060"/>
                <a:gd name="connsiteX3" fmla="*/ 217152 w 2593288"/>
                <a:gd name="connsiteY3" fmla="*/ 3035450 h 3643060"/>
                <a:gd name="connsiteX4" fmla="*/ 354312 w 2593288"/>
                <a:gd name="connsiteY4" fmla="*/ 2989730 h 3643060"/>
                <a:gd name="connsiteX5" fmla="*/ 460992 w 2593288"/>
                <a:gd name="connsiteY5" fmla="*/ 2959250 h 3643060"/>
                <a:gd name="connsiteX6" fmla="*/ 643872 w 2593288"/>
                <a:gd name="connsiteY6" fmla="*/ 2883050 h 3643060"/>
                <a:gd name="connsiteX7" fmla="*/ 857232 w 2593288"/>
                <a:gd name="connsiteY7" fmla="*/ 2730650 h 3643060"/>
                <a:gd name="connsiteX8" fmla="*/ 948672 w 2593288"/>
                <a:gd name="connsiteY8" fmla="*/ 2654450 h 3643060"/>
                <a:gd name="connsiteX9" fmla="*/ 1085832 w 2593288"/>
                <a:gd name="connsiteY9" fmla="*/ 2486810 h 3643060"/>
                <a:gd name="connsiteX10" fmla="*/ 1116312 w 2593288"/>
                <a:gd name="connsiteY10" fmla="*/ 2441090 h 3643060"/>
                <a:gd name="connsiteX11" fmla="*/ 1162032 w 2593288"/>
                <a:gd name="connsiteY11" fmla="*/ 2395370 h 3643060"/>
                <a:gd name="connsiteX12" fmla="*/ 1238232 w 2593288"/>
                <a:gd name="connsiteY12" fmla="*/ 2258210 h 3643060"/>
                <a:gd name="connsiteX13" fmla="*/ 1299192 w 2593288"/>
                <a:gd name="connsiteY13" fmla="*/ 2151530 h 3643060"/>
                <a:gd name="connsiteX14" fmla="*/ 1344912 w 2593288"/>
                <a:gd name="connsiteY14" fmla="*/ 2105810 h 3643060"/>
                <a:gd name="connsiteX15" fmla="*/ 1451592 w 2593288"/>
                <a:gd name="connsiteY15" fmla="*/ 1968650 h 3643060"/>
                <a:gd name="connsiteX16" fmla="*/ 1497312 w 2593288"/>
                <a:gd name="connsiteY16" fmla="*/ 1938170 h 3643060"/>
                <a:gd name="connsiteX17" fmla="*/ 1573512 w 2593288"/>
                <a:gd name="connsiteY17" fmla="*/ 1801010 h 3643060"/>
                <a:gd name="connsiteX18" fmla="*/ 1603992 w 2593288"/>
                <a:gd name="connsiteY18" fmla="*/ 1755290 h 3643060"/>
                <a:gd name="connsiteX19" fmla="*/ 1649712 w 2593288"/>
                <a:gd name="connsiteY19" fmla="*/ 1724810 h 3643060"/>
                <a:gd name="connsiteX20" fmla="*/ 1725912 w 2593288"/>
                <a:gd name="connsiteY20" fmla="*/ 1587650 h 3643060"/>
                <a:gd name="connsiteX21" fmla="*/ 1786872 w 2593288"/>
                <a:gd name="connsiteY21" fmla="*/ 1496210 h 3643060"/>
                <a:gd name="connsiteX22" fmla="*/ 1817352 w 2593288"/>
                <a:gd name="connsiteY22" fmla="*/ 1450490 h 3643060"/>
                <a:gd name="connsiteX23" fmla="*/ 1863072 w 2593288"/>
                <a:gd name="connsiteY23" fmla="*/ 1404770 h 3643060"/>
                <a:gd name="connsiteX24" fmla="*/ 1939272 w 2593288"/>
                <a:gd name="connsiteY24" fmla="*/ 1267610 h 3643060"/>
                <a:gd name="connsiteX25" fmla="*/ 1969752 w 2593288"/>
                <a:gd name="connsiteY25" fmla="*/ 1221890 h 3643060"/>
                <a:gd name="connsiteX26" fmla="*/ 1984992 w 2593288"/>
                <a:gd name="connsiteY26" fmla="*/ 1176170 h 3643060"/>
                <a:gd name="connsiteX27" fmla="*/ 2045952 w 2593288"/>
                <a:gd name="connsiteY27" fmla="*/ 1084730 h 3643060"/>
                <a:gd name="connsiteX28" fmla="*/ 2091672 w 2593288"/>
                <a:gd name="connsiteY28" fmla="*/ 978050 h 3643060"/>
                <a:gd name="connsiteX29" fmla="*/ 2122152 w 2593288"/>
                <a:gd name="connsiteY29" fmla="*/ 932330 h 3643060"/>
                <a:gd name="connsiteX30" fmla="*/ 2137392 w 2593288"/>
                <a:gd name="connsiteY30" fmla="*/ 886610 h 3643060"/>
                <a:gd name="connsiteX31" fmla="*/ 2167872 w 2593288"/>
                <a:gd name="connsiteY31" fmla="*/ 840890 h 3643060"/>
                <a:gd name="connsiteX32" fmla="*/ 2228832 w 2593288"/>
                <a:gd name="connsiteY32" fmla="*/ 688490 h 3643060"/>
                <a:gd name="connsiteX33" fmla="*/ 2259312 w 2593288"/>
                <a:gd name="connsiteY33" fmla="*/ 642770 h 3643060"/>
                <a:gd name="connsiteX34" fmla="*/ 2289792 w 2593288"/>
                <a:gd name="connsiteY34" fmla="*/ 551330 h 3643060"/>
                <a:gd name="connsiteX35" fmla="*/ 2320272 w 2593288"/>
                <a:gd name="connsiteY35" fmla="*/ 490370 h 3643060"/>
                <a:gd name="connsiteX36" fmla="*/ 2350752 w 2593288"/>
                <a:gd name="connsiteY36" fmla="*/ 398930 h 3643060"/>
                <a:gd name="connsiteX37" fmla="*/ 2365992 w 2593288"/>
                <a:gd name="connsiteY37" fmla="*/ 353210 h 3643060"/>
                <a:gd name="connsiteX38" fmla="*/ 2381232 w 2593288"/>
                <a:gd name="connsiteY38" fmla="*/ 109370 h 3643060"/>
                <a:gd name="connsiteX39" fmla="*/ 2414401 w 2593288"/>
                <a:gd name="connsiteY39" fmla="*/ 1 h 3643060"/>
                <a:gd name="connsiteX40" fmla="*/ 2502255 w 2593288"/>
                <a:gd name="connsiteY40" fmla="*/ 0 h 3643060"/>
                <a:gd name="connsiteX41" fmla="*/ 2528253 w 2593288"/>
                <a:gd name="connsiteY41" fmla="*/ 150607 h 3643060"/>
                <a:gd name="connsiteX42" fmla="*/ 2518392 w 2593288"/>
                <a:gd name="connsiteY42" fmla="*/ 246530 h 3643060"/>
                <a:gd name="connsiteX43" fmla="*/ 2511220 w 2593288"/>
                <a:gd name="connsiteY43" fmla="*/ 511885 h 3643060"/>
                <a:gd name="connsiteX44" fmla="*/ 2574870 w 2593288"/>
                <a:gd name="connsiteY44" fmla="*/ 554019 h 3643060"/>
                <a:gd name="connsiteX45" fmla="*/ 2541699 w 2593288"/>
                <a:gd name="connsiteY45" fmla="*/ 796963 h 3643060"/>
                <a:gd name="connsiteX46" fmla="*/ 2520185 w 2593288"/>
                <a:gd name="connsiteY46" fmla="*/ 892886 h 3643060"/>
                <a:gd name="connsiteX47" fmla="*/ 2487912 w 2593288"/>
                <a:gd name="connsiteY47" fmla="*/ 993290 h 3643060"/>
                <a:gd name="connsiteX48" fmla="*/ 2439502 w 2593288"/>
                <a:gd name="connsiteY48" fmla="*/ 1147483 h 3643060"/>
                <a:gd name="connsiteX49" fmla="*/ 2503152 w 2593288"/>
                <a:gd name="connsiteY49" fmla="*/ 1206650 h 3643060"/>
                <a:gd name="connsiteX50" fmla="*/ 2585627 w 2593288"/>
                <a:gd name="connsiteY50" fmla="*/ 1256852 h 3643060"/>
                <a:gd name="connsiteX51" fmla="*/ 2579352 w 2593288"/>
                <a:gd name="connsiteY51" fmla="*/ 1343810 h 3643060"/>
                <a:gd name="connsiteX52" fmla="*/ 2548872 w 2593288"/>
                <a:gd name="connsiteY52" fmla="*/ 1435250 h 3643060"/>
                <a:gd name="connsiteX53" fmla="*/ 2533632 w 2593288"/>
                <a:gd name="connsiteY53" fmla="*/ 1480970 h 3643060"/>
                <a:gd name="connsiteX54" fmla="*/ 2467294 w 2593288"/>
                <a:gd name="connsiteY54" fmla="*/ 1583167 h 3643060"/>
                <a:gd name="connsiteX55" fmla="*/ 2396472 w 2593288"/>
                <a:gd name="connsiteY55" fmla="*/ 1709570 h 3643060"/>
                <a:gd name="connsiteX56" fmla="*/ 2365992 w 2593288"/>
                <a:gd name="connsiteY56" fmla="*/ 1755290 h 3643060"/>
                <a:gd name="connsiteX57" fmla="*/ 2365992 w 2593288"/>
                <a:gd name="connsiteY57" fmla="*/ 1816250 h 3643060"/>
                <a:gd name="connsiteX58" fmla="*/ 2373164 w 2593288"/>
                <a:gd name="connsiteY58" fmla="*/ 1906793 h 3643060"/>
                <a:gd name="connsiteX59" fmla="*/ 2327444 w 2593288"/>
                <a:gd name="connsiteY59" fmla="*/ 1983890 h 3643060"/>
                <a:gd name="connsiteX60" fmla="*/ 2289792 w 2593288"/>
                <a:gd name="connsiteY60" fmla="*/ 2029610 h 3643060"/>
                <a:gd name="connsiteX61" fmla="*/ 2275448 w 2593288"/>
                <a:gd name="connsiteY61" fmla="*/ 2064573 h 3643060"/>
                <a:gd name="connsiteX62" fmla="*/ 2137392 w 2593288"/>
                <a:gd name="connsiteY62" fmla="*/ 2197250 h 3643060"/>
                <a:gd name="connsiteX63" fmla="*/ 2106912 w 2593288"/>
                <a:gd name="connsiteY63" fmla="*/ 2242970 h 3643060"/>
                <a:gd name="connsiteX64" fmla="*/ 2076432 w 2593288"/>
                <a:gd name="connsiteY64" fmla="*/ 2288690 h 3643060"/>
                <a:gd name="connsiteX65" fmla="*/ 2026230 w 2593288"/>
                <a:gd name="connsiteY65" fmla="*/ 2330823 h 3643060"/>
                <a:gd name="connsiteX66" fmla="*/ 1984992 w 2593288"/>
                <a:gd name="connsiteY66" fmla="*/ 2395370 h 3643060"/>
                <a:gd name="connsiteX67" fmla="*/ 1925825 w 2593288"/>
                <a:gd name="connsiteY67" fmla="*/ 2450951 h 3643060"/>
                <a:gd name="connsiteX68" fmla="*/ 1893552 w 2593288"/>
                <a:gd name="connsiteY68" fmla="*/ 2502050 h 3643060"/>
                <a:gd name="connsiteX69" fmla="*/ 1908792 w 2593288"/>
                <a:gd name="connsiteY69" fmla="*/ 2547770 h 3643060"/>
                <a:gd name="connsiteX70" fmla="*/ 1950030 w 2593288"/>
                <a:gd name="connsiteY70" fmla="*/ 2607834 h 3643060"/>
                <a:gd name="connsiteX71" fmla="*/ 1878312 w 2593288"/>
                <a:gd name="connsiteY71" fmla="*/ 2700170 h 3643060"/>
                <a:gd name="connsiteX72" fmla="*/ 1832592 w 2593288"/>
                <a:gd name="connsiteY72" fmla="*/ 2715410 h 3643060"/>
                <a:gd name="connsiteX73" fmla="*/ 1741152 w 2593288"/>
                <a:gd name="connsiteY73" fmla="*/ 2776370 h 3643060"/>
                <a:gd name="connsiteX74" fmla="*/ 1695432 w 2593288"/>
                <a:gd name="connsiteY74" fmla="*/ 2806850 h 3643060"/>
                <a:gd name="connsiteX75" fmla="*/ 1649712 w 2593288"/>
                <a:gd name="connsiteY75" fmla="*/ 2822090 h 3643060"/>
                <a:gd name="connsiteX76" fmla="*/ 1466832 w 2593288"/>
                <a:gd name="connsiteY76" fmla="*/ 2913530 h 3643060"/>
                <a:gd name="connsiteX77" fmla="*/ 1421112 w 2593288"/>
                <a:gd name="connsiteY77" fmla="*/ 2928770 h 3643060"/>
                <a:gd name="connsiteX78" fmla="*/ 1375392 w 2593288"/>
                <a:gd name="connsiteY78" fmla="*/ 2944010 h 3643060"/>
                <a:gd name="connsiteX79" fmla="*/ 1344912 w 2593288"/>
                <a:gd name="connsiteY79" fmla="*/ 2989730 h 3643060"/>
                <a:gd name="connsiteX80" fmla="*/ 1299192 w 2593288"/>
                <a:gd name="connsiteY80" fmla="*/ 3004970 h 3643060"/>
                <a:gd name="connsiteX81" fmla="*/ 1253472 w 2593288"/>
                <a:gd name="connsiteY81" fmla="*/ 3035450 h 3643060"/>
                <a:gd name="connsiteX82" fmla="*/ 1236440 w 2593288"/>
                <a:gd name="connsiteY82" fmla="*/ 3333975 h 3643060"/>
                <a:gd name="connsiteX83" fmla="*/ 704832 w 2593288"/>
                <a:gd name="connsiteY83" fmla="*/ 3507890 h 3643060"/>
                <a:gd name="connsiteX84" fmla="*/ 193812 w 2593288"/>
                <a:gd name="connsiteY84" fmla="*/ 3635458 h 3643060"/>
                <a:gd name="connsiteX85" fmla="*/ 34272 w 2593288"/>
                <a:gd name="connsiteY85" fmla="*/ 3294530 h 3643060"/>
                <a:gd name="connsiteX0" fmla="*/ 41267 w 2590691"/>
                <a:gd name="connsiteY0" fmla="*/ 3297727 h 3642889"/>
                <a:gd name="connsiteX1" fmla="*/ 6842 w 2590691"/>
                <a:gd name="connsiteY1" fmla="*/ 3096411 h 3642889"/>
                <a:gd name="connsiteX2" fmla="*/ 153595 w 2590691"/>
                <a:gd name="connsiteY2" fmla="*/ 3050690 h 3642889"/>
                <a:gd name="connsiteX3" fmla="*/ 214555 w 2590691"/>
                <a:gd name="connsiteY3" fmla="*/ 3035450 h 3642889"/>
                <a:gd name="connsiteX4" fmla="*/ 351715 w 2590691"/>
                <a:gd name="connsiteY4" fmla="*/ 2989730 h 3642889"/>
                <a:gd name="connsiteX5" fmla="*/ 458395 w 2590691"/>
                <a:gd name="connsiteY5" fmla="*/ 2959250 h 3642889"/>
                <a:gd name="connsiteX6" fmla="*/ 641275 w 2590691"/>
                <a:gd name="connsiteY6" fmla="*/ 2883050 h 3642889"/>
                <a:gd name="connsiteX7" fmla="*/ 854635 w 2590691"/>
                <a:gd name="connsiteY7" fmla="*/ 2730650 h 3642889"/>
                <a:gd name="connsiteX8" fmla="*/ 946075 w 2590691"/>
                <a:gd name="connsiteY8" fmla="*/ 2654450 h 3642889"/>
                <a:gd name="connsiteX9" fmla="*/ 1083235 w 2590691"/>
                <a:gd name="connsiteY9" fmla="*/ 2486810 h 3642889"/>
                <a:gd name="connsiteX10" fmla="*/ 1113715 w 2590691"/>
                <a:gd name="connsiteY10" fmla="*/ 2441090 h 3642889"/>
                <a:gd name="connsiteX11" fmla="*/ 1159435 w 2590691"/>
                <a:gd name="connsiteY11" fmla="*/ 2395370 h 3642889"/>
                <a:gd name="connsiteX12" fmla="*/ 1235635 w 2590691"/>
                <a:gd name="connsiteY12" fmla="*/ 2258210 h 3642889"/>
                <a:gd name="connsiteX13" fmla="*/ 1296595 w 2590691"/>
                <a:gd name="connsiteY13" fmla="*/ 2151530 h 3642889"/>
                <a:gd name="connsiteX14" fmla="*/ 1342315 w 2590691"/>
                <a:gd name="connsiteY14" fmla="*/ 2105810 h 3642889"/>
                <a:gd name="connsiteX15" fmla="*/ 1448995 w 2590691"/>
                <a:gd name="connsiteY15" fmla="*/ 1968650 h 3642889"/>
                <a:gd name="connsiteX16" fmla="*/ 1494715 w 2590691"/>
                <a:gd name="connsiteY16" fmla="*/ 1938170 h 3642889"/>
                <a:gd name="connsiteX17" fmla="*/ 1570915 w 2590691"/>
                <a:gd name="connsiteY17" fmla="*/ 1801010 h 3642889"/>
                <a:gd name="connsiteX18" fmla="*/ 1601395 w 2590691"/>
                <a:gd name="connsiteY18" fmla="*/ 1755290 h 3642889"/>
                <a:gd name="connsiteX19" fmla="*/ 1647115 w 2590691"/>
                <a:gd name="connsiteY19" fmla="*/ 1724810 h 3642889"/>
                <a:gd name="connsiteX20" fmla="*/ 1723315 w 2590691"/>
                <a:gd name="connsiteY20" fmla="*/ 1587650 h 3642889"/>
                <a:gd name="connsiteX21" fmla="*/ 1784275 w 2590691"/>
                <a:gd name="connsiteY21" fmla="*/ 1496210 h 3642889"/>
                <a:gd name="connsiteX22" fmla="*/ 1814755 w 2590691"/>
                <a:gd name="connsiteY22" fmla="*/ 1450490 h 3642889"/>
                <a:gd name="connsiteX23" fmla="*/ 1860475 w 2590691"/>
                <a:gd name="connsiteY23" fmla="*/ 1404770 h 3642889"/>
                <a:gd name="connsiteX24" fmla="*/ 1936675 w 2590691"/>
                <a:gd name="connsiteY24" fmla="*/ 1267610 h 3642889"/>
                <a:gd name="connsiteX25" fmla="*/ 1967155 w 2590691"/>
                <a:gd name="connsiteY25" fmla="*/ 1221890 h 3642889"/>
                <a:gd name="connsiteX26" fmla="*/ 1982395 w 2590691"/>
                <a:gd name="connsiteY26" fmla="*/ 1176170 h 3642889"/>
                <a:gd name="connsiteX27" fmla="*/ 2043355 w 2590691"/>
                <a:gd name="connsiteY27" fmla="*/ 1084730 h 3642889"/>
                <a:gd name="connsiteX28" fmla="*/ 2089075 w 2590691"/>
                <a:gd name="connsiteY28" fmla="*/ 978050 h 3642889"/>
                <a:gd name="connsiteX29" fmla="*/ 2119555 w 2590691"/>
                <a:gd name="connsiteY29" fmla="*/ 932330 h 3642889"/>
                <a:gd name="connsiteX30" fmla="*/ 2134795 w 2590691"/>
                <a:gd name="connsiteY30" fmla="*/ 886610 h 3642889"/>
                <a:gd name="connsiteX31" fmla="*/ 2165275 w 2590691"/>
                <a:gd name="connsiteY31" fmla="*/ 840890 h 3642889"/>
                <a:gd name="connsiteX32" fmla="*/ 2226235 w 2590691"/>
                <a:gd name="connsiteY32" fmla="*/ 688490 h 3642889"/>
                <a:gd name="connsiteX33" fmla="*/ 2256715 w 2590691"/>
                <a:gd name="connsiteY33" fmla="*/ 642770 h 3642889"/>
                <a:gd name="connsiteX34" fmla="*/ 2287195 w 2590691"/>
                <a:gd name="connsiteY34" fmla="*/ 551330 h 3642889"/>
                <a:gd name="connsiteX35" fmla="*/ 2317675 w 2590691"/>
                <a:gd name="connsiteY35" fmla="*/ 490370 h 3642889"/>
                <a:gd name="connsiteX36" fmla="*/ 2348155 w 2590691"/>
                <a:gd name="connsiteY36" fmla="*/ 398930 h 3642889"/>
                <a:gd name="connsiteX37" fmla="*/ 2363395 w 2590691"/>
                <a:gd name="connsiteY37" fmla="*/ 353210 h 3642889"/>
                <a:gd name="connsiteX38" fmla="*/ 2378635 w 2590691"/>
                <a:gd name="connsiteY38" fmla="*/ 109370 h 3642889"/>
                <a:gd name="connsiteX39" fmla="*/ 2411804 w 2590691"/>
                <a:gd name="connsiteY39" fmla="*/ 1 h 3642889"/>
                <a:gd name="connsiteX40" fmla="*/ 2499658 w 2590691"/>
                <a:gd name="connsiteY40" fmla="*/ 0 h 3642889"/>
                <a:gd name="connsiteX41" fmla="*/ 2525656 w 2590691"/>
                <a:gd name="connsiteY41" fmla="*/ 150607 h 3642889"/>
                <a:gd name="connsiteX42" fmla="*/ 2515795 w 2590691"/>
                <a:gd name="connsiteY42" fmla="*/ 246530 h 3642889"/>
                <a:gd name="connsiteX43" fmla="*/ 2508623 w 2590691"/>
                <a:gd name="connsiteY43" fmla="*/ 511885 h 3642889"/>
                <a:gd name="connsiteX44" fmla="*/ 2572273 w 2590691"/>
                <a:gd name="connsiteY44" fmla="*/ 554019 h 3642889"/>
                <a:gd name="connsiteX45" fmla="*/ 2539102 w 2590691"/>
                <a:gd name="connsiteY45" fmla="*/ 796963 h 3642889"/>
                <a:gd name="connsiteX46" fmla="*/ 2517588 w 2590691"/>
                <a:gd name="connsiteY46" fmla="*/ 892886 h 3642889"/>
                <a:gd name="connsiteX47" fmla="*/ 2485315 w 2590691"/>
                <a:gd name="connsiteY47" fmla="*/ 993290 h 3642889"/>
                <a:gd name="connsiteX48" fmla="*/ 2436905 w 2590691"/>
                <a:gd name="connsiteY48" fmla="*/ 1147483 h 3642889"/>
                <a:gd name="connsiteX49" fmla="*/ 2500555 w 2590691"/>
                <a:gd name="connsiteY49" fmla="*/ 1206650 h 3642889"/>
                <a:gd name="connsiteX50" fmla="*/ 2583030 w 2590691"/>
                <a:gd name="connsiteY50" fmla="*/ 1256852 h 3642889"/>
                <a:gd name="connsiteX51" fmla="*/ 2576755 w 2590691"/>
                <a:gd name="connsiteY51" fmla="*/ 1343810 h 3642889"/>
                <a:gd name="connsiteX52" fmla="*/ 2546275 w 2590691"/>
                <a:gd name="connsiteY52" fmla="*/ 1435250 h 3642889"/>
                <a:gd name="connsiteX53" fmla="*/ 2531035 w 2590691"/>
                <a:gd name="connsiteY53" fmla="*/ 1480970 h 3642889"/>
                <a:gd name="connsiteX54" fmla="*/ 2464697 w 2590691"/>
                <a:gd name="connsiteY54" fmla="*/ 1583167 h 3642889"/>
                <a:gd name="connsiteX55" fmla="*/ 2393875 w 2590691"/>
                <a:gd name="connsiteY55" fmla="*/ 1709570 h 3642889"/>
                <a:gd name="connsiteX56" fmla="*/ 2363395 w 2590691"/>
                <a:gd name="connsiteY56" fmla="*/ 1755290 h 3642889"/>
                <a:gd name="connsiteX57" fmla="*/ 2363395 w 2590691"/>
                <a:gd name="connsiteY57" fmla="*/ 1816250 h 3642889"/>
                <a:gd name="connsiteX58" fmla="*/ 2370567 w 2590691"/>
                <a:gd name="connsiteY58" fmla="*/ 1906793 h 3642889"/>
                <a:gd name="connsiteX59" fmla="*/ 2324847 w 2590691"/>
                <a:gd name="connsiteY59" fmla="*/ 1983890 h 3642889"/>
                <a:gd name="connsiteX60" fmla="*/ 2287195 w 2590691"/>
                <a:gd name="connsiteY60" fmla="*/ 2029610 h 3642889"/>
                <a:gd name="connsiteX61" fmla="*/ 2272851 w 2590691"/>
                <a:gd name="connsiteY61" fmla="*/ 2064573 h 3642889"/>
                <a:gd name="connsiteX62" fmla="*/ 2134795 w 2590691"/>
                <a:gd name="connsiteY62" fmla="*/ 2197250 h 3642889"/>
                <a:gd name="connsiteX63" fmla="*/ 2104315 w 2590691"/>
                <a:gd name="connsiteY63" fmla="*/ 2242970 h 3642889"/>
                <a:gd name="connsiteX64" fmla="*/ 2073835 w 2590691"/>
                <a:gd name="connsiteY64" fmla="*/ 2288690 h 3642889"/>
                <a:gd name="connsiteX65" fmla="*/ 2023633 w 2590691"/>
                <a:gd name="connsiteY65" fmla="*/ 2330823 h 3642889"/>
                <a:gd name="connsiteX66" fmla="*/ 1982395 w 2590691"/>
                <a:gd name="connsiteY66" fmla="*/ 2395370 h 3642889"/>
                <a:gd name="connsiteX67" fmla="*/ 1923228 w 2590691"/>
                <a:gd name="connsiteY67" fmla="*/ 2450951 h 3642889"/>
                <a:gd name="connsiteX68" fmla="*/ 1890955 w 2590691"/>
                <a:gd name="connsiteY68" fmla="*/ 2502050 h 3642889"/>
                <a:gd name="connsiteX69" fmla="*/ 1906195 w 2590691"/>
                <a:gd name="connsiteY69" fmla="*/ 2547770 h 3642889"/>
                <a:gd name="connsiteX70" fmla="*/ 1947433 w 2590691"/>
                <a:gd name="connsiteY70" fmla="*/ 2607834 h 3642889"/>
                <a:gd name="connsiteX71" fmla="*/ 1875715 w 2590691"/>
                <a:gd name="connsiteY71" fmla="*/ 2700170 h 3642889"/>
                <a:gd name="connsiteX72" fmla="*/ 1829995 w 2590691"/>
                <a:gd name="connsiteY72" fmla="*/ 2715410 h 3642889"/>
                <a:gd name="connsiteX73" fmla="*/ 1738555 w 2590691"/>
                <a:gd name="connsiteY73" fmla="*/ 2776370 h 3642889"/>
                <a:gd name="connsiteX74" fmla="*/ 1692835 w 2590691"/>
                <a:gd name="connsiteY74" fmla="*/ 2806850 h 3642889"/>
                <a:gd name="connsiteX75" fmla="*/ 1647115 w 2590691"/>
                <a:gd name="connsiteY75" fmla="*/ 2822090 h 3642889"/>
                <a:gd name="connsiteX76" fmla="*/ 1464235 w 2590691"/>
                <a:gd name="connsiteY76" fmla="*/ 2913530 h 3642889"/>
                <a:gd name="connsiteX77" fmla="*/ 1418515 w 2590691"/>
                <a:gd name="connsiteY77" fmla="*/ 2928770 h 3642889"/>
                <a:gd name="connsiteX78" fmla="*/ 1372795 w 2590691"/>
                <a:gd name="connsiteY78" fmla="*/ 2944010 h 3642889"/>
                <a:gd name="connsiteX79" fmla="*/ 1342315 w 2590691"/>
                <a:gd name="connsiteY79" fmla="*/ 2989730 h 3642889"/>
                <a:gd name="connsiteX80" fmla="*/ 1296595 w 2590691"/>
                <a:gd name="connsiteY80" fmla="*/ 3004970 h 3642889"/>
                <a:gd name="connsiteX81" fmla="*/ 1250875 w 2590691"/>
                <a:gd name="connsiteY81" fmla="*/ 3035450 h 3642889"/>
                <a:gd name="connsiteX82" fmla="*/ 1233843 w 2590691"/>
                <a:gd name="connsiteY82" fmla="*/ 3333975 h 3642889"/>
                <a:gd name="connsiteX83" fmla="*/ 702235 w 2590691"/>
                <a:gd name="connsiteY83" fmla="*/ 3507890 h 3642889"/>
                <a:gd name="connsiteX84" fmla="*/ 191215 w 2590691"/>
                <a:gd name="connsiteY84" fmla="*/ 3635458 h 3642889"/>
                <a:gd name="connsiteX85" fmla="*/ 41267 w 2590691"/>
                <a:gd name="connsiteY85" fmla="*/ 3297727 h 3642889"/>
                <a:gd name="connsiteX0" fmla="*/ 40310 w 2589734"/>
                <a:gd name="connsiteY0" fmla="*/ 3297727 h 3642889"/>
                <a:gd name="connsiteX1" fmla="*/ 5885 w 2589734"/>
                <a:gd name="connsiteY1" fmla="*/ 3096411 h 3642889"/>
                <a:gd name="connsiteX2" fmla="*/ 152638 w 2589734"/>
                <a:gd name="connsiteY2" fmla="*/ 3050690 h 3642889"/>
                <a:gd name="connsiteX3" fmla="*/ 213598 w 2589734"/>
                <a:gd name="connsiteY3" fmla="*/ 3035450 h 3642889"/>
                <a:gd name="connsiteX4" fmla="*/ 350758 w 2589734"/>
                <a:gd name="connsiteY4" fmla="*/ 2989730 h 3642889"/>
                <a:gd name="connsiteX5" fmla="*/ 457438 w 2589734"/>
                <a:gd name="connsiteY5" fmla="*/ 2959250 h 3642889"/>
                <a:gd name="connsiteX6" fmla="*/ 640318 w 2589734"/>
                <a:gd name="connsiteY6" fmla="*/ 2883050 h 3642889"/>
                <a:gd name="connsiteX7" fmla="*/ 853678 w 2589734"/>
                <a:gd name="connsiteY7" fmla="*/ 2730650 h 3642889"/>
                <a:gd name="connsiteX8" fmla="*/ 945118 w 2589734"/>
                <a:gd name="connsiteY8" fmla="*/ 2654450 h 3642889"/>
                <a:gd name="connsiteX9" fmla="*/ 1082278 w 2589734"/>
                <a:gd name="connsiteY9" fmla="*/ 2486810 h 3642889"/>
                <a:gd name="connsiteX10" fmla="*/ 1112758 w 2589734"/>
                <a:gd name="connsiteY10" fmla="*/ 2441090 h 3642889"/>
                <a:gd name="connsiteX11" fmla="*/ 1158478 w 2589734"/>
                <a:gd name="connsiteY11" fmla="*/ 2395370 h 3642889"/>
                <a:gd name="connsiteX12" fmla="*/ 1234678 w 2589734"/>
                <a:gd name="connsiteY12" fmla="*/ 2258210 h 3642889"/>
                <a:gd name="connsiteX13" fmla="*/ 1295638 w 2589734"/>
                <a:gd name="connsiteY13" fmla="*/ 2151530 h 3642889"/>
                <a:gd name="connsiteX14" fmla="*/ 1341358 w 2589734"/>
                <a:gd name="connsiteY14" fmla="*/ 2105810 h 3642889"/>
                <a:gd name="connsiteX15" fmla="*/ 1448038 w 2589734"/>
                <a:gd name="connsiteY15" fmla="*/ 1968650 h 3642889"/>
                <a:gd name="connsiteX16" fmla="*/ 1493758 w 2589734"/>
                <a:gd name="connsiteY16" fmla="*/ 1938170 h 3642889"/>
                <a:gd name="connsiteX17" fmla="*/ 1569958 w 2589734"/>
                <a:gd name="connsiteY17" fmla="*/ 1801010 h 3642889"/>
                <a:gd name="connsiteX18" fmla="*/ 1600438 w 2589734"/>
                <a:gd name="connsiteY18" fmla="*/ 1755290 h 3642889"/>
                <a:gd name="connsiteX19" fmla="*/ 1646158 w 2589734"/>
                <a:gd name="connsiteY19" fmla="*/ 1724810 h 3642889"/>
                <a:gd name="connsiteX20" fmla="*/ 1722358 w 2589734"/>
                <a:gd name="connsiteY20" fmla="*/ 1587650 h 3642889"/>
                <a:gd name="connsiteX21" fmla="*/ 1783318 w 2589734"/>
                <a:gd name="connsiteY21" fmla="*/ 1496210 h 3642889"/>
                <a:gd name="connsiteX22" fmla="*/ 1813798 w 2589734"/>
                <a:gd name="connsiteY22" fmla="*/ 1450490 h 3642889"/>
                <a:gd name="connsiteX23" fmla="*/ 1859518 w 2589734"/>
                <a:gd name="connsiteY23" fmla="*/ 1404770 h 3642889"/>
                <a:gd name="connsiteX24" fmla="*/ 1935718 w 2589734"/>
                <a:gd name="connsiteY24" fmla="*/ 1267610 h 3642889"/>
                <a:gd name="connsiteX25" fmla="*/ 1966198 w 2589734"/>
                <a:gd name="connsiteY25" fmla="*/ 1221890 h 3642889"/>
                <a:gd name="connsiteX26" fmla="*/ 1981438 w 2589734"/>
                <a:gd name="connsiteY26" fmla="*/ 1176170 h 3642889"/>
                <a:gd name="connsiteX27" fmla="*/ 2042398 w 2589734"/>
                <a:gd name="connsiteY27" fmla="*/ 1084730 h 3642889"/>
                <a:gd name="connsiteX28" fmla="*/ 2088118 w 2589734"/>
                <a:gd name="connsiteY28" fmla="*/ 978050 h 3642889"/>
                <a:gd name="connsiteX29" fmla="*/ 2118598 w 2589734"/>
                <a:gd name="connsiteY29" fmla="*/ 932330 h 3642889"/>
                <a:gd name="connsiteX30" fmla="*/ 2133838 w 2589734"/>
                <a:gd name="connsiteY30" fmla="*/ 886610 h 3642889"/>
                <a:gd name="connsiteX31" fmla="*/ 2164318 w 2589734"/>
                <a:gd name="connsiteY31" fmla="*/ 840890 h 3642889"/>
                <a:gd name="connsiteX32" fmla="*/ 2225278 w 2589734"/>
                <a:gd name="connsiteY32" fmla="*/ 688490 h 3642889"/>
                <a:gd name="connsiteX33" fmla="*/ 2255758 w 2589734"/>
                <a:gd name="connsiteY33" fmla="*/ 642770 h 3642889"/>
                <a:gd name="connsiteX34" fmla="*/ 2286238 w 2589734"/>
                <a:gd name="connsiteY34" fmla="*/ 551330 h 3642889"/>
                <a:gd name="connsiteX35" fmla="*/ 2316718 w 2589734"/>
                <a:gd name="connsiteY35" fmla="*/ 490370 h 3642889"/>
                <a:gd name="connsiteX36" fmla="*/ 2347198 w 2589734"/>
                <a:gd name="connsiteY36" fmla="*/ 398930 h 3642889"/>
                <a:gd name="connsiteX37" fmla="*/ 2362438 w 2589734"/>
                <a:gd name="connsiteY37" fmla="*/ 353210 h 3642889"/>
                <a:gd name="connsiteX38" fmla="*/ 2377678 w 2589734"/>
                <a:gd name="connsiteY38" fmla="*/ 109370 h 3642889"/>
                <a:gd name="connsiteX39" fmla="*/ 2410847 w 2589734"/>
                <a:gd name="connsiteY39" fmla="*/ 1 h 3642889"/>
                <a:gd name="connsiteX40" fmla="*/ 2498701 w 2589734"/>
                <a:gd name="connsiteY40" fmla="*/ 0 h 3642889"/>
                <a:gd name="connsiteX41" fmla="*/ 2524699 w 2589734"/>
                <a:gd name="connsiteY41" fmla="*/ 150607 h 3642889"/>
                <a:gd name="connsiteX42" fmla="*/ 2514838 w 2589734"/>
                <a:gd name="connsiteY42" fmla="*/ 246530 h 3642889"/>
                <a:gd name="connsiteX43" fmla="*/ 2507666 w 2589734"/>
                <a:gd name="connsiteY43" fmla="*/ 511885 h 3642889"/>
                <a:gd name="connsiteX44" fmla="*/ 2571316 w 2589734"/>
                <a:gd name="connsiteY44" fmla="*/ 554019 h 3642889"/>
                <a:gd name="connsiteX45" fmla="*/ 2538145 w 2589734"/>
                <a:gd name="connsiteY45" fmla="*/ 796963 h 3642889"/>
                <a:gd name="connsiteX46" fmla="*/ 2516631 w 2589734"/>
                <a:gd name="connsiteY46" fmla="*/ 892886 h 3642889"/>
                <a:gd name="connsiteX47" fmla="*/ 2484358 w 2589734"/>
                <a:gd name="connsiteY47" fmla="*/ 993290 h 3642889"/>
                <a:gd name="connsiteX48" fmla="*/ 2435948 w 2589734"/>
                <a:gd name="connsiteY48" fmla="*/ 1147483 h 3642889"/>
                <a:gd name="connsiteX49" fmla="*/ 2499598 w 2589734"/>
                <a:gd name="connsiteY49" fmla="*/ 1206650 h 3642889"/>
                <a:gd name="connsiteX50" fmla="*/ 2582073 w 2589734"/>
                <a:gd name="connsiteY50" fmla="*/ 1256852 h 3642889"/>
                <a:gd name="connsiteX51" fmla="*/ 2575798 w 2589734"/>
                <a:gd name="connsiteY51" fmla="*/ 1343810 h 3642889"/>
                <a:gd name="connsiteX52" fmla="*/ 2545318 w 2589734"/>
                <a:gd name="connsiteY52" fmla="*/ 1435250 h 3642889"/>
                <a:gd name="connsiteX53" fmla="*/ 2530078 w 2589734"/>
                <a:gd name="connsiteY53" fmla="*/ 1480970 h 3642889"/>
                <a:gd name="connsiteX54" fmla="*/ 2463740 w 2589734"/>
                <a:gd name="connsiteY54" fmla="*/ 1583167 h 3642889"/>
                <a:gd name="connsiteX55" fmla="*/ 2392918 w 2589734"/>
                <a:gd name="connsiteY55" fmla="*/ 1709570 h 3642889"/>
                <a:gd name="connsiteX56" fmla="*/ 2362438 w 2589734"/>
                <a:gd name="connsiteY56" fmla="*/ 1755290 h 3642889"/>
                <a:gd name="connsiteX57" fmla="*/ 2362438 w 2589734"/>
                <a:gd name="connsiteY57" fmla="*/ 1816250 h 3642889"/>
                <a:gd name="connsiteX58" fmla="*/ 2369610 w 2589734"/>
                <a:gd name="connsiteY58" fmla="*/ 1906793 h 3642889"/>
                <a:gd name="connsiteX59" fmla="*/ 2323890 w 2589734"/>
                <a:gd name="connsiteY59" fmla="*/ 1983890 h 3642889"/>
                <a:gd name="connsiteX60" fmla="*/ 2286238 w 2589734"/>
                <a:gd name="connsiteY60" fmla="*/ 2029610 h 3642889"/>
                <a:gd name="connsiteX61" fmla="*/ 2271894 w 2589734"/>
                <a:gd name="connsiteY61" fmla="*/ 2064573 h 3642889"/>
                <a:gd name="connsiteX62" fmla="*/ 2133838 w 2589734"/>
                <a:gd name="connsiteY62" fmla="*/ 2197250 h 3642889"/>
                <a:gd name="connsiteX63" fmla="*/ 2103358 w 2589734"/>
                <a:gd name="connsiteY63" fmla="*/ 2242970 h 3642889"/>
                <a:gd name="connsiteX64" fmla="*/ 2072878 w 2589734"/>
                <a:gd name="connsiteY64" fmla="*/ 2288690 h 3642889"/>
                <a:gd name="connsiteX65" fmla="*/ 2022676 w 2589734"/>
                <a:gd name="connsiteY65" fmla="*/ 2330823 h 3642889"/>
                <a:gd name="connsiteX66" fmla="*/ 1981438 w 2589734"/>
                <a:gd name="connsiteY66" fmla="*/ 2395370 h 3642889"/>
                <a:gd name="connsiteX67" fmla="*/ 1922271 w 2589734"/>
                <a:gd name="connsiteY67" fmla="*/ 2450951 h 3642889"/>
                <a:gd name="connsiteX68" fmla="*/ 1889998 w 2589734"/>
                <a:gd name="connsiteY68" fmla="*/ 2502050 h 3642889"/>
                <a:gd name="connsiteX69" fmla="*/ 1905238 w 2589734"/>
                <a:gd name="connsiteY69" fmla="*/ 2547770 h 3642889"/>
                <a:gd name="connsiteX70" fmla="*/ 1946476 w 2589734"/>
                <a:gd name="connsiteY70" fmla="*/ 2607834 h 3642889"/>
                <a:gd name="connsiteX71" fmla="*/ 1874758 w 2589734"/>
                <a:gd name="connsiteY71" fmla="*/ 2700170 h 3642889"/>
                <a:gd name="connsiteX72" fmla="*/ 1829038 w 2589734"/>
                <a:gd name="connsiteY72" fmla="*/ 2715410 h 3642889"/>
                <a:gd name="connsiteX73" fmla="*/ 1737598 w 2589734"/>
                <a:gd name="connsiteY73" fmla="*/ 2776370 h 3642889"/>
                <a:gd name="connsiteX74" fmla="*/ 1691878 w 2589734"/>
                <a:gd name="connsiteY74" fmla="*/ 2806850 h 3642889"/>
                <a:gd name="connsiteX75" fmla="*/ 1646158 w 2589734"/>
                <a:gd name="connsiteY75" fmla="*/ 2822090 h 3642889"/>
                <a:gd name="connsiteX76" fmla="*/ 1463278 w 2589734"/>
                <a:gd name="connsiteY76" fmla="*/ 2913530 h 3642889"/>
                <a:gd name="connsiteX77" fmla="*/ 1417558 w 2589734"/>
                <a:gd name="connsiteY77" fmla="*/ 2928770 h 3642889"/>
                <a:gd name="connsiteX78" fmla="*/ 1371838 w 2589734"/>
                <a:gd name="connsiteY78" fmla="*/ 2944010 h 3642889"/>
                <a:gd name="connsiteX79" fmla="*/ 1341358 w 2589734"/>
                <a:gd name="connsiteY79" fmla="*/ 2989730 h 3642889"/>
                <a:gd name="connsiteX80" fmla="*/ 1295638 w 2589734"/>
                <a:gd name="connsiteY80" fmla="*/ 3004970 h 3642889"/>
                <a:gd name="connsiteX81" fmla="*/ 1249918 w 2589734"/>
                <a:gd name="connsiteY81" fmla="*/ 3035450 h 3642889"/>
                <a:gd name="connsiteX82" fmla="*/ 1232886 w 2589734"/>
                <a:gd name="connsiteY82" fmla="*/ 3333975 h 3642889"/>
                <a:gd name="connsiteX83" fmla="*/ 701278 w 2589734"/>
                <a:gd name="connsiteY83" fmla="*/ 3507890 h 3642889"/>
                <a:gd name="connsiteX84" fmla="*/ 190258 w 2589734"/>
                <a:gd name="connsiteY84" fmla="*/ 3635458 h 3642889"/>
                <a:gd name="connsiteX85" fmla="*/ 40310 w 2589734"/>
                <a:gd name="connsiteY85" fmla="*/ 3297727 h 3642889"/>
                <a:gd name="connsiteX0" fmla="*/ 40310 w 2589734"/>
                <a:gd name="connsiteY0" fmla="*/ 3297727 h 3651647"/>
                <a:gd name="connsiteX1" fmla="*/ 5885 w 2589734"/>
                <a:gd name="connsiteY1" fmla="*/ 3096411 h 3651647"/>
                <a:gd name="connsiteX2" fmla="*/ 152638 w 2589734"/>
                <a:gd name="connsiteY2" fmla="*/ 3050690 h 3651647"/>
                <a:gd name="connsiteX3" fmla="*/ 213598 w 2589734"/>
                <a:gd name="connsiteY3" fmla="*/ 3035450 h 3651647"/>
                <a:gd name="connsiteX4" fmla="*/ 350758 w 2589734"/>
                <a:gd name="connsiteY4" fmla="*/ 2989730 h 3651647"/>
                <a:gd name="connsiteX5" fmla="*/ 457438 w 2589734"/>
                <a:gd name="connsiteY5" fmla="*/ 2959250 h 3651647"/>
                <a:gd name="connsiteX6" fmla="*/ 640318 w 2589734"/>
                <a:gd name="connsiteY6" fmla="*/ 2883050 h 3651647"/>
                <a:gd name="connsiteX7" fmla="*/ 853678 w 2589734"/>
                <a:gd name="connsiteY7" fmla="*/ 2730650 h 3651647"/>
                <a:gd name="connsiteX8" fmla="*/ 945118 w 2589734"/>
                <a:gd name="connsiteY8" fmla="*/ 2654450 h 3651647"/>
                <a:gd name="connsiteX9" fmla="*/ 1082278 w 2589734"/>
                <a:gd name="connsiteY9" fmla="*/ 2486810 h 3651647"/>
                <a:gd name="connsiteX10" fmla="*/ 1112758 w 2589734"/>
                <a:gd name="connsiteY10" fmla="*/ 2441090 h 3651647"/>
                <a:gd name="connsiteX11" fmla="*/ 1158478 w 2589734"/>
                <a:gd name="connsiteY11" fmla="*/ 2395370 h 3651647"/>
                <a:gd name="connsiteX12" fmla="*/ 1234678 w 2589734"/>
                <a:gd name="connsiteY12" fmla="*/ 2258210 h 3651647"/>
                <a:gd name="connsiteX13" fmla="*/ 1295638 w 2589734"/>
                <a:gd name="connsiteY13" fmla="*/ 2151530 h 3651647"/>
                <a:gd name="connsiteX14" fmla="*/ 1341358 w 2589734"/>
                <a:gd name="connsiteY14" fmla="*/ 2105810 h 3651647"/>
                <a:gd name="connsiteX15" fmla="*/ 1448038 w 2589734"/>
                <a:gd name="connsiteY15" fmla="*/ 1968650 h 3651647"/>
                <a:gd name="connsiteX16" fmla="*/ 1493758 w 2589734"/>
                <a:gd name="connsiteY16" fmla="*/ 1938170 h 3651647"/>
                <a:gd name="connsiteX17" fmla="*/ 1569958 w 2589734"/>
                <a:gd name="connsiteY17" fmla="*/ 1801010 h 3651647"/>
                <a:gd name="connsiteX18" fmla="*/ 1600438 w 2589734"/>
                <a:gd name="connsiteY18" fmla="*/ 1755290 h 3651647"/>
                <a:gd name="connsiteX19" fmla="*/ 1646158 w 2589734"/>
                <a:gd name="connsiteY19" fmla="*/ 1724810 h 3651647"/>
                <a:gd name="connsiteX20" fmla="*/ 1722358 w 2589734"/>
                <a:gd name="connsiteY20" fmla="*/ 1587650 h 3651647"/>
                <a:gd name="connsiteX21" fmla="*/ 1783318 w 2589734"/>
                <a:gd name="connsiteY21" fmla="*/ 1496210 h 3651647"/>
                <a:gd name="connsiteX22" fmla="*/ 1813798 w 2589734"/>
                <a:gd name="connsiteY22" fmla="*/ 1450490 h 3651647"/>
                <a:gd name="connsiteX23" fmla="*/ 1859518 w 2589734"/>
                <a:gd name="connsiteY23" fmla="*/ 1404770 h 3651647"/>
                <a:gd name="connsiteX24" fmla="*/ 1935718 w 2589734"/>
                <a:gd name="connsiteY24" fmla="*/ 1267610 h 3651647"/>
                <a:gd name="connsiteX25" fmla="*/ 1966198 w 2589734"/>
                <a:gd name="connsiteY25" fmla="*/ 1221890 h 3651647"/>
                <a:gd name="connsiteX26" fmla="*/ 1981438 w 2589734"/>
                <a:gd name="connsiteY26" fmla="*/ 1176170 h 3651647"/>
                <a:gd name="connsiteX27" fmla="*/ 2042398 w 2589734"/>
                <a:gd name="connsiteY27" fmla="*/ 1084730 h 3651647"/>
                <a:gd name="connsiteX28" fmla="*/ 2088118 w 2589734"/>
                <a:gd name="connsiteY28" fmla="*/ 978050 h 3651647"/>
                <a:gd name="connsiteX29" fmla="*/ 2118598 w 2589734"/>
                <a:gd name="connsiteY29" fmla="*/ 932330 h 3651647"/>
                <a:gd name="connsiteX30" fmla="*/ 2133838 w 2589734"/>
                <a:gd name="connsiteY30" fmla="*/ 886610 h 3651647"/>
                <a:gd name="connsiteX31" fmla="*/ 2164318 w 2589734"/>
                <a:gd name="connsiteY31" fmla="*/ 840890 h 3651647"/>
                <a:gd name="connsiteX32" fmla="*/ 2225278 w 2589734"/>
                <a:gd name="connsiteY32" fmla="*/ 688490 h 3651647"/>
                <a:gd name="connsiteX33" fmla="*/ 2255758 w 2589734"/>
                <a:gd name="connsiteY33" fmla="*/ 642770 h 3651647"/>
                <a:gd name="connsiteX34" fmla="*/ 2286238 w 2589734"/>
                <a:gd name="connsiteY34" fmla="*/ 551330 h 3651647"/>
                <a:gd name="connsiteX35" fmla="*/ 2316718 w 2589734"/>
                <a:gd name="connsiteY35" fmla="*/ 490370 h 3651647"/>
                <a:gd name="connsiteX36" fmla="*/ 2347198 w 2589734"/>
                <a:gd name="connsiteY36" fmla="*/ 398930 h 3651647"/>
                <a:gd name="connsiteX37" fmla="*/ 2362438 w 2589734"/>
                <a:gd name="connsiteY37" fmla="*/ 353210 h 3651647"/>
                <a:gd name="connsiteX38" fmla="*/ 2377678 w 2589734"/>
                <a:gd name="connsiteY38" fmla="*/ 109370 h 3651647"/>
                <a:gd name="connsiteX39" fmla="*/ 2410847 w 2589734"/>
                <a:gd name="connsiteY39" fmla="*/ 1 h 3651647"/>
                <a:gd name="connsiteX40" fmla="*/ 2498701 w 2589734"/>
                <a:gd name="connsiteY40" fmla="*/ 0 h 3651647"/>
                <a:gd name="connsiteX41" fmla="*/ 2524699 w 2589734"/>
                <a:gd name="connsiteY41" fmla="*/ 150607 h 3651647"/>
                <a:gd name="connsiteX42" fmla="*/ 2514838 w 2589734"/>
                <a:gd name="connsiteY42" fmla="*/ 246530 h 3651647"/>
                <a:gd name="connsiteX43" fmla="*/ 2507666 w 2589734"/>
                <a:gd name="connsiteY43" fmla="*/ 511885 h 3651647"/>
                <a:gd name="connsiteX44" fmla="*/ 2571316 w 2589734"/>
                <a:gd name="connsiteY44" fmla="*/ 554019 h 3651647"/>
                <a:gd name="connsiteX45" fmla="*/ 2538145 w 2589734"/>
                <a:gd name="connsiteY45" fmla="*/ 796963 h 3651647"/>
                <a:gd name="connsiteX46" fmla="*/ 2516631 w 2589734"/>
                <a:gd name="connsiteY46" fmla="*/ 892886 h 3651647"/>
                <a:gd name="connsiteX47" fmla="*/ 2484358 w 2589734"/>
                <a:gd name="connsiteY47" fmla="*/ 993290 h 3651647"/>
                <a:gd name="connsiteX48" fmla="*/ 2435948 w 2589734"/>
                <a:gd name="connsiteY48" fmla="*/ 1147483 h 3651647"/>
                <a:gd name="connsiteX49" fmla="*/ 2499598 w 2589734"/>
                <a:gd name="connsiteY49" fmla="*/ 1206650 h 3651647"/>
                <a:gd name="connsiteX50" fmla="*/ 2582073 w 2589734"/>
                <a:gd name="connsiteY50" fmla="*/ 1256852 h 3651647"/>
                <a:gd name="connsiteX51" fmla="*/ 2575798 w 2589734"/>
                <a:gd name="connsiteY51" fmla="*/ 1343810 h 3651647"/>
                <a:gd name="connsiteX52" fmla="*/ 2545318 w 2589734"/>
                <a:gd name="connsiteY52" fmla="*/ 1435250 h 3651647"/>
                <a:gd name="connsiteX53" fmla="*/ 2530078 w 2589734"/>
                <a:gd name="connsiteY53" fmla="*/ 1480970 h 3651647"/>
                <a:gd name="connsiteX54" fmla="*/ 2463740 w 2589734"/>
                <a:gd name="connsiteY54" fmla="*/ 1583167 h 3651647"/>
                <a:gd name="connsiteX55" fmla="*/ 2392918 w 2589734"/>
                <a:gd name="connsiteY55" fmla="*/ 1709570 h 3651647"/>
                <a:gd name="connsiteX56" fmla="*/ 2362438 w 2589734"/>
                <a:gd name="connsiteY56" fmla="*/ 1755290 h 3651647"/>
                <a:gd name="connsiteX57" fmla="*/ 2362438 w 2589734"/>
                <a:gd name="connsiteY57" fmla="*/ 1816250 h 3651647"/>
                <a:gd name="connsiteX58" fmla="*/ 2369610 w 2589734"/>
                <a:gd name="connsiteY58" fmla="*/ 1906793 h 3651647"/>
                <a:gd name="connsiteX59" fmla="*/ 2323890 w 2589734"/>
                <a:gd name="connsiteY59" fmla="*/ 1983890 h 3651647"/>
                <a:gd name="connsiteX60" fmla="*/ 2286238 w 2589734"/>
                <a:gd name="connsiteY60" fmla="*/ 2029610 h 3651647"/>
                <a:gd name="connsiteX61" fmla="*/ 2271894 w 2589734"/>
                <a:gd name="connsiteY61" fmla="*/ 2064573 h 3651647"/>
                <a:gd name="connsiteX62" fmla="*/ 2133838 w 2589734"/>
                <a:gd name="connsiteY62" fmla="*/ 2197250 h 3651647"/>
                <a:gd name="connsiteX63" fmla="*/ 2103358 w 2589734"/>
                <a:gd name="connsiteY63" fmla="*/ 2242970 h 3651647"/>
                <a:gd name="connsiteX64" fmla="*/ 2072878 w 2589734"/>
                <a:gd name="connsiteY64" fmla="*/ 2288690 h 3651647"/>
                <a:gd name="connsiteX65" fmla="*/ 2022676 w 2589734"/>
                <a:gd name="connsiteY65" fmla="*/ 2330823 h 3651647"/>
                <a:gd name="connsiteX66" fmla="*/ 1981438 w 2589734"/>
                <a:gd name="connsiteY66" fmla="*/ 2395370 h 3651647"/>
                <a:gd name="connsiteX67" fmla="*/ 1922271 w 2589734"/>
                <a:gd name="connsiteY67" fmla="*/ 2450951 h 3651647"/>
                <a:gd name="connsiteX68" fmla="*/ 1889998 w 2589734"/>
                <a:gd name="connsiteY68" fmla="*/ 2502050 h 3651647"/>
                <a:gd name="connsiteX69" fmla="*/ 1905238 w 2589734"/>
                <a:gd name="connsiteY69" fmla="*/ 2547770 h 3651647"/>
                <a:gd name="connsiteX70" fmla="*/ 1946476 w 2589734"/>
                <a:gd name="connsiteY70" fmla="*/ 2607834 h 3651647"/>
                <a:gd name="connsiteX71" fmla="*/ 1874758 w 2589734"/>
                <a:gd name="connsiteY71" fmla="*/ 2700170 h 3651647"/>
                <a:gd name="connsiteX72" fmla="*/ 1829038 w 2589734"/>
                <a:gd name="connsiteY72" fmla="*/ 2715410 h 3651647"/>
                <a:gd name="connsiteX73" fmla="*/ 1737598 w 2589734"/>
                <a:gd name="connsiteY73" fmla="*/ 2776370 h 3651647"/>
                <a:gd name="connsiteX74" fmla="*/ 1691878 w 2589734"/>
                <a:gd name="connsiteY74" fmla="*/ 2806850 h 3651647"/>
                <a:gd name="connsiteX75" fmla="*/ 1646158 w 2589734"/>
                <a:gd name="connsiteY75" fmla="*/ 2822090 h 3651647"/>
                <a:gd name="connsiteX76" fmla="*/ 1463278 w 2589734"/>
                <a:gd name="connsiteY76" fmla="*/ 2913530 h 3651647"/>
                <a:gd name="connsiteX77" fmla="*/ 1417558 w 2589734"/>
                <a:gd name="connsiteY77" fmla="*/ 2928770 h 3651647"/>
                <a:gd name="connsiteX78" fmla="*/ 1371838 w 2589734"/>
                <a:gd name="connsiteY78" fmla="*/ 2944010 h 3651647"/>
                <a:gd name="connsiteX79" fmla="*/ 1341358 w 2589734"/>
                <a:gd name="connsiteY79" fmla="*/ 2989730 h 3651647"/>
                <a:gd name="connsiteX80" fmla="*/ 1295638 w 2589734"/>
                <a:gd name="connsiteY80" fmla="*/ 3004970 h 3651647"/>
                <a:gd name="connsiteX81" fmla="*/ 1249918 w 2589734"/>
                <a:gd name="connsiteY81" fmla="*/ 3035450 h 3651647"/>
                <a:gd name="connsiteX82" fmla="*/ 1232886 w 2589734"/>
                <a:gd name="connsiteY82" fmla="*/ 3333975 h 3651647"/>
                <a:gd name="connsiteX83" fmla="*/ 701278 w 2589734"/>
                <a:gd name="connsiteY83" fmla="*/ 3507890 h 3651647"/>
                <a:gd name="connsiteX84" fmla="*/ 469586 w 2589734"/>
                <a:gd name="connsiteY84" fmla="*/ 3588778 h 3651647"/>
                <a:gd name="connsiteX85" fmla="*/ 190258 w 2589734"/>
                <a:gd name="connsiteY85" fmla="*/ 3635458 h 3651647"/>
                <a:gd name="connsiteX86" fmla="*/ 40310 w 2589734"/>
                <a:gd name="connsiteY86" fmla="*/ 3297727 h 3651647"/>
                <a:gd name="connsiteX0" fmla="*/ 40310 w 2589734"/>
                <a:gd name="connsiteY0" fmla="*/ 3297727 h 3648588"/>
                <a:gd name="connsiteX1" fmla="*/ 5885 w 2589734"/>
                <a:gd name="connsiteY1" fmla="*/ 3096411 h 3648588"/>
                <a:gd name="connsiteX2" fmla="*/ 152638 w 2589734"/>
                <a:gd name="connsiteY2" fmla="*/ 3050690 h 3648588"/>
                <a:gd name="connsiteX3" fmla="*/ 213598 w 2589734"/>
                <a:gd name="connsiteY3" fmla="*/ 3035450 h 3648588"/>
                <a:gd name="connsiteX4" fmla="*/ 350758 w 2589734"/>
                <a:gd name="connsiteY4" fmla="*/ 2989730 h 3648588"/>
                <a:gd name="connsiteX5" fmla="*/ 457438 w 2589734"/>
                <a:gd name="connsiteY5" fmla="*/ 2959250 h 3648588"/>
                <a:gd name="connsiteX6" fmla="*/ 640318 w 2589734"/>
                <a:gd name="connsiteY6" fmla="*/ 2883050 h 3648588"/>
                <a:gd name="connsiteX7" fmla="*/ 853678 w 2589734"/>
                <a:gd name="connsiteY7" fmla="*/ 2730650 h 3648588"/>
                <a:gd name="connsiteX8" fmla="*/ 945118 w 2589734"/>
                <a:gd name="connsiteY8" fmla="*/ 2654450 h 3648588"/>
                <a:gd name="connsiteX9" fmla="*/ 1082278 w 2589734"/>
                <a:gd name="connsiteY9" fmla="*/ 2486810 h 3648588"/>
                <a:gd name="connsiteX10" fmla="*/ 1112758 w 2589734"/>
                <a:gd name="connsiteY10" fmla="*/ 2441090 h 3648588"/>
                <a:gd name="connsiteX11" fmla="*/ 1158478 w 2589734"/>
                <a:gd name="connsiteY11" fmla="*/ 2395370 h 3648588"/>
                <a:gd name="connsiteX12" fmla="*/ 1234678 w 2589734"/>
                <a:gd name="connsiteY12" fmla="*/ 2258210 h 3648588"/>
                <a:gd name="connsiteX13" fmla="*/ 1295638 w 2589734"/>
                <a:gd name="connsiteY13" fmla="*/ 2151530 h 3648588"/>
                <a:gd name="connsiteX14" fmla="*/ 1341358 w 2589734"/>
                <a:gd name="connsiteY14" fmla="*/ 2105810 h 3648588"/>
                <a:gd name="connsiteX15" fmla="*/ 1448038 w 2589734"/>
                <a:gd name="connsiteY15" fmla="*/ 1968650 h 3648588"/>
                <a:gd name="connsiteX16" fmla="*/ 1493758 w 2589734"/>
                <a:gd name="connsiteY16" fmla="*/ 1938170 h 3648588"/>
                <a:gd name="connsiteX17" fmla="*/ 1569958 w 2589734"/>
                <a:gd name="connsiteY17" fmla="*/ 1801010 h 3648588"/>
                <a:gd name="connsiteX18" fmla="*/ 1600438 w 2589734"/>
                <a:gd name="connsiteY18" fmla="*/ 1755290 h 3648588"/>
                <a:gd name="connsiteX19" fmla="*/ 1646158 w 2589734"/>
                <a:gd name="connsiteY19" fmla="*/ 1724810 h 3648588"/>
                <a:gd name="connsiteX20" fmla="*/ 1722358 w 2589734"/>
                <a:gd name="connsiteY20" fmla="*/ 1587650 h 3648588"/>
                <a:gd name="connsiteX21" fmla="*/ 1783318 w 2589734"/>
                <a:gd name="connsiteY21" fmla="*/ 1496210 h 3648588"/>
                <a:gd name="connsiteX22" fmla="*/ 1813798 w 2589734"/>
                <a:gd name="connsiteY22" fmla="*/ 1450490 h 3648588"/>
                <a:gd name="connsiteX23" fmla="*/ 1859518 w 2589734"/>
                <a:gd name="connsiteY23" fmla="*/ 1404770 h 3648588"/>
                <a:gd name="connsiteX24" fmla="*/ 1935718 w 2589734"/>
                <a:gd name="connsiteY24" fmla="*/ 1267610 h 3648588"/>
                <a:gd name="connsiteX25" fmla="*/ 1966198 w 2589734"/>
                <a:gd name="connsiteY25" fmla="*/ 1221890 h 3648588"/>
                <a:gd name="connsiteX26" fmla="*/ 1981438 w 2589734"/>
                <a:gd name="connsiteY26" fmla="*/ 1176170 h 3648588"/>
                <a:gd name="connsiteX27" fmla="*/ 2042398 w 2589734"/>
                <a:gd name="connsiteY27" fmla="*/ 1084730 h 3648588"/>
                <a:gd name="connsiteX28" fmla="*/ 2088118 w 2589734"/>
                <a:gd name="connsiteY28" fmla="*/ 978050 h 3648588"/>
                <a:gd name="connsiteX29" fmla="*/ 2118598 w 2589734"/>
                <a:gd name="connsiteY29" fmla="*/ 932330 h 3648588"/>
                <a:gd name="connsiteX30" fmla="*/ 2133838 w 2589734"/>
                <a:gd name="connsiteY30" fmla="*/ 886610 h 3648588"/>
                <a:gd name="connsiteX31" fmla="*/ 2164318 w 2589734"/>
                <a:gd name="connsiteY31" fmla="*/ 840890 h 3648588"/>
                <a:gd name="connsiteX32" fmla="*/ 2225278 w 2589734"/>
                <a:gd name="connsiteY32" fmla="*/ 688490 h 3648588"/>
                <a:gd name="connsiteX33" fmla="*/ 2255758 w 2589734"/>
                <a:gd name="connsiteY33" fmla="*/ 642770 h 3648588"/>
                <a:gd name="connsiteX34" fmla="*/ 2286238 w 2589734"/>
                <a:gd name="connsiteY34" fmla="*/ 551330 h 3648588"/>
                <a:gd name="connsiteX35" fmla="*/ 2316718 w 2589734"/>
                <a:gd name="connsiteY35" fmla="*/ 490370 h 3648588"/>
                <a:gd name="connsiteX36" fmla="*/ 2347198 w 2589734"/>
                <a:gd name="connsiteY36" fmla="*/ 398930 h 3648588"/>
                <a:gd name="connsiteX37" fmla="*/ 2362438 w 2589734"/>
                <a:gd name="connsiteY37" fmla="*/ 353210 h 3648588"/>
                <a:gd name="connsiteX38" fmla="*/ 2377678 w 2589734"/>
                <a:gd name="connsiteY38" fmla="*/ 109370 h 3648588"/>
                <a:gd name="connsiteX39" fmla="*/ 2410847 w 2589734"/>
                <a:gd name="connsiteY39" fmla="*/ 1 h 3648588"/>
                <a:gd name="connsiteX40" fmla="*/ 2498701 w 2589734"/>
                <a:gd name="connsiteY40" fmla="*/ 0 h 3648588"/>
                <a:gd name="connsiteX41" fmla="*/ 2524699 w 2589734"/>
                <a:gd name="connsiteY41" fmla="*/ 150607 h 3648588"/>
                <a:gd name="connsiteX42" fmla="*/ 2514838 w 2589734"/>
                <a:gd name="connsiteY42" fmla="*/ 246530 h 3648588"/>
                <a:gd name="connsiteX43" fmla="*/ 2507666 w 2589734"/>
                <a:gd name="connsiteY43" fmla="*/ 511885 h 3648588"/>
                <a:gd name="connsiteX44" fmla="*/ 2571316 w 2589734"/>
                <a:gd name="connsiteY44" fmla="*/ 554019 h 3648588"/>
                <a:gd name="connsiteX45" fmla="*/ 2538145 w 2589734"/>
                <a:gd name="connsiteY45" fmla="*/ 796963 h 3648588"/>
                <a:gd name="connsiteX46" fmla="*/ 2516631 w 2589734"/>
                <a:gd name="connsiteY46" fmla="*/ 892886 h 3648588"/>
                <a:gd name="connsiteX47" fmla="*/ 2484358 w 2589734"/>
                <a:gd name="connsiteY47" fmla="*/ 993290 h 3648588"/>
                <a:gd name="connsiteX48" fmla="*/ 2435948 w 2589734"/>
                <a:gd name="connsiteY48" fmla="*/ 1147483 h 3648588"/>
                <a:gd name="connsiteX49" fmla="*/ 2499598 w 2589734"/>
                <a:gd name="connsiteY49" fmla="*/ 1206650 h 3648588"/>
                <a:gd name="connsiteX50" fmla="*/ 2582073 w 2589734"/>
                <a:gd name="connsiteY50" fmla="*/ 1256852 h 3648588"/>
                <a:gd name="connsiteX51" fmla="*/ 2575798 w 2589734"/>
                <a:gd name="connsiteY51" fmla="*/ 1343810 h 3648588"/>
                <a:gd name="connsiteX52" fmla="*/ 2545318 w 2589734"/>
                <a:gd name="connsiteY52" fmla="*/ 1435250 h 3648588"/>
                <a:gd name="connsiteX53" fmla="*/ 2530078 w 2589734"/>
                <a:gd name="connsiteY53" fmla="*/ 1480970 h 3648588"/>
                <a:gd name="connsiteX54" fmla="*/ 2463740 w 2589734"/>
                <a:gd name="connsiteY54" fmla="*/ 1583167 h 3648588"/>
                <a:gd name="connsiteX55" fmla="*/ 2392918 w 2589734"/>
                <a:gd name="connsiteY55" fmla="*/ 1709570 h 3648588"/>
                <a:gd name="connsiteX56" fmla="*/ 2362438 w 2589734"/>
                <a:gd name="connsiteY56" fmla="*/ 1755290 h 3648588"/>
                <a:gd name="connsiteX57" fmla="*/ 2362438 w 2589734"/>
                <a:gd name="connsiteY57" fmla="*/ 1816250 h 3648588"/>
                <a:gd name="connsiteX58" fmla="*/ 2369610 w 2589734"/>
                <a:gd name="connsiteY58" fmla="*/ 1906793 h 3648588"/>
                <a:gd name="connsiteX59" fmla="*/ 2323890 w 2589734"/>
                <a:gd name="connsiteY59" fmla="*/ 1983890 h 3648588"/>
                <a:gd name="connsiteX60" fmla="*/ 2286238 w 2589734"/>
                <a:gd name="connsiteY60" fmla="*/ 2029610 h 3648588"/>
                <a:gd name="connsiteX61" fmla="*/ 2271894 w 2589734"/>
                <a:gd name="connsiteY61" fmla="*/ 2064573 h 3648588"/>
                <a:gd name="connsiteX62" fmla="*/ 2133838 w 2589734"/>
                <a:gd name="connsiteY62" fmla="*/ 2197250 h 3648588"/>
                <a:gd name="connsiteX63" fmla="*/ 2103358 w 2589734"/>
                <a:gd name="connsiteY63" fmla="*/ 2242970 h 3648588"/>
                <a:gd name="connsiteX64" fmla="*/ 2072878 w 2589734"/>
                <a:gd name="connsiteY64" fmla="*/ 2288690 h 3648588"/>
                <a:gd name="connsiteX65" fmla="*/ 2022676 w 2589734"/>
                <a:gd name="connsiteY65" fmla="*/ 2330823 h 3648588"/>
                <a:gd name="connsiteX66" fmla="*/ 1981438 w 2589734"/>
                <a:gd name="connsiteY66" fmla="*/ 2395370 h 3648588"/>
                <a:gd name="connsiteX67" fmla="*/ 1922271 w 2589734"/>
                <a:gd name="connsiteY67" fmla="*/ 2450951 h 3648588"/>
                <a:gd name="connsiteX68" fmla="*/ 1889998 w 2589734"/>
                <a:gd name="connsiteY68" fmla="*/ 2502050 h 3648588"/>
                <a:gd name="connsiteX69" fmla="*/ 1905238 w 2589734"/>
                <a:gd name="connsiteY69" fmla="*/ 2547770 h 3648588"/>
                <a:gd name="connsiteX70" fmla="*/ 1946476 w 2589734"/>
                <a:gd name="connsiteY70" fmla="*/ 2607834 h 3648588"/>
                <a:gd name="connsiteX71" fmla="*/ 1874758 w 2589734"/>
                <a:gd name="connsiteY71" fmla="*/ 2700170 h 3648588"/>
                <a:gd name="connsiteX72" fmla="*/ 1829038 w 2589734"/>
                <a:gd name="connsiteY72" fmla="*/ 2715410 h 3648588"/>
                <a:gd name="connsiteX73" fmla="*/ 1737598 w 2589734"/>
                <a:gd name="connsiteY73" fmla="*/ 2776370 h 3648588"/>
                <a:gd name="connsiteX74" fmla="*/ 1691878 w 2589734"/>
                <a:gd name="connsiteY74" fmla="*/ 2806850 h 3648588"/>
                <a:gd name="connsiteX75" fmla="*/ 1646158 w 2589734"/>
                <a:gd name="connsiteY75" fmla="*/ 2822090 h 3648588"/>
                <a:gd name="connsiteX76" fmla="*/ 1463278 w 2589734"/>
                <a:gd name="connsiteY76" fmla="*/ 2913530 h 3648588"/>
                <a:gd name="connsiteX77" fmla="*/ 1417558 w 2589734"/>
                <a:gd name="connsiteY77" fmla="*/ 2928770 h 3648588"/>
                <a:gd name="connsiteX78" fmla="*/ 1371838 w 2589734"/>
                <a:gd name="connsiteY78" fmla="*/ 2944010 h 3648588"/>
                <a:gd name="connsiteX79" fmla="*/ 1341358 w 2589734"/>
                <a:gd name="connsiteY79" fmla="*/ 2989730 h 3648588"/>
                <a:gd name="connsiteX80" fmla="*/ 1295638 w 2589734"/>
                <a:gd name="connsiteY80" fmla="*/ 3004970 h 3648588"/>
                <a:gd name="connsiteX81" fmla="*/ 1249918 w 2589734"/>
                <a:gd name="connsiteY81" fmla="*/ 3035450 h 3648588"/>
                <a:gd name="connsiteX82" fmla="*/ 1232886 w 2589734"/>
                <a:gd name="connsiteY82" fmla="*/ 3333975 h 3648588"/>
                <a:gd name="connsiteX83" fmla="*/ 701278 w 2589734"/>
                <a:gd name="connsiteY83" fmla="*/ 3507890 h 3648588"/>
                <a:gd name="connsiteX84" fmla="*/ 469586 w 2589734"/>
                <a:gd name="connsiteY84" fmla="*/ 3572792 h 3648588"/>
                <a:gd name="connsiteX85" fmla="*/ 190258 w 2589734"/>
                <a:gd name="connsiteY85" fmla="*/ 3635458 h 3648588"/>
                <a:gd name="connsiteX86" fmla="*/ 40310 w 2589734"/>
                <a:gd name="connsiteY86" fmla="*/ 3297727 h 3648588"/>
                <a:gd name="connsiteX0" fmla="*/ 40693 w 2590117"/>
                <a:gd name="connsiteY0" fmla="*/ 3297727 h 3648588"/>
                <a:gd name="connsiteX1" fmla="*/ 6268 w 2590117"/>
                <a:gd name="connsiteY1" fmla="*/ 3096411 h 3648588"/>
                <a:gd name="connsiteX2" fmla="*/ 153021 w 2590117"/>
                <a:gd name="connsiteY2" fmla="*/ 3050690 h 3648588"/>
                <a:gd name="connsiteX3" fmla="*/ 213981 w 2590117"/>
                <a:gd name="connsiteY3" fmla="*/ 3035450 h 3648588"/>
                <a:gd name="connsiteX4" fmla="*/ 351141 w 2590117"/>
                <a:gd name="connsiteY4" fmla="*/ 2989730 h 3648588"/>
                <a:gd name="connsiteX5" fmla="*/ 457821 w 2590117"/>
                <a:gd name="connsiteY5" fmla="*/ 2959250 h 3648588"/>
                <a:gd name="connsiteX6" fmla="*/ 640701 w 2590117"/>
                <a:gd name="connsiteY6" fmla="*/ 2883050 h 3648588"/>
                <a:gd name="connsiteX7" fmla="*/ 854061 w 2590117"/>
                <a:gd name="connsiteY7" fmla="*/ 2730650 h 3648588"/>
                <a:gd name="connsiteX8" fmla="*/ 945501 w 2590117"/>
                <a:gd name="connsiteY8" fmla="*/ 2654450 h 3648588"/>
                <a:gd name="connsiteX9" fmla="*/ 1082661 w 2590117"/>
                <a:gd name="connsiteY9" fmla="*/ 2486810 h 3648588"/>
                <a:gd name="connsiteX10" fmla="*/ 1113141 w 2590117"/>
                <a:gd name="connsiteY10" fmla="*/ 2441090 h 3648588"/>
                <a:gd name="connsiteX11" fmla="*/ 1158861 w 2590117"/>
                <a:gd name="connsiteY11" fmla="*/ 2395370 h 3648588"/>
                <a:gd name="connsiteX12" fmla="*/ 1235061 w 2590117"/>
                <a:gd name="connsiteY12" fmla="*/ 2258210 h 3648588"/>
                <a:gd name="connsiteX13" fmla="*/ 1296021 w 2590117"/>
                <a:gd name="connsiteY13" fmla="*/ 2151530 h 3648588"/>
                <a:gd name="connsiteX14" fmla="*/ 1341741 w 2590117"/>
                <a:gd name="connsiteY14" fmla="*/ 2105810 h 3648588"/>
                <a:gd name="connsiteX15" fmla="*/ 1448421 w 2590117"/>
                <a:gd name="connsiteY15" fmla="*/ 1968650 h 3648588"/>
                <a:gd name="connsiteX16" fmla="*/ 1494141 w 2590117"/>
                <a:gd name="connsiteY16" fmla="*/ 1938170 h 3648588"/>
                <a:gd name="connsiteX17" fmla="*/ 1570341 w 2590117"/>
                <a:gd name="connsiteY17" fmla="*/ 1801010 h 3648588"/>
                <a:gd name="connsiteX18" fmla="*/ 1600821 w 2590117"/>
                <a:gd name="connsiteY18" fmla="*/ 1755290 h 3648588"/>
                <a:gd name="connsiteX19" fmla="*/ 1646541 w 2590117"/>
                <a:gd name="connsiteY19" fmla="*/ 1724810 h 3648588"/>
                <a:gd name="connsiteX20" fmla="*/ 1722741 w 2590117"/>
                <a:gd name="connsiteY20" fmla="*/ 1587650 h 3648588"/>
                <a:gd name="connsiteX21" fmla="*/ 1783701 w 2590117"/>
                <a:gd name="connsiteY21" fmla="*/ 1496210 h 3648588"/>
                <a:gd name="connsiteX22" fmla="*/ 1814181 w 2590117"/>
                <a:gd name="connsiteY22" fmla="*/ 1450490 h 3648588"/>
                <a:gd name="connsiteX23" fmla="*/ 1859901 w 2590117"/>
                <a:gd name="connsiteY23" fmla="*/ 1404770 h 3648588"/>
                <a:gd name="connsiteX24" fmla="*/ 1936101 w 2590117"/>
                <a:gd name="connsiteY24" fmla="*/ 1267610 h 3648588"/>
                <a:gd name="connsiteX25" fmla="*/ 1966581 w 2590117"/>
                <a:gd name="connsiteY25" fmla="*/ 1221890 h 3648588"/>
                <a:gd name="connsiteX26" fmla="*/ 1981821 w 2590117"/>
                <a:gd name="connsiteY26" fmla="*/ 1176170 h 3648588"/>
                <a:gd name="connsiteX27" fmla="*/ 2042781 w 2590117"/>
                <a:gd name="connsiteY27" fmla="*/ 1084730 h 3648588"/>
                <a:gd name="connsiteX28" fmla="*/ 2088501 w 2590117"/>
                <a:gd name="connsiteY28" fmla="*/ 978050 h 3648588"/>
                <a:gd name="connsiteX29" fmla="*/ 2118981 w 2590117"/>
                <a:gd name="connsiteY29" fmla="*/ 932330 h 3648588"/>
                <a:gd name="connsiteX30" fmla="*/ 2134221 w 2590117"/>
                <a:gd name="connsiteY30" fmla="*/ 886610 h 3648588"/>
                <a:gd name="connsiteX31" fmla="*/ 2164701 w 2590117"/>
                <a:gd name="connsiteY31" fmla="*/ 840890 h 3648588"/>
                <a:gd name="connsiteX32" fmla="*/ 2225661 w 2590117"/>
                <a:gd name="connsiteY32" fmla="*/ 688490 h 3648588"/>
                <a:gd name="connsiteX33" fmla="*/ 2256141 w 2590117"/>
                <a:gd name="connsiteY33" fmla="*/ 642770 h 3648588"/>
                <a:gd name="connsiteX34" fmla="*/ 2286621 w 2590117"/>
                <a:gd name="connsiteY34" fmla="*/ 551330 h 3648588"/>
                <a:gd name="connsiteX35" fmla="*/ 2317101 w 2590117"/>
                <a:gd name="connsiteY35" fmla="*/ 490370 h 3648588"/>
                <a:gd name="connsiteX36" fmla="*/ 2347581 w 2590117"/>
                <a:gd name="connsiteY36" fmla="*/ 398930 h 3648588"/>
                <a:gd name="connsiteX37" fmla="*/ 2362821 w 2590117"/>
                <a:gd name="connsiteY37" fmla="*/ 353210 h 3648588"/>
                <a:gd name="connsiteX38" fmla="*/ 2378061 w 2590117"/>
                <a:gd name="connsiteY38" fmla="*/ 109370 h 3648588"/>
                <a:gd name="connsiteX39" fmla="*/ 2411230 w 2590117"/>
                <a:gd name="connsiteY39" fmla="*/ 1 h 3648588"/>
                <a:gd name="connsiteX40" fmla="*/ 2499084 w 2590117"/>
                <a:gd name="connsiteY40" fmla="*/ 0 h 3648588"/>
                <a:gd name="connsiteX41" fmla="*/ 2525082 w 2590117"/>
                <a:gd name="connsiteY41" fmla="*/ 150607 h 3648588"/>
                <a:gd name="connsiteX42" fmla="*/ 2515221 w 2590117"/>
                <a:gd name="connsiteY42" fmla="*/ 246530 h 3648588"/>
                <a:gd name="connsiteX43" fmla="*/ 2508049 w 2590117"/>
                <a:gd name="connsiteY43" fmla="*/ 511885 h 3648588"/>
                <a:gd name="connsiteX44" fmla="*/ 2571699 w 2590117"/>
                <a:gd name="connsiteY44" fmla="*/ 554019 h 3648588"/>
                <a:gd name="connsiteX45" fmla="*/ 2538528 w 2590117"/>
                <a:gd name="connsiteY45" fmla="*/ 796963 h 3648588"/>
                <a:gd name="connsiteX46" fmla="*/ 2517014 w 2590117"/>
                <a:gd name="connsiteY46" fmla="*/ 892886 h 3648588"/>
                <a:gd name="connsiteX47" fmla="*/ 2484741 w 2590117"/>
                <a:gd name="connsiteY47" fmla="*/ 993290 h 3648588"/>
                <a:gd name="connsiteX48" fmla="*/ 2436331 w 2590117"/>
                <a:gd name="connsiteY48" fmla="*/ 1147483 h 3648588"/>
                <a:gd name="connsiteX49" fmla="*/ 2499981 w 2590117"/>
                <a:gd name="connsiteY49" fmla="*/ 1206650 h 3648588"/>
                <a:gd name="connsiteX50" fmla="*/ 2582456 w 2590117"/>
                <a:gd name="connsiteY50" fmla="*/ 1256852 h 3648588"/>
                <a:gd name="connsiteX51" fmla="*/ 2576181 w 2590117"/>
                <a:gd name="connsiteY51" fmla="*/ 1343810 h 3648588"/>
                <a:gd name="connsiteX52" fmla="*/ 2545701 w 2590117"/>
                <a:gd name="connsiteY52" fmla="*/ 1435250 h 3648588"/>
                <a:gd name="connsiteX53" fmla="*/ 2530461 w 2590117"/>
                <a:gd name="connsiteY53" fmla="*/ 1480970 h 3648588"/>
                <a:gd name="connsiteX54" fmla="*/ 2464123 w 2590117"/>
                <a:gd name="connsiteY54" fmla="*/ 1583167 h 3648588"/>
                <a:gd name="connsiteX55" fmla="*/ 2393301 w 2590117"/>
                <a:gd name="connsiteY55" fmla="*/ 1709570 h 3648588"/>
                <a:gd name="connsiteX56" fmla="*/ 2362821 w 2590117"/>
                <a:gd name="connsiteY56" fmla="*/ 1755290 h 3648588"/>
                <a:gd name="connsiteX57" fmla="*/ 2362821 w 2590117"/>
                <a:gd name="connsiteY57" fmla="*/ 1816250 h 3648588"/>
                <a:gd name="connsiteX58" fmla="*/ 2369993 w 2590117"/>
                <a:gd name="connsiteY58" fmla="*/ 1906793 h 3648588"/>
                <a:gd name="connsiteX59" fmla="*/ 2324273 w 2590117"/>
                <a:gd name="connsiteY59" fmla="*/ 1983890 h 3648588"/>
                <a:gd name="connsiteX60" fmla="*/ 2286621 w 2590117"/>
                <a:gd name="connsiteY60" fmla="*/ 2029610 h 3648588"/>
                <a:gd name="connsiteX61" fmla="*/ 2272277 w 2590117"/>
                <a:gd name="connsiteY61" fmla="*/ 2064573 h 3648588"/>
                <a:gd name="connsiteX62" fmla="*/ 2134221 w 2590117"/>
                <a:gd name="connsiteY62" fmla="*/ 2197250 h 3648588"/>
                <a:gd name="connsiteX63" fmla="*/ 2103741 w 2590117"/>
                <a:gd name="connsiteY63" fmla="*/ 2242970 h 3648588"/>
                <a:gd name="connsiteX64" fmla="*/ 2073261 w 2590117"/>
                <a:gd name="connsiteY64" fmla="*/ 2288690 h 3648588"/>
                <a:gd name="connsiteX65" fmla="*/ 2023059 w 2590117"/>
                <a:gd name="connsiteY65" fmla="*/ 2330823 h 3648588"/>
                <a:gd name="connsiteX66" fmla="*/ 1981821 w 2590117"/>
                <a:gd name="connsiteY66" fmla="*/ 2395370 h 3648588"/>
                <a:gd name="connsiteX67" fmla="*/ 1922654 w 2590117"/>
                <a:gd name="connsiteY67" fmla="*/ 2450951 h 3648588"/>
                <a:gd name="connsiteX68" fmla="*/ 1890381 w 2590117"/>
                <a:gd name="connsiteY68" fmla="*/ 2502050 h 3648588"/>
                <a:gd name="connsiteX69" fmla="*/ 1905621 w 2590117"/>
                <a:gd name="connsiteY69" fmla="*/ 2547770 h 3648588"/>
                <a:gd name="connsiteX70" fmla="*/ 1946859 w 2590117"/>
                <a:gd name="connsiteY70" fmla="*/ 2607834 h 3648588"/>
                <a:gd name="connsiteX71" fmla="*/ 1875141 w 2590117"/>
                <a:gd name="connsiteY71" fmla="*/ 2700170 h 3648588"/>
                <a:gd name="connsiteX72" fmla="*/ 1829421 w 2590117"/>
                <a:gd name="connsiteY72" fmla="*/ 2715410 h 3648588"/>
                <a:gd name="connsiteX73" fmla="*/ 1737981 w 2590117"/>
                <a:gd name="connsiteY73" fmla="*/ 2776370 h 3648588"/>
                <a:gd name="connsiteX74" fmla="*/ 1692261 w 2590117"/>
                <a:gd name="connsiteY74" fmla="*/ 2806850 h 3648588"/>
                <a:gd name="connsiteX75" fmla="*/ 1646541 w 2590117"/>
                <a:gd name="connsiteY75" fmla="*/ 2822090 h 3648588"/>
                <a:gd name="connsiteX76" fmla="*/ 1463661 w 2590117"/>
                <a:gd name="connsiteY76" fmla="*/ 2913530 h 3648588"/>
                <a:gd name="connsiteX77" fmla="*/ 1417941 w 2590117"/>
                <a:gd name="connsiteY77" fmla="*/ 2928770 h 3648588"/>
                <a:gd name="connsiteX78" fmla="*/ 1372221 w 2590117"/>
                <a:gd name="connsiteY78" fmla="*/ 2944010 h 3648588"/>
                <a:gd name="connsiteX79" fmla="*/ 1341741 w 2590117"/>
                <a:gd name="connsiteY79" fmla="*/ 2989730 h 3648588"/>
                <a:gd name="connsiteX80" fmla="*/ 1296021 w 2590117"/>
                <a:gd name="connsiteY80" fmla="*/ 3004970 h 3648588"/>
                <a:gd name="connsiteX81" fmla="*/ 1250301 w 2590117"/>
                <a:gd name="connsiteY81" fmla="*/ 3035450 h 3648588"/>
                <a:gd name="connsiteX82" fmla="*/ 1233269 w 2590117"/>
                <a:gd name="connsiteY82" fmla="*/ 3333975 h 3648588"/>
                <a:gd name="connsiteX83" fmla="*/ 701661 w 2590117"/>
                <a:gd name="connsiteY83" fmla="*/ 3507890 h 3648588"/>
                <a:gd name="connsiteX84" fmla="*/ 469969 w 2590117"/>
                <a:gd name="connsiteY84" fmla="*/ 3572792 h 3648588"/>
                <a:gd name="connsiteX85" fmla="*/ 165063 w 2590117"/>
                <a:gd name="connsiteY85" fmla="*/ 3635458 h 3648588"/>
                <a:gd name="connsiteX86" fmla="*/ 40693 w 2590117"/>
                <a:gd name="connsiteY86" fmla="*/ 3297727 h 3648588"/>
                <a:gd name="connsiteX0" fmla="*/ 40693 w 2590117"/>
                <a:gd name="connsiteY0" fmla="*/ 3297727 h 3636883"/>
                <a:gd name="connsiteX1" fmla="*/ 6268 w 2590117"/>
                <a:gd name="connsiteY1" fmla="*/ 3096411 h 3636883"/>
                <a:gd name="connsiteX2" fmla="*/ 153021 w 2590117"/>
                <a:gd name="connsiteY2" fmla="*/ 3050690 h 3636883"/>
                <a:gd name="connsiteX3" fmla="*/ 213981 w 2590117"/>
                <a:gd name="connsiteY3" fmla="*/ 3035450 h 3636883"/>
                <a:gd name="connsiteX4" fmla="*/ 351141 w 2590117"/>
                <a:gd name="connsiteY4" fmla="*/ 2989730 h 3636883"/>
                <a:gd name="connsiteX5" fmla="*/ 457821 w 2590117"/>
                <a:gd name="connsiteY5" fmla="*/ 2959250 h 3636883"/>
                <a:gd name="connsiteX6" fmla="*/ 640701 w 2590117"/>
                <a:gd name="connsiteY6" fmla="*/ 2883050 h 3636883"/>
                <a:gd name="connsiteX7" fmla="*/ 854061 w 2590117"/>
                <a:gd name="connsiteY7" fmla="*/ 2730650 h 3636883"/>
                <a:gd name="connsiteX8" fmla="*/ 945501 w 2590117"/>
                <a:gd name="connsiteY8" fmla="*/ 2654450 h 3636883"/>
                <a:gd name="connsiteX9" fmla="*/ 1082661 w 2590117"/>
                <a:gd name="connsiteY9" fmla="*/ 2486810 h 3636883"/>
                <a:gd name="connsiteX10" fmla="*/ 1113141 w 2590117"/>
                <a:gd name="connsiteY10" fmla="*/ 2441090 h 3636883"/>
                <a:gd name="connsiteX11" fmla="*/ 1158861 w 2590117"/>
                <a:gd name="connsiteY11" fmla="*/ 2395370 h 3636883"/>
                <a:gd name="connsiteX12" fmla="*/ 1235061 w 2590117"/>
                <a:gd name="connsiteY12" fmla="*/ 2258210 h 3636883"/>
                <a:gd name="connsiteX13" fmla="*/ 1296021 w 2590117"/>
                <a:gd name="connsiteY13" fmla="*/ 2151530 h 3636883"/>
                <a:gd name="connsiteX14" fmla="*/ 1341741 w 2590117"/>
                <a:gd name="connsiteY14" fmla="*/ 2105810 h 3636883"/>
                <a:gd name="connsiteX15" fmla="*/ 1448421 w 2590117"/>
                <a:gd name="connsiteY15" fmla="*/ 1968650 h 3636883"/>
                <a:gd name="connsiteX16" fmla="*/ 1494141 w 2590117"/>
                <a:gd name="connsiteY16" fmla="*/ 1938170 h 3636883"/>
                <a:gd name="connsiteX17" fmla="*/ 1570341 w 2590117"/>
                <a:gd name="connsiteY17" fmla="*/ 1801010 h 3636883"/>
                <a:gd name="connsiteX18" fmla="*/ 1600821 w 2590117"/>
                <a:gd name="connsiteY18" fmla="*/ 1755290 h 3636883"/>
                <a:gd name="connsiteX19" fmla="*/ 1646541 w 2590117"/>
                <a:gd name="connsiteY19" fmla="*/ 1724810 h 3636883"/>
                <a:gd name="connsiteX20" fmla="*/ 1722741 w 2590117"/>
                <a:gd name="connsiteY20" fmla="*/ 1587650 h 3636883"/>
                <a:gd name="connsiteX21" fmla="*/ 1783701 w 2590117"/>
                <a:gd name="connsiteY21" fmla="*/ 1496210 h 3636883"/>
                <a:gd name="connsiteX22" fmla="*/ 1814181 w 2590117"/>
                <a:gd name="connsiteY22" fmla="*/ 1450490 h 3636883"/>
                <a:gd name="connsiteX23" fmla="*/ 1859901 w 2590117"/>
                <a:gd name="connsiteY23" fmla="*/ 1404770 h 3636883"/>
                <a:gd name="connsiteX24" fmla="*/ 1936101 w 2590117"/>
                <a:gd name="connsiteY24" fmla="*/ 1267610 h 3636883"/>
                <a:gd name="connsiteX25" fmla="*/ 1966581 w 2590117"/>
                <a:gd name="connsiteY25" fmla="*/ 1221890 h 3636883"/>
                <a:gd name="connsiteX26" fmla="*/ 1981821 w 2590117"/>
                <a:gd name="connsiteY26" fmla="*/ 1176170 h 3636883"/>
                <a:gd name="connsiteX27" fmla="*/ 2042781 w 2590117"/>
                <a:gd name="connsiteY27" fmla="*/ 1084730 h 3636883"/>
                <a:gd name="connsiteX28" fmla="*/ 2088501 w 2590117"/>
                <a:gd name="connsiteY28" fmla="*/ 978050 h 3636883"/>
                <a:gd name="connsiteX29" fmla="*/ 2118981 w 2590117"/>
                <a:gd name="connsiteY29" fmla="*/ 932330 h 3636883"/>
                <a:gd name="connsiteX30" fmla="*/ 2134221 w 2590117"/>
                <a:gd name="connsiteY30" fmla="*/ 886610 h 3636883"/>
                <a:gd name="connsiteX31" fmla="*/ 2164701 w 2590117"/>
                <a:gd name="connsiteY31" fmla="*/ 840890 h 3636883"/>
                <a:gd name="connsiteX32" fmla="*/ 2225661 w 2590117"/>
                <a:gd name="connsiteY32" fmla="*/ 688490 h 3636883"/>
                <a:gd name="connsiteX33" fmla="*/ 2256141 w 2590117"/>
                <a:gd name="connsiteY33" fmla="*/ 642770 h 3636883"/>
                <a:gd name="connsiteX34" fmla="*/ 2286621 w 2590117"/>
                <a:gd name="connsiteY34" fmla="*/ 551330 h 3636883"/>
                <a:gd name="connsiteX35" fmla="*/ 2317101 w 2590117"/>
                <a:gd name="connsiteY35" fmla="*/ 490370 h 3636883"/>
                <a:gd name="connsiteX36" fmla="*/ 2347581 w 2590117"/>
                <a:gd name="connsiteY36" fmla="*/ 398930 h 3636883"/>
                <a:gd name="connsiteX37" fmla="*/ 2362821 w 2590117"/>
                <a:gd name="connsiteY37" fmla="*/ 353210 h 3636883"/>
                <a:gd name="connsiteX38" fmla="*/ 2378061 w 2590117"/>
                <a:gd name="connsiteY38" fmla="*/ 109370 h 3636883"/>
                <a:gd name="connsiteX39" fmla="*/ 2411230 w 2590117"/>
                <a:gd name="connsiteY39" fmla="*/ 1 h 3636883"/>
                <a:gd name="connsiteX40" fmla="*/ 2499084 w 2590117"/>
                <a:gd name="connsiteY40" fmla="*/ 0 h 3636883"/>
                <a:gd name="connsiteX41" fmla="*/ 2525082 w 2590117"/>
                <a:gd name="connsiteY41" fmla="*/ 150607 h 3636883"/>
                <a:gd name="connsiteX42" fmla="*/ 2515221 w 2590117"/>
                <a:gd name="connsiteY42" fmla="*/ 246530 h 3636883"/>
                <a:gd name="connsiteX43" fmla="*/ 2508049 w 2590117"/>
                <a:gd name="connsiteY43" fmla="*/ 511885 h 3636883"/>
                <a:gd name="connsiteX44" fmla="*/ 2571699 w 2590117"/>
                <a:gd name="connsiteY44" fmla="*/ 554019 h 3636883"/>
                <a:gd name="connsiteX45" fmla="*/ 2538528 w 2590117"/>
                <a:gd name="connsiteY45" fmla="*/ 796963 h 3636883"/>
                <a:gd name="connsiteX46" fmla="*/ 2517014 w 2590117"/>
                <a:gd name="connsiteY46" fmla="*/ 892886 h 3636883"/>
                <a:gd name="connsiteX47" fmla="*/ 2484741 w 2590117"/>
                <a:gd name="connsiteY47" fmla="*/ 993290 h 3636883"/>
                <a:gd name="connsiteX48" fmla="*/ 2436331 w 2590117"/>
                <a:gd name="connsiteY48" fmla="*/ 1147483 h 3636883"/>
                <a:gd name="connsiteX49" fmla="*/ 2499981 w 2590117"/>
                <a:gd name="connsiteY49" fmla="*/ 1206650 h 3636883"/>
                <a:gd name="connsiteX50" fmla="*/ 2582456 w 2590117"/>
                <a:gd name="connsiteY50" fmla="*/ 1256852 h 3636883"/>
                <a:gd name="connsiteX51" fmla="*/ 2576181 w 2590117"/>
                <a:gd name="connsiteY51" fmla="*/ 1343810 h 3636883"/>
                <a:gd name="connsiteX52" fmla="*/ 2545701 w 2590117"/>
                <a:gd name="connsiteY52" fmla="*/ 1435250 h 3636883"/>
                <a:gd name="connsiteX53" fmla="*/ 2530461 w 2590117"/>
                <a:gd name="connsiteY53" fmla="*/ 1480970 h 3636883"/>
                <a:gd name="connsiteX54" fmla="*/ 2464123 w 2590117"/>
                <a:gd name="connsiteY54" fmla="*/ 1583167 h 3636883"/>
                <a:gd name="connsiteX55" fmla="*/ 2393301 w 2590117"/>
                <a:gd name="connsiteY55" fmla="*/ 1709570 h 3636883"/>
                <a:gd name="connsiteX56" fmla="*/ 2362821 w 2590117"/>
                <a:gd name="connsiteY56" fmla="*/ 1755290 h 3636883"/>
                <a:gd name="connsiteX57" fmla="*/ 2362821 w 2590117"/>
                <a:gd name="connsiteY57" fmla="*/ 1816250 h 3636883"/>
                <a:gd name="connsiteX58" fmla="*/ 2369993 w 2590117"/>
                <a:gd name="connsiteY58" fmla="*/ 1906793 h 3636883"/>
                <a:gd name="connsiteX59" fmla="*/ 2324273 w 2590117"/>
                <a:gd name="connsiteY59" fmla="*/ 1983890 h 3636883"/>
                <a:gd name="connsiteX60" fmla="*/ 2286621 w 2590117"/>
                <a:gd name="connsiteY60" fmla="*/ 2029610 h 3636883"/>
                <a:gd name="connsiteX61" fmla="*/ 2272277 w 2590117"/>
                <a:gd name="connsiteY61" fmla="*/ 2064573 h 3636883"/>
                <a:gd name="connsiteX62" fmla="*/ 2134221 w 2590117"/>
                <a:gd name="connsiteY62" fmla="*/ 2197250 h 3636883"/>
                <a:gd name="connsiteX63" fmla="*/ 2103741 w 2590117"/>
                <a:gd name="connsiteY63" fmla="*/ 2242970 h 3636883"/>
                <a:gd name="connsiteX64" fmla="*/ 2073261 w 2590117"/>
                <a:gd name="connsiteY64" fmla="*/ 2288690 h 3636883"/>
                <a:gd name="connsiteX65" fmla="*/ 2023059 w 2590117"/>
                <a:gd name="connsiteY65" fmla="*/ 2330823 h 3636883"/>
                <a:gd name="connsiteX66" fmla="*/ 1981821 w 2590117"/>
                <a:gd name="connsiteY66" fmla="*/ 2395370 h 3636883"/>
                <a:gd name="connsiteX67" fmla="*/ 1922654 w 2590117"/>
                <a:gd name="connsiteY67" fmla="*/ 2450951 h 3636883"/>
                <a:gd name="connsiteX68" fmla="*/ 1890381 w 2590117"/>
                <a:gd name="connsiteY68" fmla="*/ 2502050 h 3636883"/>
                <a:gd name="connsiteX69" fmla="*/ 1905621 w 2590117"/>
                <a:gd name="connsiteY69" fmla="*/ 2547770 h 3636883"/>
                <a:gd name="connsiteX70" fmla="*/ 1946859 w 2590117"/>
                <a:gd name="connsiteY70" fmla="*/ 2607834 h 3636883"/>
                <a:gd name="connsiteX71" fmla="*/ 1875141 w 2590117"/>
                <a:gd name="connsiteY71" fmla="*/ 2700170 h 3636883"/>
                <a:gd name="connsiteX72" fmla="*/ 1829421 w 2590117"/>
                <a:gd name="connsiteY72" fmla="*/ 2715410 h 3636883"/>
                <a:gd name="connsiteX73" fmla="*/ 1737981 w 2590117"/>
                <a:gd name="connsiteY73" fmla="*/ 2776370 h 3636883"/>
                <a:gd name="connsiteX74" fmla="*/ 1692261 w 2590117"/>
                <a:gd name="connsiteY74" fmla="*/ 2806850 h 3636883"/>
                <a:gd name="connsiteX75" fmla="*/ 1646541 w 2590117"/>
                <a:gd name="connsiteY75" fmla="*/ 2822090 h 3636883"/>
                <a:gd name="connsiteX76" fmla="*/ 1463661 w 2590117"/>
                <a:gd name="connsiteY76" fmla="*/ 2913530 h 3636883"/>
                <a:gd name="connsiteX77" fmla="*/ 1417941 w 2590117"/>
                <a:gd name="connsiteY77" fmla="*/ 2928770 h 3636883"/>
                <a:gd name="connsiteX78" fmla="*/ 1372221 w 2590117"/>
                <a:gd name="connsiteY78" fmla="*/ 2944010 h 3636883"/>
                <a:gd name="connsiteX79" fmla="*/ 1341741 w 2590117"/>
                <a:gd name="connsiteY79" fmla="*/ 2989730 h 3636883"/>
                <a:gd name="connsiteX80" fmla="*/ 1296021 w 2590117"/>
                <a:gd name="connsiteY80" fmla="*/ 3004970 h 3636883"/>
                <a:gd name="connsiteX81" fmla="*/ 1250301 w 2590117"/>
                <a:gd name="connsiteY81" fmla="*/ 3035450 h 3636883"/>
                <a:gd name="connsiteX82" fmla="*/ 1233269 w 2590117"/>
                <a:gd name="connsiteY82" fmla="*/ 3333975 h 3636883"/>
                <a:gd name="connsiteX83" fmla="*/ 701661 w 2590117"/>
                <a:gd name="connsiteY83" fmla="*/ 3507890 h 3636883"/>
                <a:gd name="connsiteX84" fmla="*/ 469969 w 2590117"/>
                <a:gd name="connsiteY84" fmla="*/ 3572792 h 3636883"/>
                <a:gd name="connsiteX85" fmla="*/ 165063 w 2590117"/>
                <a:gd name="connsiteY85" fmla="*/ 3635458 h 3636883"/>
                <a:gd name="connsiteX86" fmla="*/ 40693 w 2590117"/>
                <a:gd name="connsiteY86" fmla="*/ 3297727 h 3636883"/>
                <a:gd name="connsiteX0" fmla="*/ 40693 w 2590117"/>
                <a:gd name="connsiteY0" fmla="*/ 3297727 h 3645712"/>
                <a:gd name="connsiteX1" fmla="*/ 6268 w 2590117"/>
                <a:gd name="connsiteY1" fmla="*/ 3096411 h 3645712"/>
                <a:gd name="connsiteX2" fmla="*/ 153021 w 2590117"/>
                <a:gd name="connsiteY2" fmla="*/ 3050690 h 3645712"/>
                <a:gd name="connsiteX3" fmla="*/ 213981 w 2590117"/>
                <a:gd name="connsiteY3" fmla="*/ 3035450 h 3645712"/>
                <a:gd name="connsiteX4" fmla="*/ 351141 w 2590117"/>
                <a:gd name="connsiteY4" fmla="*/ 2989730 h 3645712"/>
                <a:gd name="connsiteX5" fmla="*/ 457821 w 2590117"/>
                <a:gd name="connsiteY5" fmla="*/ 2959250 h 3645712"/>
                <a:gd name="connsiteX6" fmla="*/ 640701 w 2590117"/>
                <a:gd name="connsiteY6" fmla="*/ 2883050 h 3645712"/>
                <a:gd name="connsiteX7" fmla="*/ 854061 w 2590117"/>
                <a:gd name="connsiteY7" fmla="*/ 2730650 h 3645712"/>
                <a:gd name="connsiteX8" fmla="*/ 945501 w 2590117"/>
                <a:gd name="connsiteY8" fmla="*/ 2654450 h 3645712"/>
                <a:gd name="connsiteX9" fmla="*/ 1082661 w 2590117"/>
                <a:gd name="connsiteY9" fmla="*/ 2486810 h 3645712"/>
                <a:gd name="connsiteX10" fmla="*/ 1113141 w 2590117"/>
                <a:gd name="connsiteY10" fmla="*/ 2441090 h 3645712"/>
                <a:gd name="connsiteX11" fmla="*/ 1158861 w 2590117"/>
                <a:gd name="connsiteY11" fmla="*/ 2395370 h 3645712"/>
                <a:gd name="connsiteX12" fmla="*/ 1235061 w 2590117"/>
                <a:gd name="connsiteY12" fmla="*/ 2258210 h 3645712"/>
                <a:gd name="connsiteX13" fmla="*/ 1296021 w 2590117"/>
                <a:gd name="connsiteY13" fmla="*/ 2151530 h 3645712"/>
                <a:gd name="connsiteX14" fmla="*/ 1341741 w 2590117"/>
                <a:gd name="connsiteY14" fmla="*/ 2105810 h 3645712"/>
                <a:gd name="connsiteX15" fmla="*/ 1448421 w 2590117"/>
                <a:gd name="connsiteY15" fmla="*/ 1968650 h 3645712"/>
                <a:gd name="connsiteX16" fmla="*/ 1494141 w 2590117"/>
                <a:gd name="connsiteY16" fmla="*/ 1938170 h 3645712"/>
                <a:gd name="connsiteX17" fmla="*/ 1570341 w 2590117"/>
                <a:gd name="connsiteY17" fmla="*/ 1801010 h 3645712"/>
                <a:gd name="connsiteX18" fmla="*/ 1600821 w 2590117"/>
                <a:gd name="connsiteY18" fmla="*/ 1755290 h 3645712"/>
                <a:gd name="connsiteX19" fmla="*/ 1646541 w 2590117"/>
                <a:gd name="connsiteY19" fmla="*/ 1724810 h 3645712"/>
                <a:gd name="connsiteX20" fmla="*/ 1722741 w 2590117"/>
                <a:gd name="connsiteY20" fmla="*/ 1587650 h 3645712"/>
                <a:gd name="connsiteX21" fmla="*/ 1783701 w 2590117"/>
                <a:gd name="connsiteY21" fmla="*/ 1496210 h 3645712"/>
                <a:gd name="connsiteX22" fmla="*/ 1814181 w 2590117"/>
                <a:gd name="connsiteY22" fmla="*/ 1450490 h 3645712"/>
                <a:gd name="connsiteX23" fmla="*/ 1859901 w 2590117"/>
                <a:gd name="connsiteY23" fmla="*/ 1404770 h 3645712"/>
                <a:gd name="connsiteX24" fmla="*/ 1936101 w 2590117"/>
                <a:gd name="connsiteY24" fmla="*/ 1267610 h 3645712"/>
                <a:gd name="connsiteX25" fmla="*/ 1966581 w 2590117"/>
                <a:gd name="connsiteY25" fmla="*/ 1221890 h 3645712"/>
                <a:gd name="connsiteX26" fmla="*/ 1981821 w 2590117"/>
                <a:gd name="connsiteY26" fmla="*/ 1176170 h 3645712"/>
                <a:gd name="connsiteX27" fmla="*/ 2042781 w 2590117"/>
                <a:gd name="connsiteY27" fmla="*/ 1084730 h 3645712"/>
                <a:gd name="connsiteX28" fmla="*/ 2088501 w 2590117"/>
                <a:gd name="connsiteY28" fmla="*/ 978050 h 3645712"/>
                <a:gd name="connsiteX29" fmla="*/ 2118981 w 2590117"/>
                <a:gd name="connsiteY29" fmla="*/ 932330 h 3645712"/>
                <a:gd name="connsiteX30" fmla="*/ 2134221 w 2590117"/>
                <a:gd name="connsiteY30" fmla="*/ 886610 h 3645712"/>
                <a:gd name="connsiteX31" fmla="*/ 2164701 w 2590117"/>
                <a:gd name="connsiteY31" fmla="*/ 840890 h 3645712"/>
                <a:gd name="connsiteX32" fmla="*/ 2225661 w 2590117"/>
                <a:gd name="connsiteY32" fmla="*/ 688490 h 3645712"/>
                <a:gd name="connsiteX33" fmla="*/ 2256141 w 2590117"/>
                <a:gd name="connsiteY33" fmla="*/ 642770 h 3645712"/>
                <a:gd name="connsiteX34" fmla="*/ 2286621 w 2590117"/>
                <a:gd name="connsiteY34" fmla="*/ 551330 h 3645712"/>
                <a:gd name="connsiteX35" fmla="*/ 2317101 w 2590117"/>
                <a:gd name="connsiteY35" fmla="*/ 490370 h 3645712"/>
                <a:gd name="connsiteX36" fmla="*/ 2347581 w 2590117"/>
                <a:gd name="connsiteY36" fmla="*/ 398930 h 3645712"/>
                <a:gd name="connsiteX37" fmla="*/ 2362821 w 2590117"/>
                <a:gd name="connsiteY37" fmla="*/ 353210 h 3645712"/>
                <a:gd name="connsiteX38" fmla="*/ 2378061 w 2590117"/>
                <a:gd name="connsiteY38" fmla="*/ 109370 h 3645712"/>
                <a:gd name="connsiteX39" fmla="*/ 2411230 w 2590117"/>
                <a:gd name="connsiteY39" fmla="*/ 1 h 3645712"/>
                <a:gd name="connsiteX40" fmla="*/ 2499084 w 2590117"/>
                <a:gd name="connsiteY40" fmla="*/ 0 h 3645712"/>
                <a:gd name="connsiteX41" fmla="*/ 2525082 w 2590117"/>
                <a:gd name="connsiteY41" fmla="*/ 150607 h 3645712"/>
                <a:gd name="connsiteX42" fmla="*/ 2515221 w 2590117"/>
                <a:gd name="connsiteY42" fmla="*/ 246530 h 3645712"/>
                <a:gd name="connsiteX43" fmla="*/ 2508049 w 2590117"/>
                <a:gd name="connsiteY43" fmla="*/ 511885 h 3645712"/>
                <a:gd name="connsiteX44" fmla="*/ 2571699 w 2590117"/>
                <a:gd name="connsiteY44" fmla="*/ 554019 h 3645712"/>
                <a:gd name="connsiteX45" fmla="*/ 2538528 w 2590117"/>
                <a:gd name="connsiteY45" fmla="*/ 796963 h 3645712"/>
                <a:gd name="connsiteX46" fmla="*/ 2517014 w 2590117"/>
                <a:gd name="connsiteY46" fmla="*/ 892886 h 3645712"/>
                <a:gd name="connsiteX47" fmla="*/ 2484741 w 2590117"/>
                <a:gd name="connsiteY47" fmla="*/ 993290 h 3645712"/>
                <a:gd name="connsiteX48" fmla="*/ 2436331 w 2590117"/>
                <a:gd name="connsiteY48" fmla="*/ 1147483 h 3645712"/>
                <a:gd name="connsiteX49" fmla="*/ 2499981 w 2590117"/>
                <a:gd name="connsiteY49" fmla="*/ 1206650 h 3645712"/>
                <a:gd name="connsiteX50" fmla="*/ 2582456 w 2590117"/>
                <a:gd name="connsiteY50" fmla="*/ 1256852 h 3645712"/>
                <a:gd name="connsiteX51" fmla="*/ 2576181 w 2590117"/>
                <a:gd name="connsiteY51" fmla="*/ 1343810 h 3645712"/>
                <a:gd name="connsiteX52" fmla="*/ 2545701 w 2590117"/>
                <a:gd name="connsiteY52" fmla="*/ 1435250 h 3645712"/>
                <a:gd name="connsiteX53" fmla="*/ 2530461 w 2590117"/>
                <a:gd name="connsiteY53" fmla="*/ 1480970 h 3645712"/>
                <a:gd name="connsiteX54" fmla="*/ 2464123 w 2590117"/>
                <a:gd name="connsiteY54" fmla="*/ 1583167 h 3645712"/>
                <a:gd name="connsiteX55" fmla="*/ 2393301 w 2590117"/>
                <a:gd name="connsiteY55" fmla="*/ 1709570 h 3645712"/>
                <a:gd name="connsiteX56" fmla="*/ 2362821 w 2590117"/>
                <a:gd name="connsiteY56" fmla="*/ 1755290 h 3645712"/>
                <a:gd name="connsiteX57" fmla="*/ 2362821 w 2590117"/>
                <a:gd name="connsiteY57" fmla="*/ 1816250 h 3645712"/>
                <a:gd name="connsiteX58" fmla="*/ 2369993 w 2590117"/>
                <a:gd name="connsiteY58" fmla="*/ 1906793 h 3645712"/>
                <a:gd name="connsiteX59" fmla="*/ 2324273 w 2590117"/>
                <a:gd name="connsiteY59" fmla="*/ 1983890 h 3645712"/>
                <a:gd name="connsiteX60" fmla="*/ 2286621 w 2590117"/>
                <a:gd name="connsiteY60" fmla="*/ 2029610 h 3645712"/>
                <a:gd name="connsiteX61" fmla="*/ 2272277 w 2590117"/>
                <a:gd name="connsiteY61" fmla="*/ 2064573 h 3645712"/>
                <a:gd name="connsiteX62" fmla="*/ 2134221 w 2590117"/>
                <a:gd name="connsiteY62" fmla="*/ 2197250 h 3645712"/>
                <a:gd name="connsiteX63" fmla="*/ 2103741 w 2590117"/>
                <a:gd name="connsiteY63" fmla="*/ 2242970 h 3645712"/>
                <a:gd name="connsiteX64" fmla="*/ 2073261 w 2590117"/>
                <a:gd name="connsiteY64" fmla="*/ 2288690 h 3645712"/>
                <a:gd name="connsiteX65" fmla="*/ 2023059 w 2590117"/>
                <a:gd name="connsiteY65" fmla="*/ 2330823 h 3645712"/>
                <a:gd name="connsiteX66" fmla="*/ 1981821 w 2590117"/>
                <a:gd name="connsiteY66" fmla="*/ 2395370 h 3645712"/>
                <a:gd name="connsiteX67" fmla="*/ 1922654 w 2590117"/>
                <a:gd name="connsiteY67" fmla="*/ 2450951 h 3645712"/>
                <a:gd name="connsiteX68" fmla="*/ 1890381 w 2590117"/>
                <a:gd name="connsiteY68" fmla="*/ 2502050 h 3645712"/>
                <a:gd name="connsiteX69" fmla="*/ 1905621 w 2590117"/>
                <a:gd name="connsiteY69" fmla="*/ 2547770 h 3645712"/>
                <a:gd name="connsiteX70" fmla="*/ 1946859 w 2590117"/>
                <a:gd name="connsiteY70" fmla="*/ 2607834 h 3645712"/>
                <a:gd name="connsiteX71" fmla="*/ 1875141 w 2590117"/>
                <a:gd name="connsiteY71" fmla="*/ 2700170 h 3645712"/>
                <a:gd name="connsiteX72" fmla="*/ 1829421 w 2590117"/>
                <a:gd name="connsiteY72" fmla="*/ 2715410 h 3645712"/>
                <a:gd name="connsiteX73" fmla="*/ 1737981 w 2590117"/>
                <a:gd name="connsiteY73" fmla="*/ 2776370 h 3645712"/>
                <a:gd name="connsiteX74" fmla="*/ 1692261 w 2590117"/>
                <a:gd name="connsiteY74" fmla="*/ 2806850 h 3645712"/>
                <a:gd name="connsiteX75" fmla="*/ 1646541 w 2590117"/>
                <a:gd name="connsiteY75" fmla="*/ 2822090 h 3645712"/>
                <a:gd name="connsiteX76" fmla="*/ 1463661 w 2590117"/>
                <a:gd name="connsiteY76" fmla="*/ 2913530 h 3645712"/>
                <a:gd name="connsiteX77" fmla="*/ 1417941 w 2590117"/>
                <a:gd name="connsiteY77" fmla="*/ 2928770 h 3645712"/>
                <a:gd name="connsiteX78" fmla="*/ 1372221 w 2590117"/>
                <a:gd name="connsiteY78" fmla="*/ 2944010 h 3645712"/>
                <a:gd name="connsiteX79" fmla="*/ 1341741 w 2590117"/>
                <a:gd name="connsiteY79" fmla="*/ 2989730 h 3645712"/>
                <a:gd name="connsiteX80" fmla="*/ 1296021 w 2590117"/>
                <a:gd name="connsiteY80" fmla="*/ 3004970 h 3645712"/>
                <a:gd name="connsiteX81" fmla="*/ 1250301 w 2590117"/>
                <a:gd name="connsiteY81" fmla="*/ 3035450 h 3645712"/>
                <a:gd name="connsiteX82" fmla="*/ 1233269 w 2590117"/>
                <a:gd name="connsiteY82" fmla="*/ 3333975 h 3645712"/>
                <a:gd name="connsiteX83" fmla="*/ 701661 w 2590117"/>
                <a:gd name="connsiteY83" fmla="*/ 3507890 h 3645712"/>
                <a:gd name="connsiteX84" fmla="*/ 469969 w 2590117"/>
                <a:gd name="connsiteY84" fmla="*/ 3572792 h 3645712"/>
                <a:gd name="connsiteX85" fmla="*/ 165063 w 2590117"/>
                <a:gd name="connsiteY85" fmla="*/ 3635458 h 3645712"/>
                <a:gd name="connsiteX86" fmla="*/ 40693 w 2590117"/>
                <a:gd name="connsiteY86" fmla="*/ 3297727 h 3645712"/>
                <a:gd name="connsiteX0" fmla="*/ 40693 w 2590117"/>
                <a:gd name="connsiteY0" fmla="*/ 3297727 h 3663447"/>
                <a:gd name="connsiteX1" fmla="*/ 6268 w 2590117"/>
                <a:gd name="connsiteY1" fmla="*/ 3096411 h 3663447"/>
                <a:gd name="connsiteX2" fmla="*/ 153021 w 2590117"/>
                <a:gd name="connsiteY2" fmla="*/ 3050690 h 3663447"/>
                <a:gd name="connsiteX3" fmla="*/ 213981 w 2590117"/>
                <a:gd name="connsiteY3" fmla="*/ 3035450 h 3663447"/>
                <a:gd name="connsiteX4" fmla="*/ 351141 w 2590117"/>
                <a:gd name="connsiteY4" fmla="*/ 2989730 h 3663447"/>
                <a:gd name="connsiteX5" fmla="*/ 457821 w 2590117"/>
                <a:gd name="connsiteY5" fmla="*/ 2959250 h 3663447"/>
                <a:gd name="connsiteX6" fmla="*/ 640701 w 2590117"/>
                <a:gd name="connsiteY6" fmla="*/ 2883050 h 3663447"/>
                <a:gd name="connsiteX7" fmla="*/ 854061 w 2590117"/>
                <a:gd name="connsiteY7" fmla="*/ 2730650 h 3663447"/>
                <a:gd name="connsiteX8" fmla="*/ 945501 w 2590117"/>
                <a:gd name="connsiteY8" fmla="*/ 2654450 h 3663447"/>
                <a:gd name="connsiteX9" fmla="*/ 1082661 w 2590117"/>
                <a:gd name="connsiteY9" fmla="*/ 2486810 h 3663447"/>
                <a:gd name="connsiteX10" fmla="*/ 1113141 w 2590117"/>
                <a:gd name="connsiteY10" fmla="*/ 2441090 h 3663447"/>
                <a:gd name="connsiteX11" fmla="*/ 1158861 w 2590117"/>
                <a:gd name="connsiteY11" fmla="*/ 2395370 h 3663447"/>
                <a:gd name="connsiteX12" fmla="*/ 1235061 w 2590117"/>
                <a:gd name="connsiteY12" fmla="*/ 2258210 h 3663447"/>
                <a:gd name="connsiteX13" fmla="*/ 1296021 w 2590117"/>
                <a:gd name="connsiteY13" fmla="*/ 2151530 h 3663447"/>
                <a:gd name="connsiteX14" fmla="*/ 1341741 w 2590117"/>
                <a:gd name="connsiteY14" fmla="*/ 2105810 h 3663447"/>
                <a:gd name="connsiteX15" fmla="*/ 1448421 w 2590117"/>
                <a:gd name="connsiteY15" fmla="*/ 1968650 h 3663447"/>
                <a:gd name="connsiteX16" fmla="*/ 1494141 w 2590117"/>
                <a:gd name="connsiteY16" fmla="*/ 1938170 h 3663447"/>
                <a:gd name="connsiteX17" fmla="*/ 1570341 w 2590117"/>
                <a:gd name="connsiteY17" fmla="*/ 1801010 h 3663447"/>
                <a:gd name="connsiteX18" fmla="*/ 1600821 w 2590117"/>
                <a:gd name="connsiteY18" fmla="*/ 1755290 h 3663447"/>
                <a:gd name="connsiteX19" fmla="*/ 1646541 w 2590117"/>
                <a:gd name="connsiteY19" fmla="*/ 1724810 h 3663447"/>
                <a:gd name="connsiteX20" fmla="*/ 1722741 w 2590117"/>
                <a:gd name="connsiteY20" fmla="*/ 1587650 h 3663447"/>
                <a:gd name="connsiteX21" fmla="*/ 1783701 w 2590117"/>
                <a:gd name="connsiteY21" fmla="*/ 1496210 h 3663447"/>
                <a:gd name="connsiteX22" fmla="*/ 1814181 w 2590117"/>
                <a:gd name="connsiteY22" fmla="*/ 1450490 h 3663447"/>
                <a:gd name="connsiteX23" fmla="*/ 1859901 w 2590117"/>
                <a:gd name="connsiteY23" fmla="*/ 1404770 h 3663447"/>
                <a:gd name="connsiteX24" fmla="*/ 1936101 w 2590117"/>
                <a:gd name="connsiteY24" fmla="*/ 1267610 h 3663447"/>
                <a:gd name="connsiteX25" fmla="*/ 1966581 w 2590117"/>
                <a:gd name="connsiteY25" fmla="*/ 1221890 h 3663447"/>
                <a:gd name="connsiteX26" fmla="*/ 1981821 w 2590117"/>
                <a:gd name="connsiteY26" fmla="*/ 1176170 h 3663447"/>
                <a:gd name="connsiteX27" fmla="*/ 2042781 w 2590117"/>
                <a:gd name="connsiteY27" fmla="*/ 1084730 h 3663447"/>
                <a:gd name="connsiteX28" fmla="*/ 2088501 w 2590117"/>
                <a:gd name="connsiteY28" fmla="*/ 978050 h 3663447"/>
                <a:gd name="connsiteX29" fmla="*/ 2118981 w 2590117"/>
                <a:gd name="connsiteY29" fmla="*/ 932330 h 3663447"/>
                <a:gd name="connsiteX30" fmla="*/ 2134221 w 2590117"/>
                <a:gd name="connsiteY30" fmla="*/ 886610 h 3663447"/>
                <a:gd name="connsiteX31" fmla="*/ 2164701 w 2590117"/>
                <a:gd name="connsiteY31" fmla="*/ 840890 h 3663447"/>
                <a:gd name="connsiteX32" fmla="*/ 2225661 w 2590117"/>
                <a:gd name="connsiteY32" fmla="*/ 688490 h 3663447"/>
                <a:gd name="connsiteX33" fmla="*/ 2256141 w 2590117"/>
                <a:gd name="connsiteY33" fmla="*/ 642770 h 3663447"/>
                <a:gd name="connsiteX34" fmla="*/ 2286621 w 2590117"/>
                <a:gd name="connsiteY34" fmla="*/ 551330 h 3663447"/>
                <a:gd name="connsiteX35" fmla="*/ 2317101 w 2590117"/>
                <a:gd name="connsiteY35" fmla="*/ 490370 h 3663447"/>
                <a:gd name="connsiteX36" fmla="*/ 2347581 w 2590117"/>
                <a:gd name="connsiteY36" fmla="*/ 398930 h 3663447"/>
                <a:gd name="connsiteX37" fmla="*/ 2362821 w 2590117"/>
                <a:gd name="connsiteY37" fmla="*/ 353210 h 3663447"/>
                <a:gd name="connsiteX38" fmla="*/ 2378061 w 2590117"/>
                <a:gd name="connsiteY38" fmla="*/ 109370 h 3663447"/>
                <a:gd name="connsiteX39" fmla="*/ 2411230 w 2590117"/>
                <a:gd name="connsiteY39" fmla="*/ 1 h 3663447"/>
                <a:gd name="connsiteX40" fmla="*/ 2499084 w 2590117"/>
                <a:gd name="connsiteY40" fmla="*/ 0 h 3663447"/>
                <a:gd name="connsiteX41" fmla="*/ 2525082 w 2590117"/>
                <a:gd name="connsiteY41" fmla="*/ 150607 h 3663447"/>
                <a:gd name="connsiteX42" fmla="*/ 2515221 w 2590117"/>
                <a:gd name="connsiteY42" fmla="*/ 246530 h 3663447"/>
                <a:gd name="connsiteX43" fmla="*/ 2508049 w 2590117"/>
                <a:gd name="connsiteY43" fmla="*/ 511885 h 3663447"/>
                <a:gd name="connsiteX44" fmla="*/ 2571699 w 2590117"/>
                <a:gd name="connsiteY44" fmla="*/ 554019 h 3663447"/>
                <a:gd name="connsiteX45" fmla="*/ 2538528 w 2590117"/>
                <a:gd name="connsiteY45" fmla="*/ 796963 h 3663447"/>
                <a:gd name="connsiteX46" fmla="*/ 2517014 w 2590117"/>
                <a:gd name="connsiteY46" fmla="*/ 892886 h 3663447"/>
                <a:gd name="connsiteX47" fmla="*/ 2484741 w 2590117"/>
                <a:gd name="connsiteY47" fmla="*/ 993290 h 3663447"/>
                <a:gd name="connsiteX48" fmla="*/ 2436331 w 2590117"/>
                <a:gd name="connsiteY48" fmla="*/ 1147483 h 3663447"/>
                <a:gd name="connsiteX49" fmla="*/ 2499981 w 2590117"/>
                <a:gd name="connsiteY49" fmla="*/ 1206650 h 3663447"/>
                <a:gd name="connsiteX50" fmla="*/ 2582456 w 2590117"/>
                <a:gd name="connsiteY50" fmla="*/ 1256852 h 3663447"/>
                <a:gd name="connsiteX51" fmla="*/ 2576181 w 2590117"/>
                <a:gd name="connsiteY51" fmla="*/ 1343810 h 3663447"/>
                <a:gd name="connsiteX52" fmla="*/ 2545701 w 2590117"/>
                <a:gd name="connsiteY52" fmla="*/ 1435250 h 3663447"/>
                <a:gd name="connsiteX53" fmla="*/ 2530461 w 2590117"/>
                <a:gd name="connsiteY53" fmla="*/ 1480970 h 3663447"/>
                <a:gd name="connsiteX54" fmla="*/ 2464123 w 2590117"/>
                <a:gd name="connsiteY54" fmla="*/ 1583167 h 3663447"/>
                <a:gd name="connsiteX55" fmla="*/ 2393301 w 2590117"/>
                <a:gd name="connsiteY55" fmla="*/ 1709570 h 3663447"/>
                <a:gd name="connsiteX56" fmla="*/ 2362821 w 2590117"/>
                <a:gd name="connsiteY56" fmla="*/ 1755290 h 3663447"/>
                <a:gd name="connsiteX57" fmla="*/ 2362821 w 2590117"/>
                <a:gd name="connsiteY57" fmla="*/ 1816250 h 3663447"/>
                <a:gd name="connsiteX58" fmla="*/ 2369993 w 2590117"/>
                <a:gd name="connsiteY58" fmla="*/ 1906793 h 3663447"/>
                <a:gd name="connsiteX59" fmla="*/ 2324273 w 2590117"/>
                <a:gd name="connsiteY59" fmla="*/ 1983890 h 3663447"/>
                <a:gd name="connsiteX60" fmla="*/ 2286621 w 2590117"/>
                <a:gd name="connsiteY60" fmla="*/ 2029610 h 3663447"/>
                <a:gd name="connsiteX61" fmla="*/ 2272277 w 2590117"/>
                <a:gd name="connsiteY61" fmla="*/ 2064573 h 3663447"/>
                <a:gd name="connsiteX62" fmla="*/ 2134221 w 2590117"/>
                <a:gd name="connsiteY62" fmla="*/ 2197250 h 3663447"/>
                <a:gd name="connsiteX63" fmla="*/ 2103741 w 2590117"/>
                <a:gd name="connsiteY63" fmla="*/ 2242970 h 3663447"/>
                <a:gd name="connsiteX64" fmla="*/ 2073261 w 2590117"/>
                <a:gd name="connsiteY64" fmla="*/ 2288690 h 3663447"/>
                <a:gd name="connsiteX65" fmla="*/ 2023059 w 2590117"/>
                <a:gd name="connsiteY65" fmla="*/ 2330823 h 3663447"/>
                <a:gd name="connsiteX66" fmla="*/ 1981821 w 2590117"/>
                <a:gd name="connsiteY66" fmla="*/ 2395370 h 3663447"/>
                <a:gd name="connsiteX67" fmla="*/ 1922654 w 2590117"/>
                <a:gd name="connsiteY67" fmla="*/ 2450951 h 3663447"/>
                <a:gd name="connsiteX68" fmla="*/ 1890381 w 2590117"/>
                <a:gd name="connsiteY68" fmla="*/ 2502050 h 3663447"/>
                <a:gd name="connsiteX69" fmla="*/ 1905621 w 2590117"/>
                <a:gd name="connsiteY69" fmla="*/ 2547770 h 3663447"/>
                <a:gd name="connsiteX70" fmla="*/ 1946859 w 2590117"/>
                <a:gd name="connsiteY70" fmla="*/ 2607834 h 3663447"/>
                <a:gd name="connsiteX71" fmla="*/ 1875141 w 2590117"/>
                <a:gd name="connsiteY71" fmla="*/ 2700170 h 3663447"/>
                <a:gd name="connsiteX72" fmla="*/ 1829421 w 2590117"/>
                <a:gd name="connsiteY72" fmla="*/ 2715410 h 3663447"/>
                <a:gd name="connsiteX73" fmla="*/ 1737981 w 2590117"/>
                <a:gd name="connsiteY73" fmla="*/ 2776370 h 3663447"/>
                <a:gd name="connsiteX74" fmla="*/ 1692261 w 2590117"/>
                <a:gd name="connsiteY74" fmla="*/ 2806850 h 3663447"/>
                <a:gd name="connsiteX75" fmla="*/ 1646541 w 2590117"/>
                <a:gd name="connsiteY75" fmla="*/ 2822090 h 3663447"/>
                <a:gd name="connsiteX76" fmla="*/ 1463661 w 2590117"/>
                <a:gd name="connsiteY76" fmla="*/ 2913530 h 3663447"/>
                <a:gd name="connsiteX77" fmla="*/ 1417941 w 2590117"/>
                <a:gd name="connsiteY77" fmla="*/ 2928770 h 3663447"/>
                <a:gd name="connsiteX78" fmla="*/ 1372221 w 2590117"/>
                <a:gd name="connsiteY78" fmla="*/ 2944010 h 3663447"/>
                <a:gd name="connsiteX79" fmla="*/ 1341741 w 2590117"/>
                <a:gd name="connsiteY79" fmla="*/ 2989730 h 3663447"/>
                <a:gd name="connsiteX80" fmla="*/ 1296021 w 2590117"/>
                <a:gd name="connsiteY80" fmla="*/ 3004970 h 3663447"/>
                <a:gd name="connsiteX81" fmla="*/ 1250301 w 2590117"/>
                <a:gd name="connsiteY81" fmla="*/ 3035450 h 3663447"/>
                <a:gd name="connsiteX82" fmla="*/ 1233269 w 2590117"/>
                <a:gd name="connsiteY82" fmla="*/ 3333975 h 3663447"/>
                <a:gd name="connsiteX83" fmla="*/ 701661 w 2590117"/>
                <a:gd name="connsiteY83" fmla="*/ 3507890 h 3663447"/>
                <a:gd name="connsiteX84" fmla="*/ 469969 w 2590117"/>
                <a:gd name="connsiteY84" fmla="*/ 3572792 h 3663447"/>
                <a:gd name="connsiteX85" fmla="*/ 284533 w 2590117"/>
                <a:gd name="connsiteY85" fmla="*/ 3636736 h 3663447"/>
                <a:gd name="connsiteX86" fmla="*/ 165063 w 2590117"/>
                <a:gd name="connsiteY86" fmla="*/ 3635458 h 3663447"/>
                <a:gd name="connsiteX87" fmla="*/ 40693 w 2590117"/>
                <a:gd name="connsiteY87" fmla="*/ 3297727 h 3663447"/>
                <a:gd name="connsiteX0" fmla="*/ 44127 w 2593551"/>
                <a:gd name="connsiteY0" fmla="*/ 3297727 h 3636736"/>
                <a:gd name="connsiteX1" fmla="*/ 9702 w 2593551"/>
                <a:gd name="connsiteY1" fmla="*/ 3096411 h 3636736"/>
                <a:gd name="connsiteX2" fmla="*/ 156455 w 2593551"/>
                <a:gd name="connsiteY2" fmla="*/ 3050690 h 3636736"/>
                <a:gd name="connsiteX3" fmla="*/ 217415 w 2593551"/>
                <a:gd name="connsiteY3" fmla="*/ 3035450 h 3636736"/>
                <a:gd name="connsiteX4" fmla="*/ 354575 w 2593551"/>
                <a:gd name="connsiteY4" fmla="*/ 2989730 h 3636736"/>
                <a:gd name="connsiteX5" fmla="*/ 461255 w 2593551"/>
                <a:gd name="connsiteY5" fmla="*/ 2959250 h 3636736"/>
                <a:gd name="connsiteX6" fmla="*/ 644135 w 2593551"/>
                <a:gd name="connsiteY6" fmla="*/ 2883050 h 3636736"/>
                <a:gd name="connsiteX7" fmla="*/ 857495 w 2593551"/>
                <a:gd name="connsiteY7" fmla="*/ 2730650 h 3636736"/>
                <a:gd name="connsiteX8" fmla="*/ 948935 w 2593551"/>
                <a:gd name="connsiteY8" fmla="*/ 2654450 h 3636736"/>
                <a:gd name="connsiteX9" fmla="*/ 1086095 w 2593551"/>
                <a:gd name="connsiteY9" fmla="*/ 2486810 h 3636736"/>
                <a:gd name="connsiteX10" fmla="*/ 1116575 w 2593551"/>
                <a:gd name="connsiteY10" fmla="*/ 2441090 h 3636736"/>
                <a:gd name="connsiteX11" fmla="*/ 1162295 w 2593551"/>
                <a:gd name="connsiteY11" fmla="*/ 2395370 h 3636736"/>
                <a:gd name="connsiteX12" fmla="*/ 1238495 w 2593551"/>
                <a:gd name="connsiteY12" fmla="*/ 2258210 h 3636736"/>
                <a:gd name="connsiteX13" fmla="*/ 1299455 w 2593551"/>
                <a:gd name="connsiteY13" fmla="*/ 2151530 h 3636736"/>
                <a:gd name="connsiteX14" fmla="*/ 1345175 w 2593551"/>
                <a:gd name="connsiteY14" fmla="*/ 2105810 h 3636736"/>
                <a:gd name="connsiteX15" fmla="*/ 1451855 w 2593551"/>
                <a:gd name="connsiteY15" fmla="*/ 1968650 h 3636736"/>
                <a:gd name="connsiteX16" fmla="*/ 1497575 w 2593551"/>
                <a:gd name="connsiteY16" fmla="*/ 1938170 h 3636736"/>
                <a:gd name="connsiteX17" fmla="*/ 1573775 w 2593551"/>
                <a:gd name="connsiteY17" fmla="*/ 1801010 h 3636736"/>
                <a:gd name="connsiteX18" fmla="*/ 1604255 w 2593551"/>
                <a:gd name="connsiteY18" fmla="*/ 1755290 h 3636736"/>
                <a:gd name="connsiteX19" fmla="*/ 1649975 w 2593551"/>
                <a:gd name="connsiteY19" fmla="*/ 1724810 h 3636736"/>
                <a:gd name="connsiteX20" fmla="*/ 1726175 w 2593551"/>
                <a:gd name="connsiteY20" fmla="*/ 1587650 h 3636736"/>
                <a:gd name="connsiteX21" fmla="*/ 1787135 w 2593551"/>
                <a:gd name="connsiteY21" fmla="*/ 1496210 h 3636736"/>
                <a:gd name="connsiteX22" fmla="*/ 1817615 w 2593551"/>
                <a:gd name="connsiteY22" fmla="*/ 1450490 h 3636736"/>
                <a:gd name="connsiteX23" fmla="*/ 1863335 w 2593551"/>
                <a:gd name="connsiteY23" fmla="*/ 1404770 h 3636736"/>
                <a:gd name="connsiteX24" fmla="*/ 1939535 w 2593551"/>
                <a:gd name="connsiteY24" fmla="*/ 1267610 h 3636736"/>
                <a:gd name="connsiteX25" fmla="*/ 1970015 w 2593551"/>
                <a:gd name="connsiteY25" fmla="*/ 1221890 h 3636736"/>
                <a:gd name="connsiteX26" fmla="*/ 1985255 w 2593551"/>
                <a:gd name="connsiteY26" fmla="*/ 1176170 h 3636736"/>
                <a:gd name="connsiteX27" fmla="*/ 2046215 w 2593551"/>
                <a:gd name="connsiteY27" fmla="*/ 1084730 h 3636736"/>
                <a:gd name="connsiteX28" fmla="*/ 2091935 w 2593551"/>
                <a:gd name="connsiteY28" fmla="*/ 978050 h 3636736"/>
                <a:gd name="connsiteX29" fmla="*/ 2122415 w 2593551"/>
                <a:gd name="connsiteY29" fmla="*/ 932330 h 3636736"/>
                <a:gd name="connsiteX30" fmla="*/ 2137655 w 2593551"/>
                <a:gd name="connsiteY30" fmla="*/ 886610 h 3636736"/>
                <a:gd name="connsiteX31" fmla="*/ 2168135 w 2593551"/>
                <a:gd name="connsiteY31" fmla="*/ 840890 h 3636736"/>
                <a:gd name="connsiteX32" fmla="*/ 2229095 w 2593551"/>
                <a:gd name="connsiteY32" fmla="*/ 688490 h 3636736"/>
                <a:gd name="connsiteX33" fmla="*/ 2259575 w 2593551"/>
                <a:gd name="connsiteY33" fmla="*/ 642770 h 3636736"/>
                <a:gd name="connsiteX34" fmla="*/ 2290055 w 2593551"/>
                <a:gd name="connsiteY34" fmla="*/ 551330 h 3636736"/>
                <a:gd name="connsiteX35" fmla="*/ 2320535 w 2593551"/>
                <a:gd name="connsiteY35" fmla="*/ 490370 h 3636736"/>
                <a:gd name="connsiteX36" fmla="*/ 2351015 w 2593551"/>
                <a:gd name="connsiteY36" fmla="*/ 398930 h 3636736"/>
                <a:gd name="connsiteX37" fmla="*/ 2366255 w 2593551"/>
                <a:gd name="connsiteY37" fmla="*/ 353210 h 3636736"/>
                <a:gd name="connsiteX38" fmla="*/ 2381495 w 2593551"/>
                <a:gd name="connsiteY38" fmla="*/ 109370 h 3636736"/>
                <a:gd name="connsiteX39" fmla="*/ 2414664 w 2593551"/>
                <a:gd name="connsiteY39" fmla="*/ 1 h 3636736"/>
                <a:gd name="connsiteX40" fmla="*/ 2502518 w 2593551"/>
                <a:gd name="connsiteY40" fmla="*/ 0 h 3636736"/>
                <a:gd name="connsiteX41" fmla="*/ 2528516 w 2593551"/>
                <a:gd name="connsiteY41" fmla="*/ 150607 h 3636736"/>
                <a:gd name="connsiteX42" fmla="*/ 2518655 w 2593551"/>
                <a:gd name="connsiteY42" fmla="*/ 246530 h 3636736"/>
                <a:gd name="connsiteX43" fmla="*/ 2511483 w 2593551"/>
                <a:gd name="connsiteY43" fmla="*/ 511885 h 3636736"/>
                <a:gd name="connsiteX44" fmla="*/ 2575133 w 2593551"/>
                <a:gd name="connsiteY44" fmla="*/ 554019 h 3636736"/>
                <a:gd name="connsiteX45" fmla="*/ 2541962 w 2593551"/>
                <a:gd name="connsiteY45" fmla="*/ 796963 h 3636736"/>
                <a:gd name="connsiteX46" fmla="*/ 2520448 w 2593551"/>
                <a:gd name="connsiteY46" fmla="*/ 892886 h 3636736"/>
                <a:gd name="connsiteX47" fmla="*/ 2488175 w 2593551"/>
                <a:gd name="connsiteY47" fmla="*/ 993290 h 3636736"/>
                <a:gd name="connsiteX48" fmla="*/ 2439765 w 2593551"/>
                <a:gd name="connsiteY48" fmla="*/ 1147483 h 3636736"/>
                <a:gd name="connsiteX49" fmla="*/ 2503415 w 2593551"/>
                <a:gd name="connsiteY49" fmla="*/ 1206650 h 3636736"/>
                <a:gd name="connsiteX50" fmla="*/ 2585890 w 2593551"/>
                <a:gd name="connsiteY50" fmla="*/ 1256852 h 3636736"/>
                <a:gd name="connsiteX51" fmla="*/ 2579615 w 2593551"/>
                <a:gd name="connsiteY51" fmla="*/ 1343810 h 3636736"/>
                <a:gd name="connsiteX52" fmla="*/ 2549135 w 2593551"/>
                <a:gd name="connsiteY52" fmla="*/ 1435250 h 3636736"/>
                <a:gd name="connsiteX53" fmla="*/ 2533895 w 2593551"/>
                <a:gd name="connsiteY53" fmla="*/ 1480970 h 3636736"/>
                <a:gd name="connsiteX54" fmla="*/ 2467557 w 2593551"/>
                <a:gd name="connsiteY54" fmla="*/ 1583167 h 3636736"/>
                <a:gd name="connsiteX55" fmla="*/ 2396735 w 2593551"/>
                <a:gd name="connsiteY55" fmla="*/ 1709570 h 3636736"/>
                <a:gd name="connsiteX56" fmla="*/ 2366255 w 2593551"/>
                <a:gd name="connsiteY56" fmla="*/ 1755290 h 3636736"/>
                <a:gd name="connsiteX57" fmla="*/ 2366255 w 2593551"/>
                <a:gd name="connsiteY57" fmla="*/ 1816250 h 3636736"/>
                <a:gd name="connsiteX58" fmla="*/ 2373427 w 2593551"/>
                <a:gd name="connsiteY58" fmla="*/ 1906793 h 3636736"/>
                <a:gd name="connsiteX59" fmla="*/ 2327707 w 2593551"/>
                <a:gd name="connsiteY59" fmla="*/ 1983890 h 3636736"/>
                <a:gd name="connsiteX60" fmla="*/ 2290055 w 2593551"/>
                <a:gd name="connsiteY60" fmla="*/ 2029610 h 3636736"/>
                <a:gd name="connsiteX61" fmla="*/ 2275711 w 2593551"/>
                <a:gd name="connsiteY61" fmla="*/ 2064573 h 3636736"/>
                <a:gd name="connsiteX62" fmla="*/ 2137655 w 2593551"/>
                <a:gd name="connsiteY62" fmla="*/ 2197250 h 3636736"/>
                <a:gd name="connsiteX63" fmla="*/ 2107175 w 2593551"/>
                <a:gd name="connsiteY63" fmla="*/ 2242970 h 3636736"/>
                <a:gd name="connsiteX64" fmla="*/ 2076695 w 2593551"/>
                <a:gd name="connsiteY64" fmla="*/ 2288690 h 3636736"/>
                <a:gd name="connsiteX65" fmla="*/ 2026493 w 2593551"/>
                <a:gd name="connsiteY65" fmla="*/ 2330823 h 3636736"/>
                <a:gd name="connsiteX66" fmla="*/ 1985255 w 2593551"/>
                <a:gd name="connsiteY66" fmla="*/ 2395370 h 3636736"/>
                <a:gd name="connsiteX67" fmla="*/ 1926088 w 2593551"/>
                <a:gd name="connsiteY67" fmla="*/ 2450951 h 3636736"/>
                <a:gd name="connsiteX68" fmla="*/ 1893815 w 2593551"/>
                <a:gd name="connsiteY68" fmla="*/ 2502050 h 3636736"/>
                <a:gd name="connsiteX69" fmla="*/ 1909055 w 2593551"/>
                <a:gd name="connsiteY69" fmla="*/ 2547770 h 3636736"/>
                <a:gd name="connsiteX70" fmla="*/ 1950293 w 2593551"/>
                <a:gd name="connsiteY70" fmla="*/ 2607834 h 3636736"/>
                <a:gd name="connsiteX71" fmla="*/ 1878575 w 2593551"/>
                <a:gd name="connsiteY71" fmla="*/ 2700170 h 3636736"/>
                <a:gd name="connsiteX72" fmla="*/ 1832855 w 2593551"/>
                <a:gd name="connsiteY72" fmla="*/ 2715410 h 3636736"/>
                <a:gd name="connsiteX73" fmla="*/ 1741415 w 2593551"/>
                <a:gd name="connsiteY73" fmla="*/ 2776370 h 3636736"/>
                <a:gd name="connsiteX74" fmla="*/ 1695695 w 2593551"/>
                <a:gd name="connsiteY74" fmla="*/ 2806850 h 3636736"/>
                <a:gd name="connsiteX75" fmla="*/ 1649975 w 2593551"/>
                <a:gd name="connsiteY75" fmla="*/ 2822090 h 3636736"/>
                <a:gd name="connsiteX76" fmla="*/ 1467095 w 2593551"/>
                <a:gd name="connsiteY76" fmla="*/ 2913530 h 3636736"/>
                <a:gd name="connsiteX77" fmla="*/ 1421375 w 2593551"/>
                <a:gd name="connsiteY77" fmla="*/ 2928770 h 3636736"/>
                <a:gd name="connsiteX78" fmla="*/ 1375655 w 2593551"/>
                <a:gd name="connsiteY78" fmla="*/ 2944010 h 3636736"/>
                <a:gd name="connsiteX79" fmla="*/ 1345175 w 2593551"/>
                <a:gd name="connsiteY79" fmla="*/ 2989730 h 3636736"/>
                <a:gd name="connsiteX80" fmla="*/ 1299455 w 2593551"/>
                <a:gd name="connsiteY80" fmla="*/ 3004970 h 3636736"/>
                <a:gd name="connsiteX81" fmla="*/ 1253735 w 2593551"/>
                <a:gd name="connsiteY81" fmla="*/ 3035450 h 3636736"/>
                <a:gd name="connsiteX82" fmla="*/ 1236703 w 2593551"/>
                <a:gd name="connsiteY82" fmla="*/ 3333975 h 3636736"/>
                <a:gd name="connsiteX83" fmla="*/ 705095 w 2593551"/>
                <a:gd name="connsiteY83" fmla="*/ 3507890 h 3636736"/>
                <a:gd name="connsiteX84" fmla="*/ 473403 w 2593551"/>
                <a:gd name="connsiteY84" fmla="*/ 3572792 h 3636736"/>
                <a:gd name="connsiteX85" fmla="*/ 287967 w 2593551"/>
                <a:gd name="connsiteY85" fmla="*/ 3636736 h 3636736"/>
                <a:gd name="connsiteX86" fmla="*/ 44127 w 2593551"/>
                <a:gd name="connsiteY86" fmla="*/ 3297727 h 3636736"/>
                <a:gd name="connsiteX0" fmla="*/ 44127 w 2593551"/>
                <a:gd name="connsiteY0" fmla="*/ 3297727 h 3636736"/>
                <a:gd name="connsiteX1" fmla="*/ 9702 w 2593551"/>
                <a:gd name="connsiteY1" fmla="*/ 3096411 h 3636736"/>
                <a:gd name="connsiteX2" fmla="*/ 156455 w 2593551"/>
                <a:gd name="connsiteY2" fmla="*/ 3050690 h 3636736"/>
                <a:gd name="connsiteX3" fmla="*/ 217415 w 2593551"/>
                <a:gd name="connsiteY3" fmla="*/ 3035450 h 3636736"/>
                <a:gd name="connsiteX4" fmla="*/ 354575 w 2593551"/>
                <a:gd name="connsiteY4" fmla="*/ 2989730 h 3636736"/>
                <a:gd name="connsiteX5" fmla="*/ 461255 w 2593551"/>
                <a:gd name="connsiteY5" fmla="*/ 2959250 h 3636736"/>
                <a:gd name="connsiteX6" fmla="*/ 644135 w 2593551"/>
                <a:gd name="connsiteY6" fmla="*/ 2883050 h 3636736"/>
                <a:gd name="connsiteX7" fmla="*/ 857495 w 2593551"/>
                <a:gd name="connsiteY7" fmla="*/ 2730650 h 3636736"/>
                <a:gd name="connsiteX8" fmla="*/ 948935 w 2593551"/>
                <a:gd name="connsiteY8" fmla="*/ 2654450 h 3636736"/>
                <a:gd name="connsiteX9" fmla="*/ 1086095 w 2593551"/>
                <a:gd name="connsiteY9" fmla="*/ 2486810 h 3636736"/>
                <a:gd name="connsiteX10" fmla="*/ 1116575 w 2593551"/>
                <a:gd name="connsiteY10" fmla="*/ 2441090 h 3636736"/>
                <a:gd name="connsiteX11" fmla="*/ 1162295 w 2593551"/>
                <a:gd name="connsiteY11" fmla="*/ 2395370 h 3636736"/>
                <a:gd name="connsiteX12" fmla="*/ 1238495 w 2593551"/>
                <a:gd name="connsiteY12" fmla="*/ 2258210 h 3636736"/>
                <a:gd name="connsiteX13" fmla="*/ 1299455 w 2593551"/>
                <a:gd name="connsiteY13" fmla="*/ 2151530 h 3636736"/>
                <a:gd name="connsiteX14" fmla="*/ 1345175 w 2593551"/>
                <a:gd name="connsiteY14" fmla="*/ 2105810 h 3636736"/>
                <a:gd name="connsiteX15" fmla="*/ 1451855 w 2593551"/>
                <a:gd name="connsiteY15" fmla="*/ 1968650 h 3636736"/>
                <a:gd name="connsiteX16" fmla="*/ 1497575 w 2593551"/>
                <a:gd name="connsiteY16" fmla="*/ 1938170 h 3636736"/>
                <a:gd name="connsiteX17" fmla="*/ 1573775 w 2593551"/>
                <a:gd name="connsiteY17" fmla="*/ 1801010 h 3636736"/>
                <a:gd name="connsiteX18" fmla="*/ 1604255 w 2593551"/>
                <a:gd name="connsiteY18" fmla="*/ 1755290 h 3636736"/>
                <a:gd name="connsiteX19" fmla="*/ 1649975 w 2593551"/>
                <a:gd name="connsiteY19" fmla="*/ 1724810 h 3636736"/>
                <a:gd name="connsiteX20" fmla="*/ 1726175 w 2593551"/>
                <a:gd name="connsiteY20" fmla="*/ 1587650 h 3636736"/>
                <a:gd name="connsiteX21" fmla="*/ 1787135 w 2593551"/>
                <a:gd name="connsiteY21" fmla="*/ 1496210 h 3636736"/>
                <a:gd name="connsiteX22" fmla="*/ 1817615 w 2593551"/>
                <a:gd name="connsiteY22" fmla="*/ 1450490 h 3636736"/>
                <a:gd name="connsiteX23" fmla="*/ 1863335 w 2593551"/>
                <a:gd name="connsiteY23" fmla="*/ 1404770 h 3636736"/>
                <a:gd name="connsiteX24" fmla="*/ 1939535 w 2593551"/>
                <a:gd name="connsiteY24" fmla="*/ 1267610 h 3636736"/>
                <a:gd name="connsiteX25" fmla="*/ 1970015 w 2593551"/>
                <a:gd name="connsiteY25" fmla="*/ 1221890 h 3636736"/>
                <a:gd name="connsiteX26" fmla="*/ 1985255 w 2593551"/>
                <a:gd name="connsiteY26" fmla="*/ 1176170 h 3636736"/>
                <a:gd name="connsiteX27" fmla="*/ 2046215 w 2593551"/>
                <a:gd name="connsiteY27" fmla="*/ 1084730 h 3636736"/>
                <a:gd name="connsiteX28" fmla="*/ 2091935 w 2593551"/>
                <a:gd name="connsiteY28" fmla="*/ 978050 h 3636736"/>
                <a:gd name="connsiteX29" fmla="*/ 2122415 w 2593551"/>
                <a:gd name="connsiteY29" fmla="*/ 932330 h 3636736"/>
                <a:gd name="connsiteX30" fmla="*/ 2137655 w 2593551"/>
                <a:gd name="connsiteY30" fmla="*/ 886610 h 3636736"/>
                <a:gd name="connsiteX31" fmla="*/ 2168135 w 2593551"/>
                <a:gd name="connsiteY31" fmla="*/ 840890 h 3636736"/>
                <a:gd name="connsiteX32" fmla="*/ 2229095 w 2593551"/>
                <a:gd name="connsiteY32" fmla="*/ 688490 h 3636736"/>
                <a:gd name="connsiteX33" fmla="*/ 2259575 w 2593551"/>
                <a:gd name="connsiteY33" fmla="*/ 642770 h 3636736"/>
                <a:gd name="connsiteX34" fmla="*/ 2290055 w 2593551"/>
                <a:gd name="connsiteY34" fmla="*/ 551330 h 3636736"/>
                <a:gd name="connsiteX35" fmla="*/ 2320535 w 2593551"/>
                <a:gd name="connsiteY35" fmla="*/ 490370 h 3636736"/>
                <a:gd name="connsiteX36" fmla="*/ 2351015 w 2593551"/>
                <a:gd name="connsiteY36" fmla="*/ 398930 h 3636736"/>
                <a:gd name="connsiteX37" fmla="*/ 2366255 w 2593551"/>
                <a:gd name="connsiteY37" fmla="*/ 353210 h 3636736"/>
                <a:gd name="connsiteX38" fmla="*/ 2381495 w 2593551"/>
                <a:gd name="connsiteY38" fmla="*/ 109370 h 3636736"/>
                <a:gd name="connsiteX39" fmla="*/ 2414664 w 2593551"/>
                <a:gd name="connsiteY39" fmla="*/ 1 h 3636736"/>
                <a:gd name="connsiteX40" fmla="*/ 2502518 w 2593551"/>
                <a:gd name="connsiteY40" fmla="*/ 0 h 3636736"/>
                <a:gd name="connsiteX41" fmla="*/ 2528516 w 2593551"/>
                <a:gd name="connsiteY41" fmla="*/ 150607 h 3636736"/>
                <a:gd name="connsiteX42" fmla="*/ 2518655 w 2593551"/>
                <a:gd name="connsiteY42" fmla="*/ 246530 h 3636736"/>
                <a:gd name="connsiteX43" fmla="*/ 2511483 w 2593551"/>
                <a:gd name="connsiteY43" fmla="*/ 511885 h 3636736"/>
                <a:gd name="connsiteX44" fmla="*/ 2575133 w 2593551"/>
                <a:gd name="connsiteY44" fmla="*/ 554019 h 3636736"/>
                <a:gd name="connsiteX45" fmla="*/ 2541962 w 2593551"/>
                <a:gd name="connsiteY45" fmla="*/ 796963 h 3636736"/>
                <a:gd name="connsiteX46" fmla="*/ 2520448 w 2593551"/>
                <a:gd name="connsiteY46" fmla="*/ 892886 h 3636736"/>
                <a:gd name="connsiteX47" fmla="*/ 2488175 w 2593551"/>
                <a:gd name="connsiteY47" fmla="*/ 993290 h 3636736"/>
                <a:gd name="connsiteX48" fmla="*/ 2439765 w 2593551"/>
                <a:gd name="connsiteY48" fmla="*/ 1147483 h 3636736"/>
                <a:gd name="connsiteX49" fmla="*/ 2503415 w 2593551"/>
                <a:gd name="connsiteY49" fmla="*/ 1206650 h 3636736"/>
                <a:gd name="connsiteX50" fmla="*/ 2585890 w 2593551"/>
                <a:gd name="connsiteY50" fmla="*/ 1256852 h 3636736"/>
                <a:gd name="connsiteX51" fmla="*/ 2579615 w 2593551"/>
                <a:gd name="connsiteY51" fmla="*/ 1343810 h 3636736"/>
                <a:gd name="connsiteX52" fmla="*/ 2549135 w 2593551"/>
                <a:gd name="connsiteY52" fmla="*/ 1435250 h 3636736"/>
                <a:gd name="connsiteX53" fmla="*/ 2533895 w 2593551"/>
                <a:gd name="connsiteY53" fmla="*/ 1480970 h 3636736"/>
                <a:gd name="connsiteX54" fmla="*/ 2467557 w 2593551"/>
                <a:gd name="connsiteY54" fmla="*/ 1583167 h 3636736"/>
                <a:gd name="connsiteX55" fmla="*/ 2396735 w 2593551"/>
                <a:gd name="connsiteY55" fmla="*/ 1709570 h 3636736"/>
                <a:gd name="connsiteX56" fmla="*/ 2366255 w 2593551"/>
                <a:gd name="connsiteY56" fmla="*/ 1755290 h 3636736"/>
                <a:gd name="connsiteX57" fmla="*/ 2366255 w 2593551"/>
                <a:gd name="connsiteY57" fmla="*/ 1816250 h 3636736"/>
                <a:gd name="connsiteX58" fmla="*/ 2373427 w 2593551"/>
                <a:gd name="connsiteY58" fmla="*/ 1906793 h 3636736"/>
                <a:gd name="connsiteX59" fmla="*/ 2327707 w 2593551"/>
                <a:gd name="connsiteY59" fmla="*/ 1983890 h 3636736"/>
                <a:gd name="connsiteX60" fmla="*/ 2290055 w 2593551"/>
                <a:gd name="connsiteY60" fmla="*/ 2029610 h 3636736"/>
                <a:gd name="connsiteX61" fmla="*/ 2275711 w 2593551"/>
                <a:gd name="connsiteY61" fmla="*/ 2064573 h 3636736"/>
                <a:gd name="connsiteX62" fmla="*/ 2137655 w 2593551"/>
                <a:gd name="connsiteY62" fmla="*/ 2197250 h 3636736"/>
                <a:gd name="connsiteX63" fmla="*/ 2107175 w 2593551"/>
                <a:gd name="connsiteY63" fmla="*/ 2242970 h 3636736"/>
                <a:gd name="connsiteX64" fmla="*/ 2076695 w 2593551"/>
                <a:gd name="connsiteY64" fmla="*/ 2288690 h 3636736"/>
                <a:gd name="connsiteX65" fmla="*/ 2026493 w 2593551"/>
                <a:gd name="connsiteY65" fmla="*/ 2330823 h 3636736"/>
                <a:gd name="connsiteX66" fmla="*/ 1985255 w 2593551"/>
                <a:gd name="connsiteY66" fmla="*/ 2395370 h 3636736"/>
                <a:gd name="connsiteX67" fmla="*/ 1926088 w 2593551"/>
                <a:gd name="connsiteY67" fmla="*/ 2450951 h 3636736"/>
                <a:gd name="connsiteX68" fmla="*/ 1893815 w 2593551"/>
                <a:gd name="connsiteY68" fmla="*/ 2502050 h 3636736"/>
                <a:gd name="connsiteX69" fmla="*/ 1909055 w 2593551"/>
                <a:gd name="connsiteY69" fmla="*/ 2547770 h 3636736"/>
                <a:gd name="connsiteX70" fmla="*/ 1950293 w 2593551"/>
                <a:gd name="connsiteY70" fmla="*/ 2607834 h 3636736"/>
                <a:gd name="connsiteX71" fmla="*/ 1878575 w 2593551"/>
                <a:gd name="connsiteY71" fmla="*/ 2700170 h 3636736"/>
                <a:gd name="connsiteX72" fmla="*/ 1832855 w 2593551"/>
                <a:gd name="connsiteY72" fmla="*/ 2715410 h 3636736"/>
                <a:gd name="connsiteX73" fmla="*/ 1741415 w 2593551"/>
                <a:gd name="connsiteY73" fmla="*/ 2776370 h 3636736"/>
                <a:gd name="connsiteX74" fmla="*/ 1695695 w 2593551"/>
                <a:gd name="connsiteY74" fmla="*/ 2806850 h 3636736"/>
                <a:gd name="connsiteX75" fmla="*/ 1649975 w 2593551"/>
                <a:gd name="connsiteY75" fmla="*/ 2822090 h 3636736"/>
                <a:gd name="connsiteX76" fmla="*/ 1467095 w 2593551"/>
                <a:gd name="connsiteY76" fmla="*/ 2913530 h 3636736"/>
                <a:gd name="connsiteX77" fmla="*/ 1421375 w 2593551"/>
                <a:gd name="connsiteY77" fmla="*/ 2928770 h 3636736"/>
                <a:gd name="connsiteX78" fmla="*/ 1375655 w 2593551"/>
                <a:gd name="connsiteY78" fmla="*/ 2944010 h 3636736"/>
                <a:gd name="connsiteX79" fmla="*/ 1345175 w 2593551"/>
                <a:gd name="connsiteY79" fmla="*/ 2989730 h 3636736"/>
                <a:gd name="connsiteX80" fmla="*/ 1299455 w 2593551"/>
                <a:gd name="connsiteY80" fmla="*/ 3004970 h 3636736"/>
                <a:gd name="connsiteX81" fmla="*/ 1253735 w 2593551"/>
                <a:gd name="connsiteY81" fmla="*/ 3035450 h 3636736"/>
                <a:gd name="connsiteX82" fmla="*/ 1236703 w 2593551"/>
                <a:gd name="connsiteY82" fmla="*/ 3333975 h 3636736"/>
                <a:gd name="connsiteX83" fmla="*/ 705095 w 2593551"/>
                <a:gd name="connsiteY83" fmla="*/ 3507890 h 3636736"/>
                <a:gd name="connsiteX84" fmla="*/ 473403 w 2593551"/>
                <a:gd name="connsiteY84" fmla="*/ 3572792 h 3636736"/>
                <a:gd name="connsiteX85" fmla="*/ 287967 w 2593551"/>
                <a:gd name="connsiteY85" fmla="*/ 3636736 h 3636736"/>
                <a:gd name="connsiteX86" fmla="*/ 182459 w 2593551"/>
                <a:gd name="connsiteY86" fmla="*/ 3524834 h 3636736"/>
                <a:gd name="connsiteX87" fmla="*/ 44127 w 2593551"/>
                <a:gd name="connsiteY87" fmla="*/ 3297727 h 3636736"/>
                <a:gd name="connsiteX0" fmla="*/ 40335 w 2589759"/>
                <a:gd name="connsiteY0" fmla="*/ 3297727 h 3636736"/>
                <a:gd name="connsiteX1" fmla="*/ 5910 w 2589759"/>
                <a:gd name="connsiteY1" fmla="*/ 3096411 h 3636736"/>
                <a:gd name="connsiteX2" fmla="*/ 152663 w 2589759"/>
                <a:gd name="connsiteY2" fmla="*/ 3050690 h 3636736"/>
                <a:gd name="connsiteX3" fmla="*/ 213623 w 2589759"/>
                <a:gd name="connsiteY3" fmla="*/ 3035450 h 3636736"/>
                <a:gd name="connsiteX4" fmla="*/ 350783 w 2589759"/>
                <a:gd name="connsiteY4" fmla="*/ 2989730 h 3636736"/>
                <a:gd name="connsiteX5" fmla="*/ 457463 w 2589759"/>
                <a:gd name="connsiteY5" fmla="*/ 2959250 h 3636736"/>
                <a:gd name="connsiteX6" fmla="*/ 640343 w 2589759"/>
                <a:gd name="connsiteY6" fmla="*/ 2883050 h 3636736"/>
                <a:gd name="connsiteX7" fmla="*/ 853703 w 2589759"/>
                <a:gd name="connsiteY7" fmla="*/ 2730650 h 3636736"/>
                <a:gd name="connsiteX8" fmla="*/ 945143 w 2589759"/>
                <a:gd name="connsiteY8" fmla="*/ 2654450 h 3636736"/>
                <a:gd name="connsiteX9" fmla="*/ 1082303 w 2589759"/>
                <a:gd name="connsiteY9" fmla="*/ 2486810 h 3636736"/>
                <a:gd name="connsiteX10" fmla="*/ 1112783 w 2589759"/>
                <a:gd name="connsiteY10" fmla="*/ 2441090 h 3636736"/>
                <a:gd name="connsiteX11" fmla="*/ 1158503 w 2589759"/>
                <a:gd name="connsiteY11" fmla="*/ 2395370 h 3636736"/>
                <a:gd name="connsiteX12" fmla="*/ 1234703 w 2589759"/>
                <a:gd name="connsiteY12" fmla="*/ 2258210 h 3636736"/>
                <a:gd name="connsiteX13" fmla="*/ 1295663 w 2589759"/>
                <a:gd name="connsiteY13" fmla="*/ 2151530 h 3636736"/>
                <a:gd name="connsiteX14" fmla="*/ 1341383 w 2589759"/>
                <a:gd name="connsiteY14" fmla="*/ 2105810 h 3636736"/>
                <a:gd name="connsiteX15" fmla="*/ 1448063 w 2589759"/>
                <a:gd name="connsiteY15" fmla="*/ 1968650 h 3636736"/>
                <a:gd name="connsiteX16" fmla="*/ 1493783 w 2589759"/>
                <a:gd name="connsiteY16" fmla="*/ 1938170 h 3636736"/>
                <a:gd name="connsiteX17" fmla="*/ 1569983 w 2589759"/>
                <a:gd name="connsiteY17" fmla="*/ 1801010 h 3636736"/>
                <a:gd name="connsiteX18" fmla="*/ 1600463 w 2589759"/>
                <a:gd name="connsiteY18" fmla="*/ 1755290 h 3636736"/>
                <a:gd name="connsiteX19" fmla="*/ 1646183 w 2589759"/>
                <a:gd name="connsiteY19" fmla="*/ 1724810 h 3636736"/>
                <a:gd name="connsiteX20" fmla="*/ 1722383 w 2589759"/>
                <a:gd name="connsiteY20" fmla="*/ 1587650 h 3636736"/>
                <a:gd name="connsiteX21" fmla="*/ 1783343 w 2589759"/>
                <a:gd name="connsiteY21" fmla="*/ 1496210 h 3636736"/>
                <a:gd name="connsiteX22" fmla="*/ 1813823 w 2589759"/>
                <a:gd name="connsiteY22" fmla="*/ 1450490 h 3636736"/>
                <a:gd name="connsiteX23" fmla="*/ 1859543 w 2589759"/>
                <a:gd name="connsiteY23" fmla="*/ 1404770 h 3636736"/>
                <a:gd name="connsiteX24" fmla="*/ 1935743 w 2589759"/>
                <a:gd name="connsiteY24" fmla="*/ 1267610 h 3636736"/>
                <a:gd name="connsiteX25" fmla="*/ 1966223 w 2589759"/>
                <a:gd name="connsiteY25" fmla="*/ 1221890 h 3636736"/>
                <a:gd name="connsiteX26" fmla="*/ 1981463 w 2589759"/>
                <a:gd name="connsiteY26" fmla="*/ 1176170 h 3636736"/>
                <a:gd name="connsiteX27" fmla="*/ 2042423 w 2589759"/>
                <a:gd name="connsiteY27" fmla="*/ 1084730 h 3636736"/>
                <a:gd name="connsiteX28" fmla="*/ 2088143 w 2589759"/>
                <a:gd name="connsiteY28" fmla="*/ 978050 h 3636736"/>
                <a:gd name="connsiteX29" fmla="*/ 2118623 w 2589759"/>
                <a:gd name="connsiteY29" fmla="*/ 932330 h 3636736"/>
                <a:gd name="connsiteX30" fmla="*/ 2133863 w 2589759"/>
                <a:gd name="connsiteY30" fmla="*/ 886610 h 3636736"/>
                <a:gd name="connsiteX31" fmla="*/ 2164343 w 2589759"/>
                <a:gd name="connsiteY31" fmla="*/ 840890 h 3636736"/>
                <a:gd name="connsiteX32" fmla="*/ 2225303 w 2589759"/>
                <a:gd name="connsiteY32" fmla="*/ 688490 h 3636736"/>
                <a:gd name="connsiteX33" fmla="*/ 2255783 w 2589759"/>
                <a:gd name="connsiteY33" fmla="*/ 642770 h 3636736"/>
                <a:gd name="connsiteX34" fmla="*/ 2286263 w 2589759"/>
                <a:gd name="connsiteY34" fmla="*/ 551330 h 3636736"/>
                <a:gd name="connsiteX35" fmla="*/ 2316743 w 2589759"/>
                <a:gd name="connsiteY35" fmla="*/ 490370 h 3636736"/>
                <a:gd name="connsiteX36" fmla="*/ 2347223 w 2589759"/>
                <a:gd name="connsiteY36" fmla="*/ 398930 h 3636736"/>
                <a:gd name="connsiteX37" fmla="*/ 2362463 w 2589759"/>
                <a:gd name="connsiteY37" fmla="*/ 353210 h 3636736"/>
                <a:gd name="connsiteX38" fmla="*/ 2377703 w 2589759"/>
                <a:gd name="connsiteY38" fmla="*/ 109370 h 3636736"/>
                <a:gd name="connsiteX39" fmla="*/ 2410872 w 2589759"/>
                <a:gd name="connsiteY39" fmla="*/ 1 h 3636736"/>
                <a:gd name="connsiteX40" fmla="*/ 2498726 w 2589759"/>
                <a:gd name="connsiteY40" fmla="*/ 0 h 3636736"/>
                <a:gd name="connsiteX41" fmla="*/ 2524724 w 2589759"/>
                <a:gd name="connsiteY41" fmla="*/ 150607 h 3636736"/>
                <a:gd name="connsiteX42" fmla="*/ 2514863 w 2589759"/>
                <a:gd name="connsiteY42" fmla="*/ 246530 h 3636736"/>
                <a:gd name="connsiteX43" fmla="*/ 2507691 w 2589759"/>
                <a:gd name="connsiteY43" fmla="*/ 511885 h 3636736"/>
                <a:gd name="connsiteX44" fmla="*/ 2571341 w 2589759"/>
                <a:gd name="connsiteY44" fmla="*/ 554019 h 3636736"/>
                <a:gd name="connsiteX45" fmla="*/ 2538170 w 2589759"/>
                <a:gd name="connsiteY45" fmla="*/ 796963 h 3636736"/>
                <a:gd name="connsiteX46" fmla="*/ 2516656 w 2589759"/>
                <a:gd name="connsiteY46" fmla="*/ 892886 h 3636736"/>
                <a:gd name="connsiteX47" fmla="*/ 2484383 w 2589759"/>
                <a:gd name="connsiteY47" fmla="*/ 993290 h 3636736"/>
                <a:gd name="connsiteX48" fmla="*/ 2435973 w 2589759"/>
                <a:gd name="connsiteY48" fmla="*/ 1147483 h 3636736"/>
                <a:gd name="connsiteX49" fmla="*/ 2499623 w 2589759"/>
                <a:gd name="connsiteY49" fmla="*/ 1206650 h 3636736"/>
                <a:gd name="connsiteX50" fmla="*/ 2582098 w 2589759"/>
                <a:gd name="connsiteY50" fmla="*/ 1256852 h 3636736"/>
                <a:gd name="connsiteX51" fmla="*/ 2575823 w 2589759"/>
                <a:gd name="connsiteY51" fmla="*/ 1343810 h 3636736"/>
                <a:gd name="connsiteX52" fmla="*/ 2545343 w 2589759"/>
                <a:gd name="connsiteY52" fmla="*/ 1435250 h 3636736"/>
                <a:gd name="connsiteX53" fmla="*/ 2530103 w 2589759"/>
                <a:gd name="connsiteY53" fmla="*/ 1480970 h 3636736"/>
                <a:gd name="connsiteX54" fmla="*/ 2463765 w 2589759"/>
                <a:gd name="connsiteY54" fmla="*/ 1583167 h 3636736"/>
                <a:gd name="connsiteX55" fmla="*/ 2392943 w 2589759"/>
                <a:gd name="connsiteY55" fmla="*/ 1709570 h 3636736"/>
                <a:gd name="connsiteX56" fmla="*/ 2362463 w 2589759"/>
                <a:gd name="connsiteY56" fmla="*/ 1755290 h 3636736"/>
                <a:gd name="connsiteX57" fmla="*/ 2362463 w 2589759"/>
                <a:gd name="connsiteY57" fmla="*/ 1816250 h 3636736"/>
                <a:gd name="connsiteX58" fmla="*/ 2369635 w 2589759"/>
                <a:gd name="connsiteY58" fmla="*/ 1906793 h 3636736"/>
                <a:gd name="connsiteX59" fmla="*/ 2323915 w 2589759"/>
                <a:gd name="connsiteY59" fmla="*/ 1983890 h 3636736"/>
                <a:gd name="connsiteX60" fmla="*/ 2286263 w 2589759"/>
                <a:gd name="connsiteY60" fmla="*/ 2029610 h 3636736"/>
                <a:gd name="connsiteX61" fmla="*/ 2271919 w 2589759"/>
                <a:gd name="connsiteY61" fmla="*/ 2064573 h 3636736"/>
                <a:gd name="connsiteX62" fmla="*/ 2133863 w 2589759"/>
                <a:gd name="connsiteY62" fmla="*/ 2197250 h 3636736"/>
                <a:gd name="connsiteX63" fmla="*/ 2103383 w 2589759"/>
                <a:gd name="connsiteY63" fmla="*/ 2242970 h 3636736"/>
                <a:gd name="connsiteX64" fmla="*/ 2072903 w 2589759"/>
                <a:gd name="connsiteY64" fmla="*/ 2288690 h 3636736"/>
                <a:gd name="connsiteX65" fmla="*/ 2022701 w 2589759"/>
                <a:gd name="connsiteY65" fmla="*/ 2330823 h 3636736"/>
                <a:gd name="connsiteX66" fmla="*/ 1981463 w 2589759"/>
                <a:gd name="connsiteY66" fmla="*/ 2395370 h 3636736"/>
                <a:gd name="connsiteX67" fmla="*/ 1922296 w 2589759"/>
                <a:gd name="connsiteY67" fmla="*/ 2450951 h 3636736"/>
                <a:gd name="connsiteX68" fmla="*/ 1890023 w 2589759"/>
                <a:gd name="connsiteY68" fmla="*/ 2502050 h 3636736"/>
                <a:gd name="connsiteX69" fmla="*/ 1905263 w 2589759"/>
                <a:gd name="connsiteY69" fmla="*/ 2547770 h 3636736"/>
                <a:gd name="connsiteX70" fmla="*/ 1946501 w 2589759"/>
                <a:gd name="connsiteY70" fmla="*/ 2607834 h 3636736"/>
                <a:gd name="connsiteX71" fmla="*/ 1874783 w 2589759"/>
                <a:gd name="connsiteY71" fmla="*/ 2700170 h 3636736"/>
                <a:gd name="connsiteX72" fmla="*/ 1829063 w 2589759"/>
                <a:gd name="connsiteY72" fmla="*/ 2715410 h 3636736"/>
                <a:gd name="connsiteX73" fmla="*/ 1737623 w 2589759"/>
                <a:gd name="connsiteY73" fmla="*/ 2776370 h 3636736"/>
                <a:gd name="connsiteX74" fmla="*/ 1691903 w 2589759"/>
                <a:gd name="connsiteY74" fmla="*/ 2806850 h 3636736"/>
                <a:gd name="connsiteX75" fmla="*/ 1646183 w 2589759"/>
                <a:gd name="connsiteY75" fmla="*/ 2822090 h 3636736"/>
                <a:gd name="connsiteX76" fmla="*/ 1463303 w 2589759"/>
                <a:gd name="connsiteY76" fmla="*/ 2913530 h 3636736"/>
                <a:gd name="connsiteX77" fmla="*/ 1417583 w 2589759"/>
                <a:gd name="connsiteY77" fmla="*/ 2928770 h 3636736"/>
                <a:gd name="connsiteX78" fmla="*/ 1371863 w 2589759"/>
                <a:gd name="connsiteY78" fmla="*/ 2944010 h 3636736"/>
                <a:gd name="connsiteX79" fmla="*/ 1341383 w 2589759"/>
                <a:gd name="connsiteY79" fmla="*/ 2989730 h 3636736"/>
                <a:gd name="connsiteX80" fmla="*/ 1295663 w 2589759"/>
                <a:gd name="connsiteY80" fmla="*/ 3004970 h 3636736"/>
                <a:gd name="connsiteX81" fmla="*/ 1249943 w 2589759"/>
                <a:gd name="connsiteY81" fmla="*/ 3035450 h 3636736"/>
                <a:gd name="connsiteX82" fmla="*/ 1232911 w 2589759"/>
                <a:gd name="connsiteY82" fmla="*/ 3333975 h 3636736"/>
                <a:gd name="connsiteX83" fmla="*/ 701303 w 2589759"/>
                <a:gd name="connsiteY83" fmla="*/ 3507890 h 3636736"/>
                <a:gd name="connsiteX84" fmla="*/ 469611 w 2589759"/>
                <a:gd name="connsiteY84" fmla="*/ 3572792 h 3636736"/>
                <a:gd name="connsiteX85" fmla="*/ 284175 w 2589759"/>
                <a:gd name="connsiteY85" fmla="*/ 3636736 h 3636736"/>
                <a:gd name="connsiteX86" fmla="*/ 146695 w 2589759"/>
                <a:gd name="connsiteY86" fmla="*/ 3598370 h 3636736"/>
                <a:gd name="connsiteX87" fmla="*/ 40335 w 2589759"/>
                <a:gd name="connsiteY87" fmla="*/ 3297727 h 3636736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37623 w 2589759"/>
                <a:gd name="connsiteY73" fmla="*/ 2776370 h 3631035"/>
                <a:gd name="connsiteX74" fmla="*/ 1691903 w 2589759"/>
                <a:gd name="connsiteY74" fmla="*/ 2806850 h 3631035"/>
                <a:gd name="connsiteX75" fmla="*/ 1646183 w 2589759"/>
                <a:gd name="connsiteY75" fmla="*/ 2822090 h 3631035"/>
                <a:gd name="connsiteX76" fmla="*/ 1463303 w 2589759"/>
                <a:gd name="connsiteY76" fmla="*/ 2913530 h 3631035"/>
                <a:gd name="connsiteX77" fmla="*/ 1417583 w 2589759"/>
                <a:gd name="connsiteY77" fmla="*/ 2928770 h 3631035"/>
                <a:gd name="connsiteX78" fmla="*/ 1371863 w 2589759"/>
                <a:gd name="connsiteY78" fmla="*/ 2944010 h 3631035"/>
                <a:gd name="connsiteX79" fmla="*/ 1341383 w 2589759"/>
                <a:gd name="connsiteY79" fmla="*/ 2989730 h 3631035"/>
                <a:gd name="connsiteX80" fmla="*/ 1295663 w 2589759"/>
                <a:gd name="connsiteY80" fmla="*/ 3004970 h 3631035"/>
                <a:gd name="connsiteX81" fmla="*/ 1249943 w 2589759"/>
                <a:gd name="connsiteY81" fmla="*/ 3035450 h 3631035"/>
                <a:gd name="connsiteX82" fmla="*/ 1232911 w 2589759"/>
                <a:gd name="connsiteY82" fmla="*/ 3333975 h 3631035"/>
                <a:gd name="connsiteX83" fmla="*/ 701303 w 2589759"/>
                <a:gd name="connsiteY83" fmla="*/ 3507890 h 3631035"/>
                <a:gd name="connsiteX84" fmla="*/ 469611 w 2589759"/>
                <a:gd name="connsiteY84" fmla="*/ 3572792 h 3631035"/>
                <a:gd name="connsiteX85" fmla="*/ 306555 w 2589759"/>
                <a:gd name="connsiteY85" fmla="*/ 3627144 h 3631035"/>
                <a:gd name="connsiteX86" fmla="*/ 146695 w 2589759"/>
                <a:gd name="connsiteY86" fmla="*/ 3598370 h 3631035"/>
                <a:gd name="connsiteX87" fmla="*/ 40335 w 2589759"/>
                <a:gd name="connsiteY87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37623 w 2589759"/>
                <a:gd name="connsiteY73" fmla="*/ 2776370 h 3631035"/>
                <a:gd name="connsiteX74" fmla="*/ 1691903 w 2589759"/>
                <a:gd name="connsiteY74" fmla="*/ 2806850 h 3631035"/>
                <a:gd name="connsiteX75" fmla="*/ 1646183 w 2589759"/>
                <a:gd name="connsiteY75" fmla="*/ 2822090 h 3631035"/>
                <a:gd name="connsiteX76" fmla="*/ 1463303 w 2589759"/>
                <a:gd name="connsiteY76" fmla="*/ 2913530 h 3631035"/>
                <a:gd name="connsiteX77" fmla="*/ 1417583 w 2589759"/>
                <a:gd name="connsiteY77" fmla="*/ 2928770 h 3631035"/>
                <a:gd name="connsiteX78" fmla="*/ 1371863 w 2589759"/>
                <a:gd name="connsiteY78" fmla="*/ 2944010 h 3631035"/>
                <a:gd name="connsiteX79" fmla="*/ 1341383 w 2589759"/>
                <a:gd name="connsiteY79" fmla="*/ 2989730 h 3631035"/>
                <a:gd name="connsiteX80" fmla="*/ 1295663 w 2589759"/>
                <a:gd name="connsiteY80" fmla="*/ 3004970 h 3631035"/>
                <a:gd name="connsiteX81" fmla="*/ 1249943 w 2589759"/>
                <a:gd name="connsiteY81" fmla="*/ 3035450 h 3631035"/>
                <a:gd name="connsiteX82" fmla="*/ 1232911 w 2589759"/>
                <a:gd name="connsiteY82" fmla="*/ 3333975 h 3631035"/>
                <a:gd name="connsiteX83" fmla="*/ 701303 w 2589759"/>
                <a:gd name="connsiteY83" fmla="*/ 3507890 h 3631035"/>
                <a:gd name="connsiteX84" fmla="*/ 469611 w 2589759"/>
                <a:gd name="connsiteY84" fmla="*/ 3572792 h 3631035"/>
                <a:gd name="connsiteX85" fmla="*/ 306555 w 2589759"/>
                <a:gd name="connsiteY85" fmla="*/ 3627144 h 3631035"/>
                <a:gd name="connsiteX86" fmla="*/ 146695 w 2589759"/>
                <a:gd name="connsiteY86" fmla="*/ 3598370 h 3631035"/>
                <a:gd name="connsiteX87" fmla="*/ 40335 w 2589759"/>
                <a:gd name="connsiteY87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37623 w 2589759"/>
                <a:gd name="connsiteY73" fmla="*/ 2776370 h 3631035"/>
                <a:gd name="connsiteX74" fmla="*/ 1691903 w 2589759"/>
                <a:gd name="connsiteY74" fmla="*/ 2806850 h 3631035"/>
                <a:gd name="connsiteX75" fmla="*/ 1646183 w 2589759"/>
                <a:gd name="connsiteY75" fmla="*/ 2822090 h 3631035"/>
                <a:gd name="connsiteX76" fmla="*/ 1463303 w 2589759"/>
                <a:gd name="connsiteY76" fmla="*/ 2913530 h 3631035"/>
                <a:gd name="connsiteX77" fmla="*/ 1417583 w 2589759"/>
                <a:gd name="connsiteY77" fmla="*/ 2928770 h 3631035"/>
                <a:gd name="connsiteX78" fmla="*/ 1371863 w 2589759"/>
                <a:gd name="connsiteY78" fmla="*/ 2944010 h 3631035"/>
                <a:gd name="connsiteX79" fmla="*/ 1341383 w 2589759"/>
                <a:gd name="connsiteY79" fmla="*/ 2989730 h 3631035"/>
                <a:gd name="connsiteX80" fmla="*/ 1316603 w 2589759"/>
                <a:gd name="connsiteY80" fmla="*/ 3060811 h 3631035"/>
                <a:gd name="connsiteX81" fmla="*/ 1249943 w 2589759"/>
                <a:gd name="connsiteY81" fmla="*/ 3035450 h 3631035"/>
                <a:gd name="connsiteX82" fmla="*/ 1232911 w 2589759"/>
                <a:gd name="connsiteY82" fmla="*/ 3333975 h 3631035"/>
                <a:gd name="connsiteX83" fmla="*/ 701303 w 2589759"/>
                <a:gd name="connsiteY83" fmla="*/ 3507890 h 3631035"/>
                <a:gd name="connsiteX84" fmla="*/ 469611 w 2589759"/>
                <a:gd name="connsiteY84" fmla="*/ 3572792 h 3631035"/>
                <a:gd name="connsiteX85" fmla="*/ 306555 w 2589759"/>
                <a:gd name="connsiteY85" fmla="*/ 3627144 h 3631035"/>
                <a:gd name="connsiteX86" fmla="*/ 146695 w 2589759"/>
                <a:gd name="connsiteY86" fmla="*/ 3598370 h 3631035"/>
                <a:gd name="connsiteX87" fmla="*/ 40335 w 2589759"/>
                <a:gd name="connsiteY87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37623 w 2589759"/>
                <a:gd name="connsiteY73" fmla="*/ 2776370 h 3631035"/>
                <a:gd name="connsiteX74" fmla="*/ 1691903 w 2589759"/>
                <a:gd name="connsiteY74" fmla="*/ 2806850 h 3631035"/>
                <a:gd name="connsiteX75" fmla="*/ 1646183 w 2589759"/>
                <a:gd name="connsiteY75" fmla="*/ 2822090 h 3631035"/>
                <a:gd name="connsiteX76" fmla="*/ 1463303 w 2589759"/>
                <a:gd name="connsiteY76" fmla="*/ 2913530 h 3631035"/>
                <a:gd name="connsiteX77" fmla="*/ 1417583 w 2589759"/>
                <a:gd name="connsiteY77" fmla="*/ 2928770 h 3631035"/>
                <a:gd name="connsiteX78" fmla="*/ 1371863 w 2589759"/>
                <a:gd name="connsiteY78" fmla="*/ 2944010 h 3631035"/>
                <a:gd name="connsiteX79" fmla="*/ 1316603 w 2589759"/>
                <a:gd name="connsiteY79" fmla="*/ 3060811 h 3631035"/>
                <a:gd name="connsiteX80" fmla="*/ 1249943 w 2589759"/>
                <a:gd name="connsiteY80" fmla="*/ 3035450 h 3631035"/>
                <a:gd name="connsiteX81" fmla="*/ 1232911 w 2589759"/>
                <a:gd name="connsiteY81" fmla="*/ 3333975 h 3631035"/>
                <a:gd name="connsiteX82" fmla="*/ 701303 w 2589759"/>
                <a:gd name="connsiteY82" fmla="*/ 3507890 h 3631035"/>
                <a:gd name="connsiteX83" fmla="*/ 469611 w 2589759"/>
                <a:gd name="connsiteY83" fmla="*/ 3572792 h 3631035"/>
                <a:gd name="connsiteX84" fmla="*/ 306555 w 2589759"/>
                <a:gd name="connsiteY84" fmla="*/ 3627144 h 3631035"/>
                <a:gd name="connsiteX85" fmla="*/ 146695 w 2589759"/>
                <a:gd name="connsiteY85" fmla="*/ 3598370 h 3631035"/>
                <a:gd name="connsiteX86" fmla="*/ 40335 w 2589759"/>
                <a:gd name="connsiteY86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37623 w 2589759"/>
                <a:gd name="connsiteY73" fmla="*/ 2776370 h 3631035"/>
                <a:gd name="connsiteX74" fmla="*/ 1691903 w 2589759"/>
                <a:gd name="connsiteY74" fmla="*/ 2806850 h 3631035"/>
                <a:gd name="connsiteX75" fmla="*/ 1646183 w 2589759"/>
                <a:gd name="connsiteY75" fmla="*/ 2822090 h 3631035"/>
                <a:gd name="connsiteX76" fmla="*/ 1463303 w 2589759"/>
                <a:gd name="connsiteY76" fmla="*/ 2913530 h 3631035"/>
                <a:gd name="connsiteX77" fmla="*/ 1417583 w 2589759"/>
                <a:gd name="connsiteY77" fmla="*/ 2928770 h 3631035"/>
                <a:gd name="connsiteX78" fmla="*/ 1316603 w 2589759"/>
                <a:gd name="connsiteY78" fmla="*/ 3060811 h 3631035"/>
                <a:gd name="connsiteX79" fmla="*/ 1249943 w 2589759"/>
                <a:gd name="connsiteY79" fmla="*/ 3035450 h 3631035"/>
                <a:gd name="connsiteX80" fmla="*/ 1232911 w 2589759"/>
                <a:gd name="connsiteY80" fmla="*/ 3333975 h 3631035"/>
                <a:gd name="connsiteX81" fmla="*/ 701303 w 2589759"/>
                <a:gd name="connsiteY81" fmla="*/ 3507890 h 3631035"/>
                <a:gd name="connsiteX82" fmla="*/ 469611 w 2589759"/>
                <a:gd name="connsiteY82" fmla="*/ 3572792 h 3631035"/>
                <a:gd name="connsiteX83" fmla="*/ 306555 w 2589759"/>
                <a:gd name="connsiteY83" fmla="*/ 3627144 h 3631035"/>
                <a:gd name="connsiteX84" fmla="*/ 146695 w 2589759"/>
                <a:gd name="connsiteY84" fmla="*/ 3598370 h 3631035"/>
                <a:gd name="connsiteX85" fmla="*/ 40335 w 2589759"/>
                <a:gd name="connsiteY85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37623 w 2589759"/>
                <a:gd name="connsiteY73" fmla="*/ 2776370 h 3631035"/>
                <a:gd name="connsiteX74" fmla="*/ 1691903 w 2589759"/>
                <a:gd name="connsiteY74" fmla="*/ 2806850 h 3631035"/>
                <a:gd name="connsiteX75" fmla="*/ 1646183 w 2589759"/>
                <a:gd name="connsiteY75" fmla="*/ 2822090 h 3631035"/>
                <a:gd name="connsiteX76" fmla="*/ 1463303 w 2589759"/>
                <a:gd name="connsiteY76" fmla="*/ 2913530 h 3631035"/>
                <a:gd name="connsiteX77" fmla="*/ 1316603 w 2589759"/>
                <a:gd name="connsiteY77" fmla="*/ 3060811 h 3631035"/>
                <a:gd name="connsiteX78" fmla="*/ 1249943 w 2589759"/>
                <a:gd name="connsiteY78" fmla="*/ 3035450 h 3631035"/>
                <a:gd name="connsiteX79" fmla="*/ 1232911 w 2589759"/>
                <a:gd name="connsiteY79" fmla="*/ 3333975 h 3631035"/>
                <a:gd name="connsiteX80" fmla="*/ 701303 w 2589759"/>
                <a:gd name="connsiteY80" fmla="*/ 3507890 h 3631035"/>
                <a:gd name="connsiteX81" fmla="*/ 469611 w 2589759"/>
                <a:gd name="connsiteY81" fmla="*/ 3572792 h 3631035"/>
                <a:gd name="connsiteX82" fmla="*/ 306555 w 2589759"/>
                <a:gd name="connsiteY82" fmla="*/ 3627144 h 3631035"/>
                <a:gd name="connsiteX83" fmla="*/ 146695 w 2589759"/>
                <a:gd name="connsiteY83" fmla="*/ 3598370 h 3631035"/>
                <a:gd name="connsiteX84" fmla="*/ 40335 w 2589759"/>
                <a:gd name="connsiteY84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37623 w 2589759"/>
                <a:gd name="connsiteY73" fmla="*/ 2776370 h 3631035"/>
                <a:gd name="connsiteX74" fmla="*/ 1691903 w 2589759"/>
                <a:gd name="connsiteY74" fmla="*/ 2806850 h 3631035"/>
                <a:gd name="connsiteX75" fmla="*/ 1646183 w 2589759"/>
                <a:gd name="connsiteY75" fmla="*/ 2822090 h 3631035"/>
                <a:gd name="connsiteX76" fmla="*/ 1512164 w 2589759"/>
                <a:gd name="connsiteY76" fmla="*/ 2934470 h 3631035"/>
                <a:gd name="connsiteX77" fmla="*/ 1316603 w 2589759"/>
                <a:gd name="connsiteY77" fmla="*/ 3060811 h 3631035"/>
                <a:gd name="connsiteX78" fmla="*/ 1249943 w 2589759"/>
                <a:gd name="connsiteY78" fmla="*/ 3035450 h 3631035"/>
                <a:gd name="connsiteX79" fmla="*/ 1232911 w 2589759"/>
                <a:gd name="connsiteY79" fmla="*/ 3333975 h 3631035"/>
                <a:gd name="connsiteX80" fmla="*/ 701303 w 2589759"/>
                <a:gd name="connsiteY80" fmla="*/ 3507890 h 3631035"/>
                <a:gd name="connsiteX81" fmla="*/ 469611 w 2589759"/>
                <a:gd name="connsiteY81" fmla="*/ 3572792 h 3631035"/>
                <a:gd name="connsiteX82" fmla="*/ 306555 w 2589759"/>
                <a:gd name="connsiteY82" fmla="*/ 3627144 h 3631035"/>
                <a:gd name="connsiteX83" fmla="*/ 146695 w 2589759"/>
                <a:gd name="connsiteY83" fmla="*/ 3598370 h 3631035"/>
                <a:gd name="connsiteX84" fmla="*/ 40335 w 2589759"/>
                <a:gd name="connsiteY84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37623 w 2589759"/>
                <a:gd name="connsiteY73" fmla="*/ 2776370 h 3631035"/>
                <a:gd name="connsiteX74" fmla="*/ 1691903 w 2589759"/>
                <a:gd name="connsiteY74" fmla="*/ 2806850 h 3631035"/>
                <a:gd name="connsiteX75" fmla="*/ 1512164 w 2589759"/>
                <a:gd name="connsiteY75" fmla="*/ 2934470 h 3631035"/>
                <a:gd name="connsiteX76" fmla="*/ 1316603 w 2589759"/>
                <a:gd name="connsiteY76" fmla="*/ 3060811 h 3631035"/>
                <a:gd name="connsiteX77" fmla="*/ 1249943 w 2589759"/>
                <a:gd name="connsiteY77" fmla="*/ 3035450 h 3631035"/>
                <a:gd name="connsiteX78" fmla="*/ 1232911 w 2589759"/>
                <a:gd name="connsiteY78" fmla="*/ 3333975 h 3631035"/>
                <a:gd name="connsiteX79" fmla="*/ 701303 w 2589759"/>
                <a:gd name="connsiteY79" fmla="*/ 3507890 h 3631035"/>
                <a:gd name="connsiteX80" fmla="*/ 469611 w 2589759"/>
                <a:gd name="connsiteY80" fmla="*/ 3572792 h 3631035"/>
                <a:gd name="connsiteX81" fmla="*/ 306555 w 2589759"/>
                <a:gd name="connsiteY81" fmla="*/ 3627144 h 3631035"/>
                <a:gd name="connsiteX82" fmla="*/ 146695 w 2589759"/>
                <a:gd name="connsiteY82" fmla="*/ 3598370 h 3631035"/>
                <a:gd name="connsiteX83" fmla="*/ 40335 w 2589759"/>
                <a:gd name="connsiteY83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691903 w 2589759"/>
                <a:gd name="connsiteY73" fmla="*/ 2806850 h 3631035"/>
                <a:gd name="connsiteX74" fmla="*/ 1512164 w 2589759"/>
                <a:gd name="connsiteY74" fmla="*/ 2934470 h 3631035"/>
                <a:gd name="connsiteX75" fmla="*/ 1316603 w 2589759"/>
                <a:gd name="connsiteY75" fmla="*/ 3060811 h 3631035"/>
                <a:gd name="connsiteX76" fmla="*/ 1249943 w 2589759"/>
                <a:gd name="connsiteY76" fmla="*/ 3035450 h 3631035"/>
                <a:gd name="connsiteX77" fmla="*/ 1232911 w 2589759"/>
                <a:gd name="connsiteY77" fmla="*/ 3333975 h 3631035"/>
                <a:gd name="connsiteX78" fmla="*/ 701303 w 2589759"/>
                <a:gd name="connsiteY78" fmla="*/ 3507890 h 3631035"/>
                <a:gd name="connsiteX79" fmla="*/ 469611 w 2589759"/>
                <a:gd name="connsiteY79" fmla="*/ 3572792 h 3631035"/>
                <a:gd name="connsiteX80" fmla="*/ 306555 w 2589759"/>
                <a:gd name="connsiteY80" fmla="*/ 3627144 h 3631035"/>
                <a:gd name="connsiteX81" fmla="*/ 146695 w 2589759"/>
                <a:gd name="connsiteY81" fmla="*/ 3598370 h 3631035"/>
                <a:gd name="connsiteX82" fmla="*/ 40335 w 2589759"/>
                <a:gd name="connsiteY82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05863 w 2589759"/>
                <a:gd name="connsiteY73" fmla="*/ 2827790 h 3631035"/>
                <a:gd name="connsiteX74" fmla="*/ 1512164 w 2589759"/>
                <a:gd name="connsiteY74" fmla="*/ 2934470 h 3631035"/>
                <a:gd name="connsiteX75" fmla="*/ 1316603 w 2589759"/>
                <a:gd name="connsiteY75" fmla="*/ 3060811 h 3631035"/>
                <a:gd name="connsiteX76" fmla="*/ 1249943 w 2589759"/>
                <a:gd name="connsiteY76" fmla="*/ 3035450 h 3631035"/>
                <a:gd name="connsiteX77" fmla="*/ 1232911 w 2589759"/>
                <a:gd name="connsiteY77" fmla="*/ 3333975 h 3631035"/>
                <a:gd name="connsiteX78" fmla="*/ 701303 w 2589759"/>
                <a:gd name="connsiteY78" fmla="*/ 3507890 h 3631035"/>
                <a:gd name="connsiteX79" fmla="*/ 469611 w 2589759"/>
                <a:gd name="connsiteY79" fmla="*/ 3572792 h 3631035"/>
                <a:gd name="connsiteX80" fmla="*/ 306555 w 2589759"/>
                <a:gd name="connsiteY80" fmla="*/ 3627144 h 3631035"/>
                <a:gd name="connsiteX81" fmla="*/ 146695 w 2589759"/>
                <a:gd name="connsiteY81" fmla="*/ 3598370 h 3631035"/>
                <a:gd name="connsiteX82" fmla="*/ 40335 w 2589759"/>
                <a:gd name="connsiteY82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05863 w 2589759"/>
                <a:gd name="connsiteY73" fmla="*/ 2827790 h 3631035"/>
                <a:gd name="connsiteX74" fmla="*/ 1512164 w 2589759"/>
                <a:gd name="connsiteY74" fmla="*/ 2934470 h 3631035"/>
                <a:gd name="connsiteX75" fmla="*/ 1316603 w 2589759"/>
                <a:gd name="connsiteY75" fmla="*/ 3060811 h 3631035"/>
                <a:gd name="connsiteX76" fmla="*/ 1232911 w 2589759"/>
                <a:gd name="connsiteY76" fmla="*/ 3333975 h 3631035"/>
                <a:gd name="connsiteX77" fmla="*/ 701303 w 2589759"/>
                <a:gd name="connsiteY77" fmla="*/ 3507890 h 3631035"/>
                <a:gd name="connsiteX78" fmla="*/ 469611 w 2589759"/>
                <a:gd name="connsiteY78" fmla="*/ 3572792 h 3631035"/>
                <a:gd name="connsiteX79" fmla="*/ 306555 w 2589759"/>
                <a:gd name="connsiteY79" fmla="*/ 3627144 h 3631035"/>
                <a:gd name="connsiteX80" fmla="*/ 146695 w 2589759"/>
                <a:gd name="connsiteY80" fmla="*/ 3598370 h 3631035"/>
                <a:gd name="connsiteX81" fmla="*/ 40335 w 2589759"/>
                <a:gd name="connsiteY81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05863 w 2589759"/>
                <a:gd name="connsiteY73" fmla="*/ 2827790 h 3631035"/>
                <a:gd name="connsiteX74" fmla="*/ 1512164 w 2589759"/>
                <a:gd name="connsiteY74" fmla="*/ 2934470 h 3631035"/>
                <a:gd name="connsiteX75" fmla="*/ 1316603 w 2589759"/>
                <a:gd name="connsiteY75" fmla="*/ 3060811 h 3631035"/>
                <a:gd name="connsiteX76" fmla="*/ 1267812 w 2589759"/>
                <a:gd name="connsiteY76" fmla="*/ 3326995 h 3631035"/>
                <a:gd name="connsiteX77" fmla="*/ 701303 w 2589759"/>
                <a:gd name="connsiteY77" fmla="*/ 3507890 h 3631035"/>
                <a:gd name="connsiteX78" fmla="*/ 469611 w 2589759"/>
                <a:gd name="connsiteY78" fmla="*/ 3572792 h 3631035"/>
                <a:gd name="connsiteX79" fmla="*/ 306555 w 2589759"/>
                <a:gd name="connsiteY79" fmla="*/ 3627144 h 3631035"/>
                <a:gd name="connsiteX80" fmla="*/ 146695 w 2589759"/>
                <a:gd name="connsiteY80" fmla="*/ 3598370 h 3631035"/>
                <a:gd name="connsiteX81" fmla="*/ 40335 w 2589759"/>
                <a:gd name="connsiteY81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05863 w 2589759"/>
                <a:gd name="connsiteY73" fmla="*/ 2827790 h 3631035"/>
                <a:gd name="connsiteX74" fmla="*/ 1512164 w 2589759"/>
                <a:gd name="connsiteY74" fmla="*/ 2934470 h 3631035"/>
                <a:gd name="connsiteX75" fmla="*/ 1281702 w 2589759"/>
                <a:gd name="connsiteY75" fmla="*/ 3095712 h 3631035"/>
                <a:gd name="connsiteX76" fmla="*/ 1267812 w 2589759"/>
                <a:gd name="connsiteY76" fmla="*/ 3326995 h 3631035"/>
                <a:gd name="connsiteX77" fmla="*/ 701303 w 2589759"/>
                <a:gd name="connsiteY77" fmla="*/ 3507890 h 3631035"/>
                <a:gd name="connsiteX78" fmla="*/ 469611 w 2589759"/>
                <a:gd name="connsiteY78" fmla="*/ 3572792 h 3631035"/>
                <a:gd name="connsiteX79" fmla="*/ 306555 w 2589759"/>
                <a:gd name="connsiteY79" fmla="*/ 3627144 h 3631035"/>
                <a:gd name="connsiteX80" fmla="*/ 146695 w 2589759"/>
                <a:gd name="connsiteY80" fmla="*/ 3598370 h 3631035"/>
                <a:gd name="connsiteX81" fmla="*/ 40335 w 2589759"/>
                <a:gd name="connsiteY81" fmla="*/ 3297727 h 3631035"/>
                <a:gd name="connsiteX0" fmla="*/ 40335 w 2589759"/>
                <a:gd name="connsiteY0" fmla="*/ 3298288 h 3631596"/>
                <a:gd name="connsiteX1" fmla="*/ 5910 w 2589759"/>
                <a:gd name="connsiteY1" fmla="*/ 3096972 h 3631596"/>
                <a:gd name="connsiteX2" fmla="*/ 152663 w 2589759"/>
                <a:gd name="connsiteY2" fmla="*/ 3051251 h 3631596"/>
                <a:gd name="connsiteX3" fmla="*/ 213623 w 2589759"/>
                <a:gd name="connsiteY3" fmla="*/ 3036011 h 3631596"/>
                <a:gd name="connsiteX4" fmla="*/ 350783 w 2589759"/>
                <a:gd name="connsiteY4" fmla="*/ 2990291 h 3631596"/>
                <a:gd name="connsiteX5" fmla="*/ 457463 w 2589759"/>
                <a:gd name="connsiteY5" fmla="*/ 2959811 h 3631596"/>
                <a:gd name="connsiteX6" fmla="*/ 640343 w 2589759"/>
                <a:gd name="connsiteY6" fmla="*/ 2883611 h 3631596"/>
                <a:gd name="connsiteX7" fmla="*/ 853703 w 2589759"/>
                <a:gd name="connsiteY7" fmla="*/ 2731211 h 3631596"/>
                <a:gd name="connsiteX8" fmla="*/ 945143 w 2589759"/>
                <a:gd name="connsiteY8" fmla="*/ 2655011 h 3631596"/>
                <a:gd name="connsiteX9" fmla="*/ 1082303 w 2589759"/>
                <a:gd name="connsiteY9" fmla="*/ 2487371 h 3631596"/>
                <a:gd name="connsiteX10" fmla="*/ 1112783 w 2589759"/>
                <a:gd name="connsiteY10" fmla="*/ 2441651 h 3631596"/>
                <a:gd name="connsiteX11" fmla="*/ 1158503 w 2589759"/>
                <a:gd name="connsiteY11" fmla="*/ 2395931 h 3631596"/>
                <a:gd name="connsiteX12" fmla="*/ 1234703 w 2589759"/>
                <a:gd name="connsiteY12" fmla="*/ 2258771 h 3631596"/>
                <a:gd name="connsiteX13" fmla="*/ 1295663 w 2589759"/>
                <a:gd name="connsiteY13" fmla="*/ 2152091 h 3631596"/>
                <a:gd name="connsiteX14" fmla="*/ 1341383 w 2589759"/>
                <a:gd name="connsiteY14" fmla="*/ 2106371 h 3631596"/>
                <a:gd name="connsiteX15" fmla="*/ 1448063 w 2589759"/>
                <a:gd name="connsiteY15" fmla="*/ 1969211 h 3631596"/>
                <a:gd name="connsiteX16" fmla="*/ 1493783 w 2589759"/>
                <a:gd name="connsiteY16" fmla="*/ 1938731 h 3631596"/>
                <a:gd name="connsiteX17" fmla="*/ 1569983 w 2589759"/>
                <a:gd name="connsiteY17" fmla="*/ 1801571 h 3631596"/>
                <a:gd name="connsiteX18" fmla="*/ 1600463 w 2589759"/>
                <a:gd name="connsiteY18" fmla="*/ 1755851 h 3631596"/>
                <a:gd name="connsiteX19" fmla="*/ 1646183 w 2589759"/>
                <a:gd name="connsiteY19" fmla="*/ 1725371 h 3631596"/>
                <a:gd name="connsiteX20" fmla="*/ 1722383 w 2589759"/>
                <a:gd name="connsiteY20" fmla="*/ 1588211 h 3631596"/>
                <a:gd name="connsiteX21" fmla="*/ 1783343 w 2589759"/>
                <a:gd name="connsiteY21" fmla="*/ 1496771 h 3631596"/>
                <a:gd name="connsiteX22" fmla="*/ 1813823 w 2589759"/>
                <a:gd name="connsiteY22" fmla="*/ 1451051 h 3631596"/>
                <a:gd name="connsiteX23" fmla="*/ 1859543 w 2589759"/>
                <a:gd name="connsiteY23" fmla="*/ 1405331 h 3631596"/>
                <a:gd name="connsiteX24" fmla="*/ 1935743 w 2589759"/>
                <a:gd name="connsiteY24" fmla="*/ 1268171 h 3631596"/>
                <a:gd name="connsiteX25" fmla="*/ 1966223 w 2589759"/>
                <a:gd name="connsiteY25" fmla="*/ 1222451 h 3631596"/>
                <a:gd name="connsiteX26" fmla="*/ 1981463 w 2589759"/>
                <a:gd name="connsiteY26" fmla="*/ 1176731 h 3631596"/>
                <a:gd name="connsiteX27" fmla="*/ 2042423 w 2589759"/>
                <a:gd name="connsiteY27" fmla="*/ 1085291 h 3631596"/>
                <a:gd name="connsiteX28" fmla="*/ 2088143 w 2589759"/>
                <a:gd name="connsiteY28" fmla="*/ 978611 h 3631596"/>
                <a:gd name="connsiteX29" fmla="*/ 2118623 w 2589759"/>
                <a:gd name="connsiteY29" fmla="*/ 932891 h 3631596"/>
                <a:gd name="connsiteX30" fmla="*/ 2133863 w 2589759"/>
                <a:gd name="connsiteY30" fmla="*/ 887171 h 3631596"/>
                <a:gd name="connsiteX31" fmla="*/ 2164343 w 2589759"/>
                <a:gd name="connsiteY31" fmla="*/ 841451 h 3631596"/>
                <a:gd name="connsiteX32" fmla="*/ 2225303 w 2589759"/>
                <a:gd name="connsiteY32" fmla="*/ 689051 h 3631596"/>
                <a:gd name="connsiteX33" fmla="*/ 2255783 w 2589759"/>
                <a:gd name="connsiteY33" fmla="*/ 643331 h 3631596"/>
                <a:gd name="connsiteX34" fmla="*/ 2286263 w 2589759"/>
                <a:gd name="connsiteY34" fmla="*/ 551891 h 3631596"/>
                <a:gd name="connsiteX35" fmla="*/ 2316743 w 2589759"/>
                <a:gd name="connsiteY35" fmla="*/ 490931 h 3631596"/>
                <a:gd name="connsiteX36" fmla="*/ 2347223 w 2589759"/>
                <a:gd name="connsiteY36" fmla="*/ 399491 h 3631596"/>
                <a:gd name="connsiteX37" fmla="*/ 2362463 w 2589759"/>
                <a:gd name="connsiteY37" fmla="*/ 353771 h 3631596"/>
                <a:gd name="connsiteX38" fmla="*/ 2377703 w 2589759"/>
                <a:gd name="connsiteY38" fmla="*/ 109931 h 3631596"/>
                <a:gd name="connsiteX39" fmla="*/ 2498726 w 2589759"/>
                <a:gd name="connsiteY39" fmla="*/ 561 h 3631596"/>
                <a:gd name="connsiteX40" fmla="*/ 2524724 w 2589759"/>
                <a:gd name="connsiteY40" fmla="*/ 151168 h 3631596"/>
                <a:gd name="connsiteX41" fmla="*/ 2514863 w 2589759"/>
                <a:gd name="connsiteY41" fmla="*/ 247091 h 3631596"/>
                <a:gd name="connsiteX42" fmla="*/ 2507691 w 2589759"/>
                <a:gd name="connsiteY42" fmla="*/ 512446 h 3631596"/>
                <a:gd name="connsiteX43" fmla="*/ 2571341 w 2589759"/>
                <a:gd name="connsiteY43" fmla="*/ 554580 h 3631596"/>
                <a:gd name="connsiteX44" fmla="*/ 2538170 w 2589759"/>
                <a:gd name="connsiteY44" fmla="*/ 797524 h 3631596"/>
                <a:gd name="connsiteX45" fmla="*/ 2516656 w 2589759"/>
                <a:gd name="connsiteY45" fmla="*/ 893447 h 3631596"/>
                <a:gd name="connsiteX46" fmla="*/ 2484383 w 2589759"/>
                <a:gd name="connsiteY46" fmla="*/ 993851 h 3631596"/>
                <a:gd name="connsiteX47" fmla="*/ 2435973 w 2589759"/>
                <a:gd name="connsiteY47" fmla="*/ 1148044 h 3631596"/>
                <a:gd name="connsiteX48" fmla="*/ 2499623 w 2589759"/>
                <a:gd name="connsiteY48" fmla="*/ 1207211 h 3631596"/>
                <a:gd name="connsiteX49" fmla="*/ 2582098 w 2589759"/>
                <a:gd name="connsiteY49" fmla="*/ 1257413 h 3631596"/>
                <a:gd name="connsiteX50" fmla="*/ 2575823 w 2589759"/>
                <a:gd name="connsiteY50" fmla="*/ 1344371 h 3631596"/>
                <a:gd name="connsiteX51" fmla="*/ 2545343 w 2589759"/>
                <a:gd name="connsiteY51" fmla="*/ 1435811 h 3631596"/>
                <a:gd name="connsiteX52" fmla="*/ 2530103 w 2589759"/>
                <a:gd name="connsiteY52" fmla="*/ 1481531 h 3631596"/>
                <a:gd name="connsiteX53" fmla="*/ 2463765 w 2589759"/>
                <a:gd name="connsiteY53" fmla="*/ 1583728 h 3631596"/>
                <a:gd name="connsiteX54" fmla="*/ 2392943 w 2589759"/>
                <a:gd name="connsiteY54" fmla="*/ 1710131 h 3631596"/>
                <a:gd name="connsiteX55" fmla="*/ 2362463 w 2589759"/>
                <a:gd name="connsiteY55" fmla="*/ 1755851 h 3631596"/>
                <a:gd name="connsiteX56" fmla="*/ 2362463 w 2589759"/>
                <a:gd name="connsiteY56" fmla="*/ 1816811 h 3631596"/>
                <a:gd name="connsiteX57" fmla="*/ 2369635 w 2589759"/>
                <a:gd name="connsiteY57" fmla="*/ 1907354 h 3631596"/>
                <a:gd name="connsiteX58" fmla="*/ 2323915 w 2589759"/>
                <a:gd name="connsiteY58" fmla="*/ 1984451 h 3631596"/>
                <a:gd name="connsiteX59" fmla="*/ 2286263 w 2589759"/>
                <a:gd name="connsiteY59" fmla="*/ 2030171 h 3631596"/>
                <a:gd name="connsiteX60" fmla="*/ 2271919 w 2589759"/>
                <a:gd name="connsiteY60" fmla="*/ 2065134 h 3631596"/>
                <a:gd name="connsiteX61" fmla="*/ 2133863 w 2589759"/>
                <a:gd name="connsiteY61" fmla="*/ 2197811 h 3631596"/>
                <a:gd name="connsiteX62" fmla="*/ 2103383 w 2589759"/>
                <a:gd name="connsiteY62" fmla="*/ 2243531 h 3631596"/>
                <a:gd name="connsiteX63" fmla="*/ 2072903 w 2589759"/>
                <a:gd name="connsiteY63" fmla="*/ 2289251 h 3631596"/>
                <a:gd name="connsiteX64" fmla="*/ 2022701 w 2589759"/>
                <a:gd name="connsiteY64" fmla="*/ 2331384 h 3631596"/>
                <a:gd name="connsiteX65" fmla="*/ 1981463 w 2589759"/>
                <a:gd name="connsiteY65" fmla="*/ 2395931 h 3631596"/>
                <a:gd name="connsiteX66" fmla="*/ 1922296 w 2589759"/>
                <a:gd name="connsiteY66" fmla="*/ 2451512 h 3631596"/>
                <a:gd name="connsiteX67" fmla="*/ 1890023 w 2589759"/>
                <a:gd name="connsiteY67" fmla="*/ 2502611 h 3631596"/>
                <a:gd name="connsiteX68" fmla="*/ 1905263 w 2589759"/>
                <a:gd name="connsiteY68" fmla="*/ 2548331 h 3631596"/>
                <a:gd name="connsiteX69" fmla="*/ 1946501 w 2589759"/>
                <a:gd name="connsiteY69" fmla="*/ 2608395 h 3631596"/>
                <a:gd name="connsiteX70" fmla="*/ 1874783 w 2589759"/>
                <a:gd name="connsiteY70" fmla="*/ 2700731 h 3631596"/>
                <a:gd name="connsiteX71" fmla="*/ 1829063 w 2589759"/>
                <a:gd name="connsiteY71" fmla="*/ 2715971 h 3631596"/>
                <a:gd name="connsiteX72" fmla="*/ 1705863 w 2589759"/>
                <a:gd name="connsiteY72" fmla="*/ 2828351 h 3631596"/>
                <a:gd name="connsiteX73" fmla="*/ 1512164 w 2589759"/>
                <a:gd name="connsiteY73" fmla="*/ 2935031 h 3631596"/>
                <a:gd name="connsiteX74" fmla="*/ 1281702 w 2589759"/>
                <a:gd name="connsiteY74" fmla="*/ 3096273 h 3631596"/>
                <a:gd name="connsiteX75" fmla="*/ 1267812 w 2589759"/>
                <a:gd name="connsiteY75" fmla="*/ 3327556 h 3631596"/>
                <a:gd name="connsiteX76" fmla="*/ 701303 w 2589759"/>
                <a:gd name="connsiteY76" fmla="*/ 3508451 h 3631596"/>
                <a:gd name="connsiteX77" fmla="*/ 469611 w 2589759"/>
                <a:gd name="connsiteY77" fmla="*/ 3573353 h 3631596"/>
                <a:gd name="connsiteX78" fmla="*/ 306555 w 2589759"/>
                <a:gd name="connsiteY78" fmla="*/ 3627705 h 3631596"/>
                <a:gd name="connsiteX79" fmla="*/ 146695 w 2589759"/>
                <a:gd name="connsiteY79" fmla="*/ 3598931 h 3631596"/>
                <a:gd name="connsiteX80" fmla="*/ 40335 w 2589759"/>
                <a:gd name="connsiteY80" fmla="*/ 3298288 h 3631596"/>
                <a:gd name="connsiteX0" fmla="*/ 40335 w 2589759"/>
                <a:gd name="connsiteY0" fmla="*/ 3298343 h 3631651"/>
                <a:gd name="connsiteX1" fmla="*/ 5910 w 2589759"/>
                <a:gd name="connsiteY1" fmla="*/ 3097027 h 3631651"/>
                <a:gd name="connsiteX2" fmla="*/ 152663 w 2589759"/>
                <a:gd name="connsiteY2" fmla="*/ 3051306 h 3631651"/>
                <a:gd name="connsiteX3" fmla="*/ 213623 w 2589759"/>
                <a:gd name="connsiteY3" fmla="*/ 3036066 h 3631651"/>
                <a:gd name="connsiteX4" fmla="*/ 350783 w 2589759"/>
                <a:gd name="connsiteY4" fmla="*/ 2990346 h 3631651"/>
                <a:gd name="connsiteX5" fmla="*/ 457463 w 2589759"/>
                <a:gd name="connsiteY5" fmla="*/ 2959866 h 3631651"/>
                <a:gd name="connsiteX6" fmla="*/ 640343 w 2589759"/>
                <a:gd name="connsiteY6" fmla="*/ 2883666 h 3631651"/>
                <a:gd name="connsiteX7" fmla="*/ 853703 w 2589759"/>
                <a:gd name="connsiteY7" fmla="*/ 2731266 h 3631651"/>
                <a:gd name="connsiteX8" fmla="*/ 945143 w 2589759"/>
                <a:gd name="connsiteY8" fmla="*/ 2655066 h 3631651"/>
                <a:gd name="connsiteX9" fmla="*/ 1082303 w 2589759"/>
                <a:gd name="connsiteY9" fmla="*/ 2487426 h 3631651"/>
                <a:gd name="connsiteX10" fmla="*/ 1112783 w 2589759"/>
                <a:gd name="connsiteY10" fmla="*/ 2441706 h 3631651"/>
                <a:gd name="connsiteX11" fmla="*/ 1158503 w 2589759"/>
                <a:gd name="connsiteY11" fmla="*/ 2395986 h 3631651"/>
                <a:gd name="connsiteX12" fmla="*/ 1234703 w 2589759"/>
                <a:gd name="connsiteY12" fmla="*/ 2258826 h 3631651"/>
                <a:gd name="connsiteX13" fmla="*/ 1295663 w 2589759"/>
                <a:gd name="connsiteY13" fmla="*/ 2152146 h 3631651"/>
                <a:gd name="connsiteX14" fmla="*/ 1341383 w 2589759"/>
                <a:gd name="connsiteY14" fmla="*/ 2106426 h 3631651"/>
                <a:gd name="connsiteX15" fmla="*/ 1448063 w 2589759"/>
                <a:gd name="connsiteY15" fmla="*/ 1969266 h 3631651"/>
                <a:gd name="connsiteX16" fmla="*/ 1493783 w 2589759"/>
                <a:gd name="connsiteY16" fmla="*/ 1938786 h 3631651"/>
                <a:gd name="connsiteX17" fmla="*/ 1569983 w 2589759"/>
                <a:gd name="connsiteY17" fmla="*/ 1801626 h 3631651"/>
                <a:gd name="connsiteX18" fmla="*/ 1600463 w 2589759"/>
                <a:gd name="connsiteY18" fmla="*/ 1755906 h 3631651"/>
                <a:gd name="connsiteX19" fmla="*/ 1646183 w 2589759"/>
                <a:gd name="connsiteY19" fmla="*/ 1725426 h 3631651"/>
                <a:gd name="connsiteX20" fmla="*/ 1722383 w 2589759"/>
                <a:gd name="connsiteY20" fmla="*/ 1588266 h 3631651"/>
                <a:gd name="connsiteX21" fmla="*/ 1783343 w 2589759"/>
                <a:gd name="connsiteY21" fmla="*/ 1496826 h 3631651"/>
                <a:gd name="connsiteX22" fmla="*/ 1813823 w 2589759"/>
                <a:gd name="connsiteY22" fmla="*/ 1451106 h 3631651"/>
                <a:gd name="connsiteX23" fmla="*/ 1859543 w 2589759"/>
                <a:gd name="connsiteY23" fmla="*/ 1405386 h 3631651"/>
                <a:gd name="connsiteX24" fmla="*/ 1935743 w 2589759"/>
                <a:gd name="connsiteY24" fmla="*/ 1268226 h 3631651"/>
                <a:gd name="connsiteX25" fmla="*/ 1966223 w 2589759"/>
                <a:gd name="connsiteY25" fmla="*/ 1222506 h 3631651"/>
                <a:gd name="connsiteX26" fmla="*/ 1981463 w 2589759"/>
                <a:gd name="connsiteY26" fmla="*/ 1176786 h 3631651"/>
                <a:gd name="connsiteX27" fmla="*/ 2042423 w 2589759"/>
                <a:gd name="connsiteY27" fmla="*/ 1085346 h 3631651"/>
                <a:gd name="connsiteX28" fmla="*/ 2088143 w 2589759"/>
                <a:gd name="connsiteY28" fmla="*/ 978666 h 3631651"/>
                <a:gd name="connsiteX29" fmla="*/ 2118623 w 2589759"/>
                <a:gd name="connsiteY29" fmla="*/ 932946 h 3631651"/>
                <a:gd name="connsiteX30" fmla="*/ 2133863 w 2589759"/>
                <a:gd name="connsiteY30" fmla="*/ 887226 h 3631651"/>
                <a:gd name="connsiteX31" fmla="*/ 2164343 w 2589759"/>
                <a:gd name="connsiteY31" fmla="*/ 841506 h 3631651"/>
                <a:gd name="connsiteX32" fmla="*/ 2225303 w 2589759"/>
                <a:gd name="connsiteY32" fmla="*/ 689106 h 3631651"/>
                <a:gd name="connsiteX33" fmla="*/ 2255783 w 2589759"/>
                <a:gd name="connsiteY33" fmla="*/ 643386 h 3631651"/>
                <a:gd name="connsiteX34" fmla="*/ 2286263 w 2589759"/>
                <a:gd name="connsiteY34" fmla="*/ 551946 h 3631651"/>
                <a:gd name="connsiteX35" fmla="*/ 2316743 w 2589759"/>
                <a:gd name="connsiteY35" fmla="*/ 490986 h 3631651"/>
                <a:gd name="connsiteX36" fmla="*/ 2347223 w 2589759"/>
                <a:gd name="connsiteY36" fmla="*/ 399546 h 3631651"/>
                <a:gd name="connsiteX37" fmla="*/ 2362463 w 2589759"/>
                <a:gd name="connsiteY37" fmla="*/ 353826 h 3631651"/>
                <a:gd name="connsiteX38" fmla="*/ 2463968 w 2589759"/>
                <a:gd name="connsiteY38" fmla="*/ 104235 h 3631651"/>
                <a:gd name="connsiteX39" fmla="*/ 2498726 w 2589759"/>
                <a:gd name="connsiteY39" fmla="*/ 616 h 3631651"/>
                <a:gd name="connsiteX40" fmla="*/ 2524724 w 2589759"/>
                <a:gd name="connsiteY40" fmla="*/ 151223 h 3631651"/>
                <a:gd name="connsiteX41" fmla="*/ 2514863 w 2589759"/>
                <a:gd name="connsiteY41" fmla="*/ 247146 h 3631651"/>
                <a:gd name="connsiteX42" fmla="*/ 2507691 w 2589759"/>
                <a:gd name="connsiteY42" fmla="*/ 512501 h 3631651"/>
                <a:gd name="connsiteX43" fmla="*/ 2571341 w 2589759"/>
                <a:gd name="connsiteY43" fmla="*/ 554635 h 3631651"/>
                <a:gd name="connsiteX44" fmla="*/ 2538170 w 2589759"/>
                <a:gd name="connsiteY44" fmla="*/ 797579 h 3631651"/>
                <a:gd name="connsiteX45" fmla="*/ 2516656 w 2589759"/>
                <a:gd name="connsiteY45" fmla="*/ 893502 h 3631651"/>
                <a:gd name="connsiteX46" fmla="*/ 2484383 w 2589759"/>
                <a:gd name="connsiteY46" fmla="*/ 993906 h 3631651"/>
                <a:gd name="connsiteX47" fmla="*/ 2435973 w 2589759"/>
                <a:gd name="connsiteY47" fmla="*/ 1148099 h 3631651"/>
                <a:gd name="connsiteX48" fmla="*/ 2499623 w 2589759"/>
                <a:gd name="connsiteY48" fmla="*/ 1207266 h 3631651"/>
                <a:gd name="connsiteX49" fmla="*/ 2582098 w 2589759"/>
                <a:gd name="connsiteY49" fmla="*/ 1257468 h 3631651"/>
                <a:gd name="connsiteX50" fmla="*/ 2575823 w 2589759"/>
                <a:gd name="connsiteY50" fmla="*/ 1344426 h 3631651"/>
                <a:gd name="connsiteX51" fmla="*/ 2545343 w 2589759"/>
                <a:gd name="connsiteY51" fmla="*/ 1435866 h 3631651"/>
                <a:gd name="connsiteX52" fmla="*/ 2530103 w 2589759"/>
                <a:gd name="connsiteY52" fmla="*/ 1481586 h 3631651"/>
                <a:gd name="connsiteX53" fmla="*/ 2463765 w 2589759"/>
                <a:gd name="connsiteY53" fmla="*/ 1583783 h 3631651"/>
                <a:gd name="connsiteX54" fmla="*/ 2392943 w 2589759"/>
                <a:gd name="connsiteY54" fmla="*/ 1710186 h 3631651"/>
                <a:gd name="connsiteX55" fmla="*/ 2362463 w 2589759"/>
                <a:gd name="connsiteY55" fmla="*/ 1755906 h 3631651"/>
                <a:gd name="connsiteX56" fmla="*/ 2362463 w 2589759"/>
                <a:gd name="connsiteY56" fmla="*/ 1816866 h 3631651"/>
                <a:gd name="connsiteX57" fmla="*/ 2369635 w 2589759"/>
                <a:gd name="connsiteY57" fmla="*/ 1907409 h 3631651"/>
                <a:gd name="connsiteX58" fmla="*/ 2323915 w 2589759"/>
                <a:gd name="connsiteY58" fmla="*/ 1984506 h 3631651"/>
                <a:gd name="connsiteX59" fmla="*/ 2286263 w 2589759"/>
                <a:gd name="connsiteY59" fmla="*/ 2030226 h 3631651"/>
                <a:gd name="connsiteX60" fmla="*/ 2271919 w 2589759"/>
                <a:gd name="connsiteY60" fmla="*/ 2065189 h 3631651"/>
                <a:gd name="connsiteX61" fmla="*/ 2133863 w 2589759"/>
                <a:gd name="connsiteY61" fmla="*/ 2197866 h 3631651"/>
                <a:gd name="connsiteX62" fmla="*/ 2103383 w 2589759"/>
                <a:gd name="connsiteY62" fmla="*/ 2243586 h 3631651"/>
                <a:gd name="connsiteX63" fmla="*/ 2072903 w 2589759"/>
                <a:gd name="connsiteY63" fmla="*/ 2289306 h 3631651"/>
                <a:gd name="connsiteX64" fmla="*/ 2022701 w 2589759"/>
                <a:gd name="connsiteY64" fmla="*/ 2331439 h 3631651"/>
                <a:gd name="connsiteX65" fmla="*/ 1981463 w 2589759"/>
                <a:gd name="connsiteY65" fmla="*/ 2395986 h 3631651"/>
                <a:gd name="connsiteX66" fmla="*/ 1922296 w 2589759"/>
                <a:gd name="connsiteY66" fmla="*/ 2451567 h 3631651"/>
                <a:gd name="connsiteX67" fmla="*/ 1890023 w 2589759"/>
                <a:gd name="connsiteY67" fmla="*/ 2502666 h 3631651"/>
                <a:gd name="connsiteX68" fmla="*/ 1905263 w 2589759"/>
                <a:gd name="connsiteY68" fmla="*/ 2548386 h 3631651"/>
                <a:gd name="connsiteX69" fmla="*/ 1946501 w 2589759"/>
                <a:gd name="connsiteY69" fmla="*/ 2608450 h 3631651"/>
                <a:gd name="connsiteX70" fmla="*/ 1874783 w 2589759"/>
                <a:gd name="connsiteY70" fmla="*/ 2700786 h 3631651"/>
                <a:gd name="connsiteX71" fmla="*/ 1829063 w 2589759"/>
                <a:gd name="connsiteY71" fmla="*/ 2716026 h 3631651"/>
                <a:gd name="connsiteX72" fmla="*/ 1705863 w 2589759"/>
                <a:gd name="connsiteY72" fmla="*/ 2828406 h 3631651"/>
                <a:gd name="connsiteX73" fmla="*/ 1512164 w 2589759"/>
                <a:gd name="connsiteY73" fmla="*/ 2935086 h 3631651"/>
                <a:gd name="connsiteX74" fmla="*/ 1281702 w 2589759"/>
                <a:gd name="connsiteY74" fmla="*/ 3096328 h 3631651"/>
                <a:gd name="connsiteX75" fmla="*/ 1267812 w 2589759"/>
                <a:gd name="connsiteY75" fmla="*/ 3327611 h 3631651"/>
                <a:gd name="connsiteX76" fmla="*/ 701303 w 2589759"/>
                <a:gd name="connsiteY76" fmla="*/ 3508506 h 3631651"/>
                <a:gd name="connsiteX77" fmla="*/ 469611 w 2589759"/>
                <a:gd name="connsiteY77" fmla="*/ 3573408 h 3631651"/>
                <a:gd name="connsiteX78" fmla="*/ 306555 w 2589759"/>
                <a:gd name="connsiteY78" fmla="*/ 3627760 h 3631651"/>
                <a:gd name="connsiteX79" fmla="*/ 146695 w 2589759"/>
                <a:gd name="connsiteY79" fmla="*/ 3598986 h 3631651"/>
                <a:gd name="connsiteX80" fmla="*/ 40335 w 2589759"/>
                <a:gd name="connsiteY80" fmla="*/ 3298343 h 363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589759" h="3631651">
                  <a:moveTo>
                    <a:pt x="40335" y="3298343"/>
                  </a:moveTo>
                  <a:cubicBezTo>
                    <a:pt x="16871" y="3214683"/>
                    <a:pt x="-12811" y="3138200"/>
                    <a:pt x="5910" y="3097027"/>
                  </a:cubicBezTo>
                  <a:cubicBezTo>
                    <a:pt x="24631" y="3055854"/>
                    <a:pt x="118044" y="3061466"/>
                    <a:pt x="152663" y="3051306"/>
                  </a:cubicBezTo>
                  <a:cubicBezTo>
                    <a:pt x="187282" y="3041146"/>
                    <a:pt x="180603" y="3046226"/>
                    <a:pt x="213623" y="3036066"/>
                  </a:cubicBezTo>
                  <a:cubicBezTo>
                    <a:pt x="246643" y="3025906"/>
                    <a:pt x="310143" y="3003046"/>
                    <a:pt x="350783" y="2990346"/>
                  </a:cubicBezTo>
                  <a:cubicBezTo>
                    <a:pt x="391423" y="2977646"/>
                    <a:pt x="409203" y="2977646"/>
                    <a:pt x="457463" y="2959866"/>
                  </a:cubicBezTo>
                  <a:cubicBezTo>
                    <a:pt x="505723" y="2942086"/>
                    <a:pt x="574303" y="2921766"/>
                    <a:pt x="640343" y="2883666"/>
                  </a:cubicBezTo>
                  <a:cubicBezTo>
                    <a:pt x="706383" y="2845566"/>
                    <a:pt x="802903" y="2769366"/>
                    <a:pt x="853703" y="2731266"/>
                  </a:cubicBezTo>
                  <a:cubicBezTo>
                    <a:pt x="904503" y="2693166"/>
                    <a:pt x="907043" y="2695706"/>
                    <a:pt x="945143" y="2655066"/>
                  </a:cubicBezTo>
                  <a:cubicBezTo>
                    <a:pt x="983243" y="2614426"/>
                    <a:pt x="1054363" y="2522986"/>
                    <a:pt x="1082303" y="2487426"/>
                  </a:cubicBezTo>
                  <a:cubicBezTo>
                    <a:pt x="1110243" y="2451866"/>
                    <a:pt x="1099831" y="2454658"/>
                    <a:pt x="1112783" y="2441706"/>
                  </a:cubicBezTo>
                  <a:lnTo>
                    <a:pt x="1158503" y="2395986"/>
                  </a:lnTo>
                  <a:cubicBezTo>
                    <a:pt x="1200647" y="2269553"/>
                    <a:pt x="1129897" y="2468439"/>
                    <a:pt x="1234703" y="2258826"/>
                  </a:cubicBezTo>
                  <a:cubicBezTo>
                    <a:pt x="1253336" y="2221561"/>
                    <a:pt x="1268737" y="2184457"/>
                    <a:pt x="1295663" y="2152146"/>
                  </a:cubicBezTo>
                  <a:cubicBezTo>
                    <a:pt x="1309461" y="2135589"/>
                    <a:pt x="1328151" y="2123439"/>
                    <a:pt x="1341383" y="2106426"/>
                  </a:cubicBezTo>
                  <a:cubicBezTo>
                    <a:pt x="1403987" y="2025935"/>
                    <a:pt x="1382507" y="2023896"/>
                    <a:pt x="1448063" y="1969266"/>
                  </a:cubicBezTo>
                  <a:cubicBezTo>
                    <a:pt x="1462134" y="1957540"/>
                    <a:pt x="1478543" y="1948946"/>
                    <a:pt x="1493783" y="1938786"/>
                  </a:cubicBezTo>
                  <a:cubicBezTo>
                    <a:pt x="1520607" y="1858313"/>
                    <a:pt x="1500112" y="1906432"/>
                    <a:pt x="1569983" y="1801626"/>
                  </a:cubicBezTo>
                  <a:cubicBezTo>
                    <a:pt x="1580143" y="1786386"/>
                    <a:pt x="1585223" y="1766066"/>
                    <a:pt x="1600463" y="1755906"/>
                  </a:cubicBezTo>
                  <a:lnTo>
                    <a:pt x="1646183" y="1725426"/>
                  </a:lnTo>
                  <a:cubicBezTo>
                    <a:pt x="1673007" y="1644953"/>
                    <a:pt x="1652512" y="1693072"/>
                    <a:pt x="1722383" y="1588266"/>
                  </a:cubicBezTo>
                  <a:lnTo>
                    <a:pt x="1783343" y="1496826"/>
                  </a:lnTo>
                  <a:cubicBezTo>
                    <a:pt x="1793503" y="1481586"/>
                    <a:pt x="1800871" y="1464058"/>
                    <a:pt x="1813823" y="1451106"/>
                  </a:cubicBezTo>
                  <a:lnTo>
                    <a:pt x="1859543" y="1405386"/>
                  </a:lnTo>
                  <a:cubicBezTo>
                    <a:pt x="1886367" y="1324913"/>
                    <a:pt x="1865872" y="1373032"/>
                    <a:pt x="1935743" y="1268226"/>
                  </a:cubicBezTo>
                  <a:cubicBezTo>
                    <a:pt x="1945903" y="1252986"/>
                    <a:pt x="1960431" y="1239882"/>
                    <a:pt x="1966223" y="1222506"/>
                  </a:cubicBezTo>
                  <a:cubicBezTo>
                    <a:pt x="1971303" y="1207266"/>
                    <a:pt x="1973661" y="1190829"/>
                    <a:pt x="1981463" y="1176786"/>
                  </a:cubicBezTo>
                  <a:cubicBezTo>
                    <a:pt x="1999253" y="1144764"/>
                    <a:pt x="2030839" y="1120099"/>
                    <a:pt x="2042423" y="1085346"/>
                  </a:cubicBezTo>
                  <a:cubicBezTo>
                    <a:pt x="2059521" y="1034053"/>
                    <a:pt x="2058012" y="1031396"/>
                    <a:pt x="2088143" y="978666"/>
                  </a:cubicBezTo>
                  <a:cubicBezTo>
                    <a:pt x="2097230" y="962763"/>
                    <a:pt x="2110432" y="949329"/>
                    <a:pt x="2118623" y="932946"/>
                  </a:cubicBezTo>
                  <a:cubicBezTo>
                    <a:pt x="2125807" y="918578"/>
                    <a:pt x="2126679" y="901594"/>
                    <a:pt x="2133863" y="887226"/>
                  </a:cubicBezTo>
                  <a:cubicBezTo>
                    <a:pt x="2142054" y="870843"/>
                    <a:pt x="2156904" y="858244"/>
                    <a:pt x="2164343" y="841506"/>
                  </a:cubicBezTo>
                  <a:cubicBezTo>
                    <a:pt x="2226791" y="700998"/>
                    <a:pt x="2162930" y="798259"/>
                    <a:pt x="2225303" y="689106"/>
                  </a:cubicBezTo>
                  <a:cubicBezTo>
                    <a:pt x="2234390" y="673203"/>
                    <a:pt x="2248344" y="660124"/>
                    <a:pt x="2255783" y="643386"/>
                  </a:cubicBezTo>
                  <a:cubicBezTo>
                    <a:pt x="2268832" y="614026"/>
                    <a:pt x="2271895" y="580683"/>
                    <a:pt x="2286263" y="551946"/>
                  </a:cubicBezTo>
                  <a:cubicBezTo>
                    <a:pt x="2296423" y="531626"/>
                    <a:pt x="2308306" y="512080"/>
                    <a:pt x="2316743" y="490986"/>
                  </a:cubicBezTo>
                  <a:cubicBezTo>
                    <a:pt x="2328675" y="461155"/>
                    <a:pt x="2337063" y="430026"/>
                    <a:pt x="2347223" y="399546"/>
                  </a:cubicBezTo>
                  <a:cubicBezTo>
                    <a:pt x="2352303" y="384306"/>
                    <a:pt x="2343005" y="403045"/>
                    <a:pt x="2362463" y="353826"/>
                  </a:cubicBezTo>
                  <a:cubicBezTo>
                    <a:pt x="2381921" y="304607"/>
                    <a:pt x="2441258" y="163103"/>
                    <a:pt x="2463968" y="104235"/>
                  </a:cubicBezTo>
                  <a:cubicBezTo>
                    <a:pt x="2486678" y="45367"/>
                    <a:pt x="2474223" y="-6257"/>
                    <a:pt x="2498726" y="616"/>
                  </a:cubicBezTo>
                  <a:cubicBezTo>
                    <a:pt x="2535780" y="46336"/>
                    <a:pt x="2539964" y="65311"/>
                    <a:pt x="2524724" y="151223"/>
                  </a:cubicBezTo>
                  <a:cubicBezTo>
                    <a:pt x="2517532" y="191766"/>
                    <a:pt x="2517702" y="186933"/>
                    <a:pt x="2514863" y="247146"/>
                  </a:cubicBezTo>
                  <a:cubicBezTo>
                    <a:pt x="2512024" y="307359"/>
                    <a:pt x="2494250" y="474691"/>
                    <a:pt x="2507691" y="512501"/>
                  </a:cubicBezTo>
                  <a:cubicBezTo>
                    <a:pt x="2521002" y="549945"/>
                    <a:pt x="2547498" y="513225"/>
                    <a:pt x="2571341" y="554635"/>
                  </a:cubicBezTo>
                  <a:cubicBezTo>
                    <a:pt x="2616763" y="633525"/>
                    <a:pt x="2547284" y="741101"/>
                    <a:pt x="2538170" y="797579"/>
                  </a:cubicBezTo>
                  <a:cubicBezTo>
                    <a:pt x="2529056" y="854057"/>
                    <a:pt x="2525620" y="860781"/>
                    <a:pt x="2516656" y="893502"/>
                  </a:cubicBezTo>
                  <a:cubicBezTo>
                    <a:pt x="2507692" y="926223"/>
                    <a:pt x="2497830" y="951473"/>
                    <a:pt x="2484383" y="993906"/>
                  </a:cubicBezTo>
                  <a:cubicBezTo>
                    <a:pt x="2470936" y="1036339"/>
                    <a:pt x="2433433" y="1112539"/>
                    <a:pt x="2435973" y="1148099"/>
                  </a:cubicBezTo>
                  <a:cubicBezTo>
                    <a:pt x="2438513" y="1183659"/>
                    <a:pt x="2475269" y="1189038"/>
                    <a:pt x="2499623" y="1207266"/>
                  </a:cubicBezTo>
                  <a:cubicBezTo>
                    <a:pt x="2523977" y="1225494"/>
                    <a:pt x="2574296" y="1243425"/>
                    <a:pt x="2582098" y="1257468"/>
                  </a:cubicBezTo>
                  <a:cubicBezTo>
                    <a:pt x="2599888" y="1289490"/>
                    <a:pt x="2581949" y="1314693"/>
                    <a:pt x="2575823" y="1344426"/>
                  </a:cubicBezTo>
                  <a:cubicBezTo>
                    <a:pt x="2569697" y="1374159"/>
                    <a:pt x="2555503" y="1405386"/>
                    <a:pt x="2545343" y="1435866"/>
                  </a:cubicBezTo>
                  <a:cubicBezTo>
                    <a:pt x="2540263" y="1451106"/>
                    <a:pt x="2543699" y="1456933"/>
                    <a:pt x="2530103" y="1481586"/>
                  </a:cubicBezTo>
                  <a:cubicBezTo>
                    <a:pt x="2516507" y="1506239"/>
                    <a:pt x="2486625" y="1545683"/>
                    <a:pt x="2463765" y="1583783"/>
                  </a:cubicBezTo>
                  <a:cubicBezTo>
                    <a:pt x="2440905" y="1621883"/>
                    <a:pt x="2412815" y="1681499"/>
                    <a:pt x="2392943" y="1710186"/>
                  </a:cubicBezTo>
                  <a:cubicBezTo>
                    <a:pt x="2382783" y="1725426"/>
                    <a:pt x="2375415" y="1742954"/>
                    <a:pt x="2362463" y="1755906"/>
                  </a:cubicBezTo>
                  <a:cubicBezTo>
                    <a:pt x="2313695" y="1804674"/>
                    <a:pt x="2289311" y="1768098"/>
                    <a:pt x="2362463" y="1816866"/>
                  </a:cubicBezTo>
                  <a:cubicBezTo>
                    <a:pt x="2357383" y="1857506"/>
                    <a:pt x="2376060" y="1879469"/>
                    <a:pt x="2369635" y="1907409"/>
                  </a:cubicBezTo>
                  <a:cubicBezTo>
                    <a:pt x="2363210" y="1935349"/>
                    <a:pt x="2337810" y="1964036"/>
                    <a:pt x="2323915" y="1984506"/>
                  </a:cubicBezTo>
                  <a:cubicBezTo>
                    <a:pt x="2310020" y="2004976"/>
                    <a:pt x="2294929" y="2016779"/>
                    <a:pt x="2286263" y="2030226"/>
                  </a:cubicBezTo>
                  <a:cubicBezTo>
                    <a:pt x="2277597" y="2043673"/>
                    <a:pt x="2285990" y="2053463"/>
                    <a:pt x="2271919" y="2065189"/>
                  </a:cubicBezTo>
                  <a:cubicBezTo>
                    <a:pt x="2218202" y="2109953"/>
                    <a:pt x="2161952" y="2168133"/>
                    <a:pt x="2133863" y="2197866"/>
                  </a:cubicBezTo>
                  <a:cubicBezTo>
                    <a:pt x="2105774" y="2227599"/>
                    <a:pt x="2113543" y="2228346"/>
                    <a:pt x="2103383" y="2243586"/>
                  </a:cubicBezTo>
                  <a:cubicBezTo>
                    <a:pt x="2093223" y="2258826"/>
                    <a:pt x="2086350" y="2274664"/>
                    <a:pt x="2072903" y="2289306"/>
                  </a:cubicBezTo>
                  <a:cubicBezTo>
                    <a:pt x="2059456" y="2303948"/>
                    <a:pt x="2049558" y="2309953"/>
                    <a:pt x="2022701" y="2331439"/>
                  </a:cubicBezTo>
                  <a:cubicBezTo>
                    <a:pt x="2010157" y="2341474"/>
                    <a:pt x="1996703" y="2390906"/>
                    <a:pt x="1981463" y="2395986"/>
                  </a:cubicBezTo>
                  <a:cubicBezTo>
                    <a:pt x="1971423" y="2426105"/>
                    <a:pt x="1949153" y="2430081"/>
                    <a:pt x="1922296" y="2451567"/>
                  </a:cubicBezTo>
                  <a:cubicBezTo>
                    <a:pt x="1909752" y="2461602"/>
                    <a:pt x="1905263" y="2497586"/>
                    <a:pt x="1890023" y="2502666"/>
                  </a:cubicBezTo>
                  <a:cubicBezTo>
                    <a:pt x="1895103" y="2517906"/>
                    <a:pt x="1895850" y="2530755"/>
                    <a:pt x="1905263" y="2548386"/>
                  </a:cubicBezTo>
                  <a:cubicBezTo>
                    <a:pt x="1914676" y="2566017"/>
                    <a:pt x="1944229" y="2592547"/>
                    <a:pt x="1946501" y="2608450"/>
                  </a:cubicBezTo>
                  <a:cubicBezTo>
                    <a:pt x="1953416" y="2656856"/>
                    <a:pt x="1894356" y="2682857"/>
                    <a:pt x="1874783" y="2700786"/>
                  </a:cubicBezTo>
                  <a:cubicBezTo>
                    <a:pt x="1855210" y="2718715"/>
                    <a:pt x="1857216" y="2694756"/>
                    <a:pt x="1829063" y="2716026"/>
                  </a:cubicBezTo>
                  <a:cubicBezTo>
                    <a:pt x="1800910" y="2737296"/>
                    <a:pt x="1758680" y="2791896"/>
                    <a:pt x="1705863" y="2828406"/>
                  </a:cubicBezTo>
                  <a:cubicBezTo>
                    <a:pt x="1653046" y="2864916"/>
                    <a:pt x="1582858" y="2890432"/>
                    <a:pt x="1512164" y="2935086"/>
                  </a:cubicBezTo>
                  <a:cubicBezTo>
                    <a:pt x="1441470" y="2979740"/>
                    <a:pt x="1322427" y="3030907"/>
                    <a:pt x="1281702" y="3096328"/>
                  </a:cubicBezTo>
                  <a:cubicBezTo>
                    <a:pt x="1240977" y="3161749"/>
                    <a:pt x="1364545" y="3258915"/>
                    <a:pt x="1267812" y="3327611"/>
                  </a:cubicBezTo>
                  <a:cubicBezTo>
                    <a:pt x="1171079" y="3396307"/>
                    <a:pt x="891803" y="3442466"/>
                    <a:pt x="701303" y="3508506"/>
                  </a:cubicBezTo>
                  <a:cubicBezTo>
                    <a:pt x="574086" y="3550973"/>
                    <a:pt x="554781" y="3552147"/>
                    <a:pt x="469611" y="3573408"/>
                  </a:cubicBezTo>
                  <a:cubicBezTo>
                    <a:pt x="400090" y="3594882"/>
                    <a:pt x="354176" y="3601330"/>
                    <a:pt x="306555" y="3627760"/>
                  </a:cubicBezTo>
                  <a:cubicBezTo>
                    <a:pt x="258064" y="3619767"/>
                    <a:pt x="187335" y="3655487"/>
                    <a:pt x="146695" y="3598986"/>
                  </a:cubicBezTo>
                  <a:cubicBezTo>
                    <a:pt x="106055" y="3542485"/>
                    <a:pt x="63799" y="3382003"/>
                    <a:pt x="40335" y="3298343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bg1">
                    <a:lumMod val="75000"/>
                    <a:alpha val="42000"/>
                  </a:schemeClr>
                </a:gs>
                <a:gs pos="68000">
                  <a:schemeClr val="bg1">
                    <a:alpha val="56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787400" dist="812800" dir="7260000">
                <a:schemeClr val="bg1">
                  <a:lumMod val="75000"/>
                  <a:alpha val="42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 rot="4581794">
              <a:off x="2988594" y="3268189"/>
              <a:ext cx="15526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75057" dist="38100" dir="5400000" sy="-20000" rotWithShape="0">
                      <a:prstClr val="black">
                        <a:alpha val="25000"/>
                      </a:prstClr>
                    </a:outerShdw>
                  </a:effectLst>
                  <a:latin typeface="Broadway" pitchFamily="82" charset="0"/>
                </a:rPr>
                <a:t>LOGO</a:t>
              </a:r>
              <a:endParaRPr lang="zh-CN" altLang="en-US" sz="2800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Broadway" pitchFamily="82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956376" y="6237312"/>
            <a:ext cx="476157" cy="369332"/>
            <a:chOff x="7956376" y="6237312"/>
            <a:chExt cx="476157" cy="369332"/>
          </a:xfrm>
        </p:grpSpPr>
        <p:sp>
          <p:nvSpPr>
            <p:cNvPr id="39" name="矩形 38"/>
            <p:cNvSpPr/>
            <p:nvPr/>
          </p:nvSpPr>
          <p:spPr>
            <a:xfrm>
              <a:off x="7956376" y="6237312"/>
              <a:ext cx="216024" cy="360040"/>
            </a:xfrm>
            <a:prstGeom prst="rect">
              <a:avLst/>
            </a:prstGeom>
            <a:solidFill>
              <a:srgbClr val="7B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8172441" y="6237312"/>
              <a:ext cx="216024" cy="360040"/>
            </a:xfrm>
            <a:prstGeom prst="rect">
              <a:avLst/>
            </a:prstGeom>
            <a:solidFill>
              <a:srgbClr val="6DA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00444" y="6237312"/>
              <a:ext cx="432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95429E4-DF9F-42E5-BAB7-7A45CEDC560B}" type="slidenum">
                <a:rPr lang="en-US" altLang="zh-CN" smtClean="0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Broadway" pitchFamily="82" charset="0"/>
                </a:rPr>
                <a:t>4</a:t>
              </a:fld>
              <a:endParaRPr lang="zh-CN" altLang="en-US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roadway" pitchFamily="82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1941" y="380467"/>
            <a:ext cx="1543128" cy="216024"/>
            <a:chOff x="6814742" y="5877272"/>
            <a:chExt cx="1543128" cy="216024"/>
          </a:xfrm>
        </p:grpSpPr>
        <p:sp>
          <p:nvSpPr>
            <p:cNvPr id="36" name="矩形 35"/>
            <p:cNvSpPr/>
            <p:nvPr/>
          </p:nvSpPr>
          <p:spPr>
            <a:xfrm>
              <a:off x="6814742" y="5877272"/>
              <a:ext cx="288032" cy="216024"/>
            </a:xfrm>
            <a:prstGeom prst="rect">
              <a:avLst/>
            </a:prstGeom>
            <a:solidFill>
              <a:srgbClr val="ED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236296" y="5877272"/>
              <a:ext cx="288032" cy="216024"/>
            </a:xfrm>
            <a:prstGeom prst="rect">
              <a:avLst/>
            </a:prstGeom>
            <a:solidFill>
              <a:srgbClr val="00B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7677977" y="5877272"/>
              <a:ext cx="288032" cy="216024"/>
            </a:xfrm>
            <a:prstGeom prst="rect">
              <a:avLst/>
            </a:prstGeom>
            <a:solidFill>
              <a:srgbClr val="F26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8069838" y="5877272"/>
              <a:ext cx="288032" cy="216024"/>
            </a:xfrm>
            <a:prstGeom prst="rect">
              <a:avLst/>
            </a:prstGeom>
            <a:solidFill>
              <a:srgbClr val="7B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849973" y="764704"/>
            <a:ext cx="73224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91780" y="30381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 your 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40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" y="19040"/>
            <a:ext cx="9143999" cy="6838960"/>
          </a:xfrm>
          <a:prstGeom prst="rect">
            <a:avLst/>
          </a:prstGeom>
          <a:gradFill flip="none" rotWithShape="1">
            <a:gsLst>
              <a:gs pos="7000">
                <a:schemeClr val="bg1">
                  <a:alpha val="71000"/>
                </a:schemeClr>
              </a:gs>
              <a:gs pos="100000">
                <a:schemeClr val="bg1">
                  <a:alpha val="33000"/>
                  <a:lumMod val="17000"/>
                </a:schemeClr>
              </a:gs>
              <a:gs pos="52000">
                <a:schemeClr val="bg1">
                  <a:lumMod val="85000"/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82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 hidden="1"/>
          <p:cNvGrpSpPr/>
          <p:nvPr/>
        </p:nvGrpSpPr>
        <p:grpSpPr>
          <a:xfrm>
            <a:off x="2813763" y="1341516"/>
            <a:ext cx="3159013" cy="3765108"/>
            <a:chOff x="2813763" y="1341516"/>
            <a:chExt cx="3159013" cy="3765108"/>
          </a:xfrm>
        </p:grpSpPr>
        <p:sp>
          <p:nvSpPr>
            <p:cNvPr id="12" name="圆角矩形 11"/>
            <p:cNvSpPr/>
            <p:nvPr/>
          </p:nvSpPr>
          <p:spPr>
            <a:xfrm rot="16500235">
              <a:off x="3794351" y="477420"/>
              <a:ext cx="1224136" cy="2952328"/>
            </a:xfrm>
            <a:prstGeom prst="roundRect">
              <a:avLst>
                <a:gd name="adj" fmla="val 91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17133416">
              <a:off x="3794351" y="723864"/>
              <a:ext cx="1224136" cy="2952328"/>
            </a:xfrm>
            <a:prstGeom prst="roundRect">
              <a:avLst>
                <a:gd name="adj" fmla="val 919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17989034">
              <a:off x="3817935" y="1080978"/>
              <a:ext cx="1224136" cy="2952328"/>
            </a:xfrm>
            <a:prstGeom prst="roundRect">
              <a:avLst>
                <a:gd name="adj" fmla="val 919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18669740">
              <a:off x="3677859" y="1369009"/>
              <a:ext cx="1224136" cy="2952328"/>
            </a:xfrm>
            <a:prstGeom prst="roundRect">
              <a:avLst>
                <a:gd name="adj" fmla="val 919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rot="19609568">
              <a:off x="3451083" y="1736441"/>
              <a:ext cx="1224136" cy="2952328"/>
            </a:xfrm>
            <a:prstGeom prst="roundRect">
              <a:avLst>
                <a:gd name="adj" fmla="val 919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 rot="20713819">
              <a:off x="3131840" y="2060848"/>
              <a:ext cx="1224136" cy="2952328"/>
            </a:xfrm>
            <a:prstGeom prst="roundRect">
              <a:avLst>
                <a:gd name="adj" fmla="val 9197"/>
              </a:avLst>
            </a:prstGeom>
            <a:gradFill flip="none" rotWithShape="1">
              <a:gsLst>
                <a:gs pos="0">
                  <a:srgbClr val="7BBB00">
                    <a:shade val="30000"/>
                    <a:satMod val="115000"/>
                  </a:srgbClr>
                </a:gs>
                <a:gs pos="50000">
                  <a:srgbClr val="7BBB00">
                    <a:shade val="67500"/>
                    <a:satMod val="115000"/>
                  </a:srgbClr>
                </a:gs>
                <a:gs pos="100000">
                  <a:srgbClr val="7BBB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solidFill>
                <a:srgbClr val="7BB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882494" y="2348880"/>
              <a:ext cx="321354" cy="32135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gradFill>
                <a:gsLst>
                  <a:gs pos="0">
                    <a:schemeClr val="bg1"/>
                  </a:gs>
                  <a:gs pos="65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任意多边形 1"/>
            <p:cNvSpPr/>
            <p:nvPr/>
          </p:nvSpPr>
          <p:spPr>
            <a:xfrm>
              <a:off x="3383017" y="1474973"/>
              <a:ext cx="2589759" cy="3631651"/>
            </a:xfrm>
            <a:custGeom>
              <a:avLst/>
              <a:gdLst>
                <a:gd name="connsiteX0" fmla="*/ 15240 w 2578826"/>
                <a:gd name="connsiteY0" fmla="*/ 3078480 h 3386545"/>
                <a:gd name="connsiteX1" fmla="*/ 15240 w 2578826"/>
                <a:gd name="connsiteY1" fmla="*/ 3078480 h 3386545"/>
                <a:gd name="connsiteX2" fmla="*/ 152400 w 2578826"/>
                <a:gd name="connsiteY2" fmla="*/ 3032760 h 3386545"/>
                <a:gd name="connsiteX3" fmla="*/ 213360 w 2578826"/>
                <a:gd name="connsiteY3" fmla="*/ 3017520 h 3386545"/>
                <a:gd name="connsiteX4" fmla="*/ 304800 w 2578826"/>
                <a:gd name="connsiteY4" fmla="*/ 2987040 h 3386545"/>
                <a:gd name="connsiteX5" fmla="*/ 350520 w 2578826"/>
                <a:gd name="connsiteY5" fmla="*/ 2971800 h 3386545"/>
                <a:gd name="connsiteX6" fmla="*/ 396240 w 2578826"/>
                <a:gd name="connsiteY6" fmla="*/ 2956560 h 3386545"/>
                <a:gd name="connsiteX7" fmla="*/ 457200 w 2578826"/>
                <a:gd name="connsiteY7" fmla="*/ 2941320 h 3386545"/>
                <a:gd name="connsiteX8" fmla="*/ 548640 w 2578826"/>
                <a:gd name="connsiteY8" fmla="*/ 2895600 h 3386545"/>
                <a:gd name="connsiteX9" fmla="*/ 640080 w 2578826"/>
                <a:gd name="connsiteY9" fmla="*/ 2865120 h 3386545"/>
                <a:gd name="connsiteX10" fmla="*/ 685800 w 2578826"/>
                <a:gd name="connsiteY10" fmla="*/ 2819400 h 3386545"/>
                <a:gd name="connsiteX11" fmla="*/ 731520 w 2578826"/>
                <a:gd name="connsiteY11" fmla="*/ 2788920 h 3386545"/>
                <a:gd name="connsiteX12" fmla="*/ 762000 w 2578826"/>
                <a:gd name="connsiteY12" fmla="*/ 2743200 h 3386545"/>
                <a:gd name="connsiteX13" fmla="*/ 853440 w 2578826"/>
                <a:gd name="connsiteY13" fmla="*/ 2712720 h 3386545"/>
                <a:gd name="connsiteX14" fmla="*/ 944880 w 2578826"/>
                <a:gd name="connsiteY14" fmla="*/ 2636520 h 3386545"/>
                <a:gd name="connsiteX15" fmla="*/ 990600 w 2578826"/>
                <a:gd name="connsiteY15" fmla="*/ 2606040 h 3386545"/>
                <a:gd name="connsiteX16" fmla="*/ 1082040 w 2578826"/>
                <a:gd name="connsiteY16" fmla="*/ 2468880 h 3386545"/>
                <a:gd name="connsiteX17" fmla="*/ 1112520 w 2578826"/>
                <a:gd name="connsiteY17" fmla="*/ 2423160 h 3386545"/>
                <a:gd name="connsiteX18" fmla="*/ 1158240 w 2578826"/>
                <a:gd name="connsiteY18" fmla="*/ 2377440 h 3386545"/>
                <a:gd name="connsiteX19" fmla="*/ 1234440 w 2578826"/>
                <a:gd name="connsiteY19" fmla="*/ 2240280 h 3386545"/>
                <a:gd name="connsiteX20" fmla="*/ 1295400 w 2578826"/>
                <a:gd name="connsiteY20" fmla="*/ 2133600 h 3386545"/>
                <a:gd name="connsiteX21" fmla="*/ 1341120 w 2578826"/>
                <a:gd name="connsiteY21" fmla="*/ 2087880 h 3386545"/>
                <a:gd name="connsiteX22" fmla="*/ 1447800 w 2578826"/>
                <a:gd name="connsiteY22" fmla="*/ 1950720 h 3386545"/>
                <a:gd name="connsiteX23" fmla="*/ 1493520 w 2578826"/>
                <a:gd name="connsiteY23" fmla="*/ 1920240 h 3386545"/>
                <a:gd name="connsiteX24" fmla="*/ 1569720 w 2578826"/>
                <a:gd name="connsiteY24" fmla="*/ 1783080 h 3386545"/>
                <a:gd name="connsiteX25" fmla="*/ 1600200 w 2578826"/>
                <a:gd name="connsiteY25" fmla="*/ 1737360 h 3386545"/>
                <a:gd name="connsiteX26" fmla="*/ 1645920 w 2578826"/>
                <a:gd name="connsiteY26" fmla="*/ 1706880 h 3386545"/>
                <a:gd name="connsiteX27" fmla="*/ 1722120 w 2578826"/>
                <a:gd name="connsiteY27" fmla="*/ 1569720 h 3386545"/>
                <a:gd name="connsiteX28" fmla="*/ 1783080 w 2578826"/>
                <a:gd name="connsiteY28" fmla="*/ 1478280 h 3386545"/>
                <a:gd name="connsiteX29" fmla="*/ 1813560 w 2578826"/>
                <a:gd name="connsiteY29" fmla="*/ 1432560 h 3386545"/>
                <a:gd name="connsiteX30" fmla="*/ 1859280 w 2578826"/>
                <a:gd name="connsiteY30" fmla="*/ 1386840 h 3386545"/>
                <a:gd name="connsiteX31" fmla="*/ 1935480 w 2578826"/>
                <a:gd name="connsiteY31" fmla="*/ 1249680 h 3386545"/>
                <a:gd name="connsiteX32" fmla="*/ 1965960 w 2578826"/>
                <a:gd name="connsiteY32" fmla="*/ 1203960 h 3386545"/>
                <a:gd name="connsiteX33" fmla="*/ 1981200 w 2578826"/>
                <a:gd name="connsiteY33" fmla="*/ 1158240 h 3386545"/>
                <a:gd name="connsiteX34" fmla="*/ 2042160 w 2578826"/>
                <a:gd name="connsiteY34" fmla="*/ 1066800 h 3386545"/>
                <a:gd name="connsiteX35" fmla="*/ 2087880 w 2578826"/>
                <a:gd name="connsiteY35" fmla="*/ 960120 h 3386545"/>
                <a:gd name="connsiteX36" fmla="*/ 2118360 w 2578826"/>
                <a:gd name="connsiteY36" fmla="*/ 914400 h 3386545"/>
                <a:gd name="connsiteX37" fmla="*/ 2133600 w 2578826"/>
                <a:gd name="connsiteY37" fmla="*/ 868680 h 3386545"/>
                <a:gd name="connsiteX38" fmla="*/ 2164080 w 2578826"/>
                <a:gd name="connsiteY38" fmla="*/ 822960 h 3386545"/>
                <a:gd name="connsiteX39" fmla="*/ 2225040 w 2578826"/>
                <a:gd name="connsiteY39" fmla="*/ 670560 h 3386545"/>
                <a:gd name="connsiteX40" fmla="*/ 2255520 w 2578826"/>
                <a:gd name="connsiteY40" fmla="*/ 624840 h 3386545"/>
                <a:gd name="connsiteX41" fmla="*/ 2286000 w 2578826"/>
                <a:gd name="connsiteY41" fmla="*/ 533400 h 3386545"/>
                <a:gd name="connsiteX42" fmla="*/ 2316480 w 2578826"/>
                <a:gd name="connsiteY42" fmla="*/ 472440 h 3386545"/>
                <a:gd name="connsiteX43" fmla="*/ 2346960 w 2578826"/>
                <a:gd name="connsiteY43" fmla="*/ 381000 h 3386545"/>
                <a:gd name="connsiteX44" fmla="*/ 2362200 w 2578826"/>
                <a:gd name="connsiteY44" fmla="*/ 335280 h 3386545"/>
                <a:gd name="connsiteX45" fmla="*/ 2377440 w 2578826"/>
                <a:gd name="connsiteY45" fmla="*/ 91440 h 3386545"/>
                <a:gd name="connsiteX46" fmla="*/ 2392680 w 2578826"/>
                <a:gd name="connsiteY46" fmla="*/ 0 h 3386545"/>
                <a:gd name="connsiteX47" fmla="*/ 2453640 w 2578826"/>
                <a:gd name="connsiteY47" fmla="*/ 0 h 3386545"/>
                <a:gd name="connsiteX48" fmla="*/ 2484120 w 2578826"/>
                <a:gd name="connsiteY48" fmla="*/ 137160 h 3386545"/>
                <a:gd name="connsiteX49" fmla="*/ 2514600 w 2578826"/>
                <a:gd name="connsiteY49" fmla="*/ 228600 h 3386545"/>
                <a:gd name="connsiteX50" fmla="*/ 2529840 w 2578826"/>
                <a:gd name="connsiteY50" fmla="*/ 502920 h 3386545"/>
                <a:gd name="connsiteX51" fmla="*/ 2575560 w 2578826"/>
                <a:gd name="connsiteY51" fmla="*/ 518160 h 3386545"/>
                <a:gd name="connsiteX52" fmla="*/ 2560320 w 2578826"/>
                <a:gd name="connsiteY52" fmla="*/ 792480 h 3386545"/>
                <a:gd name="connsiteX53" fmla="*/ 2529840 w 2578826"/>
                <a:gd name="connsiteY53" fmla="*/ 883920 h 3386545"/>
                <a:gd name="connsiteX54" fmla="*/ 2514600 w 2578826"/>
                <a:gd name="connsiteY54" fmla="*/ 929640 h 3386545"/>
                <a:gd name="connsiteX55" fmla="*/ 2484120 w 2578826"/>
                <a:gd name="connsiteY55" fmla="*/ 975360 h 3386545"/>
                <a:gd name="connsiteX56" fmla="*/ 2453640 w 2578826"/>
                <a:gd name="connsiteY56" fmla="*/ 1066800 h 3386545"/>
                <a:gd name="connsiteX57" fmla="*/ 2438400 w 2578826"/>
                <a:gd name="connsiteY57" fmla="*/ 1112520 h 3386545"/>
                <a:gd name="connsiteX58" fmla="*/ 2499360 w 2578826"/>
                <a:gd name="connsiteY58" fmla="*/ 1188720 h 3386545"/>
                <a:gd name="connsiteX59" fmla="*/ 2514600 w 2578826"/>
                <a:gd name="connsiteY59" fmla="*/ 1234440 h 3386545"/>
                <a:gd name="connsiteX60" fmla="*/ 2575560 w 2578826"/>
                <a:gd name="connsiteY60" fmla="*/ 1325880 h 3386545"/>
                <a:gd name="connsiteX61" fmla="*/ 2545080 w 2578826"/>
                <a:gd name="connsiteY61" fmla="*/ 1417320 h 3386545"/>
                <a:gd name="connsiteX62" fmla="*/ 2529840 w 2578826"/>
                <a:gd name="connsiteY62" fmla="*/ 1463040 h 3386545"/>
                <a:gd name="connsiteX63" fmla="*/ 2499360 w 2578826"/>
                <a:gd name="connsiteY63" fmla="*/ 1569720 h 3386545"/>
                <a:gd name="connsiteX64" fmla="*/ 2438400 w 2578826"/>
                <a:gd name="connsiteY64" fmla="*/ 1661160 h 3386545"/>
                <a:gd name="connsiteX65" fmla="*/ 2392680 w 2578826"/>
                <a:gd name="connsiteY65" fmla="*/ 1691640 h 3386545"/>
                <a:gd name="connsiteX66" fmla="*/ 2362200 w 2578826"/>
                <a:gd name="connsiteY66" fmla="*/ 1737360 h 3386545"/>
                <a:gd name="connsiteX67" fmla="*/ 2362200 w 2578826"/>
                <a:gd name="connsiteY67" fmla="*/ 1798320 h 3386545"/>
                <a:gd name="connsiteX68" fmla="*/ 2346960 w 2578826"/>
                <a:gd name="connsiteY68" fmla="*/ 1920240 h 3386545"/>
                <a:gd name="connsiteX69" fmla="*/ 2301240 w 2578826"/>
                <a:gd name="connsiteY69" fmla="*/ 1965960 h 3386545"/>
                <a:gd name="connsiteX70" fmla="*/ 2286000 w 2578826"/>
                <a:gd name="connsiteY70" fmla="*/ 2011680 h 3386545"/>
                <a:gd name="connsiteX71" fmla="*/ 2240280 w 2578826"/>
                <a:gd name="connsiteY71" fmla="*/ 2042160 h 3386545"/>
                <a:gd name="connsiteX72" fmla="*/ 2133600 w 2578826"/>
                <a:gd name="connsiteY72" fmla="*/ 2179320 h 3386545"/>
                <a:gd name="connsiteX73" fmla="*/ 2103120 w 2578826"/>
                <a:gd name="connsiteY73" fmla="*/ 2225040 h 3386545"/>
                <a:gd name="connsiteX74" fmla="*/ 2072640 w 2578826"/>
                <a:gd name="connsiteY74" fmla="*/ 2270760 h 3386545"/>
                <a:gd name="connsiteX75" fmla="*/ 2026920 w 2578826"/>
                <a:gd name="connsiteY75" fmla="*/ 2362200 h 3386545"/>
                <a:gd name="connsiteX76" fmla="*/ 1981200 w 2578826"/>
                <a:gd name="connsiteY76" fmla="*/ 2377440 h 3386545"/>
                <a:gd name="connsiteX77" fmla="*/ 1935480 w 2578826"/>
                <a:gd name="connsiteY77" fmla="*/ 2468880 h 3386545"/>
                <a:gd name="connsiteX78" fmla="*/ 1889760 w 2578826"/>
                <a:gd name="connsiteY78" fmla="*/ 2484120 h 3386545"/>
                <a:gd name="connsiteX79" fmla="*/ 1905000 w 2578826"/>
                <a:gd name="connsiteY79" fmla="*/ 2529840 h 3386545"/>
                <a:gd name="connsiteX80" fmla="*/ 1950720 w 2578826"/>
                <a:gd name="connsiteY80" fmla="*/ 2545080 h 3386545"/>
                <a:gd name="connsiteX81" fmla="*/ 1874520 w 2578826"/>
                <a:gd name="connsiteY81" fmla="*/ 2682240 h 3386545"/>
                <a:gd name="connsiteX82" fmla="*/ 1828800 w 2578826"/>
                <a:gd name="connsiteY82" fmla="*/ 2697480 h 3386545"/>
                <a:gd name="connsiteX83" fmla="*/ 1737360 w 2578826"/>
                <a:gd name="connsiteY83" fmla="*/ 2758440 h 3386545"/>
                <a:gd name="connsiteX84" fmla="*/ 1691640 w 2578826"/>
                <a:gd name="connsiteY84" fmla="*/ 2788920 h 3386545"/>
                <a:gd name="connsiteX85" fmla="*/ 1645920 w 2578826"/>
                <a:gd name="connsiteY85" fmla="*/ 2804160 h 3386545"/>
                <a:gd name="connsiteX86" fmla="*/ 1463040 w 2578826"/>
                <a:gd name="connsiteY86" fmla="*/ 2895600 h 3386545"/>
                <a:gd name="connsiteX87" fmla="*/ 1417320 w 2578826"/>
                <a:gd name="connsiteY87" fmla="*/ 2910840 h 3386545"/>
                <a:gd name="connsiteX88" fmla="*/ 1371600 w 2578826"/>
                <a:gd name="connsiteY88" fmla="*/ 2926080 h 3386545"/>
                <a:gd name="connsiteX89" fmla="*/ 1341120 w 2578826"/>
                <a:gd name="connsiteY89" fmla="*/ 2971800 h 3386545"/>
                <a:gd name="connsiteX90" fmla="*/ 1295400 w 2578826"/>
                <a:gd name="connsiteY90" fmla="*/ 2987040 h 3386545"/>
                <a:gd name="connsiteX91" fmla="*/ 1249680 w 2578826"/>
                <a:gd name="connsiteY91" fmla="*/ 3017520 h 3386545"/>
                <a:gd name="connsiteX92" fmla="*/ 1234440 w 2578826"/>
                <a:gd name="connsiteY92" fmla="*/ 3215640 h 3386545"/>
                <a:gd name="connsiteX93" fmla="*/ 1143000 w 2578826"/>
                <a:gd name="connsiteY93" fmla="*/ 3276600 h 3386545"/>
                <a:gd name="connsiteX94" fmla="*/ 960120 w 2578826"/>
                <a:gd name="connsiteY94" fmla="*/ 3337560 h 3386545"/>
                <a:gd name="connsiteX95" fmla="*/ 853440 w 2578826"/>
                <a:gd name="connsiteY95" fmla="*/ 3368040 h 3386545"/>
                <a:gd name="connsiteX96" fmla="*/ 716280 w 2578826"/>
                <a:gd name="connsiteY96" fmla="*/ 3383280 h 3386545"/>
                <a:gd name="connsiteX97" fmla="*/ 60960 w 2578826"/>
                <a:gd name="connsiteY97" fmla="*/ 3368040 h 3386545"/>
                <a:gd name="connsiteX98" fmla="*/ 30480 w 2578826"/>
                <a:gd name="connsiteY98" fmla="*/ 3276600 h 3386545"/>
                <a:gd name="connsiteX99" fmla="*/ 15240 w 2578826"/>
                <a:gd name="connsiteY99" fmla="*/ 3230880 h 3386545"/>
                <a:gd name="connsiteX100" fmla="*/ 0 w 2578826"/>
                <a:gd name="connsiteY100" fmla="*/ 3093720 h 3386545"/>
                <a:gd name="connsiteX101" fmla="*/ 15240 w 2578826"/>
                <a:gd name="connsiteY101" fmla="*/ 3078480 h 3386545"/>
                <a:gd name="connsiteX0" fmla="*/ 15240 w 2578826"/>
                <a:gd name="connsiteY0" fmla="*/ 3078480 h 3629894"/>
                <a:gd name="connsiteX1" fmla="*/ 15240 w 2578826"/>
                <a:gd name="connsiteY1" fmla="*/ 3078480 h 3629894"/>
                <a:gd name="connsiteX2" fmla="*/ 152400 w 2578826"/>
                <a:gd name="connsiteY2" fmla="*/ 3032760 h 3629894"/>
                <a:gd name="connsiteX3" fmla="*/ 213360 w 2578826"/>
                <a:gd name="connsiteY3" fmla="*/ 3017520 h 3629894"/>
                <a:gd name="connsiteX4" fmla="*/ 304800 w 2578826"/>
                <a:gd name="connsiteY4" fmla="*/ 2987040 h 3629894"/>
                <a:gd name="connsiteX5" fmla="*/ 350520 w 2578826"/>
                <a:gd name="connsiteY5" fmla="*/ 2971800 h 3629894"/>
                <a:gd name="connsiteX6" fmla="*/ 396240 w 2578826"/>
                <a:gd name="connsiteY6" fmla="*/ 2956560 h 3629894"/>
                <a:gd name="connsiteX7" fmla="*/ 457200 w 2578826"/>
                <a:gd name="connsiteY7" fmla="*/ 2941320 h 3629894"/>
                <a:gd name="connsiteX8" fmla="*/ 548640 w 2578826"/>
                <a:gd name="connsiteY8" fmla="*/ 2895600 h 3629894"/>
                <a:gd name="connsiteX9" fmla="*/ 640080 w 2578826"/>
                <a:gd name="connsiteY9" fmla="*/ 2865120 h 3629894"/>
                <a:gd name="connsiteX10" fmla="*/ 685800 w 2578826"/>
                <a:gd name="connsiteY10" fmla="*/ 2819400 h 3629894"/>
                <a:gd name="connsiteX11" fmla="*/ 731520 w 2578826"/>
                <a:gd name="connsiteY11" fmla="*/ 2788920 h 3629894"/>
                <a:gd name="connsiteX12" fmla="*/ 762000 w 2578826"/>
                <a:gd name="connsiteY12" fmla="*/ 2743200 h 3629894"/>
                <a:gd name="connsiteX13" fmla="*/ 853440 w 2578826"/>
                <a:gd name="connsiteY13" fmla="*/ 2712720 h 3629894"/>
                <a:gd name="connsiteX14" fmla="*/ 944880 w 2578826"/>
                <a:gd name="connsiteY14" fmla="*/ 2636520 h 3629894"/>
                <a:gd name="connsiteX15" fmla="*/ 990600 w 2578826"/>
                <a:gd name="connsiteY15" fmla="*/ 2606040 h 3629894"/>
                <a:gd name="connsiteX16" fmla="*/ 1082040 w 2578826"/>
                <a:gd name="connsiteY16" fmla="*/ 2468880 h 3629894"/>
                <a:gd name="connsiteX17" fmla="*/ 1112520 w 2578826"/>
                <a:gd name="connsiteY17" fmla="*/ 2423160 h 3629894"/>
                <a:gd name="connsiteX18" fmla="*/ 1158240 w 2578826"/>
                <a:gd name="connsiteY18" fmla="*/ 2377440 h 3629894"/>
                <a:gd name="connsiteX19" fmla="*/ 1234440 w 2578826"/>
                <a:gd name="connsiteY19" fmla="*/ 2240280 h 3629894"/>
                <a:gd name="connsiteX20" fmla="*/ 1295400 w 2578826"/>
                <a:gd name="connsiteY20" fmla="*/ 2133600 h 3629894"/>
                <a:gd name="connsiteX21" fmla="*/ 1341120 w 2578826"/>
                <a:gd name="connsiteY21" fmla="*/ 2087880 h 3629894"/>
                <a:gd name="connsiteX22" fmla="*/ 1447800 w 2578826"/>
                <a:gd name="connsiteY22" fmla="*/ 1950720 h 3629894"/>
                <a:gd name="connsiteX23" fmla="*/ 1493520 w 2578826"/>
                <a:gd name="connsiteY23" fmla="*/ 1920240 h 3629894"/>
                <a:gd name="connsiteX24" fmla="*/ 1569720 w 2578826"/>
                <a:gd name="connsiteY24" fmla="*/ 1783080 h 3629894"/>
                <a:gd name="connsiteX25" fmla="*/ 1600200 w 2578826"/>
                <a:gd name="connsiteY25" fmla="*/ 1737360 h 3629894"/>
                <a:gd name="connsiteX26" fmla="*/ 1645920 w 2578826"/>
                <a:gd name="connsiteY26" fmla="*/ 1706880 h 3629894"/>
                <a:gd name="connsiteX27" fmla="*/ 1722120 w 2578826"/>
                <a:gd name="connsiteY27" fmla="*/ 1569720 h 3629894"/>
                <a:gd name="connsiteX28" fmla="*/ 1783080 w 2578826"/>
                <a:gd name="connsiteY28" fmla="*/ 1478280 h 3629894"/>
                <a:gd name="connsiteX29" fmla="*/ 1813560 w 2578826"/>
                <a:gd name="connsiteY29" fmla="*/ 1432560 h 3629894"/>
                <a:gd name="connsiteX30" fmla="*/ 1859280 w 2578826"/>
                <a:gd name="connsiteY30" fmla="*/ 1386840 h 3629894"/>
                <a:gd name="connsiteX31" fmla="*/ 1935480 w 2578826"/>
                <a:gd name="connsiteY31" fmla="*/ 1249680 h 3629894"/>
                <a:gd name="connsiteX32" fmla="*/ 1965960 w 2578826"/>
                <a:gd name="connsiteY32" fmla="*/ 1203960 h 3629894"/>
                <a:gd name="connsiteX33" fmla="*/ 1981200 w 2578826"/>
                <a:gd name="connsiteY33" fmla="*/ 1158240 h 3629894"/>
                <a:gd name="connsiteX34" fmla="*/ 2042160 w 2578826"/>
                <a:gd name="connsiteY34" fmla="*/ 1066800 h 3629894"/>
                <a:gd name="connsiteX35" fmla="*/ 2087880 w 2578826"/>
                <a:gd name="connsiteY35" fmla="*/ 960120 h 3629894"/>
                <a:gd name="connsiteX36" fmla="*/ 2118360 w 2578826"/>
                <a:gd name="connsiteY36" fmla="*/ 914400 h 3629894"/>
                <a:gd name="connsiteX37" fmla="*/ 2133600 w 2578826"/>
                <a:gd name="connsiteY37" fmla="*/ 868680 h 3629894"/>
                <a:gd name="connsiteX38" fmla="*/ 2164080 w 2578826"/>
                <a:gd name="connsiteY38" fmla="*/ 822960 h 3629894"/>
                <a:gd name="connsiteX39" fmla="*/ 2225040 w 2578826"/>
                <a:gd name="connsiteY39" fmla="*/ 670560 h 3629894"/>
                <a:gd name="connsiteX40" fmla="*/ 2255520 w 2578826"/>
                <a:gd name="connsiteY40" fmla="*/ 624840 h 3629894"/>
                <a:gd name="connsiteX41" fmla="*/ 2286000 w 2578826"/>
                <a:gd name="connsiteY41" fmla="*/ 533400 h 3629894"/>
                <a:gd name="connsiteX42" fmla="*/ 2316480 w 2578826"/>
                <a:gd name="connsiteY42" fmla="*/ 472440 h 3629894"/>
                <a:gd name="connsiteX43" fmla="*/ 2346960 w 2578826"/>
                <a:gd name="connsiteY43" fmla="*/ 381000 h 3629894"/>
                <a:gd name="connsiteX44" fmla="*/ 2362200 w 2578826"/>
                <a:gd name="connsiteY44" fmla="*/ 335280 h 3629894"/>
                <a:gd name="connsiteX45" fmla="*/ 2377440 w 2578826"/>
                <a:gd name="connsiteY45" fmla="*/ 91440 h 3629894"/>
                <a:gd name="connsiteX46" fmla="*/ 2392680 w 2578826"/>
                <a:gd name="connsiteY46" fmla="*/ 0 h 3629894"/>
                <a:gd name="connsiteX47" fmla="*/ 2453640 w 2578826"/>
                <a:gd name="connsiteY47" fmla="*/ 0 h 3629894"/>
                <a:gd name="connsiteX48" fmla="*/ 2484120 w 2578826"/>
                <a:gd name="connsiteY48" fmla="*/ 137160 h 3629894"/>
                <a:gd name="connsiteX49" fmla="*/ 2514600 w 2578826"/>
                <a:gd name="connsiteY49" fmla="*/ 228600 h 3629894"/>
                <a:gd name="connsiteX50" fmla="*/ 2529840 w 2578826"/>
                <a:gd name="connsiteY50" fmla="*/ 502920 h 3629894"/>
                <a:gd name="connsiteX51" fmla="*/ 2575560 w 2578826"/>
                <a:gd name="connsiteY51" fmla="*/ 518160 h 3629894"/>
                <a:gd name="connsiteX52" fmla="*/ 2560320 w 2578826"/>
                <a:gd name="connsiteY52" fmla="*/ 792480 h 3629894"/>
                <a:gd name="connsiteX53" fmla="*/ 2529840 w 2578826"/>
                <a:gd name="connsiteY53" fmla="*/ 883920 h 3629894"/>
                <a:gd name="connsiteX54" fmla="*/ 2514600 w 2578826"/>
                <a:gd name="connsiteY54" fmla="*/ 929640 h 3629894"/>
                <a:gd name="connsiteX55" fmla="*/ 2484120 w 2578826"/>
                <a:gd name="connsiteY55" fmla="*/ 975360 h 3629894"/>
                <a:gd name="connsiteX56" fmla="*/ 2453640 w 2578826"/>
                <a:gd name="connsiteY56" fmla="*/ 1066800 h 3629894"/>
                <a:gd name="connsiteX57" fmla="*/ 2438400 w 2578826"/>
                <a:gd name="connsiteY57" fmla="*/ 1112520 h 3629894"/>
                <a:gd name="connsiteX58" fmla="*/ 2499360 w 2578826"/>
                <a:gd name="connsiteY58" fmla="*/ 1188720 h 3629894"/>
                <a:gd name="connsiteX59" fmla="*/ 2514600 w 2578826"/>
                <a:gd name="connsiteY59" fmla="*/ 1234440 h 3629894"/>
                <a:gd name="connsiteX60" fmla="*/ 2575560 w 2578826"/>
                <a:gd name="connsiteY60" fmla="*/ 1325880 h 3629894"/>
                <a:gd name="connsiteX61" fmla="*/ 2545080 w 2578826"/>
                <a:gd name="connsiteY61" fmla="*/ 1417320 h 3629894"/>
                <a:gd name="connsiteX62" fmla="*/ 2529840 w 2578826"/>
                <a:gd name="connsiteY62" fmla="*/ 1463040 h 3629894"/>
                <a:gd name="connsiteX63" fmla="*/ 2499360 w 2578826"/>
                <a:gd name="connsiteY63" fmla="*/ 1569720 h 3629894"/>
                <a:gd name="connsiteX64" fmla="*/ 2438400 w 2578826"/>
                <a:gd name="connsiteY64" fmla="*/ 1661160 h 3629894"/>
                <a:gd name="connsiteX65" fmla="*/ 2392680 w 2578826"/>
                <a:gd name="connsiteY65" fmla="*/ 1691640 h 3629894"/>
                <a:gd name="connsiteX66" fmla="*/ 2362200 w 2578826"/>
                <a:gd name="connsiteY66" fmla="*/ 1737360 h 3629894"/>
                <a:gd name="connsiteX67" fmla="*/ 2362200 w 2578826"/>
                <a:gd name="connsiteY67" fmla="*/ 1798320 h 3629894"/>
                <a:gd name="connsiteX68" fmla="*/ 2346960 w 2578826"/>
                <a:gd name="connsiteY68" fmla="*/ 1920240 h 3629894"/>
                <a:gd name="connsiteX69" fmla="*/ 2301240 w 2578826"/>
                <a:gd name="connsiteY69" fmla="*/ 1965960 h 3629894"/>
                <a:gd name="connsiteX70" fmla="*/ 2286000 w 2578826"/>
                <a:gd name="connsiteY70" fmla="*/ 2011680 h 3629894"/>
                <a:gd name="connsiteX71" fmla="*/ 2240280 w 2578826"/>
                <a:gd name="connsiteY71" fmla="*/ 2042160 h 3629894"/>
                <a:gd name="connsiteX72" fmla="*/ 2133600 w 2578826"/>
                <a:gd name="connsiteY72" fmla="*/ 2179320 h 3629894"/>
                <a:gd name="connsiteX73" fmla="*/ 2103120 w 2578826"/>
                <a:gd name="connsiteY73" fmla="*/ 2225040 h 3629894"/>
                <a:gd name="connsiteX74" fmla="*/ 2072640 w 2578826"/>
                <a:gd name="connsiteY74" fmla="*/ 2270760 h 3629894"/>
                <a:gd name="connsiteX75" fmla="*/ 2026920 w 2578826"/>
                <a:gd name="connsiteY75" fmla="*/ 2362200 h 3629894"/>
                <a:gd name="connsiteX76" fmla="*/ 1981200 w 2578826"/>
                <a:gd name="connsiteY76" fmla="*/ 2377440 h 3629894"/>
                <a:gd name="connsiteX77" fmla="*/ 1935480 w 2578826"/>
                <a:gd name="connsiteY77" fmla="*/ 2468880 h 3629894"/>
                <a:gd name="connsiteX78" fmla="*/ 1889760 w 2578826"/>
                <a:gd name="connsiteY78" fmla="*/ 2484120 h 3629894"/>
                <a:gd name="connsiteX79" fmla="*/ 1905000 w 2578826"/>
                <a:gd name="connsiteY79" fmla="*/ 2529840 h 3629894"/>
                <a:gd name="connsiteX80" fmla="*/ 1950720 w 2578826"/>
                <a:gd name="connsiteY80" fmla="*/ 2545080 h 3629894"/>
                <a:gd name="connsiteX81" fmla="*/ 1874520 w 2578826"/>
                <a:gd name="connsiteY81" fmla="*/ 2682240 h 3629894"/>
                <a:gd name="connsiteX82" fmla="*/ 1828800 w 2578826"/>
                <a:gd name="connsiteY82" fmla="*/ 2697480 h 3629894"/>
                <a:gd name="connsiteX83" fmla="*/ 1737360 w 2578826"/>
                <a:gd name="connsiteY83" fmla="*/ 2758440 h 3629894"/>
                <a:gd name="connsiteX84" fmla="*/ 1691640 w 2578826"/>
                <a:gd name="connsiteY84" fmla="*/ 2788920 h 3629894"/>
                <a:gd name="connsiteX85" fmla="*/ 1645920 w 2578826"/>
                <a:gd name="connsiteY85" fmla="*/ 2804160 h 3629894"/>
                <a:gd name="connsiteX86" fmla="*/ 1463040 w 2578826"/>
                <a:gd name="connsiteY86" fmla="*/ 2895600 h 3629894"/>
                <a:gd name="connsiteX87" fmla="*/ 1417320 w 2578826"/>
                <a:gd name="connsiteY87" fmla="*/ 2910840 h 3629894"/>
                <a:gd name="connsiteX88" fmla="*/ 1371600 w 2578826"/>
                <a:gd name="connsiteY88" fmla="*/ 2926080 h 3629894"/>
                <a:gd name="connsiteX89" fmla="*/ 1341120 w 2578826"/>
                <a:gd name="connsiteY89" fmla="*/ 2971800 h 3629894"/>
                <a:gd name="connsiteX90" fmla="*/ 1295400 w 2578826"/>
                <a:gd name="connsiteY90" fmla="*/ 2987040 h 3629894"/>
                <a:gd name="connsiteX91" fmla="*/ 1249680 w 2578826"/>
                <a:gd name="connsiteY91" fmla="*/ 3017520 h 3629894"/>
                <a:gd name="connsiteX92" fmla="*/ 1234440 w 2578826"/>
                <a:gd name="connsiteY92" fmla="*/ 3215640 h 3629894"/>
                <a:gd name="connsiteX93" fmla="*/ 1143000 w 2578826"/>
                <a:gd name="connsiteY93" fmla="*/ 3276600 h 3629894"/>
                <a:gd name="connsiteX94" fmla="*/ 960120 w 2578826"/>
                <a:gd name="connsiteY94" fmla="*/ 3337560 h 3629894"/>
                <a:gd name="connsiteX95" fmla="*/ 853440 w 2578826"/>
                <a:gd name="connsiteY95" fmla="*/ 3368040 h 3629894"/>
                <a:gd name="connsiteX96" fmla="*/ 716280 w 2578826"/>
                <a:gd name="connsiteY96" fmla="*/ 3383280 h 3629894"/>
                <a:gd name="connsiteX97" fmla="*/ 167640 w 2578826"/>
                <a:gd name="connsiteY97" fmla="*/ 3627120 h 3629894"/>
                <a:gd name="connsiteX98" fmla="*/ 30480 w 2578826"/>
                <a:gd name="connsiteY98" fmla="*/ 3276600 h 3629894"/>
                <a:gd name="connsiteX99" fmla="*/ 15240 w 2578826"/>
                <a:gd name="connsiteY99" fmla="*/ 3230880 h 3629894"/>
                <a:gd name="connsiteX100" fmla="*/ 0 w 2578826"/>
                <a:gd name="connsiteY100" fmla="*/ 3093720 h 3629894"/>
                <a:gd name="connsiteX101" fmla="*/ 15240 w 2578826"/>
                <a:gd name="connsiteY101" fmla="*/ 3078480 h 3629894"/>
                <a:gd name="connsiteX0" fmla="*/ 15240 w 2578826"/>
                <a:gd name="connsiteY0" fmla="*/ 3078480 h 3631825"/>
                <a:gd name="connsiteX1" fmla="*/ 15240 w 2578826"/>
                <a:gd name="connsiteY1" fmla="*/ 3078480 h 3631825"/>
                <a:gd name="connsiteX2" fmla="*/ 152400 w 2578826"/>
                <a:gd name="connsiteY2" fmla="*/ 3032760 h 3631825"/>
                <a:gd name="connsiteX3" fmla="*/ 213360 w 2578826"/>
                <a:gd name="connsiteY3" fmla="*/ 3017520 h 3631825"/>
                <a:gd name="connsiteX4" fmla="*/ 304800 w 2578826"/>
                <a:gd name="connsiteY4" fmla="*/ 2987040 h 3631825"/>
                <a:gd name="connsiteX5" fmla="*/ 350520 w 2578826"/>
                <a:gd name="connsiteY5" fmla="*/ 2971800 h 3631825"/>
                <a:gd name="connsiteX6" fmla="*/ 396240 w 2578826"/>
                <a:gd name="connsiteY6" fmla="*/ 2956560 h 3631825"/>
                <a:gd name="connsiteX7" fmla="*/ 457200 w 2578826"/>
                <a:gd name="connsiteY7" fmla="*/ 2941320 h 3631825"/>
                <a:gd name="connsiteX8" fmla="*/ 548640 w 2578826"/>
                <a:gd name="connsiteY8" fmla="*/ 2895600 h 3631825"/>
                <a:gd name="connsiteX9" fmla="*/ 640080 w 2578826"/>
                <a:gd name="connsiteY9" fmla="*/ 2865120 h 3631825"/>
                <a:gd name="connsiteX10" fmla="*/ 685800 w 2578826"/>
                <a:gd name="connsiteY10" fmla="*/ 2819400 h 3631825"/>
                <a:gd name="connsiteX11" fmla="*/ 731520 w 2578826"/>
                <a:gd name="connsiteY11" fmla="*/ 2788920 h 3631825"/>
                <a:gd name="connsiteX12" fmla="*/ 762000 w 2578826"/>
                <a:gd name="connsiteY12" fmla="*/ 2743200 h 3631825"/>
                <a:gd name="connsiteX13" fmla="*/ 853440 w 2578826"/>
                <a:gd name="connsiteY13" fmla="*/ 2712720 h 3631825"/>
                <a:gd name="connsiteX14" fmla="*/ 944880 w 2578826"/>
                <a:gd name="connsiteY14" fmla="*/ 2636520 h 3631825"/>
                <a:gd name="connsiteX15" fmla="*/ 990600 w 2578826"/>
                <a:gd name="connsiteY15" fmla="*/ 2606040 h 3631825"/>
                <a:gd name="connsiteX16" fmla="*/ 1082040 w 2578826"/>
                <a:gd name="connsiteY16" fmla="*/ 2468880 h 3631825"/>
                <a:gd name="connsiteX17" fmla="*/ 1112520 w 2578826"/>
                <a:gd name="connsiteY17" fmla="*/ 2423160 h 3631825"/>
                <a:gd name="connsiteX18" fmla="*/ 1158240 w 2578826"/>
                <a:gd name="connsiteY18" fmla="*/ 2377440 h 3631825"/>
                <a:gd name="connsiteX19" fmla="*/ 1234440 w 2578826"/>
                <a:gd name="connsiteY19" fmla="*/ 2240280 h 3631825"/>
                <a:gd name="connsiteX20" fmla="*/ 1295400 w 2578826"/>
                <a:gd name="connsiteY20" fmla="*/ 2133600 h 3631825"/>
                <a:gd name="connsiteX21" fmla="*/ 1341120 w 2578826"/>
                <a:gd name="connsiteY21" fmla="*/ 2087880 h 3631825"/>
                <a:gd name="connsiteX22" fmla="*/ 1447800 w 2578826"/>
                <a:gd name="connsiteY22" fmla="*/ 1950720 h 3631825"/>
                <a:gd name="connsiteX23" fmla="*/ 1493520 w 2578826"/>
                <a:gd name="connsiteY23" fmla="*/ 1920240 h 3631825"/>
                <a:gd name="connsiteX24" fmla="*/ 1569720 w 2578826"/>
                <a:gd name="connsiteY24" fmla="*/ 1783080 h 3631825"/>
                <a:gd name="connsiteX25" fmla="*/ 1600200 w 2578826"/>
                <a:gd name="connsiteY25" fmla="*/ 1737360 h 3631825"/>
                <a:gd name="connsiteX26" fmla="*/ 1645920 w 2578826"/>
                <a:gd name="connsiteY26" fmla="*/ 1706880 h 3631825"/>
                <a:gd name="connsiteX27" fmla="*/ 1722120 w 2578826"/>
                <a:gd name="connsiteY27" fmla="*/ 1569720 h 3631825"/>
                <a:gd name="connsiteX28" fmla="*/ 1783080 w 2578826"/>
                <a:gd name="connsiteY28" fmla="*/ 1478280 h 3631825"/>
                <a:gd name="connsiteX29" fmla="*/ 1813560 w 2578826"/>
                <a:gd name="connsiteY29" fmla="*/ 1432560 h 3631825"/>
                <a:gd name="connsiteX30" fmla="*/ 1859280 w 2578826"/>
                <a:gd name="connsiteY30" fmla="*/ 1386840 h 3631825"/>
                <a:gd name="connsiteX31" fmla="*/ 1935480 w 2578826"/>
                <a:gd name="connsiteY31" fmla="*/ 1249680 h 3631825"/>
                <a:gd name="connsiteX32" fmla="*/ 1965960 w 2578826"/>
                <a:gd name="connsiteY32" fmla="*/ 1203960 h 3631825"/>
                <a:gd name="connsiteX33" fmla="*/ 1981200 w 2578826"/>
                <a:gd name="connsiteY33" fmla="*/ 1158240 h 3631825"/>
                <a:gd name="connsiteX34" fmla="*/ 2042160 w 2578826"/>
                <a:gd name="connsiteY34" fmla="*/ 1066800 h 3631825"/>
                <a:gd name="connsiteX35" fmla="*/ 2087880 w 2578826"/>
                <a:gd name="connsiteY35" fmla="*/ 960120 h 3631825"/>
                <a:gd name="connsiteX36" fmla="*/ 2118360 w 2578826"/>
                <a:gd name="connsiteY36" fmla="*/ 914400 h 3631825"/>
                <a:gd name="connsiteX37" fmla="*/ 2133600 w 2578826"/>
                <a:gd name="connsiteY37" fmla="*/ 868680 h 3631825"/>
                <a:gd name="connsiteX38" fmla="*/ 2164080 w 2578826"/>
                <a:gd name="connsiteY38" fmla="*/ 822960 h 3631825"/>
                <a:gd name="connsiteX39" fmla="*/ 2225040 w 2578826"/>
                <a:gd name="connsiteY39" fmla="*/ 670560 h 3631825"/>
                <a:gd name="connsiteX40" fmla="*/ 2255520 w 2578826"/>
                <a:gd name="connsiteY40" fmla="*/ 624840 h 3631825"/>
                <a:gd name="connsiteX41" fmla="*/ 2286000 w 2578826"/>
                <a:gd name="connsiteY41" fmla="*/ 533400 h 3631825"/>
                <a:gd name="connsiteX42" fmla="*/ 2316480 w 2578826"/>
                <a:gd name="connsiteY42" fmla="*/ 472440 h 3631825"/>
                <a:gd name="connsiteX43" fmla="*/ 2346960 w 2578826"/>
                <a:gd name="connsiteY43" fmla="*/ 381000 h 3631825"/>
                <a:gd name="connsiteX44" fmla="*/ 2362200 w 2578826"/>
                <a:gd name="connsiteY44" fmla="*/ 335280 h 3631825"/>
                <a:gd name="connsiteX45" fmla="*/ 2377440 w 2578826"/>
                <a:gd name="connsiteY45" fmla="*/ 91440 h 3631825"/>
                <a:gd name="connsiteX46" fmla="*/ 2392680 w 2578826"/>
                <a:gd name="connsiteY46" fmla="*/ 0 h 3631825"/>
                <a:gd name="connsiteX47" fmla="*/ 2453640 w 2578826"/>
                <a:gd name="connsiteY47" fmla="*/ 0 h 3631825"/>
                <a:gd name="connsiteX48" fmla="*/ 2484120 w 2578826"/>
                <a:gd name="connsiteY48" fmla="*/ 137160 h 3631825"/>
                <a:gd name="connsiteX49" fmla="*/ 2514600 w 2578826"/>
                <a:gd name="connsiteY49" fmla="*/ 228600 h 3631825"/>
                <a:gd name="connsiteX50" fmla="*/ 2529840 w 2578826"/>
                <a:gd name="connsiteY50" fmla="*/ 502920 h 3631825"/>
                <a:gd name="connsiteX51" fmla="*/ 2575560 w 2578826"/>
                <a:gd name="connsiteY51" fmla="*/ 518160 h 3631825"/>
                <a:gd name="connsiteX52" fmla="*/ 2560320 w 2578826"/>
                <a:gd name="connsiteY52" fmla="*/ 792480 h 3631825"/>
                <a:gd name="connsiteX53" fmla="*/ 2529840 w 2578826"/>
                <a:gd name="connsiteY53" fmla="*/ 883920 h 3631825"/>
                <a:gd name="connsiteX54" fmla="*/ 2514600 w 2578826"/>
                <a:gd name="connsiteY54" fmla="*/ 929640 h 3631825"/>
                <a:gd name="connsiteX55" fmla="*/ 2484120 w 2578826"/>
                <a:gd name="connsiteY55" fmla="*/ 975360 h 3631825"/>
                <a:gd name="connsiteX56" fmla="*/ 2453640 w 2578826"/>
                <a:gd name="connsiteY56" fmla="*/ 1066800 h 3631825"/>
                <a:gd name="connsiteX57" fmla="*/ 2438400 w 2578826"/>
                <a:gd name="connsiteY57" fmla="*/ 1112520 h 3631825"/>
                <a:gd name="connsiteX58" fmla="*/ 2499360 w 2578826"/>
                <a:gd name="connsiteY58" fmla="*/ 1188720 h 3631825"/>
                <a:gd name="connsiteX59" fmla="*/ 2514600 w 2578826"/>
                <a:gd name="connsiteY59" fmla="*/ 1234440 h 3631825"/>
                <a:gd name="connsiteX60" fmla="*/ 2575560 w 2578826"/>
                <a:gd name="connsiteY60" fmla="*/ 1325880 h 3631825"/>
                <a:gd name="connsiteX61" fmla="*/ 2545080 w 2578826"/>
                <a:gd name="connsiteY61" fmla="*/ 1417320 h 3631825"/>
                <a:gd name="connsiteX62" fmla="*/ 2529840 w 2578826"/>
                <a:gd name="connsiteY62" fmla="*/ 1463040 h 3631825"/>
                <a:gd name="connsiteX63" fmla="*/ 2499360 w 2578826"/>
                <a:gd name="connsiteY63" fmla="*/ 1569720 h 3631825"/>
                <a:gd name="connsiteX64" fmla="*/ 2438400 w 2578826"/>
                <a:gd name="connsiteY64" fmla="*/ 1661160 h 3631825"/>
                <a:gd name="connsiteX65" fmla="*/ 2392680 w 2578826"/>
                <a:gd name="connsiteY65" fmla="*/ 1691640 h 3631825"/>
                <a:gd name="connsiteX66" fmla="*/ 2362200 w 2578826"/>
                <a:gd name="connsiteY66" fmla="*/ 1737360 h 3631825"/>
                <a:gd name="connsiteX67" fmla="*/ 2362200 w 2578826"/>
                <a:gd name="connsiteY67" fmla="*/ 1798320 h 3631825"/>
                <a:gd name="connsiteX68" fmla="*/ 2346960 w 2578826"/>
                <a:gd name="connsiteY68" fmla="*/ 1920240 h 3631825"/>
                <a:gd name="connsiteX69" fmla="*/ 2301240 w 2578826"/>
                <a:gd name="connsiteY69" fmla="*/ 1965960 h 3631825"/>
                <a:gd name="connsiteX70" fmla="*/ 2286000 w 2578826"/>
                <a:gd name="connsiteY70" fmla="*/ 2011680 h 3631825"/>
                <a:gd name="connsiteX71" fmla="*/ 2240280 w 2578826"/>
                <a:gd name="connsiteY71" fmla="*/ 2042160 h 3631825"/>
                <a:gd name="connsiteX72" fmla="*/ 2133600 w 2578826"/>
                <a:gd name="connsiteY72" fmla="*/ 2179320 h 3631825"/>
                <a:gd name="connsiteX73" fmla="*/ 2103120 w 2578826"/>
                <a:gd name="connsiteY73" fmla="*/ 2225040 h 3631825"/>
                <a:gd name="connsiteX74" fmla="*/ 2072640 w 2578826"/>
                <a:gd name="connsiteY74" fmla="*/ 2270760 h 3631825"/>
                <a:gd name="connsiteX75" fmla="*/ 2026920 w 2578826"/>
                <a:gd name="connsiteY75" fmla="*/ 2362200 h 3631825"/>
                <a:gd name="connsiteX76" fmla="*/ 1981200 w 2578826"/>
                <a:gd name="connsiteY76" fmla="*/ 2377440 h 3631825"/>
                <a:gd name="connsiteX77" fmla="*/ 1935480 w 2578826"/>
                <a:gd name="connsiteY77" fmla="*/ 2468880 h 3631825"/>
                <a:gd name="connsiteX78" fmla="*/ 1889760 w 2578826"/>
                <a:gd name="connsiteY78" fmla="*/ 2484120 h 3631825"/>
                <a:gd name="connsiteX79" fmla="*/ 1905000 w 2578826"/>
                <a:gd name="connsiteY79" fmla="*/ 2529840 h 3631825"/>
                <a:gd name="connsiteX80" fmla="*/ 1950720 w 2578826"/>
                <a:gd name="connsiteY80" fmla="*/ 2545080 h 3631825"/>
                <a:gd name="connsiteX81" fmla="*/ 1874520 w 2578826"/>
                <a:gd name="connsiteY81" fmla="*/ 2682240 h 3631825"/>
                <a:gd name="connsiteX82" fmla="*/ 1828800 w 2578826"/>
                <a:gd name="connsiteY82" fmla="*/ 2697480 h 3631825"/>
                <a:gd name="connsiteX83" fmla="*/ 1737360 w 2578826"/>
                <a:gd name="connsiteY83" fmla="*/ 2758440 h 3631825"/>
                <a:gd name="connsiteX84" fmla="*/ 1691640 w 2578826"/>
                <a:gd name="connsiteY84" fmla="*/ 2788920 h 3631825"/>
                <a:gd name="connsiteX85" fmla="*/ 1645920 w 2578826"/>
                <a:gd name="connsiteY85" fmla="*/ 2804160 h 3631825"/>
                <a:gd name="connsiteX86" fmla="*/ 1463040 w 2578826"/>
                <a:gd name="connsiteY86" fmla="*/ 2895600 h 3631825"/>
                <a:gd name="connsiteX87" fmla="*/ 1417320 w 2578826"/>
                <a:gd name="connsiteY87" fmla="*/ 2910840 h 3631825"/>
                <a:gd name="connsiteX88" fmla="*/ 1371600 w 2578826"/>
                <a:gd name="connsiteY88" fmla="*/ 2926080 h 3631825"/>
                <a:gd name="connsiteX89" fmla="*/ 1341120 w 2578826"/>
                <a:gd name="connsiteY89" fmla="*/ 2971800 h 3631825"/>
                <a:gd name="connsiteX90" fmla="*/ 1295400 w 2578826"/>
                <a:gd name="connsiteY90" fmla="*/ 2987040 h 3631825"/>
                <a:gd name="connsiteX91" fmla="*/ 1249680 w 2578826"/>
                <a:gd name="connsiteY91" fmla="*/ 3017520 h 3631825"/>
                <a:gd name="connsiteX92" fmla="*/ 1234440 w 2578826"/>
                <a:gd name="connsiteY92" fmla="*/ 3215640 h 3631825"/>
                <a:gd name="connsiteX93" fmla="*/ 1143000 w 2578826"/>
                <a:gd name="connsiteY93" fmla="*/ 3276600 h 3631825"/>
                <a:gd name="connsiteX94" fmla="*/ 960120 w 2578826"/>
                <a:gd name="connsiteY94" fmla="*/ 3337560 h 3631825"/>
                <a:gd name="connsiteX95" fmla="*/ 853440 w 2578826"/>
                <a:gd name="connsiteY95" fmla="*/ 3368040 h 3631825"/>
                <a:gd name="connsiteX96" fmla="*/ 701040 w 2578826"/>
                <a:gd name="connsiteY96" fmla="*/ 3489960 h 3631825"/>
                <a:gd name="connsiteX97" fmla="*/ 167640 w 2578826"/>
                <a:gd name="connsiteY97" fmla="*/ 3627120 h 3631825"/>
                <a:gd name="connsiteX98" fmla="*/ 30480 w 2578826"/>
                <a:gd name="connsiteY98" fmla="*/ 3276600 h 3631825"/>
                <a:gd name="connsiteX99" fmla="*/ 15240 w 2578826"/>
                <a:gd name="connsiteY99" fmla="*/ 3230880 h 3631825"/>
                <a:gd name="connsiteX100" fmla="*/ 0 w 2578826"/>
                <a:gd name="connsiteY100" fmla="*/ 3093720 h 3631825"/>
                <a:gd name="connsiteX101" fmla="*/ 15240 w 2578826"/>
                <a:gd name="connsiteY101" fmla="*/ 3078480 h 3631825"/>
                <a:gd name="connsiteX0" fmla="*/ 15240 w 2578826"/>
                <a:gd name="connsiteY0" fmla="*/ 3078480 h 3631825"/>
                <a:gd name="connsiteX1" fmla="*/ 15240 w 2578826"/>
                <a:gd name="connsiteY1" fmla="*/ 3078480 h 3631825"/>
                <a:gd name="connsiteX2" fmla="*/ 152400 w 2578826"/>
                <a:gd name="connsiteY2" fmla="*/ 3032760 h 3631825"/>
                <a:gd name="connsiteX3" fmla="*/ 213360 w 2578826"/>
                <a:gd name="connsiteY3" fmla="*/ 3017520 h 3631825"/>
                <a:gd name="connsiteX4" fmla="*/ 304800 w 2578826"/>
                <a:gd name="connsiteY4" fmla="*/ 2987040 h 3631825"/>
                <a:gd name="connsiteX5" fmla="*/ 350520 w 2578826"/>
                <a:gd name="connsiteY5" fmla="*/ 2971800 h 3631825"/>
                <a:gd name="connsiteX6" fmla="*/ 396240 w 2578826"/>
                <a:gd name="connsiteY6" fmla="*/ 2956560 h 3631825"/>
                <a:gd name="connsiteX7" fmla="*/ 457200 w 2578826"/>
                <a:gd name="connsiteY7" fmla="*/ 2941320 h 3631825"/>
                <a:gd name="connsiteX8" fmla="*/ 548640 w 2578826"/>
                <a:gd name="connsiteY8" fmla="*/ 2895600 h 3631825"/>
                <a:gd name="connsiteX9" fmla="*/ 640080 w 2578826"/>
                <a:gd name="connsiteY9" fmla="*/ 2865120 h 3631825"/>
                <a:gd name="connsiteX10" fmla="*/ 685800 w 2578826"/>
                <a:gd name="connsiteY10" fmla="*/ 2819400 h 3631825"/>
                <a:gd name="connsiteX11" fmla="*/ 731520 w 2578826"/>
                <a:gd name="connsiteY11" fmla="*/ 2788920 h 3631825"/>
                <a:gd name="connsiteX12" fmla="*/ 762000 w 2578826"/>
                <a:gd name="connsiteY12" fmla="*/ 2743200 h 3631825"/>
                <a:gd name="connsiteX13" fmla="*/ 853440 w 2578826"/>
                <a:gd name="connsiteY13" fmla="*/ 2712720 h 3631825"/>
                <a:gd name="connsiteX14" fmla="*/ 944880 w 2578826"/>
                <a:gd name="connsiteY14" fmla="*/ 2636520 h 3631825"/>
                <a:gd name="connsiteX15" fmla="*/ 990600 w 2578826"/>
                <a:gd name="connsiteY15" fmla="*/ 2606040 h 3631825"/>
                <a:gd name="connsiteX16" fmla="*/ 1082040 w 2578826"/>
                <a:gd name="connsiteY16" fmla="*/ 2468880 h 3631825"/>
                <a:gd name="connsiteX17" fmla="*/ 1112520 w 2578826"/>
                <a:gd name="connsiteY17" fmla="*/ 2423160 h 3631825"/>
                <a:gd name="connsiteX18" fmla="*/ 1158240 w 2578826"/>
                <a:gd name="connsiteY18" fmla="*/ 2377440 h 3631825"/>
                <a:gd name="connsiteX19" fmla="*/ 1234440 w 2578826"/>
                <a:gd name="connsiteY19" fmla="*/ 2240280 h 3631825"/>
                <a:gd name="connsiteX20" fmla="*/ 1295400 w 2578826"/>
                <a:gd name="connsiteY20" fmla="*/ 2133600 h 3631825"/>
                <a:gd name="connsiteX21" fmla="*/ 1341120 w 2578826"/>
                <a:gd name="connsiteY21" fmla="*/ 2087880 h 3631825"/>
                <a:gd name="connsiteX22" fmla="*/ 1447800 w 2578826"/>
                <a:gd name="connsiteY22" fmla="*/ 1950720 h 3631825"/>
                <a:gd name="connsiteX23" fmla="*/ 1493520 w 2578826"/>
                <a:gd name="connsiteY23" fmla="*/ 1920240 h 3631825"/>
                <a:gd name="connsiteX24" fmla="*/ 1569720 w 2578826"/>
                <a:gd name="connsiteY24" fmla="*/ 1783080 h 3631825"/>
                <a:gd name="connsiteX25" fmla="*/ 1600200 w 2578826"/>
                <a:gd name="connsiteY25" fmla="*/ 1737360 h 3631825"/>
                <a:gd name="connsiteX26" fmla="*/ 1645920 w 2578826"/>
                <a:gd name="connsiteY26" fmla="*/ 1706880 h 3631825"/>
                <a:gd name="connsiteX27" fmla="*/ 1722120 w 2578826"/>
                <a:gd name="connsiteY27" fmla="*/ 1569720 h 3631825"/>
                <a:gd name="connsiteX28" fmla="*/ 1783080 w 2578826"/>
                <a:gd name="connsiteY28" fmla="*/ 1478280 h 3631825"/>
                <a:gd name="connsiteX29" fmla="*/ 1813560 w 2578826"/>
                <a:gd name="connsiteY29" fmla="*/ 1432560 h 3631825"/>
                <a:gd name="connsiteX30" fmla="*/ 1859280 w 2578826"/>
                <a:gd name="connsiteY30" fmla="*/ 1386840 h 3631825"/>
                <a:gd name="connsiteX31" fmla="*/ 1935480 w 2578826"/>
                <a:gd name="connsiteY31" fmla="*/ 1249680 h 3631825"/>
                <a:gd name="connsiteX32" fmla="*/ 1965960 w 2578826"/>
                <a:gd name="connsiteY32" fmla="*/ 1203960 h 3631825"/>
                <a:gd name="connsiteX33" fmla="*/ 1981200 w 2578826"/>
                <a:gd name="connsiteY33" fmla="*/ 1158240 h 3631825"/>
                <a:gd name="connsiteX34" fmla="*/ 2042160 w 2578826"/>
                <a:gd name="connsiteY34" fmla="*/ 1066800 h 3631825"/>
                <a:gd name="connsiteX35" fmla="*/ 2087880 w 2578826"/>
                <a:gd name="connsiteY35" fmla="*/ 960120 h 3631825"/>
                <a:gd name="connsiteX36" fmla="*/ 2118360 w 2578826"/>
                <a:gd name="connsiteY36" fmla="*/ 914400 h 3631825"/>
                <a:gd name="connsiteX37" fmla="*/ 2133600 w 2578826"/>
                <a:gd name="connsiteY37" fmla="*/ 868680 h 3631825"/>
                <a:gd name="connsiteX38" fmla="*/ 2164080 w 2578826"/>
                <a:gd name="connsiteY38" fmla="*/ 822960 h 3631825"/>
                <a:gd name="connsiteX39" fmla="*/ 2225040 w 2578826"/>
                <a:gd name="connsiteY39" fmla="*/ 670560 h 3631825"/>
                <a:gd name="connsiteX40" fmla="*/ 2255520 w 2578826"/>
                <a:gd name="connsiteY40" fmla="*/ 624840 h 3631825"/>
                <a:gd name="connsiteX41" fmla="*/ 2286000 w 2578826"/>
                <a:gd name="connsiteY41" fmla="*/ 533400 h 3631825"/>
                <a:gd name="connsiteX42" fmla="*/ 2316480 w 2578826"/>
                <a:gd name="connsiteY42" fmla="*/ 472440 h 3631825"/>
                <a:gd name="connsiteX43" fmla="*/ 2346960 w 2578826"/>
                <a:gd name="connsiteY43" fmla="*/ 381000 h 3631825"/>
                <a:gd name="connsiteX44" fmla="*/ 2362200 w 2578826"/>
                <a:gd name="connsiteY44" fmla="*/ 335280 h 3631825"/>
                <a:gd name="connsiteX45" fmla="*/ 2377440 w 2578826"/>
                <a:gd name="connsiteY45" fmla="*/ 91440 h 3631825"/>
                <a:gd name="connsiteX46" fmla="*/ 2392680 w 2578826"/>
                <a:gd name="connsiteY46" fmla="*/ 0 h 3631825"/>
                <a:gd name="connsiteX47" fmla="*/ 2453640 w 2578826"/>
                <a:gd name="connsiteY47" fmla="*/ 0 h 3631825"/>
                <a:gd name="connsiteX48" fmla="*/ 2484120 w 2578826"/>
                <a:gd name="connsiteY48" fmla="*/ 137160 h 3631825"/>
                <a:gd name="connsiteX49" fmla="*/ 2514600 w 2578826"/>
                <a:gd name="connsiteY49" fmla="*/ 228600 h 3631825"/>
                <a:gd name="connsiteX50" fmla="*/ 2529840 w 2578826"/>
                <a:gd name="connsiteY50" fmla="*/ 502920 h 3631825"/>
                <a:gd name="connsiteX51" fmla="*/ 2575560 w 2578826"/>
                <a:gd name="connsiteY51" fmla="*/ 518160 h 3631825"/>
                <a:gd name="connsiteX52" fmla="*/ 2560320 w 2578826"/>
                <a:gd name="connsiteY52" fmla="*/ 792480 h 3631825"/>
                <a:gd name="connsiteX53" fmla="*/ 2529840 w 2578826"/>
                <a:gd name="connsiteY53" fmla="*/ 883920 h 3631825"/>
                <a:gd name="connsiteX54" fmla="*/ 2514600 w 2578826"/>
                <a:gd name="connsiteY54" fmla="*/ 929640 h 3631825"/>
                <a:gd name="connsiteX55" fmla="*/ 2484120 w 2578826"/>
                <a:gd name="connsiteY55" fmla="*/ 975360 h 3631825"/>
                <a:gd name="connsiteX56" fmla="*/ 2453640 w 2578826"/>
                <a:gd name="connsiteY56" fmla="*/ 1066800 h 3631825"/>
                <a:gd name="connsiteX57" fmla="*/ 2438400 w 2578826"/>
                <a:gd name="connsiteY57" fmla="*/ 1112520 h 3631825"/>
                <a:gd name="connsiteX58" fmla="*/ 2499360 w 2578826"/>
                <a:gd name="connsiteY58" fmla="*/ 1188720 h 3631825"/>
                <a:gd name="connsiteX59" fmla="*/ 2514600 w 2578826"/>
                <a:gd name="connsiteY59" fmla="*/ 1234440 h 3631825"/>
                <a:gd name="connsiteX60" fmla="*/ 2575560 w 2578826"/>
                <a:gd name="connsiteY60" fmla="*/ 1325880 h 3631825"/>
                <a:gd name="connsiteX61" fmla="*/ 2545080 w 2578826"/>
                <a:gd name="connsiteY61" fmla="*/ 1417320 h 3631825"/>
                <a:gd name="connsiteX62" fmla="*/ 2529840 w 2578826"/>
                <a:gd name="connsiteY62" fmla="*/ 1463040 h 3631825"/>
                <a:gd name="connsiteX63" fmla="*/ 2499360 w 2578826"/>
                <a:gd name="connsiteY63" fmla="*/ 1569720 h 3631825"/>
                <a:gd name="connsiteX64" fmla="*/ 2438400 w 2578826"/>
                <a:gd name="connsiteY64" fmla="*/ 1661160 h 3631825"/>
                <a:gd name="connsiteX65" fmla="*/ 2392680 w 2578826"/>
                <a:gd name="connsiteY65" fmla="*/ 1691640 h 3631825"/>
                <a:gd name="connsiteX66" fmla="*/ 2362200 w 2578826"/>
                <a:gd name="connsiteY66" fmla="*/ 1737360 h 3631825"/>
                <a:gd name="connsiteX67" fmla="*/ 2362200 w 2578826"/>
                <a:gd name="connsiteY67" fmla="*/ 1798320 h 3631825"/>
                <a:gd name="connsiteX68" fmla="*/ 2346960 w 2578826"/>
                <a:gd name="connsiteY68" fmla="*/ 1920240 h 3631825"/>
                <a:gd name="connsiteX69" fmla="*/ 2301240 w 2578826"/>
                <a:gd name="connsiteY69" fmla="*/ 1965960 h 3631825"/>
                <a:gd name="connsiteX70" fmla="*/ 2286000 w 2578826"/>
                <a:gd name="connsiteY70" fmla="*/ 2011680 h 3631825"/>
                <a:gd name="connsiteX71" fmla="*/ 2240280 w 2578826"/>
                <a:gd name="connsiteY71" fmla="*/ 2042160 h 3631825"/>
                <a:gd name="connsiteX72" fmla="*/ 2133600 w 2578826"/>
                <a:gd name="connsiteY72" fmla="*/ 2179320 h 3631825"/>
                <a:gd name="connsiteX73" fmla="*/ 2103120 w 2578826"/>
                <a:gd name="connsiteY73" fmla="*/ 2225040 h 3631825"/>
                <a:gd name="connsiteX74" fmla="*/ 2072640 w 2578826"/>
                <a:gd name="connsiteY74" fmla="*/ 2270760 h 3631825"/>
                <a:gd name="connsiteX75" fmla="*/ 2026920 w 2578826"/>
                <a:gd name="connsiteY75" fmla="*/ 2362200 h 3631825"/>
                <a:gd name="connsiteX76" fmla="*/ 1981200 w 2578826"/>
                <a:gd name="connsiteY76" fmla="*/ 2377440 h 3631825"/>
                <a:gd name="connsiteX77" fmla="*/ 1935480 w 2578826"/>
                <a:gd name="connsiteY77" fmla="*/ 2468880 h 3631825"/>
                <a:gd name="connsiteX78" fmla="*/ 1889760 w 2578826"/>
                <a:gd name="connsiteY78" fmla="*/ 2484120 h 3631825"/>
                <a:gd name="connsiteX79" fmla="*/ 1905000 w 2578826"/>
                <a:gd name="connsiteY79" fmla="*/ 2529840 h 3631825"/>
                <a:gd name="connsiteX80" fmla="*/ 1950720 w 2578826"/>
                <a:gd name="connsiteY80" fmla="*/ 2545080 h 3631825"/>
                <a:gd name="connsiteX81" fmla="*/ 1874520 w 2578826"/>
                <a:gd name="connsiteY81" fmla="*/ 2682240 h 3631825"/>
                <a:gd name="connsiteX82" fmla="*/ 1828800 w 2578826"/>
                <a:gd name="connsiteY82" fmla="*/ 2697480 h 3631825"/>
                <a:gd name="connsiteX83" fmla="*/ 1737360 w 2578826"/>
                <a:gd name="connsiteY83" fmla="*/ 2758440 h 3631825"/>
                <a:gd name="connsiteX84" fmla="*/ 1691640 w 2578826"/>
                <a:gd name="connsiteY84" fmla="*/ 2788920 h 3631825"/>
                <a:gd name="connsiteX85" fmla="*/ 1645920 w 2578826"/>
                <a:gd name="connsiteY85" fmla="*/ 2804160 h 3631825"/>
                <a:gd name="connsiteX86" fmla="*/ 1463040 w 2578826"/>
                <a:gd name="connsiteY86" fmla="*/ 2895600 h 3631825"/>
                <a:gd name="connsiteX87" fmla="*/ 1417320 w 2578826"/>
                <a:gd name="connsiteY87" fmla="*/ 2910840 h 3631825"/>
                <a:gd name="connsiteX88" fmla="*/ 1371600 w 2578826"/>
                <a:gd name="connsiteY88" fmla="*/ 2926080 h 3631825"/>
                <a:gd name="connsiteX89" fmla="*/ 1341120 w 2578826"/>
                <a:gd name="connsiteY89" fmla="*/ 2971800 h 3631825"/>
                <a:gd name="connsiteX90" fmla="*/ 1295400 w 2578826"/>
                <a:gd name="connsiteY90" fmla="*/ 2987040 h 3631825"/>
                <a:gd name="connsiteX91" fmla="*/ 1249680 w 2578826"/>
                <a:gd name="connsiteY91" fmla="*/ 3017520 h 3631825"/>
                <a:gd name="connsiteX92" fmla="*/ 1310640 w 2578826"/>
                <a:gd name="connsiteY92" fmla="*/ 3230880 h 3631825"/>
                <a:gd name="connsiteX93" fmla="*/ 1143000 w 2578826"/>
                <a:gd name="connsiteY93" fmla="*/ 3276600 h 3631825"/>
                <a:gd name="connsiteX94" fmla="*/ 960120 w 2578826"/>
                <a:gd name="connsiteY94" fmla="*/ 3337560 h 3631825"/>
                <a:gd name="connsiteX95" fmla="*/ 853440 w 2578826"/>
                <a:gd name="connsiteY95" fmla="*/ 3368040 h 3631825"/>
                <a:gd name="connsiteX96" fmla="*/ 701040 w 2578826"/>
                <a:gd name="connsiteY96" fmla="*/ 3489960 h 3631825"/>
                <a:gd name="connsiteX97" fmla="*/ 167640 w 2578826"/>
                <a:gd name="connsiteY97" fmla="*/ 3627120 h 3631825"/>
                <a:gd name="connsiteX98" fmla="*/ 30480 w 2578826"/>
                <a:gd name="connsiteY98" fmla="*/ 3276600 h 3631825"/>
                <a:gd name="connsiteX99" fmla="*/ 15240 w 2578826"/>
                <a:gd name="connsiteY99" fmla="*/ 3230880 h 3631825"/>
                <a:gd name="connsiteX100" fmla="*/ 0 w 2578826"/>
                <a:gd name="connsiteY100" fmla="*/ 3093720 h 3631825"/>
                <a:gd name="connsiteX101" fmla="*/ 15240 w 2578826"/>
                <a:gd name="connsiteY101" fmla="*/ 3078480 h 3631825"/>
                <a:gd name="connsiteX0" fmla="*/ 15240 w 2578826"/>
                <a:gd name="connsiteY0" fmla="*/ 3078480 h 3631825"/>
                <a:gd name="connsiteX1" fmla="*/ 15240 w 2578826"/>
                <a:gd name="connsiteY1" fmla="*/ 3078480 h 3631825"/>
                <a:gd name="connsiteX2" fmla="*/ 152400 w 2578826"/>
                <a:gd name="connsiteY2" fmla="*/ 3032760 h 3631825"/>
                <a:gd name="connsiteX3" fmla="*/ 213360 w 2578826"/>
                <a:gd name="connsiteY3" fmla="*/ 3017520 h 3631825"/>
                <a:gd name="connsiteX4" fmla="*/ 304800 w 2578826"/>
                <a:gd name="connsiteY4" fmla="*/ 2987040 h 3631825"/>
                <a:gd name="connsiteX5" fmla="*/ 350520 w 2578826"/>
                <a:gd name="connsiteY5" fmla="*/ 2971800 h 3631825"/>
                <a:gd name="connsiteX6" fmla="*/ 396240 w 2578826"/>
                <a:gd name="connsiteY6" fmla="*/ 2956560 h 3631825"/>
                <a:gd name="connsiteX7" fmla="*/ 457200 w 2578826"/>
                <a:gd name="connsiteY7" fmla="*/ 2941320 h 3631825"/>
                <a:gd name="connsiteX8" fmla="*/ 548640 w 2578826"/>
                <a:gd name="connsiteY8" fmla="*/ 2895600 h 3631825"/>
                <a:gd name="connsiteX9" fmla="*/ 640080 w 2578826"/>
                <a:gd name="connsiteY9" fmla="*/ 2865120 h 3631825"/>
                <a:gd name="connsiteX10" fmla="*/ 685800 w 2578826"/>
                <a:gd name="connsiteY10" fmla="*/ 2819400 h 3631825"/>
                <a:gd name="connsiteX11" fmla="*/ 731520 w 2578826"/>
                <a:gd name="connsiteY11" fmla="*/ 2788920 h 3631825"/>
                <a:gd name="connsiteX12" fmla="*/ 762000 w 2578826"/>
                <a:gd name="connsiteY12" fmla="*/ 2743200 h 3631825"/>
                <a:gd name="connsiteX13" fmla="*/ 853440 w 2578826"/>
                <a:gd name="connsiteY13" fmla="*/ 2712720 h 3631825"/>
                <a:gd name="connsiteX14" fmla="*/ 944880 w 2578826"/>
                <a:gd name="connsiteY14" fmla="*/ 2636520 h 3631825"/>
                <a:gd name="connsiteX15" fmla="*/ 990600 w 2578826"/>
                <a:gd name="connsiteY15" fmla="*/ 2606040 h 3631825"/>
                <a:gd name="connsiteX16" fmla="*/ 1082040 w 2578826"/>
                <a:gd name="connsiteY16" fmla="*/ 2468880 h 3631825"/>
                <a:gd name="connsiteX17" fmla="*/ 1112520 w 2578826"/>
                <a:gd name="connsiteY17" fmla="*/ 2423160 h 3631825"/>
                <a:gd name="connsiteX18" fmla="*/ 1158240 w 2578826"/>
                <a:gd name="connsiteY18" fmla="*/ 2377440 h 3631825"/>
                <a:gd name="connsiteX19" fmla="*/ 1234440 w 2578826"/>
                <a:gd name="connsiteY19" fmla="*/ 2240280 h 3631825"/>
                <a:gd name="connsiteX20" fmla="*/ 1295400 w 2578826"/>
                <a:gd name="connsiteY20" fmla="*/ 2133600 h 3631825"/>
                <a:gd name="connsiteX21" fmla="*/ 1341120 w 2578826"/>
                <a:gd name="connsiteY21" fmla="*/ 2087880 h 3631825"/>
                <a:gd name="connsiteX22" fmla="*/ 1447800 w 2578826"/>
                <a:gd name="connsiteY22" fmla="*/ 1950720 h 3631825"/>
                <a:gd name="connsiteX23" fmla="*/ 1493520 w 2578826"/>
                <a:gd name="connsiteY23" fmla="*/ 1920240 h 3631825"/>
                <a:gd name="connsiteX24" fmla="*/ 1569720 w 2578826"/>
                <a:gd name="connsiteY24" fmla="*/ 1783080 h 3631825"/>
                <a:gd name="connsiteX25" fmla="*/ 1600200 w 2578826"/>
                <a:gd name="connsiteY25" fmla="*/ 1737360 h 3631825"/>
                <a:gd name="connsiteX26" fmla="*/ 1645920 w 2578826"/>
                <a:gd name="connsiteY26" fmla="*/ 1706880 h 3631825"/>
                <a:gd name="connsiteX27" fmla="*/ 1722120 w 2578826"/>
                <a:gd name="connsiteY27" fmla="*/ 1569720 h 3631825"/>
                <a:gd name="connsiteX28" fmla="*/ 1783080 w 2578826"/>
                <a:gd name="connsiteY28" fmla="*/ 1478280 h 3631825"/>
                <a:gd name="connsiteX29" fmla="*/ 1813560 w 2578826"/>
                <a:gd name="connsiteY29" fmla="*/ 1432560 h 3631825"/>
                <a:gd name="connsiteX30" fmla="*/ 1859280 w 2578826"/>
                <a:gd name="connsiteY30" fmla="*/ 1386840 h 3631825"/>
                <a:gd name="connsiteX31" fmla="*/ 1935480 w 2578826"/>
                <a:gd name="connsiteY31" fmla="*/ 1249680 h 3631825"/>
                <a:gd name="connsiteX32" fmla="*/ 1965960 w 2578826"/>
                <a:gd name="connsiteY32" fmla="*/ 1203960 h 3631825"/>
                <a:gd name="connsiteX33" fmla="*/ 1981200 w 2578826"/>
                <a:gd name="connsiteY33" fmla="*/ 1158240 h 3631825"/>
                <a:gd name="connsiteX34" fmla="*/ 2042160 w 2578826"/>
                <a:gd name="connsiteY34" fmla="*/ 1066800 h 3631825"/>
                <a:gd name="connsiteX35" fmla="*/ 2087880 w 2578826"/>
                <a:gd name="connsiteY35" fmla="*/ 960120 h 3631825"/>
                <a:gd name="connsiteX36" fmla="*/ 2118360 w 2578826"/>
                <a:gd name="connsiteY36" fmla="*/ 914400 h 3631825"/>
                <a:gd name="connsiteX37" fmla="*/ 2133600 w 2578826"/>
                <a:gd name="connsiteY37" fmla="*/ 868680 h 3631825"/>
                <a:gd name="connsiteX38" fmla="*/ 2164080 w 2578826"/>
                <a:gd name="connsiteY38" fmla="*/ 822960 h 3631825"/>
                <a:gd name="connsiteX39" fmla="*/ 2225040 w 2578826"/>
                <a:gd name="connsiteY39" fmla="*/ 670560 h 3631825"/>
                <a:gd name="connsiteX40" fmla="*/ 2255520 w 2578826"/>
                <a:gd name="connsiteY40" fmla="*/ 624840 h 3631825"/>
                <a:gd name="connsiteX41" fmla="*/ 2286000 w 2578826"/>
                <a:gd name="connsiteY41" fmla="*/ 533400 h 3631825"/>
                <a:gd name="connsiteX42" fmla="*/ 2316480 w 2578826"/>
                <a:gd name="connsiteY42" fmla="*/ 472440 h 3631825"/>
                <a:gd name="connsiteX43" fmla="*/ 2346960 w 2578826"/>
                <a:gd name="connsiteY43" fmla="*/ 381000 h 3631825"/>
                <a:gd name="connsiteX44" fmla="*/ 2362200 w 2578826"/>
                <a:gd name="connsiteY44" fmla="*/ 335280 h 3631825"/>
                <a:gd name="connsiteX45" fmla="*/ 2377440 w 2578826"/>
                <a:gd name="connsiteY45" fmla="*/ 91440 h 3631825"/>
                <a:gd name="connsiteX46" fmla="*/ 2392680 w 2578826"/>
                <a:gd name="connsiteY46" fmla="*/ 0 h 3631825"/>
                <a:gd name="connsiteX47" fmla="*/ 2453640 w 2578826"/>
                <a:gd name="connsiteY47" fmla="*/ 0 h 3631825"/>
                <a:gd name="connsiteX48" fmla="*/ 2484120 w 2578826"/>
                <a:gd name="connsiteY48" fmla="*/ 137160 h 3631825"/>
                <a:gd name="connsiteX49" fmla="*/ 2514600 w 2578826"/>
                <a:gd name="connsiteY49" fmla="*/ 228600 h 3631825"/>
                <a:gd name="connsiteX50" fmla="*/ 2529840 w 2578826"/>
                <a:gd name="connsiteY50" fmla="*/ 502920 h 3631825"/>
                <a:gd name="connsiteX51" fmla="*/ 2575560 w 2578826"/>
                <a:gd name="connsiteY51" fmla="*/ 518160 h 3631825"/>
                <a:gd name="connsiteX52" fmla="*/ 2560320 w 2578826"/>
                <a:gd name="connsiteY52" fmla="*/ 792480 h 3631825"/>
                <a:gd name="connsiteX53" fmla="*/ 2529840 w 2578826"/>
                <a:gd name="connsiteY53" fmla="*/ 883920 h 3631825"/>
                <a:gd name="connsiteX54" fmla="*/ 2514600 w 2578826"/>
                <a:gd name="connsiteY54" fmla="*/ 929640 h 3631825"/>
                <a:gd name="connsiteX55" fmla="*/ 2484120 w 2578826"/>
                <a:gd name="connsiteY55" fmla="*/ 975360 h 3631825"/>
                <a:gd name="connsiteX56" fmla="*/ 2453640 w 2578826"/>
                <a:gd name="connsiteY56" fmla="*/ 1066800 h 3631825"/>
                <a:gd name="connsiteX57" fmla="*/ 2438400 w 2578826"/>
                <a:gd name="connsiteY57" fmla="*/ 1112520 h 3631825"/>
                <a:gd name="connsiteX58" fmla="*/ 2499360 w 2578826"/>
                <a:gd name="connsiteY58" fmla="*/ 1188720 h 3631825"/>
                <a:gd name="connsiteX59" fmla="*/ 2514600 w 2578826"/>
                <a:gd name="connsiteY59" fmla="*/ 1234440 h 3631825"/>
                <a:gd name="connsiteX60" fmla="*/ 2575560 w 2578826"/>
                <a:gd name="connsiteY60" fmla="*/ 1325880 h 3631825"/>
                <a:gd name="connsiteX61" fmla="*/ 2545080 w 2578826"/>
                <a:gd name="connsiteY61" fmla="*/ 1417320 h 3631825"/>
                <a:gd name="connsiteX62" fmla="*/ 2529840 w 2578826"/>
                <a:gd name="connsiteY62" fmla="*/ 1463040 h 3631825"/>
                <a:gd name="connsiteX63" fmla="*/ 2499360 w 2578826"/>
                <a:gd name="connsiteY63" fmla="*/ 1569720 h 3631825"/>
                <a:gd name="connsiteX64" fmla="*/ 2438400 w 2578826"/>
                <a:gd name="connsiteY64" fmla="*/ 1661160 h 3631825"/>
                <a:gd name="connsiteX65" fmla="*/ 2392680 w 2578826"/>
                <a:gd name="connsiteY65" fmla="*/ 1691640 h 3631825"/>
                <a:gd name="connsiteX66" fmla="*/ 2362200 w 2578826"/>
                <a:gd name="connsiteY66" fmla="*/ 1737360 h 3631825"/>
                <a:gd name="connsiteX67" fmla="*/ 2362200 w 2578826"/>
                <a:gd name="connsiteY67" fmla="*/ 1798320 h 3631825"/>
                <a:gd name="connsiteX68" fmla="*/ 2346960 w 2578826"/>
                <a:gd name="connsiteY68" fmla="*/ 1920240 h 3631825"/>
                <a:gd name="connsiteX69" fmla="*/ 2301240 w 2578826"/>
                <a:gd name="connsiteY69" fmla="*/ 1965960 h 3631825"/>
                <a:gd name="connsiteX70" fmla="*/ 2286000 w 2578826"/>
                <a:gd name="connsiteY70" fmla="*/ 2011680 h 3631825"/>
                <a:gd name="connsiteX71" fmla="*/ 2240280 w 2578826"/>
                <a:gd name="connsiteY71" fmla="*/ 2042160 h 3631825"/>
                <a:gd name="connsiteX72" fmla="*/ 2133600 w 2578826"/>
                <a:gd name="connsiteY72" fmla="*/ 2179320 h 3631825"/>
                <a:gd name="connsiteX73" fmla="*/ 2103120 w 2578826"/>
                <a:gd name="connsiteY73" fmla="*/ 2225040 h 3631825"/>
                <a:gd name="connsiteX74" fmla="*/ 2072640 w 2578826"/>
                <a:gd name="connsiteY74" fmla="*/ 2270760 h 3631825"/>
                <a:gd name="connsiteX75" fmla="*/ 2026920 w 2578826"/>
                <a:gd name="connsiteY75" fmla="*/ 2362200 h 3631825"/>
                <a:gd name="connsiteX76" fmla="*/ 1981200 w 2578826"/>
                <a:gd name="connsiteY76" fmla="*/ 2377440 h 3631825"/>
                <a:gd name="connsiteX77" fmla="*/ 1935480 w 2578826"/>
                <a:gd name="connsiteY77" fmla="*/ 2468880 h 3631825"/>
                <a:gd name="connsiteX78" fmla="*/ 1889760 w 2578826"/>
                <a:gd name="connsiteY78" fmla="*/ 2484120 h 3631825"/>
                <a:gd name="connsiteX79" fmla="*/ 1905000 w 2578826"/>
                <a:gd name="connsiteY79" fmla="*/ 2529840 h 3631825"/>
                <a:gd name="connsiteX80" fmla="*/ 1950720 w 2578826"/>
                <a:gd name="connsiteY80" fmla="*/ 2545080 h 3631825"/>
                <a:gd name="connsiteX81" fmla="*/ 1874520 w 2578826"/>
                <a:gd name="connsiteY81" fmla="*/ 2682240 h 3631825"/>
                <a:gd name="connsiteX82" fmla="*/ 1828800 w 2578826"/>
                <a:gd name="connsiteY82" fmla="*/ 2697480 h 3631825"/>
                <a:gd name="connsiteX83" fmla="*/ 1737360 w 2578826"/>
                <a:gd name="connsiteY83" fmla="*/ 2758440 h 3631825"/>
                <a:gd name="connsiteX84" fmla="*/ 1691640 w 2578826"/>
                <a:gd name="connsiteY84" fmla="*/ 2788920 h 3631825"/>
                <a:gd name="connsiteX85" fmla="*/ 1645920 w 2578826"/>
                <a:gd name="connsiteY85" fmla="*/ 2804160 h 3631825"/>
                <a:gd name="connsiteX86" fmla="*/ 1463040 w 2578826"/>
                <a:gd name="connsiteY86" fmla="*/ 2895600 h 3631825"/>
                <a:gd name="connsiteX87" fmla="*/ 1417320 w 2578826"/>
                <a:gd name="connsiteY87" fmla="*/ 2910840 h 3631825"/>
                <a:gd name="connsiteX88" fmla="*/ 1371600 w 2578826"/>
                <a:gd name="connsiteY88" fmla="*/ 2926080 h 3631825"/>
                <a:gd name="connsiteX89" fmla="*/ 1341120 w 2578826"/>
                <a:gd name="connsiteY89" fmla="*/ 2971800 h 3631825"/>
                <a:gd name="connsiteX90" fmla="*/ 1295400 w 2578826"/>
                <a:gd name="connsiteY90" fmla="*/ 2987040 h 3631825"/>
                <a:gd name="connsiteX91" fmla="*/ 1249680 w 2578826"/>
                <a:gd name="connsiteY91" fmla="*/ 3017520 h 3631825"/>
                <a:gd name="connsiteX92" fmla="*/ 1310640 w 2578826"/>
                <a:gd name="connsiteY92" fmla="*/ 3230880 h 3631825"/>
                <a:gd name="connsiteX93" fmla="*/ 1158240 w 2578826"/>
                <a:gd name="connsiteY93" fmla="*/ 3322320 h 3631825"/>
                <a:gd name="connsiteX94" fmla="*/ 960120 w 2578826"/>
                <a:gd name="connsiteY94" fmla="*/ 3337560 h 3631825"/>
                <a:gd name="connsiteX95" fmla="*/ 853440 w 2578826"/>
                <a:gd name="connsiteY95" fmla="*/ 3368040 h 3631825"/>
                <a:gd name="connsiteX96" fmla="*/ 701040 w 2578826"/>
                <a:gd name="connsiteY96" fmla="*/ 3489960 h 3631825"/>
                <a:gd name="connsiteX97" fmla="*/ 167640 w 2578826"/>
                <a:gd name="connsiteY97" fmla="*/ 3627120 h 3631825"/>
                <a:gd name="connsiteX98" fmla="*/ 30480 w 2578826"/>
                <a:gd name="connsiteY98" fmla="*/ 3276600 h 3631825"/>
                <a:gd name="connsiteX99" fmla="*/ 15240 w 2578826"/>
                <a:gd name="connsiteY99" fmla="*/ 3230880 h 3631825"/>
                <a:gd name="connsiteX100" fmla="*/ 0 w 2578826"/>
                <a:gd name="connsiteY100" fmla="*/ 3093720 h 3631825"/>
                <a:gd name="connsiteX101" fmla="*/ 15240 w 2578826"/>
                <a:gd name="connsiteY101" fmla="*/ 3078480 h 3631825"/>
                <a:gd name="connsiteX0" fmla="*/ 15240 w 2578826"/>
                <a:gd name="connsiteY0" fmla="*/ 3078480 h 3631825"/>
                <a:gd name="connsiteX1" fmla="*/ 15240 w 2578826"/>
                <a:gd name="connsiteY1" fmla="*/ 3078480 h 3631825"/>
                <a:gd name="connsiteX2" fmla="*/ 152400 w 2578826"/>
                <a:gd name="connsiteY2" fmla="*/ 3032760 h 3631825"/>
                <a:gd name="connsiteX3" fmla="*/ 213360 w 2578826"/>
                <a:gd name="connsiteY3" fmla="*/ 3017520 h 3631825"/>
                <a:gd name="connsiteX4" fmla="*/ 304800 w 2578826"/>
                <a:gd name="connsiteY4" fmla="*/ 2987040 h 3631825"/>
                <a:gd name="connsiteX5" fmla="*/ 350520 w 2578826"/>
                <a:gd name="connsiteY5" fmla="*/ 2971800 h 3631825"/>
                <a:gd name="connsiteX6" fmla="*/ 396240 w 2578826"/>
                <a:gd name="connsiteY6" fmla="*/ 2956560 h 3631825"/>
                <a:gd name="connsiteX7" fmla="*/ 457200 w 2578826"/>
                <a:gd name="connsiteY7" fmla="*/ 2941320 h 3631825"/>
                <a:gd name="connsiteX8" fmla="*/ 548640 w 2578826"/>
                <a:gd name="connsiteY8" fmla="*/ 2895600 h 3631825"/>
                <a:gd name="connsiteX9" fmla="*/ 640080 w 2578826"/>
                <a:gd name="connsiteY9" fmla="*/ 2865120 h 3631825"/>
                <a:gd name="connsiteX10" fmla="*/ 685800 w 2578826"/>
                <a:gd name="connsiteY10" fmla="*/ 2819400 h 3631825"/>
                <a:gd name="connsiteX11" fmla="*/ 731520 w 2578826"/>
                <a:gd name="connsiteY11" fmla="*/ 2788920 h 3631825"/>
                <a:gd name="connsiteX12" fmla="*/ 762000 w 2578826"/>
                <a:gd name="connsiteY12" fmla="*/ 2743200 h 3631825"/>
                <a:gd name="connsiteX13" fmla="*/ 853440 w 2578826"/>
                <a:gd name="connsiteY13" fmla="*/ 2712720 h 3631825"/>
                <a:gd name="connsiteX14" fmla="*/ 944880 w 2578826"/>
                <a:gd name="connsiteY14" fmla="*/ 2636520 h 3631825"/>
                <a:gd name="connsiteX15" fmla="*/ 990600 w 2578826"/>
                <a:gd name="connsiteY15" fmla="*/ 2606040 h 3631825"/>
                <a:gd name="connsiteX16" fmla="*/ 1082040 w 2578826"/>
                <a:gd name="connsiteY16" fmla="*/ 2468880 h 3631825"/>
                <a:gd name="connsiteX17" fmla="*/ 1112520 w 2578826"/>
                <a:gd name="connsiteY17" fmla="*/ 2423160 h 3631825"/>
                <a:gd name="connsiteX18" fmla="*/ 1158240 w 2578826"/>
                <a:gd name="connsiteY18" fmla="*/ 2377440 h 3631825"/>
                <a:gd name="connsiteX19" fmla="*/ 1234440 w 2578826"/>
                <a:gd name="connsiteY19" fmla="*/ 2240280 h 3631825"/>
                <a:gd name="connsiteX20" fmla="*/ 1295400 w 2578826"/>
                <a:gd name="connsiteY20" fmla="*/ 2133600 h 3631825"/>
                <a:gd name="connsiteX21" fmla="*/ 1341120 w 2578826"/>
                <a:gd name="connsiteY21" fmla="*/ 2087880 h 3631825"/>
                <a:gd name="connsiteX22" fmla="*/ 1447800 w 2578826"/>
                <a:gd name="connsiteY22" fmla="*/ 1950720 h 3631825"/>
                <a:gd name="connsiteX23" fmla="*/ 1493520 w 2578826"/>
                <a:gd name="connsiteY23" fmla="*/ 1920240 h 3631825"/>
                <a:gd name="connsiteX24" fmla="*/ 1569720 w 2578826"/>
                <a:gd name="connsiteY24" fmla="*/ 1783080 h 3631825"/>
                <a:gd name="connsiteX25" fmla="*/ 1600200 w 2578826"/>
                <a:gd name="connsiteY25" fmla="*/ 1737360 h 3631825"/>
                <a:gd name="connsiteX26" fmla="*/ 1645920 w 2578826"/>
                <a:gd name="connsiteY26" fmla="*/ 1706880 h 3631825"/>
                <a:gd name="connsiteX27" fmla="*/ 1722120 w 2578826"/>
                <a:gd name="connsiteY27" fmla="*/ 1569720 h 3631825"/>
                <a:gd name="connsiteX28" fmla="*/ 1783080 w 2578826"/>
                <a:gd name="connsiteY28" fmla="*/ 1478280 h 3631825"/>
                <a:gd name="connsiteX29" fmla="*/ 1813560 w 2578826"/>
                <a:gd name="connsiteY29" fmla="*/ 1432560 h 3631825"/>
                <a:gd name="connsiteX30" fmla="*/ 1859280 w 2578826"/>
                <a:gd name="connsiteY30" fmla="*/ 1386840 h 3631825"/>
                <a:gd name="connsiteX31" fmla="*/ 1935480 w 2578826"/>
                <a:gd name="connsiteY31" fmla="*/ 1249680 h 3631825"/>
                <a:gd name="connsiteX32" fmla="*/ 1965960 w 2578826"/>
                <a:gd name="connsiteY32" fmla="*/ 1203960 h 3631825"/>
                <a:gd name="connsiteX33" fmla="*/ 1981200 w 2578826"/>
                <a:gd name="connsiteY33" fmla="*/ 1158240 h 3631825"/>
                <a:gd name="connsiteX34" fmla="*/ 2042160 w 2578826"/>
                <a:gd name="connsiteY34" fmla="*/ 1066800 h 3631825"/>
                <a:gd name="connsiteX35" fmla="*/ 2087880 w 2578826"/>
                <a:gd name="connsiteY35" fmla="*/ 960120 h 3631825"/>
                <a:gd name="connsiteX36" fmla="*/ 2118360 w 2578826"/>
                <a:gd name="connsiteY36" fmla="*/ 914400 h 3631825"/>
                <a:gd name="connsiteX37" fmla="*/ 2133600 w 2578826"/>
                <a:gd name="connsiteY37" fmla="*/ 868680 h 3631825"/>
                <a:gd name="connsiteX38" fmla="*/ 2164080 w 2578826"/>
                <a:gd name="connsiteY38" fmla="*/ 822960 h 3631825"/>
                <a:gd name="connsiteX39" fmla="*/ 2225040 w 2578826"/>
                <a:gd name="connsiteY39" fmla="*/ 670560 h 3631825"/>
                <a:gd name="connsiteX40" fmla="*/ 2255520 w 2578826"/>
                <a:gd name="connsiteY40" fmla="*/ 624840 h 3631825"/>
                <a:gd name="connsiteX41" fmla="*/ 2286000 w 2578826"/>
                <a:gd name="connsiteY41" fmla="*/ 533400 h 3631825"/>
                <a:gd name="connsiteX42" fmla="*/ 2316480 w 2578826"/>
                <a:gd name="connsiteY42" fmla="*/ 472440 h 3631825"/>
                <a:gd name="connsiteX43" fmla="*/ 2346960 w 2578826"/>
                <a:gd name="connsiteY43" fmla="*/ 381000 h 3631825"/>
                <a:gd name="connsiteX44" fmla="*/ 2362200 w 2578826"/>
                <a:gd name="connsiteY44" fmla="*/ 335280 h 3631825"/>
                <a:gd name="connsiteX45" fmla="*/ 2377440 w 2578826"/>
                <a:gd name="connsiteY45" fmla="*/ 91440 h 3631825"/>
                <a:gd name="connsiteX46" fmla="*/ 2392680 w 2578826"/>
                <a:gd name="connsiteY46" fmla="*/ 0 h 3631825"/>
                <a:gd name="connsiteX47" fmla="*/ 2453640 w 2578826"/>
                <a:gd name="connsiteY47" fmla="*/ 0 h 3631825"/>
                <a:gd name="connsiteX48" fmla="*/ 2484120 w 2578826"/>
                <a:gd name="connsiteY48" fmla="*/ 137160 h 3631825"/>
                <a:gd name="connsiteX49" fmla="*/ 2514600 w 2578826"/>
                <a:gd name="connsiteY49" fmla="*/ 228600 h 3631825"/>
                <a:gd name="connsiteX50" fmla="*/ 2529840 w 2578826"/>
                <a:gd name="connsiteY50" fmla="*/ 502920 h 3631825"/>
                <a:gd name="connsiteX51" fmla="*/ 2575560 w 2578826"/>
                <a:gd name="connsiteY51" fmla="*/ 518160 h 3631825"/>
                <a:gd name="connsiteX52" fmla="*/ 2560320 w 2578826"/>
                <a:gd name="connsiteY52" fmla="*/ 792480 h 3631825"/>
                <a:gd name="connsiteX53" fmla="*/ 2529840 w 2578826"/>
                <a:gd name="connsiteY53" fmla="*/ 883920 h 3631825"/>
                <a:gd name="connsiteX54" fmla="*/ 2514600 w 2578826"/>
                <a:gd name="connsiteY54" fmla="*/ 929640 h 3631825"/>
                <a:gd name="connsiteX55" fmla="*/ 2484120 w 2578826"/>
                <a:gd name="connsiteY55" fmla="*/ 975360 h 3631825"/>
                <a:gd name="connsiteX56" fmla="*/ 2453640 w 2578826"/>
                <a:gd name="connsiteY56" fmla="*/ 1066800 h 3631825"/>
                <a:gd name="connsiteX57" fmla="*/ 2438400 w 2578826"/>
                <a:gd name="connsiteY57" fmla="*/ 1112520 h 3631825"/>
                <a:gd name="connsiteX58" fmla="*/ 2499360 w 2578826"/>
                <a:gd name="connsiteY58" fmla="*/ 1188720 h 3631825"/>
                <a:gd name="connsiteX59" fmla="*/ 2514600 w 2578826"/>
                <a:gd name="connsiteY59" fmla="*/ 1234440 h 3631825"/>
                <a:gd name="connsiteX60" fmla="*/ 2575560 w 2578826"/>
                <a:gd name="connsiteY60" fmla="*/ 1325880 h 3631825"/>
                <a:gd name="connsiteX61" fmla="*/ 2545080 w 2578826"/>
                <a:gd name="connsiteY61" fmla="*/ 1417320 h 3631825"/>
                <a:gd name="connsiteX62" fmla="*/ 2529840 w 2578826"/>
                <a:gd name="connsiteY62" fmla="*/ 1463040 h 3631825"/>
                <a:gd name="connsiteX63" fmla="*/ 2499360 w 2578826"/>
                <a:gd name="connsiteY63" fmla="*/ 1569720 h 3631825"/>
                <a:gd name="connsiteX64" fmla="*/ 2438400 w 2578826"/>
                <a:gd name="connsiteY64" fmla="*/ 1661160 h 3631825"/>
                <a:gd name="connsiteX65" fmla="*/ 2392680 w 2578826"/>
                <a:gd name="connsiteY65" fmla="*/ 1691640 h 3631825"/>
                <a:gd name="connsiteX66" fmla="*/ 2362200 w 2578826"/>
                <a:gd name="connsiteY66" fmla="*/ 1737360 h 3631825"/>
                <a:gd name="connsiteX67" fmla="*/ 2362200 w 2578826"/>
                <a:gd name="connsiteY67" fmla="*/ 1798320 h 3631825"/>
                <a:gd name="connsiteX68" fmla="*/ 2346960 w 2578826"/>
                <a:gd name="connsiteY68" fmla="*/ 1920240 h 3631825"/>
                <a:gd name="connsiteX69" fmla="*/ 2301240 w 2578826"/>
                <a:gd name="connsiteY69" fmla="*/ 1965960 h 3631825"/>
                <a:gd name="connsiteX70" fmla="*/ 2286000 w 2578826"/>
                <a:gd name="connsiteY70" fmla="*/ 2011680 h 3631825"/>
                <a:gd name="connsiteX71" fmla="*/ 2240280 w 2578826"/>
                <a:gd name="connsiteY71" fmla="*/ 2042160 h 3631825"/>
                <a:gd name="connsiteX72" fmla="*/ 2133600 w 2578826"/>
                <a:gd name="connsiteY72" fmla="*/ 2179320 h 3631825"/>
                <a:gd name="connsiteX73" fmla="*/ 2103120 w 2578826"/>
                <a:gd name="connsiteY73" fmla="*/ 2225040 h 3631825"/>
                <a:gd name="connsiteX74" fmla="*/ 2072640 w 2578826"/>
                <a:gd name="connsiteY74" fmla="*/ 2270760 h 3631825"/>
                <a:gd name="connsiteX75" fmla="*/ 2026920 w 2578826"/>
                <a:gd name="connsiteY75" fmla="*/ 2362200 h 3631825"/>
                <a:gd name="connsiteX76" fmla="*/ 1981200 w 2578826"/>
                <a:gd name="connsiteY76" fmla="*/ 2377440 h 3631825"/>
                <a:gd name="connsiteX77" fmla="*/ 1935480 w 2578826"/>
                <a:gd name="connsiteY77" fmla="*/ 2468880 h 3631825"/>
                <a:gd name="connsiteX78" fmla="*/ 1889760 w 2578826"/>
                <a:gd name="connsiteY78" fmla="*/ 2484120 h 3631825"/>
                <a:gd name="connsiteX79" fmla="*/ 1905000 w 2578826"/>
                <a:gd name="connsiteY79" fmla="*/ 2529840 h 3631825"/>
                <a:gd name="connsiteX80" fmla="*/ 1950720 w 2578826"/>
                <a:gd name="connsiteY80" fmla="*/ 2545080 h 3631825"/>
                <a:gd name="connsiteX81" fmla="*/ 1874520 w 2578826"/>
                <a:gd name="connsiteY81" fmla="*/ 2682240 h 3631825"/>
                <a:gd name="connsiteX82" fmla="*/ 1828800 w 2578826"/>
                <a:gd name="connsiteY82" fmla="*/ 2697480 h 3631825"/>
                <a:gd name="connsiteX83" fmla="*/ 1737360 w 2578826"/>
                <a:gd name="connsiteY83" fmla="*/ 2758440 h 3631825"/>
                <a:gd name="connsiteX84" fmla="*/ 1691640 w 2578826"/>
                <a:gd name="connsiteY84" fmla="*/ 2788920 h 3631825"/>
                <a:gd name="connsiteX85" fmla="*/ 1645920 w 2578826"/>
                <a:gd name="connsiteY85" fmla="*/ 2804160 h 3631825"/>
                <a:gd name="connsiteX86" fmla="*/ 1463040 w 2578826"/>
                <a:gd name="connsiteY86" fmla="*/ 2895600 h 3631825"/>
                <a:gd name="connsiteX87" fmla="*/ 1417320 w 2578826"/>
                <a:gd name="connsiteY87" fmla="*/ 2910840 h 3631825"/>
                <a:gd name="connsiteX88" fmla="*/ 1371600 w 2578826"/>
                <a:gd name="connsiteY88" fmla="*/ 2926080 h 3631825"/>
                <a:gd name="connsiteX89" fmla="*/ 1341120 w 2578826"/>
                <a:gd name="connsiteY89" fmla="*/ 2971800 h 3631825"/>
                <a:gd name="connsiteX90" fmla="*/ 1295400 w 2578826"/>
                <a:gd name="connsiteY90" fmla="*/ 2987040 h 3631825"/>
                <a:gd name="connsiteX91" fmla="*/ 1249680 w 2578826"/>
                <a:gd name="connsiteY91" fmla="*/ 3017520 h 3631825"/>
                <a:gd name="connsiteX92" fmla="*/ 1310640 w 2578826"/>
                <a:gd name="connsiteY92" fmla="*/ 3230880 h 3631825"/>
                <a:gd name="connsiteX93" fmla="*/ 1158240 w 2578826"/>
                <a:gd name="connsiteY93" fmla="*/ 3322320 h 3631825"/>
                <a:gd name="connsiteX94" fmla="*/ 853440 w 2578826"/>
                <a:gd name="connsiteY94" fmla="*/ 3368040 h 3631825"/>
                <a:gd name="connsiteX95" fmla="*/ 701040 w 2578826"/>
                <a:gd name="connsiteY95" fmla="*/ 3489960 h 3631825"/>
                <a:gd name="connsiteX96" fmla="*/ 167640 w 2578826"/>
                <a:gd name="connsiteY96" fmla="*/ 3627120 h 3631825"/>
                <a:gd name="connsiteX97" fmla="*/ 30480 w 2578826"/>
                <a:gd name="connsiteY97" fmla="*/ 3276600 h 3631825"/>
                <a:gd name="connsiteX98" fmla="*/ 15240 w 2578826"/>
                <a:gd name="connsiteY98" fmla="*/ 3230880 h 3631825"/>
                <a:gd name="connsiteX99" fmla="*/ 0 w 2578826"/>
                <a:gd name="connsiteY99" fmla="*/ 3093720 h 3631825"/>
                <a:gd name="connsiteX100" fmla="*/ 15240 w 2578826"/>
                <a:gd name="connsiteY100" fmla="*/ 3078480 h 3631825"/>
                <a:gd name="connsiteX0" fmla="*/ 15240 w 2578826"/>
                <a:gd name="connsiteY0" fmla="*/ 3078480 h 3633519"/>
                <a:gd name="connsiteX1" fmla="*/ 15240 w 2578826"/>
                <a:gd name="connsiteY1" fmla="*/ 3078480 h 3633519"/>
                <a:gd name="connsiteX2" fmla="*/ 152400 w 2578826"/>
                <a:gd name="connsiteY2" fmla="*/ 3032760 h 3633519"/>
                <a:gd name="connsiteX3" fmla="*/ 213360 w 2578826"/>
                <a:gd name="connsiteY3" fmla="*/ 3017520 h 3633519"/>
                <a:gd name="connsiteX4" fmla="*/ 304800 w 2578826"/>
                <a:gd name="connsiteY4" fmla="*/ 2987040 h 3633519"/>
                <a:gd name="connsiteX5" fmla="*/ 350520 w 2578826"/>
                <a:gd name="connsiteY5" fmla="*/ 2971800 h 3633519"/>
                <a:gd name="connsiteX6" fmla="*/ 396240 w 2578826"/>
                <a:gd name="connsiteY6" fmla="*/ 2956560 h 3633519"/>
                <a:gd name="connsiteX7" fmla="*/ 457200 w 2578826"/>
                <a:gd name="connsiteY7" fmla="*/ 2941320 h 3633519"/>
                <a:gd name="connsiteX8" fmla="*/ 548640 w 2578826"/>
                <a:gd name="connsiteY8" fmla="*/ 2895600 h 3633519"/>
                <a:gd name="connsiteX9" fmla="*/ 640080 w 2578826"/>
                <a:gd name="connsiteY9" fmla="*/ 2865120 h 3633519"/>
                <a:gd name="connsiteX10" fmla="*/ 685800 w 2578826"/>
                <a:gd name="connsiteY10" fmla="*/ 2819400 h 3633519"/>
                <a:gd name="connsiteX11" fmla="*/ 731520 w 2578826"/>
                <a:gd name="connsiteY11" fmla="*/ 2788920 h 3633519"/>
                <a:gd name="connsiteX12" fmla="*/ 762000 w 2578826"/>
                <a:gd name="connsiteY12" fmla="*/ 2743200 h 3633519"/>
                <a:gd name="connsiteX13" fmla="*/ 853440 w 2578826"/>
                <a:gd name="connsiteY13" fmla="*/ 2712720 h 3633519"/>
                <a:gd name="connsiteX14" fmla="*/ 944880 w 2578826"/>
                <a:gd name="connsiteY14" fmla="*/ 2636520 h 3633519"/>
                <a:gd name="connsiteX15" fmla="*/ 990600 w 2578826"/>
                <a:gd name="connsiteY15" fmla="*/ 2606040 h 3633519"/>
                <a:gd name="connsiteX16" fmla="*/ 1082040 w 2578826"/>
                <a:gd name="connsiteY16" fmla="*/ 2468880 h 3633519"/>
                <a:gd name="connsiteX17" fmla="*/ 1112520 w 2578826"/>
                <a:gd name="connsiteY17" fmla="*/ 2423160 h 3633519"/>
                <a:gd name="connsiteX18" fmla="*/ 1158240 w 2578826"/>
                <a:gd name="connsiteY18" fmla="*/ 2377440 h 3633519"/>
                <a:gd name="connsiteX19" fmla="*/ 1234440 w 2578826"/>
                <a:gd name="connsiteY19" fmla="*/ 2240280 h 3633519"/>
                <a:gd name="connsiteX20" fmla="*/ 1295400 w 2578826"/>
                <a:gd name="connsiteY20" fmla="*/ 2133600 h 3633519"/>
                <a:gd name="connsiteX21" fmla="*/ 1341120 w 2578826"/>
                <a:gd name="connsiteY21" fmla="*/ 2087880 h 3633519"/>
                <a:gd name="connsiteX22" fmla="*/ 1447800 w 2578826"/>
                <a:gd name="connsiteY22" fmla="*/ 1950720 h 3633519"/>
                <a:gd name="connsiteX23" fmla="*/ 1493520 w 2578826"/>
                <a:gd name="connsiteY23" fmla="*/ 1920240 h 3633519"/>
                <a:gd name="connsiteX24" fmla="*/ 1569720 w 2578826"/>
                <a:gd name="connsiteY24" fmla="*/ 1783080 h 3633519"/>
                <a:gd name="connsiteX25" fmla="*/ 1600200 w 2578826"/>
                <a:gd name="connsiteY25" fmla="*/ 1737360 h 3633519"/>
                <a:gd name="connsiteX26" fmla="*/ 1645920 w 2578826"/>
                <a:gd name="connsiteY26" fmla="*/ 1706880 h 3633519"/>
                <a:gd name="connsiteX27" fmla="*/ 1722120 w 2578826"/>
                <a:gd name="connsiteY27" fmla="*/ 1569720 h 3633519"/>
                <a:gd name="connsiteX28" fmla="*/ 1783080 w 2578826"/>
                <a:gd name="connsiteY28" fmla="*/ 1478280 h 3633519"/>
                <a:gd name="connsiteX29" fmla="*/ 1813560 w 2578826"/>
                <a:gd name="connsiteY29" fmla="*/ 1432560 h 3633519"/>
                <a:gd name="connsiteX30" fmla="*/ 1859280 w 2578826"/>
                <a:gd name="connsiteY30" fmla="*/ 1386840 h 3633519"/>
                <a:gd name="connsiteX31" fmla="*/ 1935480 w 2578826"/>
                <a:gd name="connsiteY31" fmla="*/ 1249680 h 3633519"/>
                <a:gd name="connsiteX32" fmla="*/ 1965960 w 2578826"/>
                <a:gd name="connsiteY32" fmla="*/ 1203960 h 3633519"/>
                <a:gd name="connsiteX33" fmla="*/ 1981200 w 2578826"/>
                <a:gd name="connsiteY33" fmla="*/ 1158240 h 3633519"/>
                <a:gd name="connsiteX34" fmla="*/ 2042160 w 2578826"/>
                <a:gd name="connsiteY34" fmla="*/ 1066800 h 3633519"/>
                <a:gd name="connsiteX35" fmla="*/ 2087880 w 2578826"/>
                <a:gd name="connsiteY35" fmla="*/ 960120 h 3633519"/>
                <a:gd name="connsiteX36" fmla="*/ 2118360 w 2578826"/>
                <a:gd name="connsiteY36" fmla="*/ 914400 h 3633519"/>
                <a:gd name="connsiteX37" fmla="*/ 2133600 w 2578826"/>
                <a:gd name="connsiteY37" fmla="*/ 868680 h 3633519"/>
                <a:gd name="connsiteX38" fmla="*/ 2164080 w 2578826"/>
                <a:gd name="connsiteY38" fmla="*/ 822960 h 3633519"/>
                <a:gd name="connsiteX39" fmla="*/ 2225040 w 2578826"/>
                <a:gd name="connsiteY39" fmla="*/ 670560 h 3633519"/>
                <a:gd name="connsiteX40" fmla="*/ 2255520 w 2578826"/>
                <a:gd name="connsiteY40" fmla="*/ 624840 h 3633519"/>
                <a:gd name="connsiteX41" fmla="*/ 2286000 w 2578826"/>
                <a:gd name="connsiteY41" fmla="*/ 533400 h 3633519"/>
                <a:gd name="connsiteX42" fmla="*/ 2316480 w 2578826"/>
                <a:gd name="connsiteY42" fmla="*/ 472440 h 3633519"/>
                <a:gd name="connsiteX43" fmla="*/ 2346960 w 2578826"/>
                <a:gd name="connsiteY43" fmla="*/ 381000 h 3633519"/>
                <a:gd name="connsiteX44" fmla="*/ 2362200 w 2578826"/>
                <a:gd name="connsiteY44" fmla="*/ 335280 h 3633519"/>
                <a:gd name="connsiteX45" fmla="*/ 2377440 w 2578826"/>
                <a:gd name="connsiteY45" fmla="*/ 91440 h 3633519"/>
                <a:gd name="connsiteX46" fmla="*/ 2392680 w 2578826"/>
                <a:gd name="connsiteY46" fmla="*/ 0 h 3633519"/>
                <a:gd name="connsiteX47" fmla="*/ 2453640 w 2578826"/>
                <a:gd name="connsiteY47" fmla="*/ 0 h 3633519"/>
                <a:gd name="connsiteX48" fmla="*/ 2484120 w 2578826"/>
                <a:gd name="connsiteY48" fmla="*/ 137160 h 3633519"/>
                <a:gd name="connsiteX49" fmla="*/ 2514600 w 2578826"/>
                <a:gd name="connsiteY49" fmla="*/ 228600 h 3633519"/>
                <a:gd name="connsiteX50" fmla="*/ 2529840 w 2578826"/>
                <a:gd name="connsiteY50" fmla="*/ 502920 h 3633519"/>
                <a:gd name="connsiteX51" fmla="*/ 2575560 w 2578826"/>
                <a:gd name="connsiteY51" fmla="*/ 518160 h 3633519"/>
                <a:gd name="connsiteX52" fmla="*/ 2560320 w 2578826"/>
                <a:gd name="connsiteY52" fmla="*/ 792480 h 3633519"/>
                <a:gd name="connsiteX53" fmla="*/ 2529840 w 2578826"/>
                <a:gd name="connsiteY53" fmla="*/ 883920 h 3633519"/>
                <a:gd name="connsiteX54" fmla="*/ 2514600 w 2578826"/>
                <a:gd name="connsiteY54" fmla="*/ 929640 h 3633519"/>
                <a:gd name="connsiteX55" fmla="*/ 2484120 w 2578826"/>
                <a:gd name="connsiteY55" fmla="*/ 975360 h 3633519"/>
                <a:gd name="connsiteX56" fmla="*/ 2453640 w 2578826"/>
                <a:gd name="connsiteY56" fmla="*/ 1066800 h 3633519"/>
                <a:gd name="connsiteX57" fmla="*/ 2438400 w 2578826"/>
                <a:gd name="connsiteY57" fmla="*/ 1112520 h 3633519"/>
                <a:gd name="connsiteX58" fmla="*/ 2499360 w 2578826"/>
                <a:gd name="connsiteY58" fmla="*/ 1188720 h 3633519"/>
                <a:gd name="connsiteX59" fmla="*/ 2514600 w 2578826"/>
                <a:gd name="connsiteY59" fmla="*/ 1234440 h 3633519"/>
                <a:gd name="connsiteX60" fmla="*/ 2575560 w 2578826"/>
                <a:gd name="connsiteY60" fmla="*/ 1325880 h 3633519"/>
                <a:gd name="connsiteX61" fmla="*/ 2545080 w 2578826"/>
                <a:gd name="connsiteY61" fmla="*/ 1417320 h 3633519"/>
                <a:gd name="connsiteX62" fmla="*/ 2529840 w 2578826"/>
                <a:gd name="connsiteY62" fmla="*/ 1463040 h 3633519"/>
                <a:gd name="connsiteX63" fmla="*/ 2499360 w 2578826"/>
                <a:gd name="connsiteY63" fmla="*/ 1569720 h 3633519"/>
                <a:gd name="connsiteX64" fmla="*/ 2438400 w 2578826"/>
                <a:gd name="connsiteY64" fmla="*/ 1661160 h 3633519"/>
                <a:gd name="connsiteX65" fmla="*/ 2392680 w 2578826"/>
                <a:gd name="connsiteY65" fmla="*/ 1691640 h 3633519"/>
                <a:gd name="connsiteX66" fmla="*/ 2362200 w 2578826"/>
                <a:gd name="connsiteY66" fmla="*/ 1737360 h 3633519"/>
                <a:gd name="connsiteX67" fmla="*/ 2362200 w 2578826"/>
                <a:gd name="connsiteY67" fmla="*/ 1798320 h 3633519"/>
                <a:gd name="connsiteX68" fmla="*/ 2346960 w 2578826"/>
                <a:gd name="connsiteY68" fmla="*/ 1920240 h 3633519"/>
                <a:gd name="connsiteX69" fmla="*/ 2301240 w 2578826"/>
                <a:gd name="connsiteY69" fmla="*/ 1965960 h 3633519"/>
                <a:gd name="connsiteX70" fmla="*/ 2286000 w 2578826"/>
                <a:gd name="connsiteY70" fmla="*/ 2011680 h 3633519"/>
                <a:gd name="connsiteX71" fmla="*/ 2240280 w 2578826"/>
                <a:gd name="connsiteY71" fmla="*/ 2042160 h 3633519"/>
                <a:gd name="connsiteX72" fmla="*/ 2133600 w 2578826"/>
                <a:gd name="connsiteY72" fmla="*/ 2179320 h 3633519"/>
                <a:gd name="connsiteX73" fmla="*/ 2103120 w 2578826"/>
                <a:gd name="connsiteY73" fmla="*/ 2225040 h 3633519"/>
                <a:gd name="connsiteX74" fmla="*/ 2072640 w 2578826"/>
                <a:gd name="connsiteY74" fmla="*/ 2270760 h 3633519"/>
                <a:gd name="connsiteX75" fmla="*/ 2026920 w 2578826"/>
                <a:gd name="connsiteY75" fmla="*/ 2362200 h 3633519"/>
                <a:gd name="connsiteX76" fmla="*/ 1981200 w 2578826"/>
                <a:gd name="connsiteY76" fmla="*/ 2377440 h 3633519"/>
                <a:gd name="connsiteX77" fmla="*/ 1935480 w 2578826"/>
                <a:gd name="connsiteY77" fmla="*/ 2468880 h 3633519"/>
                <a:gd name="connsiteX78" fmla="*/ 1889760 w 2578826"/>
                <a:gd name="connsiteY78" fmla="*/ 2484120 h 3633519"/>
                <a:gd name="connsiteX79" fmla="*/ 1905000 w 2578826"/>
                <a:gd name="connsiteY79" fmla="*/ 2529840 h 3633519"/>
                <a:gd name="connsiteX80" fmla="*/ 1950720 w 2578826"/>
                <a:gd name="connsiteY80" fmla="*/ 2545080 h 3633519"/>
                <a:gd name="connsiteX81" fmla="*/ 1874520 w 2578826"/>
                <a:gd name="connsiteY81" fmla="*/ 2682240 h 3633519"/>
                <a:gd name="connsiteX82" fmla="*/ 1828800 w 2578826"/>
                <a:gd name="connsiteY82" fmla="*/ 2697480 h 3633519"/>
                <a:gd name="connsiteX83" fmla="*/ 1737360 w 2578826"/>
                <a:gd name="connsiteY83" fmla="*/ 2758440 h 3633519"/>
                <a:gd name="connsiteX84" fmla="*/ 1691640 w 2578826"/>
                <a:gd name="connsiteY84" fmla="*/ 2788920 h 3633519"/>
                <a:gd name="connsiteX85" fmla="*/ 1645920 w 2578826"/>
                <a:gd name="connsiteY85" fmla="*/ 2804160 h 3633519"/>
                <a:gd name="connsiteX86" fmla="*/ 1463040 w 2578826"/>
                <a:gd name="connsiteY86" fmla="*/ 2895600 h 3633519"/>
                <a:gd name="connsiteX87" fmla="*/ 1417320 w 2578826"/>
                <a:gd name="connsiteY87" fmla="*/ 2910840 h 3633519"/>
                <a:gd name="connsiteX88" fmla="*/ 1371600 w 2578826"/>
                <a:gd name="connsiteY88" fmla="*/ 2926080 h 3633519"/>
                <a:gd name="connsiteX89" fmla="*/ 1341120 w 2578826"/>
                <a:gd name="connsiteY89" fmla="*/ 2971800 h 3633519"/>
                <a:gd name="connsiteX90" fmla="*/ 1295400 w 2578826"/>
                <a:gd name="connsiteY90" fmla="*/ 2987040 h 3633519"/>
                <a:gd name="connsiteX91" fmla="*/ 1249680 w 2578826"/>
                <a:gd name="connsiteY91" fmla="*/ 3017520 h 3633519"/>
                <a:gd name="connsiteX92" fmla="*/ 1310640 w 2578826"/>
                <a:gd name="connsiteY92" fmla="*/ 3230880 h 3633519"/>
                <a:gd name="connsiteX93" fmla="*/ 1158240 w 2578826"/>
                <a:gd name="connsiteY93" fmla="*/ 3322320 h 3633519"/>
                <a:gd name="connsiteX94" fmla="*/ 701040 w 2578826"/>
                <a:gd name="connsiteY94" fmla="*/ 3489960 h 3633519"/>
                <a:gd name="connsiteX95" fmla="*/ 167640 w 2578826"/>
                <a:gd name="connsiteY95" fmla="*/ 3627120 h 3633519"/>
                <a:gd name="connsiteX96" fmla="*/ 30480 w 2578826"/>
                <a:gd name="connsiteY96" fmla="*/ 3276600 h 3633519"/>
                <a:gd name="connsiteX97" fmla="*/ 15240 w 2578826"/>
                <a:gd name="connsiteY97" fmla="*/ 3230880 h 3633519"/>
                <a:gd name="connsiteX98" fmla="*/ 0 w 2578826"/>
                <a:gd name="connsiteY98" fmla="*/ 3093720 h 3633519"/>
                <a:gd name="connsiteX99" fmla="*/ 15240 w 2578826"/>
                <a:gd name="connsiteY99" fmla="*/ 3078480 h 3633519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01240 w 2578826"/>
                <a:gd name="connsiteY69" fmla="*/ 1965960 h 3634196"/>
                <a:gd name="connsiteX70" fmla="*/ 2286000 w 2578826"/>
                <a:gd name="connsiteY70" fmla="*/ 2011680 h 3634196"/>
                <a:gd name="connsiteX71" fmla="*/ 2240280 w 2578826"/>
                <a:gd name="connsiteY71" fmla="*/ 2042160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6920 w 2578826"/>
                <a:gd name="connsiteY75" fmla="*/ 2362200 h 3634196"/>
                <a:gd name="connsiteX76" fmla="*/ 1981200 w 2578826"/>
                <a:gd name="connsiteY76" fmla="*/ 2377440 h 3634196"/>
                <a:gd name="connsiteX77" fmla="*/ 1935480 w 2578826"/>
                <a:gd name="connsiteY77" fmla="*/ 2468880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50720 w 2578826"/>
                <a:gd name="connsiteY80" fmla="*/ 2545080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310640 w 2578826"/>
                <a:gd name="connsiteY92" fmla="*/ 3230880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01240 w 2578826"/>
                <a:gd name="connsiteY69" fmla="*/ 1965960 h 3634196"/>
                <a:gd name="connsiteX70" fmla="*/ 2286000 w 2578826"/>
                <a:gd name="connsiteY70" fmla="*/ 2011680 h 3634196"/>
                <a:gd name="connsiteX71" fmla="*/ 2240280 w 2578826"/>
                <a:gd name="connsiteY71" fmla="*/ 2042160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6920 w 2578826"/>
                <a:gd name="connsiteY75" fmla="*/ 2362200 h 3634196"/>
                <a:gd name="connsiteX76" fmla="*/ 1981200 w 2578826"/>
                <a:gd name="connsiteY76" fmla="*/ 2377440 h 3634196"/>
                <a:gd name="connsiteX77" fmla="*/ 1935480 w 2578826"/>
                <a:gd name="connsiteY77" fmla="*/ 2468880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50720 w 2578826"/>
                <a:gd name="connsiteY80" fmla="*/ 2545080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19200 w 2578826"/>
                <a:gd name="connsiteY92" fmla="*/ 3307080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01240 w 2578826"/>
                <a:gd name="connsiteY69" fmla="*/ 1965960 h 3634196"/>
                <a:gd name="connsiteX70" fmla="*/ 2286000 w 2578826"/>
                <a:gd name="connsiteY70" fmla="*/ 2011680 h 3634196"/>
                <a:gd name="connsiteX71" fmla="*/ 2240280 w 2578826"/>
                <a:gd name="connsiteY71" fmla="*/ 2042160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6920 w 2578826"/>
                <a:gd name="connsiteY75" fmla="*/ 2362200 h 3634196"/>
                <a:gd name="connsiteX76" fmla="*/ 1981200 w 2578826"/>
                <a:gd name="connsiteY76" fmla="*/ 2377440 h 3634196"/>
                <a:gd name="connsiteX77" fmla="*/ 1935480 w 2578826"/>
                <a:gd name="connsiteY77" fmla="*/ 2468880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50720 w 2578826"/>
                <a:gd name="connsiteY80" fmla="*/ 2545080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19200 w 2578826"/>
                <a:gd name="connsiteY92" fmla="*/ 3307080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01240 w 2578826"/>
                <a:gd name="connsiteY69" fmla="*/ 1965960 h 3634196"/>
                <a:gd name="connsiteX70" fmla="*/ 2286000 w 2578826"/>
                <a:gd name="connsiteY70" fmla="*/ 2011680 h 3634196"/>
                <a:gd name="connsiteX71" fmla="*/ 2240280 w 2578826"/>
                <a:gd name="connsiteY71" fmla="*/ 2042160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6920 w 2578826"/>
                <a:gd name="connsiteY75" fmla="*/ 2362200 h 3634196"/>
                <a:gd name="connsiteX76" fmla="*/ 1981200 w 2578826"/>
                <a:gd name="connsiteY76" fmla="*/ 2377440 h 3634196"/>
                <a:gd name="connsiteX77" fmla="*/ 1935480 w 2578826"/>
                <a:gd name="connsiteY77" fmla="*/ 2468880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50720 w 2578826"/>
                <a:gd name="connsiteY80" fmla="*/ 2545080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19200 w 2578826"/>
                <a:gd name="connsiteY92" fmla="*/ 3307080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01240 w 2578826"/>
                <a:gd name="connsiteY69" fmla="*/ 1965960 h 3634196"/>
                <a:gd name="connsiteX70" fmla="*/ 2286000 w 2578826"/>
                <a:gd name="connsiteY70" fmla="*/ 2011680 h 3634196"/>
                <a:gd name="connsiteX71" fmla="*/ 2240280 w 2578826"/>
                <a:gd name="connsiteY71" fmla="*/ 2042160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6920 w 2578826"/>
                <a:gd name="connsiteY75" fmla="*/ 2362200 h 3634196"/>
                <a:gd name="connsiteX76" fmla="*/ 1981200 w 2578826"/>
                <a:gd name="connsiteY76" fmla="*/ 2377440 h 3634196"/>
                <a:gd name="connsiteX77" fmla="*/ 1935480 w 2578826"/>
                <a:gd name="connsiteY77" fmla="*/ 2468880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50720 w 2578826"/>
                <a:gd name="connsiteY80" fmla="*/ 2545080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32648 w 2578826"/>
                <a:gd name="connsiteY92" fmla="*/ 3316045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01240 w 2578826"/>
                <a:gd name="connsiteY69" fmla="*/ 1965960 h 3634196"/>
                <a:gd name="connsiteX70" fmla="*/ 2286000 w 2578826"/>
                <a:gd name="connsiteY70" fmla="*/ 2011680 h 3634196"/>
                <a:gd name="connsiteX71" fmla="*/ 2240280 w 2578826"/>
                <a:gd name="connsiteY71" fmla="*/ 2042160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6920 w 2578826"/>
                <a:gd name="connsiteY75" fmla="*/ 2362200 h 3634196"/>
                <a:gd name="connsiteX76" fmla="*/ 1981200 w 2578826"/>
                <a:gd name="connsiteY76" fmla="*/ 2377440 h 3634196"/>
                <a:gd name="connsiteX77" fmla="*/ 1935480 w 2578826"/>
                <a:gd name="connsiteY77" fmla="*/ 2468880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46238 w 2578826"/>
                <a:gd name="connsiteY80" fmla="*/ 2589904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32648 w 2578826"/>
                <a:gd name="connsiteY92" fmla="*/ 3316045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01240 w 2578826"/>
                <a:gd name="connsiteY69" fmla="*/ 1965960 h 3634196"/>
                <a:gd name="connsiteX70" fmla="*/ 2286000 w 2578826"/>
                <a:gd name="connsiteY70" fmla="*/ 2011680 h 3634196"/>
                <a:gd name="connsiteX71" fmla="*/ 2240280 w 2578826"/>
                <a:gd name="connsiteY71" fmla="*/ 2042160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6920 w 2578826"/>
                <a:gd name="connsiteY75" fmla="*/ 2362200 h 3634196"/>
                <a:gd name="connsiteX76" fmla="*/ 1981200 w 2578826"/>
                <a:gd name="connsiteY76" fmla="*/ 2377440 h 3634196"/>
                <a:gd name="connsiteX77" fmla="*/ 1922033 w 2578826"/>
                <a:gd name="connsiteY77" fmla="*/ 2433021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46238 w 2578826"/>
                <a:gd name="connsiteY80" fmla="*/ 2589904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32648 w 2578826"/>
                <a:gd name="connsiteY92" fmla="*/ 3316045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01240 w 2578826"/>
                <a:gd name="connsiteY69" fmla="*/ 1965960 h 3634196"/>
                <a:gd name="connsiteX70" fmla="*/ 2286000 w 2578826"/>
                <a:gd name="connsiteY70" fmla="*/ 2011680 h 3634196"/>
                <a:gd name="connsiteX71" fmla="*/ 2240280 w 2578826"/>
                <a:gd name="connsiteY71" fmla="*/ 2042160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40367 w 2578826"/>
                <a:gd name="connsiteY75" fmla="*/ 2330823 h 3634196"/>
                <a:gd name="connsiteX76" fmla="*/ 1981200 w 2578826"/>
                <a:gd name="connsiteY76" fmla="*/ 2377440 h 3634196"/>
                <a:gd name="connsiteX77" fmla="*/ 1922033 w 2578826"/>
                <a:gd name="connsiteY77" fmla="*/ 2433021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46238 w 2578826"/>
                <a:gd name="connsiteY80" fmla="*/ 2589904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32648 w 2578826"/>
                <a:gd name="connsiteY92" fmla="*/ 3316045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01240 w 2578826"/>
                <a:gd name="connsiteY69" fmla="*/ 1965960 h 3634196"/>
                <a:gd name="connsiteX70" fmla="*/ 2286000 w 2578826"/>
                <a:gd name="connsiteY70" fmla="*/ 2011680 h 3634196"/>
                <a:gd name="connsiteX71" fmla="*/ 2240280 w 2578826"/>
                <a:gd name="connsiteY71" fmla="*/ 2042160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2438 w 2578826"/>
                <a:gd name="connsiteY75" fmla="*/ 2312893 h 3634196"/>
                <a:gd name="connsiteX76" fmla="*/ 1981200 w 2578826"/>
                <a:gd name="connsiteY76" fmla="*/ 2377440 h 3634196"/>
                <a:gd name="connsiteX77" fmla="*/ 1922033 w 2578826"/>
                <a:gd name="connsiteY77" fmla="*/ 2433021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46238 w 2578826"/>
                <a:gd name="connsiteY80" fmla="*/ 2589904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32648 w 2578826"/>
                <a:gd name="connsiteY92" fmla="*/ 3316045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01240 w 2578826"/>
                <a:gd name="connsiteY69" fmla="*/ 1965960 h 3634196"/>
                <a:gd name="connsiteX70" fmla="*/ 2286000 w 2578826"/>
                <a:gd name="connsiteY70" fmla="*/ 2011680 h 3634196"/>
                <a:gd name="connsiteX71" fmla="*/ 2271656 w 2578826"/>
                <a:gd name="connsiteY71" fmla="*/ 2046643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2438 w 2578826"/>
                <a:gd name="connsiteY75" fmla="*/ 2312893 h 3634196"/>
                <a:gd name="connsiteX76" fmla="*/ 1981200 w 2578826"/>
                <a:gd name="connsiteY76" fmla="*/ 2377440 h 3634196"/>
                <a:gd name="connsiteX77" fmla="*/ 1922033 w 2578826"/>
                <a:gd name="connsiteY77" fmla="*/ 2433021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46238 w 2578826"/>
                <a:gd name="connsiteY80" fmla="*/ 2589904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32648 w 2578826"/>
                <a:gd name="connsiteY92" fmla="*/ 3316045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46960 w 2578826"/>
                <a:gd name="connsiteY68" fmla="*/ 1920240 h 3634196"/>
                <a:gd name="connsiteX69" fmla="*/ 2323652 w 2578826"/>
                <a:gd name="connsiteY69" fmla="*/ 1965960 h 3634196"/>
                <a:gd name="connsiteX70" fmla="*/ 2286000 w 2578826"/>
                <a:gd name="connsiteY70" fmla="*/ 2011680 h 3634196"/>
                <a:gd name="connsiteX71" fmla="*/ 2271656 w 2578826"/>
                <a:gd name="connsiteY71" fmla="*/ 2046643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2438 w 2578826"/>
                <a:gd name="connsiteY75" fmla="*/ 2312893 h 3634196"/>
                <a:gd name="connsiteX76" fmla="*/ 1981200 w 2578826"/>
                <a:gd name="connsiteY76" fmla="*/ 2377440 h 3634196"/>
                <a:gd name="connsiteX77" fmla="*/ 1922033 w 2578826"/>
                <a:gd name="connsiteY77" fmla="*/ 2433021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46238 w 2578826"/>
                <a:gd name="connsiteY80" fmla="*/ 2589904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32648 w 2578826"/>
                <a:gd name="connsiteY92" fmla="*/ 3316045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99360 w 2578826"/>
                <a:gd name="connsiteY63" fmla="*/ 1569720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69372 w 2578826"/>
                <a:gd name="connsiteY68" fmla="*/ 1888863 h 3634196"/>
                <a:gd name="connsiteX69" fmla="*/ 2323652 w 2578826"/>
                <a:gd name="connsiteY69" fmla="*/ 1965960 h 3634196"/>
                <a:gd name="connsiteX70" fmla="*/ 2286000 w 2578826"/>
                <a:gd name="connsiteY70" fmla="*/ 2011680 h 3634196"/>
                <a:gd name="connsiteX71" fmla="*/ 2271656 w 2578826"/>
                <a:gd name="connsiteY71" fmla="*/ 2046643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2438 w 2578826"/>
                <a:gd name="connsiteY75" fmla="*/ 2312893 h 3634196"/>
                <a:gd name="connsiteX76" fmla="*/ 1981200 w 2578826"/>
                <a:gd name="connsiteY76" fmla="*/ 2377440 h 3634196"/>
                <a:gd name="connsiteX77" fmla="*/ 1922033 w 2578826"/>
                <a:gd name="connsiteY77" fmla="*/ 2433021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46238 w 2578826"/>
                <a:gd name="connsiteY80" fmla="*/ 2589904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32648 w 2578826"/>
                <a:gd name="connsiteY92" fmla="*/ 3316045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81431 w 2578826"/>
                <a:gd name="connsiteY63" fmla="*/ 1565237 h 3634196"/>
                <a:gd name="connsiteX64" fmla="*/ 2438400 w 2578826"/>
                <a:gd name="connsiteY64" fmla="*/ 1661160 h 3634196"/>
                <a:gd name="connsiteX65" fmla="*/ 2392680 w 2578826"/>
                <a:gd name="connsiteY65" fmla="*/ 1691640 h 3634196"/>
                <a:gd name="connsiteX66" fmla="*/ 2362200 w 2578826"/>
                <a:gd name="connsiteY66" fmla="*/ 1737360 h 3634196"/>
                <a:gd name="connsiteX67" fmla="*/ 2362200 w 2578826"/>
                <a:gd name="connsiteY67" fmla="*/ 1798320 h 3634196"/>
                <a:gd name="connsiteX68" fmla="*/ 2369372 w 2578826"/>
                <a:gd name="connsiteY68" fmla="*/ 1888863 h 3634196"/>
                <a:gd name="connsiteX69" fmla="*/ 2323652 w 2578826"/>
                <a:gd name="connsiteY69" fmla="*/ 1965960 h 3634196"/>
                <a:gd name="connsiteX70" fmla="*/ 2286000 w 2578826"/>
                <a:gd name="connsiteY70" fmla="*/ 2011680 h 3634196"/>
                <a:gd name="connsiteX71" fmla="*/ 2271656 w 2578826"/>
                <a:gd name="connsiteY71" fmla="*/ 2046643 h 3634196"/>
                <a:gd name="connsiteX72" fmla="*/ 2133600 w 2578826"/>
                <a:gd name="connsiteY72" fmla="*/ 2179320 h 3634196"/>
                <a:gd name="connsiteX73" fmla="*/ 2103120 w 2578826"/>
                <a:gd name="connsiteY73" fmla="*/ 2225040 h 3634196"/>
                <a:gd name="connsiteX74" fmla="*/ 2072640 w 2578826"/>
                <a:gd name="connsiteY74" fmla="*/ 2270760 h 3634196"/>
                <a:gd name="connsiteX75" fmla="*/ 2022438 w 2578826"/>
                <a:gd name="connsiteY75" fmla="*/ 2312893 h 3634196"/>
                <a:gd name="connsiteX76" fmla="*/ 1981200 w 2578826"/>
                <a:gd name="connsiteY76" fmla="*/ 2377440 h 3634196"/>
                <a:gd name="connsiteX77" fmla="*/ 1922033 w 2578826"/>
                <a:gd name="connsiteY77" fmla="*/ 2433021 h 3634196"/>
                <a:gd name="connsiteX78" fmla="*/ 1889760 w 2578826"/>
                <a:gd name="connsiteY78" fmla="*/ 2484120 h 3634196"/>
                <a:gd name="connsiteX79" fmla="*/ 1905000 w 2578826"/>
                <a:gd name="connsiteY79" fmla="*/ 2529840 h 3634196"/>
                <a:gd name="connsiteX80" fmla="*/ 1946238 w 2578826"/>
                <a:gd name="connsiteY80" fmla="*/ 2589904 h 3634196"/>
                <a:gd name="connsiteX81" fmla="*/ 1874520 w 2578826"/>
                <a:gd name="connsiteY81" fmla="*/ 2682240 h 3634196"/>
                <a:gd name="connsiteX82" fmla="*/ 1828800 w 2578826"/>
                <a:gd name="connsiteY82" fmla="*/ 2697480 h 3634196"/>
                <a:gd name="connsiteX83" fmla="*/ 1737360 w 2578826"/>
                <a:gd name="connsiteY83" fmla="*/ 2758440 h 3634196"/>
                <a:gd name="connsiteX84" fmla="*/ 1691640 w 2578826"/>
                <a:gd name="connsiteY84" fmla="*/ 2788920 h 3634196"/>
                <a:gd name="connsiteX85" fmla="*/ 1645920 w 2578826"/>
                <a:gd name="connsiteY85" fmla="*/ 2804160 h 3634196"/>
                <a:gd name="connsiteX86" fmla="*/ 1463040 w 2578826"/>
                <a:gd name="connsiteY86" fmla="*/ 2895600 h 3634196"/>
                <a:gd name="connsiteX87" fmla="*/ 1417320 w 2578826"/>
                <a:gd name="connsiteY87" fmla="*/ 2910840 h 3634196"/>
                <a:gd name="connsiteX88" fmla="*/ 1371600 w 2578826"/>
                <a:gd name="connsiteY88" fmla="*/ 2926080 h 3634196"/>
                <a:gd name="connsiteX89" fmla="*/ 1341120 w 2578826"/>
                <a:gd name="connsiteY89" fmla="*/ 2971800 h 3634196"/>
                <a:gd name="connsiteX90" fmla="*/ 1295400 w 2578826"/>
                <a:gd name="connsiteY90" fmla="*/ 2987040 h 3634196"/>
                <a:gd name="connsiteX91" fmla="*/ 1249680 w 2578826"/>
                <a:gd name="connsiteY91" fmla="*/ 3017520 h 3634196"/>
                <a:gd name="connsiteX92" fmla="*/ 1232648 w 2578826"/>
                <a:gd name="connsiteY92" fmla="*/ 3316045 h 3634196"/>
                <a:gd name="connsiteX93" fmla="*/ 701040 w 2578826"/>
                <a:gd name="connsiteY93" fmla="*/ 3489960 h 3634196"/>
                <a:gd name="connsiteX94" fmla="*/ 167640 w 2578826"/>
                <a:gd name="connsiteY94" fmla="*/ 3627120 h 3634196"/>
                <a:gd name="connsiteX95" fmla="*/ 30480 w 2578826"/>
                <a:gd name="connsiteY95" fmla="*/ 3276600 h 3634196"/>
                <a:gd name="connsiteX96" fmla="*/ 15240 w 2578826"/>
                <a:gd name="connsiteY96" fmla="*/ 3230880 h 3634196"/>
                <a:gd name="connsiteX97" fmla="*/ 0 w 2578826"/>
                <a:gd name="connsiteY97" fmla="*/ 3093720 h 3634196"/>
                <a:gd name="connsiteX98" fmla="*/ 15240 w 2578826"/>
                <a:gd name="connsiteY98" fmla="*/ 3078480 h 3634196"/>
                <a:gd name="connsiteX0" fmla="*/ 15240 w 2578826"/>
                <a:gd name="connsiteY0" fmla="*/ 3078480 h 3634196"/>
                <a:gd name="connsiteX1" fmla="*/ 15240 w 2578826"/>
                <a:gd name="connsiteY1" fmla="*/ 3078480 h 3634196"/>
                <a:gd name="connsiteX2" fmla="*/ 152400 w 2578826"/>
                <a:gd name="connsiteY2" fmla="*/ 3032760 h 3634196"/>
                <a:gd name="connsiteX3" fmla="*/ 213360 w 2578826"/>
                <a:gd name="connsiteY3" fmla="*/ 3017520 h 3634196"/>
                <a:gd name="connsiteX4" fmla="*/ 304800 w 2578826"/>
                <a:gd name="connsiteY4" fmla="*/ 2987040 h 3634196"/>
                <a:gd name="connsiteX5" fmla="*/ 350520 w 2578826"/>
                <a:gd name="connsiteY5" fmla="*/ 2971800 h 3634196"/>
                <a:gd name="connsiteX6" fmla="*/ 396240 w 2578826"/>
                <a:gd name="connsiteY6" fmla="*/ 2956560 h 3634196"/>
                <a:gd name="connsiteX7" fmla="*/ 457200 w 2578826"/>
                <a:gd name="connsiteY7" fmla="*/ 2941320 h 3634196"/>
                <a:gd name="connsiteX8" fmla="*/ 548640 w 2578826"/>
                <a:gd name="connsiteY8" fmla="*/ 2895600 h 3634196"/>
                <a:gd name="connsiteX9" fmla="*/ 640080 w 2578826"/>
                <a:gd name="connsiteY9" fmla="*/ 2865120 h 3634196"/>
                <a:gd name="connsiteX10" fmla="*/ 685800 w 2578826"/>
                <a:gd name="connsiteY10" fmla="*/ 2819400 h 3634196"/>
                <a:gd name="connsiteX11" fmla="*/ 731520 w 2578826"/>
                <a:gd name="connsiteY11" fmla="*/ 2788920 h 3634196"/>
                <a:gd name="connsiteX12" fmla="*/ 762000 w 2578826"/>
                <a:gd name="connsiteY12" fmla="*/ 2743200 h 3634196"/>
                <a:gd name="connsiteX13" fmla="*/ 853440 w 2578826"/>
                <a:gd name="connsiteY13" fmla="*/ 2712720 h 3634196"/>
                <a:gd name="connsiteX14" fmla="*/ 944880 w 2578826"/>
                <a:gd name="connsiteY14" fmla="*/ 2636520 h 3634196"/>
                <a:gd name="connsiteX15" fmla="*/ 990600 w 2578826"/>
                <a:gd name="connsiteY15" fmla="*/ 2606040 h 3634196"/>
                <a:gd name="connsiteX16" fmla="*/ 1082040 w 2578826"/>
                <a:gd name="connsiteY16" fmla="*/ 2468880 h 3634196"/>
                <a:gd name="connsiteX17" fmla="*/ 1112520 w 2578826"/>
                <a:gd name="connsiteY17" fmla="*/ 2423160 h 3634196"/>
                <a:gd name="connsiteX18" fmla="*/ 1158240 w 2578826"/>
                <a:gd name="connsiteY18" fmla="*/ 2377440 h 3634196"/>
                <a:gd name="connsiteX19" fmla="*/ 1234440 w 2578826"/>
                <a:gd name="connsiteY19" fmla="*/ 2240280 h 3634196"/>
                <a:gd name="connsiteX20" fmla="*/ 1295400 w 2578826"/>
                <a:gd name="connsiteY20" fmla="*/ 2133600 h 3634196"/>
                <a:gd name="connsiteX21" fmla="*/ 1341120 w 2578826"/>
                <a:gd name="connsiteY21" fmla="*/ 2087880 h 3634196"/>
                <a:gd name="connsiteX22" fmla="*/ 1447800 w 2578826"/>
                <a:gd name="connsiteY22" fmla="*/ 1950720 h 3634196"/>
                <a:gd name="connsiteX23" fmla="*/ 1493520 w 2578826"/>
                <a:gd name="connsiteY23" fmla="*/ 1920240 h 3634196"/>
                <a:gd name="connsiteX24" fmla="*/ 1569720 w 2578826"/>
                <a:gd name="connsiteY24" fmla="*/ 1783080 h 3634196"/>
                <a:gd name="connsiteX25" fmla="*/ 1600200 w 2578826"/>
                <a:gd name="connsiteY25" fmla="*/ 1737360 h 3634196"/>
                <a:gd name="connsiteX26" fmla="*/ 1645920 w 2578826"/>
                <a:gd name="connsiteY26" fmla="*/ 1706880 h 3634196"/>
                <a:gd name="connsiteX27" fmla="*/ 1722120 w 2578826"/>
                <a:gd name="connsiteY27" fmla="*/ 1569720 h 3634196"/>
                <a:gd name="connsiteX28" fmla="*/ 1783080 w 2578826"/>
                <a:gd name="connsiteY28" fmla="*/ 1478280 h 3634196"/>
                <a:gd name="connsiteX29" fmla="*/ 1813560 w 2578826"/>
                <a:gd name="connsiteY29" fmla="*/ 1432560 h 3634196"/>
                <a:gd name="connsiteX30" fmla="*/ 1859280 w 2578826"/>
                <a:gd name="connsiteY30" fmla="*/ 1386840 h 3634196"/>
                <a:gd name="connsiteX31" fmla="*/ 1935480 w 2578826"/>
                <a:gd name="connsiteY31" fmla="*/ 1249680 h 3634196"/>
                <a:gd name="connsiteX32" fmla="*/ 1965960 w 2578826"/>
                <a:gd name="connsiteY32" fmla="*/ 1203960 h 3634196"/>
                <a:gd name="connsiteX33" fmla="*/ 1981200 w 2578826"/>
                <a:gd name="connsiteY33" fmla="*/ 1158240 h 3634196"/>
                <a:gd name="connsiteX34" fmla="*/ 2042160 w 2578826"/>
                <a:gd name="connsiteY34" fmla="*/ 1066800 h 3634196"/>
                <a:gd name="connsiteX35" fmla="*/ 2087880 w 2578826"/>
                <a:gd name="connsiteY35" fmla="*/ 960120 h 3634196"/>
                <a:gd name="connsiteX36" fmla="*/ 2118360 w 2578826"/>
                <a:gd name="connsiteY36" fmla="*/ 914400 h 3634196"/>
                <a:gd name="connsiteX37" fmla="*/ 2133600 w 2578826"/>
                <a:gd name="connsiteY37" fmla="*/ 868680 h 3634196"/>
                <a:gd name="connsiteX38" fmla="*/ 2164080 w 2578826"/>
                <a:gd name="connsiteY38" fmla="*/ 822960 h 3634196"/>
                <a:gd name="connsiteX39" fmla="*/ 2225040 w 2578826"/>
                <a:gd name="connsiteY39" fmla="*/ 670560 h 3634196"/>
                <a:gd name="connsiteX40" fmla="*/ 2255520 w 2578826"/>
                <a:gd name="connsiteY40" fmla="*/ 624840 h 3634196"/>
                <a:gd name="connsiteX41" fmla="*/ 2286000 w 2578826"/>
                <a:gd name="connsiteY41" fmla="*/ 533400 h 3634196"/>
                <a:gd name="connsiteX42" fmla="*/ 2316480 w 2578826"/>
                <a:gd name="connsiteY42" fmla="*/ 472440 h 3634196"/>
                <a:gd name="connsiteX43" fmla="*/ 2346960 w 2578826"/>
                <a:gd name="connsiteY43" fmla="*/ 381000 h 3634196"/>
                <a:gd name="connsiteX44" fmla="*/ 2362200 w 2578826"/>
                <a:gd name="connsiteY44" fmla="*/ 335280 h 3634196"/>
                <a:gd name="connsiteX45" fmla="*/ 2377440 w 2578826"/>
                <a:gd name="connsiteY45" fmla="*/ 91440 h 3634196"/>
                <a:gd name="connsiteX46" fmla="*/ 2392680 w 2578826"/>
                <a:gd name="connsiteY46" fmla="*/ 0 h 3634196"/>
                <a:gd name="connsiteX47" fmla="*/ 2453640 w 2578826"/>
                <a:gd name="connsiteY47" fmla="*/ 0 h 3634196"/>
                <a:gd name="connsiteX48" fmla="*/ 2484120 w 2578826"/>
                <a:gd name="connsiteY48" fmla="*/ 137160 h 3634196"/>
                <a:gd name="connsiteX49" fmla="*/ 2514600 w 2578826"/>
                <a:gd name="connsiteY49" fmla="*/ 228600 h 3634196"/>
                <a:gd name="connsiteX50" fmla="*/ 2529840 w 2578826"/>
                <a:gd name="connsiteY50" fmla="*/ 502920 h 3634196"/>
                <a:gd name="connsiteX51" fmla="*/ 2575560 w 2578826"/>
                <a:gd name="connsiteY51" fmla="*/ 518160 h 3634196"/>
                <a:gd name="connsiteX52" fmla="*/ 2560320 w 2578826"/>
                <a:gd name="connsiteY52" fmla="*/ 792480 h 3634196"/>
                <a:gd name="connsiteX53" fmla="*/ 2529840 w 2578826"/>
                <a:gd name="connsiteY53" fmla="*/ 883920 h 3634196"/>
                <a:gd name="connsiteX54" fmla="*/ 2514600 w 2578826"/>
                <a:gd name="connsiteY54" fmla="*/ 929640 h 3634196"/>
                <a:gd name="connsiteX55" fmla="*/ 2484120 w 2578826"/>
                <a:gd name="connsiteY55" fmla="*/ 975360 h 3634196"/>
                <a:gd name="connsiteX56" fmla="*/ 2453640 w 2578826"/>
                <a:gd name="connsiteY56" fmla="*/ 1066800 h 3634196"/>
                <a:gd name="connsiteX57" fmla="*/ 2438400 w 2578826"/>
                <a:gd name="connsiteY57" fmla="*/ 1112520 h 3634196"/>
                <a:gd name="connsiteX58" fmla="*/ 2499360 w 2578826"/>
                <a:gd name="connsiteY58" fmla="*/ 1188720 h 3634196"/>
                <a:gd name="connsiteX59" fmla="*/ 2514600 w 2578826"/>
                <a:gd name="connsiteY59" fmla="*/ 1234440 h 3634196"/>
                <a:gd name="connsiteX60" fmla="*/ 2575560 w 2578826"/>
                <a:gd name="connsiteY60" fmla="*/ 1325880 h 3634196"/>
                <a:gd name="connsiteX61" fmla="*/ 2545080 w 2578826"/>
                <a:gd name="connsiteY61" fmla="*/ 1417320 h 3634196"/>
                <a:gd name="connsiteX62" fmla="*/ 2529840 w 2578826"/>
                <a:gd name="connsiteY62" fmla="*/ 1463040 h 3634196"/>
                <a:gd name="connsiteX63" fmla="*/ 2481431 w 2578826"/>
                <a:gd name="connsiteY63" fmla="*/ 1565237 h 3634196"/>
                <a:gd name="connsiteX64" fmla="*/ 2392680 w 2578826"/>
                <a:gd name="connsiteY64" fmla="*/ 1691640 h 3634196"/>
                <a:gd name="connsiteX65" fmla="*/ 2362200 w 2578826"/>
                <a:gd name="connsiteY65" fmla="*/ 1737360 h 3634196"/>
                <a:gd name="connsiteX66" fmla="*/ 2362200 w 2578826"/>
                <a:gd name="connsiteY66" fmla="*/ 1798320 h 3634196"/>
                <a:gd name="connsiteX67" fmla="*/ 2369372 w 2578826"/>
                <a:gd name="connsiteY67" fmla="*/ 1888863 h 3634196"/>
                <a:gd name="connsiteX68" fmla="*/ 2323652 w 2578826"/>
                <a:gd name="connsiteY68" fmla="*/ 1965960 h 3634196"/>
                <a:gd name="connsiteX69" fmla="*/ 2286000 w 2578826"/>
                <a:gd name="connsiteY69" fmla="*/ 2011680 h 3634196"/>
                <a:gd name="connsiteX70" fmla="*/ 2271656 w 2578826"/>
                <a:gd name="connsiteY70" fmla="*/ 2046643 h 3634196"/>
                <a:gd name="connsiteX71" fmla="*/ 2133600 w 2578826"/>
                <a:gd name="connsiteY71" fmla="*/ 2179320 h 3634196"/>
                <a:gd name="connsiteX72" fmla="*/ 2103120 w 2578826"/>
                <a:gd name="connsiteY72" fmla="*/ 2225040 h 3634196"/>
                <a:gd name="connsiteX73" fmla="*/ 2072640 w 2578826"/>
                <a:gd name="connsiteY73" fmla="*/ 2270760 h 3634196"/>
                <a:gd name="connsiteX74" fmla="*/ 2022438 w 2578826"/>
                <a:gd name="connsiteY74" fmla="*/ 2312893 h 3634196"/>
                <a:gd name="connsiteX75" fmla="*/ 1981200 w 2578826"/>
                <a:gd name="connsiteY75" fmla="*/ 2377440 h 3634196"/>
                <a:gd name="connsiteX76" fmla="*/ 1922033 w 2578826"/>
                <a:gd name="connsiteY76" fmla="*/ 2433021 h 3634196"/>
                <a:gd name="connsiteX77" fmla="*/ 1889760 w 2578826"/>
                <a:gd name="connsiteY77" fmla="*/ 2484120 h 3634196"/>
                <a:gd name="connsiteX78" fmla="*/ 1905000 w 2578826"/>
                <a:gd name="connsiteY78" fmla="*/ 2529840 h 3634196"/>
                <a:gd name="connsiteX79" fmla="*/ 1946238 w 2578826"/>
                <a:gd name="connsiteY79" fmla="*/ 2589904 h 3634196"/>
                <a:gd name="connsiteX80" fmla="*/ 1874520 w 2578826"/>
                <a:gd name="connsiteY80" fmla="*/ 2682240 h 3634196"/>
                <a:gd name="connsiteX81" fmla="*/ 1828800 w 2578826"/>
                <a:gd name="connsiteY81" fmla="*/ 2697480 h 3634196"/>
                <a:gd name="connsiteX82" fmla="*/ 1737360 w 2578826"/>
                <a:gd name="connsiteY82" fmla="*/ 2758440 h 3634196"/>
                <a:gd name="connsiteX83" fmla="*/ 1691640 w 2578826"/>
                <a:gd name="connsiteY83" fmla="*/ 2788920 h 3634196"/>
                <a:gd name="connsiteX84" fmla="*/ 1645920 w 2578826"/>
                <a:gd name="connsiteY84" fmla="*/ 2804160 h 3634196"/>
                <a:gd name="connsiteX85" fmla="*/ 1463040 w 2578826"/>
                <a:gd name="connsiteY85" fmla="*/ 2895600 h 3634196"/>
                <a:gd name="connsiteX86" fmla="*/ 1417320 w 2578826"/>
                <a:gd name="connsiteY86" fmla="*/ 2910840 h 3634196"/>
                <a:gd name="connsiteX87" fmla="*/ 1371600 w 2578826"/>
                <a:gd name="connsiteY87" fmla="*/ 2926080 h 3634196"/>
                <a:gd name="connsiteX88" fmla="*/ 1341120 w 2578826"/>
                <a:gd name="connsiteY88" fmla="*/ 2971800 h 3634196"/>
                <a:gd name="connsiteX89" fmla="*/ 1295400 w 2578826"/>
                <a:gd name="connsiteY89" fmla="*/ 2987040 h 3634196"/>
                <a:gd name="connsiteX90" fmla="*/ 1249680 w 2578826"/>
                <a:gd name="connsiteY90" fmla="*/ 3017520 h 3634196"/>
                <a:gd name="connsiteX91" fmla="*/ 1232648 w 2578826"/>
                <a:gd name="connsiteY91" fmla="*/ 3316045 h 3634196"/>
                <a:gd name="connsiteX92" fmla="*/ 701040 w 2578826"/>
                <a:gd name="connsiteY92" fmla="*/ 3489960 h 3634196"/>
                <a:gd name="connsiteX93" fmla="*/ 167640 w 2578826"/>
                <a:gd name="connsiteY93" fmla="*/ 3627120 h 3634196"/>
                <a:gd name="connsiteX94" fmla="*/ 30480 w 2578826"/>
                <a:gd name="connsiteY94" fmla="*/ 3276600 h 3634196"/>
                <a:gd name="connsiteX95" fmla="*/ 15240 w 2578826"/>
                <a:gd name="connsiteY95" fmla="*/ 3230880 h 3634196"/>
                <a:gd name="connsiteX96" fmla="*/ 0 w 2578826"/>
                <a:gd name="connsiteY96" fmla="*/ 3093720 h 3634196"/>
                <a:gd name="connsiteX97" fmla="*/ 15240 w 2578826"/>
                <a:gd name="connsiteY97" fmla="*/ 3078480 h 3634196"/>
                <a:gd name="connsiteX0" fmla="*/ 15240 w 2589496"/>
                <a:gd name="connsiteY0" fmla="*/ 3078480 h 3634196"/>
                <a:gd name="connsiteX1" fmla="*/ 15240 w 2589496"/>
                <a:gd name="connsiteY1" fmla="*/ 3078480 h 3634196"/>
                <a:gd name="connsiteX2" fmla="*/ 152400 w 2589496"/>
                <a:gd name="connsiteY2" fmla="*/ 3032760 h 3634196"/>
                <a:gd name="connsiteX3" fmla="*/ 213360 w 2589496"/>
                <a:gd name="connsiteY3" fmla="*/ 3017520 h 3634196"/>
                <a:gd name="connsiteX4" fmla="*/ 304800 w 2589496"/>
                <a:gd name="connsiteY4" fmla="*/ 2987040 h 3634196"/>
                <a:gd name="connsiteX5" fmla="*/ 350520 w 2589496"/>
                <a:gd name="connsiteY5" fmla="*/ 2971800 h 3634196"/>
                <a:gd name="connsiteX6" fmla="*/ 396240 w 2589496"/>
                <a:gd name="connsiteY6" fmla="*/ 2956560 h 3634196"/>
                <a:gd name="connsiteX7" fmla="*/ 457200 w 2589496"/>
                <a:gd name="connsiteY7" fmla="*/ 2941320 h 3634196"/>
                <a:gd name="connsiteX8" fmla="*/ 548640 w 2589496"/>
                <a:gd name="connsiteY8" fmla="*/ 2895600 h 3634196"/>
                <a:gd name="connsiteX9" fmla="*/ 640080 w 2589496"/>
                <a:gd name="connsiteY9" fmla="*/ 2865120 h 3634196"/>
                <a:gd name="connsiteX10" fmla="*/ 685800 w 2589496"/>
                <a:gd name="connsiteY10" fmla="*/ 2819400 h 3634196"/>
                <a:gd name="connsiteX11" fmla="*/ 731520 w 2589496"/>
                <a:gd name="connsiteY11" fmla="*/ 2788920 h 3634196"/>
                <a:gd name="connsiteX12" fmla="*/ 762000 w 2589496"/>
                <a:gd name="connsiteY12" fmla="*/ 2743200 h 3634196"/>
                <a:gd name="connsiteX13" fmla="*/ 853440 w 2589496"/>
                <a:gd name="connsiteY13" fmla="*/ 2712720 h 3634196"/>
                <a:gd name="connsiteX14" fmla="*/ 944880 w 2589496"/>
                <a:gd name="connsiteY14" fmla="*/ 2636520 h 3634196"/>
                <a:gd name="connsiteX15" fmla="*/ 990600 w 2589496"/>
                <a:gd name="connsiteY15" fmla="*/ 2606040 h 3634196"/>
                <a:gd name="connsiteX16" fmla="*/ 1082040 w 2589496"/>
                <a:gd name="connsiteY16" fmla="*/ 2468880 h 3634196"/>
                <a:gd name="connsiteX17" fmla="*/ 1112520 w 2589496"/>
                <a:gd name="connsiteY17" fmla="*/ 2423160 h 3634196"/>
                <a:gd name="connsiteX18" fmla="*/ 1158240 w 2589496"/>
                <a:gd name="connsiteY18" fmla="*/ 2377440 h 3634196"/>
                <a:gd name="connsiteX19" fmla="*/ 1234440 w 2589496"/>
                <a:gd name="connsiteY19" fmla="*/ 2240280 h 3634196"/>
                <a:gd name="connsiteX20" fmla="*/ 1295400 w 2589496"/>
                <a:gd name="connsiteY20" fmla="*/ 2133600 h 3634196"/>
                <a:gd name="connsiteX21" fmla="*/ 1341120 w 2589496"/>
                <a:gd name="connsiteY21" fmla="*/ 2087880 h 3634196"/>
                <a:gd name="connsiteX22" fmla="*/ 1447800 w 2589496"/>
                <a:gd name="connsiteY22" fmla="*/ 1950720 h 3634196"/>
                <a:gd name="connsiteX23" fmla="*/ 1493520 w 2589496"/>
                <a:gd name="connsiteY23" fmla="*/ 1920240 h 3634196"/>
                <a:gd name="connsiteX24" fmla="*/ 1569720 w 2589496"/>
                <a:gd name="connsiteY24" fmla="*/ 1783080 h 3634196"/>
                <a:gd name="connsiteX25" fmla="*/ 1600200 w 2589496"/>
                <a:gd name="connsiteY25" fmla="*/ 1737360 h 3634196"/>
                <a:gd name="connsiteX26" fmla="*/ 1645920 w 2589496"/>
                <a:gd name="connsiteY26" fmla="*/ 1706880 h 3634196"/>
                <a:gd name="connsiteX27" fmla="*/ 1722120 w 2589496"/>
                <a:gd name="connsiteY27" fmla="*/ 1569720 h 3634196"/>
                <a:gd name="connsiteX28" fmla="*/ 1783080 w 2589496"/>
                <a:gd name="connsiteY28" fmla="*/ 1478280 h 3634196"/>
                <a:gd name="connsiteX29" fmla="*/ 1813560 w 2589496"/>
                <a:gd name="connsiteY29" fmla="*/ 1432560 h 3634196"/>
                <a:gd name="connsiteX30" fmla="*/ 1859280 w 2589496"/>
                <a:gd name="connsiteY30" fmla="*/ 1386840 h 3634196"/>
                <a:gd name="connsiteX31" fmla="*/ 1935480 w 2589496"/>
                <a:gd name="connsiteY31" fmla="*/ 1249680 h 3634196"/>
                <a:gd name="connsiteX32" fmla="*/ 1965960 w 2589496"/>
                <a:gd name="connsiteY32" fmla="*/ 1203960 h 3634196"/>
                <a:gd name="connsiteX33" fmla="*/ 1981200 w 2589496"/>
                <a:gd name="connsiteY33" fmla="*/ 1158240 h 3634196"/>
                <a:gd name="connsiteX34" fmla="*/ 2042160 w 2589496"/>
                <a:gd name="connsiteY34" fmla="*/ 1066800 h 3634196"/>
                <a:gd name="connsiteX35" fmla="*/ 2087880 w 2589496"/>
                <a:gd name="connsiteY35" fmla="*/ 960120 h 3634196"/>
                <a:gd name="connsiteX36" fmla="*/ 2118360 w 2589496"/>
                <a:gd name="connsiteY36" fmla="*/ 914400 h 3634196"/>
                <a:gd name="connsiteX37" fmla="*/ 2133600 w 2589496"/>
                <a:gd name="connsiteY37" fmla="*/ 868680 h 3634196"/>
                <a:gd name="connsiteX38" fmla="*/ 2164080 w 2589496"/>
                <a:gd name="connsiteY38" fmla="*/ 822960 h 3634196"/>
                <a:gd name="connsiteX39" fmla="*/ 2225040 w 2589496"/>
                <a:gd name="connsiteY39" fmla="*/ 670560 h 3634196"/>
                <a:gd name="connsiteX40" fmla="*/ 2255520 w 2589496"/>
                <a:gd name="connsiteY40" fmla="*/ 624840 h 3634196"/>
                <a:gd name="connsiteX41" fmla="*/ 2286000 w 2589496"/>
                <a:gd name="connsiteY41" fmla="*/ 533400 h 3634196"/>
                <a:gd name="connsiteX42" fmla="*/ 2316480 w 2589496"/>
                <a:gd name="connsiteY42" fmla="*/ 472440 h 3634196"/>
                <a:gd name="connsiteX43" fmla="*/ 2346960 w 2589496"/>
                <a:gd name="connsiteY43" fmla="*/ 381000 h 3634196"/>
                <a:gd name="connsiteX44" fmla="*/ 2362200 w 2589496"/>
                <a:gd name="connsiteY44" fmla="*/ 335280 h 3634196"/>
                <a:gd name="connsiteX45" fmla="*/ 2377440 w 2589496"/>
                <a:gd name="connsiteY45" fmla="*/ 91440 h 3634196"/>
                <a:gd name="connsiteX46" fmla="*/ 2392680 w 2589496"/>
                <a:gd name="connsiteY46" fmla="*/ 0 h 3634196"/>
                <a:gd name="connsiteX47" fmla="*/ 2453640 w 2589496"/>
                <a:gd name="connsiteY47" fmla="*/ 0 h 3634196"/>
                <a:gd name="connsiteX48" fmla="*/ 2484120 w 2589496"/>
                <a:gd name="connsiteY48" fmla="*/ 137160 h 3634196"/>
                <a:gd name="connsiteX49" fmla="*/ 2514600 w 2589496"/>
                <a:gd name="connsiteY49" fmla="*/ 228600 h 3634196"/>
                <a:gd name="connsiteX50" fmla="*/ 2529840 w 2589496"/>
                <a:gd name="connsiteY50" fmla="*/ 502920 h 3634196"/>
                <a:gd name="connsiteX51" fmla="*/ 2575560 w 2589496"/>
                <a:gd name="connsiteY51" fmla="*/ 518160 h 3634196"/>
                <a:gd name="connsiteX52" fmla="*/ 2560320 w 2589496"/>
                <a:gd name="connsiteY52" fmla="*/ 792480 h 3634196"/>
                <a:gd name="connsiteX53" fmla="*/ 2529840 w 2589496"/>
                <a:gd name="connsiteY53" fmla="*/ 883920 h 3634196"/>
                <a:gd name="connsiteX54" fmla="*/ 2514600 w 2589496"/>
                <a:gd name="connsiteY54" fmla="*/ 929640 h 3634196"/>
                <a:gd name="connsiteX55" fmla="*/ 2484120 w 2589496"/>
                <a:gd name="connsiteY55" fmla="*/ 975360 h 3634196"/>
                <a:gd name="connsiteX56" fmla="*/ 2453640 w 2589496"/>
                <a:gd name="connsiteY56" fmla="*/ 1066800 h 3634196"/>
                <a:gd name="connsiteX57" fmla="*/ 2438400 w 2589496"/>
                <a:gd name="connsiteY57" fmla="*/ 1112520 h 3634196"/>
                <a:gd name="connsiteX58" fmla="*/ 2499360 w 2589496"/>
                <a:gd name="connsiteY58" fmla="*/ 1188720 h 3634196"/>
                <a:gd name="connsiteX59" fmla="*/ 2581835 w 2589496"/>
                <a:gd name="connsiteY59" fmla="*/ 1238922 h 3634196"/>
                <a:gd name="connsiteX60" fmla="*/ 2575560 w 2589496"/>
                <a:gd name="connsiteY60" fmla="*/ 1325880 h 3634196"/>
                <a:gd name="connsiteX61" fmla="*/ 2545080 w 2589496"/>
                <a:gd name="connsiteY61" fmla="*/ 1417320 h 3634196"/>
                <a:gd name="connsiteX62" fmla="*/ 2529840 w 2589496"/>
                <a:gd name="connsiteY62" fmla="*/ 1463040 h 3634196"/>
                <a:gd name="connsiteX63" fmla="*/ 2481431 w 2589496"/>
                <a:gd name="connsiteY63" fmla="*/ 1565237 h 3634196"/>
                <a:gd name="connsiteX64" fmla="*/ 2392680 w 2589496"/>
                <a:gd name="connsiteY64" fmla="*/ 1691640 h 3634196"/>
                <a:gd name="connsiteX65" fmla="*/ 2362200 w 2589496"/>
                <a:gd name="connsiteY65" fmla="*/ 1737360 h 3634196"/>
                <a:gd name="connsiteX66" fmla="*/ 2362200 w 2589496"/>
                <a:gd name="connsiteY66" fmla="*/ 1798320 h 3634196"/>
                <a:gd name="connsiteX67" fmla="*/ 2369372 w 2589496"/>
                <a:gd name="connsiteY67" fmla="*/ 1888863 h 3634196"/>
                <a:gd name="connsiteX68" fmla="*/ 2323652 w 2589496"/>
                <a:gd name="connsiteY68" fmla="*/ 1965960 h 3634196"/>
                <a:gd name="connsiteX69" fmla="*/ 2286000 w 2589496"/>
                <a:gd name="connsiteY69" fmla="*/ 2011680 h 3634196"/>
                <a:gd name="connsiteX70" fmla="*/ 2271656 w 2589496"/>
                <a:gd name="connsiteY70" fmla="*/ 2046643 h 3634196"/>
                <a:gd name="connsiteX71" fmla="*/ 2133600 w 2589496"/>
                <a:gd name="connsiteY71" fmla="*/ 2179320 h 3634196"/>
                <a:gd name="connsiteX72" fmla="*/ 2103120 w 2589496"/>
                <a:gd name="connsiteY72" fmla="*/ 2225040 h 3634196"/>
                <a:gd name="connsiteX73" fmla="*/ 2072640 w 2589496"/>
                <a:gd name="connsiteY73" fmla="*/ 2270760 h 3634196"/>
                <a:gd name="connsiteX74" fmla="*/ 2022438 w 2589496"/>
                <a:gd name="connsiteY74" fmla="*/ 2312893 h 3634196"/>
                <a:gd name="connsiteX75" fmla="*/ 1981200 w 2589496"/>
                <a:gd name="connsiteY75" fmla="*/ 2377440 h 3634196"/>
                <a:gd name="connsiteX76" fmla="*/ 1922033 w 2589496"/>
                <a:gd name="connsiteY76" fmla="*/ 2433021 h 3634196"/>
                <a:gd name="connsiteX77" fmla="*/ 1889760 w 2589496"/>
                <a:gd name="connsiteY77" fmla="*/ 2484120 h 3634196"/>
                <a:gd name="connsiteX78" fmla="*/ 1905000 w 2589496"/>
                <a:gd name="connsiteY78" fmla="*/ 2529840 h 3634196"/>
                <a:gd name="connsiteX79" fmla="*/ 1946238 w 2589496"/>
                <a:gd name="connsiteY79" fmla="*/ 2589904 h 3634196"/>
                <a:gd name="connsiteX80" fmla="*/ 1874520 w 2589496"/>
                <a:gd name="connsiteY80" fmla="*/ 2682240 h 3634196"/>
                <a:gd name="connsiteX81" fmla="*/ 1828800 w 2589496"/>
                <a:gd name="connsiteY81" fmla="*/ 2697480 h 3634196"/>
                <a:gd name="connsiteX82" fmla="*/ 1737360 w 2589496"/>
                <a:gd name="connsiteY82" fmla="*/ 2758440 h 3634196"/>
                <a:gd name="connsiteX83" fmla="*/ 1691640 w 2589496"/>
                <a:gd name="connsiteY83" fmla="*/ 2788920 h 3634196"/>
                <a:gd name="connsiteX84" fmla="*/ 1645920 w 2589496"/>
                <a:gd name="connsiteY84" fmla="*/ 2804160 h 3634196"/>
                <a:gd name="connsiteX85" fmla="*/ 1463040 w 2589496"/>
                <a:gd name="connsiteY85" fmla="*/ 2895600 h 3634196"/>
                <a:gd name="connsiteX86" fmla="*/ 1417320 w 2589496"/>
                <a:gd name="connsiteY86" fmla="*/ 2910840 h 3634196"/>
                <a:gd name="connsiteX87" fmla="*/ 1371600 w 2589496"/>
                <a:gd name="connsiteY87" fmla="*/ 2926080 h 3634196"/>
                <a:gd name="connsiteX88" fmla="*/ 1341120 w 2589496"/>
                <a:gd name="connsiteY88" fmla="*/ 2971800 h 3634196"/>
                <a:gd name="connsiteX89" fmla="*/ 1295400 w 2589496"/>
                <a:gd name="connsiteY89" fmla="*/ 2987040 h 3634196"/>
                <a:gd name="connsiteX90" fmla="*/ 1249680 w 2589496"/>
                <a:gd name="connsiteY90" fmla="*/ 3017520 h 3634196"/>
                <a:gd name="connsiteX91" fmla="*/ 1232648 w 2589496"/>
                <a:gd name="connsiteY91" fmla="*/ 3316045 h 3634196"/>
                <a:gd name="connsiteX92" fmla="*/ 701040 w 2589496"/>
                <a:gd name="connsiteY92" fmla="*/ 3489960 h 3634196"/>
                <a:gd name="connsiteX93" fmla="*/ 167640 w 2589496"/>
                <a:gd name="connsiteY93" fmla="*/ 3627120 h 3634196"/>
                <a:gd name="connsiteX94" fmla="*/ 30480 w 2589496"/>
                <a:gd name="connsiteY94" fmla="*/ 3276600 h 3634196"/>
                <a:gd name="connsiteX95" fmla="*/ 15240 w 2589496"/>
                <a:gd name="connsiteY95" fmla="*/ 3230880 h 3634196"/>
                <a:gd name="connsiteX96" fmla="*/ 0 w 2589496"/>
                <a:gd name="connsiteY96" fmla="*/ 3093720 h 3634196"/>
                <a:gd name="connsiteX97" fmla="*/ 15240 w 2589496"/>
                <a:gd name="connsiteY97" fmla="*/ 3078480 h 3634196"/>
                <a:gd name="connsiteX0" fmla="*/ 15240 w 2589496"/>
                <a:gd name="connsiteY0" fmla="*/ 3078480 h 3634196"/>
                <a:gd name="connsiteX1" fmla="*/ 15240 w 2589496"/>
                <a:gd name="connsiteY1" fmla="*/ 3078480 h 3634196"/>
                <a:gd name="connsiteX2" fmla="*/ 152400 w 2589496"/>
                <a:gd name="connsiteY2" fmla="*/ 3032760 h 3634196"/>
                <a:gd name="connsiteX3" fmla="*/ 213360 w 2589496"/>
                <a:gd name="connsiteY3" fmla="*/ 3017520 h 3634196"/>
                <a:gd name="connsiteX4" fmla="*/ 304800 w 2589496"/>
                <a:gd name="connsiteY4" fmla="*/ 2987040 h 3634196"/>
                <a:gd name="connsiteX5" fmla="*/ 350520 w 2589496"/>
                <a:gd name="connsiteY5" fmla="*/ 2971800 h 3634196"/>
                <a:gd name="connsiteX6" fmla="*/ 396240 w 2589496"/>
                <a:gd name="connsiteY6" fmla="*/ 2956560 h 3634196"/>
                <a:gd name="connsiteX7" fmla="*/ 457200 w 2589496"/>
                <a:gd name="connsiteY7" fmla="*/ 2941320 h 3634196"/>
                <a:gd name="connsiteX8" fmla="*/ 548640 w 2589496"/>
                <a:gd name="connsiteY8" fmla="*/ 2895600 h 3634196"/>
                <a:gd name="connsiteX9" fmla="*/ 640080 w 2589496"/>
                <a:gd name="connsiteY9" fmla="*/ 2865120 h 3634196"/>
                <a:gd name="connsiteX10" fmla="*/ 685800 w 2589496"/>
                <a:gd name="connsiteY10" fmla="*/ 2819400 h 3634196"/>
                <a:gd name="connsiteX11" fmla="*/ 731520 w 2589496"/>
                <a:gd name="connsiteY11" fmla="*/ 2788920 h 3634196"/>
                <a:gd name="connsiteX12" fmla="*/ 762000 w 2589496"/>
                <a:gd name="connsiteY12" fmla="*/ 2743200 h 3634196"/>
                <a:gd name="connsiteX13" fmla="*/ 853440 w 2589496"/>
                <a:gd name="connsiteY13" fmla="*/ 2712720 h 3634196"/>
                <a:gd name="connsiteX14" fmla="*/ 944880 w 2589496"/>
                <a:gd name="connsiteY14" fmla="*/ 2636520 h 3634196"/>
                <a:gd name="connsiteX15" fmla="*/ 990600 w 2589496"/>
                <a:gd name="connsiteY15" fmla="*/ 2606040 h 3634196"/>
                <a:gd name="connsiteX16" fmla="*/ 1082040 w 2589496"/>
                <a:gd name="connsiteY16" fmla="*/ 2468880 h 3634196"/>
                <a:gd name="connsiteX17" fmla="*/ 1112520 w 2589496"/>
                <a:gd name="connsiteY17" fmla="*/ 2423160 h 3634196"/>
                <a:gd name="connsiteX18" fmla="*/ 1158240 w 2589496"/>
                <a:gd name="connsiteY18" fmla="*/ 2377440 h 3634196"/>
                <a:gd name="connsiteX19" fmla="*/ 1234440 w 2589496"/>
                <a:gd name="connsiteY19" fmla="*/ 2240280 h 3634196"/>
                <a:gd name="connsiteX20" fmla="*/ 1295400 w 2589496"/>
                <a:gd name="connsiteY20" fmla="*/ 2133600 h 3634196"/>
                <a:gd name="connsiteX21" fmla="*/ 1341120 w 2589496"/>
                <a:gd name="connsiteY21" fmla="*/ 2087880 h 3634196"/>
                <a:gd name="connsiteX22" fmla="*/ 1447800 w 2589496"/>
                <a:gd name="connsiteY22" fmla="*/ 1950720 h 3634196"/>
                <a:gd name="connsiteX23" fmla="*/ 1493520 w 2589496"/>
                <a:gd name="connsiteY23" fmla="*/ 1920240 h 3634196"/>
                <a:gd name="connsiteX24" fmla="*/ 1569720 w 2589496"/>
                <a:gd name="connsiteY24" fmla="*/ 1783080 h 3634196"/>
                <a:gd name="connsiteX25" fmla="*/ 1600200 w 2589496"/>
                <a:gd name="connsiteY25" fmla="*/ 1737360 h 3634196"/>
                <a:gd name="connsiteX26" fmla="*/ 1645920 w 2589496"/>
                <a:gd name="connsiteY26" fmla="*/ 1706880 h 3634196"/>
                <a:gd name="connsiteX27" fmla="*/ 1722120 w 2589496"/>
                <a:gd name="connsiteY27" fmla="*/ 1569720 h 3634196"/>
                <a:gd name="connsiteX28" fmla="*/ 1783080 w 2589496"/>
                <a:gd name="connsiteY28" fmla="*/ 1478280 h 3634196"/>
                <a:gd name="connsiteX29" fmla="*/ 1813560 w 2589496"/>
                <a:gd name="connsiteY29" fmla="*/ 1432560 h 3634196"/>
                <a:gd name="connsiteX30" fmla="*/ 1859280 w 2589496"/>
                <a:gd name="connsiteY30" fmla="*/ 1386840 h 3634196"/>
                <a:gd name="connsiteX31" fmla="*/ 1935480 w 2589496"/>
                <a:gd name="connsiteY31" fmla="*/ 1249680 h 3634196"/>
                <a:gd name="connsiteX32" fmla="*/ 1965960 w 2589496"/>
                <a:gd name="connsiteY32" fmla="*/ 1203960 h 3634196"/>
                <a:gd name="connsiteX33" fmla="*/ 1981200 w 2589496"/>
                <a:gd name="connsiteY33" fmla="*/ 1158240 h 3634196"/>
                <a:gd name="connsiteX34" fmla="*/ 2042160 w 2589496"/>
                <a:gd name="connsiteY34" fmla="*/ 1066800 h 3634196"/>
                <a:gd name="connsiteX35" fmla="*/ 2087880 w 2589496"/>
                <a:gd name="connsiteY35" fmla="*/ 960120 h 3634196"/>
                <a:gd name="connsiteX36" fmla="*/ 2118360 w 2589496"/>
                <a:gd name="connsiteY36" fmla="*/ 914400 h 3634196"/>
                <a:gd name="connsiteX37" fmla="*/ 2133600 w 2589496"/>
                <a:gd name="connsiteY37" fmla="*/ 868680 h 3634196"/>
                <a:gd name="connsiteX38" fmla="*/ 2164080 w 2589496"/>
                <a:gd name="connsiteY38" fmla="*/ 822960 h 3634196"/>
                <a:gd name="connsiteX39" fmla="*/ 2225040 w 2589496"/>
                <a:gd name="connsiteY39" fmla="*/ 670560 h 3634196"/>
                <a:gd name="connsiteX40" fmla="*/ 2255520 w 2589496"/>
                <a:gd name="connsiteY40" fmla="*/ 624840 h 3634196"/>
                <a:gd name="connsiteX41" fmla="*/ 2286000 w 2589496"/>
                <a:gd name="connsiteY41" fmla="*/ 533400 h 3634196"/>
                <a:gd name="connsiteX42" fmla="*/ 2316480 w 2589496"/>
                <a:gd name="connsiteY42" fmla="*/ 472440 h 3634196"/>
                <a:gd name="connsiteX43" fmla="*/ 2346960 w 2589496"/>
                <a:gd name="connsiteY43" fmla="*/ 381000 h 3634196"/>
                <a:gd name="connsiteX44" fmla="*/ 2362200 w 2589496"/>
                <a:gd name="connsiteY44" fmla="*/ 335280 h 3634196"/>
                <a:gd name="connsiteX45" fmla="*/ 2377440 w 2589496"/>
                <a:gd name="connsiteY45" fmla="*/ 91440 h 3634196"/>
                <a:gd name="connsiteX46" fmla="*/ 2392680 w 2589496"/>
                <a:gd name="connsiteY46" fmla="*/ 0 h 3634196"/>
                <a:gd name="connsiteX47" fmla="*/ 2453640 w 2589496"/>
                <a:gd name="connsiteY47" fmla="*/ 0 h 3634196"/>
                <a:gd name="connsiteX48" fmla="*/ 2484120 w 2589496"/>
                <a:gd name="connsiteY48" fmla="*/ 137160 h 3634196"/>
                <a:gd name="connsiteX49" fmla="*/ 2514600 w 2589496"/>
                <a:gd name="connsiteY49" fmla="*/ 228600 h 3634196"/>
                <a:gd name="connsiteX50" fmla="*/ 2529840 w 2589496"/>
                <a:gd name="connsiteY50" fmla="*/ 502920 h 3634196"/>
                <a:gd name="connsiteX51" fmla="*/ 2575560 w 2589496"/>
                <a:gd name="connsiteY51" fmla="*/ 518160 h 3634196"/>
                <a:gd name="connsiteX52" fmla="*/ 2555837 w 2589496"/>
                <a:gd name="connsiteY52" fmla="*/ 779033 h 3634196"/>
                <a:gd name="connsiteX53" fmla="*/ 2529840 w 2589496"/>
                <a:gd name="connsiteY53" fmla="*/ 883920 h 3634196"/>
                <a:gd name="connsiteX54" fmla="*/ 2514600 w 2589496"/>
                <a:gd name="connsiteY54" fmla="*/ 929640 h 3634196"/>
                <a:gd name="connsiteX55" fmla="*/ 2484120 w 2589496"/>
                <a:gd name="connsiteY55" fmla="*/ 975360 h 3634196"/>
                <a:gd name="connsiteX56" fmla="*/ 2453640 w 2589496"/>
                <a:gd name="connsiteY56" fmla="*/ 1066800 h 3634196"/>
                <a:gd name="connsiteX57" fmla="*/ 2438400 w 2589496"/>
                <a:gd name="connsiteY57" fmla="*/ 1112520 h 3634196"/>
                <a:gd name="connsiteX58" fmla="*/ 2499360 w 2589496"/>
                <a:gd name="connsiteY58" fmla="*/ 1188720 h 3634196"/>
                <a:gd name="connsiteX59" fmla="*/ 2581835 w 2589496"/>
                <a:gd name="connsiteY59" fmla="*/ 1238922 h 3634196"/>
                <a:gd name="connsiteX60" fmla="*/ 2575560 w 2589496"/>
                <a:gd name="connsiteY60" fmla="*/ 1325880 h 3634196"/>
                <a:gd name="connsiteX61" fmla="*/ 2545080 w 2589496"/>
                <a:gd name="connsiteY61" fmla="*/ 1417320 h 3634196"/>
                <a:gd name="connsiteX62" fmla="*/ 2529840 w 2589496"/>
                <a:gd name="connsiteY62" fmla="*/ 1463040 h 3634196"/>
                <a:gd name="connsiteX63" fmla="*/ 2481431 w 2589496"/>
                <a:gd name="connsiteY63" fmla="*/ 1565237 h 3634196"/>
                <a:gd name="connsiteX64" fmla="*/ 2392680 w 2589496"/>
                <a:gd name="connsiteY64" fmla="*/ 1691640 h 3634196"/>
                <a:gd name="connsiteX65" fmla="*/ 2362200 w 2589496"/>
                <a:gd name="connsiteY65" fmla="*/ 1737360 h 3634196"/>
                <a:gd name="connsiteX66" fmla="*/ 2362200 w 2589496"/>
                <a:gd name="connsiteY66" fmla="*/ 1798320 h 3634196"/>
                <a:gd name="connsiteX67" fmla="*/ 2369372 w 2589496"/>
                <a:gd name="connsiteY67" fmla="*/ 1888863 h 3634196"/>
                <a:gd name="connsiteX68" fmla="*/ 2323652 w 2589496"/>
                <a:gd name="connsiteY68" fmla="*/ 1965960 h 3634196"/>
                <a:gd name="connsiteX69" fmla="*/ 2286000 w 2589496"/>
                <a:gd name="connsiteY69" fmla="*/ 2011680 h 3634196"/>
                <a:gd name="connsiteX70" fmla="*/ 2271656 w 2589496"/>
                <a:gd name="connsiteY70" fmla="*/ 2046643 h 3634196"/>
                <a:gd name="connsiteX71" fmla="*/ 2133600 w 2589496"/>
                <a:gd name="connsiteY71" fmla="*/ 2179320 h 3634196"/>
                <a:gd name="connsiteX72" fmla="*/ 2103120 w 2589496"/>
                <a:gd name="connsiteY72" fmla="*/ 2225040 h 3634196"/>
                <a:gd name="connsiteX73" fmla="*/ 2072640 w 2589496"/>
                <a:gd name="connsiteY73" fmla="*/ 2270760 h 3634196"/>
                <a:gd name="connsiteX74" fmla="*/ 2022438 w 2589496"/>
                <a:gd name="connsiteY74" fmla="*/ 2312893 h 3634196"/>
                <a:gd name="connsiteX75" fmla="*/ 1981200 w 2589496"/>
                <a:gd name="connsiteY75" fmla="*/ 2377440 h 3634196"/>
                <a:gd name="connsiteX76" fmla="*/ 1922033 w 2589496"/>
                <a:gd name="connsiteY76" fmla="*/ 2433021 h 3634196"/>
                <a:gd name="connsiteX77" fmla="*/ 1889760 w 2589496"/>
                <a:gd name="connsiteY77" fmla="*/ 2484120 h 3634196"/>
                <a:gd name="connsiteX78" fmla="*/ 1905000 w 2589496"/>
                <a:gd name="connsiteY78" fmla="*/ 2529840 h 3634196"/>
                <a:gd name="connsiteX79" fmla="*/ 1946238 w 2589496"/>
                <a:gd name="connsiteY79" fmla="*/ 2589904 h 3634196"/>
                <a:gd name="connsiteX80" fmla="*/ 1874520 w 2589496"/>
                <a:gd name="connsiteY80" fmla="*/ 2682240 h 3634196"/>
                <a:gd name="connsiteX81" fmla="*/ 1828800 w 2589496"/>
                <a:gd name="connsiteY81" fmla="*/ 2697480 h 3634196"/>
                <a:gd name="connsiteX82" fmla="*/ 1737360 w 2589496"/>
                <a:gd name="connsiteY82" fmla="*/ 2758440 h 3634196"/>
                <a:gd name="connsiteX83" fmla="*/ 1691640 w 2589496"/>
                <a:gd name="connsiteY83" fmla="*/ 2788920 h 3634196"/>
                <a:gd name="connsiteX84" fmla="*/ 1645920 w 2589496"/>
                <a:gd name="connsiteY84" fmla="*/ 2804160 h 3634196"/>
                <a:gd name="connsiteX85" fmla="*/ 1463040 w 2589496"/>
                <a:gd name="connsiteY85" fmla="*/ 2895600 h 3634196"/>
                <a:gd name="connsiteX86" fmla="*/ 1417320 w 2589496"/>
                <a:gd name="connsiteY86" fmla="*/ 2910840 h 3634196"/>
                <a:gd name="connsiteX87" fmla="*/ 1371600 w 2589496"/>
                <a:gd name="connsiteY87" fmla="*/ 2926080 h 3634196"/>
                <a:gd name="connsiteX88" fmla="*/ 1341120 w 2589496"/>
                <a:gd name="connsiteY88" fmla="*/ 2971800 h 3634196"/>
                <a:gd name="connsiteX89" fmla="*/ 1295400 w 2589496"/>
                <a:gd name="connsiteY89" fmla="*/ 2987040 h 3634196"/>
                <a:gd name="connsiteX90" fmla="*/ 1249680 w 2589496"/>
                <a:gd name="connsiteY90" fmla="*/ 3017520 h 3634196"/>
                <a:gd name="connsiteX91" fmla="*/ 1232648 w 2589496"/>
                <a:gd name="connsiteY91" fmla="*/ 3316045 h 3634196"/>
                <a:gd name="connsiteX92" fmla="*/ 701040 w 2589496"/>
                <a:gd name="connsiteY92" fmla="*/ 3489960 h 3634196"/>
                <a:gd name="connsiteX93" fmla="*/ 167640 w 2589496"/>
                <a:gd name="connsiteY93" fmla="*/ 3627120 h 3634196"/>
                <a:gd name="connsiteX94" fmla="*/ 30480 w 2589496"/>
                <a:gd name="connsiteY94" fmla="*/ 3276600 h 3634196"/>
                <a:gd name="connsiteX95" fmla="*/ 15240 w 2589496"/>
                <a:gd name="connsiteY95" fmla="*/ 3230880 h 3634196"/>
                <a:gd name="connsiteX96" fmla="*/ 0 w 2589496"/>
                <a:gd name="connsiteY96" fmla="*/ 3093720 h 3634196"/>
                <a:gd name="connsiteX97" fmla="*/ 15240 w 2589496"/>
                <a:gd name="connsiteY97" fmla="*/ 3078480 h 3634196"/>
                <a:gd name="connsiteX0" fmla="*/ 15240 w 2589496"/>
                <a:gd name="connsiteY0" fmla="*/ 3078480 h 3634196"/>
                <a:gd name="connsiteX1" fmla="*/ 15240 w 2589496"/>
                <a:gd name="connsiteY1" fmla="*/ 3078480 h 3634196"/>
                <a:gd name="connsiteX2" fmla="*/ 152400 w 2589496"/>
                <a:gd name="connsiteY2" fmla="*/ 3032760 h 3634196"/>
                <a:gd name="connsiteX3" fmla="*/ 213360 w 2589496"/>
                <a:gd name="connsiteY3" fmla="*/ 3017520 h 3634196"/>
                <a:gd name="connsiteX4" fmla="*/ 304800 w 2589496"/>
                <a:gd name="connsiteY4" fmla="*/ 2987040 h 3634196"/>
                <a:gd name="connsiteX5" fmla="*/ 350520 w 2589496"/>
                <a:gd name="connsiteY5" fmla="*/ 2971800 h 3634196"/>
                <a:gd name="connsiteX6" fmla="*/ 396240 w 2589496"/>
                <a:gd name="connsiteY6" fmla="*/ 2956560 h 3634196"/>
                <a:gd name="connsiteX7" fmla="*/ 457200 w 2589496"/>
                <a:gd name="connsiteY7" fmla="*/ 2941320 h 3634196"/>
                <a:gd name="connsiteX8" fmla="*/ 548640 w 2589496"/>
                <a:gd name="connsiteY8" fmla="*/ 2895600 h 3634196"/>
                <a:gd name="connsiteX9" fmla="*/ 640080 w 2589496"/>
                <a:gd name="connsiteY9" fmla="*/ 2865120 h 3634196"/>
                <a:gd name="connsiteX10" fmla="*/ 685800 w 2589496"/>
                <a:gd name="connsiteY10" fmla="*/ 2819400 h 3634196"/>
                <a:gd name="connsiteX11" fmla="*/ 731520 w 2589496"/>
                <a:gd name="connsiteY11" fmla="*/ 2788920 h 3634196"/>
                <a:gd name="connsiteX12" fmla="*/ 762000 w 2589496"/>
                <a:gd name="connsiteY12" fmla="*/ 2743200 h 3634196"/>
                <a:gd name="connsiteX13" fmla="*/ 853440 w 2589496"/>
                <a:gd name="connsiteY13" fmla="*/ 2712720 h 3634196"/>
                <a:gd name="connsiteX14" fmla="*/ 944880 w 2589496"/>
                <a:gd name="connsiteY14" fmla="*/ 2636520 h 3634196"/>
                <a:gd name="connsiteX15" fmla="*/ 990600 w 2589496"/>
                <a:gd name="connsiteY15" fmla="*/ 2606040 h 3634196"/>
                <a:gd name="connsiteX16" fmla="*/ 1082040 w 2589496"/>
                <a:gd name="connsiteY16" fmla="*/ 2468880 h 3634196"/>
                <a:gd name="connsiteX17" fmla="*/ 1112520 w 2589496"/>
                <a:gd name="connsiteY17" fmla="*/ 2423160 h 3634196"/>
                <a:gd name="connsiteX18" fmla="*/ 1158240 w 2589496"/>
                <a:gd name="connsiteY18" fmla="*/ 2377440 h 3634196"/>
                <a:gd name="connsiteX19" fmla="*/ 1234440 w 2589496"/>
                <a:gd name="connsiteY19" fmla="*/ 2240280 h 3634196"/>
                <a:gd name="connsiteX20" fmla="*/ 1295400 w 2589496"/>
                <a:gd name="connsiteY20" fmla="*/ 2133600 h 3634196"/>
                <a:gd name="connsiteX21" fmla="*/ 1341120 w 2589496"/>
                <a:gd name="connsiteY21" fmla="*/ 2087880 h 3634196"/>
                <a:gd name="connsiteX22" fmla="*/ 1447800 w 2589496"/>
                <a:gd name="connsiteY22" fmla="*/ 1950720 h 3634196"/>
                <a:gd name="connsiteX23" fmla="*/ 1493520 w 2589496"/>
                <a:gd name="connsiteY23" fmla="*/ 1920240 h 3634196"/>
                <a:gd name="connsiteX24" fmla="*/ 1569720 w 2589496"/>
                <a:gd name="connsiteY24" fmla="*/ 1783080 h 3634196"/>
                <a:gd name="connsiteX25" fmla="*/ 1600200 w 2589496"/>
                <a:gd name="connsiteY25" fmla="*/ 1737360 h 3634196"/>
                <a:gd name="connsiteX26" fmla="*/ 1645920 w 2589496"/>
                <a:gd name="connsiteY26" fmla="*/ 1706880 h 3634196"/>
                <a:gd name="connsiteX27" fmla="*/ 1722120 w 2589496"/>
                <a:gd name="connsiteY27" fmla="*/ 1569720 h 3634196"/>
                <a:gd name="connsiteX28" fmla="*/ 1783080 w 2589496"/>
                <a:gd name="connsiteY28" fmla="*/ 1478280 h 3634196"/>
                <a:gd name="connsiteX29" fmla="*/ 1813560 w 2589496"/>
                <a:gd name="connsiteY29" fmla="*/ 1432560 h 3634196"/>
                <a:gd name="connsiteX30" fmla="*/ 1859280 w 2589496"/>
                <a:gd name="connsiteY30" fmla="*/ 1386840 h 3634196"/>
                <a:gd name="connsiteX31" fmla="*/ 1935480 w 2589496"/>
                <a:gd name="connsiteY31" fmla="*/ 1249680 h 3634196"/>
                <a:gd name="connsiteX32" fmla="*/ 1965960 w 2589496"/>
                <a:gd name="connsiteY32" fmla="*/ 1203960 h 3634196"/>
                <a:gd name="connsiteX33" fmla="*/ 1981200 w 2589496"/>
                <a:gd name="connsiteY33" fmla="*/ 1158240 h 3634196"/>
                <a:gd name="connsiteX34" fmla="*/ 2042160 w 2589496"/>
                <a:gd name="connsiteY34" fmla="*/ 1066800 h 3634196"/>
                <a:gd name="connsiteX35" fmla="*/ 2087880 w 2589496"/>
                <a:gd name="connsiteY35" fmla="*/ 960120 h 3634196"/>
                <a:gd name="connsiteX36" fmla="*/ 2118360 w 2589496"/>
                <a:gd name="connsiteY36" fmla="*/ 914400 h 3634196"/>
                <a:gd name="connsiteX37" fmla="*/ 2133600 w 2589496"/>
                <a:gd name="connsiteY37" fmla="*/ 868680 h 3634196"/>
                <a:gd name="connsiteX38" fmla="*/ 2164080 w 2589496"/>
                <a:gd name="connsiteY38" fmla="*/ 822960 h 3634196"/>
                <a:gd name="connsiteX39" fmla="*/ 2225040 w 2589496"/>
                <a:gd name="connsiteY39" fmla="*/ 670560 h 3634196"/>
                <a:gd name="connsiteX40" fmla="*/ 2255520 w 2589496"/>
                <a:gd name="connsiteY40" fmla="*/ 624840 h 3634196"/>
                <a:gd name="connsiteX41" fmla="*/ 2286000 w 2589496"/>
                <a:gd name="connsiteY41" fmla="*/ 533400 h 3634196"/>
                <a:gd name="connsiteX42" fmla="*/ 2316480 w 2589496"/>
                <a:gd name="connsiteY42" fmla="*/ 472440 h 3634196"/>
                <a:gd name="connsiteX43" fmla="*/ 2346960 w 2589496"/>
                <a:gd name="connsiteY43" fmla="*/ 381000 h 3634196"/>
                <a:gd name="connsiteX44" fmla="*/ 2362200 w 2589496"/>
                <a:gd name="connsiteY44" fmla="*/ 335280 h 3634196"/>
                <a:gd name="connsiteX45" fmla="*/ 2377440 w 2589496"/>
                <a:gd name="connsiteY45" fmla="*/ 91440 h 3634196"/>
                <a:gd name="connsiteX46" fmla="*/ 2392680 w 2589496"/>
                <a:gd name="connsiteY46" fmla="*/ 0 h 3634196"/>
                <a:gd name="connsiteX47" fmla="*/ 2453640 w 2589496"/>
                <a:gd name="connsiteY47" fmla="*/ 0 h 3634196"/>
                <a:gd name="connsiteX48" fmla="*/ 2484120 w 2589496"/>
                <a:gd name="connsiteY48" fmla="*/ 137160 h 3634196"/>
                <a:gd name="connsiteX49" fmla="*/ 2514600 w 2589496"/>
                <a:gd name="connsiteY49" fmla="*/ 228600 h 3634196"/>
                <a:gd name="connsiteX50" fmla="*/ 2529840 w 2589496"/>
                <a:gd name="connsiteY50" fmla="*/ 502920 h 3634196"/>
                <a:gd name="connsiteX51" fmla="*/ 2575560 w 2589496"/>
                <a:gd name="connsiteY51" fmla="*/ 518160 h 3634196"/>
                <a:gd name="connsiteX52" fmla="*/ 2555837 w 2589496"/>
                <a:gd name="connsiteY52" fmla="*/ 779033 h 3634196"/>
                <a:gd name="connsiteX53" fmla="*/ 2516393 w 2589496"/>
                <a:gd name="connsiteY53" fmla="*/ 874956 h 3634196"/>
                <a:gd name="connsiteX54" fmla="*/ 2514600 w 2589496"/>
                <a:gd name="connsiteY54" fmla="*/ 929640 h 3634196"/>
                <a:gd name="connsiteX55" fmla="*/ 2484120 w 2589496"/>
                <a:gd name="connsiteY55" fmla="*/ 975360 h 3634196"/>
                <a:gd name="connsiteX56" fmla="*/ 2453640 w 2589496"/>
                <a:gd name="connsiteY56" fmla="*/ 1066800 h 3634196"/>
                <a:gd name="connsiteX57" fmla="*/ 2438400 w 2589496"/>
                <a:gd name="connsiteY57" fmla="*/ 1112520 h 3634196"/>
                <a:gd name="connsiteX58" fmla="*/ 2499360 w 2589496"/>
                <a:gd name="connsiteY58" fmla="*/ 1188720 h 3634196"/>
                <a:gd name="connsiteX59" fmla="*/ 2581835 w 2589496"/>
                <a:gd name="connsiteY59" fmla="*/ 1238922 h 3634196"/>
                <a:gd name="connsiteX60" fmla="*/ 2575560 w 2589496"/>
                <a:gd name="connsiteY60" fmla="*/ 1325880 h 3634196"/>
                <a:gd name="connsiteX61" fmla="*/ 2545080 w 2589496"/>
                <a:gd name="connsiteY61" fmla="*/ 1417320 h 3634196"/>
                <a:gd name="connsiteX62" fmla="*/ 2529840 w 2589496"/>
                <a:gd name="connsiteY62" fmla="*/ 1463040 h 3634196"/>
                <a:gd name="connsiteX63" fmla="*/ 2481431 w 2589496"/>
                <a:gd name="connsiteY63" fmla="*/ 1565237 h 3634196"/>
                <a:gd name="connsiteX64" fmla="*/ 2392680 w 2589496"/>
                <a:gd name="connsiteY64" fmla="*/ 1691640 h 3634196"/>
                <a:gd name="connsiteX65" fmla="*/ 2362200 w 2589496"/>
                <a:gd name="connsiteY65" fmla="*/ 1737360 h 3634196"/>
                <a:gd name="connsiteX66" fmla="*/ 2362200 w 2589496"/>
                <a:gd name="connsiteY66" fmla="*/ 1798320 h 3634196"/>
                <a:gd name="connsiteX67" fmla="*/ 2369372 w 2589496"/>
                <a:gd name="connsiteY67" fmla="*/ 1888863 h 3634196"/>
                <a:gd name="connsiteX68" fmla="*/ 2323652 w 2589496"/>
                <a:gd name="connsiteY68" fmla="*/ 1965960 h 3634196"/>
                <a:gd name="connsiteX69" fmla="*/ 2286000 w 2589496"/>
                <a:gd name="connsiteY69" fmla="*/ 2011680 h 3634196"/>
                <a:gd name="connsiteX70" fmla="*/ 2271656 w 2589496"/>
                <a:gd name="connsiteY70" fmla="*/ 2046643 h 3634196"/>
                <a:gd name="connsiteX71" fmla="*/ 2133600 w 2589496"/>
                <a:gd name="connsiteY71" fmla="*/ 2179320 h 3634196"/>
                <a:gd name="connsiteX72" fmla="*/ 2103120 w 2589496"/>
                <a:gd name="connsiteY72" fmla="*/ 2225040 h 3634196"/>
                <a:gd name="connsiteX73" fmla="*/ 2072640 w 2589496"/>
                <a:gd name="connsiteY73" fmla="*/ 2270760 h 3634196"/>
                <a:gd name="connsiteX74" fmla="*/ 2022438 w 2589496"/>
                <a:gd name="connsiteY74" fmla="*/ 2312893 h 3634196"/>
                <a:gd name="connsiteX75" fmla="*/ 1981200 w 2589496"/>
                <a:gd name="connsiteY75" fmla="*/ 2377440 h 3634196"/>
                <a:gd name="connsiteX76" fmla="*/ 1922033 w 2589496"/>
                <a:gd name="connsiteY76" fmla="*/ 2433021 h 3634196"/>
                <a:gd name="connsiteX77" fmla="*/ 1889760 w 2589496"/>
                <a:gd name="connsiteY77" fmla="*/ 2484120 h 3634196"/>
                <a:gd name="connsiteX78" fmla="*/ 1905000 w 2589496"/>
                <a:gd name="connsiteY78" fmla="*/ 2529840 h 3634196"/>
                <a:gd name="connsiteX79" fmla="*/ 1946238 w 2589496"/>
                <a:gd name="connsiteY79" fmla="*/ 2589904 h 3634196"/>
                <a:gd name="connsiteX80" fmla="*/ 1874520 w 2589496"/>
                <a:gd name="connsiteY80" fmla="*/ 2682240 h 3634196"/>
                <a:gd name="connsiteX81" fmla="*/ 1828800 w 2589496"/>
                <a:gd name="connsiteY81" fmla="*/ 2697480 h 3634196"/>
                <a:gd name="connsiteX82" fmla="*/ 1737360 w 2589496"/>
                <a:gd name="connsiteY82" fmla="*/ 2758440 h 3634196"/>
                <a:gd name="connsiteX83" fmla="*/ 1691640 w 2589496"/>
                <a:gd name="connsiteY83" fmla="*/ 2788920 h 3634196"/>
                <a:gd name="connsiteX84" fmla="*/ 1645920 w 2589496"/>
                <a:gd name="connsiteY84" fmla="*/ 2804160 h 3634196"/>
                <a:gd name="connsiteX85" fmla="*/ 1463040 w 2589496"/>
                <a:gd name="connsiteY85" fmla="*/ 2895600 h 3634196"/>
                <a:gd name="connsiteX86" fmla="*/ 1417320 w 2589496"/>
                <a:gd name="connsiteY86" fmla="*/ 2910840 h 3634196"/>
                <a:gd name="connsiteX87" fmla="*/ 1371600 w 2589496"/>
                <a:gd name="connsiteY87" fmla="*/ 2926080 h 3634196"/>
                <a:gd name="connsiteX88" fmla="*/ 1341120 w 2589496"/>
                <a:gd name="connsiteY88" fmla="*/ 2971800 h 3634196"/>
                <a:gd name="connsiteX89" fmla="*/ 1295400 w 2589496"/>
                <a:gd name="connsiteY89" fmla="*/ 2987040 h 3634196"/>
                <a:gd name="connsiteX90" fmla="*/ 1249680 w 2589496"/>
                <a:gd name="connsiteY90" fmla="*/ 3017520 h 3634196"/>
                <a:gd name="connsiteX91" fmla="*/ 1232648 w 2589496"/>
                <a:gd name="connsiteY91" fmla="*/ 3316045 h 3634196"/>
                <a:gd name="connsiteX92" fmla="*/ 701040 w 2589496"/>
                <a:gd name="connsiteY92" fmla="*/ 3489960 h 3634196"/>
                <a:gd name="connsiteX93" fmla="*/ 167640 w 2589496"/>
                <a:gd name="connsiteY93" fmla="*/ 3627120 h 3634196"/>
                <a:gd name="connsiteX94" fmla="*/ 30480 w 2589496"/>
                <a:gd name="connsiteY94" fmla="*/ 3276600 h 3634196"/>
                <a:gd name="connsiteX95" fmla="*/ 15240 w 2589496"/>
                <a:gd name="connsiteY95" fmla="*/ 3230880 h 3634196"/>
                <a:gd name="connsiteX96" fmla="*/ 0 w 2589496"/>
                <a:gd name="connsiteY96" fmla="*/ 3093720 h 3634196"/>
                <a:gd name="connsiteX97" fmla="*/ 15240 w 2589496"/>
                <a:gd name="connsiteY97" fmla="*/ 3078480 h 363419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392680 w 2589496"/>
                <a:gd name="connsiteY46" fmla="*/ 17930 h 3652126"/>
                <a:gd name="connsiteX47" fmla="*/ 2498463 w 2589496"/>
                <a:gd name="connsiteY47" fmla="*/ 0 h 3652126"/>
                <a:gd name="connsiteX48" fmla="*/ 2484120 w 2589496"/>
                <a:gd name="connsiteY48" fmla="*/ 155090 h 3652126"/>
                <a:gd name="connsiteX49" fmla="*/ 2514600 w 2589496"/>
                <a:gd name="connsiteY49" fmla="*/ 246530 h 3652126"/>
                <a:gd name="connsiteX50" fmla="*/ 2529840 w 2589496"/>
                <a:gd name="connsiteY50" fmla="*/ 520850 h 3652126"/>
                <a:gd name="connsiteX51" fmla="*/ 2575560 w 2589496"/>
                <a:gd name="connsiteY51" fmla="*/ 536090 h 3652126"/>
                <a:gd name="connsiteX52" fmla="*/ 255583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392680 w 2589496"/>
                <a:gd name="connsiteY46" fmla="*/ 17930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29840 w 2589496"/>
                <a:gd name="connsiteY50" fmla="*/ 520850 h 3652126"/>
                <a:gd name="connsiteX51" fmla="*/ 2575560 w 2589496"/>
                <a:gd name="connsiteY51" fmla="*/ 536090 h 3652126"/>
                <a:gd name="connsiteX52" fmla="*/ 255583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392680 w 2589496"/>
                <a:gd name="connsiteY46" fmla="*/ 17930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29840 w 2589496"/>
                <a:gd name="connsiteY50" fmla="*/ 520850 h 3652126"/>
                <a:gd name="connsiteX51" fmla="*/ 2575560 w 2589496"/>
                <a:gd name="connsiteY51" fmla="*/ 536090 h 3652126"/>
                <a:gd name="connsiteX52" fmla="*/ 255583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392680 w 2589496"/>
                <a:gd name="connsiteY46" fmla="*/ 17930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29840 w 2589496"/>
                <a:gd name="connsiteY50" fmla="*/ 520850 h 3652126"/>
                <a:gd name="connsiteX51" fmla="*/ 2575560 w 2589496"/>
                <a:gd name="connsiteY51" fmla="*/ 536090 h 3652126"/>
                <a:gd name="connsiteX52" fmla="*/ 255583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29840 w 2589496"/>
                <a:gd name="connsiteY50" fmla="*/ 520850 h 3652126"/>
                <a:gd name="connsiteX51" fmla="*/ 2575560 w 2589496"/>
                <a:gd name="connsiteY51" fmla="*/ 536090 h 3652126"/>
                <a:gd name="connsiteX52" fmla="*/ 255583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29840 w 2589496"/>
                <a:gd name="connsiteY50" fmla="*/ 520850 h 3652126"/>
                <a:gd name="connsiteX51" fmla="*/ 2575560 w 2589496"/>
                <a:gd name="connsiteY51" fmla="*/ 536090 h 3652126"/>
                <a:gd name="connsiteX52" fmla="*/ 255583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5560 w 2589496"/>
                <a:gd name="connsiteY51" fmla="*/ 536090 h 3652126"/>
                <a:gd name="connsiteX52" fmla="*/ 255583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5560 w 2589496"/>
                <a:gd name="connsiteY51" fmla="*/ 536090 h 3652126"/>
                <a:gd name="connsiteX52" fmla="*/ 255583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5560 w 2589496"/>
                <a:gd name="connsiteY51" fmla="*/ 536090 h 3652126"/>
                <a:gd name="connsiteX52" fmla="*/ 255583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5560 w 2589496"/>
                <a:gd name="connsiteY51" fmla="*/ 536090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90290"/>
                <a:gd name="connsiteY0" fmla="*/ 3096410 h 3652126"/>
                <a:gd name="connsiteX1" fmla="*/ 15240 w 2590290"/>
                <a:gd name="connsiteY1" fmla="*/ 3096410 h 3652126"/>
                <a:gd name="connsiteX2" fmla="*/ 152400 w 2590290"/>
                <a:gd name="connsiteY2" fmla="*/ 3050690 h 3652126"/>
                <a:gd name="connsiteX3" fmla="*/ 213360 w 2590290"/>
                <a:gd name="connsiteY3" fmla="*/ 3035450 h 3652126"/>
                <a:gd name="connsiteX4" fmla="*/ 304800 w 2590290"/>
                <a:gd name="connsiteY4" fmla="*/ 3004970 h 3652126"/>
                <a:gd name="connsiteX5" fmla="*/ 350520 w 2590290"/>
                <a:gd name="connsiteY5" fmla="*/ 2989730 h 3652126"/>
                <a:gd name="connsiteX6" fmla="*/ 396240 w 2590290"/>
                <a:gd name="connsiteY6" fmla="*/ 2974490 h 3652126"/>
                <a:gd name="connsiteX7" fmla="*/ 457200 w 2590290"/>
                <a:gd name="connsiteY7" fmla="*/ 2959250 h 3652126"/>
                <a:gd name="connsiteX8" fmla="*/ 548640 w 2590290"/>
                <a:gd name="connsiteY8" fmla="*/ 2913530 h 3652126"/>
                <a:gd name="connsiteX9" fmla="*/ 640080 w 2590290"/>
                <a:gd name="connsiteY9" fmla="*/ 2883050 h 3652126"/>
                <a:gd name="connsiteX10" fmla="*/ 685800 w 2590290"/>
                <a:gd name="connsiteY10" fmla="*/ 2837330 h 3652126"/>
                <a:gd name="connsiteX11" fmla="*/ 731520 w 2590290"/>
                <a:gd name="connsiteY11" fmla="*/ 2806850 h 3652126"/>
                <a:gd name="connsiteX12" fmla="*/ 762000 w 2590290"/>
                <a:gd name="connsiteY12" fmla="*/ 2761130 h 3652126"/>
                <a:gd name="connsiteX13" fmla="*/ 853440 w 2590290"/>
                <a:gd name="connsiteY13" fmla="*/ 2730650 h 3652126"/>
                <a:gd name="connsiteX14" fmla="*/ 944880 w 2590290"/>
                <a:gd name="connsiteY14" fmla="*/ 2654450 h 3652126"/>
                <a:gd name="connsiteX15" fmla="*/ 990600 w 2590290"/>
                <a:gd name="connsiteY15" fmla="*/ 2623970 h 3652126"/>
                <a:gd name="connsiteX16" fmla="*/ 1082040 w 2590290"/>
                <a:gd name="connsiteY16" fmla="*/ 2486810 h 3652126"/>
                <a:gd name="connsiteX17" fmla="*/ 1112520 w 2590290"/>
                <a:gd name="connsiteY17" fmla="*/ 2441090 h 3652126"/>
                <a:gd name="connsiteX18" fmla="*/ 1158240 w 2590290"/>
                <a:gd name="connsiteY18" fmla="*/ 2395370 h 3652126"/>
                <a:gd name="connsiteX19" fmla="*/ 1234440 w 2590290"/>
                <a:gd name="connsiteY19" fmla="*/ 2258210 h 3652126"/>
                <a:gd name="connsiteX20" fmla="*/ 1295400 w 2590290"/>
                <a:gd name="connsiteY20" fmla="*/ 2151530 h 3652126"/>
                <a:gd name="connsiteX21" fmla="*/ 1341120 w 2590290"/>
                <a:gd name="connsiteY21" fmla="*/ 2105810 h 3652126"/>
                <a:gd name="connsiteX22" fmla="*/ 1447800 w 2590290"/>
                <a:gd name="connsiteY22" fmla="*/ 1968650 h 3652126"/>
                <a:gd name="connsiteX23" fmla="*/ 1493520 w 2590290"/>
                <a:gd name="connsiteY23" fmla="*/ 1938170 h 3652126"/>
                <a:gd name="connsiteX24" fmla="*/ 1569720 w 2590290"/>
                <a:gd name="connsiteY24" fmla="*/ 1801010 h 3652126"/>
                <a:gd name="connsiteX25" fmla="*/ 1600200 w 2590290"/>
                <a:gd name="connsiteY25" fmla="*/ 1755290 h 3652126"/>
                <a:gd name="connsiteX26" fmla="*/ 1645920 w 2590290"/>
                <a:gd name="connsiteY26" fmla="*/ 1724810 h 3652126"/>
                <a:gd name="connsiteX27" fmla="*/ 1722120 w 2590290"/>
                <a:gd name="connsiteY27" fmla="*/ 1587650 h 3652126"/>
                <a:gd name="connsiteX28" fmla="*/ 1783080 w 2590290"/>
                <a:gd name="connsiteY28" fmla="*/ 1496210 h 3652126"/>
                <a:gd name="connsiteX29" fmla="*/ 1813560 w 2590290"/>
                <a:gd name="connsiteY29" fmla="*/ 1450490 h 3652126"/>
                <a:gd name="connsiteX30" fmla="*/ 1859280 w 2590290"/>
                <a:gd name="connsiteY30" fmla="*/ 1404770 h 3652126"/>
                <a:gd name="connsiteX31" fmla="*/ 1935480 w 2590290"/>
                <a:gd name="connsiteY31" fmla="*/ 1267610 h 3652126"/>
                <a:gd name="connsiteX32" fmla="*/ 1965960 w 2590290"/>
                <a:gd name="connsiteY32" fmla="*/ 1221890 h 3652126"/>
                <a:gd name="connsiteX33" fmla="*/ 1981200 w 2590290"/>
                <a:gd name="connsiteY33" fmla="*/ 1176170 h 3652126"/>
                <a:gd name="connsiteX34" fmla="*/ 2042160 w 2590290"/>
                <a:gd name="connsiteY34" fmla="*/ 1084730 h 3652126"/>
                <a:gd name="connsiteX35" fmla="*/ 2087880 w 2590290"/>
                <a:gd name="connsiteY35" fmla="*/ 978050 h 3652126"/>
                <a:gd name="connsiteX36" fmla="*/ 2118360 w 2590290"/>
                <a:gd name="connsiteY36" fmla="*/ 932330 h 3652126"/>
                <a:gd name="connsiteX37" fmla="*/ 2133600 w 2590290"/>
                <a:gd name="connsiteY37" fmla="*/ 886610 h 3652126"/>
                <a:gd name="connsiteX38" fmla="*/ 2164080 w 2590290"/>
                <a:gd name="connsiteY38" fmla="*/ 840890 h 3652126"/>
                <a:gd name="connsiteX39" fmla="*/ 2225040 w 2590290"/>
                <a:gd name="connsiteY39" fmla="*/ 688490 h 3652126"/>
                <a:gd name="connsiteX40" fmla="*/ 2255520 w 2590290"/>
                <a:gd name="connsiteY40" fmla="*/ 642770 h 3652126"/>
                <a:gd name="connsiteX41" fmla="*/ 2286000 w 2590290"/>
                <a:gd name="connsiteY41" fmla="*/ 551330 h 3652126"/>
                <a:gd name="connsiteX42" fmla="*/ 2316480 w 2590290"/>
                <a:gd name="connsiteY42" fmla="*/ 490370 h 3652126"/>
                <a:gd name="connsiteX43" fmla="*/ 2346960 w 2590290"/>
                <a:gd name="connsiteY43" fmla="*/ 398930 h 3652126"/>
                <a:gd name="connsiteX44" fmla="*/ 2362200 w 2590290"/>
                <a:gd name="connsiteY44" fmla="*/ 353210 h 3652126"/>
                <a:gd name="connsiteX45" fmla="*/ 2377440 w 2590290"/>
                <a:gd name="connsiteY45" fmla="*/ 109370 h 3652126"/>
                <a:gd name="connsiteX46" fmla="*/ 2410609 w 2590290"/>
                <a:gd name="connsiteY46" fmla="*/ 1 h 3652126"/>
                <a:gd name="connsiteX47" fmla="*/ 2498463 w 2590290"/>
                <a:gd name="connsiteY47" fmla="*/ 0 h 3652126"/>
                <a:gd name="connsiteX48" fmla="*/ 2524461 w 2590290"/>
                <a:gd name="connsiteY48" fmla="*/ 150607 h 3652126"/>
                <a:gd name="connsiteX49" fmla="*/ 2514600 w 2590290"/>
                <a:gd name="connsiteY49" fmla="*/ 246530 h 3652126"/>
                <a:gd name="connsiteX50" fmla="*/ 2507428 w 2590290"/>
                <a:gd name="connsiteY50" fmla="*/ 511885 h 3652126"/>
                <a:gd name="connsiteX51" fmla="*/ 2575560 w 2590290"/>
                <a:gd name="connsiteY51" fmla="*/ 536090 h 3652126"/>
                <a:gd name="connsiteX52" fmla="*/ 2537907 w 2590290"/>
                <a:gd name="connsiteY52" fmla="*/ 796963 h 3652126"/>
                <a:gd name="connsiteX53" fmla="*/ 2516393 w 2590290"/>
                <a:gd name="connsiteY53" fmla="*/ 892886 h 3652126"/>
                <a:gd name="connsiteX54" fmla="*/ 2514600 w 2590290"/>
                <a:gd name="connsiteY54" fmla="*/ 947570 h 3652126"/>
                <a:gd name="connsiteX55" fmla="*/ 2484120 w 2590290"/>
                <a:gd name="connsiteY55" fmla="*/ 993290 h 3652126"/>
                <a:gd name="connsiteX56" fmla="*/ 2453640 w 2590290"/>
                <a:gd name="connsiteY56" fmla="*/ 1084730 h 3652126"/>
                <a:gd name="connsiteX57" fmla="*/ 2438400 w 2590290"/>
                <a:gd name="connsiteY57" fmla="*/ 1130450 h 3652126"/>
                <a:gd name="connsiteX58" fmla="*/ 2499360 w 2590290"/>
                <a:gd name="connsiteY58" fmla="*/ 1206650 h 3652126"/>
                <a:gd name="connsiteX59" fmla="*/ 2581835 w 2590290"/>
                <a:gd name="connsiteY59" fmla="*/ 1256852 h 3652126"/>
                <a:gd name="connsiteX60" fmla="*/ 2575560 w 2590290"/>
                <a:gd name="connsiteY60" fmla="*/ 1343810 h 3652126"/>
                <a:gd name="connsiteX61" fmla="*/ 2545080 w 2590290"/>
                <a:gd name="connsiteY61" fmla="*/ 1435250 h 3652126"/>
                <a:gd name="connsiteX62" fmla="*/ 2529840 w 2590290"/>
                <a:gd name="connsiteY62" fmla="*/ 1480970 h 3652126"/>
                <a:gd name="connsiteX63" fmla="*/ 2481431 w 2590290"/>
                <a:gd name="connsiteY63" fmla="*/ 1583167 h 3652126"/>
                <a:gd name="connsiteX64" fmla="*/ 2392680 w 2590290"/>
                <a:gd name="connsiteY64" fmla="*/ 1709570 h 3652126"/>
                <a:gd name="connsiteX65" fmla="*/ 2362200 w 2590290"/>
                <a:gd name="connsiteY65" fmla="*/ 1755290 h 3652126"/>
                <a:gd name="connsiteX66" fmla="*/ 2362200 w 2590290"/>
                <a:gd name="connsiteY66" fmla="*/ 1816250 h 3652126"/>
                <a:gd name="connsiteX67" fmla="*/ 2369372 w 2590290"/>
                <a:gd name="connsiteY67" fmla="*/ 1906793 h 3652126"/>
                <a:gd name="connsiteX68" fmla="*/ 2323652 w 2590290"/>
                <a:gd name="connsiteY68" fmla="*/ 1983890 h 3652126"/>
                <a:gd name="connsiteX69" fmla="*/ 2286000 w 2590290"/>
                <a:gd name="connsiteY69" fmla="*/ 2029610 h 3652126"/>
                <a:gd name="connsiteX70" fmla="*/ 2271656 w 2590290"/>
                <a:gd name="connsiteY70" fmla="*/ 2064573 h 3652126"/>
                <a:gd name="connsiteX71" fmla="*/ 2133600 w 2590290"/>
                <a:gd name="connsiteY71" fmla="*/ 2197250 h 3652126"/>
                <a:gd name="connsiteX72" fmla="*/ 2103120 w 2590290"/>
                <a:gd name="connsiteY72" fmla="*/ 2242970 h 3652126"/>
                <a:gd name="connsiteX73" fmla="*/ 2072640 w 2590290"/>
                <a:gd name="connsiteY73" fmla="*/ 2288690 h 3652126"/>
                <a:gd name="connsiteX74" fmla="*/ 2022438 w 2590290"/>
                <a:gd name="connsiteY74" fmla="*/ 2330823 h 3652126"/>
                <a:gd name="connsiteX75" fmla="*/ 1981200 w 2590290"/>
                <a:gd name="connsiteY75" fmla="*/ 2395370 h 3652126"/>
                <a:gd name="connsiteX76" fmla="*/ 1922033 w 2590290"/>
                <a:gd name="connsiteY76" fmla="*/ 2450951 h 3652126"/>
                <a:gd name="connsiteX77" fmla="*/ 1889760 w 2590290"/>
                <a:gd name="connsiteY77" fmla="*/ 2502050 h 3652126"/>
                <a:gd name="connsiteX78" fmla="*/ 1905000 w 2590290"/>
                <a:gd name="connsiteY78" fmla="*/ 2547770 h 3652126"/>
                <a:gd name="connsiteX79" fmla="*/ 1946238 w 2590290"/>
                <a:gd name="connsiteY79" fmla="*/ 2607834 h 3652126"/>
                <a:gd name="connsiteX80" fmla="*/ 1874520 w 2590290"/>
                <a:gd name="connsiteY80" fmla="*/ 2700170 h 3652126"/>
                <a:gd name="connsiteX81" fmla="*/ 1828800 w 2590290"/>
                <a:gd name="connsiteY81" fmla="*/ 2715410 h 3652126"/>
                <a:gd name="connsiteX82" fmla="*/ 1737360 w 2590290"/>
                <a:gd name="connsiteY82" fmla="*/ 2776370 h 3652126"/>
                <a:gd name="connsiteX83" fmla="*/ 1691640 w 2590290"/>
                <a:gd name="connsiteY83" fmla="*/ 2806850 h 3652126"/>
                <a:gd name="connsiteX84" fmla="*/ 1645920 w 2590290"/>
                <a:gd name="connsiteY84" fmla="*/ 2822090 h 3652126"/>
                <a:gd name="connsiteX85" fmla="*/ 1463040 w 2590290"/>
                <a:gd name="connsiteY85" fmla="*/ 2913530 h 3652126"/>
                <a:gd name="connsiteX86" fmla="*/ 1417320 w 2590290"/>
                <a:gd name="connsiteY86" fmla="*/ 2928770 h 3652126"/>
                <a:gd name="connsiteX87" fmla="*/ 1371600 w 2590290"/>
                <a:gd name="connsiteY87" fmla="*/ 2944010 h 3652126"/>
                <a:gd name="connsiteX88" fmla="*/ 1341120 w 2590290"/>
                <a:gd name="connsiteY88" fmla="*/ 2989730 h 3652126"/>
                <a:gd name="connsiteX89" fmla="*/ 1295400 w 2590290"/>
                <a:gd name="connsiteY89" fmla="*/ 3004970 h 3652126"/>
                <a:gd name="connsiteX90" fmla="*/ 1249680 w 2590290"/>
                <a:gd name="connsiteY90" fmla="*/ 3035450 h 3652126"/>
                <a:gd name="connsiteX91" fmla="*/ 1232648 w 2590290"/>
                <a:gd name="connsiteY91" fmla="*/ 3333975 h 3652126"/>
                <a:gd name="connsiteX92" fmla="*/ 701040 w 2590290"/>
                <a:gd name="connsiteY92" fmla="*/ 3507890 h 3652126"/>
                <a:gd name="connsiteX93" fmla="*/ 167640 w 2590290"/>
                <a:gd name="connsiteY93" fmla="*/ 3645050 h 3652126"/>
                <a:gd name="connsiteX94" fmla="*/ 30480 w 2590290"/>
                <a:gd name="connsiteY94" fmla="*/ 3294530 h 3652126"/>
                <a:gd name="connsiteX95" fmla="*/ 15240 w 2590290"/>
                <a:gd name="connsiteY95" fmla="*/ 3248810 h 3652126"/>
                <a:gd name="connsiteX96" fmla="*/ 0 w 2590290"/>
                <a:gd name="connsiteY96" fmla="*/ 3111650 h 3652126"/>
                <a:gd name="connsiteX97" fmla="*/ 15240 w 2590290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1078 w 2589496"/>
                <a:gd name="connsiteY51" fmla="*/ 554019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1078 w 2589496"/>
                <a:gd name="connsiteY51" fmla="*/ 554019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1078 w 2589496"/>
                <a:gd name="connsiteY51" fmla="*/ 554019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514600 w 2589496"/>
                <a:gd name="connsiteY54" fmla="*/ 947570 h 3652126"/>
                <a:gd name="connsiteX55" fmla="*/ 2484120 w 2589496"/>
                <a:gd name="connsiteY55" fmla="*/ 993290 h 3652126"/>
                <a:gd name="connsiteX56" fmla="*/ 2453640 w 2589496"/>
                <a:gd name="connsiteY56" fmla="*/ 1084730 h 3652126"/>
                <a:gd name="connsiteX57" fmla="*/ 2438400 w 2589496"/>
                <a:gd name="connsiteY57" fmla="*/ 1130450 h 3652126"/>
                <a:gd name="connsiteX58" fmla="*/ 2499360 w 2589496"/>
                <a:gd name="connsiteY58" fmla="*/ 1206650 h 3652126"/>
                <a:gd name="connsiteX59" fmla="*/ 2581835 w 2589496"/>
                <a:gd name="connsiteY59" fmla="*/ 1256852 h 3652126"/>
                <a:gd name="connsiteX60" fmla="*/ 2575560 w 2589496"/>
                <a:gd name="connsiteY60" fmla="*/ 1343810 h 3652126"/>
                <a:gd name="connsiteX61" fmla="*/ 2545080 w 2589496"/>
                <a:gd name="connsiteY61" fmla="*/ 1435250 h 3652126"/>
                <a:gd name="connsiteX62" fmla="*/ 2529840 w 2589496"/>
                <a:gd name="connsiteY62" fmla="*/ 1480970 h 3652126"/>
                <a:gd name="connsiteX63" fmla="*/ 2481431 w 2589496"/>
                <a:gd name="connsiteY63" fmla="*/ 1583167 h 3652126"/>
                <a:gd name="connsiteX64" fmla="*/ 2392680 w 2589496"/>
                <a:gd name="connsiteY64" fmla="*/ 1709570 h 3652126"/>
                <a:gd name="connsiteX65" fmla="*/ 2362200 w 2589496"/>
                <a:gd name="connsiteY65" fmla="*/ 1755290 h 3652126"/>
                <a:gd name="connsiteX66" fmla="*/ 2362200 w 2589496"/>
                <a:gd name="connsiteY66" fmla="*/ 1816250 h 3652126"/>
                <a:gd name="connsiteX67" fmla="*/ 2369372 w 2589496"/>
                <a:gd name="connsiteY67" fmla="*/ 1906793 h 3652126"/>
                <a:gd name="connsiteX68" fmla="*/ 2323652 w 2589496"/>
                <a:gd name="connsiteY68" fmla="*/ 1983890 h 3652126"/>
                <a:gd name="connsiteX69" fmla="*/ 2286000 w 2589496"/>
                <a:gd name="connsiteY69" fmla="*/ 2029610 h 3652126"/>
                <a:gd name="connsiteX70" fmla="*/ 2271656 w 2589496"/>
                <a:gd name="connsiteY70" fmla="*/ 2064573 h 3652126"/>
                <a:gd name="connsiteX71" fmla="*/ 2133600 w 2589496"/>
                <a:gd name="connsiteY71" fmla="*/ 2197250 h 3652126"/>
                <a:gd name="connsiteX72" fmla="*/ 2103120 w 2589496"/>
                <a:gd name="connsiteY72" fmla="*/ 2242970 h 3652126"/>
                <a:gd name="connsiteX73" fmla="*/ 2072640 w 2589496"/>
                <a:gd name="connsiteY73" fmla="*/ 2288690 h 3652126"/>
                <a:gd name="connsiteX74" fmla="*/ 2022438 w 2589496"/>
                <a:gd name="connsiteY74" fmla="*/ 2330823 h 3652126"/>
                <a:gd name="connsiteX75" fmla="*/ 1981200 w 2589496"/>
                <a:gd name="connsiteY75" fmla="*/ 2395370 h 3652126"/>
                <a:gd name="connsiteX76" fmla="*/ 1922033 w 2589496"/>
                <a:gd name="connsiteY76" fmla="*/ 2450951 h 3652126"/>
                <a:gd name="connsiteX77" fmla="*/ 1889760 w 2589496"/>
                <a:gd name="connsiteY77" fmla="*/ 2502050 h 3652126"/>
                <a:gd name="connsiteX78" fmla="*/ 1905000 w 2589496"/>
                <a:gd name="connsiteY78" fmla="*/ 2547770 h 3652126"/>
                <a:gd name="connsiteX79" fmla="*/ 1946238 w 2589496"/>
                <a:gd name="connsiteY79" fmla="*/ 2607834 h 3652126"/>
                <a:gd name="connsiteX80" fmla="*/ 1874520 w 2589496"/>
                <a:gd name="connsiteY80" fmla="*/ 2700170 h 3652126"/>
                <a:gd name="connsiteX81" fmla="*/ 1828800 w 2589496"/>
                <a:gd name="connsiteY81" fmla="*/ 2715410 h 3652126"/>
                <a:gd name="connsiteX82" fmla="*/ 1737360 w 2589496"/>
                <a:gd name="connsiteY82" fmla="*/ 2776370 h 3652126"/>
                <a:gd name="connsiteX83" fmla="*/ 1691640 w 2589496"/>
                <a:gd name="connsiteY83" fmla="*/ 2806850 h 3652126"/>
                <a:gd name="connsiteX84" fmla="*/ 1645920 w 2589496"/>
                <a:gd name="connsiteY84" fmla="*/ 2822090 h 3652126"/>
                <a:gd name="connsiteX85" fmla="*/ 1463040 w 2589496"/>
                <a:gd name="connsiteY85" fmla="*/ 2913530 h 3652126"/>
                <a:gd name="connsiteX86" fmla="*/ 1417320 w 2589496"/>
                <a:gd name="connsiteY86" fmla="*/ 2928770 h 3652126"/>
                <a:gd name="connsiteX87" fmla="*/ 1371600 w 2589496"/>
                <a:gd name="connsiteY87" fmla="*/ 2944010 h 3652126"/>
                <a:gd name="connsiteX88" fmla="*/ 1341120 w 2589496"/>
                <a:gd name="connsiteY88" fmla="*/ 2989730 h 3652126"/>
                <a:gd name="connsiteX89" fmla="*/ 1295400 w 2589496"/>
                <a:gd name="connsiteY89" fmla="*/ 3004970 h 3652126"/>
                <a:gd name="connsiteX90" fmla="*/ 1249680 w 2589496"/>
                <a:gd name="connsiteY90" fmla="*/ 3035450 h 3652126"/>
                <a:gd name="connsiteX91" fmla="*/ 1232648 w 2589496"/>
                <a:gd name="connsiteY91" fmla="*/ 3333975 h 3652126"/>
                <a:gd name="connsiteX92" fmla="*/ 701040 w 2589496"/>
                <a:gd name="connsiteY92" fmla="*/ 3507890 h 3652126"/>
                <a:gd name="connsiteX93" fmla="*/ 167640 w 2589496"/>
                <a:gd name="connsiteY93" fmla="*/ 3645050 h 3652126"/>
                <a:gd name="connsiteX94" fmla="*/ 30480 w 2589496"/>
                <a:gd name="connsiteY94" fmla="*/ 3294530 h 3652126"/>
                <a:gd name="connsiteX95" fmla="*/ 15240 w 2589496"/>
                <a:gd name="connsiteY95" fmla="*/ 3248810 h 3652126"/>
                <a:gd name="connsiteX96" fmla="*/ 0 w 2589496"/>
                <a:gd name="connsiteY96" fmla="*/ 3111650 h 3652126"/>
                <a:gd name="connsiteX97" fmla="*/ 15240 w 2589496"/>
                <a:gd name="connsiteY97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1078 w 2589496"/>
                <a:gd name="connsiteY51" fmla="*/ 554019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484120 w 2589496"/>
                <a:gd name="connsiteY54" fmla="*/ 993290 h 3652126"/>
                <a:gd name="connsiteX55" fmla="*/ 2453640 w 2589496"/>
                <a:gd name="connsiteY55" fmla="*/ 1084730 h 3652126"/>
                <a:gd name="connsiteX56" fmla="*/ 2438400 w 2589496"/>
                <a:gd name="connsiteY56" fmla="*/ 1130450 h 3652126"/>
                <a:gd name="connsiteX57" fmla="*/ 2499360 w 2589496"/>
                <a:gd name="connsiteY57" fmla="*/ 1206650 h 3652126"/>
                <a:gd name="connsiteX58" fmla="*/ 2581835 w 2589496"/>
                <a:gd name="connsiteY58" fmla="*/ 1256852 h 3652126"/>
                <a:gd name="connsiteX59" fmla="*/ 2575560 w 2589496"/>
                <a:gd name="connsiteY59" fmla="*/ 1343810 h 3652126"/>
                <a:gd name="connsiteX60" fmla="*/ 2545080 w 2589496"/>
                <a:gd name="connsiteY60" fmla="*/ 1435250 h 3652126"/>
                <a:gd name="connsiteX61" fmla="*/ 2529840 w 2589496"/>
                <a:gd name="connsiteY61" fmla="*/ 1480970 h 3652126"/>
                <a:gd name="connsiteX62" fmla="*/ 2481431 w 2589496"/>
                <a:gd name="connsiteY62" fmla="*/ 1583167 h 3652126"/>
                <a:gd name="connsiteX63" fmla="*/ 2392680 w 2589496"/>
                <a:gd name="connsiteY63" fmla="*/ 1709570 h 3652126"/>
                <a:gd name="connsiteX64" fmla="*/ 2362200 w 2589496"/>
                <a:gd name="connsiteY64" fmla="*/ 1755290 h 3652126"/>
                <a:gd name="connsiteX65" fmla="*/ 2362200 w 2589496"/>
                <a:gd name="connsiteY65" fmla="*/ 1816250 h 3652126"/>
                <a:gd name="connsiteX66" fmla="*/ 2369372 w 2589496"/>
                <a:gd name="connsiteY66" fmla="*/ 1906793 h 3652126"/>
                <a:gd name="connsiteX67" fmla="*/ 2323652 w 2589496"/>
                <a:gd name="connsiteY67" fmla="*/ 1983890 h 3652126"/>
                <a:gd name="connsiteX68" fmla="*/ 2286000 w 2589496"/>
                <a:gd name="connsiteY68" fmla="*/ 2029610 h 3652126"/>
                <a:gd name="connsiteX69" fmla="*/ 2271656 w 2589496"/>
                <a:gd name="connsiteY69" fmla="*/ 2064573 h 3652126"/>
                <a:gd name="connsiteX70" fmla="*/ 2133600 w 2589496"/>
                <a:gd name="connsiteY70" fmla="*/ 2197250 h 3652126"/>
                <a:gd name="connsiteX71" fmla="*/ 2103120 w 2589496"/>
                <a:gd name="connsiteY71" fmla="*/ 2242970 h 3652126"/>
                <a:gd name="connsiteX72" fmla="*/ 2072640 w 2589496"/>
                <a:gd name="connsiteY72" fmla="*/ 2288690 h 3652126"/>
                <a:gd name="connsiteX73" fmla="*/ 2022438 w 2589496"/>
                <a:gd name="connsiteY73" fmla="*/ 2330823 h 3652126"/>
                <a:gd name="connsiteX74" fmla="*/ 1981200 w 2589496"/>
                <a:gd name="connsiteY74" fmla="*/ 2395370 h 3652126"/>
                <a:gd name="connsiteX75" fmla="*/ 1922033 w 2589496"/>
                <a:gd name="connsiteY75" fmla="*/ 2450951 h 3652126"/>
                <a:gd name="connsiteX76" fmla="*/ 1889760 w 2589496"/>
                <a:gd name="connsiteY76" fmla="*/ 2502050 h 3652126"/>
                <a:gd name="connsiteX77" fmla="*/ 1905000 w 2589496"/>
                <a:gd name="connsiteY77" fmla="*/ 2547770 h 3652126"/>
                <a:gd name="connsiteX78" fmla="*/ 1946238 w 2589496"/>
                <a:gd name="connsiteY78" fmla="*/ 2607834 h 3652126"/>
                <a:gd name="connsiteX79" fmla="*/ 1874520 w 2589496"/>
                <a:gd name="connsiteY79" fmla="*/ 2700170 h 3652126"/>
                <a:gd name="connsiteX80" fmla="*/ 1828800 w 2589496"/>
                <a:gd name="connsiteY80" fmla="*/ 2715410 h 3652126"/>
                <a:gd name="connsiteX81" fmla="*/ 1737360 w 2589496"/>
                <a:gd name="connsiteY81" fmla="*/ 2776370 h 3652126"/>
                <a:gd name="connsiteX82" fmla="*/ 1691640 w 2589496"/>
                <a:gd name="connsiteY82" fmla="*/ 2806850 h 3652126"/>
                <a:gd name="connsiteX83" fmla="*/ 1645920 w 2589496"/>
                <a:gd name="connsiteY83" fmla="*/ 2822090 h 3652126"/>
                <a:gd name="connsiteX84" fmla="*/ 1463040 w 2589496"/>
                <a:gd name="connsiteY84" fmla="*/ 2913530 h 3652126"/>
                <a:gd name="connsiteX85" fmla="*/ 1417320 w 2589496"/>
                <a:gd name="connsiteY85" fmla="*/ 2928770 h 3652126"/>
                <a:gd name="connsiteX86" fmla="*/ 1371600 w 2589496"/>
                <a:gd name="connsiteY86" fmla="*/ 2944010 h 3652126"/>
                <a:gd name="connsiteX87" fmla="*/ 1341120 w 2589496"/>
                <a:gd name="connsiteY87" fmla="*/ 2989730 h 3652126"/>
                <a:gd name="connsiteX88" fmla="*/ 1295400 w 2589496"/>
                <a:gd name="connsiteY88" fmla="*/ 3004970 h 3652126"/>
                <a:gd name="connsiteX89" fmla="*/ 1249680 w 2589496"/>
                <a:gd name="connsiteY89" fmla="*/ 3035450 h 3652126"/>
                <a:gd name="connsiteX90" fmla="*/ 1232648 w 2589496"/>
                <a:gd name="connsiteY90" fmla="*/ 3333975 h 3652126"/>
                <a:gd name="connsiteX91" fmla="*/ 701040 w 2589496"/>
                <a:gd name="connsiteY91" fmla="*/ 3507890 h 3652126"/>
                <a:gd name="connsiteX92" fmla="*/ 167640 w 2589496"/>
                <a:gd name="connsiteY92" fmla="*/ 3645050 h 3652126"/>
                <a:gd name="connsiteX93" fmla="*/ 30480 w 2589496"/>
                <a:gd name="connsiteY93" fmla="*/ 3294530 h 3652126"/>
                <a:gd name="connsiteX94" fmla="*/ 15240 w 2589496"/>
                <a:gd name="connsiteY94" fmla="*/ 3248810 h 3652126"/>
                <a:gd name="connsiteX95" fmla="*/ 0 w 2589496"/>
                <a:gd name="connsiteY95" fmla="*/ 3111650 h 3652126"/>
                <a:gd name="connsiteX96" fmla="*/ 15240 w 2589496"/>
                <a:gd name="connsiteY96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1078 w 2589496"/>
                <a:gd name="connsiteY51" fmla="*/ 554019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484120 w 2589496"/>
                <a:gd name="connsiteY54" fmla="*/ 993290 h 3652126"/>
                <a:gd name="connsiteX55" fmla="*/ 2453640 w 2589496"/>
                <a:gd name="connsiteY55" fmla="*/ 1084730 h 3652126"/>
                <a:gd name="connsiteX56" fmla="*/ 2420471 w 2589496"/>
                <a:gd name="connsiteY56" fmla="*/ 1152861 h 3652126"/>
                <a:gd name="connsiteX57" fmla="*/ 2499360 w 2589496"/>
                <a:gd name="connsiteY57" fmla="*/ 1206650 h 3652126"/>
                <a:gd name="connsiteX58" fmla="*/ 2581835 w 2589496"/>
                <a:gd name="connsiteY58" fmla="*/ 1256852 h 3652126"/>
                <a:gd name="connsiteX59" fmla="*/ 2575560 w 2589496"/>
                <a:gd name="connsiteY59" fmla="*/ 1343810 h 3652126"/>
                <a:gd name="connsiteX60" fmla="*/ 2545080 w 2589496"/>
                <a:gd name="connsiteY60" fmla="*/ 1435250 h 3652126"/>
                <a:gd name="connsiteX61" fmla="*/ 2529840 w 2589496"/>
                <a:gd name="connsiteY61" fmla="*/ 1480970 h 3652126"/>
                <a:gd name="connsiteX62" fmla="*/ 2481431 w 2589496"/>
                <a:gd name="connsiteY62" fmla="*/ 1583167 h 3652126"/>
                <a:gd name="connsiteX63" fmla="*/ 2392680 w 2589496"/>
                <a:gd name="connsiteY63" fmla="*/ 1709570 h 3652126"/>
                <a:gd name="connsiteX64" fmla="*/ 2362200 w 2589496"/>
                <a:gd name="connsiteY64" fmla="*/ 1755290 h 3652126"/>
                <a:gd name="connsiteX65" fmla="*/ 2362200 w 2589496"/>
                <a:gd name="connsiteY65" fmla="*/ 1816250 h 3652126"/>
                <a:gd name="connsiteX66" fmla="*/ 2369372 w 2589496"/>
                <a:gd name="connsiteY66" fmla="*/ 1906793 h 3652126"/>
                <a:gd name="connsiteX67" fmla="*/ 2323652 w 2589496"/>
                <a:gd name="connsiteY67" fmla="*/ 1983890 h 3652126"/>
                <a:gd name="connsiteX68" fmla="*/ 2286000 w 2589496"/>
                <a:gd name="connsiteY68" fmla="*/ 2029610 h 3652126"/>
                <a:gd name="connsiteX69" fmla="*/ 2271656 w 2589496"/>
                <a:gd name="connsiteY69" fmla="*/ 2064573 h 3652126"/>
                <a:gd name="connsiteX70" fmla="*/ 2133600 w 2589496"/>
                <a:gd name="connsiteY70" fmla="*/ 2197250 h 3652126"/>
                <a:gd name="connsiteX71" fmla="*/ 2103120 w 2589496"/>
                <a:gd name="connsiteY71" fmla="*/ 2242970 h 3652126"/>
                <a:gd name="connsiteX72" fmla="*/ 2072640 w 2589496"/>
                <a:gd name="connsiteY72" fmla="*/ 2288690 h 3652126"/>
                <a:gd name="connsiteX73" fmla="*/ 2022438 w 2589496"/>
                <a:gd name="connsiteY73" fmla="*/ 2330823 h 3652126"/>
                <a:gd name="connsiteX74" fmla="*/ 1981200 w 2589496"/>
                <a:gd name="connsiteY74" fmla="*/ 2395370 h 3652126"/>
                <a:gd name="connsiteX75" fmla="*/ 1922033 w 2589496"/>
                <a:gd name="connsiteY75" fmla="*/ 2450951 h 3652126"/>
                <a:gd name="connsiteX76" fmla="*/ 1889760 w 2589496"/>
                <a:gd name="connsiteY76" fmla="*/ 2502050 h 3652126"/>
                <a:gd name="connsiteX77" fmla="*/ 1905000 w 2589496"/>
                <a:gd name="connsiteY77" fmla="*/ 2547770 h 3652126"/>
                <a:gd name="connsiteX78" fmla="*/ 1946238 w 2589496"/>
                <a:gd name="connsiteY78" fmla="*/ 2607834 h 3652126"/>
                <a:gd name="connsiteX79" fmla="*/ 1874520 w 2589496"/>
                <a:gd name="connsiteY79" fmla="*/ 2700170 h 3652126"/>
                <a:gd name="connsiteX80" fmla="*/ 1828800 w 2589496"/>
                <a:gd name="connsiteY80" fmla="*/ 2715410 h 3652126"/>
                <a:gd name="connsiteX81" fmla="*/ 1737360 w 2589496"/>
                <a:gd name="connsiteY81" fmla="*/ 2776370 h 3652126"/>
                <a:gd name="connsiteX82" fmla="*/ 1691640 w 2589496"/>
                <a:gd name="connsiteY82" fmla="*/ 2806850 h 3652126"/>
                <a:gd name="connsiteX83" fmla="*/ 1645920 w 2589496"/>
                <a:gd name="connsiteY83" fmla="*/ 2822090 h 3652126"/>
                <a:gd name="connsiteX84" fmla="*/ 1463040 w 2589496"/>
                <a:gd name="connsiteY84" fmla="*/ 2913530 h 3652126"/>
                <a:gd name="connsiteX85" fmla="*/ 1417320 w 2589496"/>
                <a:gd name="connsiteY85" fmla="*/ 2928770 h 3652126"/>
                <a:gd name="connsiteX86" fmla="*/ 1371600 w 2589496"/>
                <a:gd name="connsiteY86" fmla="*/ 2944010 h 3652126"/>
                <a:gd name="connsiteX87" fmla="*/ 1341120 w 2589496"/>
                <a:gd name="connsiteY87" fmla="*/ 2989730 h 3652126"/>
                <a:gd name="connsiteX88" fmla="*/ 1295400 w 2589496"/>
                <a:gd name="connsiteY88" fmla="*/ 3004970 h 3652126"/>
                <a:gd name="connsiteX89" fmla="*/ 1249680 w 2589496"/>
                <a:gd name="connsiteY89" fmla="*/ 3035450 h 3652126"/>
                <a:gd name="connsiteX90" fmla="*/ 1232648 w 2589496"/>
                <a:gd name="connsiteY90" fmla="*/ 3333975 h 3652126"/>
                <a:gd name="connsiteX91" fmla="*/ 701040 w 2589496"/>
                <a:gd name="connsiteY91" fmla="*/ 3507890 h 3652126"/>
                <a:gd name="connsiteX92" fmla="*/ 167640 w 2589496"/>
                <a:gd name="connsiteY92" fmla="*/ 3645050 h 3652126"/>
                <a:gd name="connsiteX93" fmla="*/ 30480 w 2589496"/>
                <a:gd name="connsiteY93" fmla="*/ 3294530 h 3652126"/>
                <a:gd name="connsiteX94" fmla="*/ 15240 w 2589496"/>
                <a:gd name="connsiteY94" fmla="*/ 3248810 h 3652126"/>
                <a:gd name="connsiteX95" fmla="*/ 0 w 2589496"/>
                <a:gd name="connsiteY95" fmla="*/ 3111650 h 3652126"/>
                <a:gd name="connsiteX96" fmla="*/ 15240 w 2589496"/>
                <a:gd name="connsiteY96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1078 w 2589496"/>
                <a:gd name="connsiteY51" fmla="*/ 554019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484120 w 2589496"/>
                <a:gd name="connsiteY54" fmla="*/ 993290 h 3652126"/>
                <a:gd name="connsiteX55" fmla="*/ 2453640 w 2589496"/>
                <a:gd name="connsiteY55" fmla="*/ 1084730 h 3652126"/>
                <a:gd name="connsiteX56" fmla="*/ 2420471 w 2589496"/>
                <a:gd name="connsiteY56" fmla="*/ 1152861 h 3652126"/>
                <a:gd name="connsiteX57" fmla="*/ 2499360 w 2589496"/>
                <a:gd name="connsiteY57" fmla="*/ 1206650 h 3652126"/>
                <a:gd name="connsiteX58" fmla="*/ 2581835 w 2589496"/>
                <a:gd name="connsiteY58" fmla="*/ 1256852 h 3652126"/>
                <a:gd name="connsiteX59" fmla="*/ 2575560 w 2589496"/>
                <a:gd name="connsiteY59" fmla="*/ 1343810 h 3652126"/>
                <a:gd name="connsiteX60" fmla="*/ 2545080 w 2589496"/>
                <a:gd name="connsiteY60" fmla="*/ 1435250 h 3652126"/>
                <a:gd name="connsiteX61" fmla="*/ 2529840 w 2589496"/>
                <a:gd name="connsiteY61" fmla="*/ 1480970 h 3652126"/>
                <a:gd name="connsiteX62" fmla="*/ 2481431 w 2589496"/>
                <a:gd name="connsiteY62" fmla="*/ 1583167 h 3652126"/>
                <a:gd name="connsiteX63" fmla="*/ 2392680 w 2589496"/>
                <a:gd name="connsiteY63" fmla="*/ 1709570 h 3652126"/>
                <a:gd name="connsiteX64" fmla="*/ 2362200 w 2589496"/>
                <a:gd name="connsiteY64" fmla="*/ 1755290 h 3652126"/>
                <a:gd name="connsiteX65" fmla="*/ 2362200 w 2589496"/>
                <a:gd name="connsiteY65" fmla="*/ 1816250 h 3652126"/>
                <a:gd name="connsiteX66" fmla="*/ 2369372 w 2589496"/>
                <a:gd name="connsiteY66" fmla="*/ 1906793 h 3652126"/>
                <a:gd name="connsiteX67" fmla="*/ 2323652 w 2589496"/>
                <a:gd name="connsiteY67" fmla="*/ 1983890 h 3652126"/>
                <a:gd name="connsiteX68" fmla="*/ 2286000 w 2589496"/>
                <a:gd name="connsiteY68" fmla="*/ 2029610 h 3652126"/>
                <a:gd name="connsiteX69" fmla="*/ 2271656 w 2589496"/>
                <a:gd name="connsiteY69" fmla="*/ 2064573 h 3652126"/>
                <a:gd name="connsiteX70" fmla="*/ 2133600 w 2589496"/>
                <a:gd name="connsiteY70" fmla="*/ 2197250 h 3652126"/>
                <a:gd name="connsiteX71" fmla="*/ 2103120 w 2589496"/>
                <a:gd name="connsiteY71" fmla="*/ 2242970 h 3652126"/>
                <a:gd name="connsiteX72" fmla="*/ 2072640 w 2589496"/>
                <a:gd name="connsiteY72" fmla="*/ 2288690 h 3652126"/>
                <a:gd name="connsiteX73" fmla="*/ 2022438 w 2589496"/>
                <a:gd name="connsiteY73" fmla="*/ 2330823 h 3652126"/>
                <a:gd name="connsiteX74" fmla="*/ 1981200 w 2589496"/>
                <a:gd name="connsiteY74" fmla="*/ 2395370 h 3652126"/>
                <a:gd name="connsiteX75" fmla="*/ 1922033 w 2589496"/>
                <a:gd name="connsiteY75" fmla="*/ 2450951 h 3652126"/>
                <a:gd name="connsiteX76" fmla="*/ 1889760 w 2589496"/>
                <a:gd name="connsiteY76" fmla="*/ 2502050 h 3652126"/>
                <a:gd name="connsiteX77" fmla="*/ 1905000 w 2589496"/>
                <a:gd name="connsiteY77" fmla="*/ 2547770 h 3652126"/>
                <a:gd name="connsiteX78" fmla="*/ 1946238 w 2589496"/>
                <a:gd name="connsiteY78" fmla="*/ 2607834 h 3652126"/>
                <a:gd name="connsiteX79" fmla="*/ 1874520 w 2589496"/>
                <a:gd name="connsiteY79" fmla="*/ 2700170 h 3652126"/>
                <a:gd name="connsiteX80" fmla="*/ 1828800 w 2589496"/>
                <a:gd name="connsiteY80" fmla="*/ 2715410 h 3652126"/>
                <a:gd name="connsiteX81" fmla="*/ 1737360 w 2589496"/>
                <a:gd name="connsiteY81" fmla="*/ 2776370 h 3652126"/>
                <a:gd name="connsiteX82" fmla="*/ 1691640 w 2589496"/>
                <a:gd name="connsiteY82" fmla="*/ 2806850 h 3652126"/>
                <a:gd name="connsiteX83" fmla="*/ 1645920 w 2589496"/>
                <a:gd name="connsiteY83" fmla="*/ 2822090 h 3652126"/>
                <a:gd name="connsiteX84" fmla="*/ 1463040 w 2589496"/>
                <a:gd name="connsiteY84" fmla="*/ 2913530 h 3652126"/>
                <a:gd name="connsiteX85" fmla="*/ 1417320 w 2589496"/>
                <a:gd name="connsiteY85" fmla="*/ 2928770 h 3652126"/>
                <a:gd name="connsiteX86" fmla="*/ 1371600 w 2589496"/>
                <a:gd name="connsiteY86" fmla="*/ 2944010 h 3652126"/>
                <a:gd name="connsiteX87" fmla="*/ 1341120 w 2589496"/>
                <a:gd name="connsiteY87" fmla="*/ 2989730 h 3652126"/>
                <a:gd name="connsiteX88" fmla="*/ 1295400 w 2589496"/>
                <a:gd name="connsiteY88" fmla="*/ 3004970 h 3652126"/>
                <a:gd name="connsiteX89" fmla="*/ 1249680 w 2589496"/>
                <a:gd name="connsiteY89" fmla="*/ 3035450 h 3652126"/>
                <a:gd name="connsiteX90" fmla="*/ 1232648 w 2589496"/>
                <a:gd name="connsiteY90" fmla="*/ 3333975 h 3652126"/>
                <a:gd name="connsiteX91" fmla="*/ 701040 w 2589496"/>
                <a:gd name="connsiteY91" fmla="*/ 3507890 h 3652126"/>
                <a:gd name="connsiteX92" fmla="*/ 167640 w 2589496"/>
                <a:gd name="connsiteY92" fmla="*/ 3645050 h 3652126"/>
                <a:gd name="connsiteX93" fmla="*/ 30480 w 2589496"/>
                <a:gd name="connsiteY93" fmla="*/ 3294530 h 3652126"/>
                <a:gd name="connsiteX94" fmla="*/ 15240 w 2589496"/>
                <a:gd name="connsiteY94" fmla="*/ 3248810 h 3652126"/>
                <a:gd name="connsiteX95" fmla="*/ 0 w 2589496"/>
                <a:gd name="connsiteY95" fmla="*/ 3111650 h 3652126"/>
                <a:gd name="connsiteX96" fmla="*/ 15240 w 2589496"/>
                <a:gd name="connsiteY96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1078 w 2589496"/>
                <a:gd name="connsiteY51" fmla="*/ 554019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484120 w 2589496"/>
                <a:gd name="connsiteY54" fmla="*/ 993290 h 3652126"/>
                <a:gd name="connsiteX55" fmla="*/ 2453640 w 2589496"/>
                <a:gd name="connsiteY55" fmla="*/ 1084730 h 3652126"/>
                <a:gd name="connsiteX56" fmla="*/ 2420471 w 2589496"/>
                <a:gd name="connsiteY56" fmla="*/ 1152861 h 3652126"/>
                <a:gd name="connsiteX57" fmla="*/ 2499360 w 2589496"/>
                <a:gd name="connsiteY57" fmla="*/ 1206650 h 3652126"/>
                <a:gd name="connsiteX58" fmla="*/ 2581835 w 2589496"/>
                <a:gd name="connsiteY58" fmla="*/ 1256852 h 3652126"/>
                <a:gd name="connsiteX59" fmla="*/ 2575560 w 2589496"/>
                <a:gd name="connsiteY59" fmla="*/ 1343810 h 3652126"/>
                <a:gd name="connsiteX60" fmla="*/ 2545080 w 2589496"/>
                <a:gd name="connsiteY60" fmla="*/ 1435250 h 3652126"/>
                <a:gd name="connsiteX61" fmla="*/ 2529840 w 2589496"/>
                <a:gd name="connsiteY61" fmla="*/ 1480970 h 3652126"/>
                <a:gd name="connsiteX62" fmla="*/ 2481431 w 2589496"/>
                <a:gd name="connsiteY62" fmla="*/ 1583167 h 3652126"/>
                <a:gd name="connsiteX63" fmla="*/ 2392680 w 2589496"/>
                <a:gd name="connsiteY63" fmla="*/ 1709570 h 3652126"/>
                <a:gd name="connsiteX64" fmla="*/ 2362200 w 2589496"/>
                <a:gd name="connsiteY64" fmla="*/ 1755290 h 3652126"/>
                <a:gd name="connsiteX65" fmla="*/ 2362200 w 2589496"/>
                <a:gd name="connsiteY65" fmla="*/ 1816250 h 3652126"/>
                <a:gd name="connsiteX66" fmla="*/ 2369372 w 2589496"/>
                <a:gd name="connsiteY66" fmla="*/ 1906793 h 3652126"/>
                <a:gd name="connsiteX67" fmla="*/ 2323652 w 2589496"/>
                <a:gd name="connsiteY67" fmla="*/ 1983890 h 3652126"/>
                <a:gd name="connsiteX68" fmla="*/ 2286000 w 2589496"/>
                <a:gd name="connsiteY68" fmla="*/ 2029610 h 3652126"/>
                <a:gd name="connsiteX69" fmla="*/ 2271656 w 2589496"/>
                <a:gd name="connsiteY69" fmla="*/ 2064573 h 3652126"/>
                <a:gd name="connsiteX70" fmla="*/ 2133600 w 2589496"/>
                <a:gd name="connsiteY70" fmla="*/ 2197250 h 3652126"/>
                <a:gd name="connsiteX71" fmla="*/ 2103120 w 2589496"/>
                <a:gd name="connsiteY71" fmla="*/ 2242970 h 3652126"/>
                <a:gd name="connsiteX72" fmla="*/ 2072640 w 2589496"/>
                <a:gd name="connsiteY72" fmla="*/ 2288690 h 3652126"/>
                <a:gd name="connsiteX73" fmla="*/ 2022438 w 2589496"/>
                <a:gd name="connsiteY73" fmla="*/ 2330823 h 3652126"/>
                <a:gd name="connsiteX74" fmla="*/ 1981200 w 2589496"/>
                <a:gd name="connsiteY74" fmla="*/ 2395370 h 3652126"/>
                <a:gd name="connsiteX75" fmla="*/ 1922033 w 2589496"/>
                <a:gd name="connsiteY75" fmla="*/ 2450951 h 3652126"/>
                <a:gd name="connsiteX76" fmla="*/ 1889760 w 2589496"/>
                <a:gd name="connsiteY76" fmla="*/ 2502050 h 3652126"/>
                <a:gd name="connsiteX77" fmla="*/ 1905000 w 2589496"/>
                <a:gd name="connsiteY77" fmla="*/ 2547770 h 3652126"/>
                <a:gd name="connsiteX78" fmla="*/ 1946238 w 2589496"/>
                <a:gd name="connsiteY78" fmla="*/ 2607834 h 3652126"/>
                <a:gd name="connsiteX79" fmla="*/ 1874520 w 2589496"/>
                <a:gd name="connsiteY79" fmla="*/ 2700170 h 3652126"/>
                <a:gd name="connsiteX80" fmla="*/ 1828800 w 2589496"/>
                <a:gd name="connsiteY80" fmla="*/ 2715410 h 3652126"/>
                <a:gd name="connsiteX81" fmla="*/ 1737360 w 2589496"/>
                <a:gd name="connsiteY81" fmla="*/ 2776370 h 3652126"/>
                <a:gd name="connsiteX82" fmla="*/ 1691640 w 2589496"/>
                <a:gd name="connsiteY82" fmla="*/ 2806850 h 3652126"/>
                <a:gd name="connsiteX83" fmla="*/ 1645920 w 2589496"/>
                <a:gd name="connsiteY83" fmla="*/ 2822090 h 3652126"/>
                <a:gd name="connsiteX84" fmla="*/ 1463040 w 2589496"/>
                <a:gd name="connsiteY84" fmla="*/ 2913530 h 3652126"/>
                <a:gd name="connsiteX85" fmla="*/ 1417320 w 2589496"/>
                <a:gd name="connsiteY85" fmla="*/ 2928770 h 3652126"/>
                <a:gd name="connsiteX86" fmla="*/ 1371600 w 2589496"/>
                <a:gd name="connsiteY86" fmla="*/ 2944010 h 3652126"/>
                <a:gd name="connsiteX87" fmla="*/ 1341120 w 2589496"/>
                <a:gd name="connsiteY87" fmla="*/ 2989730 h 3652126"/>
                <a:gd name="connsiteX88" fmla="*/ 1295400 w 2589496"/>
                <a:gd name="connsiteY88" fmla="*/ 3004970 h 3652126"/>
                <a:gd name="connsiteX89" fmla="*/ 1249680 w 2589496"/>
                <a:gd name="connsiteY89" fmla="*/ 3035450 h 3652126"/>
                <a:gd name="connsiteX90" fmla="*/ 1232648 w 2589496"/>
                <a:gd name="connsiteY90" fmla="*/ 3333975 h 3652126"/>
                <a:gd name="connsiteX91" fmla="*/ 701040 w 2589496"/>
                <a:gd name="connsiteY91" fmla="*/ 3507890 h 3652126"/>
                <a:gd name="connsiteX92" fmla="*/ 167640 w 2589496"/>
                <a:gd name="connsiteY92" fmla="*/ 3645050 h 3652126"/>
                <a:gd name="connsiteX93" fmla="*/ 30480 w 2589496"/>
                <a:gd name="connsiteY93" fmla="*/ 3294530 h 3652126"/>
                <a:gd name="connsiteX94" fmla="*/ 15240 w 2589496"/>
                <a:gd name="connsiteY94" fmla="*/ 3248810 h 3652126"/>
                <a:gd name="connsiteX95" fmla="*/ 0 w 2589496"/>
                <a:gd name="connsiteY95" fmla="*/ 3111650 h 3652126"/>
                <a:gd name="connsiteX96" fmla="*/ 15240 w 2589496"/>
                <a:gd name="connsiteY96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1078 w 2589496"/>
                <a:gd name="connsiteY51" fmla="*/ 554019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484120 w 2589496"/>
                <a:gd name="connsiteY54" fmla="*/ 993290 h 3652126"/>
                <a:gd name="connsiteX55" fmla="*/ 2453640 w 2589496"/>
                <a:gd name="connsiteY55" fmla="*/ 1084730 h 3652126"/>
                <a:gd name="connsiteX56" fmla="*/ 2499360 w 2589496"/>
                <a:gd name="connsiteY56" fmla="*/ 1206650 h 3652126"/>
                <a:gd name="connsiteX57" fmla="*/ 2581835 w 2589496"/>
                <a:gd name="connsiteY57" fmla="*/ 1256852 h 3652126"/>
                <a:gd name="connsiteX58" fmla="*/ 2575560 w 2589496"/>
                <a:gd name="connsiteY58" fmla="*/ 1343810 h 3652126"/>
                <a:gd name="connsiteX59" fmla="*/ 2545080 w 2589496"/>
                <a:gd name="connsiteY59" fmla="*/ 1435250 h 3652126"/>
                <a:gd name="connsiteX60" fmla="*/ 2529840 w 2589496"/>
                <a:gd name="connsiteY60" fmla="*/ 1480970 h 3652126"/>
                <a:gd name="connsiteX61" fmla="*/ 2481431 w 2589496"/>
                <a:gd name="connsiteY61" fmla="*/ 1583167 h 3652126"/>
                <a:gd name="connsiteX62" fmla="*/ 2392680 w 2589496"/>
                <a:gd name="connsiteY62" fmla="*/ 1709570 h 3652126"/>
                <a:gd name="connsiteX63" fmla="*/ 2362200 w 2589496"/>
                <a:gd name="connsiteY63" fmla="*/ 1755290 h 3652126"/>
                <a:gd name="connsiteX64" fmla="*/ 2362200 w 2589496"/>
                <a:gd name="connsiteY64" fmla="*/ 1816250 h 3652126"/>
                <a:gd name="connsiteX65" fmla="*/ 2369372 w 2589496"/>
                <a:gd name="connsiteY65" fmla="*/ 1906793 h 3652126"/>
                <a:gd name="connsiteX66" fmla="*/ 2323652 w 2589496"/>
                <a:gd name="connsiteY66" fmla="*/ 1983890 h 3652126"/>
                <a:gd name="connsiteX67" fmla="*/ 2286000 w 2589496"/>
                <a:gd name="connsiteY67" fmla="*/ 2029610 h 3652126"/>
                <a:gd name="connsiteX68" fmla="*/ 2271656 w 2589496"/>
                <a:gd name="connsiteY68" fmla="*/ 2064573 h 3652126"/>
                <a:gd name="connsiteX69" fmla="*/ 2133600 w 2589496"/>
                <a:gd name="connsiteY69" fmla="*/ 2197250 h 3652126"/>
                <a:gd name="connsiteX70" fmla="*/ 2103120 w 2589496"/>
                <a:gd name="connsiteY70" fmla="*/ 2242970 h 3652126"/>
                <a:gd name="connsiteX71" fmla="*/ 2072640 w 2589496"/>
                <a:gd name="connsiteY71" fmla="*/ 2288690 h 3652126"/>
                <a:gd name="connsiteX72" fmla="*/ 2022438 w 2589496"/>
                <a:gd name="connsiteY72" fmla="*/ 2330823 h 3652126"/>
                <a:gd name="connsiteX73" fmla="*/ 1981200 w 2589496"/>
                <a:gd name="connsiteY73" fmla="*/ 2395370 h 3652126"/>
                <a:gd name="connsiteX74" fmla="*/ 1922033 w 2589496"/>
                <a:gd name="connsiteY74" fmla="*/ 2450951 h 3652126"/>
                <a:gd name="connsiteX75" fmla="*/ 1889760 w 2589496"/>
                <a:gd name="connsiteY75" fmla="*/ 2502050 h 3652126"/>
                <a:gd name="connsiteX76" fmla="*/ 1905000 w 2589496"/>
                <a:gd name="connsiteY76" fmla="*/ 2547770 h 3652126"/>
                <a:gd name="connsiteX77" fmla="*/ 1946238 w 2589496"/>
                <a:gd name="connsiteY77" fmla="*/ 2607834 h 3652126"/>
                <a:gd name="connsiteX78" fmla="*/ 1874520 w 2589496"/>
                <a:gd name="connsiteY78" fmla="*/ 2700170 h 3652126"/>
                <a:gd name="connsiteX79" fmla="*/ 1828800 w 2589496"/>
                <a:gd name="connsiteY79" fmla="*/ 2715410 h 3652126"/>
                <a:gd name="connsiteX80" fmla="*/ 1737360 w 2589496"/>
                <a:gd name="connsiteY80" fmla="*/ 2776370 h 3652126"/>
                <a:gd name="connsiteX81" fmla="*/ 1691640 w 2589496"/>
                <a:gd name="connsiteY81" fmla="*/ 2806850 h 3652126"/>
                <a:gd name="connsiteX82" fmla="*/ 1645920 w 2589496"/>
                <a:gd name="connsiteY82" fmla="*/ 2822090 h 3652126"/>
                <a:gd name="connsiteX83" fmla="*/ 1463040 w 2589496"/>
                <a:gd name="connsiteY83" fmla="*/ 2913530 h 3652126"/>
                <a:gd name="connsiteX84" fmla="*/ 1417320 w 2589496"/>
                <a:gd name="connsiteY84" fmla="*/ 2928770 h 3652126"/>
                <a:gd name="connsiteX85" fmla="*/ 1371600 w 2589496"/>
                <a:gd name="connsiteY85" fmla="*/ 2944010 h 3652126"/>
                <a:gd name="connsiteX86" fmla="*/ 1341120 w 2589496"/>
                <a:gd name="connsiteY86" fmla="*/ 2989730 h 3652126"/>
                <a:gd name="connsiteX87" fmla="*/ 1295400 w 2589496"/>
                <a:gd name="connsiteY87" fmla="*/ 3004970 h 3652126"/>
                <a:gd name="connsiteX88" fmla="*/ 1249680 w 2589496"/>
                <a:gd name="connsiteY88" fmla="*/ 3035450 h 3652126"/>
                <a:gd name="connsiteX89" fmla="*/ 1232648 w 2589496"/>
                <a:gd name="connsiteY89" fmla="*/ 3333975 h 3652126"/>
                <a:gd name="connsiteX90" fmla="*/ 701040 w 2589496"/>
                <a:gd name="connsiteY90" fmla="*/ 3507890 h 3652126"/>
                <a:gd name="connsiteX91" fmla="*/ 167640 w 2589496"/>
                <a:gd name="connsiteY91" fmla="*/ 3645050 h 3652126"/>
                <a:gd name="connsiteX92" fmla="*/ 30480 w 2589496"/>
                <a:gd name="connsiteY92" fmla="*/ 3294530 h 3652126"/>
                <a:gd name="connsiteX93" fmla="*/ 15240 w 2589496"/>
                <a:gd name="connsiteY93" fmla="*/ 3248810 h 3652126"/>
                <a:gd name="connsiteX94" fmla="*/ 0 w 2589496"/>
                <a:gd name="connsiteY94" fmla="*/ 3111650 h 3652126"/>
                <a:gd name="connsiteX95" fmla="*/ 15240 w 2589496"/>
                <a:gd name="connsiteY95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1078 w 2589496"/>
                <a:gd name="connsiteY51" fmla="*/ 554019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484120 w 2589496"/>
                <a:gd name="connsiteY54" fmla="*/ 993290 h 3652126"/>
                <a:gd name="connsiteX55" fmla="*/ 2435710 w 2589496"/>
                <a:gd name="connsiteY55" fmla="*/ 1147483 h 3652126"/>
                <a:gd name="connsiteX56" fmla="*/ 2499360 w 2589496"/>
                <a:gd name="connsiteY56" fmla="*/ 1206650 h 3652126"/>
                <a:gd name="connsiteX57" fmla="*/ 2581835 w 2589496"/>
                <a:gd name="connsiteY57" fmla="*/ 1256852 h 3652126"/>
                <a:gd name="connsiteX58" fmla="*/ 2575560 w 2589496"/>
                <a:gd name="connsiteY58" fmla="*/ 1343810 h 3652126"/>
                <a:gd name="connsiteX59" fmla="*/ 2545080 w 2589496"/>
                <a:gd name="connsiteY59" fmla="*/ 1435250 h 3652126"/>
                <a:gd name="connsiteX60" fmla="*/ 2529840 w 2589496"/>
                <a:gd name="connsiteY60" fmla="*/ 1480970 h 3652126"/>
                <a:gd name="connsiteX61" fmla="*/ 2481431 w 2589496"/>
                <a:gd name="connsiteY61" fmla="*/ 1583167 h 3652126"/>
                <a:gd name="connsiteX62" fmla="*/ 2392680 w 2589496"/>
                <a:gd name="connsiteY62" fmla="*/ 1709570 h 3652126"/>
                <a:gd name="connsiteX63" fmla="*/ 2362200 w 2589496"/>
                <a:gd name="connsiteY63" fmla="*/ 1755290 h 3652126"/>
                <a:gd name="connsiteX64" fmla="*/ 2362200 w 2589496"/>
                <a:gd name="connsiteY64" fmla="*/ 1816250 h 3652126"/>
                <a:gd name="connsiteX65" fmla="*/ 2369372 w 2589496"/>
                <a:gd name="connsiteY65" fmla="*/ 1906793 h 3652126"/>
                <a:gd name="connsiteX66" fmla="*/ 2323652 w 2589496"/>
                <a:gd name="connsiteY66" fmla="*/ 1983890 h 3652126"/>
                <a:gd name="connsiteX67" fmla="*/ 2286000 w 2589496"/>
                <a:gd name="connsiteY67" fmla="*/ 2029610 h 3652126"/>
                <a:gd name="connsiteX68" fmla="*/ 2271656 w 2589496"/>
                <a:gd name="connsiteY68" fmla="*/ 2064573 h 3652126"/>
                <a:gd name="connsiteX69" fmla="*/ 2133600 w 2589496"/>
                <a:gd name="connsiteY69" fmla="*/ 2197250 h 3652126"/>
                <a:gd name="connsiteX70" fmla="*/ 2103120 w 2589496"/>
                <a:gd name="connsiteY70" fmla="*/ 2242970 h 3652126"/>
                <a:gd name="connsiteX71" fmla="*/ 2072640 w 2589496"/>
                <a:gd name="connsiteY71" fmla="*/ 2288690 h 3652126"/>
                <a:gd name="connsiteX72" fmla="*/ 2022438 w 2589496"/>
                <a:gd name="connsiteY72" fmla="*/ 2330823 h 3652126"/>
                <a:gd name="connsiteX73" fmla="*/ 1981200 w 2589496"/>
                <a:gd name="connsiteY73" fmla="*/ 2395370 h 3652126"/>
                <a:gd name="connsiteX74" fmla="*/ 1922033 w 2589496"/>
                <a:gd name="connsiteY74" fmla="*/ 2450951 h 3652126"/>
                <a:gd name="connsiteX75" fmla="*/ 1889760 w 2589496"/>
                <a:gd name="connsiteY75" fmla="*/ 2502050 h 3652126"/>
                <a:gd name="connsiteX76" fmla="*/ 1905000 w 2589496"/>
                <a:gd name="connsiteY76" fmla="*/ 2547770 h 3652126"/>
                <a:gd name="connsiteX77" fmla="*/ 1946238 w 2589496"/>
                <a:gd name="connsiteY77" fmla="*/ 2607834 h 3652126"/>
                <a:gd name="connsiteX78" fmla="*/ 1874520 w 2589496"/>
                <a:gd name="connsiteY78" fmla="*/ 2700170 h 3652126"/>
                <a:gd name="connsiteX79" fmla="*/ 1828800 w 2589496"/>
                <a:gd name="connsiteY79" fmla="*/ 2715410 h 3652126"/>
                <a:gd name="connsiteX80" fmla="*/ 1737360 w 2589496"/>
                <a:gd name="connsiteY80" fmla="*/ 2776370 h 3652126"/>
                <a:gd name="connsiteX81" fmla="*/ 1691640 w 2589496"/>
                <a:gd name="connsiteY81" fmla="*/ 2806850 h 3652126"/>
                <a:gd name="connsiteX82" fmla="*/ 1645920 w 2589496"/>
                <a:gd name="connsiteY82" fmla="*/ 2822090 h 3652126"/>
                <a:gd name="connsiteX83" fmla="*/ 1463040 w 2589496"/>
                <a:gd name="connsiteY83" fmla="*/ 2913530 h 3652126"/>
                <a:gd name="connsiteX84" fmla="*/ 1417320 w 2589496"/>
                <a:gd name="connsiteY84" fmla="*/ 2928770 h 3652126"/>
                <a:gd name="connsiteX85" fmla="*/ 1371600 w 2589496"/>
                <a:gd name="connsiteY85" fmla="*/ 2944010 h 3652126"/>
                <a:gd name="connsiteX86" fmla="*/ 1341120 w 2589496"/>
                <a:gd name="connsiteY86" fmla="*/ 2989730 h 3652126"/>
                <a:gd name="connsiteX87" fmla="*/ 1295400 w 2589496"/>
                <a:gd name="connsiteY87" fmla="*/ 3004970 h 3652126"/>
                <a:gd name="connsiteX88" fmla="*/ 1249680 w 2589496"/>
                <a:gd name="connsiteY88" fmla="*/ 3035450 h 3652126"/>
                <a:gd name="connsiteX89" fmla="*/ 1232648 w 2589496"/>
                <a:gd name="connsiteY89" fmla="*/ 3333975 h 3652126"/>
                <a:gd name="connsiteX90" fmla="*/ 701040 w 2589496"/>
                <a:gd name="connsiteY90" fmla="*/ 3507890 h 3652126"/>
                <a:gd name="connsiteX91" fmla="*/ 167640 w 2589496"/>
                <a:gd name="connsiteY91" fmla="*/ 3645050 h 3652126"/>
                <a:gd name="connsiteX92" fmla="*/ 30480 w 2589496"/>
                <a:gd name="connsiteY92" fmla="*/ 3294530 h 3652126"/>
                <a:gd name="connsiteX93" fmla="*/ 15240 w 2589496"/>
                <a:gd name="connsiteY93" fmla="*/ 3248810 h 3652126"/>
                <a:gd name="connsiteX94" fmla="*/ 0 w 2589496"/>
                <a:gd name="connsiteY94" fmla="*/ 3111650 h 3652126"/>
                <a:gd name="connsiteX95" fmla="*/ 15240 w 2589496"/>
                <a:gd name="connsiteY95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762000 w 2589496"/>
                <a:gd name="connsiteY12" fmla="*/ 2761130 h 3652126"/>
                <a:gd name="connsiteX13" fmla="*/ 853440 w 2589496"/>
                <a:gd name="connsiteY13" fmla="*/ 2730650 h 3652126"/>
                <a:gd name="connsiteX14" fmla="*/ 944880 w 2589496"/>
                <a:gd name="connsiteY14" fmla="*/ 2654450 h 3652126"/>
                <a:gd name="connsiteX15" fmla="*/ 990600 w 2589496"/>
                <a:gd name="connsiteY15" fmla="*/ 2623970 h 3652126"/>
                <a:gd name="connsiteX16" fmla="*/ 1082040 w 2589496"/>
                <a:gd name="connsiteY16" fmla="*/ 2486810 h 3652126"/>
                <a:gd name="connsiteX17" fmla="*/ 1112520 w 2589496"/>
                <a:gd name="connsiteY17" fmla="*/ 2441090 h 3652126"/>
                <a:gd name="connsiteX18" fmla="*/ 1158240 w 2589496"/>
                <a:gd name="connsiteY18" fmla="*/ 2395370 h 3652126"/>
                <a:gd name="connsiteX19" fmla="*/ 1234440 w 2589496"/>
                <a:gd name="connsiteY19" fmla="*/ 2258210 h 3652126"/>
                <a:gd name="connsiteX20" fmla="*/ 1295400 w 2589496"/>
                <a:gd name="connsiteY20" fmla="*/ 2151530 h 3652126"/>
                <a:gd name="connsiteX21" fmla="*/ 1341120 w 2589496"/>
                <a:gd name="connsiteY21" fmla="*/ 2105810 h 3652126"/>
                <a:gd name="connsiteX22" fmla="*/ 1447800 w 2589496"/>
                <a:gd name="connsiteY22" fmla="*/ 1968650 h 3652126"/>
                <a:gd name="connsiteX23" fmla="*/ 1493520 w 2589496"/>
                <a:gd name="connsiteY23" fmla="*/ 1938170 h 3652126"/>
                <a:gd name="connsiteX24" fmla="*/ 1569720 w 2589496"/>
                <a:gd name="connsiteY24" fmla="*/ 1801010 h 3652126"/>
                <a:gd name="connsiteX25" fmla="*/ 1600200 w 2589496"/>
                <a:gd name="connsiteY25" fmla="*/ 1755290 h 3652126"/>
                <a:gd name="connsiteX26" fmla="*/ 1645920 w 2589496"/>
                <a:gd name="connsiteY26" fmla="*/ 1724810 h 3652126"/>
                <a:gd name="connsiteX27" fmla="*/ 1722120 w 2589496"/>
                <a:gd name="connsiteY27" fmla="*/ 1587650 h 3652126"/>
                <a:gd name="connsiteX28" fmla="*/ 1783080 w 2589496"/>
                <a:gd name="connsiteY28" fmla="*/ 1496210 h 3652126"/>
                <a:gd name="connsiteX29" fmla="*/ 1813560 w 2589496"/>
                <a:gd name="connsiteY29" fmla="*/ 1450490 h 3652126"/>
                <a:gd name="connsiteX30" fmla="*/ 1859280 w 2589496"/>
                <a:gd name="connsiteY30" fmla="*/ 1404770 h 3652126"/>
                <a:gd name="connsiteX31" fmla="*/ 1935480 w 2589496"/>
                <a:gd name="connsiteY31" fmla="*/ 1267610 h 3652126"/>
                <a:gd name="connsiteX32" fmla="*/ 1965960 w 2589496"/>
                <a:gd name="connsiteY32" fmla="*/ 1221890 h 3652126"/>
                <a:gd name="connsiteX33" fmla="*/ 1981200 w 2589496"/>
                <a:gd name="connsiteY33" fmla="*/ 1176170 h 3652126"/>
                <a:gd name="connsiteX34" fmla="*/ 2042160 w 2589496"/>
                <a:gd name="connsiteY34" fmla="*/ 1084730 h 3652126"/>
                <a:gd name="connsiteX35" fmla="*/ 2087880 w 2589496"/>
                <a:gd name="connsiteY35" fmla="*/ 978050 h 3652126"/>
                <a:gd name="connsiteX36" fmla="*/ 2118360 w 2589496"/>
                <a:gd name="connsiteY36" fmla="*/ 932330 h 3652126"/>
                <a:gd name="connsiteX37" fmla="*/ 2133600 w 2589496"/>
                <a:gd name="connsiteY37" fmla="*/ 886610 h 3652126"/>
                <a:gd name="connsiteX38" fmla="*/ 2164080 w 2589496"/>
                <a:gd name="connsiteY38" fmla="*/ 840890 h 3652126"/>
                <a:gd name="connsiteX39" fmla="*/ 2225040 w 2589496"/>
                <a:gd name="connsiteY39" fmla="*/ 688490 h 3652126"/>
                <a:gd name="connsiteX40" fmla="*/ 2255520 w 2589496"/>
                <a:gd name="connsiteY40" fmla="*/ 642770 h 3652126"/>
                <a:gd name="connsiteX41" fmla="*/ 2286000 w 2589496"/>
                <a:gd name="connsiteY41" fmla="*/ 551330 h 3652126"/>
                <a:gd name="connsiteX42" fmla="*/ 2316480 w 2589496"/>
                <a:gd name="connsiteY42" fmla="*/ 490370 h 3652126"/>
                <a:gd name="connsiteX43" fmla="*/ 2346960 w 2589496"/>
                <a:gd name="connsiteY43" fmla="*/ 398930 h 3652126"/>
                <a:gd name="connsiteX44" fmla="*/ 2362200 w 2589496"/>
                <a:gd name="connsiteY44" fmla="*/ 353210 h 3652126"/>
                <a:gd name="connsiteX45" fmla="*/ 2377440 w 2589496"/>
                <a:gd name="connsiteY45" fmla="*/ 109370 h 3652126"/>
                <a:gd name="connsiteX46" fmla="*/ 2410609 w 2589496"/>
                <a:gd name="connsiteY46" fmla="*/ 1 h 3652126"/>
                <a:gd name="connsiteX47" fmla="*/ 2498463 w 2589496"/>
                <a:gd name="connsiteY47" fmla="*/ 0 h 3652126"/>
                <a:gd name="connsiteX48" fmla="*/ 2524461 w 2589496"/>
                <a:gd name="connsiteY48" fmla="*/ 150607 h 3652126"/>
                <a:gd name="connsiteX49" fmla="*/ 2514600 w 2589496"/>
                <a:gd name="connsiteY49" fmla="*/ 246530 h 3652126"/>
                <a:gd name="connsiteX50" fmla="*/ 2507428 w 2589496"/>
                <a:gd name="connsiteY50" fmla="*/ 511885 h 3652126"/>
                <a:gd name="connsiteX51" fmla="*/ 2571078 w 2589496"/>
                <a:gd name="connsiteY51" fmla="*/ 554019 h 3652126"/>
                <a:gd name="connsiteX52" fmla="*/ 2537907 w 2589496"/>
                <a:gd name="connsiteY52" fmla="*/ 796963 h 3652126"/>
                <a:gd name="connsiteX53" fmla="*/ 2516393 w 2589496"/>
                <a:gd name="connsiteY53" fmla="*/ 892886 h 3652126"/>
                <a:gd name="connsiteX54" fmla="*/ 2484120 w 2589496"/>
                <a:gd name="connsiteY54" fmla="*/ 993290 h 3652126"/>
                <a:gd name="connsiteX55" fmla="*/ 2435710 w 2589496"/>
                <a:gd name="connsiteY55" fmla="*/ 1147483 h 3652126"/>
                <a:gd name="connsiteX56" fmla="*/ 2499360 w 2589496"/>
                <a:gd name="connsiteY56" fmla="*/ 1206650 h 3652126"/>
                <a:gd name="connsiteX57" fmla="*/ 2581835 w 2589496"/>
                <a:gd name="connsiteY57" fmla="*/ 1256852 h 3652126"/>
                <a:gd name="connsiteX58" fmla="*/ 2575560 w 2589496"/>
                <a:gd name="connsiteY58" fmla="*/ 1343810 h 3652126"/>
                <a:gd name="connsiteX59" fmla="*/ 2545080 w 2589496"/>
                <a:gd name="connsiteY59" fmla="*/ 1435250 h 3652126"/>
                <a:gd name="connsiteX60" fmla="*/ 2529840 w 2589496"/>
                <a:gd name="connsiteY60" fmla="*/ 1480970 h 3652126"/>
                <a:gd name="connsiteX61" fmla="*/ 2463502 w 2589496"/>
                <a:gd name="connsiteY61" fmla="*/ 1583167 h 3652126"/>
                <a:gd name="connsiteX62" fmla="*/ 2392680 w 2589496"/>
                <a:gd name="connsiteY62" fmla="*/ 1709570 h 3652126"/>
                <a:gd name="connsiteX63" fmla="*/ 2362200 w 2589496"/>
                <a:gd name="connsiteY63" fmla="*/ 1755290 h 3652126"/>
                <a:gd name="connsiteX64" fmla="*/ 2362200 w 2589496"/>
                <a:gd name="connsiteY64" fmla="*/ 1816250 h 3652126"/>
                <a:gd name="connsiteX65" fmla="*/ 2369372 w 2589496"/>
                <a:gd name="connsiteY65" fmla="*/ 1906793 h 3652126"/>
                <a:gd name="connsiteX66" fmla="*/ 2323652 w 2589496"/>
                <a:gd name="connsiteY66" fmla="*/ 1983890 h 3652126"/>
                <a:gd name="connsiteX67" fmla="*/ 2286000 w 2589496"/>
                <a:gd name="connsiteY67" fmla="*/ 2029610 h 3652126"/>
                <a:gd name="connsiteX68" fmla="*/ 2271656 w 2589496"/>
                <a:gd name="connsiteY68" fmla="*/ 2064573 h 3652126"/>
                <a:gd name="connsiteX69" fmla="*/ 2133600 w 2589496"/>
                <a:gd name="connsiteY69" fmla="*/ 2197250 h 3652126"/>
                <a:gd name="connsiteX70" fmla="*/ 2103120 w 2589496"/>
                <a:gd name="connsiteY70" fmla="*/ 2242970 h 3652126"/>
                <a:gd name="connsiteX71" fmla="*/ 2072640 w 2589496"/>
                <a:gd name="connsiteY71" fmla="*/ 2288690 h 3652126"/>
                <a:gd name="connsiteX72" fmla="*/ 2022438 w 2589496"/>
                <a:gd name="connsiteY72" fmla="*/ 2330823 h 3652126"/>
                <a:gd name="connsiteX73" fmla="*/ 1981200 w 2589496"/>
                <a:gd name="connsiteY73" fmla="*/ 2395370 h 3652126"/>
                <a:gd name="connsiteX74" fmla="*/ 1922033 w 2589496"/>
                <a:gd name="connsiteY74" fmla="*/ 2450951 h 3652126"/>
                <a:gd name="connsiteX75" fmla="*/ 1889760 w 2589496"/>
                <a:gd name="connsiteY75" fmla="*/ 2502050 h 3652126"/>
                <a:gd name="connsiteX76" fmla="*/ 1905000 w 2589496"/>
                <a:gd name="connsiteY76" fmla="*/ 2547770 h 3652126"/>
                <a:gd name="connsiteX77" fmla="*/ 1946238 w 2589496"/>
                <a:gd name="connsiteY77" fmla="*/ 2607834 h 3652126"/>
                <a:gd name="connsiteX78" fmla="*/ 1874520 w 2589496"/>
                <a:gd name="connsiteY78" fmla="*/ 2700170 h 3652126"/>
                <a:gd name="connsiteX79" fmla="*/ 1828800 w 2589496"/>
                <a:gd name="connsiteY79" fmla="*/ 2715410 h 3652126"/>
                <a:gd name="connsiteX80" fmla="*/ 1737360 w 2589496"/>
                <a:gd name="connsiteY80" fmla="*/ 2776370 h 3652126"/>
                <a:gd name="connsiteX81" fmla="*/ 1691640 w 2589496"/>
                <a:gd name="connsiteY81" fmla="*/ 2806850 h 3652126"/>
                <a:gd name="connsiteX82" fmla="*/ 1645920 w 2589496"/>
                <a:gd name="connsiteY82" fmla="*/ 2822090 h 3652126"/>
                <a:gd name="connsiteX83" fmla="*/ 1463040 w 2589496"/>
                <a:gd name="connsiteY83" fmla="*/ 2913530 h 3652126"/>
                <a:gd name="connsiteX84" fmla="*/ 1417320 w 2589496"/>
                <a:gd name="connsiteY84" fmla="*/ 2928770 h 3652126"/>
                <a:gd name="connsiteX85" fmla="*/ 1371600 w 2589496"/>
                <a:gd name="connsiteY85" fmla="*/ 2944010 h 3652126"/>
                <a:gd name="connsiteX86" fmla="*/ 1341120 w 2589496"/>
                <a:gd name="connsiteY86" fmla="*/ 2989730 h 3652126"/>
                <a:gd name="connsiteX87" fmla="*/ 1295400 w 2589496"/>
                <a:gd name="connsiteY87" fmla="*/ 3004970 h 3652126"/>
                <a:gd name="connsiteX88" fmla="*/ 1249680 w 2589496"/>
                <a:gd name="connsiteY88" fmla="*/ 3035450 h 3652126"/>
                <a:gd name="connsiteX89" fmla="*/ 1232648 w 2589496"/>
                <a:gd name="connsiteY89" fmla="*/ 3333975 h 3652126"/>
                <a:gd name="connsiteX90" fmla="*/ 701040 w 2589496"/>
                <a:gd name="connsiteY90" fmla="*/ 3507890 h 3652126"/>
                <a:gd name="connsiteX91" fmla="*/ 167640 w 2589496"/>
                <a:gd name="connsiteY91" fmla="*/ 3645050 h 3652126"/>
                <a:gd name="connsiteX92" fmla="*/ 30480 w 2589496"/>
                <a:gd name="connsiteY92" fmla="*/ 3294530 h 3652126"/>
                <a:gd name="connsiteX93" fmla="*/ 15240 w 2589496"/>
                <a:gd name="connsiteY93" fmla="*/ 3248810 h 3652126"/>
                <a:gd name="connsiteX94" fmla="*/ 0 w 2589496"/>
                <a:gd name="connsiteY94" fmla="*/ 3111650 h 3652126"/>
                <a:gd name="connsiteX95" fmla="*/ 15240 w 2589496"/>
                <a:gd name="connsiteY95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548640 w 2589496"/>
                <a:gd name="connsiteY8" fmla="*/ 2913530 h 3652126"/>
                <a:gd name="connsiteX9" fmla="*/ 640080 w 2589496"/>
                <a:gd name="connsiteY9" fmla="*/ 2883050 h 3652126"/>
                <a:gd name="connsiteX10" fmla="*/ 685800 w 2589496"/>
                <a:gd name="connsiteY10" fmla="*/ 2837330 h 3652126"/>
                <a:gd name="connsiteX11" fmla="*/ 731520 w 2589496"/>
                <a:gd name="connsiteY11" fmla="*/ 2806850 h 3652126"/>
                <a:gd name="connsiteX12" fmla="*/ 853440 w 2589496"/>
                <a:gd name="connsiteY12" fmla="*/ 2730650 h 3652126"/>
                <a:gd name="connsiteX13" fmla="*/ 944880 w 2589496"/>
                <a:gd name="connsiteY13" fmla="*/ 2654450 h 3652126"/>
                <a:gd name="connsiteX14" fmla="*/ 990600 w 2589496"/>
                <a:gd name="connsiteY14" fmla="*/ 2623970 h 3652126"/>
                <a:gd name="connsiteX15" fmla="*/ 1082040 w 2589496"/>
                <a:gd name="connsiteY15" fmla="*/ 2486810 h 3652126"/>
                <a:gd name="connsiteX16" fmla="*/ 1112520 w 2589496"/>
                <a:gd name="connsiteY16" fmla="*/ 2441090 h 3652126"/>
                <a:gd name="connsiteX17" fmla="*/ 1158240 w 2589496"/>
                <a:gd name="connsiteY17" fmla="*/ 2395370 h 3652126"/>
                <a:gd name="connsiteX18" fmla="*/ 1234440 w 2589496"/>
                <a:gd name="connsiteY18" fmla="*/ 2258210 h 3652126"/>
                <a:gd name="connsiteX19" fmla="*/ 1295400 w 2589496"/>
                <a:gd name="connsiteY19" fmla="*/ 2151530 h 3652126"/>
                <a:gd name="connsiteX20" fmla="*/ 1341120 w 2589496"/>
                <a:gd name="connsiteY20" fmla="*/ 2105810 h 3652126"/>
                <a:gd name="connsiteX21" fmla="*/ 1447800 w 2589496"/>
                <a:gd name="connsiteY21" fmla="*/ 1968650 h 3652126"/>
                <a:gd name="connsiteX22" fmla="*/ 1493520 w 2589496"/>
                <a:gd name="connsiteY22" fmla="*/ 1938170 h 3652126"/>
                <a:gd name="connsiteX23" fmla="*/ 1569720 w 2589496"/>
                <a:gd name="connsiteY23" fmla="*/ 1801010 h 3652126"/>
                <a:gd name="connsiteX24" fmla="*/ 1600200 w 2589496"/>
                <a:gd name="connsiteY24" fmla="*/ 1755290 h 3652126"/>
                <a:gd name="connsiteX25" fmla="*/ 1645920 w 2589496"/>
                <a:gd name="connsiteY25" fmla="*/ 1724810 h 3652126"/>
                <a:gd name="connsiteX26" fmla="*/ 1722120 w 2589496"/>
                <a:gd name="connsiteY26" fmla="*/ 1587650 h 3652126"/>
                <a:gd name="connsiteX27" fmla="*/ 1783080 w 2589496"/>
                <a:gd name="connsiteY27" fmla="*/ 1496210 h 3652126"/>
                <a:gd name="connsiteX28" fmla="*/ 1813560 w 2589496"/>
                <a:gd name="connsiteY28" fmla="*/ 1450490 h 3652126"/>
                <a:gd name="connsiteX29" fmla="*/ 1859280 w 2589496"/>
                <a:gd name="connsiteY29" fmla="*/ 1404770 h 3652126"/>
                <a:gd name="connsiteX30" fmla="*/ 1935480 w 2589496"/>
                <a:gd name="connsiteY30" fmla="*/ 1267610 h 3652126"/>
                <a:gd name="connsiteX31" fmla="*/ 1965960 w 2589496"/>
                <a:gd name="connsiteY31" fmla="*/ 1221890 h 3652126"/>
                <a:gd name="connsiteX32" fmla="*/ 1981200 w 2589496"/>
                <a:gd name="connsiteY32" fmla="*/ 1176170 h 3652126"/>
                <a:gd name="connsiteX33" fmla="*/ 2042160 w 2589496"/>
                <a:gd name="connsiteY33" fmla="*/ 1084730 h 3652126"/>
                <a:gd name="connsiteX34" fmla="*/ 2087880 w 2589496"/>
                <a:gd name="connsiteY34" fmla="*/ 978050 h 3652126"/>
                <a:gd name="connsiteX35" fmla="*/ 2118360 w 2589496"/>
                <a:gd name="connsiteY35" fmla="*/ 932330 h 3652126"/>
                <a:gd name="connsiteX36" fmla="*/ 2133600 w 2589496"/>
                <a:gd name="connsiteY36" fmla="*/ 886610 h 3652126"/>
                <a:gd name="connsiteX37" fmla="*/ 2164080 w 2589496"/>
                <a:gd name="connsiteY37" fmla="*/ 840890 h 3652126"/>
                <a:gd name="connsiteX38" fmla="*/ 2225040 w 2589496"/>
                <a:gd name="connsiteY38" fmla="*/ 688490 h 3652126"/>
                <a:gd name="connsiteX39" fmla="*/ 2255520 w 2589496"/>
                <a:gd name="connsiteY39" fmla="*/ 642770 h 3652126"/>
                <a:gd name="connsiteX40" fmla="*/ 2286000 w 2589496"/>
                <a:gd name="connsiteY40" fmla="*/ 551330 h 3652126"/>
                <a:gd name="connsiteX41" fmla="*/ 2316480 w 2589496"/>
                <a:gd name="connsiteY41" fmla="*/ 490370 h 3652126"/>
                <a:gd name="connsiteX42" fmla="*/ 2346960 w 2589496"/>
                <a:gd name="connsiteY42" fmla="*/ 398930 h 3652126"/>
                <a:gd name="connsiteX43" fmla="*/ 2362200 w 2589496"/>
                <a:gd name="connsiteY43" fmla="*/ 353210 h 3652126"/>
                <a:gd name="connsiteX44" fmla="*/ 2377440 w 2589496"/>
                <a:gd name="connsiteY44" fmla="*/ 109370 h 3652126"/>
                <a:gd name="connsiteX45" fmla="*/ 2410609 w 2589496"/>
                <a:gd name="connsiteY45" fmla="*/ 1 h 3652126"/>
                <a:gd name="connsiteX46" fmla="*/ 2498463 w 2589496"/>
                <a:gd name="connsiteY46" fmla="*/ 0 h 3652126"/>
                <a:gd name="connsiteX47" fmla="*/ 2524461 w 2589496"/>
                <a:gd name="connsiteY47" fmla="*/ 150607 h 3652126"/>
                <a:gd name="connsiteX48" fmla="*/ 2514600 w 2589496"/>
                <a:gd name="connsiteY48" fmla="*/ 246530 h 3652126"/>
                <a:gd name="connsiteX49" fmla="*/ 2507428 w 2589496"/>
                <a:gd name="connsiteY49" fmla="*/ 511885 h 3652126"/>
                <a:gd name="connsiteX50" fmla="*/ 2571078 w 2589496"/>
                <a:gd name="connsiteY50" fmla="*/ 554019 h 3652126"/>
                <a:gd name="connsiteX51" fmla="*/ 2537907 w 2589496"/>
                <a:gd name="connsiteY51" fmla="*/ 796963 h 3652126"/>
                <a:gd name="connsiteX52" fmla="*/ 2516393 w 2589496"/>
                <a:gd name="connsiteY52" fmla="*/ 892886 h 3652126"/>
                <a:gd name="connsiteX53" fmla="*/ 2484120 w 2589496"/>
                <a:gd name="connsiteY53" fmla="*/ 993290 h 3652126"/>
                <a:gd name="connsiteX54" fmla="*/ 2435710 w 2589496"/>
                <a:gd name="connsiteY54" fmla="*/ 1147483 h 3652126"/>
                <a:gd name="connsiteX55" fmla="*/ 2499360 w 2589496"/>
                <a:gd name="connsiteY55" fmla="*/ 1206650 h 3652126"/>
                <a:gd name="connsiteX56" fmla="*/ 2581835 w 2589496"/>
                <a:gd name="connsiteY56" fmla="*/ 1256852 h 3652126"/>
                <a:gd name="connsiteX57" fmla="*/ 2575560 w 2589496"/>
                <a:gd name="connsiteY57" fmla="*/ 1343810 h 3652126"/>
                <a:gd name="connsiteX58" fmla="*/ 2545080 w 2589496"/>
                <a:gd name="connsiteY58" fmla="*/ 1435250 h 3652126"/>
                <a:gd name="connsiteX59" fmla="*/ 2529840 w 2589496"/>
                <a:gd name="connsiteY59" fmla="*/ 1480970 h 3652126"/>
                <a:gd name="connsiteX60" fmla="*/ 2463502 w 2589496"/>
                <a:gd name="connsiteY60" fmla="*/ 1583167 h 3652126"/>
                <a:gd name="connsiteX61" fmla="*/ 2392680 w 2589496"/>
                <a:gd name="connsiteY61" fmla="*/ 1709570 h 3652126"/>
                <a:gd name="connsiteX62" fmla="*/ 2362200 w 2589496"/>
                <a:gd name="connsiteY62" fmla="*/ 1755290 h 3652126"/>
                <a:gd name="connsiteX63" fmla="*/ 2362200 w 2589496"/>
                <a:gd name="connsiteY63" fmla="*/ 1816250 h 3652126"/>
                <a:gd name="connsiteX64" fmla="*/ 2369372 w 2589496"/>
                <a:gd name="connsiteY64" fmla="*/ 1906793 h 3652126"/>
                <a:gd name="connsiteX65" fmla="*/ 2323652 w 2589496"/>
                <a:gd name="connsiteY65" fmla="*/ 1983890 h 3652126"/>
                <a:gd name="connsiteX66" fmla="*/ 2286000 w 2589496"/>
                <a:gd name="connsiteY66" fmla="*/ 2029610 h 3652126"/>
                <a:gd name="connsiteX67" fmla="*/ 2271656 w 2589496"/>
                <a:gd name="connsiteY67" fmla="*/ 2064573 h 3652126"/>
                <a:gd name="connsiteX68" fmla="*/ 2133600 w 2589496"/>
                <a:gd name="connsiteY68" fmla="*/ 2197250 h 3652126"/>
                <a:gd name="connsiteX69" fmla="*/ 2103120 w 2589496"/>
                <a:gd name="connsiteY69" fmla="*/ 2242970 h 3652126"/>
                <a:gd name="connsiteX70" fmla="*/ 2072640 w 2589496"/>
                <a:gd name="connsiteY70" fmla="*/ 2288690 h 3652126"/>
                <a:gd name="connsiteX71" fmla="*/ 2022438 w 2589496"/>
                <a:gd name="connsiteY71" fmla="*/ 2330823 h 3652126"/>
                <a:gd name="connsiteX72" fmla="*/ 1981200 w 2589496"/>
                <a:gd name="connsiteY72" fmla="*/ 2395370 h 3652126"/>
                <a:gd name="connsiteX73" fmla="*/ 1922033 w 2589496"/>
                <a:gd name="connsiteY73" fmla="*/ 2450951 h 3652126"/>
                <a:gd name="connsiteX74" fmla="*/ 1889760 w 2589496"/>
                <a:gd name="connsiteY74" fmla="*/ 2502050 h 3652126"/>
                <a:gd name="connsiteX75" fmla="*/ 1905000 w 2589496"/>
                <a:gd name="connsiteY75" fmla="*/ 2547770 h 3652126"/>
                <a:gd name="connsiteX76" fmla="*/ 1946238 w 2589496"/>
                <a:gd name="connsiteY76" fmla="*/ 2607834 h 3652126"/>
                <a:gd name="connsiteX77" fmla="*/ 1874520 w 2589496"/>
                <a:gd name="connsiteY77" fmla="*/ 2700170 h 3652126"/>
                <a:gd name="connsiteX78" fmla="*/ 1828800 w 2589496"/>
                <a:gd name="connsiteY78" fmla="*/ 2715410 h 3652126"/>
                <a:gd name="connsiteX79" fmla="*/ 1737360 w 2589496"/>
                <a:gd name="connsiteY79" fmla="*/ 2776370 h 3652126"/>
                <a:gd name="connsiteX80" fmla="*/ 1691640 w 2589496"/>
                <a:gd name="connsiteY80" fmla="*/ 2806850 h 3652126"/>
                <a:gd name="connsiteX81" fmla="*/ 1645920 w 2589496"/>
                <a:gd name="connsiteY81" fmla="*/ 2822090 h 3652126"/>
                <a:gd name="connsiteX82" fmla="*/ 1463040 w 2589496"/>
                <a:gd name="connsiteY82" fmla="*/ 2913530 h 3652126"/>
                <a:gd name="connsiteX83" fmla="*/ 1417320 w 2589496"/>
                <a:gd name="connsiteY83" fmla="*/ 2928770 h 3652126"/>
                <a:gd name="connsiteX84" fmla="*/ 1371600 w 2589496"/>
                <a:gd name="connsiteY84" fmla="*/ 2944010 h 3652126"/>
                <a:gd name="connsiteX85" fmla="*/ 1341120 w 2589496"/>
                <a:gd name="connsiteY85" fmla="*/ 2989730 h 3652126"/>
                <a:gd name="connsiteX86" fmla="*/ 1295400 w 2589496"/>
                <a:gd name="connsiteY86" fmla="*/ 3004970 h 3652126"/>
                <a:gd name="connsiteX87" fmla="*/ 1249680 w 2589496"/>
                <a:gd name="connsiteY87" fmla="*/ 3035450 h 3652126"/>
                <a:gd name="connsiteX88" fmla="*/ 1232648 w 2589496"/>
                <a:gd name="connsiteY88" fmla="*/ 3333975 h 3652126"/>
                <a:gd name="connsiteX89" fmla="*/ 701040 w 2589496"/>
                <a:gd name="connsiteY89" fmla="*/ 3507890 h 3652126"/>
                <a:gd name="connsiteX90" fmla="*/ 167640 w 2589496"/>
                <a:gd name="connsiteY90" fmla="*/ 3645050 h 3652126"/>
                <a:gd name="connsiteX91" fmla="*/ 30480 w 2589496"/>
                <a:gd name="connsiteY91" fmla="*/ 3294530 h 3652126"/>
                <a:gd name="connsiteX92" fmla="*/ 15240 w 2589496"/>
                <a:gd name="connsiteY92" fmla="*/ 3248810 h 3652126"/>
                <a:gd name="connsiteX93" fmla="*/ 0 w 2589496"/>
                <a:gd name="connsiteY93" fmla="*/ 3111650 h 3652126"/>
                <a:gd name="connsiteX94" fmla="*/ 15240 w 2589496"/>
                <a:gd name="connsiteY94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640080 w 2589496"/>
                <a:gd name="connsiteY8" fmla="*/ 2883050 h 3652126"/>
                <a:gd name="connsiteX9" fmla="*/ 685800 w 2589496"/>
                <a:gd name="connsiteY9" fmla="*/ 2837330 h 3652126"/>
                <a:gd name="connsiteX10" fmla="*/ 731520 w 2589496"/>
                <a:gd name="connsiteY10" fmla="*/ 2806850 h 3652126"/>
                <a:gd name="connsiteX11" fmla="*/ 853440 w 2589496"/>
                <a:gd name="connsiteY11" fmla="*/ 2730650 h 3652126"/>
                <a:gd name="connsiteX12" fmla="*/ 944880 w 2589496"/>
                <a:gd name="connsiteY12" fmla="*/ 2654450 h 3652126"/>
                <a:gd name="connsiteX13" fmla="*/ 990600 w 2589496"/>
                <a:gd name="connsiteY13" fmla="*/ 2623970 h 3652126"/>
                <a:gd name="connsiteX14" fmla="*/ 1082040 w 2589496"/>
                <a:gd name="connsiteY14" fmla="*/ 2486810 h 3652126"/>
                <a:gd name="connsiteX15" fmla="*/ 1112520 w 2589496"/>
                <a:gd name="connsiteY15" fmla="*/ 2441090 h 3652126"/>
                <a:gd name="connsiteX16" fmla="*/ 1158240 w 2589496"/>
                <a:gd name="connsiteY16" fmla="*/ 2395370 h 3652126"/>
                <a:gd name="connsiteX17" fmla="*/ 1234440 w 2589496"/>
                <a:gd name="connsiteY17" fmla="*/ 2258210 h 3652126"/>
                <a:gd name="connsiteX18" fmla="*/ 1295400 w 2589496"/>
                <a:gd name="connsiteY18" fmla="*/ 2151530 h 3652126"/>
                <a:gd name="connsiteX19" fmla="*/ 1341120 w 2589496"/>
                <a:gd name="connsiteY19" fmla="*/ 2105810 h 3652126"/>
                <a:gd name="connsiteX20" fmla="*/ 1447800 w 2589496"/>
                <a:gd name="connsiteY20" fmla="*/ 1968650 h 3652126"/>
                <a:gd name="connsiteX21" fmla="*/ 1493520 w 2589496"/>
                <a:gd name="connsiteY21" fmla="*/ 1938170 h 3652126"/>
                <a:gd name="connsiteX22" fmla="*/ 1569720 w 2589496"/>
                <a:gd name="connsiteY22" fmla="*/ 1801010 h 3652126"/>
                <a:gd name="connsiteX23" fmla="*/ 1600200 w 2589496"/>
                <a:gd name="connsiteY23" fmla="*/ 1755290 h 3652126"/>
                <a:gd name="connsiteX24" fmla="*/ 1645920 w 2589496"/>
                <a:gd name="connsiteY24" fmla="*/ 1724810 h 3652126"/>
                <a:gd name="connsiteX25" fmla="*/ 1722120 w 2589496"/>
                <a:gd name="connsiteY25" fmla="*/ 1587650 h 3652126"/>
                <a:gd name="connsiteX26" fmla="*/ 1783080 w 2589496"/>
                <a:gd name="connsiteY26" fmla="*/ 1496210 h 3652126"/>
                <a:gd name="connsiteX27" fmla="*/ 1813560 w 2589496"/>
                <a:gd name="connsiteY27" fmla="*/ 1450490 h 3652126"/>
                <a:gd name="connsiteX28" fmla="*/ 1859280 w 2589496"/>
                <a:gd name="connsiteY28" fmla="*/ 1404770 h 3652126"/>
                <a:gd name="connsiteX29" fmla="*/ 1935480 w 2589496"/>
                <a:gd name="connsiteY29" fmla="*/ 1267610 h 3652126"/>
                <a:gd name="connsiteX30" fmla="*/ 1965960 w 2589496"/>
                <a:gd name="connsiteY30" fmla="*/ 1221890 h 3652126"/>
                <a:gd name="connsiteX31" fmla="*/ 1981200 w 2589496"/>
                <a:gd name="connsiteY31" fmla="*/ 1176170 h 3652126"/>
                <a:gd name="connsiteX32" fmla="*/ 2042160 w 2589496"/>
                <a:gd name="connsiteY32" fmla="*/ 1084730 h 3652126"/>
                <a:gd name="connsiteX33" fmla="*/ 2087880 w 2589496"/>
                <a:gd name="connsiteY33" fmla="*/ 978050 h 3652126"/>
                <a:gd name="connsiteX34" fmla="*/ 2118360 w 2589496"/>
                <a:gd name="connsiteY34" fmla="*/ 932330 h 3652126"/>
                <a:gd name="connsiteX35" fmla="*/ 2133600 w 2589496"/>
                <a:gd name="connsiteY35" fmla="*/ 886610 h 3652126"/>
                <a:gd name="connsiteX36" fmla="*/ 2164080 w 2589496"/>
                <a:gd name="connsiteY36" fmla="*/ 840890 h 3652126"/>
                <a:gd name="connsiteX37" fmla="*/ 2225040 w 2589496"/>
                <a:gd name="connsiteY37" fmla="*/ 688490 h 3652126"/>
                <a:gd name="connsiteX38" fmla="*/ 2255520 w 2589496"/>
                <a:gd name="connsiteY38" fmla="*/ 642770 h 3652126"/>
                <a:gd name="connsiteX39" fmla="*/ 2286000 w 2589496"/>
                <a:gd name="connsiteY39" fmla="*/ 551330 h 3652126"/>
                <a:gd name="connsiteX40" fmla="*/ 2316480 w 2589496"/>
                <a:gd name="connsiteY40" fmla="*/ 490370 h 3652126"/>
                <a:gd name="connsiteX41" fmla="*/ 2346960 w 2589496"/>
                <a:gd name="connsiteY41" fmla="*/ 398930 h 3652126"/>
                <a:gd name="connsiteX42" fmla="*/ 2362200 w 2589496"/>
                <a:gd name="connsiteY42" fmla="*/ 353210 h 3652126"/>
                <a:gd name="connsiteX43" fmla="*/ 2377440 w 2589496"/>
                <a:gd name="connsiteY43" fmla="*/ 109370 h 3652126"/>
                <a:gd name="connsiteX44" fmla="*/ 2410609 w 2589496"/>
                <a:gd name="connsiteY44" fmla="*/ 1 h 3652126"/>
                <a:gd name="connsiteX45" fmla="*/ 2498463 w 2589496"/>
                <a:gd name="connsiteY45" fmla="*/ 0 h 3652126"/>
                <a:gd name="connsiteX46" fmla="*/ 2524461 w 2589496"/>
                <a:gd name="connsiteY46" fmla="*/ 150607 h 3652126"/>
                <a:gd name="connsiteX47" fmla="*/ 2514600 w 2589496"/>
                <a:gd name="connsiteY47" fmla="*/ 246530 h 3652126"/>
                <a:gd name="connsiteX48" fmla="*/ 2507428 w 2589496"/>
                <a:gd name="connsiteY48" fmla="*/ 511885 h 3652126"/>
                <a:gd name="connsiteX49" fmla="*/ 2571078 w 2589496"/>
                <a:gd name="connsiteY49" fmla="*/ 554019 h 3652126"/>
                <a:gd name="connsiteX50" fmla="*/ 2537907 w 2589496"/>
                <a:gd name="connsiteY50" fmla="*/ 796963 h 3652126"/>
                <a:gd name="connsiteX51" fmla="*/ 2516393 w 2589496"/>
                <a:gd name="connsiteY51" fmla="*/ 892886 h 3652126"/>
                <a:gd name="connsiteX52" fmla="*/ 2484120 w 2589496"/>
                <a:gd name="connsiteY52" fmla="*/ 993290 h 3652126"/>
                <a:gd name="connsiteX53" fmla="*/ 2435710 w 2589496"/>
                <a:gd name="connsiteY53" fmla="*/ 1147483 h 3652126"/>
                <a:gd name="connsiteX54" fmla="*/ 2499360 w 2589496"/>
                <a:gd name="connsiteY54" fmla="*/ 1206650 h 3652126"/>
                <a:gd name="connsiteX55" fmla="*/ 2581835 w 2589496"/>
                <a:gd name="connsiteY55" fmla="*/ 1256852 h 3652126"/>
                <a:gd name="connsiteX56" fmla="*/ 2575560 w 2589496"/>
                <a:gd name="connsiteY56" fmla="*/ 1343810 h 3652126"/>
                <a:gd name="connsiteX57" fmla="*/ 2545080 w 2589496"/>
                <a:gd name="connsiteY57" fmla="*/ 1435250 h 3652126"/>
                <a:gd name="connsiteX58" fmla="*/ 2529840 w 2589496"/>
                <a:gd name="connsiteY58" fmla="*/ 1480970 h 3652126"/>
                <a:gd name="connsiteX59" fmla="*/ 2463502 w 2589496"/>
                <a:gd name="connsiteY59" fmla="*/ 1583167 h 3652126"/>
                <a:gd name="connsiteX60" fmla="*/ 2392680 w 2589496"/>
                <a:gd name="connsiteY60" fmla="*/ 1709570 h 3652126"/>
                <a:gd name="connsiteX61" fmla="*/ 2362200 w 2589496"/>
                <a:gd name="connsiteY61" fmla="*/ 1755290 h 3652126"/>
                <a:gd name="connsiteX62" fmla="*/ 2362200 w 2589496"/>
                <a:gd name="connsiteY62" fmla="*/ 1816250 h 3652126"/>
                <a:gd name="connsiteX63" fmla="*/ 2369372 w 2589496"/>
                <a:gd name="connsiteY63" fmla="*/ 1906793 h 3652126"/>
                <a:gd name="connsiteX64" fmla="*/ 2323652 w 2589496"/>
                <a:gd name="connsiteY64" fmla="*/ 1983890 h 3652126"/>
                <a:gd name="connsiteX65" fmla="*/ 2286000 w 2589496"/>
                <a:gd name="connsiteY65" fmla="*/ 2029610 h 3652126"/>
                <a:gd name="connsiteX66" fmla="*/ 2271656 w 2589496"/>
                <a:gd name="connsiteY66" fmla="*/ 2064573 h 3652126"/>
                <a:gd name="connsiteX67" fmla="*/ 2133600 w 2589496"/>
                <a:gd name="connsiteY67" fmla="*/ 2197250 h 3652126"/>
                <a:gd name="connsiteX68" fmla="*/ 2103120 w 2589496"/>
                <a:gd name="connsiteY68" fmla="*/ 2242970 h 3652126"/>
                <a:gd name="connsiteX69" fmla="*/ 2072640 w 2589496"/>
                <a:gd name="connsiteY69" fmla="*/ 2288690 h 3652126"/>
                <a:gd name="connsiteX70" fmla="*/ 2022438 w 2589496"/>
                <a:gd name="connsiteY70" fmla="*/ 2330823 h 3652126"/>
                <a:gd name="connsiteX71" fmla="*/ 1981200 w 2589496"/>
                <a:gd name="connsiteY71" fmla="*/ 2395370 h 3652126"/>
                <a:gd name="connsiteX72" fmla="*/ 1922033 w 2589496"/>
                <a:gd name="connsiteY72" fmla="*/ 2450951 h 3652126"/>
                <a:gd name="connsiteX73" fmla="*/ 1889760 w 2589496"/>
                <a:gd name="connsiteY73" fmla="*/ 2502050 h 3652126"/>
                <a:gd name="connsiteX74" fmla="*/ 1905000 w 2589496"/>
                <a:gd name="connsiteY74" fmla="*/ 2547770 h 3652126"/>
                <a:gd name="connsiteX75" fmla="*/ 1946238 w 2589496"/>
                <a:gd name="connsiteY75" fmla="*/ 2607834 h 3652126"/>
                <a:gd name="connsiteX76" fmla="*/ 1874520 w 2589496"/>
                <a:gd name="connsiteY76" fmla="*/ 2700170 h 3652126"/>
                <a:gd name="connsiteX77" fmla="*/ 1828800 w 2589496"/>
                <a:gd name="connsiteY77" fmla="*/ 2715410 h 3652126"/>
                <a:gd name="connsiteX78" fmla="*/ 1737360 w 2589496"/>
                <a:gd name="connsiteY78" fmla="*/ 2776370 h 3652126"/>
                <a:gd name="connsiteX79" fmla="*/ 1691640 w 2589496"/>
                <a:gd name="connsiteY79" fmla="*/ 2806850 h 3652126"/>
                <a:gd name="connsiteX80" fmla="*/ 1645920 w 2589496"/>
                <a:gd name="connsiteY80" fmla="*/ 2822090 h 3652126"/>
                <a:gd name="connsiteX81" fmla="*/ 1463040 w 2589496"/>
                <a:gd name="connsiteY81" fmla="*/ 2913530 h 3652126"/>
                <a:gd name="connsiteX82" fmla="*/ 1417320 w 2589496"/>
                <a:gd name="connsiteY82" fmla="*/ 2928770 h 3652126"/>
                <a:gd name="connsiteX83" fmla="*/ 1371600 w 2589496"/>
                <a:gd name="connsiteY83" fmla="*/ 2944010 h 3652126"/>
                <a:gd name="connsiteX84" fmla="*/ 1341120 w 2589496"/>
                <a:gd name="connsiteY84" fmla="*/ 2989730 h 3652126"/>
                <a:gd name="connsiteX85" fmla="*/ 1295400 w 2589496"/>
                <a:gd name="connsiteY85" fmla="*/ 3004970 h 3652126"/>
                <a:gd name="connsiteX86" fmla="*/ 1249680 w 2589496"/>
                <a:gd name="connsiteY86" fmla="*/ 3035450 h 3652126"/>
                <a:gd name="connsiteX87" fmla="*/ 1232648 w 2589496"/>
                <a:gd name="connsiteY87" fmla="*/ 3333975 h 3652126"/>
                <a:gd name="connsiteX88" fmla="*/ 701040 w 2589496"/>
                <a:gd name="connsiteY88" fmla="*/ 3507890 h 3652126"/>
                <a:gd name="connsiteX89" fmla="*/ 167640 w 2589496"/>
                <a:gd name="connsiteY89" fmla="*/ 3645050 h 3652126"/>
                <a:gd name="connsiteX90" fmla="*/ 30480 w 2589496"/>
                <a:gd name="connsiteY90" fmla="*/ 3294530 h 3652126"/>
                <a:gd name="connsiteX91" fmla="*/ 15240 w 2589496"/>
                <a:gd name="connsiteY91" fmla="*/ 3248810 h 3652126"/>
                <a:gd name="connsiteX92" fmla="*/ 0 w 2589496"/>
                <a:gd name="connsiteY92" fmla="*/ 3111650 h 3652126"/>
                <a:gd name="connsiteX93" fmla="*/ 15240 w 2589496"/>
                <a:gd name="connsiteY93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640080 w 2589496"/>
                <a:gd name="connsiteY8" fmla="*/ 2883050 h 3652126"/>
                <a:gd name="connsiteX9" fmla="*/ 731520 w 2589496"/>
                <a:gd name="connsiteY9" fmla="*/ 2806850 h 3652126"/>
                <a:gd name="connsiteX10" fmla="*/ 853440 w 2589496"/>
                <a:gd name="connsiteY10" fmla="*/ 2730650 h 3652126"/>
                <a:gd name="connsiteX11" fmla="*/ 944880 w 2589496"/>
                <a:gd name="connsiteY11" fmla="*/ 2654450 h 3652126"/>
                <a:gd name="connsiteX12" fmla="*/ 990600 w 2589496"/>
                <a:gd name="connsiteY12" fmla="*/ 2623970 h 3652126"/>
                <a:gd name="connsiteX13" fmla="*/ 1082040 w 2589496"/>
                <a:gd name="connsiteY13" fmla="*/ 2486810 h 3652126"/>
                <a:gd name="connsiteX14" fmla="*/ 1112520 w 2589496"/>
                <a:gd name="connsiteY14" fmla="*/ 2441090 h 3652126"/>
                <a:gd name="connsiteX15" fmla="*/ 1158240 w 2589496"/>
                <a:gd name="connsiteY15" fmla="*/ 2395370 h 3652126"/>
                <a:gd name="connsiteX16" fmla="*/ 1234440 w 2589496"/>
                <a:gd name="connsiteY16" fmla="*/ 2258210 h 3652126"/>
                <a:gd name="connsiteX17" fmla="*/ 1295400 w 2589496"/>
                <a:gd name="connsiteY17" fmla="*/ 2151530 h 3652126"/>
                <a:gd name="connsiteX18" fmla="*/ 1341120 w 2589496"/>
                <a:gd name="connsiteY18" fmla="*/ 2105810 h 3652126"/>
                <a:gd name="connsiteX19" fmla="*/ 1447800 w 2589496"/>
                <a:gd name="connsiteY19" fmla="*/ 1968650 h 3652126"/>
                <a:gd name="connsiteX20" fmla="*/ 1493520 w 2589496"/>
                <a:gd name="connsiteY20" fmla="*/ 1938170 h 3652126"/>
                <a:gd name="connsiteX21" fmla="*/ 1569720 w 2589496"/>
                <a:gd name="connsiteY21" fmla="*/ 1801010 h 3652126"/>
                <a:gd name="connsiteX22" fmla="*/ 1600200 w 2589496"/>
                <a:gd name="connsiteY22" fmla="*/ 1755290 h 3652126"/>
                <a:gd name="connsiteX23" fmla="*/ 1645920 w 2589496"/>
                <a:gd name="connsiteY23" fmla="*/ 1724810 h 3652126"/>
                <a:gd name="connsiteX24" fmla="*/ 1722120 w 2589496"/>
                <a:gd name="connsiteY24" fmla="*/ 1587650 h 3652126"/>
                <a:gd name="connsiteX25" fmla="*/ 1783080 w 2589496"/>
                <a:gd name="connsiteY25" fmla="*/ 1496210 h 3652126"/>
                <a:gd name="connsiteX26" fmla="*/ 1813560 w 2589496"/>
                <a:gd name="connsiteY26" fmla="*/ 1450490 h 3652126"/>
                <a:gd name="connsiteX27" fmla="*/ 1859280 w 2589496"/>
                <a:gd name="connsiteY27" fmla="*/ 1404770 h 3652126"/>
                <a:gd name="connsiteX28" fmla="*/ 1935480 w 2589496"/>
                <a:gd name="connsiteY28" fmla="*/ 1267610 h 3652126"/>
                <a:gd name="connsiteX29" fmla="*/ 1965960 w 2589496"/>
                <a:gd name="connsiteY29" fmla="*/ 1221890 h 3652126"/>
                <a:gd name="connsiteX30" fmla="*/ 1981200 w 2589496"/>
                <a:gd name="connsiteY30" fmla="*/ 1176170 h 3652126"/>
                <a:gd name="connsiteX31" fmla="*/ 2042160 w 2589496"/>
                <a:gd name="connsiteY31" fmla="*/ 1084730 h 3652126"/>
                <a:gd name="connsiteX32" fmla="*/ 2087880 w 2589496"/>
                <a:gd name="connsiteY32" fmla="*/ 978050 h 3652126"/>
                <a:gd name="connsiteX33" fmla="*/ 2118360 w 2589496"/>
                <a:gd name="connsiteY33" fmla="*/ 932330 h 3652126"/>
                <a:gd name="connsiteX34" fmla="*/ 2133600 w 2589496"/>
                <a:gd name="connsiteY34" fmla="*/ 886610 h 3652126"/>
                <a:gd name="connsiteX35" fmla="*/ 2164080 w 2589496"/>
                <a:gd name="connsiteY35" fmla="*/ 840890 h 3652126"/>
                <a:gd name="connsiteX36" fmla="*/ 2225040 w 2589496"/>
                <a:gd name="connsiteY36" fmla="*/ 688490 h 3652126"/>
                <a:gd name="connsiteX37" fmla="*/ 2255520 w 2589496"/>
                <a:gd name="connsiteY37" fmla="*/ 642770 h 3652126"/>
                <a:gd name="connsiteX38" fmla="*/ 2286000 w 2589496"/>
                <a:gd name="connsiteY38" fmla="*/ 551330 h 3652126"/>
                <a:gd name="connsiteX39" fmla="*/ 2316480 w 2589496"/>
                <a:gd name="connsiteY39" fmla="*/ 490370 h 3652126"/>
                <a:gd name="connsiteX40" fmla="*/ 2346960 w 2589496"/>
                <a:gd name="connsiteY40" fmla="*/ 398930 h 3652126"/>
                <a:gd name="connsiteX41" fmla="*/ 2362200 w 2589496"/>
                <a:gd name="connsiteY41" fmla="*/ 353210 h 3652126"/>
                <a:gd name="connsiteX42" fmla="*/ 2377440 w 2589496"/>
                <a:gd name="connsiteY42" fmla="*/ 109370 h 3652126"/>
                <a:gd name="connsiteX43" fmla="*/ 2410609 w 2589496"/>
                <a:gd name="connsiteY43" fmla="*/ 1 h 3652126"/>
                <a:gd name="connsiteX44" fmla="*/ 2498463 w 2589496"/>
                <a:gd name="connsiteY44" fmla="*/ 0 h 3652126"/>
                <a:gd name="connsiteX45" fmla="*/ 2524461 w 2589496"/>
                <a:gd name="connsiteY45" fmla="*/ 150607 h 3652126"/>
                <a:gd name="connsiteX46" fmla="*/ 2514600 w 2589496"/>
                <a:gd name="connsiteY46" fmla="*/ 246530 h 3652126"/>
                <a:gd name="connsiteX47" fmla="*/ 2507428 w 2589496"/>
                <a:gd name="connsiteY47" fmla="*/ 511885 h 3652126"/>
                <a:gd name="connsiteX48" fmla="*/ 2571078 w 2589496"/>
                <a:gd name="connsiteY48" fmla="*/ 554019 h 3652126"/>
                <a:gd name="connsiteX49" fmla="*/ 2537907 w 2589496"/>
                <a:gd name="connsiteY49" fmla="*/ 796963 h 3652126"/>
                <a:gd name="connsiteX50" fmla="*/ 2516393 w 2589496"/>
                <a:gd name="connsiteY50" fmla="*/ 892886 h 3652126"/>
                <a:gd name="connsiteX51" fmla="*/ 2484120 w 2589496"/>
                <a:gd name="connsiteY51" fmla="*/ 993290 h 3652126"/>
                <a:gd name="connsiteX52" fmla="*/ 2435710 w 2589496"/>
                <a:gd name="connsiteY52" fmla="*/ 1147483 h 3652126"/>
                <a:gd name="connsiteX53" fmla="*/ 2499360 w 2589496"/>
                <a:gd name="connsiteY53" fmla="*/ 1206650 h 3652126"/>
                <a:gd name="connsiteX54" fmla="*/ 2581835 w 2589496"/>
                <a:gd name="connsiteY54" fmla="*/ 1256852 h 3652126"/>
                <a:gd name="connsiteX55" fmla="*/ 2575560 w 2589496"/>
                <a:gd name="connsiteY55" fmla="*/ 1343810 h 3652126"/>
                <a:gd name="connsiteX56" fmla="*/ 2545080 w 2589496"/>
                <a:gd name="connsiteY56" fmla="*/ 1435250 h 3652126"/>
                <a:gd name="connsiteX57" fmla="*/ 2529840 w 2589496"/>
                <a:gd name="connsiteY57" fmla="*/ 1480970 h 3652126"/>
                <a:gd name="connsiteX58" fmla="*/ 2463502 w 2589496"/>
                <a:gd name="connsiteY58" fmla="*/ 1583167 h 3652126"/>
                <a:gd name="connsiteX59" fmla="*/ 2392680 w 2589496"/>
                <a:gd name="connsiteY59" fmla="*/ 1709570 h 3652126"/>
                <a:gd name="connsiteX60" fmla="*/ 2362200 w 2589496"/>
                <a:gd name="connsiteY60" fmla="*/ 1755290 h 3652126"/>
                <a:gd name="connsiteX61" fmla="*/ 2362200 w 2589496"/>
                <a:gd name="connsiteY61" fmla="*/ 1816250 h 3652126"/>
                <a:gd name="connsiteX62" fmla="*/ 2369372 w 2589496"/>
                <a:gd name="connsiteY62" fmla="*/ 1906793 h 3652126"/>
                <a:gd name="connsiteX63" fmla="*/ 2323652 w 2589496"/>
                <a:gd name="connsiteY63" fmla="*/ 1983890 h 3652126"/>
                <a:gd name="connsiteX64" fmla="*/ 2286000 w 2589496"/>
                <a:gd name="connsiteY64" fmla="*/ 2029610 h 3652126"/>
                <a:gd name="connsiteX65" fmla="*/ 2271656 w 2589496"/>
                <a:gd name="connsiteY65" fmla="*/ 2064573 h 3652126"/>
                <a:gd name="connsiteX66" fmla="*/ 2133600 w 2589496"/>
                <a:gd name="connsiteY66" fmla="*/ 2197250 h 3652126"/>
                <a:gd name="connsiteX67" fmla="*/ 2103120 w 2589496"/>
                <a:gd name="connsiteY67" fmla="*/ 2242970 h 3652126"/>
                <a:gd name="connsiteX68" fmla="*/ 2072640 w 2589496"/>
                <a:gd name="connsiteY68" fmla="*/ 2288690 h 3652126"/>
                <a:gd name="connsiteX69" fmla="*/ 2022438 w 2589496"/>
                <a:gd name="connsiteY69" fmla="*/ 2330823 h 3652126"/>
                <a:gd name="connsiteX70" fmla="*/ 1981200 w 2589496"/>
                <a:gd name="connsiteY70" fmla="*/ 2395370 h 3652126"/>
                <a:gd name="connsiteX71" fmla="*/ 1922033 w 2589496"/>
                <a:gd name="connsiteY71" fmla="*/ 2450951 h 3652126"/>
                <a:gd name="connsiteX72" fmla="*/ 1889760 w 2589496"/>
                <a:gd name="connsiteY72" fmla="*/ 2502050 h 3652126"/>
                <a:gd name="connsiteX73" fmla="*/ 1905000 w 2589496"/>
                <a:gd name="connsiteY73" fmla="*/ 2547770 h 3652126"/>
                <a:gd name="connsiteX74" fmla="*/ 1946238 w 2589496"/>
                <a:gd name="connsiteY74" fmla="*/ 2607834 h 3652126"/>
                <a:gd name="connsiteX75" fmla="*/ 1874520 w 2589496"/>
                <a:gd name="connsiteY75" fmla="*/ 2700170 h 3652126"/>
                <a:gd name="connsiteX76" fmla="*/ 1828800 w 2589496"/>
                <a:gd name="connsiteY76" fmla="*/ 2715410 h 3652126"/>
                <a:gd name="connsiteX77" fmla="*/ 1737360 w 2589496"/>
                <a:gd name="connsiteY77" fmla="*/ 2776370 h 3652126"/>
                <a:gd name="connsiteX78" fmla="*/ 1691640 w 2589496"/>
                <a:gd name="connsiteY78" fmla="*/ 2806850 h 3652126"/>
                <a:gd name="connsiteX79" fmla="*/ 1645920 w 2589496"/>
                <a:gd name="connsiteY79" fmla="*/ 2822090 h 3652126"/>
                <a:gd name="connsiteX80" fmla="*/ 1463040 w 2589496"/>
                <a:gd name="connsiteY80" fmla="*/ 2913530 h 3652126"/>
                <a:gd name="connsiteX81" fmla="*/ 1417320 w 2589496"/>
                <a:gd name="connsiteY81" fmla="*/ 2928770 h 3652126"/>
                <a:gd name="connsiteX82" fmla="*/ 1371600 w 2589496"/>
                <a:gd name="connsiteY82" fmla="*/ 2944010 h 3652126"/>
                <a:gd name="connsiteX83" fmla="*/ 1341120 w 2589496"/>
                <a:gd name="connsiteY83" fmla="*/ 2989730 h 3652126"/>
                <a:gd name="connsiteX84" fmla="*/ 1295400 w 2589496"/>
                <a:gd name="connsiteY84" fmla="*/ 3004970 h 3652126"/>
                <a:gd name="connsiteX85" fmla="*/ 1249680 w 2589496"/>
                <a:gd name="connsiteY85" fmla="*/ 3035450 h 3652126"/>
                <a:gd name="connsiteX86" fmla="*/ 1232648 w 2589496"/>
                <a:gd name="connsiteY86" fmla="*/ 3333975 h 3652126"/>
                <a:gd name="connsiteX87" fmla="*/ 701040 w 2589496"/>
                <a:gd name="connsiteY87" fmla="*/ 3507890 h 3652126"/>
                <a:gd name="connsiteX88" fmla="*/ 167640 w 2589496"/>
                <a:gd name="connsiteY88" fmla="*/ 3645050 h 3652126"/>
                <a:gd name="connsiteX89" fmla="*/ 30480 w 2589496"/>
                <a:gd name="connsiteY89" fmla="*/ 3294530 h 3652126"/>
                <a:gd name="connsiteX90" fmla="*/ 15240 w 2589496"/>
                <a:gd name="connsiteY90" fmla="*/ 3248810 h 3652126"/>
                <a:gd name="connsiteX91" fmla="*/ 0 w 2589496"/>
                <a:gd name="connsiteY91" fmla="*/ 3111650 h 3652126"/>
                <a:gd name="connsiteX92" fmla="*/ 15240 w 2589496"/>
                <a:gd name="connsiteY92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640080 w 2589496"/>
                <a:gd name="connsiteY8" fmla="*/ 2883050 h 3652126"/>
                <a:gd name="connsiteX9" fmla="*/ 731520 w 2589496"/>
                <a:gd name="connsiteY9" fmla="*/ 2806850 h 3652126"/>
                <a:gd name="connsiteX10" fmla="*/ 853440 w 2589496"/>
                <a:gd name="connsiteY10" fmla="*/ 2730650 h 3652126"/>
                <a:gd name="connsiteX11" fmla="*/ 944880 w 2589496"/>
                <a:gd name="connsiteY11" fmla="*/ 2654450 h 3652126"/>
                <a:gd name="connsiteX12" fmla="*/ 1082040 w 2589496"/>
                <a:gd name="connsiteY12" fmla="*/ 2486810 h 3652126"/>
                <a:gd name="connsiteX13" fmla="*/ 1112520 w 2589496"/>
                <a:gd name="connsiteY13" fmla="*/ 2441090 h 3652126"/>
                <a:gd name="connsiteX14" fmla="*/ 1158240 w 2589496"/>
                <a:gd name="connsiteY14" fmla="*/ 2395370 h 3652126"/>
                <a:gd name="connsiteX15" fmla="*/ 1234440 w 2589496"/>
                <a:gd name="connsiteY15" fmla="*/ 2258210 h 3652126"/>
                <a:gd name="connsiteX16" fmla="*/ 1295400 w 2589496"/>
                <a:gd name="connsiteY16" fmla="*/ 2151530 h 3652126"/>
                <a:gd name="connsiteX17" fmla="*/ 1341120 w 2589496"/>
                <a:gd name="connsiteY17" fmla="*/ 2105810 h 3652126"/>
                <a:gd name="connsiteX18" fmla="*/ 1447800 w 2589496"/>
                <a:gd name="connsiteY18" fmla="*/ 1968650 h 3652126"/>
                <a:gd name="connsiteX19" fmla="*/ 1493520 w 2589496"/>
                <a:gd name="connsiteY19" fmla="*/ 1938170 h 3652126"/>
                <a:gd name="connsiteX20" fmla="*/ 1569720 w 2589496"/>
                <a:gd name="connsiteY20" fmla="*/ 1801010 h 3652126"/>
                <a:gd name="connsiteX21" fmla="*/ 1600200 w 2589496"/>
                <a:gd name="connsiteY21" fmla="*/ 1755290 h 3652126"/>
                <a:gd name="connsiteX22" fmla="*/ 1645920 w 2589496"/>
                <a:gd name="connsiteY22" fmla="*/ 1724810 h 3652126"/>
                <a:gd name="connsiteX23" fmla="*/ 1722120 w 2589496"/>
                <a:gd name="connsiteY23" fmla="*/ 1587650 h 3652126"/>
                <a:gd name="connsiteX24" fmla="*/ 1783080 w 2589496"/>
                <a:gd name="connsiteY24" fmla="*/ 1496210 h 3652126"/>
                <a:gd name="connsiteX25" fmla="*/ 1813560 w 2589496"/>
                <a:gd name="connsiteY25" fmla="*/ 1450490 h 3652126"/>
                <a:gd name="connsiteX26" fmla="*/ 1859280 w 2589496"/>
                <a:gd name="connsiteY26" fmla="*/ 1404770 h 3652126"/>
                <a:gd name="connsiteX27" fmla="*/ 1935480 w 2589496"/>
                <a:gd name="connsiteY27" fmla="*/ 1267610 h 3652126"/>
                <a:gd name="connsiteX28" fmla="*/ 1965960 w 2589496"/>
                <a:gd name="connsiteY28" fmla="*/ 1221890 h 3652126"/>
                <a:gd name="connsiteX29" fmla="*/ 1981200 w 2589496"/>
                <a:gd name="connsiteY29" fmla="*/ 1176170 h 3652126"/>
                <a:gd name="connsiteX30" fmla="*/ 2042160 w 2589496"/>
                <a:gd name="connsiteY30" fmla="*/ 1084730 h 3652126"/>
                <a:gd name="connsiteX31" fmla="*/ 2087880 w 2589496"/>
                <a:gd name="connsiteY31" fmla="*/ 978050 h 3652126"/>
                <a:gd name="connsiteX32" fmla="*/ 2118360 w 2589496"/>
                <a:gd name="connsiteY32" fmla="*/ 932330 h 3652126"/>
                <a:gd name="connsiteX33" fmla="*/ 2133600 w 2589496"/>
                <a:gd name="connsiteY33" fmla="*/ 886610 h 3652126"/>
                <a:gd name="connsiteX34" fmla="*/ 2164080 w 2589496"/>
                <a:gd name="connsiteY34" fmla="*/ 840890 h 3652126"/>
                <a:gd name="connsiteX35" fmla="*/ 2225040 w 2589496"/>
                <a:gd name="connsiteY35" fmla="*/ 688490 h 3652126"/>
                <a:gd name="connsiteX36" fmla="*/ 2255520 w 2589496"/>
                <a:gd name="connsiteY36" fmla="*/ 642770 h 3652126"/>
                <a:gd name="connsiteX37" fmla="*/ 2286000 w 2589496"/>
                <a:gd name="connsiteY37" fmla="*/ 551330 h 3652126"/>
                <a:gd name="connsiteX38" fmla="*/ 2316480 w 2589496"/>
                <a:gd name="connsiteY38" fmla="*/ 490370 h 3652126"/>
                <a:gd name="connsiteX39" fmla="*/ 2346960 w 2589496"/>
                <a:gd name="connsiteY39" fmla="*/ 398930 h 3652126"/>
                <a:gd name="connsiteX40" fmla="*/ 2362200 w 2589496"/>
                <a:gd name="connsiteY40" fmla="*/ 353210 h 3652126"/>
                <a:gd name="connsiteX41" fmla="*/ 2377440 w 2589496"/>
                <a:gd name="connsiteY41" fmla="*/ 109370 h 3652126"/>
                <a:gd name="connsiteX42" fmla="*/ 2410609 w 2589496"/>
                <a:gd name="connsiteY42" fmla="*/ 1 h 3652126"/>
                <a:gd name="connsiteX43" fmla="*/ 2498463 w 2589496"/>
                <a:gd name="connsiteY43" fmla="*/ 0 h 3652126"/>
                <a:gd name="connsiteX44" fmla="*/ 2524461 w 2589496"/>
                <a:gd name="connsiteY44" fmla="*/ 150607 h 3652126"/>
                <a:gd name="connsiteX45" fmla="*/ 2514600 w 2589496"/>
                <a:gd name="connsiteY45" fmla="*/ 246530 h 3652126"/>
                <a:gd name="connsiteX46" fmla="*/ 2507428 w 2589496"/>
                <a:gd name="connsiteY46" fmla="*/ 511885 h 3652126"/>
                <a:gd name="connsiteX47" fmla="*/ 2571078 w 2589496"/>
                <a:gd name="connsiteY47" fmla="*/ 554019 h 3652126"/>
                <a:gd name="connsiteX48" fmla="*/ 2537907 w 2589496"/>
                <a:gd name="connsiteY48" fmla="*/ 796963 h 3652126"/>
                <a:gd name="connsiteX49" fmla="*/ 2516393 w 2589496"/>
                <a:gd name="connsiteY49" fmla="*/ 892886 h 3652126"/>
                <a:gd name="connsiteX50" fmla="*/ 2484120 w 2589496"/>
                <a:gd name="connsiteY50" fmla="*/ 993290 h 3652126"/>
                <a:gd name="connsiteX51" fmla="*/ 2435710 w 2589496"/>
                <a:gd name="connsiteY51" fmla="*/ 1147483 h 3652126"/>
                <a:gd name="connsiteX52" fmla="*/ 2499360 w 2589496"/>
                <a:gd name="connsiteY52" fmla="*/ 1206650 h 3652126"/>
                <a:gd name="connsiteX53" fmla="*/ 2581835 w 2589496"/>
                <a:gd name="connsiteY53" fmla="*/ 1256852 h 3652126"/>
                <a:gd name="connsiteX54" fmla="*/ 2575560 w 2589496"/>
                <a:gd name="connsiteY54" fmla="*/ 1343810 h 3652126"/>
                <a:gd name="connsiteX55" fmla="*/ 2545080 w 2589496"/>
                <a:gd name="connsiteY55" fmla="*/ 1435250 h 3652126"/>
                <a:gd name="connsiteX56" fmla="*/ 2529840 w 2589496"/>
                <a:gd name="connsiteY56" fmla="*/ 1480970 h 3652126"/>
                <a:gd name="connsiteX57" fmla="*/ 2463502 w 2589496"/>
                <a:gd name="connsiteY57" fmla="*/ 1583167 h 3652126"/>
                <a:gd name="connsiteX58" fmla="*/ 2392680 w 2589496"/>
                <a:gd name="connsiteY58" fmla="*/ 1709570 h 3652126"/>
                <a:gd name="connsiteX59" fmla="*/ 2362200 w 2589496"/>
                <a:gd name="connsiteY59" fmla="*/ 1755290 h 3652126"/>
                <a:gd name="connsiteX60" fmla="*/ 2362200 w 2589496"/>
                <a:gd name="connsiteY60" fmla="*/ 1816250 h 3652126"/>
                <a:gd name="connsiteX61" fmla="*/ 2369372 w 2589496"/>
                <a:gd name="connsiteY61" fmla="*/ 1906793 h 3652126"/>
                <a:gd name="connsiteX62" fmla="*/ 2323652 w 2589496"/>
                <a:gd name="connsiteY62" fmla="*/ 1983890 h 3652126"/>
                <a:gd name="connsiteX63" fmla="*/ 2286000 w 2589496"/>
                <a:gd name="connsiteY63" fmla="*/ 2029610 h 3652126"/>
                <a:gd name="connsiteX64" fmla="*/ 2271656 w 2589496"/>
                <a:gd name="connsiteY64" fmla="*/ 2064573 h 3652126"/>
                <a:gd name="connsiteX65" fmla="*/ 2133600 w 2589496"/>
                <a:gd name="connsiteY65" fmla="*/ 2197250 h 3652126"/>
                <a:gd name="connsiteX66" fmla="*/ 2103120 w 2589496"/>
                <a:gd name="connsiteY66" fmla="*/ 2242970 h 3652126"/>
                <a:gd name="connsiteX67" fmla="*/ 2072640 w 2589496"/>
                <a:gd name="connsiteY67" fmla="*/ 2288690 h 3652126"/>
                <a:gd name="connsiteX68" fmla="*/ 2022438 w 2589496"/>
                <a:gd name="connsiteY68" fmla="*/ 2330823 h 3652126"/>
                <a:gd name="connsiteX69" fmla="*/ 1981200 w 2589496"/>
                <a:gd name="connsiteY69" fmla="*/ 2395370 h 3652126"/>
                <a:gd name="connsiteX70" fmla="*/ 1922033 w 2589496"/>
                <a:gd name="connsiteY70" fmla="*/ 2450951 h 3652126"/>
                <a:gd name="connsiteX71" fmla="*/ 1889760 w 2589496"/>
                <a:gd name="connsiteY71" fmla="*/ 2502050 h 3652126"/>
                <a:gd name="connsiteX72" fmla="*/ 1905000 w 2589496"/>
                <a:gd name="connsiteY72" fmla="*/ 2547770 h 3652126"/>
                <a:gd name="connsiteX73" fmla="*/ 1946238 w 2589496"/>
                <a:gd name="connsiteY73" fmla="*/ 2607834 h 3652126"/>
                <a:gd name="connsiteX74" fmla="*/ 1874520 w 2589496"/>
                <a:gd name="connsiteY74" fmla="*/ 2700170 h 3652126"/>
                <a:gd name="connsiteX75" fmla="*/ 1828800 w 2589496"/>
                <a:gd name="connsiteY75" fmla="*/ 2715410 h 3652126"/>
                <a:gd name="connsiteX76" fmla="*/ 1737360 w 2589496"/>
                <a:gd name="connsiteY76" fmla="*/ 2776370 h 3652126"/>
                <a:gd name="connsiteX77" fmla="*/ 1691640 w 2589496"/>
                <a:gd name="connsiteY77" fmla="*/ 2806850 h 3652126"/>
                <a:gd name="connsiteX78" fmla="*/ 1645920 w 2589496"/>
                <a:gd name="connsiteY78" fmla="*/ 2822090 h 3652126"/>
                <a:gd name="connsiteX79" fmla="*/ 1463040 w 2589496"/>
                <a:gd name="connsiteY79" fmla="*/ 2913530 h 3652126"/>
                <a:gd name="connsiteX80" fmla="*/ 1417320 w 2589496"/>
                <a:gd name="connsiteY80" fmla="*/ 2928770 h 3652126"/>
                <a:gd name="connsiteX81" fmla="*/ 1371600 w 2589496"/>
                <a:gd name="connsiteY81" fmla="*/ 2944010 h 3652126"/>
                <a:gd name="connsiteX82" fmla="*/ 1341120 w 2589496"/>
                <a:gd name="connsiteY82" fmla="*/ 2989730 h 3652126"/>
                <a:gd name="connsiteX83" fmla="*/ 1295400 w 2589496"/>
                <a:gd name="connsiteY83" fmla="*/ 3004970 h 3652126"/>
                <a:gd name="connsiteX84" fmla="*/ 1249680 w 2589496"/>
                <a:gd name="connsiteY84" fmla="*/ 3035450 h 3652126"/>
                <a:gd name="connsiteX85" fmla="*/ 1232648 w 2589496"/>
                <a:gd name="connsiteY85" fmla="*/ 3333975 h 3652126"/>
                <a:gd name="connsiteX86" fmla="*/ 701040 w 2589496"/>
                <a:gd name="connsiteY86" fmla="*/ 3507890 h 3652126"/>
                <a:gd name="connsiteX87" fmla="*/ 167640 w 2589496"/>
                <a:gd name="connsiteY87" fmla="*/ 3645050 h 3652126"/>
                <a:gd name="connsiteX88" fmla="*/ 30480 w 2589496"/>
                <a:gd name="connsiteY88" fmla="*/ 3294530 h 3652126"/>
                <a:gd name="connsiteX89" fmla="*/ 15240 w 2589496"/>
                <a:gd name="connsiteY89" fmla="*/ 3248810 h 3652126"/>
                <a:gd name="connsiteX90" fmla="*/ 0 w 2589496"/>
                <a:gd name="connsiteY90" fmla="*/ 3111650 h 3652126"/>
                <a:gd name="connsiteX91" fmla="*/ 15240 w 2589496"/>
                <a:gd name="connsiteY91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396240 w 2589496"/>
                <a:gd name="connsiteY6" fmla="*/ 2974490 h 3652126"/>
                <a:gd name="connsiteX7" fmla="*/ 457200 w 2589496"/>
                <a:gd name="connsiteY7" fmla="*/ 2959250 h 3652126"/>
                <a:gd name="connsiteX8" fmla="*/ 640080 w 2589496"/>
                <a:gd name="connsiteY8" fmla="*/ 2883050 h 3652126"/>
                <a:gd name="connsiteX9" fmla="*/ 853440 w 2589496"/>
                <a:gd name="connsiteY9" fmla="*/ 2730650 h 3652126"/>
                <a:gd name="connsiteX10" fmla="*/ 944880 w 2589496"/>
                <a:gd name="connsiteY10" fmla="*/ 2654450 h 3652126"/>
                <a:gd name="connsiteX11" fmla="*/ 1082040 w 2589496"/>
                <a:gd name="connsiteY11" fmla="*/ 2486810 h 3652126"/>
                <a:gd name="connsiteX12" fmla="*/ 1112520 w 2589496"/>
                <a:gd name="connsiteY12" fmla="*/ 2441090 h 3652126"/>
                <a:gd name="connsiteX13" fmla="*/ 1158240 w 2589496"/>
                <a:gd name="connsiteY13" fmla="*/ 2395370 h 3652126"/>
                <a:gd name="connsiteX14" fmla="*/ 1234440 w 2589496"/>
                <a:gd name="connsiteY14" fmla="*/ 2258210 h 3652126"/>
                <a:gd name="connsiteX15" fmla="*/ 1295400 w 2589496"/>
                <a:gd name="connsiteY15" fmla="*/ 2151530 h 3652126"/>
                <a:gd name="connsiteX16" fmla="*/ 1341120 w 2589496"/>
                <a:gd name="connsiteY16" fmla="*/ 2105810 h 3652126"/>
                <a:gd name="connsiteX17" fmla="*/ 1447800 w 2589496"/>
                <a:gd name="connsiteY17" fmla="*/ 1968650 h 3652126"/>
                <a:gd name="connsiteX18" fmla="*/ 1493520 w 2589496"/>
                <a:gd name="connsiteY18" fmla="*/ 1938170 h 3652126"/>
                <a:gd name="connsiteX19" fmla="*/ 1569720 w 2589496"/>
                <a:gd name="connsiteY19" fmla="*/ 1801010 h 3652126"/>
                <a:gd name="connsiteX20" fmla="*/ 1600200 w 2589496"/>
                <a:gd name="connsiteY20" fmla="*/ 1755290 h 3652126"/>
                <a:gd name="connsiteX21" fmla="*/ 1645920 w 2589496"/>
                <a:gd name="connsiteY21" fmla="*/ 1724810 h 3652126"/>
                <a:gd name="connsiteX22" fmla="*/ 1722120 w 2589496"/>
                <a:gd name="connsiteY22" fmla="*/ 1587650 h 3652126"/>
                <a:gd name="connsiteX23" fmla="*/ 1783080 w 2589496"/>
                <a:gd name="connsiteY23" fmla="*/ 1496210 h 3652126"/>
                <a:gd name="connsiteX24" fmla="*/ 1813560 w 2589496"/>
                <a:gd name="connsiteY24" fmla="*/ 1450490 h 3652126"/>
                <a:gd name="connsiteX25" fmla="*/ 1859280 w 2589496"/>
                <a:gd name="connsiteY25" fmla="*/ 1404770 h 3652126"/>
                <a:gd name="connsiteX26" fmla="*/ 1935480 w 2589496"/>
                <a:gd name="connsiteY26" fmla="*/ 1267610 h 3652126"/>
                <a:gd name="connsiteX27" fmla="*/ 1965960 w 2589496"/>
                <a:gd name="connsiteY27" fmla="*/ 1221890 h 3652126"/>
                <a:gd name="connsiteX28" fmla="*/ 1981200 w 2589496"/>
                <a:gd name="connsiteY28" fmla="*/ 1176170 h 3652126"/>
                <a:gd name="connsiteX29" fmla="*/ 2042160 w 2589496"/>
                <a:gd name="connsiteY29" fmla="*/ 1084730 h 3652126"/>
                <a:gd name="connsiteX30" fmla="*/ 2087880 w 2589496"/>
                <a:gd name="connsiteY30" fmla="*/ 978050 h 3652126"/>
                <a:gd name="connsiteX31" fmla="*/ 2118360 w 2589496"/>
                <a:gd name="connsiteY31" fmla="*/ 932330 h 3652126"/>
                <a:gd name="connsiteX32" fmla="*/ 2133600 w 2589496"/>
                <a:gd name="connsiteY32" fmla="*/ 886610 h 3652126"/>
                <a:gd name="connsiteX33" fmla="*/ 2164080 w 2589496"/>
                <a:gd name="connsiteY33" fmla="*/ 840890 h 3652126"/>
                <a:gd name="connsiteX34" fmla="*/ 2225040 w 2589496"/>
                <a:gd name="connsiteY34" fmla="*/ 688490 h 3652126"/>
                <a:gd name="connsiteX35" fmla="*/ 2255520 w 2589496"/>
                <a:gd name="connsiteY35" fmla="*/ 642770 h 3652126"/>
                <a:gd name="connsiteX36" fmla="*/ 2286000 w 2589496"/>
                <a:gd name="connsiteY36" fmla="*/ 551330 h 3652126"/>
                <a:gd name="connsiteX37" fmla="*/ 2316480 w 2589496"/>
                <a:gd name="connsiteY37" fmla="*/ 490370 h 3652126"/>
                <a:gd name="connsiteX38" fmla="*/ 2346960 w 2589496"/>
                <a:gd name="connsiteY38" fmla="*/ 398930 h 3652126"/>
                <a:gd name="connsiteX39" fmla="*/ 2362200 w 2589496"/>
                <a:gd name="connsiteY39" fmla="*/ 353210 h 3652126"/>
                <a:gd name="connsiteX40" fmla="*/ 2377440 w 2589496"/>
                <a:gd name="connsiteY40" fmla="*/ 109370 h 3652126"/>
                <a:gd name="connsiteX41" fmla="*/ 2410609 w 2589496"/>
                <a:gd name="connsiteY41" fmla="*/ 1 h 3652126"/>
                <a:gd name="connsiteX42" fmla="*/ 2498463 w 2589496"/>
                <a:gd name="connsiteY42" fmla="*/ 0 h 3652126"/>
                <a:gd name="connsiteX43" fmla="*/ 2524461 w 2589496"/>
                <a:gd name="connsiteY43" fmla="*/ 150607 h 3652126"/>
                <a:gd name="connsiteX44" fmla="*/ 2514600 w 2589496"/>
                <a:gd name="connsiteY44" fmla="*/ 246530 h 3652126"/>
                <a:gd name="connsiteX45" fmla="*/ 2507428 w 2589496"/>
                <a:gd name="connsiteY45" fmla="*/ 511885 h 3652126"/>
                <a:gd name="connsiteX46" fmla="*/ 2571078 w 2589496"/>
                <a:gd name="connsiteY46" fmla="*/ 554019 h 3652126"/>
                <a:gd name="connsiteX47" fmla="*/ 2537907 w 2589496"/>
                <a:gd name="connsiteY47" fmla="*/ 796963 h 3652126"/>
                <a:gd name="connsiteX48" fmla="*/ 2516393 w 2589496"/>
                <a:gd name="connsiteY48" fmla="*/ 892886 h 3652126"/>
                <a:gd name="connsiteX49" fmla="*/ 2484120 w 2589496"/>
                <a:gd name="connsiteY49" fmla="*/ 993290 h 3652126"/>
                <a:gd name="connsiteX50" fmla="*/ 2435710 w 2589496"/>
                <a:gd name="connsiteY50" fmla="*/ 1147483 h 3652126"/>
                <a:gd name="connsiteX51" fmla="*/ 2499360 w 2589496"/>
                <a:gd name="connsiteY51" fmla="*/ 1206650 h 3652126"/>
                <a:gd name="connsiteX52" fmla="*/ 2581835 w 2589496"/>
                <a:gd name="connsiteY52" fmla="*/ 1256852 h 3652126"/>
                <a:gd name="connsiteX53" fmla="*/ 2575560 w 2589496"/>
                <a:gd name="connsiteY53" fmla="*/ 1343810 h 3652126"/>
                <a:gd name="connsiteX54" fmla="*/ 2545080 w 2589496"/>
                <a:gd name="connsiteY54" fmla="*/ 1435250 h 3652126"/>
                <a:gd name="connsiteX55" fmla="*/ 2529840 w 2589496"/>
                <a:gd name="connsiteY55" fmla="*/ 1480970 h 3652126"/>
                <a:gd name="connsiteX56" fmla="*/ 2463502 w 2589496"/>
                <a:gd name="connsiteY56" fmla="*/ 1583167 h 3652126"/>
                <a:gd name="connsiteX57" fmla="*/ 2392680 w 2589496"/>
                <a:gd name="connsiteY57" fmla="*/ 1709570 h 3652126"/>
                <a:gd name="connsiteX58" fmla="*/ 2362200 w 2589496"/>
                <a:gd name="connsiteY58" fmla="*/ 1755290 h 3652126"/>
                <a:gd name="connsiteX59" fmla="*/ 2362200 w 2589496"/>
                <a:gd name="connsiteY59" fmla="*/ 1816250 h 3652126"/>
                <a:gd name="connsiteX60" fmla="*/ 2369372 w 2589496"/>
                <a:gd name="connsiteY60" fmla="*/ 1906793 h 3652126"/>
                <a:gd name="connsiteX61" fmla="*/ 2323652 w 2589496"/>
                <a:gd name="connsiteY61" fmla="*/ 1983890 h 3652126"/>
                <a:gd name="connsiteX62" fmla="*/ 2286000 w 2589496"/>
                <a:gd name="connsiteY62" fmla="*/ 2029610 h 3652126"/>
                <a:gd name="connsiteX63" fmla="*/ 2271656 w 2589496"/>
                <a:gd name="connsiteY63" fmla="*/ 2064573 h 3652126"/>
                <a:gd name="connsiteX64" fmla="*/ 2133600 w 2589496"/>
                <a:gd name="connsiteY64" fmla="*/ 2197250 h 3652126"/>
                <a:gd name="connsiteX65" fmla="*/ 2103120 w 2589496"/>
                <a:gd name="connsiteY65" fmla="*/ 2242970 h 3652126"/>
                <a:gd name="connsiteX66" fmla="*/ 2072640 w 2589496"/>
                <a:gd name="connsiteY66" fmla="*/ 2288690 h 3652126"/>
                <a:gd name="connsiteX67" fmla="*/ 2022438 w 2589496"/>
                <a:gd name="connsiteY67" fmla="*/ 2330823 h 3652126"/>
                <a:gd name="connsiteX68" fmla="*/ 1981200 w 2589496"/>
                <a:gd name="connsiteY68" fmla="*/ 2395370 h 3652126"/>
                <a:gd name="connsiteX69" fmla="*/ 1922033 w 2589496"/>
                <a:gd name="connsiteY69" fmla="*/ 2450951 h 3652126"/>
                <a:gd name="connsiteX70" fmla="*/ 1889760 w 2589496"/>
                <a:gd name="connsiteY70" fmla="*/ 2502050 h 3652126"/>
                <a:gd name="connsiteX71" fmla="*/ 1905000 w 2589496"/>
                <a:gd name="connsiteY71" fmla="*/ 2547770 h 3652126"/>
                <a:gd name="connsiteX72" fmla="*/ 1946238 w 2589496"/>
                <a:gd name="connsiteY72" fmla="*/ 2607834 h 3652126"/>
                <a:gd name="connsiteX73" fmla="*/ 1874520 w 2589496"/>
                <a:gd name="connsiteY73" fmla="*/ 2700170 h 3652126"/>
                <a:gd name="connsiteX74" fmla="*/ 1828800 w 2589496"/>
                <a:gd name="connsiteY74" fmla="*/ 2715410 h 3652126"/>
                <a:gd name="connsiteX75" fmla="*/ 1737360 w 2589496"/>
                <a:gd name="connsiteY75" fmla="*/ 2776370 h 3652126"/>
                <a:gd name="connsiteX76" fmla="*/ 1691640 w 2589496"/>
                <a:gd name="connsiteY76" fmla="*/ 2806850 h 3652126"/>
                <a:gd name="connsiteX77" fmla="*/ 1645920 w 2589496"/>
                <a:gd name="connsiteY77" fmla="*/ 2822090 h 3652126"/>
                <a:gd name="connsiteX78" fmla="*/ 1463040 w 2589496"/>
                <a:gd name="connsiteY78" fmla="*/ 2913530 h 3652126"/>
                <a:gd name="connsiteX79" fmla="*/ 1417320 w 2589496"/>
                <a:gd name="connsiteY79" fmla="*/ 2928770 h 3652126"/>
                <a:gd name="connsiteX80" fmla="*/ 1371600 w 2589496"/>
                <a:gd name="connsiteY80" fmla="*/ 2944010 h 3652126"/>
                <a:gd name="connsiteX81" fmla="*/ 1341120 w 2589496"/>
                <a:gd name="connsiteY81" fmla="*/ 2989730 h 3652126"/>
                <a:gd name="connsiteX82" fmla="*/ 1295400 w 2589496"/>
                <a:gd name="connsiteY82" fmla="*/ 3004970 h 3652126"/>
                <a:gd name="connsiteX83" fmla="*/ 1249680 w 2589496"/>
                <a:gd name="connsiteY83" fmla="*/ 3035450 h 3652126"/>
                <a:gd name="connsiteX84" fmla="*/ 1232648 w 2589496"/>
                <a:gd name="connsiteY84" fmla="*/ 3333975 h 3652126"/>
                <a:gd name="connsiteX85" fmla="*/ 701040 w 2589496"/>
                <a:gd name="connsiteY85" fmla="*/ 3507890 h 3652126"/>
                <a:gd name="connsiteX86" fmla="*/ 167640 w 2589496"/>
                <a:gd name="connsiteY86" fmla="*/ 3645050 h 3652126"/>
                <a:gd name="connsiteX87" fmla="*/ 30480 w 2589496"/>
                <a:gd name="connsiteY87" fmla="*/ 3294530 h 3652126"/>
                <a:gd name="connsiteX88" fmla="*/ 15240 w 2589496"/>
                <a:gd name="connsiteY88" fmla="*/ 3248810 h 3652126"/>
                <a:gd name="connsiteX89" fmla="*/ 0 w 2589496"/>
                <a:gd name="connsiteY89" fmla="*/ 3111650 h 3652126"/>
                <a:gd name="connsiteX90" fmla="*/ 15240 w 2589496"/>
                <a:gd name="connsiteY90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04800 w 2589496"/>
                <a:gd name="connsiteY4" fmla="*/ 3004970 h 3652126"/>
                <a:gd name="connsiteX5" fmla="*/ 350520 w 2589496"/>
                <a:gd name="connsiteY5" fmla="*/ 2989730 h 3652126"/>
                <a:gd name="connsiteX6" fmla="*/ 457200 w 2589496"/>
                <a:gd name="connsiteY6" fmla="*/ 2959250 h 3652126"/>
                <a:gd name="connsiteX7" fmla="*/ 640080 w 2589496"/>
                <a:gd name="connsiteY7" fmla="*/ 2883050 h 3652126"/>
                <a:gd name="connsiteX8" fmla="*/ 853440 w 2589496"/>
                <a:gd name="connsiteY8" fmla="*/ 2730650 h 3652126"/>
                <a:gd name="connsiteX9" fmla="*/ 944880 w 2589496"/>
                <a:gd name="connsiteY9" fmla="*/ 2654450 h 3652126"/>
                <a:gd name="connsiteX10" fmla="*/ 1082040 w 2589496"/>
                <a:gd name="connsiteY10" fmla="*/ 2486810 h 3652126"/>
                <a:gd name="connsiteX11" fmla="*/ 1112520 w 2589496"/>
                <a:gd name="connsiteY11" fmla="*/ 2441090 h 3652126"/>
                <a:gd name="connsiteX12" fmla="*/ 1158240 w 2589496"/>
                <a:gd name="connsiteY12" fmla="*/ 2395370 h 3652126"/>
                <a:gd name="connsiteX13" fmla="*/ 1234440 w 2589496"/>
                <a:gd name="connsiteY13" fmla="*/ 2258210 h 3652126"/>
                <a:gd name="connsiteX14" fmla="*/ 1295400 w 2589496"/>
                <a:gd name="connsiteY14" fmla="*/ 2151530 h 3652126"/>
                <a:gd name="connsiteX15" fmla="*/ 1341120 w 2589496"/>
                <a:gd name="connsiteY15" fmla="*/ 2105810 h 3652126"/>
                <a:gd name="connsiteX16" fmla="*/ 1447800 w 2589496"/>
                <a:gd name="connsiteY16" fmla="*/ 1968650 h 3652126"/>
                <a:gd name="connsiteX17" fmla="*/ 1493520 w 2589496"/>
                <a:gd name="connsiteY17" fmla="*/ 1938170 h 3652126"/>
                <a:gd name="connsiteX18" fmla="*/ 1569720 w 2589496"/>
                <a:gd name="connsiteY18" fmla="*/ 1801010 h 3652126"/>
                <a:gd name="connsiteX19" fmla="*/ 1600200 w 2589496"/>
                <a:gd name="connsiteY19" fmla="*/ 1755290 h 3652126"/>
                <a:gd name="connsiteX20" fmla="*/ 1645920 w 2589496"/>
                <a:gd name="connsiteY20" fmla="*/ 1724810 h 3652126"/>
                <a:gd name="connsiteX21" fmla="*/ 1722120 w 2589496"/>
                <a:gd name="connsiteY21" fmla="*/ 1587650 h 3652126"/>
                <a:gd name="connsiteX22" fmla="*/ 1783080 w 2589496"/>
                <a:gd name="connsiteY22" fmla="*/ 1496210 h 3652126"/>
                <a:gd name="connsiteX23" fmla="*/ 1813560 w 2589496"/>
                <a:gd name="connsiteY23" fmla="*/ 1450490 h 3652126"/>
                <a:gd name="connsiteX24" fmla="*/ 1859280 w 2589496"/>
                <a:gd name="connsiteY24" fmla="*/ 1404770 h 3652126"/>
                <a:gd name="connsiteX25" fmla="*/ 1935480 w 2589496"/>
                <a:gd name="connsiteY25" fmla="*/ 1267610 h 3652126"/>
                <a:gd name="connsiteX26" fmla="*/ 1965960 w 2589496"/>
                <a:gd name="connsiteY26" fmla="*/ 1221890 h 3652126"/>
                <a:gd name="connsiteX27" fmla="*/ 1981200 w 2589496"/>
                <a:gd name="connsiteY27" fmla="*/ 1176170 h 3652126"/>
                <a:gd name="connsiteX28" fmla="*/ 2042160 w 2589496"/>
                <a:gd name="connsiteY28" fmla="*/ 1084730 h 3652126"/>
                <a:gd name="connsiteX29" fmla="*/ 2087880 w 2589496"/>
                <a:gd name="connsiteY29" fmla="*/ 978050 h 3652126"/>
                <a:gd name="connsiteX30" fmla="*/ 2118360 w 2589496"/>
                <a:gd name="connsiteY30" fmla="*/ 932330 h 3652126"/>
                <a:gd name="connsiteX31" fmla="*/ 2133600 w 2589496"/>
                <a:gd name="connsiteY31" fmla="*/ 886610 h 3652126"/>
                <a:gd name="connsiteX32" fmla="*/ 2164080 w 2589496"/>
                <a:gd name="connsiteY32" fmla="*/ 840890 h 3652126"/>
                <a:gd name="connsiteX33" fmla="*/ 2225040 w 2589496"/>
                <a:gd name="connsiteY33" fmla="*/ 688490 h 3652126"/>
                <a:gd name="connsiteX34" fmla="*/ 2255520 w 2589496"/>
                <a:gd name="connsiteY34" fmla="*/ 642770 h 3652126"/>
                <a:gd name="connsiteX35" fmla="*/ 2286000 w 2589496"/>
                <a:gd name="connsiteY35" fmla="*/ 551330 h 3652126"/>
                <a:gd name="connsiteX36" fmla="*/ 2316480 w 2589496"/>
                <a:gd name="connsiteY36" fmla="*/ 490370 h 3652126"/>
                <a:gd name="connsiteX37" fmla="*/ 2346960 w 2589496"/>
                <a:gd name="connsiteY37" fmla="*/ 398930 h 3652126"/>
                <a:gd name="connsiteX38" fmla="*/ 2362200 w 2589496"/>
                <a:gd name="connsiteY38" fmla="*/ 353210 h 3652126"/>
                <a:gd name="connsiteX39" fmla="*/ 2377440 w 2589496"/>
                <a:gd name="connsiteY39" fmla="*/ 109370 h 3652126"/>
                <a:gd name="connsiteX40" fmla="*/ 2410609 w 2589496"/>
                <a:gd name="connsiteY40" fmla="*/ 1 h 3652126"/>
                <a:gd name="connsiteX41" fmla="*/ 2498463 w 2589496"/>
                <a:gd name="connsiteY41" fmla="*/ 0 h 3652126"/>
                <a:gd name="connsiteX42" fmla="*/ 2524461 w 2589496"/>
                <a:gd name="connsiteY42" fmla="*/ 150607 h 3652126"/>
                <a:gd name="connsiteX43" fmla="*/ 2514600 w 2589496"/>
                <a:gd name="connsiteY43" fmla="*/ 246530 h 3652126"/>
                <a:gd name="connsiteX44" fmla="*/ 2507428 w 2589496"/>
                <a:gd name="connsiteY44" fmla="*/ 511885 h 3652126"/>
                <a:gd name="connsiteX45" fmla="*/ 2571078 w 2589496"/>
                <a:gd name="connsiteY45" fmla="*/ 554019 h 3652126"/>
                <a:gd name="connsiteX46" fmla="*/ 2537907 w 2589496"/>
                <a:gd name="connsiteY46" fmla="*/ 796963 h 3652126"/>
                <a:gd name="connsiteX47" fmla="*/ 2516393 w 2589496"/>
                <a:gd name="connsiteY47" fmla="*/ 892886 h 3652126"/>
                <a:gd name="connsiteX48" fmla="*/ 2484120 w 2589496"/>
                <a:gd name="connsiteY48" fmla="*/ 993290 h 3652126"/>
                <a:gd name="connsiteX49" fmla="*/ 2435710 w 2589496"/>
                <a:gd name="connsiteY49" fmla="*/ 1147483 h 3652126"/>
                <a:gd name="connsiteX50" fmla="*/ 2499360 w 2589496"/>
                <a:gd name="connsiteY50" fmla="*/ 1206650 h 3652126"/>
                <a:gd name="connsiteX51" fmla="*/ 2581835 w 2589496"/>
                <a:gd name="connsiteY51" fmla="*/ 1256852 h 3652126"/>
                <a:gd name="connsiteX52" fmla="*/ 2575560 w 2589496"/>
                <a:gd name="connsiteY52" fmla="*/ 1343810 h 3652126"/>
                <a:gd name="connsiteX53" fmla="*/ 2545080 w 2589496"/>
                <a:gd name="connsiteY53" fmla="*/ 1435250 h 3652126"/>
                <a:gd name="connsiteX54" fmla="*/ 2529840 w 2589496"/>
                <a:gd name="connsiteY54" fmla="*/ 1480970 h 3652126"/>
                <a:gd name="connsiteX55" fmla="*/ 2463502 w 2589496"/>
                <a:gd name="connsiteY55" fmla="*/ 1583167 h 3652126"/>
                <a:gd name="connsiteX56" fmla="*/ 2392680 w 2589496"/>
                <a:gd name="connsiteY56" fmla="*/ 1709570 h 3652126"/>
                <a:gd name="connsiteX57" fmla="*/ 2362200 w 2589496"/>
                <a:gd name="connsiteY57" fmla="*/ 1755290 h 3652126"/>
                <a:gd name="connsiteX58" fmla="*/ 2362200 w 2589496"/>
                <a:gd name="connsiteY58" fmla="*/ 1816250 h 3652126"/>
                <a:gd name="connsiteX59" fmla="*/ 2369372 w 2589496"/>
                <a:gd name="connsiteY59" fmla="*/ 1906793 h 3652126"/>
                <a:gd name="connsiteX60" fmla="*/ 2323652 w 2589496"/>
                <a:gd name="connsiteY60" fmla="*/ 1983890 h 3652126"/>
                <a:gd name="connsiteX61" fmla="*/ 2286000 w 2589496"/>
                <a:gd name="connsiteY61" fmla="*/ 2029610 h 3652126"/>
                <a:gd name="connsiteX62" fmla="*/ 2271656 w 2589496"/>
                <a:gd name="connsiteY62" fmla="*/ 2064573 h 3652126"/>
                <a:gd name="connsiteX63" fmla="*/ 2133600 w 2589496"/>
                <a:gd name="connsiteY63" fmla="*/ 2197250 h 3652126"/>
                <a:gd name="connsiteX64" fmla="*/ 2103120 w 2589496"/>
                <a:gd name="connsiteY64" fmla="*/ 2242970 h 3652126"/>
                <a:gd name="connsiteX65" fmla="*/ 2072640 w 2589496"/>
                <a:gd name="connsiteY65" fmla="*/ 2288690 h 3652126"/>
                <a:gd name="connsiteX66" fmla="*/ 2022438 w 2589496"/>
                <a:gd name="connsiteY66" fmla="*/ 2330823 h 3652126"/>
                <a:gd name="connsiteX67" fmla="*/ 1981200 w 2589496"/>
                <a:gd name="connsiteY67" fmla="*/ 2395370 h 3652126"/>
                <a:gd name="connsiteX68" fmla="*/ 1922033 w 2589496"/>
                <a:gd name="connsiteY68" fmla="*/ 2450951 h 3652126"/>
                <a:gd name="connsiteX69" fmla="*/ 1889760 w 2589496"/>
                <a:gd name="connsiteY69" fmla="*/ 2502050 h 3652126"/>
                <a:gd name="connsiteX70" fmla="*/ 1905000 w 2589496"/>
                <a:gd name="connsiteY70" fmla="*/ 2547770 h 3652126"/>
                <a:gd name="connsiteX71" fmla="*/ 1946238 w 2589496"/>
                <a:gd name="connsiteY71" fmla="*/ 2607834 h 3652126"/>
                <a:gd name="connsiteX72" fmla="*/ 1874520 w 2589496"/>
                <a:gd name="connsiteY72" fmla="*/ 2700170 h 3652126"/>
                <a:gd name="connsiteX73" fmla="*/ 1828800 w 2589496"/>
                <a:gd name="connsiteY73" fmla="*/ 2715410 h 3652126"/>
                <a:gd name="connsiteX74" fmla="*/ 1737360 w 2589496"/>
                <a:gd name="connsiteY74" fmla="*/ 2776370 h 3652126"/>
                <a:gd name="connsiteX75" fmla="*/ 1691640 w 2589496"/>
                <a:gd name="connsiteY75" fmla="*/ 2806850 h 3652126"/>
                <a:gd name="connsiteX76" fmla="*/ 1645920 w 2589496"/>
                <a:gd name="connsiteY76" fmla="*/ 2822090 h 3652126"/>
                <a:gd name="connsiteX77" fmla="*/ 1463040 w 2589496"/>
                <a:gd name="connsiteY77" fmla="*/ 2913530 h 3652126"/>
                <a:gd name="connsiteX78" fmla="*/ 1417320 w 2589496"/>
                <a:gd name="connsiteY78" fmla="*/ 2928770 h 3652126"/>
                <a:gd name="connsiteX79" fmla="*/ 1371600 w 2589496"/>
                <a:gd name="connsiteY79" fmla="*/ 2944010 h 3652126"/>
                <a:gd name="connsiteX80" fmla="*/ 1341120 w 2589496"/>
                <a:gd name="connsiteY80" fmla="*/ 2989730 h 3652126"/>
                <a:gd name="connsiteX81" fmla="*/ 1295400 w 2589496"/>
                <a:gd name="connsiteY81" fmla="*/ 3004970 h 3652126"/>
                <a:gd name="connsiteX82" fmla="*/ 1249680 w 2589496"/>
                <a:gd name="connsiteY82" fmla="*/ 3035450 h 3652126"/>
                <a:gd name="connsiteX83" fmla="*/ 1232648 w 2589496"/>
                <a:gd name="connsiteY83" fmla="*/ 3333975 h 3652126"/>
                <a:gd name="connsiteX84" fmla="*/ 701040 w 2589496"/>
                <a:gd name="connsiteY84" fmla="*/ 3507890 h 3652126"/>
                <a:gd name="connsiteX85" fmla="*/ 167640 w 2589496"/>
                <a:gd name="connsiteY85" fmla="*/ 3645050 h 3652126"/>
                <a:gd name="connsiteX86" fmla="*/ 30480 w 2589496"/>
                <a:gd name="connsiteY86" fmla="*/ 3294530 h 3652126"/>
                <a:gd name="connsiteX87" fmla="*/ 15240 w 2589496"/>
                <a:gd name="connsiteY87" fmla="*/ 3248810 h 3652126"/>
                <a:gd name="connsiteX88" fmla="*/ 0 w 2589496"/>
                <a:gd name="connsiteY88" fmla="*/ 3111650 h 3652126"/>
                <a:gd name="connsiteX89" fmla="*/ 15240 w 2589496"/>
                <a:gd name="connsiteY89" fmla="*/ 3096410 h 3652126"/>
                <a:gd name="connsiteX0" fmla="*/ 15240 w 2589496"/>
                <a:gd name="connsiteY0" fmla="*/ 309641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50520 w 2589496"/>
                <a:gd name="connsiteY4" fmla="*/ 2989730 h 3652126"/>
                <a:gd name="connsiteX5" fmla="*/ 457200 w 2589496"/>
                <a:gd name="connsiteY5" fmla="*/ 2959250 h 3652126"/>
                <a:gd name="connsiteX6" fmla="*/ 640080 w 2589496"/>
                <a:gd name="connsiteY6" fmla="*/ 2883050 h 3652126"/>
                <a:gd name="connsiteX7" fmla="*/ 853440 w 2589496"/>
                <a:gd name="connsiteY7" fmla="*/ 2730650 h 3652126"/>
                <a:gd name="connsiteX8" fmla="*/ 944880 w 2589496"/>
                <a:gd name="connsiteY8" fmla="*/ 2654450 h 3652126"/>
                <a:gd name="connsiteX9" fmla="*/ 1082040 w 2589496"/>
                <a:gd name="connsiteY9" fmla="*/ 2486810 h 3652126"/>
                <a:gd name="connsiteX10" fmla="*/ 1112520 w 2589496"/>
                <a:gd name="connsiteY10" fmla="*/ 2441090 h 3652126"/>
                <a:gd name="connsiteX11" fmla="*/ 1158240 w 2589496"/>
                <a:gd name="connsiteY11" fmla="*/ 2395370 h 3652126"/>
                <a:gd name="connsiteX12" fmla="*/ 1234440 w 2589496"/>
                <a:gd name="connsiteY12" fmla="*/ 2258210 h 3652126"/>
                <a:gd name="connsiteX13" fmla="*/ 1295400 w 2589496"/>
                <a:gd name="connsiteY13" fmla="*/ 2151530 h 3652126"/>
                <a:gd name="connsiteX14" fmla="*/ 1341120 w 2589496"/>
                <a:gd name="connsiteY14" fmla="*/ 2105810 h 3652126"/>
                <a:gd name="connsiteX15" fmla="*/ 1447800 w 2589496"/>
                <a:gd name="connsiteY15" fmla="*/ 1968650 h 3652126"/>
                <a:gd name="connsiteX16" fmla="*/ 1493520 w 2589496"/>
                <a:gd name="connsiteY16" fmla="*/ 1938170 h 3652126"/>
                <a:gd name="connsiteX17" fmla="*/ 1569720 w 2589496"/>
                <a:gd name="connsiteY17" fmla="*/ 1801010 h 3652126"/>
                <a:gd name="connsiteX18" fmla="*/ 1600200 w 2589496"/>
                <a:gd name="connsiteY18" fmla="*/ 1755290 h 3652126"/>
                <a:gd name="connsiteX19" fmla="*/ 1645920 w 2589496"/>
                <a:gd name="connsiteY19" fmla="*/ 1724810 h 3652126"/>
                <a:gd name="connsiteX20" fmla="*/ 1722120 w 2589496"/>
                <a:gd name="connsiteY20" fmla="*/ 1587650 h 3652126"/>
                <a:gd name="connsiteX21" fmla="*/ 1783080 w 2589496"/>
                <a:gd name="connsiteY21" fmla="*/ 1496210 h 3652126"/>
                <a:gd name="connsiteX22" fmla="*/ 1813560 w 2589496"/>
                <a:gd name="connsiteY22" fmla="*/ 1450490 h 3652126"/>
                <a:gd name="connsiteX23" fmla="*/ 1859280 w 2589496"/>
                <a:gd name="connsiteY23" fmla="*/ 1404770 h 3652126"/>
                <a:gd name="connsiteX24" fmla="*/ 1935480 w 2589496"/>
                <a:gd name="connsiteY24" fmla="*/ 1267610 h 3652126"/>
                <a:gd name="connsiteX25" fmla="*/ 1965960 w 2589496"/>
                <a:gd name="connsiteY25" fmla="*/ 1221890 h 3652126"/>
                <a:gd name="connsiteX26" fmla="*/ 1981200 w 2589496"/>
                <a:gd name="connsiteY26" fmla="*/ 1176170 h 3652126"/>
                <a:gd name="connsiteX27" fmla="*/ 2042160 w 2589496"/>
                <a:gd name="connsiteY27" fmla="*/ 1084730 h 3652126"/>
                <a:gd name="connsiteX28" fmla="*/ 2087880 w 2589496"/>
                <a:gd name="connsiteY28" fmla="*/ 978050 h 3652126"/>
                <a:gd name="connsiteX29" fmla="*/ 2118360 w 2589496"/>
                <a:gd name="connsiteY29" fmla="*/ 932330 h 3652126"/>
                <a:gd name="connsiteX30" fmla="*/ 2133600 w 2589496"/>
                <a:gd name="connsiteY30" fmla="*/ 886610 h 3652126"/>
                <a:gd name="connsiteX31" fmla="*/ 2164080 w 2589496"/>
                <a:gd name="connsiteY31" fmla="*/ 840890 h 3652126"/>
                <a:gd name="connsiteX32" fmla="*/ 2225040 w 2589496"/>
                <a:gd name="connsiteY32" fmla="*/ 688490 h 3652126"/>
                <a:gd name="connsiteX33" fmla="*/ 2255520 w 2589496"/>
                <a:gd name="connsiteY33" fmla="*/ 642770 h 3652126"/>
                <a:gd name="connsiteX34" fmla="*/ 2286000 w 2589496"/>
                <a:gd name="connsiteY34" fmla="*/ 551330 h 3652126"/>
                <a:gd name="connsiteX35" fmla="*/ 2316480 w 2589496"/>
                <a:gd name="connsiteY35" fmla="*/ 490370 h 3652126"/>
                <a:gd name="connsiteX36" fmla="*/ 2346960 w 2589496"/>
                <a:gd name="connsiteY36" fmla="*/ 398930 h 3652126"/>
                <a:gd name="connsiteX37" fmla="*/ 2362200 w 2589496"/>
                <a:gd name="connsiteY37" fmla="*/ 353210 h 3652126"/>
                <a:gd name="connsiteX38" fmla="*/ 2377440 w 2589496"/>
                <a:gd name="connsiteY38" fmla="*/ 109370 h 3652126"/>
                <a:gd name="connsiteX39" fmla="*/ 2410609 w 2589496"/>
                <a:gd name="connsiteY39" fmla="*/ 1 h 3652126"/>
                <a:gd name="connsiteX40" fmla="*/ 2498463 w 2589496"/>
                <a:gd name="connsiteY40" fmla="*/ 0 h 3652126"/>
                <a:gd name="connsiteX41" fmla="*/ 2524461 w 2589496"/>
                <a:gd name="connsiteY41" fmla="*/ 150607 h 3652126"/>
                <a:gd name="connsiteX42" fmla="*/ 2514600 w 2589496"/>
                <a:gd name="connsiteY42" fmla="*/ 246530 h 3652126"/>
                <a:gd name="connsiteX43" fmla="*/ 2507428 w 2589496"/>
                <a:gd name="connsiteY43" fmla="*/ 511885 h 3652126"/>
                <a:gd name="connsiteX44" fmla="*/ 2571078 w 2589496"/>
                <a:gd name="connsiteY44" fmla="*/ 554019 h 3652126"/>
                <a:gd name="connsiteX45" fmla="*/ 2537907 w 2589496"/>
                <a:gd name="connsiteY45" fmla="*/ 796963 h 3652126"/>
                <a:gd name="connsiteX46" fmla="*/ 2516393 w 2589496"/>
                <a:gd name="connsiteY46" fmla="*/ 892886 h 3652126"/>
                <a:gd name="connsiteX47" fmla="*/ 2484120 w 2589496"/>
                <a:gd name="connsiteY47" fmla="*/ 993290 h 3652126"/>
                <a:gd name="connsiteX48" fmla="*/ 2435710 w 2589496"/>
                <a:gd name="connsiteY48" fmla="*/ 1147483 h 3652126"/>
                <a:gd name="connsiteX49" fmla="*/ 2499360 w 2589496"/>
                <a:gd name="connsiteY49" fmla="*/ 1206650 h 3652126"/>
                <a:gd name="connsiteX50" fmla="*/ 2581835 w 2589496"/>
                <a:gd name="connsiteY50" fmla="*/ 1256852 h 3652126"/>
                <a:gd name="connsiteX51" fmla="*/ 2575560 w 2589496"/>
                <a:gd name="connsiteY51" fmla="*/ 1343810 h 3652126"/>
                <a:gd name="connsiteX52" fmla="*/ 2545080 w 2589496"/>
                <a:gd name="connsiteY52" fmla="*/ 1435250 h 3652126"/>
                <a:gd name="connsiteX53" fmla="*/ 2529840 w 2589496"/>
                <a:gd name="connsiteY53" fmla="*/ 1480970 h 3652126"/>
                <a:gd name="connsiteX54" fmla="*/ 2463502 w 2589496"/>
                <a:gd name="connsiteY54" fmla="*/ 1583167 h 3652126"/>
                <a:gd name="connsiteX55" fmla="*/ 2392680 w 2589496"/>
                <a:gd name="connsiteY55" fmla="*/ 1709570 h 3652126"/>
                <a:gd name="connsiteX56" fmla="*/ 2362200 w 2589496"/>
                <a:gd name="connsiteY56" fmla="*/ 1755290 h 3652126"/>
                <a:gd name="connsiteX57" fmla="*/ 2362200 w 2589496"/>
                <a:gd name="connsiteY57" fmla="*/ 1816250 h 3652126"/>
                <a:gd name="connsiteX58" fmla="*/ 2369372 w 2589496"/>
                <a:gd name="connsiteY58" fmla="*/ 1906793 h 3652126"/>
                <a:gd name="connsiteX59" fmla="*/ 2323652 w 2589496"/>
                <a:gd name="connsiteY59" fmla="*/ 1983890 h 3652126"/>
                <a:gd name="connsiteX60" fmla="*/ 2286000 w 2589496"/>
                <a:gd name="connsiteY60" fmla="*/ 2029610 h 3652126"/>
                <a:gd name="connsiteX61" fmla="*/ 2271656 w 2589496"/>
                <a:gd name="connsiteY61" fmla="*/ 2064573 h 3652126"/>
                <a:gd name="connsiteX62" fmla="*/ 2133600 w 2589496"/>
                <a:gd name="connsiteY62" fmla="*/ 2197250 h 3652126"/>
                <a:gd name="connsiteX63" fmla="*/ 2103120 w 2589496"/>
                <a:gd name="connsiteY63" fmla="*/ 2242970 h 3652126"/>
                <a:gd name="connsiteX64" fmla="*/ 2072640 w 2589496"/>
                <a:gd name="connsiteY64" fmla="*/ 2288690 h 3652126"/>
                <a:gd name="connsiteX65" fmla="*/ 2022438 w 2589496"/>
                <a:gd name="connsiteY65" fmla="*/ 2330823 h 3652126"/>
                <a:gd name="connsiteX66" fmla="*/ 1981200 w 2589496"/>
                <a:gd name="connsiteY66" fmla="*/ 2395370 h 3652126"/>
                <a:gd name="connsiteX67" fmla="*/ 1922033 w 2589496"/>
                <a:gd name="connsiteY67" fmla="*/ 2450951 h 3652126"/>
                <a:gd name="connsiteX68" fmla="*/ 1889760 w 2589496"/>
                <a:gd name="connsiteY68" fmla="*/ 2502050 h 3652126"/>
                <a:gd name="connsiteX69" fmla="*/ 1905000 w 2589496"/>
                <a:gd name="connsiteY69" fmla="*/ 2547770 h 3652126"/>
                <a:gd name="connsiteX70" fmla="*/ 1946238 w 2589496"/>
                <a:gd name="connsiteY70" fmla="*/ 2607834 h 3652126"/>
                <a:gd name="connsiteX71" fmla="*/ 1874520 w 2589496"/>
                <a:gd name="connsiteY71" fmla="*/ 2700170 h 3652126"/>
                <a:gd name="connsiteX72" fmla="*/ 1828800 w 2589496"/>
                <a:gd name="connsiteY72" fmla="*/ 2715410 h 3652126"/>
                <a:gd name="connsiteX73" fmla="*/ 1737360 w 2589496"/>
                <a:gd name="connsiteY73" fmla="*/ 2776370 h 3652126"/>
                <a:gd name="connsiteX74" fmla="*/ 1691640 w 2589496"/>
                <a:gd name="connsiteY74" fmla="*/ 2806850 h 3652126"/>
                <a:gd name="connsiteX75" fmla="*/ 1645920 w 2589496"/>
                <a:gd name="connsiteY75" fmla="*/ 2822090 h 3652126"/>
                <a:gd name="connsiteX76" fmla="*/ 1463040 w 2589496"/>
                <a:gd name="connsiteY76" fmla="*/ 2913530 h 3652126"/>
                <a:gd name="connsiteX77" fmla="*/ 1417320 w 2589496"/>
                <a:gd name="connsiteY77" fmla="*/ 2928770 h 3652126"/>
                <a:gd name="connsiteX78" fmla="*/ 1371600 w 2589496"/>
                <a:gd name="connsiteY78" fmla="*/ 2944010 h 3652126"/>
                <a:gd name="connsiteX79" fmla="*/ 1341120 w 2589496"/>
                <a:gd name="connsiteY79" fmla="*/ 2989730 h 3652126"/>
                <a:gd name="connsiteX80" fmla="*/ 1295400 w 2589496"/>
                <a:gd name="connsiteY80" fmla="*/ 3004970 h 3652126"/>
                <a:gd name="connsiteX81" fmla="*/ 1249680 w 2589496"/>
                <a:gd name="connsiteY81" fmla="*/ 3035450 h 3652126"/>
                <a:gd name="connsiteX82" fmla="*/ 1232648 w 2589496"/>
                <a:gd name="connsiteY82" fmla="*/ 3333975 h 3652126"/>
                <a:gd name="connsiteX83" fmla="*/ 701040 w 2589496"/>
                <a:gd name="connsiteY83" fmla="*/ 3507890 h 3652126"/>
                <a:gd name="connsiteX84" fmla="*/ 167640 w 2589496"/>
                <a:gd name="connsiteY84" fmla="*/ 3645050 h 3652126"/>
                <a:gd name="connsiteX85" fmla="*/ 30480 w 2589496"/>
                <a:gd name="connsiteY85" fmla="*/ 3294530 h 3652126"/>
                <a:gd name="connsiteX86" fmla="*/ 15240 w 2589496"/>
                <a:gd name="connsiteY86" fmla="*/ 3248810 h 3652126"/>
                <a:gd name="connsiteX87" fmla="*/ 0 w 2589496"/>
                <a:gd name="connsiteY87" fmla="*/ 3111650 h 3652126"/>
                <a:gd name="connsiteX88" fmla="*/ 15240 w 2589496"/>
                <a:gd name="connsiteY88" fmla="*/ 3096410 h 3652126"/>
                <a:gd name="connsiteX0" fmla="*/ 0 w 2589496"/>
                <a:gd name="connsiteY0" fmla="*/ 3111650 h 3652126"/>
                <a:gd name="connsiteX1" fmla="*/ 15240 w 2589496"/>
                <a:gd name="connsiteY1" fmla="*/ 3096410 h 3652126"/>
                <a:gd name="connsiteX2" fmla="*/ 152400 w 2589496"/>
                <a:gd name="connsiteY2" fmla="*/ 3050690 h 3652126"/>
                <a:gd name="connsiteX3" fmla="*/ 213360 w 2589496"/>
                <a:gd name="connsiteY3" fmla="*/ 3035450 h 3652126"/>
                <a:gd name="connsiteX4" fmla="*/ 350520 w 2589496"/>
                <a:gd name="connsiteY4" fmla="*/ 2989730 h 3652126"/>
                <a:gd name="connsiteX5" fmla="*/ 457200 w 2589496"/>
                <a:gd name="connsiteY5" fmla="*/ 2959250 h 3652126"/>
                <a:gd name="connsiteX6" fmla="*/ 640080 w 2589496"/>
                <a:gd name="connsiteY6" fmla="*/ 2883050 h 3652126"/>
                <a:gd name="connsiteX7" fmla="*/ 853440 w 2589496"/>
                <a:gd name="connsiteY7" fmla="*/ 2730650 h 3652126"/>
                <a:gd name="connsiteX8" fmla="*/ 944880 w 2589496"/>
                <a:gd name="connsiteY8" fmla="*/ 2654450 h 3652126"/>
                <a:gd name="connsiteX9" fmla="*/ 1082040 w 2589496"/>
                <a:gd name="connsiteY9" fmla="*/ 2486810 h 3652126"/>
                <a:gd name="connsiteX10" fmla="*/ 1112520 w 2589496"/>
                <a:gd name="connsiteY10" fmla="*/ 2441090 h 3652126"/>
                <a:gd name="connsiteX11" fmla="*/ 1158240 w 2589496"/>
                <a:gd name="connsiteY11" fmla="*/ 2395370 h 3652126"/>
                <a:gd name="connsiteX12" fmla="*/ 1234440 w 2589496"/>
                <a:gd name="connsiteY12" fmla="*/ 2258210 h 3652126"/>
                <a:gd name="connsiteX13" fmla="*/ 1295400 w 2589496"/>
                <a:gd name="connsiteY13" fmla="*/ 2151530 h 3652126"/>
                <a:gd name="connsiteX14" fmla="*/ 1341120 w 2589496"/>
                <a:gd name="connsiteY14" fmla="*/ 2105810 h 3652126"/>
                <a:gd name="connsiteX15" fmla="*/ 1447800 w 2589496"/>
                <a:gd name="connsiteY15" fmla="*/ 1968650 h 3652126"/>
                <a:gd name="connsiteX16" fmla="*/ 1493520 w 2589496"/>
                <a:gd name="connsiteY16" fmla="*/ 1938170 h 3652126"/>
                <a:gd name="connsiteX17" fmla="*/ 1569720 w 2589496"/>
                <a:gd name="connsiteY17" fmla="*/ 1801010 h 3652126"/>
                <a:gd name="connsiteX18" fmla="*/ 1600200 w 2589496"/>
                <a:gd name="connsiteY18" fmla="*/ 1755290 h 3652126"/>
                <a:gd name="connsiteX19" fmla="*/ 1645920 w 2589496"/>
                <a:gd name="connsiteY19" fmla="*/ 1724810 h 3652126"/>
                <a:gd name="connsiteX20" fmla="*/ 1722120 w 2589496"/>
                <a:gd name="connsiteY20" fmla="*/ 1587650 h 3652126"/>
                <a:gd name="connsiteX21" fmla="*/ 1783080 w 2589496"/>
                <a:gd name="connsiteY21" fmla="*/ 1496210 h 3652126"/>
                <a:gd name="connsiteX22" fmla="*/ 1813560 w 2589496"/>
                <a:gd name="connsiteY22" fmla="*/ 1450490 h 3652126"/>
                <a:gd name="connsiteX23" fmla="*/ 1859280 w 2589496"/>
                <a:gd name="connsiteY23" fmla="*/ 1404770 h 3652126"/>
                <a:gd name="connsiteX24" fmla="*/ 1935480 w 2589496"/>
                <a:gd name="connsiteY24" fmla="*/ 1267610 h 3652126"/>
                <a:gd name="connsiteX25" fmla="*/ 1965960 w 2589496"/>
                <a:gd name="connsiteY25" fmla="*/ 1221890 h 3652126"/>
                <a:gd name="connsiteX26" fmla="*/ 1981200 w 2589496"/>
                <a:gd name="connsiteY26" fmla="*/ 1176170 h 3652126"/>
                <a:gd name="connsiteX27" fmla="*/ 2042160 w 2589496"/>
                <a:gd name="connsiteY27" fmla="*/ 1084730 h 3652126"/>
                <a:gd name="connsiteX28" fmla="*/ 2087880 w 2589496"/>
                <a:gd name="connsiteY28" fmla="*/ 978050 h 3652126"/>
                <a:gd name="connsiteX29" fmla="*/ 2118360 w 2589496"/>
                <a:gd name="connsiteY29" fmla="*/ 932330 h 3652126"/>
                <a:gd name="connsiteX30" fmla="*/ 2133600 w 2589496"/>
                <a:gd name="connsiteY30" fmla="*/ 886610 h 3652126"/>
                <a:gd name="connsiteX31" fmla="*/ 2164080 w 2589496"/>
                <a:gd name="connsiteY31" fmla="*/ 840890 h 3652126"/>
                <a:gd name="connsiteX32" fmla="*/ 2225040 w 2589496"/>
                <a:gd name="connsiteY32" fmla="*/ 688490 h 3652126"/>
                <a:gd name="connsiteX33" fmla="*/ 2255520 w 2589496"/>
                <a:gd name="connsiteY33" fmla="*/ 642770 h 3652126"/>
                <a:gd name="connsiteX34" fmla="*/ 2286000 w 2589496"/>
                <a:gd name="connsiteY34" fmla="*/ 551330 h 3652126"/>
                <a:gd name="connsiteX35" fmla="*/ 2316480 w 2589496"/>
                <a:gd name="connsiteY35" fmla="*/ 490370 h 3652126"/>
                <a:gd name="connsiteX36" fmla="*/ 2346960 w 2589496"/>
                <a:gd name="connsiteY36" fmla="*/ 398930 h 3652126"/>
                <a:gd name="connsiteX37" fmla="*/ 2362200 w 2589496"/>
                <a:gd name="connsiteY37" fmla="*/ 353210 h 3652126"/>
                <a:gd name="connsiteX38" fmla="*/ 2377440 w 2589496"/>
                <a:gd name="connsiteY38" fmla="*/ 109370 h 3652126"/>
                <a:gd name="connsiteX39" fmla="*/ 2410609 w 2589496"/>
                <a:gd name="connsiteY39" fmla="*/ 1 h 3652126"/>
                <a:gd name="connsiteX40" fmla="*/ 2498463 w 2589496"/>
                <a:gd name="connsiteY40" fmla="*/ 0 h 3652126"/>
                <a:gd name="connsiteX41" fmla="*/ 2524461 w 2589496"/>
                <a:gd name="connsiteY41" fmla="*/ 150607 h 3652126"/>
                <a:gd name="connsiteX42" fmla="*/ 2514600 w 2589496"/>
                <a:gd name="connsiteY42" fmla="*/ 246530 h 3652126"/>
                <a:gd name="connsiteX43" fmla="*/ 2507428 w 2589496"/>
                <a:gd name="connsiteY43" fmla="*/ 511885 h 3652126"/>
                <a:gd name="connsiteX44" fmla="*/ 2571078 w 2589496"/>
                <a:gd name="connsiteY44" fmla="*/ 554019 h 3652126"/>
                <a:gd name="connsiteX45" fmla="*/ 2537907 w 2589496"/>
                <a:gd name="connsiteY45" fmla="*/ 796963 h 3652126"/>
                <a:gd name="connsiteX46" fmla="*/ 2516393 w 2589496"/>
                <a:gd name="connsiteY46" fmla="*/ 892886 h 3652126"/>
                <a:gd name="connsiteX47" fmla="*/ 2484120 w 2589496"/>
                <a:gd name="connsiteY47" fmla="*/ 993290 h 3652126"/>
                <a:gd name="connsiteX48" fmla="*/ 2435710 w 2589496"/>
                <a:gd name="connsiteY48" fmla="*/ 1147483 h 3652126"/>
                <a:gd name="connsiteX49" fmla="*/ 2499360 w 2589496"/>
                <a:gd name="connsiteY49" fmla="*/ 1206650 h 3652126"/>
                <a:gd name="connsiteX50" fmla="*/ 2581835 w 2589496"/>
                <a:gd name="connsiteY50" fmla="*/ 1256852 h 3652126"/>
                <a:gd name="connsiteX51" fmla="*/ 2575560 w 2589496"/>
                <a:gd name="connsiteY51" fmla="*/ 1343810 h 3652126"/>
                <a:gd name="connsiteX52" fmla="*/ 2545080 w 2589496"/>
                <a:gd name="connsiteY52" fmla="*/ 1435250 h 3652126"/>
                <a:gd name="connsiteX53" fmla="*/ 2529840 w 2589496"/>
                <a:gd name="connsiteY53" fmla="*/ 1480970 h 3652126"/>
                <a:gd name="connsiteX54" fmla="*/ 2463502 w 2589496"/>
                <a:gd name="connsiteY54" fmla="*/ 1583167 h 3652126"/>
                <a:gd name="connsiteX55" fmla="*/ 2392680 w 2589496"/>
                <a:gd name="connsiteY55" fmla="*/ 1709570 h 3652126"/>
                <a:gd name="connsiteX56" fmla="*/ 2362200 w 2589496"/>
                <a:gd name="connsiteY56" fmla="*/ 1755290 h 3652126"/>
                <a:gd name="connsiteX57" fmla="*/ 2362200 w 2589496"/>
                <a:gd name="connsiteY57" fmla="*/ 1816250 h 3652126"/>
                <a:gd name="connsiteX58" fmla="*/ 2369372 w 2589496"/>
                <a:gd name="connsiteY58" fmla="*/ 1906793 h 3652126"/>
                <a:gd name="connsiteX59" fmla="*/ 2323652 w 2589496"/>
                <a:gd name="connsiteY59" fmla="*/ 1983890 h 3652126"/>
                <a:gd name="connsiteX60" fmla="*/ 2286000 w 2589496"/>
                <a:gd name="connsiteY60" fmla="*/ 2029610 h 3652126"/>
                <a:gd name="connsiteX61" fmla="*/ 2271656 w 2589496"/>
                <a:gd name="connsiteY61" fmla="*/ 2064573 h 3652126"/>
                <a:gd name="connsiteX62" fmla="*/ 2133600 w 2589496"/>
                <a:gd name="connsiteY62" fmla="*/ 2197250 h 3652126"/>
                <a:gd name="connsiteX63" fmla="*/ 2103120 w 2589496"/>
                <a:gd name="connsiteY63" fmla="*/ 2242970 h 3652126"/>
                <a:gd name="connsiteX64" fmla="*/ 2072640 w 2589496"/>
                <a:gd name="connsiteY64" fmla="*/ 2288690 h 3652126"/>
                <a:gd name="connsiteX65" fmla="*/ 2022438 w 2589496"/>
                <a:gd name="connsiteY65" fmla="*/ 2330823 h 3652126"/>
                <a:gd name="connsiteX66" fmla="*/ 1981200 w 2589496"/>
                <a:gd name="connsiteY66" fmla="*/ 2395370 h 3652126"/>
                <a:gd name="connsiteX67" fmla="*/ 1922033 w 2589496"/>
                <a:gd name="connsiteY67" fmla="*/ 2450951 h 3652126"/>
                <a:gd name="connsiteX68" fmla="*/ 1889760 w 2589496"/>
                <a:gd name="connsiteY68" fmla="*/ 2502050 h 3652126"/>
                <a:gd name="connsiteX69" fmla="*/ 1905000 w 2589496"/>
                <a:gd name="connsiteY69" fmla="*/ 2547770 h 3652126"/>
                <a:gd name="connsiteX70" fmla="*/ 1946238 w 2589496"/>
                <a:gd name="connsiteY70" fmla="*/ 2607834 h 3652126"/>
                <a:gd name="connsiteX71" fmla="*/ 1874520 w 2589496"/>
                <a:gd name="connsiteY71" fmla="*/ 2700170 h 3652126"/>
                <a:gd name="connsiteX72" fmla="*/ 1828800 w 2589496"/>
                <a:gd name="connsiteY72" fmla="*/ 2715410 h 3652126"/>
                <a:gd name="connsiteX73" fmla="*/ 1737360 w 2589496"/>
                <a:gd name="connsiteY73" fmla="*/ 2776370 h 3652126"/>
                <a:gd name="connsiteX74" fmla="*/ 1691640 w 2589496"/>
                <a:gd name="connsiteY74" fmla="*/ 2806850 h 3652126"/>
                <a:gd name="connsiteX75" fmla="*/ 1645920 w 2589496"/>
                <a:gd name="connsiteY75" fmla="*/ 2822090 h 3652126"/>
                <a:gd name="connsiteX76" fmla="*/ 1463040 w 2589496"/>
                <a:gd name="connsiteY76" fmla="*/ 2913530 h 3652126"/>
                <a:gd name="connsiteX77" fmla="*/ 1417320 w 2589496"/>
                <a:gd name="connsiteY77" fmla="*/ 2928770 h 3652126"/>
                <a:gd name="connsiteX78" fmla="*/ 1371600 w 2589496"/>
                <a:gd name="connsiteY78" fmla="*/ 2944010 h 3652126"/>
                <a:gd name="connsiteX79" fmla="*/ 1341120 w 2589496"/>
                <a:gd name="connsiteY79" fmla="*/ 2989730 h 3652126"/>
                <a:gd name="connsiteX80" fmla="*/ 1295400 w 2589496"/>
                <a:gd name="connsiteY80" fmla="*/ 3004970 h 3652126"/>
                <a:gd name="connsiteX81" fmla="*/ 1249680 w 2589496"/>
                <a:gd name="connsiteY81" fmla="*/ 3035450 h 3652126"/>
                <a:gd name="connsiteX82" fmla="*/ 1232648 w 2589496"/>
                <a:gd name="connsiteY82" fmla="*/ 3333975 h 3652126"/>
                <a:gd name="connsiteX83" fmla="*/ 701040 w 2589496"/>
                <a:gd name="connsiteY83" fmla="*/ 3507890 h 3652126"/>
                <a:gd name="connsiteX84" fmla="*/ 167640 w 2589496"/>
                <a:gd name="connsiteY84" fmla="*/ 3645050 h 3652126"/>
                <a:gd name="connsiteX85" fmla="*/ 30480 w 2589496"/>
                <a:gd name="connsiteY85" fmla="*/ 3294530 h 3652126"/>
                <a:gd name="connsiteX86" fmla="*/ 15240 w 2589496"/>
                <a:gd name="connsiteY86" fmla="*/ 3248810 h 3652126"/>
                <a:gd name="connsiteX87" fmla="*/ 0 w 2589496"/>
                <a:gd name="connsiteY87" fmla="*/ 3111650 h 3652126"/>
                <a:gd name="connsiteX0" fmla="*/ 10749 w 2585005"/>
                <a:gd name="connsiteY0" fmla="*/ 3248810 h 3652126"/>
                <a:gd name="connsiteX1" fmla="*/ 10749 w 2585005"/>
                <a:gd name="connsiteY1" fmla="*/ 3096410 h 3652126"/>
                <a:gd name="connsiteX2" fmla="*/ 147909 w 2585005"/>
                <a:gd name="connsiteY2" fmla="*/ 3050690 h 3652126"/>
                <a:gd name="connsiteX3" fmla="*/ 208869 w 2585005"/>
                <a:gd name="connsiteY3" fmla="*/ 3035450 h 3652126"/>
                <a:gd name="connsiteX4" fmla="*/ 346029 w 2585005"/>
                <a:gd name="connsiteY4" fmla="*/ 2989730 h 3652126"/>
                <a:gd name="connsiteX5" fmla="*/ 452709 w 2585005"/>
                <a:gd name="connsiteY5" fmla="*/ 2959250 h 3652126"/>
                <a:gd name="connsiteX6" fmla="*/ 635589 w 2585005"/>
                <a:gd name="connsiteY6" fmla="*/ 2883050 h 3652126"/>
                <a:gd name="connsiteX7" fmla="*/ 848949 w 2585005"/>
                <a:gd name="connsiteY7" fmla="*/ 2730650 h 3652126"/>
                <a:gd name="connsiteX8" fmla="*/ 940389 w 2585005"/>
                <a:gd name="connsiteY8" fmla="*/ 2654450 h 3652126"/>
                <a:gd name="connsiteX9" fmla="*/ 1077549 w 2585005"/>
                <a:gd name="connsiteY9" fmla="*/ 2486810 h 3652126"/>
                <a:gd name="connsiteX10" fmla="*/ 1108029 w 2585005"/>
                <a:gd name="connsiteY10" fmla="*/ 2441090 h 3652126"/>
                <a:gd name="connsiteX11" fmla="*/ 1153749 w 2585005"/>
                <a:gd name="connsiteY11" fmla="*/ 2395370 h 3652126"/>
                <a:gd name="connsiteX12" fmla="*/ 1229949 w 2585005"/>
                <a:gd name="connsiteY12" fmla="*/ 2258210 h 3652126"/>
                <a:gd name="connsiteX13" fmla="*/ 1290909 w 2585005"/>
                <a:gd name="connsiteY13" fmla="*/ 2151530 h 3652126"/>
                <a:gd name="connsiteX14" fmla="*/ 1336629 w 2585005"/>
                <a:gd name="connsiteY14" fmla="*/ 2105810 h 3652126"/>
                <a:gd name="connsiteX15" fmla="*/ 1443309 w 2585005"/>
                <a:gd name="connsiteY15" fmla="*/ 1968650 h 3652126"/>
                <a:gd name="connsiteX16" fmla="*/ 1489029 w 2585005"/>
                <a:gd name="connsiteY16" fmla="*/ 1938170 h 3652126"/>
                <a:gd name="connsiteX17" fmla="*/ 1565229 w 2585005"/>
                <a:gd name="connsiteY17" fmla="*/ 1801010 h 3652126"/>
                <a:gd name="connsiteX18" fmla="*/ 1595709 w 2585005"/>
                <a:gd name="connsiteY18" fmla="*/ 1755290 h 3652126"/>
                <a:gd name="connsiteX19" fmla="*/ 1641429 w 2585005"/>
                <a:gd name="connsiteY19" fmla="*/ 1724810 h 3652126"/>
                <a:gd name="connsiteX20" fmla="*/ 1717629 w 2585005"/>
                <a:gd name="connsiteY20" fmla="*/ 1587650 h 3652126"/>
                <a:gd name="connsiteX21" fmla="*/ 1778589 w 2585005"/>
                <a:gd name="connsiteY21" fmla="*/ 1496210 h 3652126"/>
                <a:gd name="connsiteX22" fmla="*/ 1809069 w 2585005"/>
                <a:gd name="connsiteY22" fmla="*/ 1450490 h 3652126"/>
                <a:gd name="connsiteX23" fmla="*/ 1854789 w 2585005"/>
                <a:gd name="connsiteY23" fmla="*/ 1404770 h 3652126"/>
                <a:gd name="connsiteX24" fmla="*/ 1930989 w 2585005"/>
                <a:gd name="connsiteY24" fmla="*/ 1267610 h 3652126"/>
                <a:gd name="connsiteX25" fmla="*/ 1961469 w 2585005"/>
                <a:gd name="connsiteY25" fmla="*/ 1221890 h 3652126"/>
                <a:gd name="connsiteX26" fmla="*/ 1976709 w 2585005"/>
                <a:gd name="connsiteY26" fmla="*/ 1176170 h 3652126"/>
                <a:gd name="connsiteX27" fmla="*/ 2037669 w 2585005"/>
                <a:gd name="connsiteY27" fmla="*/ 1084730 h 3652126"/>
                <a:gd name="connsiteX28" fmla="*/ 2083389 w 2585005"/>
                <a:gd name="connsiteY28" fmla="*/ 978050 h 3652126"/>
                <a:gd name="connsiteX29" fmla="*/ 2113869 w 2585005"/>
                <a:gd name="connsiteY29" fmla="*/ 932330 h 3652126"/>
                <a:gd name="connsiteX30" fmla="*/ 2129109 w 2585005"/>
                <a:gd name="connsiteY30" fmla="*/ 886610 h 3652126"/>
                <a:gd name="connsiteX31" fmla="*/ 2159589 w 2585005"/>
                <a:gd name="connsiteY31" fmla="*/ 840890 h 3652126"/>
                <a:gd name="connsiteX32" fmla="*/ 2220549 w 2585005"/>
                <a:gd name="connsiteY32" fmla="*/ 688490 h 3652126"/>
                <a:gd name="connsiteX33" fmla="*/ 2251029 w 2585005"/>
                <a:gd name="connsiteY33" fmla="*/ 642770 h 3652126"/>
                <a:gd name="connsiteX34" fmla="*/ 2281509 w 2585005"/>
                <a:gd name="connsiteY34" fmla="*/ 551330 h 3652126"/>
                <a:gd name="connsiteX35" fmla="*/ 2311989 w 2585005"/>
                <a:gd name="connsiteY35" fmla="*/ 490370 h 3652126"/>
                <a:gd name="connsiteX36" fmla="*/ 2342469 w 2585005"/>
                <a:gd name="connsiteY36" fmla="*/ 398930 h 3652126"/>
                <a:gd name="connsiteX37" fmla="*/ 2357709 w 2585005"/>
                <a:gd name="connsiteY37" fmla="*/ 353210 h 3652126"/>
                <a:gd name="connsiteX38" fmla="*/ 2372949 w 2585005"/>
                <a:gd name="connsiteY38" fmla="*/ 109370 h 3652126"/>
                <a:gd name="connsiteX39" fmla="*/ 2406118 w 2585005"/>
                <a:gd name="connsiteY39" fmla="*/ 1 h 3652126"/>
                <a:gd name="connsiteX40" fmla="*/ 2493972 w 2585005"/>
                <a:gd name="connsiteY40" fmla="*/ 0 h 3652126"/>
                <a:gd name="connsiteX41" fmla="*/ 2519970 w 2585005"/>
                <a:gd name="connsiteY41" fmla="*/ 150607 h 3652126"/>
                <a:gd name="connsiteX42" fmla="*/ 2510109 w 2585005"/>
                <a:gd name="connsiteY42" fmla="*/ 246530 h 3652126"/>
                <a:gd name="connsiteX43" fmla="*/ 2502937 w 2585005"/>
                <a:gd name="connsiteY43" fmla="*/ 511885 h 3652126"/>
                <a:gd name="connsiteX44" fmla="*/ 2566587 w 2585005"/>
                <a:gd name="connsiteY44" fmla="*/ 554019 h 3652126"/>
                <a:gd name="connsiteX45" fmla="*/ 2533416 w 2585005"/>
                <a:gd name="connsiteY45" fmla="*/ 796963 h 3652126"/>
                <a:gd name="connsiteX46" fmla="*/ 2511902 w 2585005"/>
                <a:gd name="connsiteY46" fmla="*/ 892886 h 3652126"/>
                <a:gd name="connsiteX47" fmla="*/ 2479629 w 2585005"/>
                <a:gd name="connsiteY47" fmla="*/ 993290 h 3652126"/>
                <a:gd name="connsiteX48" fmla="*/ 2431219 w 2585005"/>
                <a:gd name="connsiteY48" fmla="*/ 1147483 h 3652126"/>
                <a:gd name="connsiteX49" fmla="*/ 2494869 w 2585005"/>
                <a:gd name="connsiteY49" fmla="*/ 1206650 h 3652126"/>
                <a:gd name="connsiteX50" fmla="*/ 2577344 w 2585005"/>
                <a:gd name="connsiteY50" fmla="*/ 1256852 h 3652126"/>
                <a:gd name="connsiteX51" fmla="*/ 2571069 w 2585005"/>
                <a:gd name="connsiteY51" fmla="*/ 1343810 h 3652126"/>
                <a:gd name="connsiteX52" fmla="*/ 2540589 w 2585005"/>
                <a:gd name="connsiteY52" fmla="*/ 1435250 h 3652126"/>
                <a:gd name="connsiteX53" fmla="*/ 2525349 w 2585005"/>
                <a:gd name="connsiteY53" fmla="*/ 1480970 h 3652126"/>
                <a:gd name="connsiteX54" fmla="*/ 2459011 w 2585005"/>
                <a:gd name="connsiteY54" fmla="*/ 1583167 h 3652126"/>
                <a:gd name="connsiteX55" fmla="*/ 2388189 w 2585005"/>
                <a:gd name="connsiteY55" fmla="*/ 1709570 h 3652126"/>
                <a:gd name="connsiteX56" fmla="*/ 2357709 w 2585005"/>
                <a:gd name="connsiteY56" fmla="*/ 1755290 h 3652126"/>
                <a:gd name="connsiteX57" fmla="*/ 2357709 w 2585005"/>
                <a:gd name="connsiteY57" fmla="*/ 1816250 h 3652126"/>
                <a:gd name="connsiteX58" fmla="*/ 2364881 w 2585005"/>
                <a:gd name="connsiteY58" fmla="*/ 1906793 h 3652126"/>
                <a:gd name="connsiteX59" fmla="*/ 2319161 w 2585005"/>
                <a:gd name="connsiteY59" fmla="*/ 1983890 h 3652126"/>
                <a:gd name="connsiteX60" fmla="*/ 2281509 w 2585005"/>
                <a:gd name="connsiteY60" fmla="*/ 2029610 h 3652126"/>
                <a:gd name="connsiteX61" fmla="*/ 2267165 w 2585005"/>
                <a:gd name="connsiteY61" fmla="*/ 2064573 h 3652126"/>
                <a:gd name="connsiteX62" fmla="*/ 2129109 w 2585005"/>
                <a:gd name="connsiteY62" fmla="*/ 2197250 h 3652126"/>
                <a:gd name="connsiteX63" fmla="*/ 2098629 w 2585005"/>
                <a:gd name="connsiteY63" fmla="*/ 2242970 h 3652126"/>
                <a:gd name="connsiteX64" fmla="*/ 2068149 w 2585005"/>
                <a:gd name="connsiteY64" fmla="*/ 2288690 h 3652126"/>
                <a:gd name="connsiteX65" fmla="*/ 2017947 w 2585005"/>
                <a:gd name="connsiteY65" fmla="*/ 2330823 h 3652126"/>
                <a:gd name="connsiteX66" fmla="*/ 1976709 w 2585005"/>
                <a:gd name="connsiteY66" fmla="*/ 2395370 h 3652126"/>
                <a:gd name="connsiteX67" fmla="*/ 1917542 w 2585005"/>
                <a:gd name="connsiteY67" fmla="*/ 2450951 h 3652126"/>
                <a:gd name="connsiteX68" fmla="*/ 1885269 w 2585005"/>
                <a:gd name="connsiteY68" fmla="*/ 2502050 h 3652126"/>
                <a:gd name="connsiteX69" fmla="*/ 1900509 w 2585005"/>
                <a:gd name="connsiteY69" fmla="*/ 2547770 h 3652126"/>
                <a:gd name="connsiteX70" fmla="*/ 1941747 w 2585005"/>
                <a:gd name="connsiteY70" fmla="*/ 2607834 h 3652126"/>
                <a:gd name="connsiteX71" fmla="*/ 1870029 w 2585005"/>
                <a:gd name="connsiteY71" fmla="*/ 2700170 h 3652126"/>
                <a:gd name="connsiteX72" fmla="*/ 1824309 w 2585005"/>
                <a:gd name="connsiteY72" fmla="*/ 2715410 h 3652126"/>
                <a:gd name="connsiteX73" fmla="*/ 1732869 w 2585005"/>
                <a:gd name="connsiteY73" fmla="*/ 2776370 h 3652126"/>
                <a:gd name="connsiteX74" fmla="*/ 1687149 w 2585005"/>
                <a:gd name="connsiteY74" fmla="*/ 2806850 h 3652126"/>
                <a:gd name="connsiteX75" fmla="*/ 1641429 w 2585005"/>
                <a:gd name="connsiteY75" fmla="*/ 2822090 h 3652126"/>
                <a:gd name="connsiteX76" fmla="*/ 1458549 w 2585005"/>
                <a:gd name="connsiteY76" fmla="*/ 2913530 h 3652126"/>
                <a:gd name="connsiteX77" fmla="*/ 1412829 w 2585005"/>
                <a:gd name="connsiteY77" fmla="*/ 2928770 h 3652126"/>
                <a:gd name="connsiteX78" fmla="*/ 1367109 w 2585005"/>
                <a:gd name="connsiteY78" fmla="*/ 2944010 h 3652126"/>
                <a:gd name="connsiteX79" fmla="*/ 1336629 w 2585005"/>
                <a:gd name="connsiteY79" fmla="*/ 2989730 h 3652126"/>
                <a:gd name="connsiteX80" fmla="*/ 1290909 w 2585005"/>
                <a:gd name="connsiteY80" fmla="*/ 3004970 h 3652126"/>
                <a:gd name="connsiteX81" fmla="*/ 1245189 w 2585005"/>
                <a:gd name="connsiteY81" fmla="*/ 3035450 h 3652126"/>
                <a:gd name="connsiteX82" fmla="*/ 1228157 w 2585005"/>
                <a:gd name="connsiteY82" fmla="*/ 3333975 h 3652126"/>
                <a:gd name="connsiteX83" fmla="*/ 696549 w 2585005"/>
                <a:gd name="connsiteY83" fmla="*/ 3507890 h 3652126"/>
                <a:gd name="connsiteX84" fmla="*/ 163149 w 2585005"/>
                <a:gd name="connsiteY84" fmla="*/ 3645050 h 3652126"/>
                <a:gd name="connsiteX85" fmla="*/ 25989 w 2585005"/>
                <a:gd name="connsiteY85" fmla="*/ 3294530 h 3652126"/>
                <a:gd name="connsiteX86" fmla="*/ 10749 w 2585005"/>
                <a:gd name="connsiteY86" fmla="*/ 3248810 h 3652126"/>
                <a:gd name="connsiteX0" fmla="*/ 26274 w 2600530"/>
                <a:gd name="connsiteY0" fmla="*/ 3248810 h 3652126"/>
                <a:gd name="connsiteX1" fmla="*/ 7090 w 2600530"/>
                <a:gd name="connsiteY1" fmla="*/ 3106002 h 3652126"/>
                <a:gd name="connsiteX2" fmla="*/ 163434 w 2600530"/>
                <a:gd name="connsiteY2" fmla="*/ 3050690 h 3652126"/>
                <a:gd name="connsiteX3" fmla="*/ 224394 w 2600530"/>
                <a:gd name="connsiteY3" fmla="*/ 3035450 h 3652126"/>
                <a:gd name="connsiteX4" fmla="*/ 361554 w 2600530"/>
                <a:gd name="connsiteY4" fmla="*/ 2989730 h 3652126"/>
                <a:gd name="connsiteX5" fmla="*/ 468234 w 2600530"/>
                <a:gd name="connsiteY5" fmla="*/ 2959250 h 3652126"/>
                <a:gd name="connsiteX6" fmla="*/ 651114 w 2600530"/>
                <a:gd name="connsiteY6" fmla="*/ 2883050 h 3652126"/>
                <a:gd name="connsiteX7" fmla="*/ 864474 w 2600530"/>
                <a:gd name="connsiteY7" fmla="*/ 2730650 h 3652126"/>
                <a:gd name="connsiteX8" fmla="*/ 955914 w 2600530"/>
                <a:gd name="connsiteY8" fmla="*/ 2654450 h 3652126"/>
                <a:gd name="connsiteX9" fmla="*/ 1093074 w 2600530"/>
                <a:gd name="connsiteY9" fmla="*/ 2486810 h 3652126"/>
                <a:gd name="connsiteX10" fmla="*/ 1123554 w 2600530"/>
                <a:gd name="connsiteY10" fmla="*/ 2441090 h 3652126"/>
                <a:gd name="connsiteX11" fmla="*/ 1169274 w 2600530"/>
                <a:gd name="connsiteY11" fmla="*/ 2395370 h 3652126"/>
                <a:gd name="connsiteX12" fmla="*/ 1245474 w 2600530"/>
                <a:gd name="connsiteY12" fmla="*/ 2258210 h 3652126"/>
                <a:gd name="connsiteX13" fmla="*/ 1306434 w 2600530"/>
                <a:gd name="connsiteY13" fmla="*/ 2151530 h 3652126"/>
                <a:gd name="connsiteX14" fmla="*/ 1352154 w 2600530"/>
                <a:gd name="connsiteY14" fmla="*/ 2105810 h 3652126"/>
                <a:gd name="connsiteX15" fmla="*/ 1458834 w 2600530"/>
                <a:gd name="connsiteY15" fmla="*/ 1968650 h 3652126"/>
                <a:gd name="connsiteX16" fmla="*/ 1504554 w 2600530"/>
                <a:gd name="connsiteY16" fmla="*/ 1938170 h 3652126"/>
                <a:gd name="connsiteX17" fmla="*/ 1580754 w 2600530"/>
                <a:gd name="connsiteY17" fmla="*/ 1801010 h 3652126"/>
                <a:gd name="connsiteX18" fmla="*/ 1611234 w 2600530"/>
                <a:gd name="connsiteY18" fmla="*/ 1755290 h 3652126"/>
                <a:gd name="connsiteX19" fmla="*/ 1656954 w 2600530"/>
                <a:gd name="connsiteY19" fmla="*/ 1724810 h 3652126"/>
                <a:gd name="connsiteX20" fmla="*/ 1733154 w 2600530"/>
                <a:gd name="connsiteY20" fmla="*/ 1587650 h 3652126"/>
                <a:gd name="connsiteX21" fmla="*/ 1794114 w 2600530"/>
                <a:gd name="connsiteY21" fmla="*/ 1496210 h 3652126"/>
                <a:gd name="connsiteX22" fmla="*/ 1824594 w 2600530"/>
                <a:gd name="connsiteY22" fmla="*/ 1450490 h 3652126"/>
                <a:gd name="connsiteX23" fmla="*/ 1870314 w 2600530"/>
                <a:gd name="connsiteY23" fmla="*/ 1404770 h 3652126"/>
                <a:gd name="connsiteX24" fmla="*/ 1946514 w 2600530"/>
                <a:gd name="connsiteY24" fmla="*/ 1267610 h 3652126"/>
                <a:gd name="connsiteX25" fmla="*/ 1976994 w 2600530"/>
                <a:gd name="connsiteY25" fmla="*/ 1221890 h 3652126"/>
                <a:gd name="connsiteX26" fmla="*/ 1992234 w 2600530"/>
                <a:gd name="connsiteY26" fmla="*/ 1176170 h 3652126"/>
                <a:gd name="connsiteX27" fmla="*/ 2053194 w 2600530"/>
                <a:gd name="connsiteY27" fmla="*/ 1084730 h 3652126"/>
                <a:gd name="connsiteX28" fmla="*/ 2098914 w 2600530"/>
                <a:gd name="connsiteY28" fmla="*/ 978050 h 3652126"/>
                <a:gd name="connsiteX29" fmla="*/ 2129394 w 2600530"/>
                <a:gd name="connsiteY29" fmla="*/ 932330 h 3652126"/>
                <a:gd name="connsiteX30" fmla="*/ 2144634 w 2600530"/>
                <a:gd name="connsiteY30" fmla="*/ 886610 h 3652126"/>
                <a:gd name="connsiteX31" fmla="*/ 2175114 w 2600530"/>
                <a:gd name="connsiteY31" fmla="*/ 840890 h 3652126"/>
                <a:gd name="connsiteX32" fmla="*/ 2236074 w 2600530"/>
                <a:gd name="connsiteY32" fmla="*/ 688490 h 3652126"/>
                <a:gd name="connsiteX33" fmla="*/ 2266554 w 2600530"/>
                <a:gd name="connsiteY33" fmla="*/ 642770 h 3652126"/>
                <a:gd name="connsiteX34" fmla="*/ 2297034 w 2600530"/>
                <a:gd name="connsiteY34" fmla="*/ 551330 h 3652126"/>
                <a:gd name="connsiteX35" fmla="*/ 2327514 w 2600530"/>
                <a:gd name="connsiteY35" fmla="*/ 490370 h 3652126"/>
                <a:gd name="connsiteX36" fmla="*/ 2357994 w 2600530"/>
                <a:gd name="connsiteY36" fmla="*/ 398930 h 3652126"/>
                <a:gd name="connsiteX37" fmla="*/ 2373234 w 2600530"/>
                <a:gd name="connsiteY37" fmla="*/ 353210 h 3652126"/>
                <a:gd name="connsiteX38" fmla="*/ 2388474 w 2600530"/>
                <a:gd name="connsiteY38" fmla="*/ 109370 h 3652126"/>
                <a:gd name="connsiteX39" fmla="*/ 2421643 w 2600530"/>
                <a:gd name="connsiteY39" fmla="*/ 1 h 3652126"/>
                <a:gd name="connsiteX40" fmla="*/ 2509497 w 2600530"/>
                <a:gd name="connsiteY40" fmla="*/ 0 h 3652126"/>
                <a:gd name="connsiteX41" fmla="*/ 2535495 w 2600530"/>
                <a:gd name="connsiteY41" fmla="*/ 150607 h 3652126"/>
                <a:gd name="connsiteX42" fmla="*/ 2525634 w 2600530"/>
                <a:gd name="connsiteY42" fmla="*/ 246530 h 3652126"/>
                <a:gd name="connsiteX43" fmla="*/ 2518462 w 2600530"/>
                <a:gd name="connsiteY43" fmla="*/ 511885 h 3652126"/>
                <a:gd name="connsiteX44" fmla="*/ 2582112 w 2600530"/>
                <a:gd name="connsiteY44" fmla="*/ 554019 h 3652126"/>
                <a:gd name="connsiteX45" fmla="*/ 2548941 w 2600530"/>
                <a:gd name="connsiteY45" fmla="*/ 796963 h 3652126"/>
                <a:gd name="connsiteX46" fmla="*/ 2527427 w 2600530"/>
                <a:gd name="connsiteY46" fmla="*/ 892886 h 3652126"/>
                <a:gd name="connsiteX47" fmla="*/ 2495154 w 2600530"/>
                <a:gd name="connsiteY47" fmla="*/ 993290 h 3652126"/>
                <a:gd name="connsiteX48" fmla="*/ 2446744 w 2600530"/>
                <a:gd name="connsiteY48" fmla="*/ 1147483 h 3652126"/>
                <a:gd name="connsiteX49" fmla="*/ 2510394 w 2600530"/>
                <a:gd name="connsiteY49" fmla="*/ 1206650 h 3652126"/>
                <a:gd name="connsiteX50" fmla="*/ 2592869 w 2600530"/>
                <a:gd name="connsiteY50" fmla="*/ 1256852 h 3652126"/>
                <a:gd name="connsiteX51" fmla="*/ 2586594 w 2600530"/>
                <a:gd name="connsiteY51" fmla="*/ 1343810 h 3652126"/>
                <a:gd name="connsiteX52" fmla="*/ 2556114 w 2600530"/>
                <a:gd name="connsiteY52" fmla="*/ 1435250 h 3652126"/>
                <a:gd name="connsiteX53" fmla="*/ 2540874 w 2600530"/>
                <a:gd name="connsiteY53" fmla="*/ 1480970 h 3652126"/>
                <a:gd name="connsiteX54" fmla="*/ 2474536 w 2600530"/>
                <a:gd name="connsiteY54" fmla="*/ 1583167 h 3652126"/>
                <a:gd name="connsiteX55" fmla="*/ 2403714 w 2600530"/>
                <a:gd name="connsiteY55" fmla="*/ 1709570 h 3652126"/>
                <a:gd name="connsiteX56" fmla="*/ 2373234 w 2600530"/>
                <a:gd name="connsiteY56" fmla="*/ 1755290 h 3652126"/>
                <a:gd name="connsiteX57" fmla="*/ 2373234 w 2600530"/>
                <a:gd name="connsiteY57" fmla="*/ 1816250 h 3652126"/>
                <a:gd name="connsiteX58" fmla="*/ 2380406 w 2600530"/>
                <a:gd name="connsiteY58" fmla="*/ 1906793 h 3652126"/>
                <a:gd name="connsiteX59" fmla="*/ 2334686 w 2600530"/>
                <a:gd name="connsiteY59" fmla="*/ 1983890 h 3652126"/>
                <a:gd name="connsiteX60" fmla="*/ 2297034 w 2600530"/>
                <a:gd name="connsiteY60" fmla="*/ 2029610 h 3652126"/>
                <a:gd name="connsiteX61" fmla="*/ 2282690 w 2600530"/>
                <a:gd name="connsiteY61" fmla="*/ 2064573 h 3652126"/>
                <a:gd name="connsiteX62" fmla="*/ 2144634 w 2600530"/>
                <a:gd name="connsiteY62" fmla="*/ 2197250 h 3652126"/>
                <a:gd name="connsiteX63" fmla="*/ 2114154 w 2600530"/>
                <a:gd name="connsiteY63" fmla="*/ 2242970 h 3652126"/>
                <a:gd name="connsiteX64" fmla="*/ 2083674 w 2600530"/>
                <a:gd name="connsiteY64" fmla="*/ 2288690 h 3652126"/>
                <a:gd name="connsiteX65" fmla="*/ 2033472 w 2600530"/>
                <a:gd name="connsiteY65" fmla="*/ 2330823 h 3652126"/>
                <a:gd name="connsiteX66" fmla="*/ 1992234 w 2600530"/>
                <a:gd name="connsiteY66" fmla="*/ 2395370 h 3652126"/>
                <a:gd name="connsiteX67" fmla="*/ 1933067 w 2600530"/>
                <a:gd name="connsiteY67" fmla="*/ 2450951 h 3652126"/>
                <a:gd name="connsiteX68" fmla="*/ 1900794 w 2600530"/>
                <a:gd name="connsiteY68" fmla="*/ 2502050 h 3652126"/>
                <a:gd name="connsiteX69" fmla="*/ 1916034 w 2600530"/>
                <a:gd name="connsiteY69" fmla="*/ 2547770 h 3652126"/>
                <a:gd name="connsiteX70" fmla="*/ 1957272 w 2600530"/>
                <a:gd name="connsiteY70" fmla="*/ 2607834 h 3652126"/>
                <a:gd name="connsiteX71" fmla="*/ 1885554 w 2600530"/>
                <a:gd name="connsiteY71" fmla="*/ 2700170 h 3652126"/>
                <a:gd name="connsiteX72" fmla="*/ 1839834 w 2600530"/>
                <a:gd name="connsiteY72" fmla="*/ 2715410 h 3652126"/>
                <a:gd name="connsiteX73" fmla="*/ 1748394 w 2600530"/>
                <a:gd name="connsiteY73" fmla="*/ 2776370 h 3652126"/>
                <a:gd name="connsiteX74" fmla="*/ 1702674 w 2600530"/>
                <a:gd name="connsiteY74" fmla="*/ 2806850 h 3652126"/>
                <a:gd name="connsiteX75" fmla="*/ 1656954 w 2600530"/>
                <a:gd name="connsiteY75" fmla="*/ 2822090 h 3652126"/>
                <a:gd name="connsiteX76" fmla="*/ 1474074 w 2600530"/>
                <a:gd name="connsiteY76" fmla="*/ 2913530 h 3652126"/>
                <a:gd name="connsiteX77" fmla="*/ 1428354 w 2600530"/>
                <a:gd name="connsiteY77" fmla="*/ 2928770 h 3652126"/>
                <a:gd name="connsiteX78" fmla="*/ 1382634 w 2600530"/>
                <a:gd name="connsiteY78" fmla="*/ 2944010 h 3652126"/>
                <a:gd name="connsiteX79" fmla="*/ 1352154 w 2600530"/>
                <a:gd name="connsiteY79" fmla="*/ 2989730 h 3652126"/>
                <a:gd name="connsiteX80" fmla="*/ 1306434 w 2600530"/>
                <a:gd name="connsiteY80" fmla="*/ 3004970 h 3652126"/>
                <a:gd name="connsiteX81" fmla="*/ 1260714 w 2600530"/>
                <a:gd name="connsiteY81" fmla="*/ 3035450 h 3652126"/>
                <a:gd name="connsiteX82" fmla="*/ 1243682 w 2600530"/>
                <a:gd name="connsiteY82" fmla="*/ 3333975 h 3652126"/>
                <a:gd name="connsiteX83" fmla="*/ 712074 w 2600530"/>
                <a:gd name="connsiteY83" fmla="*/ 3507890 h 3652126"/>
                <a:gd name="connsiteX84" fmla="*/ 178674 w 2600530"/>
                <a:gd name="connsiteY84" fmla="*/ 3645050 h 3652126"/>
                <a:gd name="connsiteX85" fmla="*/ 41514 w 2600530"/>
                <a:gd name="connsiteY85" fmla="*/ 3294530 h 3652126"/>
                <a:gd name="connsiteX86" fmla="*/ 26274 w 2600530"/>
                <a:gd name="connsiteY86" fmla="*/ 3248810 h 3652126"/>
                <a:gd name="connsiteX0" fmla="*/ 41639 w 2600655"/>
                <a:gd name="connsiteY0" fmla="*/ 3294530 h 3652126"/>
                <a:gd name="connsiteX1" fmla="*/ 7215 w 2600655"/>
                <a:gd name="connsiteY1" fmla="*/ 3106002 h 3652126"/>
                <a:gd name="connsiteX2" fmla="*/ 163559 w 2600655"/>
                <a:gd name="connsiteY2" fmla="*/ 3050690 h 3652126"/>
                <a:gd name="connsiteX3" fmla="*/ 224519 w 2600655"/>
                <a:gd name="connsiteY3" fmla="*/ 3035450 h 3652126"/>
                <a:gd name="connsiteX4" fmla="*/ 361679 w 2600655"/>
                <a:gd name="connsiteY4" fmla="*/ 2989730 h 3652126"/>
                <a:gd name="connsiteX5" fmla="*/ 468359 w 2600655"/>
                <a:gd name="connsiteY5" fmla="*/ 2959250 h 3652126"/>
                <a:gd name="connsiteX6" fmla="*/ 651239 w 2600655"/>
                <a:gd name="connsiteY6" fmla="*/ 2883050 h 3652126"/>
                <a:gd name="connsiteX7" fmla="*/ 864599 w 2600655"/>
                <a:gd name="connsiteY7" fmla="*/ 2730650 h 3652126"/>
                <a:gd name="connsiteX8" fmla="*/ 956039 w 2600655"/>
                <a:gd name="connsiteY8" fmla="*/ 2654450 h 3652126"/>
                <a:gd name="connsiteX9" fmla="*/ 1093199 w 2600655"/>
                <a:gd name="connsiteY9" fmla="*/ 2486810 h 3652126"/>
                <a:gd name="connsiteX10" fmla="*/ 1123679 w 2600655"/>
                <a:gd name="connsiteY10" fmla="*/ 2441090 h 3652126"/>
                <a:gd name="connsiteX11" fmla="*/ 1169399 w 2600655"/>
                <a:gd name="connsiteY11" fmla="*/ 2395370 h 3652126"/>
                <a:gd name="connsiteX12" fmla="*/ 1245599 w 2600655"/>
                <a:gd name="connsiteY12" fmla="*/ 2258210 h 3652126"/>
                <a:gd name="connsiteX13" fmla="*/ 1306559 w 2600655"/>
                <a:gd name="connsiteY13" fmla="*/ 2151530 h 3652126"/>
                <a:gd name="connsiteX14" fmla="*/ 1352279 w 2600655"/>
                <a:gd name="connsiteY14" fmla="*/ 2105810 h 3652126"/>
                <a:gd name="connsiteX15" fmla="*/ 1458959 w 2600655"/>
                <a:gd name="connsiteY15" fmla="*/ 1968650 h 3652126"/>
                <a:gd name="connsiteX16" fmla="*/ 1504679 w 2600655"/>
                <a:gd name="connsiteY16" fmla="*/ 1938170 h 3652126"/>
                <a:gd name="connsiteX17" fmla="*/ 1580879 w 2600655"/>
                <a:gd name="connsiteY17" fmla="*/ 1801010 h 3652126"/>
                <a:gd name="connsiteX18" fmla="*/ 1611359 w 2600655"/>
                <a:gd name="connsiteY18" fmla="*/ 1755290 h 3652126"/>
                <a:gd name="connsiteX19" fmla="*/ 1657079 w 2600655"/>
                <a:gd name="connsiteY19" fmla="*/ 1724810 h 3652126"/>
                <a:gd name="connsiteX20" fmla="*/ 1733279 w 2600655"/>
                <a:gd name="connsiteY20" fmla="*/ 1587650 h 3652126"/>
                <a:gd name="connsiteX21" fmla="*/ 1794239 w 2600655"/>
                <a:gd name="connsiteY21" fmla="*/ 1496210 h 3652126"/>
                <a:gd name="connsiteX22" fmla="*/ 1824719 w 2600655"/>
                <a:gd name="connsiteY22" fmla="*/ 1450490 h 3652126"/>
                <a:gd name="connsiteX23" fmla="*/ 1870439 w 2600655"/>
                <a:gd name="connsiteY23" fmla="*/ 1404770 h 3652126"/>
                <a:gd name="connsiteX24" fmla="*/ 1946639 w 2600655"/>
                <a:gd name="connsiteY24" fmla="*/ 1267610 h 3652126"/>
                <a:gd name="connsiteX25" fmla="*/ 1977119 w 2600655"/>
                <a:gd name="connsiteY25" fmla="*/ 1221890 h 3652126"/>
                <a:gd name="connsiteX26" fmla="*/ 1992359 w 2600655"/>
                <a:gd name="connsiteY26" fmla="*/ 1176170 h 3652126"/>
                <a:gd name="connsiteX27" fmla="*/ 2053319 w 2600655"/>
                <a:gd name="connsiteY27" fmla="*/ 1084730 h 3652126"/>
                <a:gd name="connsiteX28" fmla="*/ 2099039 w 2600655"/>
                <a:gd name="connsiteY28" fmla="*/ 978050 h 3652126"/>
                <a:gd name="connsiteX29" fmla="*/ 2129519 w 2600655"/>
                <a:gd name="connsiteY29" fmla="*/ 932330 h 3652126"/>
                <a:gd name="connsiteX30" fmla="*/ 2144759 w 2600655"/>
                <a:gd name="connsiteY30" fmla="*/ 886610 h 3652126"/>
                <a:gd name="connsiteX31" fmla="*/ 2175239 w 2600655"/>
                <a:gd name="connsiteY31" fmla="*/ 840890 h 3652126"/>
                <a:gd name="connsiteX32" fmla="*/ 2236199 w 2600655"/>
                <a:gd name="connsiteY32" fmla="*/ 688490 h 3652126"/>
                <a:gd name="connsiteX33" fmla="*/ 2266679 w 2600655"/>
                <a:gd name="connsiteY33" fmla="*/ 642770 h 3652126"/>
                <a:gd name="connsiteX34" fmla="*/ 2297159 w 2600655"/>
                <a:gd name="connsiteY34" fmla="*/ 551330 h 3652126"/>
                <a:gd name="connsiteX35" fmla="*/ 2327639 w 2600655"/>
                <a:gd name="connsiteY35" fmla="*/ 490370 h 3652126"/>
                <a:gd name="connsiteX36" fmla="*/ 2358119 w 2600655"/>
                <a:gd name="connsiteY36" fmla="*/ 398930 h 3652126"/>
                <a:gd name="connsiteX37" fmla="*/ 2373359 w 2600655"/>
                <a:gd name="connsiteY37" fmla="*/ 353210 h 3652126"/>
                <a:gd name="connsiteX38" fmla="*/ 2388599 w 2600655"/>
                <a:gd name="connsiteY38" fmla="*/ 109370 h 3652126"/>
                <a:gd name="connsiteX39" fmla="*/ 2421768 w 2600655"/>
                <a:gd name="connsiteY39" fmla="*/ 1 h 3652126"/>
                <a:gd name="connsiteX40" fmla="*/ 2509622 w 2600655"/>
                <a:gd name="connsiteY40" fmla="*/ 0 h 3652126"/>
                <a:gd name="connsiteX41" fmla="*/ 2535620 w 2600655"/>
                <a:gd name="connsiteY41" fmla="*/ 150607 h 3652126"/>
                <a:gd name="connsiteX42" fmla="*/ 2525759 w 2600655"/>
                <a:gd name="connsiteY42" fmla="*/ 246530 h 3652126"/>
                <a:gd name="connsiteX43" fmla="*/ 2518587 w 2600655"/>
                <a:gd name="connsiteY43" fmla="*/ 511885 h 3652126"/>
                <a:gd name="connsiteX44" fmla="*/ 2582237 w 2600655"/>
                <a:gd name="connsiteY44" fmla="*/ 554019 h 3652126"/>
                <a:gd name="connsiteX45" fmla="*/ 2549066 w 2600655"/>
                <a:gd name="connsiteY45" fmla="*/ 796963 h 3652126"/>
                <a:gd name="connsiteX46" fmla="*/ 2527552 w 2600655"/>
                <a:gd name="connsiteY46" fmla="*/ 892886 h 3652126"/>
                <a:gd name="connsiteX47" fmla="*/ 2495279 w 2600655"/>
                <a:gd name="connsiteY47" fmla="*/ 993290 h 3652126"/>
                <a:gd name="connsiteX48" fmla="*/ 2446869 w 2600655"/>
                <a:gd name="connsiteY48" fmla="*/ 1147483 h 3652126"/>
                <a:gd name="connsiteX49" fmla="*/ 2510519 w 2600655"/>
                <a:gd name="connsiteY49" fmla="*/ 1206650 h 3652126"/>
                <a:gd name="connsiteX50" fmla="*/ 2592994 w 2600655"/>
                <a:gd name="connsiteY50" fmla="*/ 1256852 h 3652126"/>
                <a:gd name="connsiteX51" fmla="*/ 2586719 w 2600655"/>
                <a:gd name="connsiteY51" fmla="*/ 1343810 h 3652126"/>
                <a:gd name="connsiteX52" fmla="*/ 2556239 w 2600655"/>
                <a:gd name="connsiteY52" fmla="*/ 1435250 h 3652126"/>
                <a:gd name="connsiteX53" fmla="*/ 2540999 w 2600655"/>
                <a:gd name="connsiteY53" fmla="*/ 1480970 h 3652126"/>
                <a:gd name="connsiteX54" fmla="*/ 2474661 w 2600655"/>
                <a:gd name="connsiteY54" fmla="*/ 1583167 h 3652126"/>
                <a:gd name="connsiteX55" fmla="*/ 2403839 w 2600655"/>
                <a:gd name="connsiteY55" fmla="*/ 1709570 h 3652126"/>
                <a:gd name="connsiteX56" fmla="*/ 2373359 w 2600655"/>
                <a:gd name="connsiteY56" fmla="*/ 1755290 h 3652126"/>
                <a:gd name="connsiteX57" fmla="*/ 2373359 w 2600655"/>
                <a:gd name="connsiteY57" fmla="*/ 1816250 h 3652126"/>
                <a:gd name="connsiteX58" fmla="*/ 2380531 w 2600655"/>
                <a:gd name="connsiteY58" fmla="*/ 1906793 h 3652126"/>
                <a:gd name="connsiteX59" fmla="*/ 2334811 w 2600655"/>
                <a:gd name="connsiteY59" fmla="*/ 1983890 h 3652126"/>
                <a:gd name="connsiteX60" fmla="*/ 2297159 w 2600655"/>
                <a:gd name="connsiteY60" fmla="*/ 2029610 h 3652126"/>
                <a:gd name="connsiteX61" fmla="*/ 2282815 w 2600655"/>
                <a:gd name="connsiteY61" fmla="*/ 2064573 h 3652126"/>
                <a:gd name="connsiteX62" fmla="*/ 2144759 w 2600655"/>
                <a:gd name="connsiteY62" fmla="*/ 2197250 h 3652126"/>
                <a:gd name="connsiteX63" fmla="*/ 2114279 w 2600655"/>
                <a:gd name="connsiteY63" fmla="*/ 2242970 h 3652126"/>
                <a:gd name="connsiteX64" fmla="*/ 2083799 w 2600655"/>
                <a:gd name="connsiteY64" fmla="*/ 2288690 h 3652126"/>
                <a:gd name="connsiteX65" fmla="*/ 2033597 w 2600655"/>
                <a:gd name="connsiteY65" fmla="*/ 2330823 h 3652126"/>
                <a:gd name="connsiteX66" fmla="*/ 1992359 w 2600655"/>
                <a:gd name="connsiteY66" fmla="*/ 2395370 h 3652126"/>
                <a:gd name="connsiteX67" fmla="*/ 1933192 w 2600655"/>
                <a:gd name="connsiteY67" fmla="*/ 2450951 h 3652126"/>
                <a:gd name="connsiteX68" fmla="*/ 1900919 w 2600655"/>
                <a:gd name="connsiteY68" fmla="*/ 2502050 h 3652126"/>
                <a:gd name="connsiteX69" fmla="*/ 1916159 w 2600655"/>
                <a:gd name="connsiteY69" fmla="*/ 2547770 h 3652126"/>
                <a:gd name="connsiteX70" fmla="*/ 1957397 w 2600655"/>
                <a:gd name="connsiteY70" fmla="*/ 2607834 h 3652126"/>
                <a:gd name="connsiteX71" fmla="*/ 1885679 w 2600655"/>
                <a:gd name="connsiteY71" fmla="*/ 2700170 h 3652126"/>
                <a:gd name="connsiteX72" fmla="*/ 1839959 w 2600655"/>
                <a:gd name="connsiteY72" fmla="*/ 2715410 h 3652126"/>
                <a:gd name="connsiteX73" fmla="*/ 1748519 w 2600655"/>
                <a:gd name="connsiteY73" fmla="*/ 2776370 h 3652126"/>
                <a:gd name="connsiteX74" fmla="*/ 1702799 w 2600655"/>
                <a:gd name="connsiteY74" fmla="*/ 2806850 h 3652126"/>
                <a:gd name="connsiteX75" fmla="*/ 1657079 w 2600655"/>
                <a:gd name="connsiteY75" fmla="*/ 2822090 h 3652126"/>
                <a:gd name="connsiteX76" fmla="*/ 1474199 w 2600655"/>
                <a:gd name="connsiteY76" fmla="*/ 2913530 h 3652126"/>
                <a:gd name="connsiteX77" fmla="*/ 1428479 w 2600655"/>
                <a:gd name="connsiteY77" fmla="*/ 2928770 h 3652126"/>
                <a:gd name="connsiteX78" fmla="*/ 1382759 w 2600655"/>
                <a:gd name="connsiteY78" fmla="*/ 2944010 h 3652126"/>
                <a:gd name="connsiteX79" fmla="*/ 1352279 w 2600655"/>
                <a:gd name="connsiteY79" fmla="*/ 2989730 h 3652126"/>
                <a:gd name="connsiteX80" fmla="*/ 1306559 w 2600655"/>
                <a:gd name="connsiteY80" fmla="*/ 3004970 h 3652126"/>
                <a:gd name="connsiteX81" fmla="*/ 1260839 w 2600655"/>
                <a:gd name="connsiteY81" fmla="*/ 3035450 h 3652126"/>
                <a:gd name="connsiteX82" fmla="*/ 1243807 w 2600655"/>
                <a:gd name="connsiteY82" fmla="*/ 3333975 h 3652126"/>
                <a:gd name="connsiteX83" fmla="*/ 712199 w 2600655"/>
                <a:gd name="connsiteY83" fmla="*/ 3507890 h 3652126"/>
                <a:gd name="connsiteX84" fmla="*/ 178799 w 2600655"/>
                <a:gd name="connsiteY84" fmla="*/ 3645050 h 3652126"/>
                <a:gd name="connsiteX85" fmla="*/ 41639 w 2600655"/>
                <a:gd name="connsiteY85" fmla="*/ 3294530 h 3652126"/>
                <a:gd name="connsiteX0" fmla="*/ 42185 w 2601201"/>
                <a:gd name="connsiteY0" fmla="*/ 3294530 h 3643060"/>
                <a:gd name="connsiteX1" fmla="*/ 7761 w 2601201"/>
                <a:gd name="connsiteY1" fmla="*/ 3106002 h 3643060"/>
                <a:gd name="connsiteX2" fmla="*/ 164105 w 2601201"/>
                <a:gd name="connsiteY2" fmla="*/ 3050690 h 3643060"/>
                <a:gd name="connsiteX3" fmla="*/ 225065 w 2601201"/>
                <a:gd name="connsiteY3" fmla="*/ 3035450 h 3643060"/>
                <a:gd name="connsiteX4" fmla="*/ 362225 w 2601201"/>
                <a:gd name="connsiteY4" fmla="*/ 2989730 h 3643060"/>
                <a:gd name="connsiteX5" fmla="*/ 468905 w 2601201"/>
                <a:gd name="connsiteY5" fmla="*/ 2959250 h 3643060"/>
                <a:gd name="connsiteX6" fmla="*/ 651785 w 2601201"/>
                <a:gd name="connsiteY6" fmla="*/ 2883050 h 3643060"/>
                <a:gd name="connsiteX7" fmla="*/ 865145 w 2601201"/>
                <a:gd name="connsiteY7" fmla="*/ 2730650 h 3643060"/>
                <a:gd name="connsiteX8" fmla="*/ 956585 w 2601201"/>
                <a:gd name="connsiteY8" fmla="*/ 2654450 h 3643060"/>
                <a:gd name="connsiteX9" fmla="*/ 1093745 w 2601201"/>
                <a:gd name="connsiteY9" fmla="*/ 2486810 h 3643060"/>
                <a:gd name="connsiteX10" fmla="*/ 1124225 w 2601201"/>
                <a:gd name="connsiteY10" fmla="*/ 2441090 h 3643060"/>
                <a:gd name="connsiteX11" fmla="*/ 1169945 w 2601201"/>
                <a:gd name="connsiteY11" fmla="*/ 2395370 h 3643060"/>
                <a:gd name="connsiteX12" fmla="*/ 1246145 w 2601201"/>
                <a:gd name="connsiteY12" fmla="*/ 2258210 h 3643060"/>
                <a:gd name="connsiteX13" fmla="*/ 1307105 w 2601201"/>
                <a:gd name="connsiteY13" fmla="*/ 2151530 h 3643060"/>
                <a:gd name="connsiteX14" fmla="*/ 1352825 w 2601201"/>
                <a:gd name="connsiteY14" fmla="*/ 2105810 h 3643060"/>
                <a:gd name="connsiteX15" fmla="*/ 1459505 w 2601201"/>
                <a:gd name="connsiteY15" fmla="*/ 1968650 h 3643060"/>
                <a:gd name="connsiteX16" fmla="*/ 1505225 w 2601201"/>
                <a:gd name="connsiteY16" fmla="*/ 1938170 h 3643060"/>
                <a:gd name="connsiteX17" fmla="*/ 1581425 w 2601201"/>
                <a:gd name="connsiteY17" fmla="*/ 1801010 h 3643060"/>
                <a:gd name="connsiteX18" fmla="*/ 1611905 w 2601201"/>
                <a:gd name="connsiteY18" fmla="*/ 1755290 h 3643060"/>
                <a:gd name="connsiteX19" fmla="*/ 1657625 w 2601201"/>
                <a:gd name="connsiteY19" fmla="*/ 1724810 h 3643060"/>
                <a:gd name="connsiteX20" fmla="*/ 1733825 w 2601201"/>
                <a:gd name="connsiteY20" fmla="*/ 1587650 h 3643060"/>
                <a:gd name="connsiteX21" fmla="*/ 1794785 w 2601201"/>
                <a:gd name="connsiteY21" fmla="*/ 1496210 h 3643060"/>
                <a:gd name="connsiteX22" fmla="*/ 1825265 w 2601201"/>
                <a:gd name="connsiteY22" fmla="*/ 1450490 h 3643060"/>
                <a:gd name="connsiteX23" fmla="*/ 1870985 w 2601201"/>
                <a:gd name="connsiteY23" fmla="*/ 1404770 h 3643060"/>
                <a:gd name="connsiteX24" fmla="*/ 1947185 w 2601201"/>
                <a:gd name="connsiteY24" fmla="*/ 1267610 h 3643060"/>
                <a:gd name="connsiteX25" fmla="*/ 1977665 w 2601201"/>
                <a:gd name="connsiteY25" fmla="*/ 1221890 h 3643060"/>
                <a:gd name="connsiteX26" fmla="*/ 1992905 w 2601201"/>
                <a:gd name="connsiteY26" fmla="*/ 1176170 h 3643060"/>
                <a:gd name="connsiteX27" fmla="*/ 2053865 w 2601201"/>
                <a:gd name="connsiteY27" fmla="*/ 1084730 h 3643060"/>
                <a:gd name="connsiteX28" fmla="*/ 2099585 w 2601201"/>
                <a:gd name="connsiteY28" fmla="*/ 978050 h 3643060"/>
                <a:gd name="connsiteX29" fmla="*/ 2130065 w 2601201"/>
                <a:gd name="connsiteY29" fmla="*/ 932330 h 3643060"/>
                <a:gd name="connsiteX30" fmla="*/ 2145305 w 2601201"/>
                <a:gd name="connsiteY30" fmla="*/ 886610 h 3643060"/>
                <a:gd name="connsiteX31" fmla="*/ 2175785 w 2601201"/>
                <a:gd name="connsiteY31" fmla="*/ 840890 h 3643060"/>
                <a:gd name="connsiteX32" fmla="*/ 2236745 w 2601201"/>
                <a:gd name="connsiteY32" fmla="*/ 688490 h 3643060"/>
                <a:gd name="connsiteX33" fmla="*/ 2267225 w 2601201"/>
                <a:gd name="connsiteY33" fmla="*/ 642770 h 3643060"/>
                <a:gd name="connsiteX34" fmla="*/ 2297705 w 2601201"/>
                <a:gd name="connsiteY34" fmla="*/ 551330 h 3643060"/>
                <a:gd name="connsiteX35" fmla="*/ 2328185 w 2601201"/>
                <a:gd name="connsiteY35" fmla="*/ 490370 h 3643060"/>
                <a:gd name="connsiteX36" fmla="*/ 2358665 w 2601201"/>
                <a:gd name="connsiteY36" fmla="*/ 398930 h 3643060"/>
                <a:gd name="connsiteX37" fmla="*/ 2373905 w 2601201"/>
                <a:gd name="connsiteY37" fmla="*/ 353210 h 3643060"/>
                <a:gd name="connsiteX38" fmla="*/ 2389145 w 2601201"/>
                <a:gd name="connsiteY38" fmla="*/ 109370 h 3643060"/>
                <a:gd name="connsiteX39" fmla="*/ 2422314 w 2601201"/>
                <a:gd name="connsiteY39" fmla="*/ 1 h 3643060"/>
                <a:gd name="connsiteX40" fmla="*/ 2510168 w 2601201"/>
                <a:gd name="connsiteY40" fmla="*/ 0 h 3643060"/>
                <a:gd name="connsiteX41" fmla="*/ 2536166 w 2601201"/>
                <a:gd name="connsiteY41" fmla="*/ 150607 h 3643060"/>
                <a:gd name="connsiteX42" fmla="*/ 2526305 w 2601201"/>
                <a:gd name="connsiteY42" fmla="*/ 246530 h 3643060"/>
                <a:gd name="connsiteX43" fmla="*/ 2519133 w 2601201"/>
                <a:gd name="connsiteY43" fmla="*/ 511885 h 3643060"/>
                <a:gd name="connsiteX44" fmla="*/ 2582783 w 2601201"/>
                <a:gd name="connsiteY44" fmla="*/ 554019 h 3643060"/>
                <a:gd name="connsiteX45" fmla="*/ 2549612 w 2601201"/>
                <a:gd name="connsiteY45" fmla="*/ 796963 h 3643060"/>
                <a:gd name="connsiteX46" fmla="*/ 2528098 w 2601201"/>
                <a:gd name="connsiteY46" fmla="*/ 892886 h 3643060"/>
                <a:gd name="connsiteX47" fmla="*/ 2495825 w 2601201"/>
                <a:gd name="connsiteY47" fmla="*/ 993290 h 3643060"/>
                <a:gd name="connsiteX48" fmla="*/ 2447415 w 2601201"/>
                <a:gd name="connsiteY48" fmla="*/ 1147483 h 3643060"/>
                <a:gd name="connsiteX49" fmla="*/ 2511065 w 2601201"/>
                <a:gd name="connsiteY49" fmla="*/ 1206650 h 3643060"/>
                <a:gd name="connsiteX50" fmla="*/ 2593540 w 2601201"/>
                <a:gd name="connsiteY50" fmla="*/ 1256852 h 3643060"/>
                <a:gd name="connsiteX51" fmla="*/ 2587265 w 2601201"/>
                <a:gd name="connsiteY51" fmla="*/ 1343810 h 3643060"/>
                <a:gd name="connsiteX52" fmla="*/ 2556785 w 2601201"/>
                <a:gd name="connsiteY52" fmla="*/ 1435250 h 3643060"/>
                <a:gd name="connsiteX53" fmla="*/ 2541545 w 2601201"/>
                <a:gd name="connsiteY53" fmla="*/ 1480970 h 3643060"/>
                <a:gd name="connsiteX54" fmla="*/ 2475207 w 2601201"/>
                <a:gd name="connsiteY54" fmla="*/ 1583167 h 3643060"/>
                <a:gd name="connsiteX55" fmla="*/ 2404385 w 2601201"/>
                <a:gd name="connsiteY55" fmla="*/ 1709570 h 3643060"/>
                <a:gd name="connsiteX56" fmla="*/ 2373905 w 2601201"/>
                <a:gd name="connsiteY56" fmla="*/ 1755290 h 3643060"/>
                <a:gd name="connsiteX57" fmla="*/ 2373905 w 2601201"/>
                <a:gd name="connsiteY57" fmla="*/ 1816250 h 3643060"/>
                <a:gd name="connsiteX58" fmla="*/ 2381077 w 2601201"/>
                <a:gd name="connsiteY58" fmla="*/ 1906793 h 3643060"/>
                <a:gd name="connsiteX59" fmla="*/ 2335357 w 2601201"/>
                <a:gd name="connsiteY59" fmla="*/ 1983890 h 3643060"/>
                <a:gd name="connsiteX60" fmla="*/ 2297705 w 2601201"/>
                <a:gd name="connsiteY60" fmla="*/ 2029610 h 3643060"/>
                <a:gd name="connsiteX61" fmla="*/ 2283361 w 2601201"/>
                <a:gd name="connsiteY61" fmla="*/ 2064573 h 3643060"/>
                <a:gd name="connsiteX62" fmla="*/ 2145305 w 2601201"/>
                <a:gd name="connsiteY62" fmla="*/ 2197250 h 3643060"/>
                <a:gd name="connsiteX63" fmla="*/ 2114825 w 2601201"/>
                <a:gd name="connsiteY63" fmla="*/ 2242970 h 3643060"/>
                <a:gd name="connsiteX64" fmla="*/ 2084345 w 2601201"/>
                <a:gd name="connsiteY64" fmla="*/ 2288690 h 3643060"/>
                <a:gd name="connsiteX65" fmla="*/ 2034143 w 2601201"/>
                <a:gd name="connsiteY65" fmla="*/ 2330823 h 3643060"/>
                <a:gd name="connsiteX66" fmla="*/ 1992905 w 2601201"/>
                <a:gd name="connsiteY66" fmla="*/ 2395370 h 3643060"/>
                <a:gd name="connsiteX67" fmla="*/ 1933738 w 2601201"/>
                <a:gd name="connsiteY67" fmla="*/ 2450951 h 3643060"/>
                <a:gd name="connsiteX68" fmla="*/ 1901465 w 2601201"/>
                <a:gd name="connsiteY68" fmla="*/ 2502050 h 3643060"/>
                <a:gd name="connsiteX69" fmla="*/ 1916705 w 2601201"/>
                <a:gd name="connsiteY69" fmla="*/ 2547770 h 3643060"/>
                <a:gd name="connsiteX70" fmla="*/ 1957943 w 2601201"/>
                <a:gd name="connsiteY70" fmla="*/ 2607834 h 3643060"/>
                <a:gd name="connsiteX71" fmla="*/ 1886225 w 2601201"/>
                <a:gd name="connsiteY71" fmla="*/ 2700170 h 3643060"/>
                <a:gd name="connsiteX72" fmla="*/ 1840505 w 2601201"/>
                <a:gd name="connsiteY72" fmla="*/ 2715410 h 3643060"/>
                <a:gd name="connsiteX73" fmla="*/ 1749065 w 2601201"/>
                <a:gd name="connsiteY73" fmla="*/ 2776370 h 3643060"/>
                <a:gd name="connsiteX74" fmla="*/ 1703345 w 2601201"/>
                <a:gd name="connsiteY74" fmla="*/ 2806850 h 3643060"/>
                <a:gd name="connsiteX75" fmla="*/ 1657625 w 2601201"/>
                <a:gd name="connsiteY75" fmla="*/ 2822090 h 3643060"/>
                <a:gd name="connsiteX76" fmla="*/ 1474745 w 2601201"/>
                <a:gd name="connsiteY76" fmla="*/ 2913530 h 3643060"/>
                <a:gd name="connsiteX77" fmla="*/ 1429025 w 2601201"/>
                <a:gd name="connsiteY77" fmla="*/ 2928770 h 3643060"/>
                <a:gd name="connsiteX78" fmla="*/ 1383305 w 2601201"/>
                <a:gd name="connsiteY78" fmla="*/ 2944010 h 3643060"/>
                <a:gd name="connsiteX79" fmla="*/ 1352825 w 2601201"/>
                <a:gd name="connsiteY79" fmla="*/ 2989730 h 3643060"/>
                <a:gd name="connsiteX80" fmla="*/ 1307105 w 2601201"/>
                <a:gd name="connsiteY80" fmla="*/ 3004970 h 3643060"/>
                <a:gd name="connsiteX81" fmla="*/ 1261385 w 2601201"/>
                <a:gd name="connsiteY81" fmla="*/ 3035450 h 3643060"/>
                <a:gd name="connsiteX82" fmla="*/ 1244353 w 2601201"/>
                <a:gd name="connsiteY82" fmla="*/ 3333975 h 3643060"/>
                <a:gd name="connsiteX83" fmla="*/ 712745 w 2601201"/>
                <a:gd name="connsiteY83" fmla="*/ 3507890 h 3643060"/>
                <a:gd name="connsiteX84" fmla="*/ 201725 w 2601201"/>
                <a:gd name="connsiteY84" fmla="*/ 3635458 h 3643060"/>
                <a:gd name="connsiteX85" fmla="*/ 42185 w 2601201"/>
                <a:gd name="connsiteY85" fmla="*/ 3294530 h 3643060"/>
                <a:gd name="connsiteX0" fmla="*/ 34272 w 2593288"/>
                <a:gd name="connsiteY0" fmla="*/ 3294530 h 3643060"/>
                <a:gd name="connsiteX1" fmla="*/ 9439 w 2593288"/>
                <a:gd name="connsiteY1" fmla="*/ 3096411 h 3643060"/>
                <a:gd name="connsiteX2" fmla="*/ 156192 w 2593288"/>
                <a:gd name="connsiteY2" fmla="*/ 3050690 h 3643060"/>
                <a:gd name="connsiteX3" fmla="*/ 217152 w 2593288"/>
                <a:gd name="connsiteY3" fmla="*/ 3035450 h 3643060"/>
                <a:gd name="connsiteX4" fmla="*/ 354312 w 2593288"/>
                <a:gd name="connsiteY4" fmla="*/ 2989730 h 3643060"/>
                <a:gd name="connsiteX5" fmla="*/ 460992 w 2593288"/>
                <a:gd name="connsiteY5" fmla="*/ 2959250 h 3643060"/>
                <a:gd name="connsiteX6" fmla="*/ 643872 w 2593288"/>
                <a:gd name="connsiteY6" fmla="*/ 2883050 h 3643060"/>
                <a:gd name="connsiteX7" fmla="*/ 857232 w 2593288"/>
                <a:gd name="connsiteY7" fmla="*/ 2730650 h 3643060"/>
                <a:gd name="connsiteX8" fmla="*/ 948672 w 2593288"/>
                <a:gd name="connsiteY8" fmla="*/ 2654450 h 3643060"/>
                <a:gd name="connsiteX9" fmla="*/ 1085832 w 2593288"/>
                <a:gd name="connsiteY9" fmla="*/ 2486810 h 3643060"/>
                <a:gd name="connsiteX10" fmla="*/ 1116312 w 2593288"/>
                <a:gd name="connsiteY10" fmla="*/ 2441090 h 3643060"/>
                <a:gd name="connsiteX11" fmla="*/ 1162032 w 2593288"/>
                <a:gd name="connsiteY11" fmla="*/ 2395370 h 3643060"/>
                <a:gd name="connsiteX12" fmla="*/ 1238232 w 2593288"/>
                <a:gd name="connsiteY12" fmla="*/ 2258210 h 3643060"/>
                <a:gd name="connsiteX13" fmla="*/ 1299192 w 2593288"/>
                <a:gd name="connsiteY13" fmla="*/ 2151530 h 3643060"/>
                <a:gd name="connsiteX14" fmla="*/ 1344912 w 2593288"/>
                <a:gd name="connsiteY14" fmla="*/ 2105810 h 3643060"/>
                <a:gd name="connsiteX15" fmla="*/ 1451592 w 2593288"/>
                <a:gd name="connsiteY15" fmla="*/ 1968650 h 3643060"/>
                <a:gd name="connsiteX16" fmla="*/ 1497312 w 2593288"/>
                <a:gd name="connsiteY16" fmla="*/ 1938170 h 3643060"/>
                <a:gd name="connsiteX17" fmla="*/ 1573512 w 2593288"/>
                <a:gd name="connsiteY17" fmla="*/ 1801010 h 3643060"/>
                <a:gd name="connsiteX18" fmla="*/ 1603992 w 2593288"/>
                <a:gd name="connsiteY18" fmla="*/ 1755290 h 3643060"/>
                <a:gd name="connsiteX19" fmla="*/ 1649712 w 2593288"/>
                <a:gd name="connsiteY19" fmla="*/ 1724810 h 3643060"/>
                <a:gd name="connsiteX20" fmla="*/ 1725912 w 2593288"/>
                <a:gd name="connsiteY20" fmla="*/ 1587650 h 3643060"/>
                <a:gd name="connsiteX21" fmla="*/ 1786872 w 2593288"/>
                <a:gd name="connsiteY21" fmla="*/ 1496210 h 3643060"/>
                <a:gd name="connsiteX22" fmla="*/ 1817352 w 2593288"/>
                <a:gd name="connsiteY22" fmla="*/ 1450490 h 3643060"/>
                <a:gd name="connsiteX23" fmla="*/ 1863072 w 2593288"/>
                <a:gd name="connsiteY23" fmla="*/ 1404770 h 3643060"/>
                <a:gd name="connsiteX24" fmla="*/ 1939272 w 2593288"/>
                <a:gd name="connsiteY24" fmla="*/ 1267610 h 3643060"/>
                <a:gd name="connsiteX25" fmla="*/ 1969752 w 2593288"/>
                <a:gd name="connsiteY25" fmla="*/ 1221890 h 3643060"/>
                <a:gd name="connsiteX26" fmla="*/ 1984992 w 2593288"/>
                <a:gd name="connsiteY26" fmla="*/ 1176170 h 3643060"/>
                <a:gd name="connsiteX27" fmla="*/ 2045952 w 2593288"/>
                <a:gd name="connsiteY27" fmla="*/ 1084730 h 3643060"/>
                <a:gd name="connsiteX28" fmla="*/ 2091672 w 2593288"/>
                <a:gd name="connsiteY28" fmla="*/ 978050 h 3643060"/>
                <a:gd name="connsiteX29" fmla="*/ 2122152 w 2593288"/>
                <a:gd name="connsiteY29" fmla="*/ 932330 h 3643060"/>
                <a:gd name="connsiteX30" fmla="*/ 2137392 w 2593288"/>
                <a:gd name="connsiteY30" fmla="*/ 886610 h 3643060"/>
                <a:gd name="connsiteX31" fmla="*/ 2167872 w 2593288"/>
                <a:gd name="connsiteY31" fmla="*/ 840890 h 3643060"/>
                <a:gd name="connsiteX32" fmla="*/ 2228832 w 2593288"/>
                <a:gd name="connsiteY32" fmla="*/ 688490 h 3643060"/>
                <a:gd name="connsiteX33" fmla="*/ 2259312 w 2593288"/>
                <a:gd name="connsiteY33" fmla="*/ 642770 h 3643060"/>
                <a:gd name="connsiteX34" fmla="*/ 2289792 w 2593288"/>
                <a:gd name="connsiteY34" fmla="*/ 551330 h 3643060"/>
                <a:gd name="connsiteX35" fmla="*/ 2320272 w 2593288"/>
                <a:gd name="connsiteY35" fmla="*/ 490370 h 3643060"/>
                <a:gd name="connsiteX36" fmla="*/ 2350752 w 2593288"/>
                <a:gd name="connsiteY36" fmla="*/ 398930 h 3643060"/>
                <a:gd name="connsiteX37" fmla="*/ 2365992 w 2593288"/>
                <a:gd name="connsiteY37" fmla="*/ 353210 h 3643060"/>
                <a:gd name="connsiteX38" fmla="*/ 2381232 w 2593288"/>
                <a:gd name="connsiteY38" fmla="*/ 109370 h 3643060"/>
                <a:gd name="connsiteX39" fmla="*/ 2414401 w 2593288"/>
                <a:gd name="connsiteY39" fmla="*/ 1 h 3643060"/>
                <a:gd name="connsiteX40" fmla="*/ 2502255 w 2593288"/>
                <a:gd name="connsiteY40" fmla="*/ 0 h 3643060"/>
                <a:gd name="connsiteX41" fmla="*/ 2528253 w 2593288"/>
                <a:gd name="connsiteY41" fmla="*/ 150607 h 3643060"/>
                <a:gd name="connsiteX42" fmla="*/ 2518392 w 2593288"/>
                <a:gd name="connsiteY42" fmla="*/ 246530 h 3643060"/>
                <a:gd name="connsiteX43" fmla="*/ 2511220 w 2593288"/>
                <a:gd name="connsiteY43" fmla="*/ 511885 h 3643060"/>
                <a:gd name="connsiteX44" fmla="*/ 2574870 w 2593288"/>
                <a:gd name="connsiteY44" fmla="*/ 554019 h 3643060"/>
                <a:gd name="connsiteX45" fmla="*/ 2541699 w 2593288"/>
                <a:gd name="connsiteY45" fmla="*/ 796963 h 3643060"/>
                <a:gd name="connsiteX46" fmla="*/ 2520185 w 2593288"/>
                <a:gd name="connsiteY46" fmla="*/ 892886 h 3643060"/>
                <a:gd name="connsiteX47" fmla="*/ 2487912 w 2593288"/>
                <a:gd name="connsiteY47" fmla="*/ 993290 h 3643060"/>
                <a:gd name="connsiteX48" fmla="*/ 2439502 w 2593288"/>
                <a:gd name="connsiteY48" fmla="*/ 1147483 h 3643060"/>
                <a:gd name="connsiteX49" fmla="*/ 2503152 w 2593288"/>
                <a:gd name="connsiteY49" fmla="*/ 1206650 h 3643060"/>
                <a:gd name="connsiteX50" fmla="*/ 2585627 w 2593288"/>
                <a:gd name="connsiteY50" fmla="*/ 1256852 h 3643060"/>
                <a:gd name="connsiteX51" fmla="*/ 2579352 w 2593288"/>
                <a:gd name="connsiteY51" fmla="*/ 1343810 h 3643060"/>
                <a:gd name="connsiteX52" fmla="*/ 2548872 w 2593288"/>
                <a:gd name="connsiteY52" fmla="*/ 1435250 h 3643060"/>
                <a:gd name="connsiteX53" fmla="*/ 2533632 w 2593288"/>
                <a:gd name="connsiteY53" fmla="*/ 1480970 h 3643060"/>
                <a:gd name="connsiteX54" fmla="*/ 2467294 w 2593288"/>
                <a:gd name="connsiteY54" fmla="*/ 1583167 h 3643060"/>
                <a:gd name="connsiteX55" fmla="*/ 2396472 w 2593288"/>
                <a:gd name="connsiteY55" fmla="*/ 1709570 h 3643060"/>
                <a:gd name="connsiteX56" fmla="*/ 2365992 w 2593288"/>
                <a:gd name="connsiteY56" fmla="*/ 1755290 h 3643060"/>
                <a:gd name="connsiteX57" fmla="*/ 2365992 w 2593288"/>
                <a:gd name="connsiteY57" fmla="*/ 1816250 h 3643060"/>
                <a:gd name="connsiteX58" fmla="*/ 2373164 w 2593288"/>
                <a:gd name="connsiteY58" fmla="*/ 1906793 h 3643060"/>
                <a:gd name="connsiteX59" fmla="*/ 2327444 w 2593288"/>
                <a:gd name="connsiteY59" fmla="*/ 1983890 h 3643060"/>
                <a:gd name="connsiteX60" fmla="*/ 2289792 w 2593288"/>
                <a:gd name="connsiteY60" fmla="*/ 2029610 h 3643060"/>
                <a:gd name="connsiteX61" fmla="*/ 2275448 w 2593288"/>
                <a:gd name="connsiteY61" fmla="*/ 2064573 h 3643060"/>
                <a:gd name="connsiteX62" fmla="*/ 2137392 w 2593288"/>
                <a:gd name="connsiteY62" fmla="*/ 2197250 h 3643060"/>
                <a:gd name="connsiteX63" fmla="*/ 2106912 w 2593288"/>
                <a:gd name="connsiteY63" fmla="*/ 2242970 h 3643060"/>
                <a:gd name="connsiteX64" fmla="*/ 2076432 w 2593288"/>
                <a:gd name="connsiteY64" fmla="*/ 2288690 h 3643060"/>
                <a:gd name="connsiteX65" fmla="*/ 2026230 w 2593288"/>
                <a:gd name="connsiteY65" fmla="*/ 2330823 h 3643060"/>
                <a:gd name="connsiteX66" fmla="*/ 1984992 w 2593288"/>
                <a:gd name="connsiteY66" fmla="*/ 2395370 h 3643060"/>
                <a:gd name="connsiteX67" fmla="*/ 1925825 w 2593288"/>
                <a:gd name="connsiteY67" fmla="*/ 2450951 h 3643060"/>
                <a:gd name="connsiteX68" fmla="*/ 1893552 w 2593288"/>
                <a:gd name="connsiteY68" fmla="*/ 2502050 h 3643060"/>
                <a:gd name="connsiteX69" fmla="*/ 1908792 w 2593288"/>
                <a:gd name="connsiteY69" fmla="*/ 2547770 h 3643060"/>
                <a:gd name="connsiteX70" fmla="*/ 1950030 w 2593288"/>
                <a:gd name="connsiteY70" fmla="*/ 2607834 h 3643060"/>
                <a:gd name="connsiteX71" fmla="*/ 1878312 w 2593288"/>
                <a:gd name="connsiteY71" fmla="*/ 2700170 h 3643060"/>
                <a:gd name="connsiteX72" fmla="*/ 1832592 w 2593288"/>
                <a:gd name="connsiteY72" fmla="*/ 2715410 h 3643060"/>
                <a:gd name="connsiteX73" fmla="*/ 1741152 w 2593288"/>
                <a:gd name="connsiteY73" fmla="*/ 2776370 h 3643060"/>
                <a:gd name="connsiteX74" fmla="*/ 1695432 w 2593288"/>
                <a:gd name="connsiteY74" fmla="*/ 2806850 h 3643060"/>
                <a:gd name="connsiteX75" fmla="*/ 1649712 w 2593288"/>
                <a:gd name="connsiteY75" fmla="*/ 2822090 h 3643060"/>
                <a:gd name="connsiteX76" fmla="*/ 1466832 w 2593288"/>
                <a:gd name="connsiteY76" fmla="*/ 2913530 h 3643060"/>
                <a:gd name="connsiteX77" fmla="*/ 1421112 w 2593288"/>
                <a:gd name="connsiteY77" fmla="*/ 2928770 h 3643060"/>
                <a:gd name="connsiteX78" fmla="*/ 1375392 w 2593288"/>
                <a:gd name="connsiteY78" fmla="*/ 2944010 h 3643060"/>
                <a:gd name="connsiteX79" fmla="*/ 1344912 w 2593288"/>
                <a:gd name="connsiteY79" fmla="*/ 2989730 h 3643060"/>
                <a:gd name="connsiteX80" fmla="*/ 1299192 w 2593288"/>
                <a:gd name="connsiteY80" fmla="*/ 3004970 h 3643060"/>
                <a:gd name="connsiteX81" fmla="*/ 1253472 w 2593288"/>
                <a:gd name="connsiteY81" fmla="*/ 3035450 h 3643060"/>
                <a:gd name="connsiteX82" fmla="*/ 1236440 w 2593288"/>
                <a:gd name="connsiteY82" fmla="*/ 3333975 h 3643060"/>
                <a:gd name="connsiteX83" fmla="*/ 704832 w 2593288"/>
                <a:gd name="connsiteY83" fmla="*/ 3507890 h 3643060"/>
                <a:gd name="connsiteX84" fmla="*/ 193812 w 2593288"/>
                <a:gd name="connsiteY84" fmla="*/ 3635458 h 3643060"/>
                <a:gd name="connsiteX85" fmla="*/ 34272 w 2593288"/>
                <a:gd name="connsiteY85" fmla="*/ 3294530 h 3643060"/>
                <a:gd name="connsiteX0" fmla="*/ 41267 w 2590691"/>
                <a:gd name="connsiteY0" fmla="*/ 3297727 h 3642889"/>
                <a:gd name="connsiteX1" fmla="*/ 6842 w 2590691"/>
                <a:gd name="connsiteY1" fmla="*/ 3096411 h 3642889"/>
                <a:gd name="connsiteX2" fmla="*/ 153595 w 2590691"/>
                <a:gd name="connsiteY2" fmla="*/ 3050690 h 3642889"/>
                <a:gd name="connsiteX3" fmla="*/ 214555 w 2590691"/>
                <a:gd name="connsiteY3" fmla="*/ 3035450 h 3642889"/>
                <a:gd name="connsiteX4" fmla="*/ 351715 w 2590691"/>
                <a:gd name="connsiteY4" fmla="*/ 2989730 h 3642889"/>
                <a:gd name="connsiteX5" fmla="*/ 458395 w 2590691"/>
                <a:gd name="connsiteY5" fmla="*/ 2959250 h 3642889"/>
                <a:gd name="connsiteX6" fmla="*/ 641275 w 2590691"/>
                <a:gd name="connsiteY6" fmla="*/ 2883050 h 3642889"/>
                <a:gd name="connsiteX7" fmla="*/ 854635 w 2590691"/>
                <a:gd name="connsiteY7" fmla="*/ 2730650 h 3642889"/>
                <a:gd name="connsiteX8" fmla="*/ 946075 w 2590691"/>
                <a:gd name="connsiteY8" fmla="*/ 2654450 h 3642889"/>
                <a:gd name="connsiteX9" fmla="*/ 1083235 w 2590691"/>
                <a:gd name="connsiteY9" fmla="*/ 2486810 h 3642889"/>
                <a:gd name="connsiteX10" fmla="*/ 1113715 w 2590691"/>
                <a:gd name="connsiteY10" fmla="*/ 2441090 h 3642889"/>
                <a:gd name="connsiteX11" fmla="*/ 1159435 w 2590691"/>
                <a:gd name="connsiteY11" fmla="*/ 2395370 h 3642889"/>
                <a:gd name="connsiteX12" fmla="*/ 1235635 w 2590691"/>
                <a:gd name="connsiteY12" fmla="*/ 2258210 h 3642889"/>
                <a:gd name="connsiteX13" fmla="*/ 1296595 w 2590691"/>
                <a:gd name="connsiteY13" fmla="*/ 2151530 h 3642889"/>
                <a:gd name="connsiteX14" fmla="*/ 1342315 w 2590691"/>
                <a:gd name="connsiteY14" fmla="*/ 2105810 h 3642889"/>
                <a:gd name="connsiteX15" fmla="*/ 1448995 w 2590691"/>
                <a:gd name="connsiteY15" fmla="*/ 1968650 h 3642889"/>
                <a:gd name="connsiteX16" fmla="*/ 1494715 w 2590691"/>
                <a:gd name="connsiteY16" fmla="*/ 1938170 h 3642889"/>
                <a:gd name="connsiteX17" fmla="*/ 1570915 w 2590691"/>
                <a:gd name="connsiteY17" fmla="*/ 1801010 h 3642889"/>
                <a:gd name="connsiteX18" fmla="*/ 1601395 w 2590691"/>
                <a:gd name="connsiteY18" fmla="*/ 1755290 h 3642889"/>
                <a:gd name="connsiteX19" fmla="*/ 1647115 w 2590691"/>
                <a:gd name="connsiteY19" fmla="*/ 1724810 h 3642889"/>
                <a:gd name="connsiteX20" fmla="*/ 1723315 w 2590691"/>
                <a:gd name="connsiteY20" fmla="*/ 1587650 h 3642889"/>
                <a:gd name="connsiteX21" fmla="*/ 1784275 w 2590691"/>
                <a:gd name="connsiteY21" fmla="*/ 1496210 h 3642889"/>
                <a:gd name="connsiteX22" fmla="*/ 1814755 w 2590691"/>
                <a:gd name="connsiteY22" fmla="*/ 1450490 h 3642889"/>
                <a:gd name="connsiteX23" fmla="*/ 1860475 w 2590691"/>
                <a:gd name="connsiteY23" fmla="*/ 1404770 h 3642889"/>
                <a:gd name="connsiteX24" fmla="*/ 1936675 w 2590691"/>
                <a:gd name="connsiteY24" fmla="*/ 1267610 h 3642889"/>
                <a:gd name="connsiteX25" fmla="*/ 1967155 w 2590691"/>
                <a:gd name="connsiteY25" fmla="*/ 1221890 h 3642889"/>
                <a:gd name="connsiteX26" fmla="*/ 1982395 w 2590691"/>
                <a:gd name="connsiteY26" fmla="*/ 1176170 h 3642889"/>
                <a:gd name="connsiteX27" fmla="*/ 2043355 w 2590691"/>
                <a:gd name="connsiteY27" fmla="*/ 1084730 h 3642889"/>
                <a:gd name="connsiteX28" fmla="*/ 2089075 w 2590691"/>
                <a:gd name="connsiteY28" fmla="*/ 978050 h 3642889"/>
                <a:gd name="connsiteX29" fmla="*/ 2119555 w 2590691"/>
                <a:gd name="connsiteY29" fmla="*/ 932330 h 3642889"/>
                <a:gd name="connsiteX30" fmla="*/ 2134795 w 2590691"/>
                <a:gd name="connsiteY30" fmla="*/ 886610 h 3642889"/>
                <a:gd name="connsiteX31" fmla="*/ 2165275 w 2590691"/>
                <a:gd name="connsiteY31" fmla="*/ 840890 h 3642889"/>
                <a:gd name="connsiteX32" fmla="*/ 2226235 w 2590691"/>
                <a:gd name="connsiteY32" fmla="*/ 688490 h 3642889"/>
                <a:gd name="connsiteX33" fmla="*/ 2256715 w 2590691"/>
                <a:gd name="connsiteY33" fmla="*/ 642770 h 3642889"/>
                <a:gd name="connsiteX34" fmla="*/ 2287195 w 2590691"/>
                <a:gd name="connsiteY34" fmla="*/ 551330 h 3642889"/>
                <a:gd name="connsiteX35" fmla="*/ 2317675 w 2590691"/>
                <a:gd name="connsiteY35" fmla="*/ 490370 h 3642889"/>
                <a:gd name="connsiteX36" fmla="*/ 2348155 w 2590691"/>
                <a:gd name="connsiteY36" fmla="*/ 398930 h 3642889"/>
                <a:gd name="connsiteX37" fmla="*/ 2363395 w 2590691"/>
                <a:gd name="connsiteY37" fmla="*/ 353210 h 3642889"/>
                <a:gd name="connsiteX38" fmla="*/ 2378635 w 2590691"/>
                <a:gd name="connsiteY38" fmla="*/ 109370 h 3642889"/>
                <a:gd name="connsiteX39" fmla="*/ 2411804 w 2590691"/>
                <a:gd name="connsiteY39" fmla="*/ 1 h 3642889"/>
                <a:gd name="connsiteX40" fmla="*/ 2499658 w 2590691"/>
                <a:gd name="connsiteY40" fmla="*/ 0 h 3642889"/>
                <a:gd name="connsiteX41" fmla="*/ 2525656 w 2590691"/>
                <a:gd name="connsiteY41" fmla="*/ 150607 h 3642889"/>
                <a:gd name="connsiteX42" fmla="*/ 2515795 w 2590691"/>
                <a:gd name="connsiteY42" fmla="*/ 246530 h 3642889"/>
                <a:gd name="connsiteX43" fmla="*/ 2508623 w 2590691"/>
                <a:gd name="connsiteY43" fmla="*/ 511885 h 3642889"/>
                <a:gd name="connsiteX44" fmla="*/ 2572273 w 2590691"/>
                <a:gd name="connsiteY44" fmla="*/ 554019 h 3642889"/>
                <a:gd name="connsiteX45" fmla="*/ 2539102 w 2590691"/>
                <a:gd name="connsiteY45" fmla="*/ 796963 h 3642889"/>
                <a:gd name="connsiteX46" fmla="*/ 2517588 w 2590691"/>
                <a:gd name="connsiteY46" fmla="*/ 892886 h 3642889"/>
                <a:gd name="connsiteX47" fmla="*/ 2485315 w 2590691"/>
                <a:gd name="connsiteY47" fmla="*/ 993290 h 3642889"/>
                <a:gd name="connsiteX48" fmla="*/ 2436905 w 2590691"/>
                <a:gd name="connsiteY48" fmla="*/ 1147483 h 3642889"/>
                <a:gd name="connsiteX49" fmla="*/ 2500555 w 2590691"/>
                <a:gd name="connsiteY49" fmla="*/ 1206650 h 3642889"/>
                <a:gd name="connsiteX50" fmla="*/ 2583030 w 2590691"/>
                <a:gd name="connsiteY50" fmla="*/ 1256852 h 3642889"/>
                <a:gd name="connsiteX51" fmla="*/ 2576755 w 2590691"/>
                <a:gd name="connsiteY51" fmla="*/ 1343810 h 3642889"/>
                <a:gd name="connsiteX52" fmla="*/ 2546275 w 2590691"/>
                <a:gd name="connsiteY52" fmla="*/ 1435250 h 3642889"/>
                <a:gd name="connsiteX53" fmla="*/ 2531035 w 2590691"/>
                <a:gd name="connsiteY53" fmla="*/ 1480970 h 3642889"/>
                <a:gd name="connsiteX54" fmla="*/ 2464697 w 2590691"/>
                <a:gd name="connsiteY54" fmla="*/ 1583167 h 3642889"/>
                <a:gd name="connsiteX55" fmla="*/ 2393875 w 2590691"/>
                <a:gd name="connsiteY55" fmla="*/ 1709570 h 3642889"/>
                <a:gd name="connsiteX56" fmla="*/ 2363395 w 2590691"/>
                <a:gd name="connsiteY56" fmla="*/ 1755290 h 3642889"/>
                <a:gd name="connsiteX57" fmla="*/ 2363395 w 2590691"/>
                <a:gd name="connsiteY57" fmla="*/ 1816250 h 3642889"/>
                <a:gd name="connsiteX58" fmla="*/ 2370567 w 2590691"/>
                <a:gd name="connsiteY58" fmla="*/ 1906793 h 3642889"/>
                <a:gd name="connsiteX59" fmla="*/ 2324847 w 2590691"/>
                <a:gd name="connsiteY59" fmla="*/ 1983890 h 3642889"/>
                <a:gd name="connsiteX60" fmla="*/ 2287195 w 2590691"/>
                <a:gd name="connsiteY60" fmla="*/ 2029610 h 3642889"/>
                <a:gd name="connsiteX61" fmla="*/ 2272851 w 2590691"/>
                <a:gd name="connsiteY61" fmla="*/ 2064573 h 3642889"/>
                <a:gd name="connsiteX62" fmla="*/ 2134795 w 2590691"/>
                <a:gd name="connsiteY62" fmla="*/ 2197250 h 3642889"/>
                <a:gd name="connsiteX63" fmla="*/ 2104315 w 2590691"/>
                <a:gd name="connsiteY63" fmla="*/ 2242970 h 3642889"/>
                <a:gd name="connsiteX64" fmla="*/ 2073835 w 2590691"/>
                <a:gd name="connsiteY64" fmla="*/ 2288690 h 3642889"/>
                <a:gd name="connsiteX65" fmla="*/ 2023633 w 2590691"/>
                <a:gd name="connsiteY65" fmla="*/ 2330823 h 3642889"/>
                <a:gd name="connsiteX66" fmla="*/ 1982395 w 2590691"/>
                <a:gd name="connsiteY66" fmla="*/ 2395370 h 3642889"/>
                <a:gd name="connsiteX67" fmla="*/ 1923228 w 2590691"/>
                <a:gd name="connsiteY67" fmla="*/ 2450951 h 3642889"/>
                <a:gd name="connsiteX68" fmla="*/ 1890955 w 2590691"/>
                <a:gd name="connsiteY68" fmla="*/ 2502050 h 3642889"/>
                <a:gd name="connsiteX69" fmla="*/ 1906195 w 2590691"/>
                <a:gd name="connsiteY69" fmla="*/ 2547770 h 3642889"/>
                <a:gd name="connsiteX70" fmla="*/ 1947433 w 2590691"/>
                <a:gd name="connsiteY70" fmla="*/ 2607834 h 3642889"/>
                <a:gd name="connsiteX71" fmla="*/ 1875715 w 2590691"/>
                <a:gd name="connsiteY71" fmla="*/ 2700170 h 3642889"/>
                <a:gd name="connsiteX72" fmla="*/ 1829995 w 2590691"/>
                <a:gd name="connsiteY72" fmla="*/ 2715410 h 3642889"/>
                <a:gd name="connsiteX73" fmla="*/ 1738555 w 2590691"/>
                <a:gd name="connsiteY73" fmla="*/ 2776370 h 3642889"/>
                <a:gd name="connsiteX74" fmla="*/ 1692835 w 2590691"/>
                <a:gd name="connsiteY74" fmla="*/ 2806850 h 3642889"/>
                <a:gd name="connsiteX75" fmla="*/ 1647115 w 2590691"/>
                <a:gd name="connsiteY75" fmla="*/ 2822090 h 3642889"/>
                <a:gd name="connsiteX76" fmla="*/ 1464235 w 2590691"/>
                <a:gd name="connsiteY76" fmla="*/ 2913530 h 3642889"/>
                <a:gd name="connsiteX77" fmla="*/ 1418515 w 2590691"/>
                <a:gd name="connsiteY77" fmla="*/ 2928770 h 3642889"/>
                <a:gd name="connsiteX78" fmla="*/ 1372795 w 2590691"/>
                <a:gd name="connsiteY78" fmla="*/ 2944010 h 3642889"/>
                <a:gd name="connsiteX79" fmla="*/ 1342315 w 2590691"/>
                <a:gd name="connsiteY79" fmla="*/ 2989730 h 3642889"/>
                <a:gd name="connsiteX80" fmla="*/ 1296595 w 2590691"/>
                <a:gd name="connsiteY80" fmla="*/ 3004970 h 3642889"/>
                <a:gd name="connsiteX81" fmla="*/ 1250875 w 2590691"/>
                <a:gd name="connsiteY81" fmla="*/ 3035450 h 3642889"/>
                <a:gd name="connsiteX82" fmla="*/ 1233843 w 2590691"/>
                <a:gd name="connsiteY82" fmla="*/ 3333975 h 3642889"/>
                <a:gd name="connsiteX83" fmla="*/ 702235 w 2590691"/>
                <a:gd name="connsiteY83" fmla="*/ 3507890 h 3642889"/>
                <a:gd name="connsiteX84" fmla="*/ 191215 w 2590691"/>
                <a:gd name="connsiteY84" fmla="*/ 3635458 h 3642889"/>
                <a:gd name="connsiteX85" fmla="*/ 41267 w 2590691"/>
                <a:gd name="connsiteY85" fmla="*/ 3297727 h 3642889"/>
                <a:gd name="connsiteX0" fmla="*/ 40310 w 2589734"/>
                <a:gd name="connsiteY0" fmla="*/ 3297727 h 3642889"/>
                <a:gd name="connsiteX1" fmla="*/ 5885 w 2589734"/>
                <a:gd name="connsiteY1" fmla="*/ 3096411 h 3642889"/>
                <a:gd name="connsiteX2" fmla="*/ 152638 w 2589734"/>
                <a:gd name="connsiteY2" fmla="*/ 3050690 h 3642889"/>
                <a:gd name="connsiteX3" fmla="*/ 213598 w 2589734"/>
                <a:gd name="connsiteY3" fmla="*/ 3035450 h 3642889"/>
                <a:gd name="connsiteX4" fmla="*/ 350758 w 2589734"/>
                <a:gd name="connsiteY4" fmla="*/ 2989730 h 3642889"/>
                <a:gd name="connsiteX5" fmla="*/ 457438 w 2589734"/>
                <a:gd name="connsiteY5" fmla="*/ 2959250 h 3642889"/>
                <a:gd name="connsiteX6" fmla="*/ 640318 w 2589734"/>
                <a:gd name="connsiteY6" fmla="*/ 2883050 h 3642889"/>
                <a:gd name="connsiteX7" fmla="*/ 853678 w 2589734"/>
                <a:gd name="connsiteY7" fmla="*/ 2730650 h 3642889"/>
                <a:gd name="connsiteX8" fmla="*/ 945118 w 2589734"/>
                <a:gd name="connsiteY8" fmla="*/ 2654450 h 3642889"/>
                <a:gd name="connsiteX9" fmla="*/ 1082278 w 2589734"/>
                <a:gd name="connsiteY9" fmla="*/ 2486810 h 3642889"/>
                <a:gd name="connsiteX10" fmla="*/ 1112758 w 2589734"/>
                <a:gd name="connsiteY10" fmla="*/ 2441090 h 3642889"/>
                <a:gd name="connsiteX11" fmla="*/ 1158478 w 2589734"/>
                <a:gd name="connsiteY11" fmla="*/ 2395370 h 3642889"/>
                <a:gd name="connsiteX12" fmla="*/ 1234678 w 2589734"/>
                <a:gd name="connsiteY12" fmla="*/ 2258210 h 3642889"/>
                <a:gd name="connsiteX13" fmla="*/ 1295638 w 2589734"/>
                <a:gd name="connsiteY13" fmla="*/ 2151530 h 3642889"/>
                <a:gd name="connsiteX14" fmla="*/ 1341358 w 2589734"/>
                <a:gd name="connsiteY14" fmla="*/ 2105810 h 3642889"/>
                <a:gd name="connsiteX15" fmla="*/ 1448038 w 2589734"/>
                <a:gd name="connsiteY15" fmla="*/ 1968650 h 3642889"/>
                <a:gd name="connsiteX16" fmla="*/ 1493758 w 2589734"/>
                <a:gd name="connsiteY16" fmla="*/ 1938170 h 3642889"/>
                <a:gd name="connsiteX17" fmla="*/ 1569958 w 2589734"/>
                <a:gd name="connsiteY17" fmla="*/ 1801010 h 3642889"/>
                <a:gd name="connsiteX18" fmla="*/ 1600438 w 2589734"/>
                <a:gd name="connsiteY18" fmla="*/ 1755290 h 3642889"/>
                <a:gd name="connsiteX19" fmla="*/ 1646158 w 2589734"/>
                <a:gd name="connsiteY19" fmla="*/ 1724810 h 3642889"/>
                <a:gd name="connsiteX20" fmla="*/ 1722358 w 2589734"/>
                <a:gd name="connsiteY20" fmla="*/ 1587650 h 3642889"/>
                <a:gd name="connsiteX21" fmla="*/ 1783318 w 2589734"/>
                <a:gd name="connsiteY21" fmla="*/ 1496210 h 3642889"/>
                <a:gd name="connsiteX22" fmla="*/ 1813798 w 2589734"/>
                <a:gd name="connsiteY22" fmla="*/ 1450490 h 3642889"/>
                <a:gd name="connsiteX23" fmla="*/ 1859518 w 2589734"/>
                <a:gd name="connsiteY23" fmla="*/ 1404770 h 3642889"/>
                <a:gd name="connsiteX24" fmla="*/ 1935718 w 2589734"/>
                <a:gd name="connsiteY24" fmla="*/ 1267610 h 3642889"/>
                <a:gd name="connsiteX25" fmla="*/ 1966198 w 2589734"/>
                <a:gd name="connsiteY25" fmla="*/ 1221890 h 3642889"/>
                <a:gd name="connsiteX26" fmla="*/ 1981438 w 2589734"/>
                <a:gd name="connsiteY26" fmla="*/ 1176170 h 3642889"/>
                <a:gd name="connsiteX27" fmla="*/ 2042398 w 2589734"/>
                <a:gd name="connsiteY27" fmla="*/ 1084730 h 3642889"/>
                <a:gd name="connsiteX28" fmla="*/ 2088118 w 2589734"/>
                <a:gd name="connsiteY28" fmla="*/ 978050 h 3642889"/>
                <a:gd name="connsiteX29" fmla="*/ 2118598 w 2589734"/>
                <a:gd name="connsiteY29" fmla="*/ 932330 h 3642889"/>
                <a:gd name="connsiteX30" fmla="*/ 2133838 w 2589734"/>
                <a:gd name="connsiteY30" fmla="*/ 886610 h 3642889"/>
                <a:gd name="connsiteX31" fmla="*/ 2164318 w 2589734"/>
                <a:gd name="connsiteY31" fmla="*/ 840890 h 3642889"/>
                <a:gd name="connsiteX32" fmla="*/ 2225278 w 2589734"/>
                <a:gd name="connsiteY32" fmla="*/ 688490 h 3642889"/>
                <a:gd name="connsiteX33" fmla="*/ 2255758 w 2589734"/>
                <a:gd name="connsiteY33" fmla="*/ 642770 h 3642889"/>
                <a:gd name="connsiteX34" fmla="*/ 2286238 w 2589734"/>
                <a:gd name="connsiteY34" fmla="*/ 551330 h 3642889"/>
                <a:gd name="connsiteX35" fmla="*/ 2316718 w 2589734"/>
                <a:gd name="connsiteY35" fmla="*/ 490370 h 3642889"/>
                <a:gd name="connsiteX36" fmla="*/ 2347198 w 2589734"/>
                <a:gd name="connsiteY36" fmla="*/ 398930 h 3642889"/>
                <a:gd name="connsiteX37" fmla="*/ 2362438 w 2589734"/>
                <a:gd name="connsiteY37" fmla="*/ 353210 h 3642889"/>
                <a:gd name="connsiteX38" fmla="*/ 2377678 w 2589734"/>
                <a:gd name="connsiteY38" fmla="*/ 109370 h 3642889"/>
                <a:gd name="connsiteX39" fmla="*/ 2410847 w 2589734"/>
                <a:gd name="connsiteY39" fmla="*/ 1 h 3642889"/>
                <a:gd name="connsiteX40" fmla="*/ 2498701 w 2589734"/>
                <a:gd name="connsiteY40" fmla="*/ 0 h 3642889"/>
                <a:gd name="connsiteX41" fmla="*/ 2524699 w 2589734"/>
                <a:gd name="connsiteY41" fmla="*/ 150607 h 3642889"/>
                <a:gd name="connsiteX42" fmla="*/ 2514838 w 2589734"/>
                <a:gd name="connsiteY42" fmla="*/ 246530 h 3642889"/>
                <a:gd name="connsiteX43" fmla="*/ 2507666 w 2589734"/>
                <a:gd name="connsiteY43" fmla="*/ 511885 h 3642889"/>
                <a:gd name="connsiteX44" fmla="*/ 2571316 w 2589734"/>
                <a:gd name="connsiteY44" fmla="*/ 554019 h 3642889"/>
                <a:gd name="connsiteX45" fmla="*/ 2538145 w 2589734"/>
                <a:gd name="connsiteY45" fmla="*/ 796963 h 3642889"/>
                <a:gd name="connsiteX46" fmla="*/ 2516631 w 2589734"/>
                <a:gd name="connsiteY46" fmla="*/ 892886 h 3642889"/>
                <a:gd name="connsiteX47" fmla="*/ 2484358 w 2589734"/>
                <a:gd name="connsiteY47" fmla="*/ 993290 h 3642889"/>
                <a:gd name="connsiteX48" fmla="*/ 2435948 w 2589734"/>
                <a:gd name="connsiteY48" fmla="*/ 1147483 h 3642889"/>
                <a:gd name="connsiteX49" fmla="*/ 2499598 w 2589734"/>
                <a:gd name="connsiteY49" fmla="*/ 1206650 h 3642889"/>
                <a:gd name="connsiteX50" fmla="*/ 2582073 w 2589734"/>
                <a:gd name="connsiteY50" fmla="*/ 1256852 h 3642889"/>
                <a:gd name="connsiteX51" fmla="*/ 2575798 w 2589734"/>
                <a:gd name="connsiteY51" fmla="*/ 1343810 h 3642889"/>
                <a:gd name="connsiteX52" fmla="*/ 2545318 w 2589734"/>
                <a:gd name="connsiteY52" fmla="*/ 1435250 h 3642889"/>
                <a:gd name="connsiteX53" fmla="*/ 2530078 w 2589734"/>
                <a:gd name="connsiteY53" fmla="*/ 1480970 h 3642889"/>
                <a:gd name="connsiteX54" fmla="*/ 2463740 w 2589734"/>
                <a:gd name="connsiteY54" fmla="*/ 1583167 h 3642889"/>
                <a:gd name="connsiteX55" fmla="*/ 2392918 w 2589734"/>
                <a:gd name="connsiteY55" fmla="*/ 1709570 h 3642889"/>
                <a:gd name="connsiteX56" fmla="*/ 2362438 w 2589734"/>
                <a:gd name="connsiteY56" fmla="*/ 1755290 h 3642889"/>
                <a:gd name="connsiteX57" fmla="*/ 2362438 w 2589734"/>
                <a:gd name="connsiteY57" fmla="*/ 1816250 h 3642889"/>
                <a:gd name="connsiteX58" fmla="*/ 2369610 w 2589734"/>
                <a:gd name="connsiteY58" fmla="*/ 1906793 h 3642889"/>
                <a:gd name="connsiteX59" fmla="*/ 2323890 w 2589734"/>
                <a:gd name="connsiteY59" fmla="*/ 1983890 h 3642889"/>
                <a:gd name="connsiteX60" fmla="*/ 2286238 w 2589734"/>
                <a:gd name="connsiteY60" fmla="*/ 2029610 h 3642889"/>
                <a:gd name="connsiteX61" fmla="*/ 2271894 w 2589734"/>
                <a:gd name="connsiteY61" fmla="*/ 2064573 h 3642889"/>
                <a:gd name="connsiteX62" fmla="*/ 2133838 w 2589734"/>
                <a:gd name="connsiteY62" fmla="*/ 2197250 h 3642889"/>
                <a:gd name="connsiteX63" fmla="*/ 2103358 w 2589734"/>
                <a:gd name="connsiteY63" fmla="*/ 2242970 h 3642889"/>
                <a:gd name="connsiteX64" fmla="*/ 2072878 w 2589734"/>
                <a:gd name="connsiteY64" fmla="*/ 2288690 h 3642889"/>
                <a:gd name="connsiteX65" fmla="*/ 2022676 w 2589734"/>
                <a:gd name="connsiteY65" fmla="*/ 2330823 h 3642889"/>
                <a:gd name="connsiteX66" fmla="*/ 1981438 w 2589734"/>
                <a:gd name="connsiteY66" fmla="*/ 2395370 h 3642889"/>
                <a:gd name="connsiteX67" fmla="*/ 1922271 w 2589734"/>
                <a:gd name="connsiteY67" fmla="*/ 2450951 h 3642889"/>
                <a:gd name="connsiteX68" fmla="*/ 1889998 w 2589734"/>
                <a:gd name="connsiteY68" fmla="*/ 2502050 h 3642889"/>
                <a:gd name="connsiteX69" fmla="*/ 1905238 w 2589734"/>
                <a:gd name="connsiteY69" fmla="*/ 2547770 h 3642889"/>
                <a:gd name="connsiteX70" fmla="*/ 1946476 w 2589734"/>
                <a:gd name="connsiteY70" fmla="*/ 2607834 h 3642889"/>
                <a:gd name="connsiteX71" fmla="*/ 1874758 w 2589734"/>
                <a:gd name="connsiteY71" fmla="*/ 2700170 h 3642889"/>
                <a:gd name="connsiteX72" fmla="*/ 1829038 w 2589734"/>
                <a:gd name="connsiteY72" fmla="*/ 2715410 h 3642889"/>
                <a:gd name="connsiteX73" fmla="*/ 1737598 w 2589734"/>
                <a:gd name="connsiteY73" fmla="*/ 2776370 h 3642889"/>
                <a:gd name="connsiteX74" fmla="*/ 1691878 w 2589734"/>
                <a:gd name="connsiteY74" fmla="*/ 2806850 h 3642889"/>
                <a:gd name="connsiteX75" fmla="*/ 1646158 w 2589734"/>
                <a:gd name="connsiteY75" fmla="*/ 2822090 h 3642889"/>
                <a:gd name="connsiteX76" fmla="*/ 1463278 w 2589734"/>
                <a:gd name="connsiteY76" fmla="*/ 2913530 h 3642889"/>
                <a:gd name="connsiteX77" fmla="*/ 1417558 w 2589734"/>
                <a:gd name="connsiteY77" fmla="*/ 2928770 h 3642889"/>
                <a:gd name="connsiteX78" fmla="*/ 1371838 w 2589734"/>
                <a:gd name="connsiteY78" fmla="*/ 2944010 h 3642889"/>
                <a:gd name="connsiteX79" fmla="*/ 1341358 w 2589734"/>
                <a:gd name="connsiteY79" fmla="*/ 2989730 h 3642889"/>
                <a:gd name="connsiteX80" fmla="*/ 1295638 w 2589734"/>
                <a:gd name="connsiteY80" fmla="*/ 3004970 h 3642889"/>
                <a:gd name="connsiteX81" fmla="*/ 1249918 w 2589734"/>
                <a:gd name="connsiteY81" fmla="*/ 3035450 h 3642889"/>
                <a:gd name="connsiteX82" fmla="*/ 1232886 w 2589734"/>
                <a:gd name="connsiteY82" fmla="*/ 3333975 h 3642889"/>
                <a:gd name="connsiteX83" fmla="*/ 701278 w 2589734"/>
                <a:gd name="connsiteY83" fmla="*/ 3507890 h 3642889"/>
                <a:gd name="connsiteX84" fmla="*/ 190258 w 2589734"/>
                <a:gd name="connsiteY84" fmla="*/ 3635458 h 3642889"/>
                <a:gd name="connsiteX85" fmla="*/ 40310 w 2589734"/>
                <a:gd name="connsiteY85" fmla="*/ 3297727 h 3642889"/>
                <a:gd name="connsiteX0" fmla="*/ 40310 w 2589734"/>
                <a:gd name="connsiteY0" fmla="*/ 3297727 h 3651647"/>
                <a:gd name="connsiteX1" fmla="*/ 5885 w 2589734"/>
                <a:gd name="connsiteY1" fmla="*/ 3096411 h 3651647"/>
                <a:gd name="connsiteX2" fmla="*/ 152638 w 2589734"/>
                <a:gd name="connsiteY2" fmla="*/ 3050690 h 3651647"/>
                <a:gd name="connsiteX3" fmla="*/ 213598 w 2589734"/>
                <a:gd name="connsiteY3" fmla="*/ 3035450 h 3651647"/>
                <a:gd name="connsiteX4" fmla="*/ 350758 w 2589734"/>
                <a:gd name="connsiteY4" fmla="*/ 2989730 h 3651647"/>
                <a:gd name="connsiteX5" fmla="*/ 457438 w 2589734"/>
                <a:gd name="connsiteY5" fmla="*/ 2959250 h 3651647"/>
                <a:gd name="connsiteX6" fmla="*/ 640318 w 2589734"/>
                <a:gd name="connsiteY6" fmla="*/ 2883050 h 3651647"/>
                <a:gd name="connsiteX7" fmla="*/ 853678 w 2589734"/>
                <a:gd name="connsiteY7" fmla="*/ 2730650 h 3651647"/>
                <a:gd name="connsiteX8" fmla="*/ 945118 w 2589734"/>
                <a:gd name="connsiteY8" fmla="*/ 2654450 h 3651647"/>
                <a:gd name="connsiteX9" fmla="*/ 1082278 w 2589734"/>
                <a:gd name="connsiteY9" fmla="*/ 2486810 h 3651647"/>
                <a:gd name="connsiteX10" fmla="*/ 1112758 w 2589734"/>
                <a:gd name="connsiteY10" fmla="*/ 2441090 h 3651647"/>
                <a:gd name="connsiteX11" fmla="*/ 1158478 w 2589734"/>
                <a:gd name="connsiteY11" fmla="*/ 2395370 h 3651647"/>
                <a:gd name="connsiteX12" fmla="*/ 1234678 w 2589734"/>
                <a:gd name="connsiteY12" fmla="*/ 2258210 h 3651647"/>
                <a:gd name="connsiteX13" fmla="*/ 1295638 w 2589734"/>
                <a:gd name="connsiteY13" fmla="*/ 2151530 h 3651647"/>
                <a:gd name="connsiteX14" fmla="*/ 1341358 w 2589734"/>
                <a:gd name="connsiteY14" fmla="*/ 2105810 h 3651647"/>
                <a:gd name="connsiteX15" fmla="*/ 1448038 w 2589734"/>
                <a:gd name="connsiteY15" fmla="*/ 1968650 h 3651647"/>
                <a:gd name="connsiteX16" fmla="*/ 1493758 w 2589734"/>
                <a:gd name="connsiteY16" fmla="*/ 1938170 h 3651647"/>
                <a:gd name="connsiteX17" fmla="*/ 1569958 w 2589734"/>
                <a:gd name="connsiteY17" fmla="*/ 1801010 h 3651647"/>
                <a:gd name="connsiteX18" fmla="*/ 1600438 w 2589734"/>
                <a:gd name="connsiteY18" fmla="*/ 1755290 h 3651647"/>
                <a:gd name="connsiteX19" fmla="*/ 1646158 w 2589734"/>
                <a:gd name="connsiteY19" fmla="*/ 1724810 h 3651647"/>
                <a:gd name="connsiteX20" fmla="*/ 1722358 w 2589734"/>
                <a:gd name="connsiteY20" fmla="*/ 1587650 h 3651647"/>
                <a:gd name="connsiteX21" fmla="*/ 1783318 w 2589734"/>
                <a:gd name="connsiteY21" fmla="*/ 1496210 h 3651647"/>
                <a:gd name="connsiteX22" fmla="*/ 1813798 w 2589734"/>
                <a:gd name="connsiteY22" fmla="*/ 1450490 h 3651647"/>
                <a:gd name="connsiteX23" fmla="*/ 1859518 w 2589734"/>
                <a:gd name="connsiteY23" fmla="*/ 1404770 h 3651647"/>
                <a:gd name="connsiteX24" fmla="*/ 1935718 w 2589734"/>
                <a:gd name="connsiteY24" fmla="*/ 1267610 h 3651647"/>
                <a:gd name="connsiteX25" fmla="*/ 1966198 w 2589734"/>
                <a:gd name="connsiteY25" fmla="*/ 1221890 h 3651647"/>
                <a:gd name="connsiteX26" fmla="*/ 1981438 w 2589734"/>
                <a:gd name="connsiteY26" fmla="*/ 1176170 h 3651647"/>
                <a:gd name="connsiteX27" fmla="*/ 2042398 w 2589734"/>
                <a:gd name="connsiteY27" fmla="*/ 1084730 h 3651647"/>
                <a:gd name="connsiteX28" fmla="*/ 2088118 w 2589734"/>
                <a:gd name="connsiteY28" fmla="*/ 978050 h 3651647"/>
                <a:gd name="connsiteX29" fmla="*/ 2118598 w 2589734"/>
                <a:gd name="connsiteY29" fmla="*/ 932330 h 3651647"/>
                <a:gd name="connsiteX30" fmla="*/ 2133838 w 2589734"/>
                <a:gd name="connsiteY30" fmla="*/ 886610 h 3651647"/>
                <a:gd name="connsiteX31" fmla="*/ 2164318 w 2589734"/>
                <a:gd name="connsiteY31" fmla="*/ 840890 h 3651647"/>
                <a:gd name="connsiteX32" fmla="*/ 2225278 w 2589734"/>
                <a:gd name="connsiteY32" fmla="*/ 688490 h 3651647"/>
                <a:gd name="connsiteX33" fmla="*/ 2255758 w 2589734"/>
                <a:gd name="connsiteY33" fmla="*/ 642770 h 3651647"/>
                <a:gd name="connsiteX34" fmla="*/ 2286238 w 2589734"/>
                <a:gd name="connsiteY34" fmla="*/ 551330 h 3651647"/>
                <a:gd name="connsiteX35" fmla="*/ 2316718 w 2589734"/>
                <a:gd name="connsiteY35" fmla="*/ 490370 h 3651647"/>
                <a:gd name="connsiteX36" fmla="*/ 2347198 w 2589734"/>
                <a:gd name="connsiteY36" fmla="*/ 398930 h 3651647"/>
                <a:gd name="connsiteX37" fmla="*/ 2362438 w 2589734"/>
                <a:gd name="connsiteY37" fmla="*/ 353210 h 3651647"/>
                <a:gd name="connsiteX38" fmla="*/ 2377678 w 2589734"/>
                <a:gd name="connsiteY38" fmla="*/ 109370 h 3651647"/>
                <a:gd name="connsiteX39" fmla="*/ 2410847 w 2589734"/>
                <a:gd name="connsiteY39" fmla="*/ 1 h 3651647"/>
                <a:gd name="connsiteX40" fmla="*/ 2498701 w 2589734"/>
                <a:gd name="connsiteY40" fmla="*/ 0 h 3651647"/>
                <a:gd name="connsiteX41" fmla="*/ 2524699 w 2589734"/>
                <a:gd name="connsiteY41" fmla="*/ 150607 h 3651647"/>
                <a:gd name="connsiteX42" fmla="*/ 2514838 w 2589734"/>
                <a:gd name="connsiteY42" fmla="*/ 246530 h 3651647"/>
                <a:gd name="connsiteX43" fmla="*/ 2507666 w 2589734"/>
                <a:gd name="connsiteY43" fmla="*/ 511885 h 3651647"/>
                <a:gd name="connsiteX44" fmla="*/ 2571316 w 2589734"/>
                <a:gd name="connsiteY44" fmla="*/ 554019 h 3651647"/>
                <a:gd name="connsiteX45" fmla="*/ 2538145 w 2589734"/>
                <a:gd name="connsiteY45" fmla="*/ 796963 h 3651647"/>
                <a:gd name="connsiteX46" fmla="*/ 2516631 w 2589734"/>
                <a:gd name="connsiteY46" fmla="*/ 892886 h 3651647"/>
                <a:gd name="connsiteX47" fmla="*/ 2484358 w 2589734"/>
                <a:gd name="connsiteY47" fmla="*/ 993290 h 3651647"/>
                <a:gd name="connsiteX48" fmla="*/ 2435948 w 2589734"/>
                <a:gd name="connsiteY48" fmla="*/ 1147483 h 3651647"/>
                <a:gd name="connsiteX49" fmla="*/ 2499598 w 2589734"/>
                <a:gd name="connsiteY49" fmla="*/ 1206650 h 3651647"/>
                <a:gd name="connsiteX50" fmla="*/ 2582073 w 2589734"/>
                <a:gd name="connsiteY50" fmla="*/ 1256852 h 3651647"/>
                <a:gd name="connsiteX51" fmla="*/ 2575798 w 2589734"/>
                <a:gd name="connsiteY51" fmla="*/ 1343810 h 3651647"/>
                <a:gd name="connsiteX52" fmla="*/ 2545318 w 2589734"/>
                <a:gd name="connsiteY52" fmla="*/ 1435250 h 3651647"/>
                <a:gd name="connsiteX53" fmla="*/ 2530078 w 2589734"/>
                <a:gd name="connsiteY53" fmla="*/ 1480970 h 3651647"/>
                <a:gd name="connsiteX54" fmla="*/ 2463740 w 2589734"/>
                <a:gd name="connsiteY54" fmla="*/ 1583167 h 3651647"/>
                <a:gd name="connsiteX55" fmla="*/ 2392918 w 2589734"/>
                <a:gd name="connsiteY55" fmla="*/ 1709570 h 3651647"/>
                <a:gd name="connsiteX56" fmla="*/ 2362438 w 2589734"/>
                <a:gd name="connsiteY56" fmla="*/ 1755290 h 3651647"/>
                <a:gd name="connsiteX57" fmla="*/ 2362438 w 2589734"/>
                <a:gd name="connsiteY57" fmla="*/ 1816250 h 3651647"/>
                <a:gd name="connsiteX58" fmla="*/ 2369610 w 2589734"/>
                <a:gd name="connsiteY58" fmla="*/ 1906793 h 3651647"/>
                <a:gd name="connsiteX59" fmla="*/ 2323890 w 2589734"/>
                <a:gd name="connsiteY59" fmla="*/ 1983890 h 3651647"/>
                <a:gd name="connsiteX60" fmla="*/ 2286238 w 2589734"/>
                <a:gd name="connsiteY60" fmla="*/ 2029610 h 3651647"/>
                <a:gd name="connsiteX61" fmla="*/ 2271894 w 2589734"/>
                <a:gd name="connsiteY61" fmla="*/ 2064573 h 3651647"/>
                <a:gd name="connsiteX62" fmla="*/ 2133838 w 2589734"/>
                <a:gd name="connsiteY62" fmla="*/ 2197250 h 3651647"/>
                <a:gd name="connsiteX63" fmla="*/ 2103358 w 2589734"/>
                <a:gd name="connsiteY63" fmla="*/ 2242970 h 3651647"/>
                <a:gd name="connsiteX64" fmla="*/ 2072878 w 2589734"/>
                <a:gd name="connsiteY64" fmla="*/ 2288690 h 3651647"/>
                <a:gd name="connsiteX65" fmla="*/ 2022676 w 2589734"/>
                <a:gd name="connsiteY65" fmla="*/ 2330823 h 3651647"/>
                <a:gd name="connsiteX66" fmla="*/ 1981438 w 2589734"/>
                <a:gd name="connsiteY66" fmla="*/ 2395370 h 3651647"/>
                <a:gd name="connsiteX67" fmla="*/ 1922271 w 2589734"/>
                <a:gd name="connsiteY67" fmla="*/ 2450951 h 3651647"/>
                <a:gd name="connsiteX68" fmla="*/ 1889998 w 2589734"/>
                <a:gd name="connsiteY68" fmla="*/ 2502050 h 3651647"/>
                <a:gd name="connsiteX69" fmla="*/ 1905238 w 2589734"/>
                <a:gd name="connsiteY69" fmla="*/ 2547770 h 3651647"/>
                <a:gd name="connsiteX70" fmla="*/ 1946476 w 2589734"/>
                <a:gd name="connsiteY70" fmla="*/ 2607834 h 3651647"/>
                <a:gd name="connsiteX71" fmla="*/ 1874758 w 2589734"/>
                <a:gd name="connsiteY71" fmla="*/ 2700170 h 3651647"/>
                <a:gd name="connsiteX72" fmla="*/ 1829038 w 2589734"/>
                <a:gd name="connsiteY72" fmla="*/ 2715410 h 3651647"/>
                <a:gd name="connsiteX73" fmla="*/ 1737598 w 2589734"/>
                <a:gd name="connsiteY73" fmla="*/ 2776370 h 3651647"/>
                <a:gd name="connsiteX74" fmla="*/ 1691878 w 2589734"/>
                <a:gd name="connsiteY74" fmla="*/ 2806850 h 3651647"/>
                <a:gd name="connsiteX75" fmla="*/ 1646158 w 2589734"/>
                <a:gd name="connsiteY75" fmla="*/ 2822090 h 3651647"/>
                <a:gd name="connsiteX76" fmla="*/ 1463278 w 2589734"/>
                <a:gd name="connsiteY76" fmla="*/ 2913530 h 3651647"/>
                <a:gd name="connsiteX77" fmla="*/ 1417558 w 2589734"/>
                <a:gd name="connsiteY77" fmla="*/ 2928770 h 3651647"/>
                <a:gd name="connsiteX78" fmla="*/ 1371838 w 2589734"/>
                <a:gd name="connsiteY78" fmla="*/ 2944010 h 3651647"/>
                <a:gd name="connsiteX79" fmla="*/ 1341358 w 2589734"/>
                <a:gd name="connsiteY79" fmla="*/ 2989730 h 3651647"/>
                <a:gd name="connsiteX80" fmla="*/ 1295638 w 2589734"/>
                <a:gd name="connsiteY80" fmla="*/ 3004970 h 3651647"/>
                <a:gd name="connsiteX81" fmla="*/ 1249918 w 2589734"/>
                <a:gd name="connsiteY81" fmla="*/ 3035450 h 3651647"/>
                <a:gd name="connsiteX82" fmla="*/ 1232886 w 2589734"/>
                <a:gd name="connsiteY82" fmla="*/ 3333975 h 3651647"/>
                <a:gd name="connsiteX83" fmla="*/ 701278 w 2589734"/>
                <a:gd name="connsiteY83" fmla="*/ 3507890 h 3651647"/>
                <a:gd name="connsiteX84" fmla="*/ 469586 w 2589734"/>
                <a:gd name="connsiteY84" fmla="*/ 3588778 h 3651647"/>
                <a:gd name="connsiteX85" fmla="*/ 190258 w 2589734"/>
                <a:gd name="connsiteY85" fmla="*/ 3635458 h 3651647"/>
                <a:gd name="connsiteX86" fmla="*/ 40310 w 2589734"/>
                <a:gd name="connsiteY86" fmla="*/ 3297727 h 3651647"/>
                <a:gd name="connsiteX0" fmla="*/ 40310 w 2589734"/>
                <a:gd name="connsiteY0" fmla="*/ 3297727 h 3648588"/>
                <a:gd name="connsiteX1" fmla="*/ 5885 w 2589734"/>
                <a:gd name="connsiteY1" fmla="*/ 3096411 h 3648588"/>
                <a:gd name="connsiteX2" fmla="*/ 152638 w 2589734"/>
                <a:gd name="connsiteY2" fmla="*/ 3050690 h 3648588"/>
                <a:gd name="connsiteX3" fmla="*/ 213598 w 2589734"/>
                <a:gd name="connsiteY3" fmla="*/ 3035450 h 3648588"/>
                <a:gd name="connsiteX4" fmla="*/ 350758 w 2589734"/>
                <a:gd name="connsiteY4" fmla="*/ 2989730 h 3648588"/>
                <a:gd name="connsiteX5" fmla="*/ 457438 w 2589734"/>
                <a:gd name="connsiteY5" fmla="*/ 2959250 h 3648588"/>
                <a:gd name="connsiteX6" fmla="*/ 640318 w 2589734"/>
                <a:gd name="connsiteY6" fmla="*/ 2883050 h 3648588"/>
                <a:gd name="connsiteX7" fmla="*/ 853678 w 2589734"/>
                <a:gd name="connsiteY7" fmla="*/ 2730650 h 3648588"/>
                <a:gd name="connsiteX8" fmla="*/ 945118 w 2589734"/>
                <a:gd name="connsiteY8" fmla="*/ 2654450 h 3648588"/>
                <a:gd name="connsiteX9" fmla="*/ 1082278 w 2589734"/>
                <a:gd name="connsiteY9" fmla="*/ 2486810 h 3648588"/>
                <a:gd name="connsiteX10" fmla="*/ 1112758 w 2589734"/>
                <a:gd name="connsiteY10" fmla="*/ 2441090 h 3648588"/>
                <a:gd name="connsiteX11" fmla="*/ 1158478 w 2589734"/>
                <a:gd name="connsiteY11" fmla="*/ 2395370 h 3648588"/>
                <a:gd name="connsiteX12" fmla="*/ 1234678 w 2589734"/>
                <a:gd name="connsiteY12" fmla="*/ 2258210 h 3648588"/>
                <a:gd name="connsiteX13" fmla="*/ 1295638 w 2589734"/>
                <a:gd name="connsiteY13" fmla="*/ 2151530 h 3648588"/>
                <a:gd name="connsiteX14" fmla="*/ 1341358 w 2589734"/>
                <a:gd name="connsiteY14" fmla="*/ 2105810 h 3648588"/>
                <a:gd name="connsiteX15" fmla="*/ 1448038 w 2589734"/>
                <a:gd name="connsiteY15" fmla="*/ 1968650 h 3648588"/>
                <a:gd name="connsiteX16" fmla="*/ 1493758 w 2589734"/>
                <a:gd name="connsiteY16" fmla="*/ 1938170 h 3648588"/>
                <a:gd name="connsiteX17" fmla="*/ 1569958 w 2589734"/>
                <a:gd name="connsiteY17" fmla="*/ 1801010 h 3648588"/>
                <a:gd name="connsiteX18" fmla="*/ 1600438 w 2589734"/>
                <a:gd name="connsiteY18" fmla="*/ 1755290 h 3648588"/>
                <a:gd name="connsiteX19" fmla="*/ 1646158 w 2589734"/>
                <a:gd name="connsiteY19" fmla="*/ 1724810 h 3648588"/>
                <a:gd name="connsiteX20" fmla="*/ 1722358 w 2589734"/>
                <a:gd name="connsiteY20" fmla="*/ 1587650 h 3648588"/>
                <a:gd name="connsiteX21" fmla="*/ 1783318 w 2589734"/>
                <a:gd name="connsiteY21" fmla="*/ 1496210 h 3648588"/>
                <a:gd name="connsiteX22" fmla="*/ 1813798 w 2589734"/>
                <a:gd name="connsiteY22" fmla="*/ 1450490 h 3648588"/>
                <a:gd name="connsiteX23" fmla="*/ 1859518 w 2589734"/>
                <a:gd name="connsiteY23" fmla="*/ 1404770 h 3648588"/>
                <a:gd name="connsiteX24" fmla="*/ 1935718 w 2589734"/>
                <a:gd name="connsiteY24" fmla="*/ 1267610 h 3648588"/>
                <a:gd name="connsiteX25" fmla="*/ 1966198 w 2589734"/>
                <a:gd name="connsiteY25" fmla="*/ 1221890 h 3648588"/>
                <a:gd name="connsiteX26" fmla="*/ 1981438 w 2589734"/>
                <a:gd name="connsiteY26" fmla="*/ 1176170 h 3648588"/>
                <a:gd name="connsiteX27" fmla="*/ 2042398 w 2589734"/>
                <a:gd name="connsiteY27" fmla="*/ 1084730 h 3648588"/>
                <a:gd name="connsiteX28" fmla="*/ 2088118 w 2589734"/>
                <a:gd name="connsiteY28" fmla="*/ 978050 h 3648588"/>
                <a:gd name="connsiteX29" fmla="*/ 2118598 w 2589734"/>
                <a:gd name="connsiteY29" fmla="*/ 932330 h 3648588"/>
                <a:gd name="connsiteX30" fmla="*/ 2133838 w 2589734"/>
                <a:gd name="connsiteY30" fmla="*/ 886610 h 3648588"/>
                <a:gd name="connsiteX31" fmla="*/ 2164318 w 2589734"/>
                <a:gd name="connsiteY31" fmla="*/ 840890 h 3648588"/>
                <a:gd name="connsiteX32" fmla="*/ 2225278 w 2589734"/>
                <a:gd name="connsiteY32" fmla="*/ 688490 h 3648588"/>
                <a:gd name="connsiteX33" fmla="*/ 2255758 w 2589734"/>
                <a:gd name="connsiteY33" fmla="*/ 642770 h 3648588"/>
                <a:gd name="connsiteX34" fmla="*/ 2286238 w 2589734"/>
                <a:gd name="connsiteY34" fmla="*/ 551330 h 3648588"/>
                <a:gd name="connsiteX35" fmla="*/ 2316718 w 2589734"/>
                <a:gd name="connsiteY35" fmla="*/ 490370 h 3648588"/>
                <a:gd name="connsiteX36" fmla="*/ 2347198 w 2589734"/>
                <a:gd name="connsiteY36" fmla="*/ 398930 h 3648588"/>
                <a:gd name="connsiteX37" fmla="*/ 2362438 w 2589734"/>
                <a:gd name="connsiteY37" fmla="*/ 353210 h 3648588"/>
                <a:gd name="connsiteX38" fmla="*/ 2377678 w 2589734"/>
                <a:gd name="connsiteY38" fmla="*/ 109370 h 3648588"/>
                <a:gd name="connsiteX39" fmla="*/ 2410847 w 2589734"/>
                <a:gd name="connsiteY39" fmla="*/ 1 h 3648588"/>
                <a:gd name="connsiteX40" fmla="*/ 2498701 w 2589734"/>
                <a:gd name="connsiteY40" fmla="*/ 0 h 3648588"/>
                <a:gd name="connsiteX41" fmla="*/ 2524699 w 2589734"/>
                <a:gd name="connsiteY41" fmla="*/ 150607 h 3648588"/>
                <a:gd name="connsiteX42" fmla="*/ 2514838 w 2589734"/>
                <a:gd name="connsiteY42" fmla="*/ 246530 h 3648588"/>
                <a:gd name="connsiteX43" fmla="*/ 2507666 w 2589734"/>
                <a:gd name="connsiteY43" fmla="*/ 511885 h 3648588"/>
                <a:gd name="connsiteX44" fmla="*/ 2571316 w 2589734"/>
                <a:gd name="connsiteY44" fmla="*/ 554019 h 3648588"/>
                <a:gd name="connsiteX45" fmla="*/ 2538145 w 2589734"/>
                <a:gd name="connsiteY45" fmla="*/ 796963 h 3648588"/>
                <a:gd name="connsiteX46" fmla="*/ 2516631 w 2589734"/>
                <a:gd name="connsiteY46" fmla="*/ 892886 h 3648588"/>
                <a:gd name="connsiteX47" fmla="*/ 2484358 w 2589734"/>
                <a:gd name="connsiteY47" fmla="*/ 993290 h 3648588"/>
                <a:gd name="connsiteX48" fmla="*/ 2435948 w 2589734"/>
                <a:gd name="connsiteY48" fmla="*/ 1147483 h 3648588"/>
                <a:gd name="connsiteX49" fmla="*/ 2499598 w 2589734"/>
                <a:gd name="connsiteY49" fmla="*/ 1206650 h 3648588"/>
                <a:gd name="connsiteX50" fmla="*/ 2582073 w 2589734"/>
                <a:gd name="connsiteY50" fmla="*/ 1256852 h 3648588"/>
                <a:gd name="connsiteX51" fmla="*/ 2575798 w 2589734"/>
                <a:gd name="connsiteY51" fmla="*/ 1343810 h 3648588"/>
                <a:gd name="connsiteX52" fmla="*/ 2545318 w 2589734"/>
                <a:gd name="connsiteY52" fmla="*/ 1435250 h 3648588"/>
                <a:gd name="connsiteX53" fmla="*/ 2530078 w 2589734"/>
                <a:gd name="connsiteY53" fmla="*/ 1480970 h 3648588"/>
                <a:gd name="connsiteX54" fmla="*/ 2463740 w 2589734"/>
                <a:gd name="connsiteY54" fmla="*/ 1583167 h 3648588"/>
                <a:gd name="connsiteX55" fmla="*/ 2392918 w 2589734"/>
                <a:gd name="connsiteY55" fmla="*/ 1709570 h 3648588"/>
                <a:gd name="connsiteX56" fmla="*/ 2362438 w 2589734"/>
                <a:gd name="connsiteY56" fmla="*/ 1755290 h 3648588"/>
                <a:gd name="connsiteX57" fmla="*/ 2362438 w 2589734"/>
                <a:gd name="connsiteY57" fmla="*/ 1816250 h 3648588"/>
                <a:gd name="connsiteX58" fmla="*/ 2369610 w 2589734"/>
                <a:gd name="connsiteY58" fmla="*/ 1906793 h 3648588"/>
                <a:gd name="connsiteX59" fmla="*/ 2323890 w 2589734"/>
                <a:gd name="connsiteY59" fmla="*/ 1983890 h 3648588"/>
                <a:gd name="connsiteX60" fmla="*/ 2286238 w 2589734"/>
                <a:gd name="connsiteY60" fmla="*/ 2029610 h 3648588"/>
                <a:gd name="connsiteX61" fmla="*/ 2271894 w 2589734"/>
                <a:gd name="connsiteY61" fmla="*/ 2064573 h 3648588"/>
                <a:gd name="connsiteX62" fmla="*/ 2133838 w 2589734"/>
                <a:gd name="connsiteY62" fmla="*/ 2197250 h 3648588"/>
                <a:gd name="connsiteX63" fmla="*/ 2103358 w 2589734"/>
                <a:gd name="connsiteY63" fmla="*/ 2242970 h 3648588"/>
                <a:gd name="connsiteX64" fmla="*/ 2072878 w 2589734"/>
                <a:gd name="connsiteY64" fmla="*/ 2288690 h 3648588"/>
                <a:gd name="connsiteX65" fmla="*/ 2022676 w 2589734"/>
                <a:gd name="connsiteY65" fmla="*/ 2330823 h 3648588"/>
                <a:gd name="connsiteX66" fmla="*/ 1981438 w 2589734"/>
                <a:gd name="connsiteY66" fmla="*/ 2395370 h 3648588"/>
                <a:gd name="connsiteX67" fmla="*/ 1922271 w 2589734"/>
                <a:gd name="connsiteY67" fmla="*/ 2450951 h 3648588"/>
                <a:gd name="connsiteX68" fmla="*/ 1889998 w 2589734"/>
                <a:gd name="connsiteY68" fmla="*/ 2502050 h 3648588"/>
                <a:gd name="connsiteX69" fmla="*/ 1905238 w 2589734"/>
                <a:gd name="connsiteY69" fmla="*/ 2547770 h 3648588"/>
                <a:gd name="connsiteX70" fmla="*/ 1946476 w 2589734"/>
                <a:gd name="connsiteY70" fmla="*/ 2607834 h 3648588"/>
                <a:gd name="connsiteX71" fmla="*/ 1874758 w 2589734"/>
                <a:gd name="connsiteY71" fmla="*/ 2700170 h 3648588"/>
                <a:gd name="connsiteX72" fmla="*/ 1829038 w 2589734"/>
                <a:gd name="connsiteY72" fmla="*/ 2715410 h 3648588"/>
                <a:gd name="connsiteX73" fmla="*/ 1737598 w 2589734"/>
                <a:gd name="connsiteY73" fmla="*/ 2776370 h 3648588"/>
                <a:gd name="connsiteX74" fmla="*/ 1691878 w 2589734"/>
                <a:gd name="connsiteY74" fmla="*/ 2806850 h 3648588"/>
                <a:gd name="connsiteX75" fmla="*/ 1646158 w 2589734"/>
                <a:gd name="connsiteY75" fmla="*/ 2822090 h 3648588"/>
                <a:gd name="connsiteX76" fmla="*/ 1463278 w 2589734"/>
                <a:gd name="connsiteY76" fmla="*/ 2913530 h 3648588"/>
                <a:gd name="connsiteX77" fmla="*/ 1417558 w 2589734"/>
                <a:gd name="connsiteY77" fmla="*/ 2928770 h 3648588"/>
                <a:gd name="connsiteX78" fmla="*/ 1371838 w 2589734"/>
                <a:gd name="connsiteY78" fmla="*/ 2944010 h 3648588"/>
                <a:gd name="connsiteX79" fmla="*/ 1341358 w 2589734"/>
                <a:gd name="connsiteY79" fmla="*/ 2989730 h 3648588"/>
                <a:gd name="connsiteX80" fmla="*/ 1295638 w 2589734"/>
                <a:gd name="connsiteY80" fmla="*/ 3004970 h 3648588"/>
                <a:gd name="connsiteX81" fmla="*/ 1249918 w 2589734"/>
                <a:gd name="connsiteY81" fmla="*/ 3035450 h 3648588"/>
                <a:gd name="connsiteX82" fmla="*/ 1232886 w 2589734"/>
                <a:gd name="connsiteY82" fmla="*/ 3333975 h 3648588"/>
                <a:gd name="connsiteX83" fmla="*/ 701278 w 2589734"/>
                <a:gd name="connsiteY83" fmla="*/ 3507890 h 3648588"/>
                <a:gd name="connsiteX84" fmla="*/ 469586 w 2589734"/>
                <a:gd name="connsiteY84" fmla="*/ 3572792 h 3648588"/>
                <a:gd name="connsiteX85" fmla="*/ 190258 w 2589734"/>
                <a:gd name="connsiteY85" fmla="*/ 3635458 h 3648588"/>
                <a:gd name="connsiteX86" fmla="*/ 40310 w 2589734"/>
                <a:gd name="connsiteY86" fmla="*/ 3297727 h 3648588"/>
                <a:gd name="connsiteX0" fmla="*/ 40693 w 2590117"/>
                <a:gd name="connsiteY0" fmla="*/ 3297727 h 3648588"/>
                <a:gd name="connsiteX1" fmla="*/ 6268 w 2590117"/>
                <a:gd name="connsiteY1" fmla="*/ 3096411 h 3648588"/>
                <a:gd name="connsiteX2" fmla="*/ 153021 w 2590117"/>
                <a:gd name="connsiteY2" fmla="*/ 3050690 h 3648588"/>
                <a:gd name="connsiteX3" fmla="*/ 213981 w 2590117"/>
                <a:gd name="connsiteY3" fmla="*/ 3035450 h 3648588"/>
                <a:gd name="connsiteX4" fmla="*/ 351141 w 2590117"/>
                <a:gd name="connsiteY4" fmla="*/ 2989730 h 3648588"/>
                <a:gd name="connsiteX5" fmla="*/ 457821 w 2590117"/>
                <a:gd name="connsiteY5" fmla="*/ 2959250 h 3648588"/>
                <a:gd name="connsiteX6" fmla="*/ 640701 w 2590117"/>
                <a:gd name="connsiteY6" fmla="*/ 2883050 h 3648588"/>
                <a:gd name="connsiteX7" fmla="*/ 854061 w 2590117"/>
                <a:gd name="connsiteY7" fmla="*/ 2730650 h 3648588"/>
                <a:gd name="connsiteX8" fmla="*/ 945501 w 2590117"/>
                <a:gd name="connsiteY8" fmla="*/ 2654450 h 3648588"/>
                <a:gd name="connsiteX9" fmla="*/ 1082661 w 2590117"/>
                <a:gd name="connsiteY9" fmla="*/ 2486810 h 3648588"/>
                <a:gd name="connsiteX10" fmla="*/ 1113141 w 2590117"/>
                <a:gd name="connsiteY10" fmla="*/ 2441090 h 3648588"/>
                <a:gd name="connsiteX11" fmla="*/ 1158861 w 2590117"/>
                <a:gd name="connsiteY11" fmla="*/ 2395370 h 3648588"/>
                <a:gd name="connsiteX12" fmla="*/ 1235061 w 2590117"/>
                <a:gd name="connsiteY12" fmla="*/ 2258210 h 3648588"/>
                <a:gd name="connsiteX13" fmla="*/ 1296021 w 2590117"/>
                <a:gd name="connsiteY13" fmla="*/ 2151530 h 3648588"/>
                <a:gd name="connsiteX14" fmla="*/ 1341741 w 2590117"/>
                <a:gd name="connsiteY14" fmla="*/ 2105810 h 3648588"/>
                <a:gd name="connsiteX15" fmla="*/ 1448421 w 2590117"/>
                <a:gd name="connsiteY15" fmla="*/ 1968650 h 3648588"/>
                <a:gd name="connsiteX16" fmla="*/ 1494141 w 2590117"/>
                <a:gd name="connsiteY16" fmla="*/ 1938170 h 3648588"/>
                <a:gd name="connsiteX17" fmla="*/ 1570341 w 2590117"/>
                <a:gd name="connsiteY17" fmla="*/ 1801010 h 3648588"/>
                <a:gd name="connsiteX18" fmla="*/ 1600821 w 2590117"/>
                <a:gd name="connsiteY18" fmla="*/ 1755290 h 3648588"/>
                <a:gd name="connsiteX19" fmla="*/ 1646541 w 2590117"/>
                <a:gd name="connsiteY19" fmla="*/ 1724810 h 3648588"/>
                <a:gd name="connsiteX20" fmla="*/ 1722741 w 2590117"/>
                <a:gd name="connsiteY20" fmla="*/ 1587650 h 3648588"/>
                <a:gd name="connsiteX21" fmla="*/ 1783701 w 2590117"/>
                <a:gd name="connsiteY21" fmla="*/ 1496210 h 3648588"/>
                <a:gd name="connsiteX22" fmla="*/ 1814181 w 2590117"/>
                <a:gd name="connsiteY22" fmla="*/ 1450490 h 3648588"/>
                <a:gd name="connsiteX23" fmla="*/ 1859901 w 2590117"/>
                <a:gd name="connsiteY23" fmla="*/ 1404770 h 3648588"/>
                <a:gd name="connsiteX24" fmla="*/ 1936101 w 2590117"/>
                <a:gd name="connsiteY24" fmla="*/ 1267610 h 3648588"/>
                <a:gd name="connsiteX25" fmla="*/ 1966581 w 2590117"/>
                <a:gd name="connsiteY25" fmla="*/ 1221890 h 3648588"/>
                <a:gd name="connsiteX26" fmla="*/ 1981821 w 2590117"/>
                <a:gd name="connsiteY26" fmla="*/ 1176170 h 3648588"/>
                <a:gd name="connsiteX27" fmla="*/ 2042781 w 2590117"/>
                <a:gd name="connsiteY27" fmla="*/ 1084730 h 3648588"/>
                <a:gd name="connsiteX28" fmla="*/ 2088501 w 2590117"/>
                <a:gd name="connsiteY28" fmla="*/ 978050 h 3648588"/>
                <a:gd name="connsiteX29" fmla="*/ 2118981 w 2590117"/>
                <a:gd name="connsiteY29" fmla="*/ 932330 h 3648588"/>
                <a:gd name="connsiteX30" fmla="*/ 2134221 w 2590117"/>
                <a:gd name="connsiteY30" fmla="*/ 886610 h 3648588"/>
                <a:gd name="connsiteX31" fmla="*/ 2164701 w 2590117"/>
                <a:gd name="connsiteY31" fmla="*/ 840890 h 3648588"/>
                <a:gd name="connsiteX32" fmla="*/ 2225661 w 2590117"/>
                <a:gd name="connsiteY32" fmla="*/ 688490 h 3648588"/>
                <a:gd name="connsiteX33" fmla="*/ 2256141 w 2590117"/>
                <a:gd name="connsiteY33" fmla="*/ 642770 h 3648588"/>
                <a:gd name="connsiteX34" fmla="*/ 2286621 w 2590117"/>
                <a:gd name="connsiteY34" fmla="*/ 551330 h 3648588"/>
                <a:gd name="connsiteX35" fmla="*/ 2317101 w 2590117"/>
                <a:gd name="connsiteY35" fmla="*/ 490370 h 3648588"/>
                <a:gd name="connsiteX36" fmla="*/ 2347581 w 2590117"/>
                <a:gd name="connsiteY36" fmla="*/ 398930 h 3648588"/>
                <a:gd name="connsiteX37" fmla="*/ 2362821 w 2590117"/>
                <a:gd name="connsiteY37" fmla="*/ 353210 h 3648588"/>
                <a:gd name="connsiteX38" fmla="*/ 2378061 w 2590117"/>
                <a:gd name="connsiteY38" fmla="*/ 109370 h 3648588"/>
                <a:gd name="connsiteX39" fmla="*/ 2411230 w 2590117"/>
                <a:gd name="connsiteY39" fmla="*/ 1 h 3648588"/>
                <a:gd name="connsiteX40" fmla="*/ 2499084 w 2590117"/>
                <a:gd name="connsiteY40" fmla="*/ 0 h 3648588"/>
                <a:gd name="connsiteX41" fmla="*/ 2525082 w 2590117"/>
                <a:gd name="connsiteY41" fmla="*/ 150607 h 3648588"/>
                <a:gd name="connsiteX42" fmla="*/ 2515221 w 2590117"/>
                <a:gd name="connsiteY42" fmla="*/ 246530 h 3648588"/>
                <a:gd name="connsiteX43" fmla="*/ 2508049 w 2590117"/>
                <a:gd name="connsiteY43" fmla="*/ 511885 h 3648588"/>
                <a:gd name="connsiteX44" fmla="*/ 2571699 w 2590117"/>
                <a:gd name="connsiteY44" fmla="*/ 554019 h 3648588"/>
                <a:gd name="connsiteX45" fmla="*/ 2538528 w 2590117"/>
                <a:gd name="connsiteY45" fmla="*/ 796963 h 3648588"/>
                <a:gd name="connsiteX46" fmla="*/ 2517014 w 2590117"/>
                <a:gd name="connsiteY46" fmla="*/ 892886 h 3648588"/>
                <a:gd name="connsiteX47" fmla="*/ 2484741 w 2590117"/>
                <a:gd name="connsiteY47" fmla="*/ 993290 h 3648588"/>
                <a:gd name="connsiteX48" fmla="*/ 2436331 w 2590117"/>
                <a:gd name="connsiteY48" fmla="*/ 1147483 h 3648588"/>
                <a:gd name="connsiteX49" fmla="*/ 2499981 w 2590117"/>
                <a:gd name="connsiteY49" fmla="*/ 1206650 h 3648588"/>
                <a:gd name="connsiteX50" fmla="*/ 2582456 w 2590117"/>
                <a:gd name="connsiteY50" fmla="*/ 1256852 h 3648588"/>
                <a:gd name="connsiteX51" fmla="*/ 2576181 w 2590117"/>
                <a:gd name="connsiteY51" fmla="*/ 1343810 h 3648588"/>
                <a:gd name="connsiteX52" fmla="*/ 2545701 w 2590117"/>
                <a:gd name="connsiteY52" fmla="*/ 1435250 h 3648588"/>
                <a:gd name="connsiteX53" fmla="*/ 2530461 w 2590117"/>
                <a:gd name="connsiteY53" fmla="*/ 1480970 h 3648588"/>
                <a:gd name="connsiteX54" fmla="*/ 2464123 w 2590117"/>
                <a:gd name="connsiteY54" fmla="*/ 1583167 h 3648588"/>
                <a:gd name="connsiteX55" fmla="*/ 2393301 w 2590117"/>
                <a:gd name="connsiteY55" fmla="*/ 1709570 h 3648588"/>
                <a:gd name="connsiteX56" fmla="*/ 2362821 w 2590117"/>
                <a:gd name="connsiteY56" fmla="*/ 1755290 h 3648588"/>
                <a:gd name="connsiteX57" fmla="*/ 2362821 w 2590117"/>
                <a:gd name="connsiteY57" fmla="*/ 1816250 h 3648588"/>
                <a:gd name="connsiteX58" fmla="*/ 2369993 w 2590117"/>
                <a:gd name="connsiteY58" fmla="*/ 1906793 h 3648588"/>
                <a:gd name="connsiteX59" fmla="*/ 2324273 w 2590117"/>
                <a:gd name="connsiteY59" fmla="*/ 1983890 h 3648588"/>
                <a:gd name="connsiteX60" fmla="*/ 2286621 w 2590117"/>
                <a:gd name="connsiteY60" fmla="*/ 2029610 h 3648588"/>
                <a:gd name="connsiteX61" fmla="*/ 2272277 w 2590117"/>
                <a:gd name="connsiteY61" fmla="*/ 2064573 h 3648588"/>
                <a:gd name="connsiteX62" fmla="*/ 2134221 w 2590117"/>
                <a:gd name="connsiteY62" fmla="*/ 2197250 h 3648588"/>
                <a:gd name="connsiteX63" fmla="*/ 2103741 w 2590117"/>
                <a:gd name="connsiteY63" fmla="*/ 2242970 h 3648588"/>
                <a:gd name="connsiteX64" fmla="*/ 2073261 w 2590117"/>
                <a:gd name="connsiteY64" fmla="*/ 2288690 h 3648588"/>
                <a:gd name="connsiteX65" fmla="*/ 2023059 w 2590117"/>
                <a:gd name="connsiteY65" fmla="*/ 2330823 h 3648588"/>
                <a:gd name="connsiteX66" fmla="*/ 1981821 w 2590117"/>
                <a:gd name="connsiteY66" fmla="*/ 2395370 h 3648588"/>
                <a:gd name="connsiteX67" fmla="*/ 1922654 w 2590117"/>
                <a:gd name="connsiteY67" fmla="*/ 2450951 h 3648588"/>
                <a:gd name="connsiteX68" fmla="*/ 1890381 w 2590117"/>
                <a:gd name="connsiteY68" fmla="*/ 2502050 h 3648588"/>
                <a:gd name="connsiteX69" fmla="*/ 1905621 w 2590117"/>
                <a:gd name="connsiteY69" fmla="*/ 2547770 h 3648588"/>
                <a:gd name="connsiteX70" fmla="*/ 1946859 w 2590117"/>
                <a:gd name="connsiteY70" fmla="*/ 2607834 h 3648588"/>
                <a:gd name="connsiteX71" fmla="*/ 1875141 w 2590117"/>
                <a:gd name="connsiteY71" fmla="*/ 2700170 h 3648588"/>
                <a:gd name="connsiteX72" fmla="*/ 1829421 w 2590117"/>
                <a:gd name="connsiteY72" fmla="*/ 2715410 h 3648588"/>
                <a:gd name="connsiteX73" fmla="*/ 1737981 w 2590117"/>
                <a:gd name="connsiteY73" fmla="*/ 2776370 h 3648588"/>
                <a:gd name="connsiteX74" fmla="*/ 1692261 w 2590117"/>
                <a:gd name="connsiteY74" fmla="*/ 2806850 h 3648588"/>
                <a:gd name="connsiteX75" fmla="*/ 1646541 w 2590117"/>
                <a:gd name="connsiteY75" fmla="*/ 2822090 h 3648588"/>
                <a:gd name="connsiteX76" fmla="*/ 1463661 w 2590117"/>
                <a:gd name="connsiteY76" fmla="*/ 2913530 h 3648588"/>
                <a:gd name="connsiteX77" fmla="*/ 1417941 w 2590117"/>
                <a:gd name="connsiteY77" fmla="*/ 2928770 h 3648588"/>
                <a:gd name="connsiteX78" fmla="*/ 1372221 w 2590117"/>
                <a:gd name="connsiteY78" fmla="*/ 2944010 h 3648588"/>
                <a:gd name="connsiteX79" fmla="*/ 1341741 w 2590117"/>
                <a:gd name="connsiteY79" fmla="*/ 2989730 h 3648588"/>
                <a:gd name="connsiteX80" fmla="*/ 1296021 w 2590117"/>
                <a:gd name="connsiteY80" fmla="*/ 3004970 h 3648588"/>
                <a:gd name="connsiteX81" fmla="*/ 1250301 w 2590117"/>
                <a:gd name="connsiteY81" fmla="*/ 3035450 h 3648588"/>
                <a:gd name="connsiteX82" fmla="*/ 1233269 w 2590117"/>
                <a:gd name="connsiteY82" fmla="*/ 3333975 h 3648588"/>
                <a:gd name="connsiteX83" fmla="*/ 701661 w 2590117"/>
                <a:gd name="connsiteY83" fmla="*/ 3507890 h 3648588"/>
                <a:gd name="connsiteX84" fmla="*/ 469969 w 2590117"/>
                <a:gd name="connsiteY84" fmla="*/ 3572792 h 3648588"/>
                <a:gd name="connsiteX85" fmla="*/ 165063 w 2590117"/>
                <a:gd name="connsiteY85" fmla="*/ 3635458 h 3648588"/>
                <a:gd name="connsiteX86" fmla="*/ 40693 w 2590117"/>
                <a:gd name="connsiteY86" fmla="*/ 3297727 h 3648588"/>
                <a:gd name="connsiteX0" fmla="*/ 40693 w 2590117"/>
                <a:gd name="connsiteY0" fmla="*/ 3297727 h 3636883"/>
                <a:gd name="connsiteX1" fmla="*/ 6268 w 2590117"/>
                <a:gd name="connsiteY1" fmla="*/ 3096411 h 3636883"/>
                <a:gd name="connsiteX2" fmla="*/ 153021 w 2590117"/>
                <a:gd name="connsiteY2" fmla="*/ 3050690 h 3636883"/>
                <a:gd name="connsiteX3" fmla="*/ 213981 w 2590117"/>
                <a:gd name="connsiteY3" fmla="*/ 3035450 h 3636883"/>
                <a:gd name="connsiteX4" fmla="*/ 351141 w 2590117"/>
                <a:gd name="connsiteY4" fmla="*/ 2989730 h 3636883"/>
                <a:gd name="connsiteX5" fmla="*/ 457821 w 2590117"/>
                <a:gd name="connsiteY5" fmla="*/ 2959250 h 3636883"/>
                <a:gd name="connsiteX6" fmla="*/ 640701 w 2590117"/>
                <a:gd name="connsiteY6" fmla="*/ 2883050 h 3636883"/>
                <a:gd name="connsiteX7" fmla="*/ 854061 w 2590117"/>
                <a:gd name="connsiteY7" fmla="*/ 2730650 h 3636883"/>
                <a:gd name="connsiteX8" fmla="*/ 945501 w 2590117"/>
                <a:gd name="connsiteY8" fmla="*/ 2654450 h 3636883"/>
                <a:gd name="connsiteX9" fmla="*/ 1082661 w 2590117"/>
                <a:gd name="connsiteY9" fmla="*/ 2486810 h 3636883"/>
                <a:gd name="connsiteX10" fmla="*/ 1113141 w 2590117"/>
                <a:gd name="connsiteY10" fmla="*/ 2441090 h 3636883"/>
                <a:gd name="connsiteX11" fmla="*/ 1158861 w 2590117"/>
                <a:gd name="connsiteY11" fmla="*/ 2395370 h 3636883"/>
                <a:gd name="connsiteX12" fmla="*/ 1235061 w 2590117"/>
                <a:gd name="connsiteY12" fmla="*/ 2258210 h 3636883"/>
                <a:gd name="connsiteX13" fmla="*/ 1296021 w 2590117"/>
                <a:gd name="connsiteY13" fmla="*/ 2151530 h 3636883"/>
                <a:gd name="connsiteX14" fmla="*/ 1341741 w 2590117"/>
                <a:gd name="connsiteY14" fmla="*/ 2105810 h 3636883"/>
                <a:gd name="connsiteX15" fmla="*/ 1448421 w 2590117"/>
                <a:gd name="connsiteY15" fmla="*/ 1968650 h 3636883"/>
                <a:gd name="connsiteX16" fmla="*/ 1494141 w 2590117"/>
                <a:gd name="connsiteY16" fmla="*/ 1938170 h 3636883"/>
                <a:gd name="connsiteX17" fmla="*/ 1570341 w 2590117"/>
                <a:gd name="connsiteY17" fmla="*/ 1801010 h 3636883"/>
                <a:gd name="connsiteX18" fmla="*/ 1600821 w 2590117"/>
                <a:gd name="connsiteY18" fmla="*/ 1755290 h 3636883"/>
                <a:gd name="connsiteX19" fmla="*/ 1646541 w 2590117"/>
                <a:gd name="connsiteY19" fmla="*/ 1724810 h 3636883"/>
                <a:gd name="connsiteX20" fmla="*/ 1722741 w 2590117"/>
                <a:gd name="connsiteY20" fmla="*/ 1587650 h 3636883"/>
                <a:gd name="connsiteX21" fmla="*/ 1783701 w 2590117"/>
                <a:gd name="connsiteY21" fmla="*/ 1496210 h 3636883"/>
                <a:gd name="connsiteX22" fmla="*/ 1814181 w 2590117"/>
                <a:gd name="connsiteY22" fmla="*/ 1450490 h 3636883"/>
                <a:gd name="connsiteX23" fmla="*/ 1859901 w 2590117"/>
                <a:gd name="connsiteY23" fmla="*/ 1404770 h 3636883"/>
                <a:gd name="connsiteX24" fmla="*/ 1936101 w 2590117"/>
                <a:gd name="connsiteY24" fmla="*/ 1267610 h 3636883"/>
                <a:gd name="connsiteX25" fmla="*/ 1966581 w 2590117"/>
                <a:gd name="connsiteY25" fmla="*/ 1221890 h 3636883"/>
                <a:gd name="connsiteX26" fmla="*/ 1981821 w 2590117"/>
                <a:gd name="connsiteY26" fmla="*/ 1176170 h 3636883"/>
                <a:gd name="connsiteX27" fmla="*/ 2042781 w 2590117"/>
                <a:gd name="connsiteY27" fmla="*/ 1084730 h 3636883"/>
                <a:gd name="connsiteX28" fmla="*/ 2088501 w 2590117"/>
                <a:gd name="connsiteY28" fmla="*/ 978050 h 3636883"/>
                <a:gd name="connsiteX29" fmla="*/ 2118981 w 2590117"/>
                <a:gd name="connsiteY29" fmla="*/ 932330 h 3636883"/>
                <a:gd name="connsiteX30" fmla="*/ 2134221 w 2590117"/>
                <a:gd name="connsiteY30" fmla="*/ 886610 h 3636883"/>
                <a:gd name="connsiteX31" fmla="*/ 2164701 w 2590117"/>
                <a:gd name="connsiteY31" fmla="*/ 840890 h 3636883"/>
                <a:gd name="connsiteX32" fmla="*/ 2225661 w 2590117"/>
                <a:gd name="connsiteY32" fmla="*/ 688490 h 3636883"/>
                <a:gd name="connsiteX33" fmla="*/ 2256141 w 2590117"/>
                <a:gd name="connsiteY33" fmla="*/ 642770 h 3636883"/>
                <a:gd name="connsiteX34" fmla="*/ 2286621 w 2590117"/>
                <a:gd name="connsiteY34" fmla="*/ 551330 h 3636883"/>
                <a:gd name="connsiteX35" fmla="*/ 2317101 w 2590117"/>
                <a:gd name="connsiteY35" fmla="*/ 490370 h 3636883"/>
                <a:gd name="connsiteX36" fmla="*/ 2347581 w 2590117"/>
                <a:gd name="connsiteY36" fmla="*/ 398930 h 3636883"/>
                <a:gd name="connsiteX37" fmla="*/ 2362821 w 2590117"/>
                <a:gd name="connsiteY37" fmla="*/ 353210 h 3636883"/>
                <a:gd name="connsiteX38" fmla="*/ 2378061 w 2590117"/>
                <a:gd name="connsiteY38" fmla="*/ 109370 h 3636883"/>
                <a:gd name="connsiteX39" fmla="*/ 2411230 w 2590117"/>
                <a:gd name="connsiteY39" fmla="*/ 1 h 3636883"/>
                <a:gd name="connsiteX40" fmla="*/ 2499084 w 2590117"/>
                <a:gd name="connsiteY40" fmla="*/ 0 h 3636883"/>
                <a:gd name="connsiteX41" fmla="*/ 2525082 w 2590117"/>
                <a:gd name="connsiteY41" fmla="*/ 150607 h 3636883"/>
                <a:gd name="connsiteX42" fmla="*/ 2515221 w 2590117"/>
                <a:gd name="connsiteY42" fmla="*/ 246530 h 3636883"/>
                <a:gd name="connsiteX43" fmla="*/ 2508049 w 2590117"/>
                <a:gd name="connsiteY43" fmla="*/ 511885 h 3636883"/>
                <a:gd name="connsiteX44" fmla="*/ 2571699 w 2590117"/>
                <a:gd name="connsiteY44" fmla="*/ 554019 h 3636883"/>
                <a:gd name="connsiteX45" fmla="*/ 2538528 w 2590117"/>
                <a:gd name="connsiteY45" fmla="*/ 796963 h 3636883"/>
                <a:gd name="connsiteX46" fmla="*/ 2517014 w 2590117"/>
                <a:gd name="connsiteY46" fmla="*/ 892886 h 3636883"/>
                <a:gd name="connsiteX47" fmla="*/ 2484741 w 2590117"/>
                <a:gd name="connsiteY47" fmla="*/ 993290 h 3636883"/>
                <a:gd name="connsiteX48" fmla="*/ 2436331 w 2590117"/>
                <a:gd name="connsiteY48" fmla="*/ 1147483 h 3636883"/>
                <a:gd name="connsiteX49" fmla="*/ 2499981 w 2590117"/>
                <a:gd name="connsiteY49" fmla="*/ 1206650 h 3636883"/>
                <a:gd name="connsiteX50" fmla="*/ 2582456 w 2590117"/>
                <a:gd name="connsiteY50" fmla="*/ 1256852 h 3636883"/>
                <a:gd name="connsiteX51" fmla="*/ 2576181 w 2590117"/>
                <a:gd name="connsiteY51" fmla="*/ 1343810 h 3636883"/>
                <a:gd name="connsiteX52" fmla="*/ 2545701 w 2590117"/>
                <a:gd name="connsiteY52" fmla="*/ 1435250 h 3636883"/>
                <a:gd name="connsiteX53" fmla="*/ 2530461 w 2590117"/>
                <a:gd name="connsiteY53" fmla="*/ 1480970 h 3636883"/>
                <a:gd name="connsiteX54" fmla="*/ 2464123 w 2590117"/>
                <a:gd name="connsiteY54" fmla="*/ 1583167 h 3636883"/>
                <a:gd name="connsiteX55" fmla="*/ 2393301 w 2590117"/>
                <a:gd name="connsiteY55" fmla="*/ 1709570 h 3636883"/>
                <a:gd name="connsiteX56" fmla="*/ 2362821 w 2590117"/>
                <a:gd name="connsiteY56" fmla="*/ 1755290 h 3636883"/>
                <a:gd name="connsiteX57" fmla="*/ 2362821 w 2590117"/>
                <a:gd name="connsiteY57" fmla="*/ 1816250 h 3636883"/>
                <a:gd name="connsiteX58" fmla="*/ 2369993 w 2590117"/>
                <a:gd name="connsiteY58" fmla="*/ 1906793 h 3636883"/>
                <a:gd name="connsiteX59" fmla="*/ 2324273 w 2590117"/>
                <a:gd name="connsiteY59" fmla="*/ 1983890 h 3636883"/>
                <a:gd name="connsiteX60" fmla="*/ 2286621 w 2590117"/>
                <a:gd name="connsiteY60" fmla="*/ 2029610 h 3636883"/>
                <a:gd name="connsiteX61" fmla="*/ 2272277 w 2590117"/>
                <a:gd name="connsiteY61" fmla="*/ 2064573 h 3636883"/>
                <a:gd name="connsiteX62" fmla="*/ 2134221 w 2590117"/>
                <a:gd name="connsiteY62" fmla="*/ 2197250 h 3636883"/>
                <a:gd name="connsiteX63" fmla="*/ 2103741 w 2590117"/>
                <a:gd name="connsiteY63" fmla="*/ 2242970 h 3636883"/>
                <a:gd name="connsiteX64" fmla="*/ 2073261 w 2590117"/>
                <a:gd name="connsiteY64" fmla="*/ 2288690 h 3636883"/>
                <a:gd name="connsiteX65" fmla="*/ 2023059 w 2590117"/>
                <a:gd name="connsiteY65" fmla="*/ 2330823 h 3636883"/>
                <a:gd name="connsiteX66" fmla="*/ 1981821 w 2590117"/>
                <a:gd name="connsiteY66" fmla="*/ 2395370 h 3636883"/>
                <a:gd name="connsiteX67" fmla="*/ 1922654 w 2590117"/>
                <a:gd name="connsiteY67" fmla="*/ 2450951 h 3636883"/>
                <a:gd name="connsiteX68" fmla="*/ 1890381 w 2590117"/>
                <a:gd name="connsiteY68" fmla="*/ 2502050 h 3636883"/>
                <a:gd name="connsiteX69" fmla="*/ 1905621 w 2590117"/>
                <a:gd name="connsiteY69" fmla="*/ 2547770 h 3636883"/>
                <a:gd name="connsiteX70" fmla="*/ 1946859 w 2590117"/>
                <a:gd name="connsiteY70" fmla="*/ 2607834 h 3636883"/>
                <a:gd name="connsiteX71" fmla="*/ 1875141 w 2590117"/>
                <a:gd name="connsiteY71" fmla="*/ 2700170 h 3636883"/>
                <a:gd name="connsiteX72" fmla="*/ 1829421 w 2590117"/>
                <a:gd name="connsiteY72" fmla="*/ 2715410 h 3636883"/>
                <a:gd name="connsiteX73" fmla="*/ 1737981 w 2590117"/>
                <a:gd name="connsiteY73" fmla="*/ 2776370 h 3636883"/>
                <a:gd name="connsiteX74" fmla="*/ 1692261 w 2590117"/>
                <a:gd name="connsiteY74" fmla="*/ 2806850 h 3636883"/>
                <a:gd name="connsiteX75" fmla="*/ 1646541 w 2590117"/>
                <a:gd name="connsiteY75" fmla="*/ 2822090 h 3636883"/>
                <a:gd name="connsiteX76" fmla="*/ 1463661 w 2590117"/>
                <a:gd name="connsiteY76" fmla="*/ 2913530 h 3636883"/>
                <a:gd name="connsiteX77" fmla="*/ 1417941 w 2590117"/>
                <a:gd name="connsiteY77" fmla="*/ 2928770 h 3636883"/>
                <a:gd name="connsiteX78" fmla="*/ 1372221 w 2590117"/>
                <a:gd name="connsiteY78" fmla="*/ 2944010 h 3636883"/>
                <a:gd name="connsiteX79" fmla="*/ 1341741 w 2590117"/>
                <a:gd name="connsiteY79" fmla="*/ 2989730 h 3636883"/>
                <a:gd name="connsiteX80" fmla="*/ 1296021 w 2590117"/>
                <a:gd name="connsiteY80" fmla="*/ 3004970 h 3636883"/>
                <a:gd name="connsiteX81" fmla="*/ 1250301 w 2590117"/>
                <a:gd name="connsiteY81" fmla="*/ 3035450 h 3636883"/>
                <a:gd name="connsiteX82" fmla="*/ 1233269 w 2590117"/>
                <a:gd name="connsiteY82" fmla="*/ 3333975 h 3636883"/>
                <a:gd name="connsiteX83" fmla="*/ 701661 w 2590117"/>
                <a:gd name="connsiteY83" fmla="*/ 3507890 h 3636883"/>
                <a:gd name="connsiteX84" fmla="*/ 469969 w 2590117"/>
                <a:gd name="connsiteY84" fmla="*/ 3572792 h 3636883"/>
                <a:gd name="connsiteX85" fmla="*/ 165063 w 2590117"/>
                <a:gd name="connsiteY85" fmla="*/ 3635458 h 3636883"/>
                <a:gd name="connsiteX86" fmla="*/ 40693 w 2590117"/>
                <a:gd name="connsiteY86" fmla="*/ 3297727 h 3636883"/>
                <a:gd name="connsiteX0" fmla="*/ 40693 w 2590117"/>
                <a:gd name="connsiteY0" fmla="*/ 3297727 h 3645712"/>
                <a:gd name="connsiteX1" fmla="*/ 6268 w 2590117"/>
                <a:gd name="connsiteY1" fmla="*/ 3096411 h 3645712"/>
                <a:gd name="connsiteX2" fmla="*/ 153021 w 2590117"/>
                <a:gd name="connsiteY2" fmla="*/ 3050690 h 3645712"/>
                <a:gd name="connsiteX3" fmla="*/ 213981 w 2590117"/>
                <a:gd name="connsiteY3" fmla="*/ 3035450 h 3645712"/>
                <a:gd name="connsiteX4" fmla="*/ 351141 w 2590117"/>
                <a:gd name="connsiteY4" fmla="*/ 2989730 h 3645712"/>
                <a:gd name="connsiteX5" fmla="*/ 457821 w 2590117"/>
                <a:gd name="connsiteY5" fmla="*/ 2959250 h 3645712"/>
                <a:gd name="connsiteX6" fmla="*/ 640701 w 2590117"/>
                <a:gd name="connsiteY6" fmla="*/ 2883050 h 3645712"/>
                <a:gd name="connsiteX7" fmla="*/ 854061 w 2590117"/>
                <a:gd name="connsiteY7" fmla="*/ 2730650 h 3645712"/>
                <a:gd name="connsiteX8" fmla="*/ 945501 w 2590117"/>
                <a:gd name="connsiteY8" fmla="*/ 2654450 h 3645712"/>
                <a:gd name="connsiteX9" fmla="*/ 1082661 w 2590117"/>
                <a:gd name="connsiteY9" fmla="*/ 2486810 h 3645712"/>
                <a:gd name="connsiteX10" fmla="*/ 1113141 w 2590117"/>
                <a:gd name="connsiteY10" fmla="*/ 2441090 h 3645712"/>
                <a:gd name="connsiteX11" fmla="*/ 1158861 w 2590117"/>
                <a:gd name="connsiteY11" fmla="*/ 2395370 h 3645712"/>
                <a:gd name="connsiteX12" fmla="*/ 1235061 w 2590117"/>
                <a:gd name="connsiteY12" fmla="*/ 2258210 h 3645712"/>
                <a:gd name="connsiteX13" fmla="*/ 1296021 w 2590117"/>
                <a:gd name="connsiteY13" fmla="*/ 2151530 h 3645712"/>
                <a:gd name="connsiteX14" fmla="*/ 1341741 w 2590117"/>
                <a:gd name="connsiteY14" fmla="*/ 2105810 h 3645712"/>
                <a:gd name="connsiteX15" fmla="*/ 1448421 w 2590117"/>
                <a:gd name="connsiteY15" fmla="*/ 1968650 h 3645712"/>
                <a:gd name="connsiteX16" fmla="*/ 1494141 w 2590117"/>
                <a:gd name="connsiteY16" fmla="*/ 1938170 h 3645712"/>
                <a:gd name="connsiteX17" fmla="*/ 1570341 w 2590117"/>
                <a:gd name="connsiteY17" fmla="*/ 1801010 h 3645712"/>
                <a:gd name="connsiteX18" fmla="*/ 1600821 w 2590117"/>
                <a:gd name="connsiteY18" fmla="*/ 1755290 h 3645712"/>
                <a:gd name="connsiteX19" fmla="*/ 1646541 w 2590117"/>
                <a:gd name="connsiteY19" fmla="*/ 1724810 h 3645712"/>
                <a:gd name="connsiteX20" fmla="*/ 1722741 w 2590117"/>
                <a:gd name="connsiteY20" fmla="*/ 1587650 h 3645712"/>
                <a:gd name="connsiteX21" fmla="*/ 1783701 w 2590117"/>
                <a:gd name="connsiteY21" fmla="*/ 1496210 h 3645712"/>
                <a:gd name="connsiteX22" fmla="*/ 1814181 w 2590117"/>
                <a:gd name="connsiteY22" fmla="*/ 1450490 h 3645712"/>
                <a:gd name="connsiteX23" fmla="*/ 1859901 w 2590117"/>
                <a:gd name="connsiteY23" fmla="*/ 1404770 h 3645712"/>
                <a:gd name="connsiteX24" fmla="*/ 1936101 w 2590117"/>
                <a:gd name="connsiteY24" fmla="*/ 1267610 h 3645712"/>
                <a:gd name="connsiteX25" fmla="*/ 1966581 w 2590117"/>
                <a:gd name="connsiteY25" fmla="*/ 1221890 h 3645712"/>
                <a:gd name="connsiteX26" fmla="*/ 1981821 w 2590117"/>
                <a:gd name="connsiteY26" fmla="*/ 1176170 h 3645712"/>
                <a:gd name="connsiteX27" fmla="*/ 2042781 w 2590117"/>
                <a:gd name="connsiteY27" fmla="*/ 1084730 h 3645712"/>
                <a:gd name="connsiteX28" fmla="*/ 2088501 w 2590117"/>
                <a:gd name="connsiteY28" fmla="*/ 978050 h 3645712"/>
                <a:gd name="connsiteX29" fmla="*/ 2118981 w 2590117"/>
                <a:gd name="connsiteY29" fmla="*/ 932330 h 3645712"/>
                <a:gd name="connsiteX30" fmla="*/ 2134221 w 2590117"/>
                <a:gd name="connsiteY30" fmla="*/ 886610 h 3645712"/>
                <a:gd name="connsiteX31" fmla="*/ 2164701 w 2590117"/>
                <a:gd name="connsiteY31" fmla="*/ 840890 h 3645712"/>
                <a:gd name="connsiteX32" fmla="*/ 2225661 w 2590117"/>
                <a:gd name="connsiteY32" fmla="*/ 688490 h 3645712"/>
                <a:gd name="connsiteX33" fmla="*/ 2256141 w 2590117"/>
                <a:gd name="connsiteY33" fmla="*/ 642770 h 3645712"/>
                <a:gd name="connsiteX34" fmla="*/ 2286621 w 2590117"/>
                <a:gd name="connsiteY34" fmla="*/ 551330 h 3645712"/>
                <a:gd name="connsiteX35" fmla="*/ 2317101 w 2590117"/>
                <a:gd name="connsiteY35" fmla="*/ 490370 h 3645712"/>
                <a:gd name="connsiteX36" fmla="*/ 2347581 w 2590117"/>
                <a:gd name="connsiteY36" fmla="*/ 398930 h 3645712"/>
                <a:gd name="connsiteX37" fmla="*/ 2362821 w 2590117"/>
                <a:gd name="connsiteY37" fmla="*/ 353210 h 3645712"/>
                <a:gd name="connsiteX38" fmla="*/ 2378061 w 2590117"/>
                <a:gd name="connsiteY38" fmla="*/ 109370 h 3645712"/>
                <a:gd name="connsiteX39" fmla="*/ 2411230 w 2590117"/>
                <a:gd name="connsiteY39" fmla="*/ 1 h 3645712"/>
                <a:gd name="connsiteX40" fmla="*/ 2499084 w 2590117"/>
                <a:gd name="connsiteY40" fmla="*/ 0 h 3645712"/>
                <a:gd name="connsiteX41" fmla="*/ 2525082 w 2590117"/>
                <a:gd name="connsiteY41" fmla="*/ 150607 h 3645712"/>
                <a:gd name="connsiteX42" fmla="*/ 2515221 w 2590117"/>
                <a:gd name="connsiteY42" fmla="*/ 246530 h 3645712"/>
                <a:gd name="connsiteX43" fmla="*/ 2508049 w 2590117"/>
                <a:gd name="connsiteY43" fmla="*/ 511885 h 3645712"/>
                <a:gd name="connsiteX44" fmla="*/ 2571699 w 2590117"/>
                <a:gd name="connsiteY44" fmla="*/ 554019 h 3645712"/>
                <a:gd name="connsiteX45" fmla="*/ 2538528 w 2590117"/>
                <a:gd name="connsiteY45" fmla="*/ 796963 h 3645712"/>
                <a:gd name="connsiteX46" fmla="*/ 2517014 w 2590117"/>
                <a:gd name="connsiteY46" fmla="*/ 892886 h 3645712"/>
                <a:gd name="connsiteX47" fmla="*/ 2484741 w 2590117"/>
                <a:gd name="connsiteY47" fmla="*/ 993290 h 3645712"/>
                <a:gd name="connsiteX48" fmla="*/ 2436331 w 2590117"/>
                <a:gd name="connsiteY48" fmla="*/ 1147483 h 3645712"/>
                <a:gd name="connsiteX49" fmla="*/ 2499981 w 2590117"/>
                <a:gd name="connsiteY49" fmla="*/ 1206650 h 3645712"/>
                <a:gd name="connsiteX50" fmla="*/ 2582456 w 2590117"/>
                <a:gd name="connsiteY50" fmla="*/ 1256852 h 3645712"/>
                <a:gd name="connsiteX51" fmla="*/ 2576181 w 2590117"/>
                <a:gd name="connsiteY51" fmla="*/ 1343810 h 3645712"/>
                <a:gd name="connsiteX52" fmla="*/ 2545701 w 2590117"/>
                <a:gd name="connsiteY52" fmla="*/ 1435250 h 3645712"/>
                <a:gd name="connsiteX53" fmla="*/ 2530461 w 2590117"/>
                <a:gd name="connsiteY53" fmla="*/ 1480970 h 3645712"/>
                <a:gd name="connsiteX54" fmla="*/ 2464123 w 2590117"/>
                <a:gd name="connsiteY54" fmla="*/ 1583167 h 3645712"/>
                <a:gd name="connsiteX55" fmla="*/ 2393301 w 2590117"/>
                <a:gd name="connsiteY55" fmla="*/ 1709570 h 3645712"/>
                <a:gd name="connsiteX56" fmla="*/ 2362821 w 2590117"/>
                <a:gd name="connsiteY56" fmla="*/ 1755290 h 3645712"/>
                <a:gd name="connsiteX57" fmla="*/ 2362821 w 2590117"/>
                <a:gd name="connsiteY57" fmla="*/ 1816250 h 3645712"/>
                <a:gd name="connsiteX58" fmla="*/ 2369993 w 2590117"/>
                <a:gd name="connsiteY58" fmla="*/ 1906793 h 3645712"/>
                <a:gd name="connsiteX59" fmla="*/ 2324273 w 2590117"/>
                <a:gd name="connsiteY59" fmla="*/ 1983890 h 3645712"/>
                <a:gd name="connsiteX60" fmla="*/ 2286621 w 2590117"/>
                <a:gd name="connsiteY60" fmla="*/ 2029610 h 3645712"/>
                <a:gd name="connsiteX61" fmla="*/ 2272277 w 2590117"/>
                <a:gd name="connsiteY61" fmla="*/ 2064573 h 3645712"/>
                <a:gd name="connsiteX62" fmla="*/ 2134221 w 2590117"/>
                <a:gd name="connsiteY62" fmla="*/ 2197250 h 3645712"/>
                <a:gd name="connsiteX63" fmla="*/ 2103741 w 2590117"/>
                <a:gd name="connsiteY63" fmla="*/ 2242970 h 3645712"/>
                <a:gd name="connsiteX64" fmla="*/ 2073261 w 2590117"/>
                <a:gd name="connsiteY64" fmla="*/ 2288690 h 3645712"/>
                <a:gd name="connsiteX65" fmla="*/ 2023059 w 2590117"/>
                <a:gd name="connsiteY65" fmla="*/ 2330823 h 3645712"/>
                <a:gd name="connsiteX66" fmla="*/ 1981821 w 2590117"/>
                <a:gd name="connsiteY66" fmla="*/ 2395370 h 3645712"/>
                <a:gd name="connsiteX67" fmla="*/ 1922654 w 2590117"/>
                <a:gd name="connsiteY67" fmla="*/ 2450951 h 3645712"/>
                <a:gd name="connsiteX68" fmla="*/ 1890381 w 2590117"/>
                <a:gd name="connsiteY68" fmla="*/ 2502050 h 3645712"/>
                <a:gd name="connsiteX69" fmla="*/ 1905621 w 2590117"/>
                <a:gd name="connsiteY69" fmla="*/ 2547770 h 3645712"/>
                <a:gd name="connsiteX70" fmla="*/ 1946859 w 2590117"/>
                <a:gd name="connsiteY70" fmla="*/ 2607834 h 3645712"/>
                <a:gd name="connsiteX71" fmla="*/ 1875141 w 2590117"/>
                <a:gd name="connsiteY71" fmla="*/ 2700170 h 3645712"/>
                <a:gd name="connsiteX72" fmla="*/ 1829421 w 2590117"/>
                <a:gd name="connsiteY72" fmla="*/ 2715410 h 3645712"/>
                <a:gd name="connsiteX73" fmla="*/ 1737981 w 2590117"/>
                <a:gd name="connsiteY73" fmla="*/ 2776370 h 3645712"/>
                <a:gd name="connsiteX74" fmla="*/ 1692261 w 2590117"/>
                <a:gd name="connsiteY74" fmla="*/ 2806850 h 3645712"/>
                <a:gd name="connsiteX75" fmla="*/ 1646541 w 2590117"/>
                <a:gd name="connsiteY75" fmla="*/ 2822090 h 3645712"/>
                <a:gd name="connsiteX76" fmla="*/ 1463661 w 2590117"/>
                <a:gd name="connsiteY76" fmla="*/ 2913530 h 3645712"/>
                <a:gd name="connsiteX77" fmla="*/ 1417941 w 2590117"/>
                <a:gd name="connsiteY77" fmla="*/ 2928770 h 3645712"/>
                <a:gd name="connsiteX78" fmla="*/ 1372221 w 2590117"/>
                <a:gd name="connsiteY78" fmla="*/ 2944010 h 3645712"/>
                <a:gd name="connsiteX79" fmla="*/ 1341741 w 2590117"/>
                <a:gd name="connsiteY79" fmla="*/ 2989730 h 3645712"/>
                <a:gd name="connsiteX80" fmla="*/ 1296021 w 2590117"/>
                <a:gd name="connsiteY80" fmla="*/ 3004970 h 3645712"/>
                <a:gd name="connsiteX81" fmla="*/ 1250301 w 2590117"/>
                <a:gd name="connsiteY81" fmla="*/ 3035450 h 3645712"/>
                <a:gd name="connsiteX82" fmla="*/ 1233269 w 2590117"/>
                <a:gd name="connsiteY82" fmla="*/ 3333975 h 3645712"/>
                <a:gd name="connsiteX83" fmla="*/ 701661 w 2590117"/>
                <a:gd name="connsiteY83" fmla="*/ 3507890 h 3645712"/>
                <a:gd name="connsiteX84" fmla="*/ 469969 w 2590117"/>
                <a:gd name="connsiteY84" fmla="*/ 3572792 h 3645712"/>
                <a:gd name="connsiteX85" fmla="*/ 165063 w 2590117"/>
                <a:gd name="connsiteY85" fmla="*/ 3635458 h 3645712"/>
                <a:gd name="connsiteX86" fmla="*/ 40693 w 2590117"/>
                <a:gd name="connsiteY86" fmla="*/ 3297727 h 3645712"/>
                <a:gd name="connsiteX0" fmla="*/ 40693 w 2590117"/>
                <a:gd name="connsiteY0" fmla="*/ 3297727 h 3663447"/>
                <a:gd name="connsiteX1" fmla="*/ 6268 w 2590117"/>
                <a:gd name="connsiteY1" fmla="*/ 3096411 h 3663447"/>
                <a:gd name="connsiteX2" fmla="*/ 153021 w 2590117"/>
                <a:gd name="connsiteY2" fmla="*/ 3050690 h 3663447"/>
                <a:gd name="connsiteX3" fmla="*/ 213981 w 2590117"/>
                <a:gd name="connsiteY3" fmla="*/ 3035450 h 3663447"/>
                <a:gd name="connsiteX4" fmla="*/ 351141 w 2590117"/>
                <a:gd name="connsiteY4" fmla="*/ 2989730 h 3663447"/>
                <a:gd name="connsiteX5" fmla="*/ 457821 w 2590117"/>
                <a:gd name="connsiteY5" fmla="*/ 2959250 h 3663447"/>
                <a:gd name="connsiteX6" fmla="*/ 640701 w 2590117"/>
                <a:gd name="connsiteY6" fmla="*/ 2883050 h 3663447"/>
                <a:gd name="connsiteX7" fmla="*/ 854061 w 2590117"/>
                <a:gd name="connsiteY7" fmla="*/ 2730650 h 3663447"/>
                <a:gd name="connsiteX8" fmla="*/ 945501 w 2590117"/>
                <a:gd name="connsiteY8" fmla="*/ 2654450 h 3663447"/>
                <a:gd name="connsiteX9" fmla="*/ 1082661 w 2590117"/>
                <a:gd name="connsiteY9" fmla="*/ 2486810 h 3663447"/>
                <a:gd name="connsiteX10" fmla="*/ 1113141 w 2590117"/>
                <a:gd name="connsiteY10" fmla="*/ 2441090 h 3663447"/>
                <a:gd name="connsiteX11" fmla="*/ 1158861 w 2590117"/>
                <a:gd name="connsiteY11" fmla="*/ 2395370 h 3663447"/>
                <a:gd name="connsiteX12" fmla="*/ 1235061 w 2590117"/>
                <a:gd name="connsiteY12" fmla="*/ 2258210 h 3663447"/>
                <a:gd name="connsiteX13" fmla="*/ 1296021 w 2590117"/>
                <a:gd name="connsiteY13" fmla="*/ 2151530 h 3663447"/>
                <a:gd name="connsiteX14" fmla="*/ 1341741 w 2590117"/>
                <a:gd name="connsiteY14" fmla="*/ 2105810 h 3663447"/>
                <a:gd name="connsiteX15" fmla="*/ 1448421 w 2590117"/>
                <a:gd name="connsiteY15" fmla="*/ 1968650 h 3663447"/>
                <a:gd name="connsiteX16" fmla="*/ 1494141 w 2590117"/>
                <a:gd name="connsiteY16" fmla="*/ 1938170 h 3663447"/>
                <a:gd name="connsiteX17" fmla="*/ 1570341 w 2590117"/>
                <a:gd name="connsiteY17" fmla="*/ 1801010 h 3663447"/>
                <a:gd name="connsiteX18" fmla="*/ 1600821 w 2590117"/>
                <a:gd name="connsiteY18" fmla="*/ 1755290 h 3663447"/>
                <a:gd name="connsiteX19" fmla="*/ 1646541 w 2590117"/>
                <a:gd name="connsiteY19" fmla="*/ 1724810 h 3663447"/>
                <a:gd name="connsiteX20" fmla="*/ 1722741 w 2590117"/>
                <a:gd name="connsiteY20" fmla="*/ 1587650 h 3663447"/>
                <a:gd name="connsiteX21" fmla="*/ 1783701 w 2590117"/>
                <a:gd name="connsiteY21" fmla="*/ 1496210 h 3663447"/>
                <a:gd name="connsiteX22" fmla="*/ 1814181 w 2590117"/>
                <a:gd name="connsiteY22" fmla="*/ 1450490 h 3663447"/>
                <a:gd name="connsiteX23" fmla="*/ 1859901 w 2590117"/>
                <a:gd name="connsiteY23" fmla="*/ 1404770 h 3663447"/>
                <a:gd name="connsiteX24" fmla="*/ 1936101 w 2590117"/>
                <a:gd name="connsiteY24" fmla="*/ 1267610 h 3663447"/>
                <a:gd name="connsiteX25" fmla="*/ 1966581 w 2590117"/>
                <a:gd name="connsiteY25" fmla="*/ 1221890 h 3663447"/>
                <a:gd name="connsiteX26" fmla="*/ 1981821 w 2590117"/>
                <a:gd name="connsiteY26" fmla="*/ 1176170 h 3663447"/>
                <a:gd name="connsiteX27" fmla="*/ 2042781 w 2590117"/>
                <a:gd name="connsiteY27" fmla="*/ 1084730 h 3663447"/>
                <a:gd name="connsiteX28" fmla="*/ 2088501 w 2590117"/>
                <a:gd name="connsiteY28" fmla="*/ 978050 h 3663447"/>
                <a:gd name="connsiteX29" fmla="*/ 2118981 w 2590117"/>
                <a:gd name="connsiteY29" fmla="*/ 932330 h 3663447"/>
                <a:gd name="connsiteX30" fmla="*/ 2134221 w 2590117"/>
                <a:gd name="connsiteY30" fmla="*/ 886610 h 3663447"/>
                <a:gd name="connsiteX31" fmla="*/ 2164701 w 2590117"/>
                <a:gd name="connsiteY31" fmla="*/ 840890 h 3663447"/>
                <a:gd name="connsiteX32" fmla="*/ 2225661 w 2590117"/>
                <a:gd name="connsiteY32" fmla="*/ 688490 h 3663447"/>
                <a:gd name="connsiteX33" fmla="*/ 2256141 w 2590117"/>
                <a:gd name="connsiteY33" fmla="*/ 642770 h 3663447"/>
                <a:gd name="connsiteX34" fmla="*/ 2286621 w 2590117"/>
                <a:gd name="connsiteY34" fmla="*/ 551330 h 3663447"/>
                <a:gd name="connsiteX35" fmla="*/ 2317101 w 2590117"/>
                <a:gd name="connsiteY35" fmla="*/ 490370 h 3663447"/>
                <a:gd name="connsiteX36" fmla="*/ 2347581 w 2590117"/>
                <a:gd name="connsiteY36" fmla="*/ 398930 h 3663447"/>
                <a:gd name="connsiteX37" fmla="*/ 2362821 w 2590117"/>
                <a:gd name="connsiteY37" fmla="*/ 353210 h 3663447"/>
                <a:gd name="connsiteX38" fmla="*/ 2378061 w 2590117"/>
                <a:gd name="connsiteY38" fmla="*/ 109370 h 3663447"/>
                <a:gd name="connsiteX39" fmla="*/ 2411230 w 2590117"/>
                <a:gd name="connsiteY39" fmla="*/ 1 h 3663447"/>
                <a:gd name="connsiteX40" fmla="*/ 2499084 w 2590117"/>
                <a:gd name="connsiteY40" fmla="*/ 0 h 3663447"/>
                <a:gd name="connsiteX41" fmla="*/ 2525082 w 2590117"/>
                <a:gd name="connsiteY41" fmla="*/ 150607 h 3663447"/>
                <a:gd name="connsiteX42" fmla="*/ 2515221 w 2590117"/>
                <a:gd name="connsiteY42" fmla="*/ 246530 h 3663447"/>
                <a:gd name="connsiteX43" fmla="*/ 2508049 w 2590117"/>
                <a:gd name="connsiteY43" fmla="*/ 511885 h 3663447"/>
                <a:gd name="connsiteX44" fmla="*/ 2571699 w 2590117"/>
                <a:gd name="connsiteY44" fmla="*/ 554019 h 3663447"/>
                <a:gd name="connsiteX45" fmla="*/ 2538528 w 2590117"/>
                <a:gd name="connsiteY45" fmla="*/ 796963 h 3663447"/>
                <a:gd name="connsiteX46" fmla="*/ 2517014 w 2590117"/>
                <a:gd name="connsiteY46" fmla="*/ 892886 h 3663447"/>
                <a:gd name="connsiteX47" fmla="*/ 2484741 w 2590117"/>
                <a:gd name="connsiteY47" fmla="*/ 993290 h 3663447"/>
                <a:gd name="connsiteX48" fmla="*/ 2436331 w 2590117"/>
                <a:gd name="connsiteY48" fmla="*/ 1147483 h 3663447"/>
                <a:gd name="connsiteX49" fmla="*/ 2499981 w 2590117"/>
                <a:gd name="connsiteY49" fmla="*/ 1206650 h 3663447"/>
                <a:gd name="connsiteX50" fmla="*/ 2582456 w 2590117"/>
                <a:gd name="connsiteY50" fmla="*/ 1256852 h 3663447"/>
                <a:gd name="connsiteX51" fmla="*/ 2576181 w 2590117"/>
                <a:gd name="connsiteY51" fmla="*/ 1343810 h 3663447"/>
                <a:gd name="connsiteX52" fmla="*/ 2545701 w 2590117"/>
                <a:gd name="connsiteY52" fmla="*/ 1435250 h 3663447"/>
                <a:gd name="connsiteX53" fmla="*/ 2530461 w 2590117"/>
                <a:gd name="connsiteY53" fmla="*/ 1480970 h 3663447"/>
                <a:gd name="connsiteX54" fmla="*/ 2464123 w 2590117"/>
                <a:gd name="connsiteY54" fmla="*/ 1583167 h 3663447"/>
                <a:gd name="connsiteX55" fmla="*/ 2393301 w 2590117"/>
                <a:gd name="connsiteY55" fmla="*/ 1709570 h 3663447"/>
                <a:gd name="connsiteX56" fmla="*/ 2362821 w 2590117"/>
                <a:gd name="connsiteY56" fmla="*/ 1755290 h 3663447"/>
                <a:gd name="connsiteX57" fmla="*/ 2362821 w 2590117"/>
                <a:gd name="connsiteY57" fmla="*/ 1816250 h 3663447"/>
                <a:gd name="connsiteX58" fmla="*/ 2369993 w 2590117"/>
                <a:gd name="connsiteY58" fmla="*/ 1906793 h 3663447"/>
                <a:gd name="connsiteX59" fmla="*/ 2324273 w 2590117"/>
                <a:gd name="connsiteY59" fmla="*/ 1983890 h 3663447"/>
                <a:gd name="connsiteX60" fmla="*/ 2286621 w 2590117"/>
                <a:gd name="connsiteY60" fmla="*/ 2029610 h 3663447"/>
                <a:gd name="connsiteX61" fmla="*/ 2272277 w 2590117"/>
                <a:gd name="connsiteY61" fmla="*/ 2064573 h 3663447"/>
                <a:gd name="connsiteX62" fmla="*/ 2134221 w 2590117"/>
                <a:gd name="connsiteY62" fmla="*/ 2197250 h 3663447"/>
                <a:gd name="connsiteX63" fmla="*/ 2103741 w 2590117"/>
                <a:gd name="connsiteY63" fmla="*/ 2242970 h 3663447"/>
                <a:gd name="connsiteX64" fmla="*/ 2073261 w 2590117"/>
                <a:gd name="connsiteY64" fmla="*/ 2288690 h 3663447"/>
                <a:gd name="connsiteX65" fmla="*/ 2023059 w 2590117"/>
                <a:gd name="connsiteY65" fmla="*/ 2330823 h 3663447"/>
                <a:gd name="connsiteX66" fmla="*/ 1981821 w 2590117"/>
                <a:gd name="connsiteY66" fmla="*/ 2395370 h 3663447"/>
                <a:gd name="connsiteX67" fmla="*/ 1922654 w 2590117"/>
                <a:gd name="connsiteY67" fmla="*/ 2450951 h 3663447"/>
                <a:gd name="connsiteX68" fmla="*/ 1890381 w 2590117"/>
                <a:gd name="connsiteY68" fmla="*/ 2502050 h 3663447"/>
                <a:gd name="connsiteX69" fmla="*/ 1905621 w 2590117"/>
                <a:gd name="connsiteY69" fmla="*/ 2547770 h 3663447"/>
                <a:gd name="connsiteX70" fmla="*/ 1946859 w 2590117"/>
                <a:gd name="connsiteY70" fmla="*/ 2607834 h 3663447"/>
                <a:gd name="connsiteX71" fmla="*/ 1875141 w 2590117"/>
                <a:gd name="connsiteY71" fmla="*/ 2700170 h 3663447"/>
                <a:gd name="connsiteX72" fmla="*/ 1829421 w 2590117"/>
                <a:gd name="connsiteY72" fmla="*/ 2715410 h 3663447"/>
                <a:gd name="connsiteX73" fmla="*/ 1737981 w 2590117"/>
                <a:gd name="connsiteY73" fmla="*/ 2776370 h 3663447"/>
                <a:gd name="connsiteX74" fmla="*/ 1692261 w 2590117"/>
                <a:gd name="connsiteY74" fmla="*/ 2806850 h 3663447"/>
                <a:gd name="connsiteX75" fmla="*/ 1646541 w 2590117"/>
                <a:gd name="connsiteY75" fmla="*/ 2822090 h 3663447"/>
                <a:gd name="connsiteX76" fmla="*/ 1463661 w 2590117"/>
                <a:gd name="connsiteY76" fmla="*/ 2913530 h 3663447"/>
                <a:gd name="connsiteX77" fmla="*/ 1417941 w 2590117"/>
                <a:gd name="connsiteY77" fmla="*/ 2928770 h 3663447"/>
                <a:gd name="connsiteX78" fmla="*/ 1372221 w 2590117"/>
                <a:gd name="connsiteY78" fmla="*/ 2944010 h 3663447"/>
                <a:gd name="connsiteX79" fmla="*/ 1341741 w 2590117"/>
                <a:gd name="connsiteY79" fmla="*/ 2989730 h 3663447"/>
                <a:gd name="connsiteX80" fmla="*/ 1296021 w 2590117"/>
                <a:gd name="connsiteY80" fmla="*/ 3004970 h 3663447"/>
                <a:gd name="connsiteX81" fmla="*/ 1250301 w 2590117"/>
                <a:gd name="connsiteY81" fmla="*/ 3035450 h 3663447"/>
                <a:gd name="connsiteX82" fmla="*/ 1233269 w 2590117"/>
                <a:gd name="connsiteY82" fmla="*/ 3333975 h 3663447"/>
                <a:gd name="connsiteX83" fmla="*/ 701661 w 2590117"/>
                <a:gd name="connsiteY83" fmla="*/ 3507890 h 3663447"/>
                <a:gd name="connsiteX84" fmla="*/ 469969 w 2590117"/>
                <a:gd name="connsiteY84" fmla="*/ 3572792 h 3663447"/>
                <a:gd name="connsiteX85" fmla="*/ 284533 w 2590117"/>
                <a:gd name="connsiteY85" fmla="*/ 3636736 h 3663447"/>
                <a:gd name="connsiteX86" fmla="*/ 165063 w 2590117"/>
                <a:gd name="connsiteY86" fmla="*/ 3635458 h 3663447"/>
                <a:gd name="connsiteX87" fmla="*/ 40693 w 2590117"/>
                <a:gd name="connsiteY87" fmla="*/ 3297727 h 3663447"/>
                <a:gd name="connsiteX0" fmla="*/ 44127 w 2593551"/>
                <a:gd name="connsiteY0" fmla="*/ 3297727 h 3636736"/>
                <a:gd name="connsiteX1" fmla="*/ 9702 w 2593551"/>
                <a:gd name="connsiteY1" fmla="*/ 3096411 h 3636736"/>
                <a:gd name="connsiteX2" fmla="*/ 156455 w 2593551"/>
                <a:gd name="connsiteY2" fmla="*/ 3050690 h 3636736"/>
                <a:gd name="connsiteX3" fmla="*/ 217415 w 2593551"/>
                <a:gd name="connsiteY3" fmla="*/ 3035450 h 3636736"/>
                <a:gd name="connsiteX4" fmla="*/ 354575 w 2593551"/>
                <a:gd name="connsiteY4" fmla="*/ 2989730 h 3636736"/>
                <a:gd name="connsiteX5" fmla="*/ 461255 w 2593551"/>
                <a:gd name="connsiteY5" fmla="*/ 2959250 h 3636736"/>
                <a:gd name="connsiteX6" fmla="*/ 644135 w 2593551"/>
                <a:gd name="connsiteY6" fmla="*/ 2883050 h 3636736"/>
                <a:gd name="connsiteX7" fmla="*/ 857495 w 2593551"/>
                <a:gd name="connsiteY7" fmla="*/ 2730650 h 3636736"/>
                <a:gd name="connsiteX8" fmla="*/ 948935 w 2593551"/>
                <a:gd name="connsiteY8" fmla="*/ 2654450 h 3636736"/>
                <a:gd name="connsiteX9" fmla="*/ 1086095 w 2593551"/>
                <a:gd name="connsiteY9" fmla="*/ 2486810 h 3636736"/>
                <a:gd name="connsiteX10" fmla="*/ 1116575 w 2593551"/>
                <a:gd name="connsiteY10" fmla="*/ 2441090 h 3636736"/>
                <a:gd name="connsiteX11" fmla="*/ 1162295 w 2593551"/>
                <a:gd name="connsiteY11" fmla="*/ 2395370 h 3636736"/>
                <a:gd name="connsiteX12" fmla="*/ 1238495 w 2593551"/>
                <a:gd name="connsiteY12" fmla="*/ 2258210 h 3636736"/>
                <a:gd name="connsiteX13" fmla="*/ 1299455 w 2593551"/>
                <a:gd name="connsiteY13" fmla="*/ 2151530 h 3636736"/>
                <a:gd name="connsiteX14" fmla="*/ 1345175 w 2593551"/>
                <a:gd name="connsiteY14" fmla="*/ 2105810 h 3636736"/>
                <a:gd name="connsiteX15" fmla="*/ 1451855 w 2593551"/>
                <a:gd name="connsiteY15" fmla="*/ 1968650 h 3636736"/>
                <a:gd name="connsiteX16" fmla="*/ 1497575 w 2593551"/>
                <a:gd name="connsiteY16" fmla="*/ 1938170 h 3636736"/>
                <a:gd name="connsiteX17" fmla="*/ 1573775 w 2593551"/>
                <a:gd name="connsiteY17" fmla="*/ 1801010 h 3636736"/>
                <a:gd name="connsiteX18" fmla="*/ 1604255 w 2593551"/>
                <a:gd name="connsiteY18" fmla="*/ 1755290 h 3636736"/>
                <a:gd name="connsiteX19" fmla="*/ 1649975 w 2593551"/>
                <a:gd name="connsiteY19" fmla="*/ 1724810 h 3636736"/>
                <a:gd name="connsiteX20" fmla="*/ 1726175 w 2593551"/>
                <a:gd name="connsiteY20" fmla="*/ 1587650 h 3636736"/>
                <a:gd name="connsiteX21" fmla="*/ 1787135 w 2593551"/>
                <a:gd name="connsiteY21" fmla="*/ 1496210 h 3636736"/>
                <a:gd name="connsiteX22" fmla="*/ 1817615 w 2593551"/>
                <a:gd name="connsiteY22" fmla="*/ 1450490 h 3636736"/>
                <a:gd name="connsiteX23" fmla="*/ 1863335 w 2593551"/>
                <a:gd name="connsiteY23" fmla="*/ 1404770 h 3636736"/>
                <a:gd name="connsiteX24" fmla="*/ 1939535 w 2593551"/>
                <a:gd name="connsiteY24" fmla="*/ 1267610 h 3636736"/>
                <a:gd name="connsiteX25" fmla="*/ 1970015 w 2593551"/>
                <a:gd name="connsiteY25" fmla="*/ 1221890 h 3636736"/>
                <a:gd name="connsiteX26" fmla="*/ 1985255 w 2593551"/>
                <a:gd name="connsiteY26" fmla="*/ 1176170 h 3636736"/>
                <a:gd name="connsiteX27" fmla="*/ 2046215 w 2593551"/>
                <a:gd name="connsiteY27" fmla="*/ 1084730 h 3636736"/>
                <a:gd name="connsiteX28" fmla="*/ 2091935 w 2593551"/>
                <a:gd name="connsiteY28" fmla="*/ 978050 h 3636736"/>
                <a:gd name="connsiteX29" fmla="*/ 2122415 w 2593551"/>
                <a:gd name="connsiteY29" fmla="*/ 932330 h 3636736"/>
                <a:gd name="connsiteX30" fmla="*/ 2137655 w 2593551"/>
                <a:gd name="connsiteY30" fmla="*/ 886610 h 3636736"/>
                <a:gd name="connsiteX31" fmla="*/ 2168135 w 2593551"/>
                <a:gd name="connsiteY31" fmla="*/ 840890 h 3636736"/>
                <a:gd name="connsiteX32" fmla="*/ 2229095 w 2593551"/>
                <a:gd name="connsiteY32" fmla="*/ 688490 h 3636736"/>
                <a:gd name="connsiteX33" fmla="*/ 2259575 w 2593551"/>
                <a:gd name="connsiteY33" fmla="*/ 642770 h 3636736"/>
                <a:gd name="connsiteX34" fmla="*/ 2290055 w 2593551"/>
                <a:gd name="connsiteY34" fmla="*/ 551330 h 3636736"/>
                <a:gd name="connsiteX35" fmla="*/ 2320535 w 2593551"/>
                <a:gd name="connsiteY35" fmla="*/ 490370 h 3636736"/>
                <a:gd name="connsiteX36" fmla="*/ 2351015 w 2593551"/>
                <a:gd name="connsiteY36" fmla="*/ 398930 h 3636736"/>
                <a:gd name="connsiteX37" fmla="*/ 2366255 w 2593551"/>
                <a:gd name="connsiteY37" fmla="*/ 353210 h 3636736"/>
                <a:gd name="connsiteX38" fmla="*/ 2381495 w 2593551"/>
                <a:gd name="connsiteY38" fmla="*/ 109370 h 3636736"/>
                <a:gd name="connsiteX39" fmla="*/ 2414664 w 2593551"/>
                <a:gd name="connsiteY39" fmla="*/ 1 h 3636736"/>
                <a:gd name="connsiteX40" fmla="*/ 2502518 w 2593551"/>
                <a:gd name="connsiteY40" fmla="*/ 0 h 3636736"/>
                <a:gd name="connsiteX41" fmla="*/ 2528516 w 2593551"/>
                <a:gd name="connsiteY41" fmla="*/ 150607 h 3636736"/>
                <a:gd name="connsiteX42" fmla="*/ 2518655 w 2593551"/>
                <a:gd name="connsiteY42" fmla="*/ 246530 h 3636736"/>
                <a:gd name="connsiteX43" fmla="*/ 2511483 w 2593551"/>
                <a:gd name="connsiteY43" fmla="*/ 511885 h 3636736"/>
                <a:gd name="connsiteX44" fmla="*/ 2575133 w 2593551"/>
                <a:gd name="connsiteY44" fmla="*/ 554019 h 3636736"/>
                <a:gd name="connsiteX45" fmla="*/ 2541962 w 2593551"/>
                <a:gd name="connsiteY45" fmla="*/ 796963 h 3636736"/>
                <a:gd name="connsiteX46" fmla="*/ 2520448 w 2593551"/>
                <a:gd name="connsiteY46" fmla="*/ 892886 h 3636736"/>
                <a:gd name="connsiteX47" fmla="*/ 2488175 w 2593551"/>
                <a:gd name="connsiteY47" fmla="*/ 993290 h 3636736"/>
                <a:gd name="connsiteX48" fmla="*/ 2439765 w 2593551"/>
                <a:gd name="connsiteY48" fmla="*/ 1147483 h 3636736"/>
                <a:gd name="connsiteX49" fmla="*/ 2503415 w 2593551"/>
                <a:gd name="connsiteY49" fmla="*/ 1206650 h 3636736"/>
                <a:gd name="connsiteX50" fmla="*/ 2585890 w 2593551"/>
                <a:gd name="connsiteY50" fmla="*/ 1256852 h 3636736"/>
                <a:gd name="connsiteX51" fmla="*/ 2579615 w 2593551"/>
                <a:gd name="connsiteY51" fmla="*/ 1343810 h 3636736"/>
                <a:gd name="connsiteX52" fmla="*/ 2549135 w 2593551"/>
                <a:gd name="connsiteY52" fmla="*/ 1435250 h 3636736"/>
                <a:gd name="connsiteX53" fmla="*/ 2533895 w 2593551"/>
                <a:gd name="connsiteY53" fmla="*/ 1480970 h 3636736"/>
                <a:gd name="connsiteX54" fmla="*/ 2467557 w 2593551"/>
                <a:gd name="connsiteY54" fmla="*/ 1583167 h 3636736"/>
                <a:gd name="connsiteX55" fmla="*/ 2396735 w 2593551"/>
                <a:gd name="connsiteY55" fmla="*/ 1709570 h 3636736"/>
                <a:gd name="connsiteX56" fmla="*/ 2366255 w 2593551"/>
                <a:gd name="connsiteY56" fmla="*/ 1755290 h 3636736"/>
                <a:gd name="connsiteX57" fmla="*/ 2366255 w 2593551"/>
                <a:gd name="connsiteY57" fmla="*/ 1816250 h 3636736"/>
                <a:gd name="connsiteX58" fmla="*/ 2373427 w 2593551"/>
                <a:gd name="connsiteY58" fmla="*/ 1906793 h 3636736"/>
                <a:gd name="connsiteX59" fmla="*/ 2327707 w 2593551"/>
                <a:gd name="connsiteY59" fmla="*/ 1983890 h 3636736"/>
                <a:gd name="connsiteX60" fmla="*/ 2290055 w 2593551"/>
                <a:gd name="connsiteY60" fmla="*/ 2029610 h 3636736"/>
                <a:gd name="connsiteX61" fmla="*/ 2275711 w 2593551"/>
                <a:gd name="connsiteY61" fmla="*/ 2064573 h 3636736"/>
                <a:gd name="connsiteX62" fmla="*/ 2137655 w 2593551"/>
                <a:gd name="connsiteY62" fmla="*/ 2197250 h 3636736"/>
                <a:gd name="connsiteX63" fmla="*/ 2107175 w 2593551"/>
                <a:gd name="connsiteY63" fmla="*/ 2242970 h 3636736"/>
                <a:gd name="connsiteX64" fmla="*/ 2076695 w 2593551"/>
                <a:gd name="connsiteY64" fmla="*/ 2288690 h 3636736"/>
                <a:gd name="connsiteX65" fmla="*/ 2026493 w 2593551"/>
                <a:gd name="connsiteY65" fmla="*/ 2330823 h 3636736"/>
                <a:gd name="connsiteX66" fmla="*/ 1985255 w 2593551"/>
                <a:gd name="connsiteY66" fmla="*/ 2395370 h 3636736"/>
                <a:gd name="connsiteX67" fmla="*/ 1926088 w 2593551"/>
                <a:gd name="connsiteY67" fmla="*/ 2450951 h 3636736"/>
                <a:gd name="connsiteX68" fmla="*/ 1893815 w 2593551"/>
                <a:gd name="connsiteY68" fmla="*/ 2502050 h 3636736"/>
                <a:gd name="connsiteX69" fmla="*/ 1909055 w 2593551"/>
                <a:gd name="connsiteY69" fmla="*/ 2547770 h 3636736"/>
                <a:gd name="connsiteX70" fmla="*/ 1950293 w 2593551"/>
                <a:gd name="connsiteY70" fmla="*/ 2607834 h 3636736"/>
                <a:gd name="connsiteX71" fmla="*/ 1878575 w 2593551"/>
                <a:gd name="connsiteY71" fmla="*/ 2700170 h 3636736"/>
                <a:gd name="connsiteX72" fmla="*/ 1832855 w 2593551"/>
                <a:gd name="connsiteY72" fmla="*/ 2715410 h 3636736"/>
                <a:gd name="connsiteX73" fmla="*/ 1741415 w 2593551"/>
                <a:gd name="connsiteY73" fmla="*/ 2776370 h 3636736"/>
                <a:gd name="connsiteX74" fmla="*/ 1695695 w 2593551"/>
                <a:gd name="connsiteY74" fmla="*/ 2806850 h 3636736"/>
                <a:gd name="connsiteX75" fmla="*/ 1649975 w 2593551"/>
                <a:gd name="connsiteY75" fmla="*/ 2822090 h 3636736"/>
                <a:gd name="connsiteX76" fmla="*/ 1467095 w 2593551"/>
                <a:gd name="connsiteY76" fmla="*/ 2913530 h 3636736"/>
                <a:gd name="connsiteX77" fmla="*/ 1421375 w 2593551"/>
                <a:gd name="connsiteY77" fmla="*/ 2928770 h 3636736"/>
                <a:gd name="connsiteX78" fmla="*/ 1375655 w 2593551"/>
                <a:gd name="connsiteY78" fmla="*/ 2944010 h 3636736"/>
                <a:gd name="connsiteX79" fmla="*/ 1345175 w 2593551"/>
                <a:gd name="connsiteY79" fmla="*/ 2989730 h 3636736"/>
                <a:gd name="connsiteX80" fmla="*/ 1299455 w 2593551"/>
                <a:gd name="connsiteY80" fmla="*/ 3004970 h 3636736"/>
                <a:gd name="connsiteX81" fmla="*/ 1253735 w 2593551"/>
                <a:gd name="connsiteY81" fmla="*/ 3035450 h 3636736"/>
                <a:gd name="connsiteX82" fmla="*/ 1236703 w 2593551"/>
                <a:gd name="connsiteY82" fmla="*/ 3333975 h 3636736"/>
                <a:gd name="connsiteX83" fmla="*/ 705095 w 2593551"/>
                <a:gd name="connsiteY83" fmla="*/ 3507890 h 3636736"/>
                <a:gd name="connsiteX84" fmla="*/ 473403 w 2593551"/>
                <a:gd name="connsiteY84" fmla="*/ 3572792 h 3636736"/>
                <a:gd name="connsiteX85" fmla="*/ 287967 w 2593551"/>
                <a:gd name="connsiteY85" fmla="*/ 3636736 h 3636736"/>
                <a:gd name="connsiteX86" fmla="*/ 44127 w 2593551"/>
                <a:gd name="connsiteY86" fmla="*/ 3297727 h 3636736"/>
                <a:gd name="connsiteX0" fmla="*/ 44127 w 2593551"/>
                <a:gd name="connsiteY0" fmla="*/ 3297727 h 3636736"/>
                <a:gd name="connsiteX1" fmla="*/ 9702 w 2593551"/>
                <a:gd name="connsiteY1" fmla="*/ 3096411 h 3636736"/>
                <a:gd name="connsiteX2" fmla="*/ 156455 w 2593551"/>
                <a:gd name="connsiteY2" fmla="*/ 3050690 h 3636736"/>
                <a:gd name="connsiteX3" fmla="*/ 217415 w 2593551"/>
                <a:gd name="connsiteY3" fmla="*/ 3035450 h 3636736"/>
                <a:gd name="connsiteX4" fmla="*/ 354575 w 2593551"/>
                <a:gd name="connsiteY4" fmla="*/ 2989730 h 3636736"/>
                <a:gd name="connsiteX5" fmla="*/ 461255 w 2593551"/>
                <a:gd name="connsiteY5" fmla="*/ 2959250 h 3636736"/>
                <a:gd name="connsiteX6" fmla="*/ 644135 w 2593551"/>
                <a:gd name="connsiteY6" fmla="*/ 2883050 h 3636736"/>
                <a:gd name="connsiteX7" fmla="*/ 857495 w 2593551"/>
                <a:gd name="connsiteY7" fmla="*/ 2730650 h 3636736"/>
                <a:gd name="connsiteX8" fmla="*/ 948935 w 2593551"/>
                <a:gd name="connsiteY8" fmla="*/ 2654450 h 3636736"/>
                <a:gd name="connsiteX9" fmla="*/ 1086095 w 2593551"/>
                <a:gd name="connsiteY9" fmla="*/ 2486810 h 3636736"/>
                <a:gd name="connsiteX10" fmla="*/ 1116575 w 2593551"/>
                <a:gd name="connsiteY10" fmla="*/ 2441090 h 3636736"/>
                <a:gd name="connsiteX11" fmla="*/ 1162295 w 2593551"/>
                <a:gd name="connsiteY11" fmla="*/ 2395370 h 3636736"/>
                <a:gd name="connsiteX12" fmla="*/ 1238495 w 2593551"/>
                <a:gd name="connsiteY12" fmla="*/ 2258210 h 3636736"/>
                <a:gd name="connsiteX13" fmla="*/ 1299455 w 2593551"/>
                <a:gd name="connsiteY13" fmla="*/ 2151530 h 3636736"/>
                <a:gd name="connsiteX14" fmla="*/ 1345175 w 2593551"/>
                <a:gd name="connsiteY14" fmla="*/ 2105810 h 3636736"/>
                <a:gd name="connsiteX15" fmla="*/ 1451855 w 2593551"/>
                <a:gd name="connsiteY15" fmla="*/ 1968650 h 3636736"/>
                <a:gd name="connsiteX16" fmla="*/ 1497575 w 2593551"/>
                <a:gd name="connsiteY16" fmla="*/ 1938170 h 3636736"/>
                <a:gd name="connsiteX17" fmla="*/ 1573775 w 2593551"/>
                <a:gd name="connsiteY17" fmla="*/ 1801010 h 3636736"/>
                <a:gd name="connsiteX18" fmla="*/ 1604255 w 2593551"/>
                <a:gd name="connsiteY18" fmla="*/ 1755290 h 3636736"/>
                <a:gd name="connsiteX19" fmla="*/ 1649975 w 2593551"/>
                <a:gd name="connsiteY19" fmla="*/ 1724810 h 3636736"/>
                <a:gd name="connsiteX20" fmla="*/ 1726175 w 2593551"/>
                <a:gd name="connsiteY20" fmla="*/ 1587650 h 3636736"/>
                <a:gd name="connsiteX21" fmla="*/ 1787135 w 2593551"/>
                <a:gd name="connsiteY21" fmla="*/ 1496210 h 3636736"/>
                <a:gd name="connsiteX22" fmla="*/ 1817615 w 2593551"/>
                <a:gd name="connsiteY22" fmla="*/ 1450490 h 3636736"/>
                <a:gd name="connsiteX23" fmla="*/ 1863335 w 2593551"/>
                <a:gd name="connsiteY23" fmla="*/ 1404770 h 3636736"/>
                <a:gd name="connsiteX24" fmla="*/ 1939535 w 2593551"/>
                <a:gd name="connsiteY24" fmla="*/ 1267610 h 3636736"/>
                <a:gd name="connsiteX25" fmla="*/ 1970015 w 2593551"/>
                <a:gd name="connsiteY25" fmla="*/ 1221890 h 3636736"/>
                <a:gd name="connsiteX26" fmla="*/ 1985255 w 2593551"/>
                <a:gd name="connsiteY26" fmla="*/ 1176170 h 3636736"/>
                <a:gd name="connsiteX27" fmla="*/ 2046215 w 2593551"/>
                <a:gd name="connsiteY27" fmla="*/ 1084730 h 3636736"/>
                <a:gd name="connsiteX28" fmla="*/ 2091935 w 2593551"/>
                <a:gd name="connsiteY28" fmla="*/ 978050 h 3636736"/>
                <a:gd name="connsiteX29" fmla="*/ 2122415 w 2593551"/>
                <a:gd name="connsiteY29" fmla="*/ 932330 h 3636736"/>
                <a:gd name="connsiteX30" fmla="*/ 2137655 w 2593551"/>
                <a:gd name="connsiteY30" fmla="*/ 886610 h 3636736"/>
                <a:gd name="connsiteX31" fmla="*/ 2168135 w 2593551"/>
                <a:gd name="connsiteY31" fmla="*/ 840890 h 3636736"/>
                <a:gd name="connsiteX32" fmla="*/ 2229095 w 2593551"/>
                <a:gd name="connsiteY32" fmla="*/ 688490 h 3636736"/>
                <a:gd name="connsiteX33" fmla="*/ 2259575 w 2593551"/>
                <a:gd name="connsiteY33" fmla="*/ 642770 h 3636736"/>
                <a:gd name="connsiteX34" fmla="*/ 2290055 w 2593551"/>
                <a:gd name="connsiteY34" fmla="*/ 551330 h 3636736"/>
                <a:gd name="connsiteX35" fmla="*/ 2320535 w 2593551"/>
                <a:gd name="connsiteY35" fmla="*/ 490370 h 3636736"/>
                <a:gd name="connsiteX36" fmla="*/ 2351015 w 2593551"/>
                <a:gd name="connsiteY36" fmla="*/ 398930 h 3636736"/>
                <a:gd name="connsiteX37" fmla="*/ 2366255 w 2593551"/>
                <a:gd name="connsiteY37" fmla="*/ 353210 h 3636736"/>
                <a:gd name="connsiteX38" fmla="*/ 2381495 w 2593551"/>
                <a:gd name="connsiteY38" fmla="*/ 109370 h 3636736"/>
                <a:gd name="connsiteX39" fmla="*/ 2414664 w 2593551"/>
                <a:gd name="connsiteY39" fmla="*/ 1 h 3636736"/>
                <a:gd name="connsiteX40" fmla="*/ 2502518 w 2593551"/>
                <a:gd name="connsiteY40" fmla="*/ 0 h 3636736"/>
                <a:gd name="connsiteX41" fmla="*/ 2528516 w 2593551"/>
                <a:gd name="connsiteY41" fmla="*/ 150607 h 3636736"/>
                <a:gd name="connsiteX42" fmla="*/ 2518655 w 2593551"/>
                <a:gd name="connsiteY42" fmla="*/ 246530 h 3636736"/>
                <a:gd name="connsiteX43" fmla="*/ 2511483 w 2593551"/>
                <a:gd name="connsiteY43" fmla="*/ 511885 h 3636736"/>
                <a:gd name="connsiteX44" fmla="*/ 2575133 w 2593551"/>
                <a:gd name="connsiteY44" fmla="*/ 554019 h 3636736"/>
                <a:gd name="connsiteX45" fmla="*/ 2541962 w 2593551"/>
                <a:gd name="connsiteY45" fmla="*/ 796963 h 3636736"/>
                <a:gd name="connsiteX46" fmla="*/ 2520448 w 2593551"/>
                <a:gd name="connsiteY46" fmla="*/ 892886 h 3636736"/>
                <a:gd name="connsiteX47" fmla="*/ 2488175 w 2593551"/>
                <a:gd name="connsiteY47" fmla="*/ 993290 h 3636736"/>
                <a:gd name="connsiteX48" fmla="*/ 2439765 w 2593551"/>
                <a:gd name="connsiteY48" fmla="*/ 1147483 h 3636736"/>
                <a:gd name="connsiteX49" fmla="*/ 2503415 w 2593551"/>
                <a:gd name="connsiteY49" fmla="*/ 1206650 h 3636736"/>
                <a:gd name="connsiteX50" fmla="*/ 2585890 w 2593551"/>
                <a:gd name="connsiteY50" fmla="*/ 1256852 h 3636736"/>
                <a:gd name="connsiteX51" fmla="*/ 2579615 w 2593551"/>
                <a:gd name="connsiteY51" fmla="*/ 1343810 h 3636736"/>
                <a:gd name="connsiteX52" fmla="*/ 2549135 w 2593551"/>
                <a:gd name="connsiteY52" fmla="*/ 1435250 h 3636736"/>
                <a:gd name="connsiteX53" fmla="*/ 2533895 w 2593551"/>
                <a:gd name="connsiteY53" fmla="*/ 1480970 h 3636736"/>
                <a:gd name="connsiteX54" fmla="*/ 2467557 w 2593551"/>
                <a:gd name="connsiteY54" fmla="*/ 1583167 h 3636736"/>
                <a:gd name="connsiteX55" fmla="*/ 2396735 w 2593551"/>
                <a:gd name="connsiteY55" fmla="*/ 1709570 h 3636736"/>
                <a:gd name="connsiteX56" fmla="*/ 2366255 w 2593551"/>
                <a:gd name="connsiteY56" fmla="*/ 1755290 h 3636736"/>
                <a:gd name="connsiteX57" fmla="*/ 2366255 w 2593551"/>
                <a:gd name="connsiteY57" fmla="*/ 1816250 h 3636736"/>
                <a:gd name="connsiteX58" fmla="*/ 2373427 w 2593551"/>
                <a:gd name="connsiteY58" fmla="*/ 1906793 h 3636736"/>
                <a:gd name="connsiteX59" fmla="*/ 2327707 w 2593551"/>
                <a:gd name="connsiteY59" fmla="*/ 1983890 h 3636736"/>
                <a:gd name="connsiteX60" fmla="*/ 2290055 w 2593551"/>
                <a:gd name="connsiteY60" fmla="*/ 2029610 h 3636736"/>
                <a:gd name="connsiteX61" fmla="*/ 2275711 w 2593551"/>
                <a:gd name="connsiteY61" fmla="*/ 2064573 h 3636736"/>
                <a:gd name="connsiteX62" fmla="*/ 2137655 w 2593551"/>
                <a:gd name="connsiteY62" fmla="*/ 2197250 h 3636736"/>
                <a:gd name="connsiteX63" fmla="*/ 2107175 w 2593551"/>
                <a:gd name="connsiteY63" fmla="*/ 2242970 h 3636736"/>
                <a:gd name="connsiteX64" fmla="*/ 2076695 w 2593551"/>
                <a:gd name="connsiteY64" fmla="*/ 2288690 h 3636736"/>
                <a:gd name="connsiteX65" fmla="*/ 2026493 w 2593551"/>
                <a:gd name="connsiteY65" fmla="*/ 2330823 h 3636736"/>
                <a:gd name="connsiteX66" fmla="*/ 1985255 w 2593551"/>
                <a:gd name="connsiteY66" fmla="*/ 2395370 h 3636736"/>
                <a:gd name="connsiteX67" fmla="*/ 1926088 w 2593551"/>
                <a:gd name="connsiteY67" fmla="*/ 2450951 h 3636736"/>
                <a:gd name="connsiteX68" fmla="*/ 1893815 w 2593551"/>
                <a:gd name="connsiteY68" fmla="*/ 2502050 h 3636736"/>
                <a:gd name="connsiteX69" fmla="*/ 1909055 w 2593551"/>
                <a:gd name="connsiteY69" fmla="*/ 2547770 h 3636736"/>
                <a:gd name="connsiteX70" fmla="*/ 1950293 w 2593551"/>
                <a:gd name="connsiteY70" fmla="*/ 2607834 h 3636736"/>
                <a:gd name="connsiteX71" fmla="*/ 1878575 w 2593551"/>
                <a:gd name="connsiteY71" fmla="*/ 2700170 h 3636736"/>
                <a:gd name="connsiteX72" fmla="*/ 1832855 w 2593551"/>
                <a:gd name="connsiteY72" fmla="*/ 2715410 h 3636736"/>
                <a:gd name="connsiteX73" fmla="*/ 1741415 w 2593551"/>
                <a:gd name="connsiteY73" fmla="*/ 2776370 h 3636736"/>
                <a:gd name="connsiteX74" fmla="*/ 1695695 w 2593551"/>
                <a:gd name="connsiteY74" fmla="*/ 2806850 h 3636736"/>
                <a:gd name="connsiteX75" fmla="*/ 1649975 w 2593551"/>
                <a:gd name="connsiteY75" fmla="*/ 2822090 h 3636736"/>
                <a:gd name="connsiteX76" fmla="*/ 1467095 w 2593551"/>
                <a:gd name="connsiteY76" fmla="*/ 2913530 h 3636736"/>
                <a:gd name="connsiteX77" fmla="*/ 1421375 w 2593551"/>
                <a:gd name="connsiteY77" fmla="*/ 2928770 h 3636736"/>
                <a:gd name="connsiteX78" fmla="*/ 1375655 w 2593551"/>
                <a:gd name="connsiteY78" fmla="*/ 2944010 h 3636736"/>
                <a:gd name="connsiteX79" fmla="*/ 1345175 w 2593551"/>
                <a:gd name="connsiteY79" fmla="*/ 2989730 h 3636736"/>
                <a:gd name="connsiteX80" fmla="*/ 1299455 w 2593551"/>
                <a:gd name="connsiteY80" fmla="*/ 3004970 h 3636736"/>
                <a:gd name="connsiteX81" fmla="*/ 1253735 w 2593551"/>
                <a:gd name="connsiteY81" fmla="*/ 3035450 h 3636736"/>
                <a:gd name="connsiteX82" fmla="*/ 1236703 w 2593551"/>
                <a:gd name="connsiteY82" fmla="*/ 3333975 h 3636736"/>
                <a:gd name="connsiteX83" fmla="*/ 705095 w 2593551"/>
                <a:gd name="connsiteY83" fmla="*/ 3507890 h 3636736"/>
                <a:gd name="connsiteX84" fmla="*/ 473403 w 2593551"/>
                <a:gd name="connsiteY84" fmla="*/ 3572792 h 3636736"/>
                <a:gd name="connsiteX85" fmla="*/ 287967 w 2593551"/>
                <a:gd name="connsiteY85" fmla="*/ 3636736 h 3636736"/>
                <a:gd name="connsiteX86" fmla="*/ 182459 w 2593551"/>
                <a:gd name="connsiteY86" fmla="*/ 3524834 h 3636736"/>
                <a:gd name="connsiteX87" fmla="*/ 44127 w 2593551"/>
                <a:gd name="connsiteY87" fmla="*/ 3297727 h 3636736"/>
                <a:gd name="connsiteX0" fmla="*/ 40335 w 2589759"/>
                <a:gd name="connsiteY0" fmla="*/ 3297727 h 3636736"/>
                <a:gd name="connsiteX1" fmla="*/ 5910 w 2589759"/>
                <a:gd name="connsiteY1" fmla="*/ 3096411 h 3636736"/>
                <a:gd name="connsiteX2" fmla="*/ 152663 w 2589759"/>
                <a:gd name="connsiteY2" fmla="*/ 3050690 h 3636736"/>
                <a:gd name="connsiteX3" fmla="*/ 213623 w 2589759"/>
                <a:gd name="connsiteY3" fmla="*/ 3035450 h 3636736"/>
                <a:gd name="connsiteX4" fmla="*/ 350783 w 2589759"/>
                <a:gd name="connsiteY4" fmla="*/ 2989730 h 3636736"/>
                <a:gd name="connsiteX5" fmla="*/ 457463 w 2589759"/>
                <a:gd name="connsiteY5" fmla="*/ 2959250 h 3636736"/>
                <a:gd name="connsiteX6" fmla="*/ 640343 w 2589759"/>
                <a:gd name="connsiteY6" fmla="*/ 2883050 h 3636736"/>
                <a:gd name="connsiteX7" fmla="*/ 853703 w 2589759"/>
                <a:gd name="connsiteY7" fmla="*/ 2730650 h 3636736"/>
                <a:gd name="connsiteX8" fmla="*/ 945143 w 2589759"/>
                <a:gd name="connsiteY8" fmla="*/ 2654450 h 3636736"/>
                <a:gd name="connsiteX9" fmla="*/ 1082303 w 2589759"/>
                <a:gd name="connsiteY9" fmla="*/ 2486810 h 3636736"/>
                <a:gd name="connsiteX10" fmla="*/ 1112783 w 2589759"/>
                <a:gd name="connsiteY10" fmla="*/ 2441090 h 3636736"/>
                <a:gd name="connsiteX11" fmla="*/ 1158503 w 2589759"/>
                <a:gd name="connsiteY11" fmla="*/ 2395370 h 3636736"/>
                <a:gd name="connsiteX12" fmla="*/ 1234703 w 2589759"/>
                <a:gd name="connsiteY12" fmla="*/ 2258210 h 3636736"/>
                <a:gd name="connsiteX13" fmla="*/ 1295663 w 2589759"/>
                <a:gd name="connsiteY13" fmla="*/ 2151530 h 3636736"/>
                <a:gd name="connsiteX14" fmla="*/ 1341383 w 2589759"/>
                <a:gd name="connsiteY14" fmla="*/ 2105810 h 3636736"/>
                <a:gd name="connsiteX15" fmla="*/ 1448063 w 2589759"/>
                <a:gd name="connsiteY15" fmla="*/ 1968650 h 3636736"/>
                <a:gd name="connsiteX16" fmla="*/ 1493783 w 2589759"/>
                <a:gd name="connsiteY16" fmla="*/ 1938170 h 3636736"/>
                <a:gd name="connsiteX17" fmla="*/ 1569983 w 2589759"/>
                <a:gd name="connsiteY17" fmla="*/ 1801010 h 3636736"/>
                <a:gd name="connsiteX18" fmla="*/ 1600463 w 2589759"/>
                <a:gd name="connsiteY18" fmla="*/ 1755290 h 3636736"/>
                <a:gd name="connsiteX19" fmla="*/ 1646183 w 2589759"/>
                <a:gd name="connsiteY19" fmla="*/ 1724810 h 3636736"/>
                <a:gd name="connsiteX20" fmla="*/ 1722383 w 2589759"/>
                <a:gd name="connsiteY20" fmla="*/ 1587650 h 3636736"/>
                <a:gd name="connsiteX21" fmla="*/ 1783343 w 2589759"/>
                <a:gd name="connsiteY21" fmla="*/ 1496210 h 3636736"/>
                <a:gd name="connsiteX22" fmla="*/ 1813823 w 2589759"/>
                <a:gd name="connsiteY22" fmla="*/ 1450490 h 3636736"/>
                <a:gd name="connsiteX23" fmla="*/ 1859543 w 2589759"/>
                <a:gd name="connsiteY23" fmla="*/ 1404770 h 3636736"/>
                <a:gd name="connsiteX24" fmla="*/ 1935743 w 2589759"/>
                <a:gd name="connsiteY24" fmla="*/ 1267610 h 3636736"/>
                <a:gd name="connsiteX25" fmla="*/ 1966223 w 2589759"/>
                <a:gd name="connsiteY25" fmla="*/ 1221890 h 3636736"/>
                <a:gd name="connsiteX26" fmla="*/ 1981463 w 2589759"/>
                <a:gd name="connsiteY26" fmla="*/ 1176170 h 3636736"/>
                <a:gd name="connsiteX27" fmla="*/ 2042423 w 2589759"/>
                <a:gd name="connsiteY27" fmla="*/ 1084730 h 3636736"/>
                <a:gd name="connsiteX28" fmla="*/ 2088143 w 2589759"/>
                <a:gd name="connsiteY28" fmla="*/ 978050 h 3636736"/>
                <a:gd name="connsiteX29" fmla="*/ 2118623 w 2589759"/>
                <a:gd name="connsiteY29" fmla="*/ 932330 h 3636736"/>
                <a:gd name="connsiteX30" fmla="*/ 2133863 w 2589759"/>
                <a:gd name="connsiteY30" fmla="*/ 886610 h 3636736"/>
                <a:gd name="connsiteX31" fmla="*/ 2164343 w 2589759"/>
                <a:gd name="connsiteY31" fmla="*/ 840890 h 3636736"/>
                <a:gd name="connsiteX32" fmla="*/ 2225303 w 2589759"/>
                <a:gd name="connsiteY32" fmla="*/ 688490 h 3636736"/>
                <a:gd name="connsiteX33" fmla="*/ 2255783 w 2589759"/>
                <a:gd name="connsiteY33" fmla="*/ 642770 h 3636736"/>
                <a:gd name="connsiteX34" fmla="*/ 2286263 w 2589759"/>
                <a:gd name="connsiteY34" fmla="*/ 551330 h 3636736"/>
                <a:gd name="connsiteX35" fmla="*/ 2316743 w 2589759"/>
                <a:gd name="connsiteY35" fmla="*/ 490370 h 3636736"/>
                <a:gd name="connsiteX36" fmla="*/ 2347223 w 2589759"/>
                <a:gd name="connsiteY36" fmla="*/ 398930 h 3636736"/>
                <a:gd name="connsiteX37" fmla="*/ 2362463 w 2589759"/>
                <a:gd name="connsiteY37" fmla="*/ 353210 h 3636736"/>
                <a:gd name="connsiteX38" fmla="*/ 2377703 w 2589759"/>
                <a:gd name="connsiteY38" fmla="*/ 109370 h 3636736"/>
                <a:gd name="connsiteX39" fmla="*/ 2410872 w 2589759"/>
                <a:gd name="connsiteY39" fmla="*/ 1 h 3636736"/>
                <a:gd name="connsiteX40" fmla="*/ 2498726 w 2589759"/>
                <a:gd name="connsiteY40" fmla="*/ 0 h 3636736"/>
                <a:gd name="connsiteX41" fmla="*/ 2524724 w 2589759"/>
                <a:gd name="connsiteY41" fmla="*/ 150607 h 3636736"/>
                <a:gd name="connsiteX42" fmla="*/ 2514863 w 2589759"/>
                <a:gd name="connsiteY42" fmla="*/ 246530 h 3636736"/>
                <a:gd name="connsiteX43" fmla="*/ 2507691 w 2589759"/>
                <a:gd name="connsiteY43" fmla="*/ 511885 h 3636736"/>
                <a:gd name="connsiteX44" fmla="*/ 2571341 w 2589759"/>
                <a:gd name="connsiteY44" fmla="*/ 554019 h 3636736"/>
                <a:gd name="connsiteX45" fmla="*/ 2538170 w 2589759"/>
                <a:gd name="connsiteY45" fmla="*/ 796963 h 3636736"/>
                <a:gd name="connsiteX46" fmla="*/ 2516656 w 2589759"/>
                <a:gd name="connsiteY46" fmla="*/ 892886 h 3636736"/>
                <a:gd name="connsiteX47" fmla="*/ 2484383 w 2589759"/>
                <a:gd name="connsiteY47" fmla="*/ 993290 h 3636736"/>
                <a:gd name="connsiteX48" fmla="*/ 2435973 w 2589759"/>
                <a:gd name="connsiteY48" fmla="*/ 1147483 h 3636736"/>
                <a:gd name="connsiteX49" fmla="*/ 2499623 w 2589759"/>
                <a:gd name="connsiteY49" fmla="*/ 1206650 h 3636736"/>
                <a:gd name="connsiteX50" fmla="*/ 2582098 w 2589759"/>
                <a:gd name="connsiteY50" fmla="*/ 1256852 h 3636736"/>
                <a:gd name="connsiteX51" fmla="*/ 2575823 w 2589759"/>
                <a:gd name="connsiteY51" fmla="*/ 1343810 h 3636736"/>
                <a:gd name="connsiteX52" fmla="*/ 2545343 w 2589759"/>
                <a:gd name="connsiteY52" fmla="*/ 1435250 h 3636736"/>
                <a:gd name="connsiteX53" fmla="*/ 2530103 w 2589759"/>
                <a:gd name="connsiteY53" fmla="*/ 1480970 h 3636736"/>
                <a:gd name="connsiteX54" fmla="*/ 2463765 w 2589759"/>
                <a:gd name="connsiteY54" fmla="*/ 1583167 h 3636736"/>
                <a:gd name="connsiteX55" fmla="*/ 2392943 w 2589759"/>
                <a:gd name="connsiteY55" fmla="*/ 1709570 h 3636736"/>
                <a:gd name="connsiteX56" fmla="*/ 2362463 w 2589759"/>
                <a:gd name="connsiteY56" fmla="*/ 1755290 h 3636736"/>
                <a:gd name="connsiteX57" fmla="*/ 2362463 w 2589759"/>
                <a:gd name="connsiteY57" fmla="*/ 1816250 h 3636736"/>
                <a:gd name="connsiteX58" fmla="*/ 2369635 w 2589759"/>
                <a:gd name="connsiteY58" fmla="*/ 1906793 h 3636736"/>
                <a:gd name="connsiteX59" fmla="*/ 2323915 w 2589759"/>
                <a:gd name="connsiteY59" fmla="*/ 1983890 h 3636736"/>
                <a:gd name="connsiteX60" fmla="*/ 2286263 w 2589759"/>
                <a:gd name="connsiteY60" fmla="*/ 2029610 h 3636736"/>
                <a:gd name="connsiteX61" fmla="*/ 2271919 w 2589759"/>
                <a:gd name="connsiteY61" fmla="*/ 2064573 h 3636736"/>
                <a:gd name="connsiteX62" fmla="*/ 2133863 w 2589759"/>
                <a:gd name="connsiteY62" fmla="*/ 2197250 h 3636736"/>
                <a:gd name="connsiteX63" fmla="*/ 2103383 w 2589759"/>
                <a:gd name="connsiteY63" fmla="*/ 2242970 h 3636736"/>
                <a:gd name="connsiteX64" fmla="*/ 2072903 w 2589759"/>
                <a:gd name="connsiteY64" fmla="*/ 2288690 h 3636736"/>
                <a:gd name="connsiteX65" fmla="*/ 2022701 w 2589759"/>
                <a:gd name="connsiteY65" fmla="*/ 2330823 h 3636736"/>
                <a:gd name="connsiteX66" fmla="*/ 1981463 w 2589759"/>
                <a:gd name="connsiteY66" fmla="*/ 2395370 h 3636736"/>
                <a:gd name="connsiteX67" fmla="*/ 1922296 w 2589759"/>
                <a:gd name="connsiteY67" fmla="*/ 2450951 h 3636736"/>
                <a:gd name="connsiteX68" fmla="*/ 1890023 w 2589759"/>
                <a:gd name="connsiteY68" fmla="*/ 2502050 h 3636736"/>
                <a:gd name="connsiteX69" fmla="*/ 1905263 w 2589759"/>
                <a:gd name="connsiteY69" fmla="*/ 2547770 h 3636736"/>
                <a:gd name="connsiteX70" fmla="*/ 1946501 w 2589759"/>
                <a:gd name="connsiteY70" fmla="*/ 2607834 h 3636736"/>
                <a:gd name="connsiteX71" fmla="*/ 1874783 w 2589759"/>
                <a:gd name="connsiteY71" fmla="*/ 2700170 h 3636736"/>
                <a:gd name="connsiteX72" fmla="*/ 1829063 w 2589759"/>
                <a:gd name="connsiteY72" fmla="*/ 2715410 h 3636736"/>
                <a:gd name="connsiteX73" fmla="*/ 1737623 w 2589759"/>
                <a:gd name="connsiteY73" fmla="*/ 2776370 h 3636736"/>
                <a:gd name="connsiteX74" fmla="*/ 1691903 w 2589759"/>
                <a:gd name="connsiteY74" fmla="*/ 2806850 h 3636736"/>
                <a:gd name="connsiteX75" fmla="*/ 1646183 w 2589759"/>
                <a:gd name="connsiteY75" fmla="*/ 2822090 h 3636736"/>
                <a:gd name="connsiteX76" fmla="*/ 1463303 w 2589759"/>
                <a:gd name="connsiteY76" fmla="*/ 2913530 h 3636736"/>
                <a:gd name="connsiteX77" fmla="*/ 1417583 w 2589759"/>
                <a:gd name="connsiteY77" fmla="*/ 2928770 h 3636736"/>
                <a:gd name="connsiteX78" fmla="*/ 1371863 w 2589759"/>
                <a:gd name="connsiteY78" fmla="*/ 2944010 h 3636736"/>
                <a:gd name="connsiteX79" fmla="*/ 1341383 w 2589759"/>
                <a:gd name="connsiteY79" fmla="*/ 2989730 h 3636736"/>
                <a:gd name="connsiteX80" fmla="*/ 1295663 w 2589759"/>
                <a:gd name="connsiteY80" fmla="*/ 3004970 h 3636736"/>
                <a:gd name="connsiteX81" fmla="*/ 1249943 w 2589759"/>
                <a:gd name="connsiteY81" fmla="*/ 3035450 h 3636736"/>
                <a:gd name="connsiteX82" fmla="*/ 1232911 w 2589759"/>
                <a:gd name="connsiteY82" fmla="*/ 3333975 h 3636736"/>
                <a:gd name="connsiteX83" fmla="*/ 701303 w 2589759"/>
                <a:gd name="connsiteY83" fmla="*/ 3507890 h 3636736"/>
                <a:gd name="connsiteX84" fmla="*/ 469611 w 2589759"/>
                <a:gd name="connsiteY84" fmla="*/ 3572792 h 3636736"/>
                <a:gd name="connsiteX85" fmla="*/ 284175 w 2589759"/>
                <a:gd name="connsiteY85" fmla="*/ 3636736 h 3636736"/>
                <a:gd name="connsiteX86" fmla="*/ 146695 w 2589759"/>
                <a:gd name="connsiteY86" fmla="*/ 3598370 h 3636736"/>
                <a:gd name="connsiteX87" fmla="*/ 40335 w 2589759"/>
                <a:gd name="connsiteY87" fmla="*/ 3297727 h 3636736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37623 w 2589759"/>
                <a:gd name="connsiteY73" fmla="*/ 2776370 h 3631035"/>
                <a:gd name="connsiteX74" fmla="*/ 1691903 w 2589759"/>
                <a:gd name="connsiteY74" fmla="*/ 2806850 h 3631035"/>
                <a:gd name="connsiteX75" fmla="*/ 1646183 w 2589759"/>
                <a:gd name="connsiteY75" fmla="*/ 2822090 h 3631035"/>
                <a:gd name="connsiteX76" fmla="*/ 1463303 w 2589759"/>
                <a:gd name="connsiteY76" fmla="*/ 2913530 h 3631035"/>
                <a:gd name="connsiteX77" fmla="*/ 1417583 w 2589759"/>
                <a:gd name="connsiteY77" fmla="*/ 2928770 h 3631035"/>
                <a:gd name="connsiteX78" fmla="*/ 1371863 w 2589759"/>
                <a:gd name="connsiteY78" fmla="*/ 2944010 h 3631035"/>
                <a:gd name="connsiteX79" fmla="*/ 1341383 w 2589759"/>
                <a:gd name="connsiteY79" fmla="*/ 2989730 h 3631035"/>
                <a:gd name="connsiteX80" fmla="*/ 1295663 w 2589759"/>
                <a:gd name="connsiteY80" fmla="*/ 3004970 h 3631035"/>
                <a:gd name="connsiteX81" fmla="*/ 1249943 w 2589759"/>
                <a:gd name="connsiteY81" fmla="*/ 3035450 h 3631035"/>
                <a:gd name="connsiteX82" fmla="*/ 1232911 w 2589759"/>
                <a:gd name="connsiteY82" fmla="*/ 3333975 h 3631035"/>
                <a:gd name="connsiteX83" fmla="*/ 701303 w 2589759"/>
                <a:gd name="connsiteY83" fmla="*/ 3507890 h 3631035"/>
                <a:gd name="connsiteX84" fmla="*/ 469611 w 2589759"/>
                <a:gd name="connsiteY84" fmla="*/ 3572792 h 3631035"/>
                <a:gd name="connsiteX85" fmla="*/ 306555 w 2589759"/>
                <a:gd name="connsiteY85" fmla="*/ 3627144 h 3631035"/>
                <a:gd name="connsiteX86" fmla="*/ 146695 w 2589759"/>
                <a:gd name="connsiteY86" fmla="*/ 3598370 h 3631035"/>
                <a:gd name="connsiteX87" fmla="*/ 40335 w 2589759"/>
                <a:gd name="connsiteY87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37623 w 2589759"/>
                <a:gd name="connsiteY73" fmla="*/ 2776370 h 3631035"/>
                <a:gd name="connsiteX74" fmla="*/ 1691903 w 2589759"/>
                <a:gd name="connsiteY74" fmla="*/ 2806850 h 3631035"/>
                <a:gd name="connsiteX75" fmla="*/ 1646183 w 2589759"/>
                <a:gd name="connsiteY75" fmla="*/ 2822090 h 3631035"/>
                <a:gd name="connsiteX76" fmla="*/ 1463303 w 2589759"/>
                <a:gd name="connsiteY76" fmla="*/ 2913530 h 3631035"/>
                <a:gd name="connsiteX77" fmla="*/ 1417583 w 2589759"/>
                <a:gd name="connsiteY77" fmla="*/ 2928770 h 3631035"/>
                <a:gd name="connsiteX78" fmla="*/ 1371863 w 2589759"/>
                <a:gd name="connsiteY78" fmla="*/ 2944010 h 3631035"/>
                <a:gd name="connsiteX79" fmla="*/ 1341383 w 2589759"/>
                <a:gd name="connsiteY79" fmla="*/ 2989730 h 3631035"/>
                <a:gd name="connsiteX80" fmla="*/ 1295663 w 2589759"/>
                <a:gd name="connsiteY80" fmla="*/ 3004970 h 3631035"/>
                <a:gd name="connsiteX81" fmla="*/ 1249943 w 2589759"/>
                <a:gd name="connsiteY81" fmla="*/ 3035450 h 3631035"/>
                <a:gd name="connsiteX82" fmla="*/ 1232911 w 2589759"/>
                <a:gd name="connsiteY82" fmla="*/ 3333975 h 3631035"/>
                <a:gd name="connsiteX83" fmla="*/ 701303 w 2589759"/>
                <a:gd name="connsiteY83" fmla="*/ 3507890 h 3631035"/>
                <a:gd name="connsiteX84" fmla="*/ 469611 w 2589759"/>
                <a:gd name="connsiteY84" fmla="*/ 3572792 h 3631035"/>
                <a:gd name="connsiteX85" fmla="*/ 306555 w 2589759"/>
                <a:gd name="connsiteY85" fmla="*/ 3627144 h 3631035"/>
                <a:gd name="connsiteX86" fmla="*/ 146695 w 2589759"/>
                <a:gd name="connsiteY86" fmla="*/ 3598370 h 3631035"/>
                <a:gd name="connsiteX87" fmla="*/ 40335 w 2589759"/>
                <a:gd name="connsiteY87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37623 w 2589759"/>
                <a:gd name="connsiteY73" fmla="*/ 2776370 h 3631035"/>
                <a:gd name="connsiteX74" fmla="*/ 1691903 w 2589759"/>
                <a:gd name="connsiteY74" fmla="*/ 2806850 h 3631035"/>
                <a:gd name="connsiteX75" fmla="*/ 1646183 w 2589759"/>
                <a:gd name="connsiteY75" fmla="*/ 2822090 h 3631035"/>
                <a:gd name="connsiteX76" fmla="*/ 1463303 w 2589759"/>
                <a:gd name="connsiteY76" fmla="*/ 2913530 h 3631035"/>
                <a:gd name="connsiteX77" fmla="*/ 1417583 w 2589759"/>
                <a:gd name="connsiteY77" fmla="*/ 2928770 h 3631035"/>
                <a:gd name="connsiteX78" fmla="*/ 1371863 w 2589759"/>
                <a:gd name="connsiteY78" fmla="*/ 2944010 h 3631035"/>
                <a:gd name="connsiteX79" fmla="*/ 1341383 w 2589759"/>
                <a:gd name="connsiteY79" fmla="*/ 2989730 h 3631035"/>
                <a:gd name="connsiteX80" fmla="*/ 1316603 w 2589759"/>
                <a:gd name="connsiteY80" fmla="*/ 3060811 h 3631035"/>
                <a:gd name="connsiteX81" fmla="*/ 1249943 w 2589759"/>
                <a:gd name="connsiteY81" fmla="*/ 3035450 h 3631035"/>
                <a:gd name="connsiteX82" fmla="*/ 1232911 w 2589759"/>
                <a:gd name="connsiteY82" fmla="*/ 3333975 h 3631035"/>
                <a:gd name="connsiteX83" fmla="*/ 701303 w 2589759"/>
                <a:gd name="connsiteY83" fmla="*/ 3507890 h 3631035"/>
                <a:gd name="connsiteX84" fmla="*/ 469611 w 2589759"/>
                <a:gd name="connsiteY84" fmla="*/ 3572792 h 3631035"/>
                <a:gd name="connsiteX85" fmla="*/ 306555 w 2589759"/>
                <a:gd name="connsiteY85" fmla="*/ 3627144 h 3631035"/>
                <a:gd name="connsiteX86" fmla="*/ 146695 w 2589759"/>
                <a:gd name="connsiteY86" fmla="*/ 3598370 h 3631035"/>
                <a:gd name="connsiteX87" fmla="*/ 40335 w 2589759"/>
                <a:gd name="connsiteY87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37623 w 2589759"/>
                <a:gd name="connsiteY73" fmla="*/ 2776370 h 3631035"/>
                <a:gd name="connsiteX74" fmla="*/ 1691903 w 2589759"/>
                <a:gd name="connsiteY74" fmla="*/ 2806850 h 3631035"/>
                <a:gd name="connsiteX75" fmla="*/ 1646183 w 2589759"/>
                <a:gd name="connsiteY75" fmla="*/ 2822090 h 3631035"/>
                <a:gd name="connsiteX76" fmla="*/ 1463303 w 2589759"/>
                <a:gd name="connsiteY76" fmla="*/ 2913530 h 3631035"/>
                <a:gd name="connsiteX77" fmla="*/ 1417583 w 2589759"/>
                <a:gd name="connsiteY77" fmla="*/ 2928770 h 3631035"/>
                <a:gd name="connsiteX78" fmla="*/ 1371863 w 2589759"/>
                <a:gd name="connsiteY78" fmla="*/ 2944010 h 3631035"/>
                <a:gd name="connsiteX79" fmla="*/ 1316603 w 2589759"/>
                <a:gd name="connsiteY79" fmla="*/ 3060811 h 3631035"/>
                <a:gd name="connsiteX80" fmla="*/ 1249943 w 2589759"/>
                <a:gd name="connsiteY80" fmla="*/ 3035450 h 3631035"/>
                <a:gd name="connsiteX81" fmla="*/ 1232911 w 2589759"/>
                <a:gd name="connsiteY81" fmla="*/ 3333975 h 3631035"/>
                <a:gd name="connsiteX82" fmla="*/ 701303 w 2589759"/>
                <a:gd name="connsiteY82" fmla="*/ 3507890 h 3631035"/>
                <a:gd name="connsiteX83" fmla="*/ 469611 w 2589759"/>
                <a:gd name="connsiteY83" fmla="*/ 3572792 h 3631035"/>
                <a:gd name="connsiteX84" fmla="*/ 306555 w 2589759"/>
                <a:gd name="connsiteY84" fmla="*/ 3627144 h 3631035"/>
                <a:gd name="connsiteX85" fmla="*/ 146695 w 2589759"/>
                <a:gd name="connsiteY85" fmla="*/ 3598370 h 3631035"/>
                <a:gd name="connsiteX86" fmla="*/ 40335 w 2589759"/>
                <a:gd name="connsiteY86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37623 w 2589759"/>
                <a:gd name="connsiteY73" fmla="*/ 2776370 h 3631035"/>
                <a:gd name="connsiteX74" fmla="*/ 1691903 w 2589759"/>
                <a:gd name="connsiteY74" fmla="*/ 2806850 h 3631035"/>
                <a:gd name="connsiteX75" fmla="*/ 1646183 w 2589759"/>
                <a:gd name="connsiteY75" fmla="*/ 2822090 h 3631035"/>
                <a:gd name="connsiteX76" fmla="*/ 1463303 w 2589759"/>
                <a:gd name="connsiteY76" fmla="*/ 2913530 h 3631035"/>
                <a:gd name="connsiteX77" fmla="*/ 1417583 w 2589759"/>
                <a:gd name="connsiteY77" fmla="*/ 2928770 h 3631035"/>
                <a:gd name="connsiteX78" fmla="*/ 1316603 w 2589759"/>
                <a:gd name="connsiteY78" fmla="*/ 3060811 h 3631035"/>
                <a:gd name="connsiteX79" fmla="*/ 1249943 w 2589759"/>
                <a:gd name="connsiteY79" fmla="*/ 3035450 h 3631035"/>
                <a:gd name="connsiteX80" fmla="*/ 1232911 w 2589759"/>
                <a:gd name="connsiteY80" fmla="*/ 3333975 h 3631035"/>
                <a:gd name="connsiteX81" fmla="*/ 701303 w 2589759"/>
                <a:gd name="connsiteY81" fmla="*/ 3507890 h 3631035"/>
                <a:gd name="connsiteX82" fmla="*/ 469611 w 2589759"/>
                <a:gd name="connsiteY82" fmla="*/ 3572792 h 3631035"/>
                <a:gd name="connsiteX83" fmla="*/ 306555 w 2589759"/>
                <a:gd name="connsiteY83" fmla="*/ 3627144 h 3631035"/>
                <a:gd name="connsiteX84" fmla="*/ 146695 w 2589759"/>
                <a:gd name="connsiteY84" fmla="*/ 3598370 h 3631035"/>
                <a:gd name="connsiteX85" fmla="*/ 40335 w 2589759"/>
                <a:gd name="connsiteY85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37623 w 2589759"/>
                <a:gd name="connsiteY73" fmla="*/ 2776370 h 3631035"/>
                <a:gd name="connsiteX74" fmla="*/ 1691903 w 2589759"/>
                <a:gd name="connsiteY74" fmla="*/ 2806850 h 3631035"/>
                <a:gd name="connsiteX75" fmla="*/ 1646183 w 2589759"/>
                <a:gd name="connsiteY75" fmla="*/ 2822090 h 3631035"/>
                <a:gd name="connsiteX76" fmla="*/ 1463303 w 2589759"/>
                <a:gd name="connsiteY76" fmla="*/ 2913530 h 3631035"/>
                <a:gd name="connsiteX77" fmla="*/ 1316603 w 2589759"/>
                <a:gd name="connsiteY77" fmla="*/ 3060811 h 3631035"/>
                <a:gd name="connsiteX78" fmla="*/ 1249943 w 2589759"/>
                <a:gd name="connsiteY78" fmla="*/ 3035450 h 3631035"/>
                <a:gd name="connsiteX79" fmla="*/ 1232911 w 2589759"/>
                <a:gd name="connsiteY79" fmla="*/ 3333975 h 3631035"/>
                <a:gd name="connsiteX80" fmla="*/ 701303 w 2589759"/>
                <a:gd name="connsiteY80" fmla="*/ 3507890 h 3631035"/>
                <a:gd name="connsiteX81" fmla="*/ 469611 w 2589759"/>
                <a:gd name="connsiteY81" fmla="*/ 3572792 h 3631035"/>
                <a:gd name="connsiteX82" fmla="*/ 306555 w 2589759"/>
                <a:gd name="connsiteY82" fmla="*/ 3627144 h 3631035"/>
                <a:gd name="connsiteX83" fmla="*/ 146695 w 2589759"/>
                <a:gd name="connsiteY83" fmla="*/ 3598370 h 3631035"/>
                <a:gd name="connsiteX84" fmla="*/ 40335 w 2589759"/>
                <a:gd name="connsiteY84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37623 w 2589759"/>
                <a:gd name="connsiteY73" fmla="*/ 2776370 h 3631035"/>
                <a:gd name="connsiteX74" fmla="*/ 1691903 w 2589759"/>
                <a:gd name="connsiteY74" fmla="*/ 2806850 h 3631035"/>
                <a:gd name="connsiteX75" fmla="*/ 1646183 w 2589759"/>
                <a:gd name="connsiteY75" fmla="*/ 2822090 h 3631035"/>
                <a:gd name="connsiteX76" fmla="*/ 1512164 w 2589759"/>
                <a:gd name="connsiteY76" fmla="*/ 2934470 h 3631035"/>
                <a:gd name="connsiteX77" fmla="*/ 1316603 w 2589759"/>
                <a:gd name="connsiteY77" fmla="*/ 3060811 h 3631035"/>
                <a:gd name="connsiteX78" fmla="*/ 1249943 w 2589759"/>
                <a:gd name="connsiteY78" fmla="*/ 3035450 h 3631035"/>
                <a:gd name="connsiteX79" fmla="*/ 1232911 w 2589759"/>
                <a:gd name="connsiteY79" fmla="*/ 3333975 h 3631035"/>
                <a:gd name="connsiteX80" fmla="*/ 701303 w 2589759"/>
                <a:gd name="connsiteY80" fmla="*/ 3507890 h 3631035"/>
                <a:gd name="connsiteX81" fmla="*/ 469611 w 2589759"/>
                <a:gd name="connsiteY81" fmla="*/ 3572792 h 3631035"/>
                <a:gd name="connsiteX82" fmla="*/ 306555 w 2589759"/>
                <a:gd name="connsiteY82" fmla="*/ 3627144 h 3631035"/>
                <a:gd name="connsiteX83" fmla="*/ 146695 w 2589759"/>
                <a:gd name="connsiteY83" fmla="*/ 3598370 h 3631035"/>
                <a:gd name="connsiteX84" fmla="*/ 40335 w 2589759"/>
                <a:gd name="connsiteY84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37623 w 2589759"/>
                <a:gd name="connsiteY73" fmla="*/ 2776370 h 3631035"/>
                <a:gd name="connsiteX74" fmla="*/ 1691903 w 2589759"/>
                <a:gd name="connsiteY74" fmla="*/ 2806850 h 3631035"/>
                <a:gd name="connsiteX75" fmla="*/ 1512164 w 2589759"/>
                <a:gd name="connsiteY75" fmla="*/ 2934470 h 3631035"/>
                <a:gd name="connsiteX76" fmla="*/ 1316603 w 2589759"/>
                <a:gd name="connsiteY76" fmla="*/ 3060811 h 3631035"/>
                <a:gd name="connsiteX77" fmla="*/ 1249943 w 2589759"/>
                <a:gd name="connsiteY77" fmla="*/ 3035450 h 3631035"/>
                <a:gd name="connsiteX78" fmla="*/ 1232911 w 2589759"/>
                <a:gd name="connsiteY78" fmla="*/ 3333975 h 3631035"/>
                <a:gd name="connsiteX79" fmla="*/ 701303 w 2589759"/>
                <a:gd name="connsiteY79" fmla="*/ 3507890 h 3631035"/>
                <a:gd name="connsiteX80" fmla="*/ 469611 w 2589759"/>
                <a:gd name="connsiteY80" fmla="*/ 3572792 h 3631035"/>
                <a:gd name="connsiteX81" fmla="*/ 306555 w 2589759"/>
                <a:gd name="connsiteY81" fmla="*/ 3627144 h 3631035"/>
                <a:gd name="connsiteX82" fmla="*/ 146695 w 2589759"/>
                <a:gd name="connsiteY82" fmla="*/ 3598370 h 3631035"/>
                <a:gd name="connsiteX83" fmla="*/ 40335 w 2589759"/>
                <a:gd name="connsiteY83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691903 w 2589759"/>
                <a:gd name="connsiteY73" fmla="*/ 2806850 h 3631035"/>
                <a:gd name="connsiteX74" fmla="*/ 1512164 w 2589759"/>
                <a:gd name="connsiteY74" fmla="*/ 2934470 h 3631035"/>
                <a:gd name="connsiteX75" fmla="*/ 1316603 w 2589759"/>
                <a:gd name="connsiteY75" fmla="*/ 3060811 h 3631035"/>
                <a:gd name="connsiteX76" fmla="*/ 1249943 w 2589759"/>
                <a:gd name="connsiteY76" fmla="*/ 3035450 h 3631035"/>
                <a:gd name="connsiteX77" fmla="*/ 1232911 w 2589759"/>
                <a:gd name="connsiteY77" fmla="*/ 3333975 h 3631035"/>
                <a:gd name="connsiteX78" fmla="*/ 701303 w 2589759"/>
                <a:gd name="connsiteY78" fmla="*/ 3507890 h 3631035"/>
                <a:gd name="connsiteX79" fmla="*/ 469611 w 2589759"/>
                <a:gd name="connsiteY79" fmla="*/ 3572792 h 3631035"/>
                <a:gd name="connsiteX80" fmla="*/ 306555 w 2589759"/>
                <a:gd name="connsiteY80" fmla="*/ 3627144 h 3631035"/>
                <a:gd name="connsiteX81" fmla="*/ 146695 w 2589759"/>
                <a:gd name="connsiteY81" fmla="*/ 3598370 h 3631035"/>
                <a:gd name="connsiteX82" fmla="*/ 40335 w 2589759"/>
                <a:gd name="connsiteY82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05863 w 2589759"/>
                <a:gd name="connsiteY73" fmla="*/ 2827790 h 3631035"/>
                <a:gd name="connsiteX74" fmla="*/ 1512164 w 2589759"/>
                <a:gd name="connsiteY74" fmla="*/ 2934470 h 3631035"/>
                <a:gd name="connsiteX75" fmla="*/ 1316603 w 2589759"/>
                <a:gd name="connsiteY75" fmla="*/ 3060811 h 3631035"/>
                <a:gd name="connsiteX76" fmla="*/ 1249943 w 2589759"/>
                <a:gd name="connsiteY76" fmla="*/ 3035450 h 3631035"/>
                <a:gd name="connsiteX77" fmla="*/ 1232911 w 2589759"/>
                <a:gd name="connsiteY77" fmla="*/ 3333975 h 3631035"/>
                <a:gd name="connsiteX78" fmla="*/ 701303 w 2589759"/>
                <a:gd name="connsiteY78" fmla="*/ 3507890 h 3631035"/>
                <a:gd name="connsiteX79" fmla="*/ 469611 w 2589759"/>
                <a:gd name="connsiteY79" fmla="*/ 3572792 h 3631035"/>
                <a:gd name="connsiteX80" fmla="*/ 306555 w 2589759"/>
                <a:gd name="connsiteY80" fmla="*/ 3627144 h 3631035"/>
                <a:gd name="connsiteX81" fmla="*/ 146695 w 2589759"/>
                <a:gd name="connsiteY81" fmla="*/ 3598370 h 3631035"/>
                <a:gd name="connsiteX82" fmla="*/ 40335 w 2589759"/>
                <a:gd name="connsiteY82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05863 w 2589759"/>
                <a:gd name="connsiteY73" fmla="*/ 2827790 h 3631035"/>
                <a:gd name="connsiteX74" fmla="*/ 1512164 w 2589759"/>
                <a:gd name="connsiteY74" fmla="*/ 2934470 h 3631035"/>
                <a:gd name="connsiteX75" fmla="*/ 1316603 w 2589759"/>
                <a:gd name="connsiteY75" fmla="*/ 3060811 h 3631035"/>
                <a:gd name="connsiteX76" fmla="*/ 1232911 w 2589759"/>
                <a:gd name="connsiteY76" fmla="*/ 3333975 h 3631035"/>
                <a:gd name="connsiteX77" fmla="*/ 701303 w 2589759"/>
                <a:gd name="connsiteY77" fmla="*/ 3507890 h 3631035"/>
                <a:gd name="connsiteX78" fmla="*/ 469611 w 2589759"/>
                <a:gd name="connsiteY78" fmla="*/ 3572792 h 3631035"/>
                <a:gd name="connsiteX79" fmla="*/ 306555 w 2589759"/>
                <a:gd name="connsiteY79" fmla="*/ 3627144 h 3631035"/>
                <a:gd name="connsiteX80" fmla="*/ 146695 w 2589759"/>
                <a:gd name="connsiteY80" fmla="*/ 3598370 h 3631035"/>
                <a:gd name="connsiteX81" fmla="*/ 40335 w 2589759"/>
                <a:gd name="connsiteY81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05863 w 2589759"/>
                <a:gd name="connsiteY73" fmla="*/ 2827790 h 3631035"/>
                <a:gd name="connsiteX74" fmla="*/ 1512164 w 2589759"/>
                <a:gd name="connsiteY74" fmla="*/ 2934470 h 3631035"/>
                <a:gd name="connsiteX75" fmla="*/ 1316603 w 2589759"/>
                <a:gd name="connsiteY75" fmla="*/ 3060811 h 3631035"/>
                <a:gd name="connsiteX76" fmla="*/ 1267812 w 2589759"/>
                <a:gd name="connsiteY76" fmla="*/ 3326995 h 3631035"/>
                <a:gd name="connsiteX77" fmla="*/ 701303 w 2589759"/>
                <a:gd name="connsiteY77" fmla="*/ 3507890 h 3631035"/>
                <a:gd name="connsiteX78" fmla="*/ 469611 w 2589759"/>
                <a:gd name="connsiteY78" fmla="*/ 3572792 h 3631035"/>
                <a:gd name="connsiteX79" fmla="*/ 306555 w 2589759"/>
                <a:gd name="connsiteY79" fmla="*/ 3627144 h 3631035"/>
                <a:gd name="connsiteX80" fmla="*/ 146695 w 2589759"/>
                <a:gd name="connsiteY80" fmla="*/ 3598370 h 3631035"/>
                <a:gd name="connsiteX81" fmla="*/ 40335 w 2589759"/>
                <a:gd name="connsiteY81" fmla="*/ 3297727 h 3631035"/>
                <a:gd name="connsiteX0" fmla="*/ 40335 w 2589759"/>
                <a:gd name="connsiteY0" fmla="*/ 3297727 h 3631035"/>
                <a:gd name="connsiteX1" fmla="*/ 5910 w 2589759"/>
                <a:gd name="connsiteY1" fmla="*/ 3096411 h 3631035"/>
                <a:gd name="connsiteX2" fmla="*/ 152663 w 2589759"/>
                <a:gd name="connsiteY2" fmla="*/ 3050690 h 3631035"/>
                <a:gd name="connsiteX3" fmla="*/ 213623 w 2589759"/>
                <a:gd name="connsiteY3" fmla="*/ 3035450 h 3631035"/>
                <a:gd name="connsiteX4" fmla="*/ 350783 w 2589759"/>
                <a:gd name="connsiteY4" fmla="*/ 2989730 h 3631035"/>
                <a:gd name="connsiteX5" fmla="*/ 457463 w 2589759"/>
                <a:gd name="connsiteY5" fmla="*/ 2959250 h 3631035"/>
                <a:gd name="connsiteX6" fmla="*/ 640343 w 2589759"/>
                <a:gd name="connsiteY6" fmla="*/ 2883050 h 3631035"/>
                <a:gd name="connsiteX7" fmla="*/ 853703 w 2589759"/>
                <a:gd name="connsiteY7" fmla="*/ 2730650 h 3631035"/>
                <a:gd name="connsiteX8" fmla="*/ 945143 w 2589759"/>
                <a:gd name="connsiteY8" fmla="*/ 2654450 h 3631035"/>
                <a:gd name="connsiteX9" fmla="*/ 1082303 w 2589759"/>
                <a:gd name="connsiteY9" fmla="*/ 2486810 h 3631035"/>
                <a:gd name="connsiteX10" fmla="*/ 1112783 w 2589759"/>
                <a:gd name="connsiteY10" fmla="*/ 2441090 h 3631035"/>
                <a:gd name="connsiteX11" fmla="*/ 1158503 w 2589759"/>
                <a:gd name="connsiteY11" fmla="*/ 2395370 h 3631035"/>
                <a:gd name="connsiteX12" fmla="*/ 1234703 w 2589759"/>
                <a:gd name="connsiteY12" fmla="*/ 2258210 h 3631035"/>
                <a:gd name="connsiteX13" fmla="*/ 1295663 w 2589759"/>
                <a:gd name="connsiteY13" fmla="*/ 2151530 h 3631035"/>
                <a:gd name="connsiteX14" fmla="*/ 1341383 w 2589759"/>
                <a:gd name="connsiteY14" fmla="*/ 2105810 h 3631035"/>
                <a:gd name="connsiteX15" fmla="*/ 1448063 w 2589759"/>
                <a:gd name="connsiteY15" fmla="*/ 1968650 h 3631035"/>
                <a:gd name="connsiteX16" fmla="*/ 1493783 w 2589759"/>
                <a:gd name="connsiteY16" fmla="*/ 1938170 h 3631035"/>
                <a:gd name="connsiteX17" fmla="*/ 1569983 w 2589759"/>
                <a:gd name="connsiteY17" fmla="*/ 1801010 h 3631035"/>
                <a:gd name="connsiteX18" fmla="*/ 1600463 w 2589759"/>
                <a:gd name="connsiteY18" fmla="*/ 1755290 h 3631035"/>
                <a:gd name="connsiteX19" fmla="*/ 1646183 w 2589759"/>
                <a:gd name="connsiteY19" fmla="*/ 1724810 h 3631035"/>
                <a:gd name="connsiteX20" fmla="*/ 1722383 w 2589759"/>
                <a:gd name="connsiteY20" fmla="*/ 1587650 h 3631035"/>
                <a:gd name="connsiteX21" fmla="*/ 1783343 w 2589759"/>
                <a:gd name="connsiteY21" fmla="*/ 1496210 h 3631035"/>
                <a:gd name="connsiteX22" fmla="*/ 1813823 w 2589759"/>
                <a:gd name="connsiteY22" fmla="*/ 1450490 h 3631035"/>
                <a:gd name="connsiteX23" fmla="*/ 1859543 w 2589759"/>
                <a:gd name="connsiteY23" fmla="*/ 1404770 h 3631035"/>
                <a:gd name="connsiteX24" fmla="*/ 1935743 w 2589759"/>
                <a:gd name="connsiteY24" fmla="*/ 1267610 h 3631035"/>
                <a:gd name="connsiteX25" fmla="*/ 1966223 w 2589759"/>
                <a:gd name="connsiteY25" fmla="*/ 1221890 h 3631035"/>
                <a:gd name="connsiteX26" fmla="*/ 1981463 w 2589759"/>
                <a:gd name="connsiteY26" fmla="*/ 1176170 h 3631035"/>
                <a:gd name="connsiteX27" fmla="*/ 2042423 w 2589759"/>
                <a:gd name="connsiteY27" fmla="*/ 1084730 h 3631035"/>
                <a:gd name="connsiteX28" fmla="*/ 2088143 w 2589759"/>
                <a:gd name="connsiteY28" fmla="*/ 978050 h 3631035"/>
                <a:gd name="connsiteX29" fmla="*/ 2118623 w 2589759"/>
                <a:gd name="connsiteY29" fmla="*/ 932330 h 3631035"/>
                <a:gd name="connsiteX30" fmla="*/ 2133863 w 2589759"/>
                <a:gd name="connsiteY30" fmla="*/ 886610 h 3631035"/>
                <a:gd name="connsiteX31" fmla="*/ 2164343 w 2589759"/>
                <a:gd name="connsiteY31" fmla="*/ 840890 h 3631035"/>
                <a:gd name="connsiteX32" fmla="*/ 2225303 w 2589759"/>
                <a:gd name="connsiteY32" fmla="*/ 688490 h 3631035"/>
                <a:gd name="connsiteX33" fmla="*/ 2255783 w 2589759"/>
                <a:gd name="connsiteY33" fmla="*/ 642770 h 3631035"/>
                <a:gd name="connsiteX34" fmla="*/ 2286263 w 2589759"/>
                <a:gd name="connsiteY34" fmla="*/ 551330 h 3631035"/>
                <a:gd name="connsiteX35" fmla="*/ 2316743 w 2589759"/>
                <a:gd name="connsiteY35" fmla="*/ 490370 h 3631035"/>
                <a:gd name="connsiteX36" fmla="*/ 2347223 w 2589759"/>
                <a:gd name="connsiteY36" fmla="*/ 398930 h 3631035"/>
                <a:gd name="connsiteX37" fmla="*/ 2362463 w 2589759"/>
                <a:gd name="connsiteY37" fmla="*/ 353210 h 3631035"/>
                <a:gd name="connsiteX38" fmla="*/ 2377703 w 2589759"/>
                <a:gd name="connsiteY38" fmla="*/ 109370 h 3631035"/>
                <a:gd name="connsiteX39" fmla="*/ 2410872 w 2589759"/>
                <a:gd name="connsiteY39" fmla="*/ 1 h 3631035"/>
                <a:gd name="connsiteX40" fmla="*/ 2498726 w 2589759"/>
                <a:gd name="connsiteY40" fmla="*/ 0 h 3631035"/>
                <a:gd name="connsiteX41" fmla="*/ 2524724 w 2589759"/>
                <a:gd name="connsiteY41" fmla="*/ 150607 h 3631035"/>
                <a:gd name="connsiteX42" fmla="*/ 2514863 w 2589759"/>
                <a:gd name="connsiteY42" fmla="*/ 246530 h 3631035"/>
                <a:gd name="connsiteX43" fmla="*/ 2507691 w 2589759"/>
                <a:gd name="connsiteY43" fmla="*/ 511885 h 3631035"/>
                <a:gd name="connsiteX44" fmla="*/ 2571341 w 2589759"/>
                <a:gd name="connsiteY44" fmla="*/ 554019 h 3631035"/>
                <a:gd name="connsiteX45" fmla="*/ 2538170 w 2589759"/>
                <a:gd name="connsiteY45" fmla="*/ 796963 h 3631035"/>
                <a:gd name="connsiteX46" fmla="*/ 2516656 w 2589759"/>
                <a:gd name="connsiteY46" fmla="*/ 892886 h 3631035"/>
                <a:gd name="connsiteX47" fmla="*/ 2484383 w 2589759"/>
                <a:gd name="connsiteY47" fmla="*/ 993290 h 3631035"/>
                <a:gd name="connsiteX48" fmla="*/ 2435973 w 2589759"/>
                <a:gd name="connsiteY48" fmla="*/ 1147483 h 3631035"/>
                <a:gd name="connsiteX49" fmla="*/ 2499623 w 2589759"/>
                <a:gd name="connsiteY49" fmla="*/ 1206650 h 3631035"/>
                <a:gd name="connsiteX50" fmla="*/ 2582098 w 2589759"/>
                <a:gd name="connsiteY50" fmla="*/ 1256852 h 3631035"/>
                <a:gd name="connsiteX51" fmla="*/ 2575823 w 2589759"/>
                <a:gd name="connsiteY51" fmla="*/ 1343810 h 3631035"/>
                <a:gd name="connsiteX52" fmla="*/ 2545343 w 2589759"/>
                <a:gd name="connsiteY52" fmla="*/ 1435250 h 3631035"/>
                <a:gd name="connsiteX53" fmla="*/ 2530103 w 2589759"/>
                <a:gd name="connsiteY53" fmla="*/ 1480970 h 3631035"/>
                <a:gd name="connsiteX54" fmla="*/ 2463765 w 2589759"/>
                <a:gd name="connsiteY54" fmla="*/ 1583167 h 3631035"/>
                <a:gd name="connsiteX55" fmla="*/ 2392943 w 2589759"/>
                <a:gd name="connsiteY55" fmla="*/ 1709570 h 3631035"/>
                <a:gd name="connsiteX56" fmla="*/ 2362463 w 2589759"/>
                <a:gd name="connsiteY56" fmla="*/ 1755290 h 3631035"/>
                <a:gd name="connsiteX57" fmla="*/ 2362463 w 2589759"/>
                <a:gd name="connsiteY57" fmla="*/ 1816250 h 3631035"/>
                <a:gd name="connsiteX58" fmla="*/ 2369635 w 2589759"/>
                <a:gd name="connsiteY58" fmla="*/ 1906793 h 3631035"/>
                <a:gd name="connsiteX59" fmla="*/ 2323915 w 2589759"/>
                <a:gd name="connsiteY59" fmla="*/ 1983890 h 3631035"/>
                <a:gd name="connsiteX60" fmla="*/ 2286263 w 2589759"/>
                <a:gd name="connsiteY60" fmla="*/ 2029610 h 3631035"/>
                <a:gd name="connsiteX61" fmla="*/ 2271919 w 2589759"/>
                <a:gd name="connsiteY61" fmla="*/ 2064573 h 3631035"/>
                <a:gd name="connsiteX62" fmla="*/ 2133863 w 2589759"/>
                <a:gd name="connsiteY62" fmla="*/ 2197250 h 3631035"/>
                <a:gd name="connsiteX63" fmla="*/ 2103383 w 2589759"/>
                <a:gd name="connsiteY63" fmla="*/ 2242970 h 3631035"/>
                <a:gd name="connsiteX64" fmla="*/ 2072903 w 2589759"/>
                <a:gd name="connsiteY64" fmla="*/ 2288690 h 3631035"/>
                <a:gd name="connsiteX65" fmla="*/ 2022701 w 2589759"/>
                <a:gd name="connsiteY65" fmla="*/ 2330823 h 3631035"/>
                <a:gd name="connsiteX66" fmla="*/ 1981463 w 2589759"/>
                <a:gd name="connsiteY66" fmla="*/ 2395370 h 3631035"/>
                <a:gd name="connsiteX67" fmla="*/ 1922296 w 2589759"/>
                <a:gd name="connsiteY67" fmla="*/ 2450951 h 3631035"/>
                <a:gd name="connsiteX68" fmla="*/ 1890023 w 2589759"/>
                <a:gd name="connsiteY68" fmla="*/ 2502050 h 3631035"/>
                <a:gd name="connsiteX69" fmla="*/ 1905263 w 2589759"/>
                <a:gd name="connsiteY69" fmla="*/ 2547770 h 3631035"/>
                <a:gd name="connsiteX70" fmla="*/ 1946501 w 2589759"/>
                <a:gd name="connsiteY70" fmla="*/ 2607834 h 3631035"/>
                <a:gd name="connsiteX71" fmla="*/ 1874783 w 2589759"/>
                <a:gd name="connsiteY71" fmla="*/ 2700170 h 3631035"/>
                <a:gd name="connsiteX72" fmla="*/ 1829063 w 2589759"/>
                <a:gd name="connsiteY72" fmla="*/ 2715410 h 3631035"/>
                <a:gd name="connsiteX73" fmla="*/ 1705863 w 2589759"/>
                <a:gd name="connsiteY73" fmla="*/ 2827790 h 3631035"/>
                <a:gd name="connsiteX74" fmla="*/ 1512164 w 2589759"/>
                <a:gd name="connsiteY74" fmla="*/ 2934470 h 3631035"/>
                <a:gd name="connsiteX75" fmla="*/ 1281702 w 2589759"/>
                <a:gd name="connsiteY75" fmla="*/ 3095712 h 3631035"/>
                <a:gd name="connsiteX76" fmla="*/ 1267812 w 2589759"/>
                <a:gd name="connsiteY76" fmla="*/ 3326995 h 3631035"/>
                <a:gd name="connsiteX77" fmla="*/ 701303 w 2589759"/>
                <a:gd name="connsiteY77" fmla="*/ 3507890 h 3631035"/>
                <a:gd name="connsiteX78" fmla="*/ 469611 w 2589759"/>
                <a:gd name="connsiteY78" fmla="*/ 3572792 h 3631035"/>
                <a:gd name="connsiteX79" fmla="*/ 306555 w 2589759"/>
                <a:gd name="connsiteY79" fmla="*/ 3627144 h 3631035"/>
                <a:gd name="connsiteX80" fmla="*/ 146695 w 2589759"/>
                <a:gd name="connsiteY80" fmla="*/ 3598370 h 3631035"/>
                <a:gd name="connsiteX81" fmla="*/ 40335 w 2589759"/>
                <a:gd name="connsiteY81" fmla="*/ 3297727 h 3631035"/>
                <a:gd name="connsiteX0" fmla="*/ 40335 w 2589759"/>
                <a:gd name="connsiteY0" fmla="*/ 3298288 h 3631596"/>
                <a:gd name="connsiteX1" fmla="*/ 5910 w 2589759"/>
                <a:gd name="connsiteY1" fmla="*/ 3096972 h 3631596"/>
                <a:gd name="connsiteX2" fmla="*/ 152663 w 2589759"/>
                <a:gd name="connsiteY2" fmla="*/ 3051251 h 3631596"/>
                <a:gd name="connsiteX3" fmla="*/ 213623 w 2589759"/>
                <a:gd name="connsiteY3" fmla="*/ 3036011 h 3631596"/>
                <a:gd name="connsiteX4" fmla="*/ 350783 w 2589759"/>
                <a:gd name="connsiteY4" fmla="*/ 2990291 h 3631596"/>
                <a:gd name="connsiteX5" fmla="*/ 457463 w 2589759"/>
                <a:gd name="connsiteY5" fmla="*/ 2959811 h 3631596"/>
                <a:gd name="connsiteX6" fmla="*/ 640343 w 2589759"/>
                <a:gd name="connsiteY6" fmla="*/ 2883611 h 3631596"/>
                <a:gd name="connsiteX7" fmla="*/ 853703 w 2589759"/>
                <a:gd name="connsiteY7" fmla="*/ 2731211 h 3631596"/>
                <a:gd name="connsiteX8" fmla="*/ 945143 w 2589759"/>
                <a:gd name="connsiteY8" fmla="*/ 2655011 h 3631596"/>
                <a:gd name="connsiteX9" fmla="*/ 1082303 w 2589759"/>
                <a:gd name="connsiteY9" fmla="*/ 2487371 h 3631596"/>
                <a:gd name="connsiteX10" fmla="*/ 1112783 w 2589759"/>
                <a:gd name="connsiteY10" fmla="*/ 2441651 h 3631596"/>
                <a:gd name="connsiteX11" fmla="*/ 1158503 w 2589759"/>
                <a:gd name="connsiteY11" fmla="*/ 2395931 h 3631596"/>
                <a:gd name="connsiteX12" fmla="*/ 1234703 w 2589759"/>
                <a:gd name="connsiteY12" fmla="*/ 2258771 h 3631596"/>
                <a:gd name="connsiteX13" fmla="*/ 1295663 w 2589759"/>
                <a:gd name="connsiteY13" fmla="*/ 2152091 h 3631596"/>
                <a:gd name="connsiteX14" fmla="*/ 1341383 w 2589759"/>
                <a:gd name="connsiteY14" fmla="*/ 2106371 h 3631596"/>
                <a:gd name="connsiteX15" fmla="*/ 1448063 w 2589759"/>
                <a:gd name="connsiteY15" fmla="*/ 1969211 h 3631596"/>
                <a:gd name="connsiteX16" fmla="*/ 1493783 w 2589759"/>
                <a:gd name="connsiteY16" fmla="*/ 1938731 h 3631596"/>
                <a:gd name="connsiteX17" fmla="*/ 1569983 w 2589759"/>
                <a:gd name="connsiteY17" fmla="*/ 1801571 h 3631596"/>
                <a:gd name="connsiteX18" fmla="*/ 1600463 w 2589759"/>
                <a:gd name="connsiteY18" fmla="*/ 1755851 h 3631596"/>
                <a:gd name="connsiteX19" fmla="*/ 1646183 w 2589759"/>
                <a:gd name="connsiteY19" fmla="*/ 1725371 h 3631596"/>
                <a:gd name="connsiteX20" fmla="*/ 1722383 w 2589759"/>
                <a:gd name="connsiteY20" fmla="*/ 1588211 h 3631596"/>
                <a:gd name="connsiteX21" fmla="*/ 1783343 w 2589759"/>
                <a:gd name="connsiteY21" fmla="*/ 1496771 h 3631596"/>
                <a:gd name="connsiteX22" fmla="*/ 1813823 w 2589759"/>
                <a:gd name="connsiteY22" fmla="*/ 1451051 h 3631596"/>
                <a:gd name="connsiteX23" fmla="*/ 1859543 w 2589759"/>
                <a:gd name="connsiteY23" fmla="*/ 1405331 h 3631596"/>
                <a:gd name="connsiteX24" fmla="*/ 1935743 w 2589759"/>
                <a:gd name="connsiteY24" fmla="*/ 1268171 h 3631596"/>
                <a:gd name="connsiteX25" fmla="*/ 1966223 w 2589759"/>
                <a:gd name="connsiteY25" fmla="*/ 1222451 h 3631596"/>
                <a:gd name="connsiteX26" fmla="*/ 1981463 w 2589759"/>
                <a:gd name="connsiteY26" fmla="*/ 1176731 h 3631596"/>
                <a:gd name="connsiteX27" fmla="*/ 2042423 w 2589759"/>
                <a:gd name="connsiteY27" fmla="*/ 1085291 h 3631596"/>
                <a:gd name="connsiteX28" fmla="*/ 2088143 w 2589759"/>
                <a:gd name="connsiteY28" fmla="*/ 978611 h 3631596"/>
                <a:gd name="connsiteX29" fmla="*/ 2118623 w 2589759"/>
                <a:gd name="connsiteY29" fmla="*/ 932891 h 3631596"/>
                <a:gd name="connsiteX30" fmla="*/ 2133863 w 2589759"/>
                <a:gd name="connsiteY30" fmla="*/ 887171 h 3631596"/>
                <a:gd name="connsiteX31" fmla="*/ 2164343 w 2589759"/>
                <a:gd name="connsiteY31" fmla="*/ 841451 h 3631596"/>
                <a:gd name="connsiteX32" fmla="*/ 2225303 w 2589759"/>
                <a:gd name="connsiteY32" fmla="*/ 689051 h 3631596"/>
                <a:gd name="connsiteX33" fmla="*/ 2255783 w 2589759"/>
                <a:gd name="connsiteY33" fmla="*/ 643331 h 3631596"/>
                <a:gd name="connsiteX34" fmla="*/ 2286263 w 2589759"/>
                <a:gd name="connsiteY34" fmla="*/ 551891 h 3631596"/>
                <a:gd name="connsiteX35" fmla="*/ 2316743 w 2589759"/>
                <a:gd name="connsiteY35" fmla="*/ 490931 h 3631596"/>
                <a:gd name="connsiteX36" fmla="*/ 2347223 w 2589759"/>
                <a:gd name="connsiteY36" fmla="*/ 399491 h 3631596"/>
                <a:gd name="connsiteX37" fmla="*/ 2362463 w 2589759"/>
                <a:gd name="connsiteY37" fmla="*/ 353771 h 3631596"/>
                <a:gd name="connsiteX38" fmla="*/ 2377703 w 2589759"/>
                <a:gd name="connsiteY38" fmla="*/ 109931 h 3631596"/>
                <a:gd name="connsiteX39" fmla="*/ 2498726 w 2589759"/>
                <a:gd name="connsiteY39" fmla="*/ 561 h 3631596"/>
                <a:gd name="connsiteX40" fmla="*/ 2524724 w 2589759"/>
                <a:gd name="connsiteY40" fmla="*/ 151168 h 3631596"/>
                <a:gd name="connsiteX41" fmla="*/ 2514863 w 2589759"/>
                <a:gd name="connsiteY41" fmla="*/ 247091 h 3631596"/>
                <a:gd name="connsiteX42" fmla="*/ 2507691 w 2589759"/>
                <a:gd name="connsiteY42" fmla="*/ 512446 h 3631596"/>
                <a:gd name="connsiteX43" fmla="*/ 2571341 w 2589759"/>
                <a:gd name="connsiteY43" fmla="*/ 554580 h 3631596"/>
                <a:gd name="connsiteX44" fmla="*/ 2538170 w 2589759"/>
                <a:gd name="connsiteY44" fmla="*/ 797524 h 3631596"/>
                <a:gd name="connsiteX45" fmla="*/ 2516656 w 2589759"/>
                <a:gd name="connsiteY45" fmla="*/ 893447 h 3631596"/>
                <a:gd name="connsiteX46" fmla="*/ 2484383 w 2589759"/>
                <a:gd name="connsiteY46" fmla="*/ 993851 h 3631596"/>
                <a:gd name="connsiteX47" fmla="*/ 2435973 w 2589759"/>
                <a:gd name="connsiteY47" fmla="*/ 1148044 h 3631596"/>
                <a:gd name="connsiteX48" fmla="*/ 2499623 w 2589759"/>
                <a:gd name="connsiteY48" fmla="*/ 1207211 h 3631596"/>
                <a:gd name="connsiteX49" fmla="*/ 2582098 w 2589759"/>
                <a:gd name="connsiteY49" fmla="*/ 1257413 h 3631596"/>
                <a:gd name="connsiteX50" fmla="*/ 2575823 w 2589759"/>
                <a:gd name="connsiteY50" fmla="*/ 1344371 h 3631596"/>
                <a:gd name="connsiteX51" fmla="*/ 2545343 w 2589759"/>
                <a:gd name="connsiteY51" fmla="*/ 1435811 h 3631596"/>
                <a:gd name="connsiteX52" fmla="*/ 2530103 w 2589759"/>
                <a:gd name="connsiteY52" fmla="*/ 1481531 h 3631596"/>
                <a:gd name="connsiteX53" fmla="*/ 2463765 w 2589759"/>
                <a:gd name="connsiteY53" fmla="*/ 1583728 h 3631596"/>
                <a:gd name="connsiteX54" fmla="*/ 2392943 w 2589759"/>
                <a:gd name="connsiteY54" fmla="*/ 1710131 h 3631596"/>
                <a:gd name="connsiteX55" fmla="*/ 2362463 w 2589759"/>
                <a:gd name="connsiteY55" fmla="*/ 1755851 h 3631596"/>
                <a:gd name="connsiteX56" fmla="*/ 2362463 w 2589759"/>
                <a:gd name="connsiteY56" fmla="*/ 1816811 h 3631596"/>
                <a:gd name="connsiteX57" fmla="*/ 2369635 w 2589759"/>
                <a:gd name="connsiteY57" fmla="*/ 1907354 h 3631596"/>
                <a:gd name="connsiteX58" fmla="*/ 2323915 w 2589759"/>
                <a:gd name="connsiteY58" fmla="*/ 1984451 h 3631596"/>
                <a:gd name="connsiteX59" fmla="*/ 2286263 w 2589759"/>
                <a:gd name="connsiteY59" fmla="*/ 2030171 h 3631596"/>
                <a:gd name="connsiteX60" fmla="*/ 2271919 w 2589759"/>
                <a:gd name="connsiteY60" fmla="*/ 2065134 h 3631596"/>
                <a:gd name="connsiteX61" fmla="*/ 2133863 w 2589759"/>
                <a:gd name="connsiteY61" fmla="*/ 2197811 h 3631596"/>
                <a:gd name="connsiteX62" fmla="*/ 2103383 w 2589759"/>
                <a:gd name="connsiteY62" fmla="*/ 2243531 h 3631596"/>
                <a:gd name="connsiteX63" fmla="*/ 2072903 w 2589759"/>
                <a:gd name="connsiteY63" fmla="*/ 2289251 h 3631596"/>
                <a:gd name="connsiteX64" fmla="*/ 2022701 w 2589759"/>
                <a:gd name="connsiteY64" fmla="*/ 2331384 h 3631596"/>
                <a:gd name="connsiteX65" fmla="*/ 1981463 w 2589759"/>
                <a:gd name="connsiteY65" fmla="*/ 2395931 h 3631596"/>
                <a:gd name="connsiteX66" fmla="*/ 1922296 w 2589759"/>
                <a:gd name="connsiteY66" fmla="*/ 2451512 h 3631596"/>
                <a:gd name="connsiteX67" fmla="*/ 1890023 w 2589759"/>
                <a:gd name="connsiteY67" fmla="*/ 2502611 h 3631596"/>
                <a:gd name="connsiteX68" fmla="*/ 1905263 w 2589759"/>
                <a:gd name="connsiteY68" fmla="*/ 2548331 h 3631596"/>
                <a:gd name="connsiteX69" fmla="*/ 1946501 w 2589759"/>
                <a:gd name="connsiteY69" fmla="*/ 2608395 h 3631596"/>
                <a:gd name="connsiteX70" fmla="*/ 1874783 w 2589759"/>
                <a:gd name="connsiteY70" fmla="*/ 2700731 h 3631596"/>
                <a:gd name="connsiteX71" fmla="*/ 1829063 w 2589759"/>
                <a:gd name="connsiteY71" fmla="*/ 2715971 h 3631596"/>
                <a:gd name="connsiteX72" fmla="*/ 1705863 w 2589759"/>
                <a:gd name="connsiteY72" fmla="*/ 2828351 h 3631596"/>
                <a:gd name="connsiteX73" fmla="*/ 1512164 w 2589759"/>
                <a:gd name="connsiteY73" fmla="*/ 2935031 h 3631596"/>
                <a:gd name="connsiteX74" fmla="*/ 1281702 w 2589759"/>
                <a:gd name="connsiteY74" fmla="*/ 3096273 h 3631596"/>
                <a:gd name="connsiteX75" fmla="*/ 1267812 w 2589759"/>
                <a:gd name="connsiteY75" fmla="*/ 3327556 h 3631596"/>
                <a:gd name="connsiteX76" fmla="*/ 701303 w 2589759"/>
                <a:gd name="connsiteY76" fmla="*/ 3508451 h 3631596"/>
                <a:gd name="connsiteX77" fmla="*/ 469611 w 2589759"/>
                <a:gd name="connsiteY77" fmla="*/ 3573353 h 3631596"/>
                <a:gd name="connsiteX78" fmla="*/ 306555 w 2589759"/>
                <a:gd name="connsiteY78" fmla="*/ 3627705 h 3631596"/>
                <a:gd name="connsiteX79" fmla="*/ 146695 w 2589759"/>
                <a:gd name="connsiteY79" fmla="*/ 3598931 h 3631596"/>
                <a:gd name="connsiteX80" fmla="*/ 40335 w 2589759"/>
                <a:gd name="connsiteY80" fmla="*/ 3298288 h 3631596"/>
                <a:gd name="connsiteX0" fmla="*/ 40335 w 2589759"/>
                <a:gd name="connsiteY0" fmla="*/ 3298343 h 3631651"/>
                <a:gd name="connsiteX1" fmla="*/ 5910 w 2589759"/>
                <a:gd name="connsiteY1" fmla="*/ 3097027 h 3631651"/>
                <a:gd name="connsiteX2" fmla="*/ 152663 w 2589759"/>
                <a:gd name="connsiteY2" fmla="*/ 3051306 h 3631651"/>
                <a:gd name="connsiteX3" fmla="*/ 213623 w 2589759"/>
                <a:gd name="connsiteY3" fmla="*/ 3036066 h 3631651"/>
                <a:gd name="connsiteX4" fmla="*/ 350783 w 2589759"/>
                <a:gd name="connsiteY4" fmla="*/ 2990346 h 3631651"/>
                <a:gd name="connsiteX5" fmla="*/ 457463 w 2589759"/>
                <a:gd name="connsiteY5" fmla="*/ 2959866 h 3631651"/>
                <a:gd name="connsiteX6" fmla="*/ 640343 w 2589759"/>
                <a:gd name="connsiteY6" fmla="*/ 2883666 h 3631651"/>
                <a:gd name="connsiteX7" fmla="*/ 853703 w 2589759"/>
                <a:gd name="connsiteY7" fmla="*/ 2731266 h 3631651"/>
                <a:gd name="connsiteX8" fmla="*/ 945143 w 2589759"/>
                <a:gd name="connsiteY8" fmla="*/ 2655066 h 3631651"/>
                <a:gd name="connsiteX9" fmla="*/ 1082303 w 2589759"/>
                <a:gd name="connsiteY9" fmla="*/ 2487426 h 3631651"/>
                <a:gd name="connsiteX10" fmla="*/ 1112783 w 2589759"/>
                <a:gd name="connsiteY10" fmla="*/ 2441706 h 3631651"/>
                <a:gd name="connsiteX11" fmla="*/ 1158503 w 2589759"/>
                <a:gd name="connsiteY11" fmla="*/ 2395986 h 3631651"/>
                <a:gd name="connsiteX12" fmla="*/ 1234703 w 2589759"/>
                <a:gd name="connsiteY12" fmla="*/ 2258826 h 3631651"/>
                <a:gd name="connsiteX13" fmla="*/ 1295663 w 2589759"/>
                <a:gd name="connsiteY13" fmla="*/ 2152146 h 3631651"/>
                <a:gd name="connsiteX14" fmla="*/ 1341383 w 2589759"/>
                <a:gd name="connsiteY14" fmla="*/ 2106426 h 3631651"/>
                <a:gd name="connsiteX15" fmla="*/ 1448063 w 2589759"/>
                <a:gd name="connsiteY15" fmla="*/ 1969266 h 3631651"/>
                <a:gd name="connsiteX16" fmla="*/ 1493783 w 2589759"/>
                <a:gd name="connsiteY16" fmla="*/ 1938786 h 3631651"/>
                <a:gd name="connsiteX17" fmla="*/ 1569983 w 2589759"/>
                <a:gd name="connsiteY17" fmla="*/ 1801626 h 3631651"/>
                <a:gd name="connsiteX18" fmla="*/ 1600463 w 2589759"/>
                <a:gd name="connsiteY18" fmla="*/ 1755906 h 3631651"/>
                <a:gd name="connsiteX19" fmla="*/ 1646183 w 2589759"/>
                <a:gd name="connsiteY19" fmla="*/ 1725426 h 3631651"/>
                <a:gd name="connsiteX20" fmla="*/ 1722383 w 2589759"/>
                <a:gd name="connsiteY20" fmla="*/ 1588266 h 3631651"/>
                <a:gd name="connsiteX21" fmla="*/ 1783343 w 2589759"/>
                <a:gd name="connsiteY21" fmla="*/ 1496826 h 3631651"/>
                <a:gd name="connsiteX22" fmla="*/ 1813823 w 2589759"/>
                <a:gd name="connsiteY22" fmla="*/ 1451106 h 3631651"/>
                <a:gd name="connsiteX23" fmla="*/ 1859543 w 2589759"/>
                <a:gd name="connsiteY23" fmla="*/ 1405386 h 3631651"/>
                <a:gd name="connsiteX24" fmla="*/ 1935743 w 2589759"/>
                <a:gd name="connsiteY24" fmla="*/ 1268226 h 3631651"/>
                <a:gd name="connsiteX25" fmla="*/ 1966223 w 2589759"/>
                <a:gd name="connsiteY25" fmla="*/ 1222506 h 3631651"/>
                <a:gd name="connsiteX26" fmla="*/ 1981463 w 2589759"/>
                <a:gd name="connsiteY26" fmla="*/ 1176786 h 3631651"/>
                <a:gd name="connsiteX27" fmla="*/ 2042423 w 2589759"/>
                <a:gd name="connsiteY27" fmla="*/ 1085346 h 3631651"/>
                <a:gd name="connsiteX28" fmla="*/ 2088143 w 2589759"/>
                <a:gd name="connsiteY28" fmla="*/ 978666 h 3631651"/>
                <a:gd name="connsiteX29" fmla="*/ 2118623 w 2589759"/>
                <a:gd name="connsiteY29" fmla="*/ 932946 h 3631651"/>
                <a:gd name="connsiteX30" fmla="*/ 2133863 w 2589759"/>
                <a:gd name="connsiteY30" fmla="*/ 887226 h 3631651"/>
                <a:gd name="connsiteX31" fmla="*/ 2164343 w 2589759"/>
                <a:gd name="connsiteY31" fmla="*/ 841506 h 3631651"/>
                <a:gd name="connsiteX32" fmla="*/ 2225303 w 2589759"/>
                <a:gd name="connsiteY32" fmla="*/ 689106 h 3631651"/>
                <a:gd name="connsiteX33" fmla="*/ 2255783 w 2589759"/>
                <a:gd name="connsiteY33" fmla="*/ 643386 h 3631651"/>
                <a:gd name="connsiteX34" fmla="*/ 2286263 w 2589759"/>
                <a:gd name="connsiteY34" fmla="*/ 551946 h 3631651"/>
                <a:gd name="connsiteX35" fmla="*/ 2316743 w 2589759"/>
                <a:gd name="connsiteY35" fmla="*/ 490986 h 3631651"/>
                <a:gd name="connsiteX36" fmla="*/ 2347223 w 2589759"/>
                <a:gd name="connsiteY36" fmla="*/ 399546 h 3631651"/>
                <a:gd name="connsiteX37" fmla="*/ 2362463 w 2589759"/>
                <a:gd name="connsiteY37" fmla="*/ 353826 h 3631651"/>
                <a:gd name="connsiteX38" fmla="*/ 2463968 w 2589759"/>
                <a:gd name="connsiteY38" fmla="*/ 104235 h 3631651"/>
                <a:gd name="connsiteX39" fmla="*/ 2498726 w 2589759"/>
                <a:gd name="connsiteY39" fmla="*/ 616 h 3631651"/>
                <a:gd name="connsiteX40" fmla="*/ 2524724 w 2589759"/>
                <a:gd name="connsiteY40" fmla="*/ 151223 h 3631651"/>
                <a:gd name="connsiteX41" fmla="*/ 2514863 w 2589759"/>
                <a:gd name="connsiteY41" fmla="*/ 247146 h 3631651"/>
                <a:gd name="connsiteX42" fmla="*/ 2507691 w 2589759"/>
                <a:gd name="connsiteY42" fmla="*/ 512501 h 3631651"/>
                <a:gd name="connsiteX43" fmla="*/ 2571341 w 2589759"/>
                <a:gd name="connsiteY43" fmla="*/ 554635 h 3631651"/>
                <a:gd name="connsiteX44" fmla="*/ 2538170 w 2589759"/>
                <a:gd name="connsiteY44" fmla="*/ 797579 h 3631651"/>
                <a:gd name="connsiteX45" fmla="*/ 2516656 w 2589759"/>
                <a:gd name="connsiteY45" fmla="*/ 893502 h 3631651"/>
                <a:gd name="connsiteX46" fmla="*/ 2484383 w 2589759"/>
                <a:gd name="connsiteY46" fmla="*/ 993906 h 3631651"/>
                <a:gd name="connsiteX47" fmla="*/ 2435973 w 2589759"/>
                <a:gd name="connsiteY47" fmla="*/ 1148099 h 3631651"/>
                <a:gd name="connsiteX48" fmla="*/ 2499623 w 2589759"/>
                <a:gd name="connsiteY48" fmla="*/ 1207266 h 3631651"/>
                <a:gd name="connsiteX49" fmla="*/ 2582098 w 2589759"/>
                <a:gd name="connsiteY49" fmla="*/ 1257468 h 3631651"/>
                <a:gd name="connsiteX50" fmla="*/ 2575823 w 2589759"/>
                <a:gd name="connsiteY50" fmla="*/ 1344426 h 3631651"/>
                <a:gd name="connsiteX51" fmla="*/ 2545343 w 2589759"/>
                <a:gd name="connsiteY51" fmla="*/ 1435866 h 3631651"/>
                <a:gd name="connsiteX52" fmla="*/ 2530103 w 2589759"/>
                <a:gd name="connsiteY52" fmla="*/ 1481586 h 3631651"/>
                <a:gd name="connsiteX53" fmla="*/ 2463765 w 2589759"/>
                <a:gd name="connsiteY53" fmla="*/ 1583783 h 3631651"/>
                <a:gd name="connsiteX54" fmla="*/ 2392943 w 2589759"/>
                <a:gd name="connsiteY54" fmla="*/ 1710186 h 3631651"/>
                <a:gd name="connsiteX55" fmla="*/ 2362463 w 2589759"/>
                <a:gd name="connsiteY55" fmla="*/ 1755906 h 3631651"/>
                <a:gd name="connsiteX56" fmla="*/ 2362463 w 2589759"/>
                <a:gd name="connsiteY56" fmla="*/ 1816866 h 3631651"/>
                <a:gd name="connsiteX57" fmla="*/ 2369635 w 2589759"/>
                <a:gd name="connsiteY57" fmla="*/ 1907409 h 3631651"/>
                <a:gd name="connsiteX58" fmla="*/ 2323915 w 2589759"/>
                <a:gd name="connsiteY58" fmla="*/ 1984506 h 3631651"/>
                <a:gd name="connsiteX59" fmla="*/ 2286263 w 2589759"/>
                <a:gd name="connsiteY59" fmla="*/ 2030226 h 3631651"/>
                <a:gd name="connsiteX60" fmla="*/ 2271919 w 2589759"/>
                <a:gd name="connsiteY60" fmla="*/ 2065189 h 3631651"/>
                <a:gd name="connsiteX61" fmla="*/ 2133863 w 2589759"/>
                <a:gd name="connsiteY61" fmla="*/ 2197866 h 3631651"/>
                <a:gd name="connsiteX62" fmla="*/ 2103383 w 2589759"/>
                <a:gd name="connsiteY62" fmla="*/ 2243586 h 3631651"/>
                <a:gd name="connsiteX63" fmla="*/ 2072903 w 2589759"/>
                <a:gd name="connsiteY63" fmla="*/ 2289306 h 3631651"/>
                <a:gd name="connsiteX64" fmla="*/ 2022701 w 2589759"/>
                <a:gd name="connsiteY64" fmla="*/ 2331439 h 3631651"/>
                <a:gd name="connsiteX65" fmla="*/ 1981463 w 2589759"/>
                <a:gd name="connsiteY65" fmla="*/ 2395986 h 3631651"/>
                <a:gd name="connsiteX66" fmla="*/ 1922296 w 2589759"/>
                <a:gd name="connsiteY66" fmla="*/ 2451567 h 3631651"/>
                <a:gd name="connsiteX67" fmla="*/ 1890023 w 2589759"/>
                <a:gd name="connsiteY67" fmla="*/ 2502666 h 3631651"/>
                <a:gd name="connsiteX68" fmla="*/ 1905263 w 2589759"/>
                <a:gd name="connsiteY68" fmla="*/ 2548386 h 3631651"/>
                <a:gd name="connsiteX69" fmla="*/ 1946501 w 2589759"/>
                <a:gd name="connsiteY69" fmla="*/ 2608450 h 3631651"/>
                <a:gd name="connsiteX70" fmla="*/ 1874783 w 2589759"/>
                <a:gd name="connsiteY70" fmla="*/ 2700786 h 3631651"/>
                <a:gd name="connsiteX71" fmla="*/ 1829063 w 2589759"/>
                <a:gd name="connsiteY71" fmla="*/ 2716026 h 3631651"/>
                <a:gd name="connsiteX72" fmla="*/ 1705863 w 2589759"/>
                <a:gd name="connsiteY72" fmla="*/ 2828406 h 3631651"/>
                <a:gd name="connsiteX73" fmla="*/ 1512164 w 2589759"/>
                <a:gd name="connsiteY73" fmla="*/ 2935086 h 3631651"/>
                <a:gd name="connsiteX74" fmla="*/ 1281702 w 2589759"/>
                <a:gd name="connsiteY74" fmla="*/ 3096328 h 3631651"/>
                <a:gd name="connsiteX75" fmla="*/ 1267812 w 2589759"/>
                <a:gd name="connsiteY75" fmla="*/ 3327611 h 3631651"/>
                <a:gd name="connsiteX76" fmla="*/ 701303 w 2589759"/>
                <a:gd name="connsiteY76" fmla="*/ 3508506 h 3631651"/>
                <a:gd name="connsiteX77" fmla="*/ 469611 w 2589759"/>
                <a:gd name="connsiteY77" fmla="*/ 3573408 h 3631651"/>
                <a:gd name="connsiteX78" fmla="*/ 306555 w 2589759"/>
                <a:gd name="connsiteY78" fmla="*/ 3627760 h 3631651"/>
                <a:gd name="connsiteX79" fmla="*/ 146695 w 2589759"/>
                <a:gd name="connsiteY79" fmla="*/ 3598986 h 3631651"/>
                <a:gd name="connsiteX80" fmla="*/ 40335 w 2589759"/>
                <a:gd name="connsiteY80" fmla="*/ 3298343 h 363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589759" h="3631651">
                  <a:moveTo>
                    <a:pt x="40335" y="3298343"/>
                  </a:moveTo>
                  <a:cubicBezTo>
                    <a:pt x="16871" y="3214683"/>
                    <a:pt x="-12811" y="3138200"/>
                    <a:pt x="5910" y="3097027"/>
                  </a:cubicBezTo>
                  <a:cubicBezTo>
                    <a:pt x="24631" y="3055854"/>
                    <a:pt x="118044" y="3061466"/>
                    <a:pt x="152663" y="3051306"/>
                  </a:cubicBezTo>
                  <a:cubicBezTo>
                    <a:pt x="187282" y="3041146"/>
                    <a:pt x="180603" y="3046226"/>
                    <a:pt x="213623" y="3036066"/>
                  </a:cubicBezTo>
                  <a:cubicBezTo>
                    <a:pt x="246643" y="3025906"/>
                    <a:pt x="310143" y="3003046"/>
                    <a:pt x="350783" y="2990346"/>
                  </a:cubicBezTo>
                  <a:cubicBezTo>
                    <a:pt x="391423" y="2977646"/>
                    <a:pt x="409203" y="2977646"/>
                    <a:pt x="457463" y="2959866"/>
                  </a:cubicBezTo>
                  <a:cubicBezTo>
                    <a:pt x="505723" y="2942086"/>
                    <a:pt x="574303" y="2921766"/>
                    <a:pt x="640343" y="2883666"/>
                  </a:cubicBezTo>
                  <a:cubicBezTo>
                    <a:pt x="706383" y="2845566"/>
                    <a:pt x="802903" y="2769366"/>
                    <a:pt x="853703" y="2731266"/>
                  </a:cubicBezTo>
                  <a:cubicBezTo>
                    <a:pt x="904503" y="2693166"/>
                    <a:pt x="907043" y="2695706"/>
                    <a:pt x="945143" y="2655066"/>
                  </a:cubicBezTo>
                  <a:cubicBezTo>
                    <a:pt x="983243" y="2614426"/>
                    <a:pt x="1054363" y="2522986"/>
                    <a:pt x="1082303" y="2487426"/>
                  </a:cubicBezTo>
                  <a:cubicBezTo>
                    <a:pt x="1110243" y="2451866"/>
                    <a:pt x="1099831" y="2454658"/>
                    <a:pt x="1112783" y="2441706"/>
                  </a:cubicBezTo>
                  <a:lnTo>
                    <a:pt x="1158503" y="2395986"/>
                  </a:lnTo>
                  <a:cubicBezTo>
                    <a:pt x="1200647" y="2269553"/>
                    <a:pt x="1129897" y="2468439"/>
                    <a:pt x="1234703" y="2258826"/>
                  </a:cubicBezTo>
                  <a:cubicBezTo>
                    <a:pt x="1253336" y="2221561"/>
                    <a:pt x="1268737" y="2184457"/>
                    <a:pt x="1295663" y="2152146"/>
                  </a:cubicBezTo>
                  <a:cubicBezTo>
                    <a:pt x="1309461" y="2135589"/>
                    <a:pt x="1328151" y="2123439"/>
                    <a:pt x="1341383" y="2106426"/>
                  </a:cubicBezTo>
                  <a:cubicBezTo>
                    <a:pt x="1403987" y="2025935"/>
                    <a:pt x="1382507" y="2023896"/>
                    <a:pt x="1448063" y="1969266"/>
                  </a:cubicBezTo>
                  <a:cubicBezTo>
                    <a:pt x="1462134" y="1957540"/>
                    <a:pt x="1478543" y="1948946"/>
                    <a:pt x="1493783" y="1938786"/>
                  </a:cubicBezTo>
                  <a:cubicBezTo>
                    <a:pt x="1520607" y="1858313"/>
                    <a:pt x="1500112" y="1906432"/>
                    <a:pt x="1569983" y="1801626"/>
                  </a:cubicBezTo>
                  <a:cubicBezTo>
                    <a:pt x="1580143" y="1786386"/>
                    <a:pt x="1585223" y="1766066"/>
                    <a:pt x="1600463" y="1755906"/>
                  </a:cubicBezTo>
                  <a:lnTo>
                    <a:pt x="1646183" y="1725426"/>
                  </a:lnTo>
                  <a:cubicBezTo>
                    <a:pt x="1673007" y="1644953"/>
                    <a:pt x="1652512" y="1693072"/>
                    <a:pt x="1722383" y="1588266"/>
                  </a:cubicBezTo>
                  <a:lnTo>
                    <a:pt x="1783343" y="1496826"/>
                  </a:lnTo>
                  <a:cubicBezTo>
                    <a:pt x="1793503" y="1481586"/>
                    <a:pt x="1800871" y="1464058"/>
                    <a:pt x="1813823" y="1451106"/>
                  </a:cubicBezTo>
                  <a:lnTo>
                    <a:pt x="1859543" y="1405386"/>
                  </a:lnTo>
                  <a:cubicBezTo>
                    <a:pt x="1886367" y="1324913"/>
                    <a:pt x="1865872" y="1373032"/>
                    <a:pt x="1935743" y="1268226"/>
                  </a:cubicBezTo>
                  <a:cubicBezTo>
                    <a:pt x="1945903" y="1252986"/>
                    <a:pt x="1960431" y="1239882"/>
                    <a:pt x="1966223" y="1222506"/>
                  </a:cubicBezTo>
                  <a:cubicBezTo>
                    <a:pt x="1971303" y="1207266"/>
                    <a:pt x="1973661" y="1190829"/>
                    <a:pt x="1981463" y="1176786"/>
                  </a:cubicBezTo>
                  <a:cubicBezTo>
                    <a:pt x="1999253" y="1144764"/>
                    <a:pt x="2030839" y="1120099"/>
                    <a:pt x="2042423" y="1085346"/>
                  </a:cubicBezTo>
                  <a:cubicBezTo>
                    <a:pt x="2059521" y="1034053"/>
                    <a:pt x="2058012" y="1031396"/>
                    <a:pt x="2088143" y="978666"/>
                  </a:cubicBezTo>
                  <a:cubicBezTo>
                    <a:pt x="2097230" y="962763"/>
                    <a:pt x="2110432" y="949329"/>
                    <a:pt x="2118623" y="932946"/>
                  </a:cubicBezTo>
                  <a:cubicBezTo>
                    <a:pt x="2125807" y="918578"/>
                    <a:pt x="2126679" y="901594"/>
                    <a:pt x="2133863" y="887226"/>
                  </a:cubicBezTo>
                  <a:cubicBezTo>
                    <a:pt x="2142054" y="870843"/>
                    <a:pt x="2156904" y="858244"/>
                    <a:pt x="2164343" y="841506"/>
                  </a:cubicBezTo>
                  <a:cubicBezTo>
                    <a:pt x="2226791" y="700998"/>
                    <a:pt x="2162930" y="798259"/>
                    <a:pt x="2225303" y="689106"/>
                  </a:cubicBezTo>
                  <a:cubicBezTo>
                    <a:pt x="2234390" y="673203"/>
                    <a:pt x="2248344" y="660124"/>
                    <a:pt x="2255783" y="643386"/>
                  </a:cubicBezTo>
                  <a:cubicBezTo>
                    <a:pt x="2268832" y="614026"/>
                    <a:pt x="2271895" y="580683"/>
                    <a:pt x="2286263" y="551946"/>
                  </a:cubicBezTo>
                  <a:cubicBezTo>
                    <a:pt x="2296423" y="531626"/>
                    <a:pt x="2308306" y="512080"/>
                    <a:pt x="2316743" y="490986"/>
                  </a:cubicBezTo>
                  <a:cubicBezTo>
                    <a:pt x="2328675" y="461155"/>
                    <a:pt x="2337063" y="430026"/>
                    <a:pt x="2347223" y="399546"/>
                  </a:cubicBezTo>
                  <a:cubicBezTo>
                    <a:pt x="2352303" y="384306"/>
                    <a:pt x="2343005" y="403045"/>
                    <a:pt x="2362463" y="353826"/>
                  </a:cubicBezTo>
                  <a:cubicBezTo>
                    <a:pt x="2381921" y="304607"/>
                    <a:pt x="2441258" y="163103"/>
                    <a:pt x="2463968" y="104235"/>
                  </a:cubicBezTo>
                  <a:cubicBezTo>
                    <a:pt x="2486678" y="45367"/>
                    <a:pt x="2474223" y="-6257"/>
                    <a:pt x="2498726" y="616"/>
                  </a:cubicBezTo>
                  <a:cubicBezTo>
                    <a:pt x="2535780" y="46336"/>
                    <a:pt x="2539964" y="65311"/>
                    <a:pt x="2524724" y="151223"/>
                  </a:cubicBezTo>
                  <a:cubicBezTo>
                    <a:pt x="2517532" y="191766"/>
                    <a:pt x="2517702" y="186933"/>
                    <a:pt x="2514863" y="247146"/>
                  </a:cubicBezTo>
                  <a:cubicBezTo>
                    <a:pt x="2512024" y="307359"/>
                    <a:pt x="2494250" y="474691"/>
                    <a:pt x="2507691" y="512501"/>
                  </a:cubicBezTo>
                  <a:cubicBezTo>
                    <a:pt x="2521002" y="549945"/>
                    <a:pt x="2547498" y="513225"/>
                    <a:pt x="2571341" y="554635"/>
                  </a:cubicBezTo>
                  <a:cubicBezTo>
                    <a:pt x="2616763" y="633525"/>
                    <a:pt x="2547284" y="741101"/>
                    <a:pt x="2538170" y="797579"/>
                  </a:cubicBezTo>
                  <a:cubicBezTo>
                    <a:pt x="2529056" y="854057"/>
                    <a:pt x="2525620" y="860781"/>
                    <a:pt x="2516656" y="893502"/>
                  </a:cubicBezTo>
                  <a:cubicBezTo>
                    <a:pt x="2507692" y="926223"/>
                    <a:pt x="2497830" y="951473"/>
                    <a:pt x="2484383" y="993906"/>
                  </a:cubicBezTo>
                  <a:cubicBezTo>
                    <a:pt x="2470936" y="1036339"/>
                    <a:pt x="2433433" y="1112539"/>
                    <a:pt x="2435973" y="1148099"/>
                  </a:cubicBezTo>
                  <a:cubicBezTo>
                    <a:pt x="2438513" y="1183659"/>
                    <a:pt x="2475269" y="1189038"/>
                    <a:pt x="2499623" y="1207266"/>
                  </a:cubicBezTo>
                  <a:cubicBezTo>
                    <a:pt x="2523977" y="1225494"/>
                    <a:pt x="2574296" y="1243425"/>
                    <a:pt x="2582098" y="1257468"/>
                  </a:cubicBezTo>
                  <a:cubicBezTo>
                    <a:pt x="2599888" y="1289490"/>
                    <a:pt x="2581949" y="1314693"/>
                    <a:pt x="2575823" y="1344426"/>
                  </a:cubicBezTo>
                  <a:cubicBezTo>
                    <a:pt x="2569697" y="1374159"/>
                    <a:pt x="2555503" y="1405386"/>
                    <a:pt x="2545343" y="1435866"/>
                  </a:cubicBezTo>
                  <a:cubicBezTo>
                    <a:pt x="2540263" y="1451106"/>
                    <a:pt x="2543699" y="1456933"/>
                    <a:pt x="2530103" y="1481586"/>
                  </a:cubicBezTo>
                  <a:cubicBezTo>
                    <a:pt x="2516507" y="1506239"/>
                    <a:pt x="2486625" y="1545683"/>
                    <a:pt x="2463765" y="1583783"/>
                  </a:cubicBezTo>
                  <a:cubicBezTo>
                    <a:pt x="2440905" y="1621883"/>
                    <a:pt x="2412815" y="1681499"/>
                    <a:pt x="2392943" y="1710186"/>
                  </a:cubicBezTo>
                  <a:cubicBezTo>
                    <a:pt x="2382783" y="1725426"/>
                    <a:pt x="2375415" y="1742954"/>
                    <a:pt x="2362463" y="1755906"/>
                  </a:cubicBezTo>
                  <a:cubicBezTo>
                    <a:pt x="2313695" y="1804674"/>
                    <a:pt x="2289311" y="1768098"/>
                    <a:pt x="2362463" y="1816866"/>
                  </a:cubicBezTo>
                  <a:cubicBezTo>
                    <a:pt x="2357383" y="1857506"/>
                    <a:pt x="2376060" y="1879469"/>
                    <a:pt x="2369635" y="1907409"/>
                  </a:cubicBezTo>
                  <a:cubicBezTo>
                    <a:pt x="2363210" y="1935349"/>
                    <a:pt x="2337810" y="1964036"/>
                    <a:pt x="2323915" y="1984506"/>
                  </a:cubicBezTo>
                  <a:cubicBezTo>
                    <a:pt x="2310020" y="2004976"/>
                    <a:pt x="2294929" y="2016779"/>
                    <a:pt x="2286263" y="2030226"/>
                  </a:cubicBezTo>
                  <a:cubicBezTo>
                    <a:pt x="2277597" y="2043673"/>
                    <a:pt x="2285990" y="2053463"/>
                    <a:pt x="2271919" y="2065189"/>
                  </a:cubicBezTo>
                  <a:cubicBezTo>
                    <a:pt x="2218202" y="2109953"/>
                    <a:pt x="2161952" y="2168133"/>
                    <a:pt x="2133863" y="2197866"/>
                  </a:cubicBezTo>
                  <a:cubicBezTo>
                    <a:pt x="2105774" y="2227599"/>
                    <a:pt x="2113543" y="2228346"/>
                    <a:pt x="2103383" y="2243586"/>
                  </a:cubicBezTo>
                  <a:cubicBezTo>
                    <a:pt x="2093223" y="2258826"/>
                    <a:pt x="2086350" y="2274664"/>
                    <a:pt x="2072903" y="2289306"/>
                  </a:cubicBezTo>
                  <a:cubicBezTo>
                    <a:pt x="2059456" y="2303948"/>
                    <a:pt x="2049558" y="2309953"/>
                    <a:pt x="2022701" y="2331439"/>
                  </a:cubicBezTo>
                  <a:cubicBezTo>
                    <a:pt x="2010157" y="2341474"/>
                    <a:pt x="1996703" y="2390906"/>
                    <a:pt x="1981463" y="2395986"/>
                  </a:cubicBezTo>
                  <a:cubicBezTo>
                    <a:pt x="1971423" y="2426105"/>
                    <a:pt x="1949153" y="2430081"/>
                    <a:pt x="1922296" y="2451567"/>
                  </a:cubicBezTo>
                  <a:cubicBezTo>
                    <a:pt x="1909752" y="2461602"/>
                    <a:pt x="1905263" y="2497586"/>
                    <a:pt x="1890023" y="2502666"/>
                  </a:cubicBezTo>
                  <a:cubicBezTo>
                    <a:pt x="1895103" y="2517906"/>
                    <a:pt x="1895850" y="2530755"/>
                    <a:pt x="1905263" y="2548386"/>
                  </a:cubicBezTo>
                  <a:cubicBezTo>
                    <a:pt x="1914676" y="2566017"/>
                    <a:pt x="1944229" y="2592547"/>
                    <a:pt x="1946501" y="2608450"/>
                  </a:cubicBezTo>
                  <a:cubicBezTo>
                    <a:pt x="1953416" y="2656856"/>
                    <a:pt x="1894356" y="2682857"/>
                    <a:pt x="1874783" y="2700786"/>
                  </a:cubicBezTo>
                  <a:cubicBezTo>
                    <a:pt x="1855210" y="2718715"/>
                    <a:pt x="1857216" y="2694756"/>
                    <a:pt x="1829063" y="2716026"/>
                  </a:cubicBezTo>
                  <a:cubicBezTo>
                    <a:pt x="1800910" y="2737296"/>
                    <a:pt x="1758680" y="2791896"/>
                    <a:pt x="1705863" y="2828406"/>
                  </a:cubicBezTo>
                  <a:cubicBezTo>
                    <a:pt x="1653046" y="2864916"/>
                    <a:pt x="1582858" y="2890432"/>
                    <a:pt x="1512164" y="2935086"/>
                  </a:cubicBezTo>
                  <a:cubicBezTo>
                    <a:pt x="1441470" y="2979740"/>
                    <a:pt x="1322427" y="3030907"/>
                    <a:pt x="1281702" y="3096328"/>
                  </a:cubicBezTo>
                  <a:cubicBezTo>
                    <a:pt x="1240977" y="3161749"/>
                    <a:pt x="1364545" y="3258915"/>
                    <a:pt x="1267812" y="3327611"/>
                  </a:cubicBezTo>
                  <a:cubicBezTo>
                    <a:pt x="1171079" y="3396307"/>
                    <a:pt x="891803" y="3442466"/>
                    <a:pt x="701303" y="3508506"/>
                  </a:cubicBezTo>
                  <a:cubicBezTo>
                    <a:pt x="574086" y="3550973"/>
                    <a:pt x="554781" y="3552147"/>
                    <a:pt x="469611" y="3573408"/>
                  </a:cubicBezTo>
                  <a:cubicBezTo>
                    <a:pt x="400090" y="3594882"/>
                    <a:pt x="354176" y="3601330"/>
                    <a:pt x="306555" y="3627760"/>
                  </a:cubicBezTo>
                  <a:cubicBezTo>
                    <a:pt x="258064" y="3619767"/>
                    <a:pt x="187335" y="3655487"/>
                    <a:pt x="146695" y="3598986"/>
                  </a:cubicBezTo>
                  <a:cubicBezTo>
                    <a:pt x="106055" y="3542485"/>
                    <a:pt x="63799" y="3382003"/>
                    <a:pt x="40335" y="3298343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bg1">
                    <a:lumMod val="75000"/>
                    <a:alpha val="42000"/>
                  </a:schemeClr>
                </a:gs>
                <a:gs pos="68000">
                  <a:schemeClr val="bg1">
                    <a:alpha val="56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787400" dist="812800" dir="7260000">
                <a:schemeClr val="bg1">
                  <a:lumMod val="75000"/>
                  <a:alpha val="42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 rot="4581794">
              <a:off x="2988594" y="3268189"/>
              <a:ext cx="15526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75057" dist="38100" dir="5400000" sy="-20000" rotWithShape="0">
                      <a:prstClr val="black">
                        <a:alpha val="25000"/>
                      </a:prstClr>
                    </a:outerShdw>
                  </a:effectLst>
                  <a:latin typeface="Broadway" pitchFamily="82" charset="0"/>
                </a:rPr>
                <a:t>LOGO</a:t>
              </a:r>
              <a:endParaRPr lang="zh-CN" altLang="en-US" sz="2800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Broadway" pitchFamily="82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662991" y="1682802"/>
            <a:ext cx="4309785" cy="3437637"/>
            <a:chOff x="1662991" y="1682802"/>
            <a:chExt cx="4309785" cy="3437637"/>
          </a:xfrm>
        </p:grpSpPr>
        <p:grpSp>
          <p:nvGrpSpPr>
            <p:cNvPr id="6" name="组合 5"/>
            <p:cNvGrpSpPr/>
            <p:nvPr/>
          </p:nvGrpSpPr>
          <p:grpSpPr>
            <a:xfrm>
              <a:off x="1662991" y="1682802"/>
              <a:ext cx="720080" cy="646331"/>
              <a:chOff x="1691680" y="1863226"/>
              <a:chExt cx="720080" cy="646331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07704" y="2240868"/>
                <a:ext cx="288032" cy="216024"/>
              </a:xfrm>
              <a:prstGeom prst="rect">
                <a:avLst/>
              </a:prstGeom>
              <a:solidFill>
                <a:srgbClr val="ED00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691680" y="1863226"/>
                <a:ext cx="7200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>
                    <a:solidFill>
                      <a:schemeClr val="bg1"/>
                    </a:solidFill>
                    <a:latin typeface="Broadway" pitchFamily="82" charset="0"/>
                  </a:rPr>
                  <a:t>1</a:t>
                </a:r>
                <a:endParaRPr lang="zh-CN" altLang="en-US" sz="3600" dirty="0">
                  <a:solidFill>
                    <a:schemeClr val="bg1"/>
                  </a:solidFill>
                  <a:latin typeface="Broadway" pitchFamily="82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62991" y="2613237"/>
              <a:ext cx="720080" cy="646331"/>
              <a:chOff x="1691680" y="2539243"/>
              <a:chExt cx="720080" cy="64633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907704" y="2883765"/>
                <a:ext cx="288032" cy="216024"/>
              </a:xfrm>
              <a:prstGeom prst="rect">
                <a:avLst/>
              </a:prstGeom>
              <a:solidFill>
                <a:srgbClr val="00BF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691680" y="2539243"/>
                <a:ext cx="7200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>
                    <a:solidFill>
                      <a:schemeClr val="bg1"/>
                    </a:solidFill>
                    <a:latin typeface="Broadway" pitchFamily="82" charset="0"/>
                  </a:rPr>
                  <a:t>2</a:t>
                </a:r>
                <a:endParaRPr lang="zh-CN" altLang="en-US" sz="3600" dirty="0">
                  <a:solidFill>
                    <a:schemeClr val="bg1"/>
                  </a:solidFill>
                  <a:latin typeface="Broadway" pitchFamily="82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662991" y="3543672"/>
              <a:ext cx="720080" cy="646331"/>
              <a:chOff x="1662991" y="3212605"/>
              <a:chExt cx="720080" cy="64633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907704" y="3526662"/>
                <a:ext cx="288032" cy="216024"/>
              </a:xfrm>
              <a:prstGeom prst="rect">
                <a:avLst/>
              </a:prstGeom>
              <a:solidFill>
                <a:srgbClr val="F267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662991" y="3212605"/>
                <a:ext cx="7200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>
                    <a:solidFill>
                      <a:schemeClr val="bg1"/>
                    </a:solidFill>
                    <a:latin typeface="Broadway" pitchFamily="82" charset="0"/>
                  </a:rPr>
                  <a:t>3</a:t>
                </a:r>
                <a:endParaRPr lang="zh-CN" altLang="en-US" sz="3600" dirty="0">
                  <a:solidFill>
                    <a:schemeClr val="bg1"/>
                  </a:solidFill>
                  <a:latin typeface="Broadway" pitchFamily="82" charset="0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662991" y="4474108"/>
              <a:ext cx="720080" cy="646331"/>
              <a:chOff x="1662991" y="3783335"/>
              <a:chExt cx="720080" cy="646331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907704" y="4169559"/>
                <a:ext cx="288032" cy="216024"/>
              </a:xfrm>
              <a:prstGeom prst="rect">
                <a:avLst/>
              </a:prstGeom>
              <a:solidFill>
                <a:srgbClr val="7B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662991" y="3783335"/>
                <a:ext cx="7200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>
                    <a:solidFill>
                      <a:schemeClr val="bg1"/>
                    </a:solidFill>
                    <a:latin typeface="Broadway" pitchFamily="82" charset="0"/>
                  </a:rPr>
                  <a:t>4</a:t>
                </a:r>
                <a:endParaRPr lang="zh-CN" altLang="en-US" sz="3600" dirty="0">
                  <a:solidFill>
                    <a:schemeClr val="bg1"/>
                  </a:solidFill>
                  <a:latin typeface="Broadway" pitchFamily="82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859771" y="1821301"/>
              <a:ext cx="31130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Add your text here</a:t>
              </a:r>
              <a:endParaRPr lang="zh-CN" alt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59771" y="2736347"/>
              <a:ext cx="31130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Add your text here</a:t>
              </a:r>
              <a:endParaRPr lang="zh-CN" altLang="en-US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59771" y="3651393"/>
              <a:ext cx="31130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Add your text here</a:t>
              </a:r>
              <a:endParaRPr lang="zh-CN" altLang="en-US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59771" y="4566440"/>
              <a:ext cx="31130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Add your text here</a:t>
              </a:r>
              <a:endParaRPr lang="zh-CN" altLang="en-US" sz="2400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956376" y="6237312"/>
            <a:ext cx="476157" cy="369332"/>
            <a:chOff x="7956376" y="6237312"/>
            <a:chExt cx="476157" cy="369332"/>
          </a:xfrm>
        </p:grpSpPr>
        <p:sp>
          <p:nvSpPr>
            <p:cNvPr id="39" name="矩形 38"/>
            <p:cNvSpPr/>
            <p:nvPr/>
          </p:nvSpPr>
          <p:spPr>
            <a:xfrm>
              <a:off x="7956376" y="6237312"/>
              <a:ext cx="216024" cy="360040"/>
            </a:xfrm>
            <a:prstGeom prst="rect">
              <a:avLst/>
            </a:prstGeom>
            <a:solidFill>
              <a:srgbClr val="7B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8172441" y="6237312"/>
              <a:ext cx="216024" cy="360040"/>
            </a:xfrm>
            <a:prstGeom prst="rect">
              <a:avLst/>
            </a:prstGeom>
            <a:solidFill>
              <a:srgbClr val="6DA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00444" y="6237312"/>
              <a:ext cx="432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95429E4-DF9F-42E5-BAB7-7A45CEDC560B}" type="slidenum">
                <a:rPr lang="en-US" altLang="zh-CN" smtClean="0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Broadway" pitchFamily="82" charset="0"/>
                </a:rPr>
                <a:t>5</a:t>
              </a:fld>
              <a:endParaRPr lang="zh-CN" altLang="en-US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roadway" pitchFamily="82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1941" y="380467"/>
            <a:ext cx="1543128" cy="216024"/>
            <a:chOff x="6814742" y="5877272"/>
            <a:chExt cx="1543128" cy="216024"/>
          </a:xfrm>
        </p:grpSpPr>
        <p:sp>
          <p:nvSpPr>
            <p:cNvPr id="36" name="矩形 35"/>
            <p:cNvSpPr/>
            <p:nvPr/>
          </p:nvSpPr>
          <p:spPr>
            <a:xfrm>
              <a:off x="6814742" y="5877272"/>
              <a:ext cx="288032" cy="216024"/>
            </a:xfrm>
            <a:prstGeom prst="rect">
              <a:avLst/>
            </a:prstGeom>
            <a:solidFill>
              <a:srgbClr val="ED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236296" y="5877272"/>
              <a:ext cx="288032" cy="216024"/>
            </a:xfrm>
            <a:prstGeom prst="rect">
              <a:avLst/>
            </a:prstGeom>
            <a:solidFill>
              <a:srgbClr val="00B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7677977" y="5877272"/>
              <a:ext cx="288032" cy="216024"/>
            </a:xfrm>
            <a:prstGeom prst="rect">
              <a:avLst/>
            </a:prstGeom>
            <a:solidFill>
              <a:srgbClr val="F26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8069838" y="5877272"/>
              <a:ext cx="288032" cy="216024"/>
            </a:xfrm>
            <a:prstGeom prst="rect">
              <a:avLst/>
            </a:prstGeom>
            <a:solidFill>
              <a:srgbClr val="7B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849973" y="764704"/>
            <a:ext cx="73224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91780" y="30381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 your 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47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7.56419E-7 L -0.22465 -0.3314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33" y="-165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xit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" y="19040"/>
            <a:ext cx="9143999" cy="6838960"/>
          </a:xfrm>
          <a:prstGeom prst="rect">
            <a:avLst/>
          </a:prstGeom>
          <a:gradFill flip="none" rotWithShape="1">
            <a:gsLst>
              <a:gs pos="7000">
                <a:schemeClr val="bg1">
                  <a:alpha val="71000"/>
                </a:schemeClr>
              </a:gs>
              <a:gs pos="100000">
                <a:schemeClr val="bg1">
                  <a:alpha val="33000"/>
                  <a:lumMod val="17000"/>
                </a:schemeClr>
              </a:gs>
              <a:gs pos="52000">
                <a:schemeClr val="bg1">
                  <a:lumMod val="85000"/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82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 rot="16500235">
            <a:off x="3794351" y="477420"/>
            <a:ext cx="1224136" cy="2952328"/>
          </a:xfrm>
          <a:prstGeom prst="roundRect">
            <a:avLst>
              <a:gd name="adj" fmla="val 919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 rot="17133416">
            <a:off x="3794351" y="723864"/>
            <a:ext cx="1224136" cy="2952328"/>
          </a:xfrm>
          <a:prstGeom prst="roundRect">
            <a:avLst>
              <a:gd name="adj" fmla="val 919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 rot="17989034">
            <a:off x="3817935" y="1080978"/>
            <a:ext cx="1224136" cy="2952328"/>
          </a:xfrm>
          <a:prstGeom prst="roundRect">
            <a:avLst>
              <a:gd name="adj" fmla="val 919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18669740">
            <a:off x="3677859" y="1369009"/>
            <a:ext cx="1224136" cy="2952328"/>
          </a:xfrm>
          <a:prstGeom prst="roundRect">
            <a:avLst>
              <a:gd name="adj" fmla="val 919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 rot="19609568">
            <a:off x="3451083" y="1736441"/>
            <a:ext cx="1224136" cy="2952328"/>
          </a:xfrm>
          <a:prstGeom prst="roundRect">
            <a:avLst>
              <a:gd name="adj" fmla="val 919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 rot="20713819">
            <a:off x="3131840" y="2060848"/>
            <a:ext cx="1224136" cy="2952328"/>
          </a:xfrm>
          <a:prstGeom prst="roundRect">
            <a:avLst>
              <a:gd name="adj" fmla="val 9197"/>
            </a:avLst>
          </a:prstGeom>
          <a:gradFill flip="none" rotWithShape="1">
            <a:gsLst>
              <a:gs pos="0">
                <a:srgbClr val="7BBB00">
                  <a:shade val="30000"/>
                  <a:satMod val="115000"/>
                </a:srgbClr>
              </a:gs>
              <a:gs pos="50000">
                <a:srgbClr val="7BBB00">
                  <a:shade val="67500"/>
                  <a:satMod val="115000"/>
                </a:srgbClr>
              </a:gs>
              <a:gs pos="100000">
                <a:srgbClr val="7BBB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7BB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882494" y="2348880"/>
            <a:ext cx="321354" cy="32135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gradFill>
              <a:gsLst>
                <a:gs pos="0">
                  <a:schemeClr val="bg1"/>
                </a:gs>
                <a:gs pos="65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814742" y="5877272"/>
            <a:ext cx="288032" cy="216024"/>
          </a:xfrm>
          <a:prstGeom prst="rect">
            <a:avLst/>
          </a:prstGeom>
          <a:solidFill>
            <a:srgbClr val="ED0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236296" y="5877272"/>
            <a:ext cx="288032" cy="216024"/>
          </a:xfrm>
          <a:prstGeom prst="rect">
            <a:avLst/>
          </a:prstGeom>
          <a:solidFill>
            <a:srgbClr val="00B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677977" y="5877272"/>
            <a:ext cx="288032" cy="216024"/>
          </a:xfrm>
          <a:prstGeom prst="rect">
            <a:avLst/>
          </a:prstGeom>
          <a:solidFill>
            <a:srgbClr val="F26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069838" y="5877272"/>
            <a:ext cx="288032" cy="216024"/>
          </a:xfrm>
          <a:prstGeom prst="rect">
            <a:avLst/>
          </a:prstGeom>
          <a:solidFill>
            <a:srgbClr val="7B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3383017" y="1474973"/>
            <a:ext cx="2589759" cy="3631651"/>
          </a:xfrm>
          <a:custGeom>
            <a:avLst/>
            <a:gdLst>
              <a:gd name="connsiteX0" fmla="*/ 15240 w 2578826"/>
              <a:gd name="connsiteY0" fmla="*/ 3078480 h 3386545"/>
              <a:gd name="connsiteX1" fmla="*/ 15240 w 2578826"/>
              <a:gd name="connsiteY1" fmla="*/ 3078480 h 3386545"/>
              <a:gd name="connsiteX2" fmla="*/ 152400 w 2578826"/>
              <a:gd name="connsiteY2" fmla="*/ 3032760 h 3386545"/>
              <a:gd name="connsiteX3" fmla="*/ 213360 w 2578826"/>
              <a:gd name="connsiteY3" fmla="*/ 3017520 h 3386545"/>
              <a:gd name="connsiteX4" fmla="*/ 304800 w 2578826"/>
              <a:gd name="connsiteY4" fmla="*/ 2987040 h 3386545"/>
              <a:gd name="connsiteX5" fmla="*/ 350520 w 2578826"/>
              <a:gd name="connsiteY5" fmla="*/ 2971800 h 3386545"/>
              <a:gd name="connsiteX6" fmla="*/ 396240 w 2578826"/>
              <a:gd name="connsiteY6" fmla="*/ 2956560 h 3386545"/>
              <a:gd name="connsiteX7" fmla="*/ 457200 w 2578826"/>
              <a:gd name="connsiteY7" fmla="*/ 2941320 h 3386545"/>
              <a:gd name="connsiteX8" fmla="*/ 548640 w 2578826"/>
              <a:gd name="connsiteY8" fmla="*/ 2895600 h 3386545"/>
              <a:gd name="connsiteX9" fmla="*/ 640080 w 2578826"/>
              <a:gd name="connsiteY9" fmla="*/ 2865120 h 3386545"/>
              <a:gd name="connsiteX10" fmla="*/ 685800 w 2578826"/>
              <a:gd name="connsiteY10" fmla="*/ 2819400 h 3386545"/>
              <a:gd name="connsiteX11" fmla="*/ 731520 w 2578826"/>
              <a:gd name="connsiteY11" fmla="*/ 2788920 h 3386545"/>
              <a:gd name="connsiteX12" fmla="*/ 762000 w 2578826"/>
              <a:gd name="connsiteY12" fmla="*/ 2743200 h 3386545"/>
              <a:gd name="connsiteX13" fmla="*/ 853440 w 2578826"/>
              <a:gd name="connsiteY13" fmla="*/ 2712720 h 3386545"/>
              <a:gd name="connsiteX14" fmla="*/ 944880 w 2578826"/>
              <a:gd name="connsiteY14" fmla="*/ 2636520 h 3386545"/>
              <a:gd name="connsiteX15" fmla="*/ 990600 w 2578826"/>
              <a:gd name="connsiteY15" fmla="*/ 2606040 h 3386545"/>
              <a:gd name="connsiteX16" fmla="*/ 1082040 w 2578826"/>
              <a:gd name="connsiteY16" fmla="*/ 2468880 h 3386545"/>
              <a:gd name="connsiteX17" fmla="*/ 1112520 w 2578826"/>
              <a:gd name="connsiteY17" fmla="*/ 2423160 h 3386545"/>
              <a:gd name="connsiteX18" fmla="*/ 1158240 w 2578826"/>
              <a:gd name="connsiteY18" fmla="*/ 2377440 h 3386545"/>
              <a:gd name="connsiteX19" fmla="*/ 1234440 w 2578826"/>
              <a:gd name="connsiteY19" fmla="*/ 2240280 h 3386545"/>
              <a:gd name="connsiteX20" fmla="*/ 1295400 w 2578826"/>
              <a:gd name="connsiteY20" fmla="*/ 2133600 h 3386545"/>
              <a:gd name="connsiteX21" fmla="*/ 1341120 w 2578826"/>
              <a:gd name="connsiteY21" fmla="*/ 2087880 h 3386545"/>
              <a:gd name="connsiteX22" fmla="*/ 1447800 w 2578826"/>
              <a:gd name="connsiteY22" fmla="*/ 1950720 h 3386545"/>
              <a:gd name="connsiteX23" fmla="*/ 1493520 w 2578826"/>
              <a:gd name="connsiteY23" fmla="*/ 1920240 h 3386545"/>
              <a:gd name="connsiteX24" fmla="*/ 1569720 w 2578826"/>
              <a:gd name="connsiteY24" fmla="*/ 1783080 h 3386545"/>
              <a:gd name="connsiteX25" fmla="*/ 1600200 w 2578826"/>
              <a:gd name="connsiteY25" fmla="*/ 1737360 h 3386545"/>
              <a:gd name="connsiteX26" fmla="*/ 1645920 w 2578826"/>
              <a:gd name="connsiteY26" fmla="*/ 1706880 h 3386545"/>
              <a:gd name="connsiteX27" fmla="*/ 1722120 w 2578826"/>
              <a:gd name="connsiteY27" fmla="*/ 1569720 h 3386545"/>
              <a:gd name="connsiteX28" fmla="*/ 1783080 w 2578826"/>
              <a:gd name="connsiteY28" fmla="*/ 1478280 h 3386545"/>
              <a:gd name="connsiteX29" fmla="*/ 1813560 w 2578826"/>
              <a:gd name="connsiteY29" fmla="*/ 1432560 h 3386545"/>
              <a:gd name="connsiteX30" fmla="*/ 1859280 w 2578826"/>
              <a:gd name="connsiteY30" fmla="*/ 1386840 h 3386545"/>
              <a:gd name="connsiteX31" fmla="*/ 1935480 w 2578826"/>
              <a:gd name="connsiteY31" fmla="*/ 1249680 h 3386545"/>
              <a:gd name="connsiteX32" fmla="*/ 1965960 w 2578826"/>
              <a:gd name="connsiteY32" fmla="*/ 1203960 h 3386545"/>
              <a:gd name="connsiteX33" fmla="*/ 1981200 w 2578826"/>
              <a:gd name="connsiteY33" fmla="*/ 1158240 h 3386545"/>
              <a:gd name="connsiteX34" fmla="*/ 2042160 w 2578826"/>
              <a:gd name="connsiteY34" fmla="*/ 1066800 h 3386545"/>
              <a:gd name="connsiteX35" fmla="*/ 2087880 w 2578826"/>
              <a:gd name="connsiteY35" fmla="*/ 960120 h 3386545"/>
              <a:gd name="connsiteX36" fmla="*/ 2118360 w 2578826"/>
              <a:gd name="connsiteY36" fmla="*/ 914400 h 3386545"/>
              <a:gd name="connsiteX37" fmla="*/ 2133600 w 2578826"/>
              <a:gd name="connsiteY37" fmla="*/ 868680 h 3386545"/>
              <a:gd name="connsiteX38" fmla="*/ 2164080 w 2578826"/>
              <a:gd name="connsiteY38" fmla="*/ 822960 h 3386545"/>
              <a:gd name="connsiteX39" fmla="*/ 2225040 w 2578826"/>
              <a:gd name="connsiteY39" fmla="*/ 670560 h 3386545"/>
              <a:gd name="connsiteX40" fmla="*/ 2255520 w 2578826"/>
              <a:gd name="connsiteY40" fmla="*/ 624840 h 3386545"/>
              <a:gd name="connsiteX41" fmla="*/ 2286000 w 2578826"/>
              <a:gd name="connsiteY41" fmla="*/ 533400 h 3386545"/>
              <a:gd name="connsiteX42" fmla="*/ 2316480 w 2578826"/>
              <a:gd name="connsiteY42" fmla="*/ 472440 h 3386545"/>
              <a:gd name="connsiteX43" fmla="*/ 2346960 w 2578826"/>
              <a:gd name="connsiteY43" fmla="*/ 381000 h 3386545"/>
              <a:gd name="connsiteX44" fmla="*/ 2362200 w 2578826"/>
              <a:gd name="connsiteY44" fmla="*/ 335280 h 3386545"/>
              <a:gd name="connsiteX45" fmla="*/ 2377440 w 2578826"/>
              <a:gd name="connsiteY45" fmla="*/ 91440 h 3386545"/>
              <a:gd name="connsiteX46" fmla="*/ 2392680 w 2578826"/>
              <a:gd name="connsiteY46" fmla="*/ 0 h 3386545"/>
              <a:gd name="connsiteX47" fmla="*/ 2453640 w 2578826"/>
              <a:gd name="connsiteY47" fmla="*/ 0 h 3386545"/>
              <a:gd name="connsiteX48" fmla="*/ 2484120 w 2578826"/>
              <a:gd name="connsiteY48" fmla="*/ 137160 h 3386545"/>
              <a:gd name="connsiteX49" fmla="*/ 2514600 w 2578826"/>
              <a:gd name="connsiteY49" fmla="*/ 228600 h 3386545"/>
              <a:gd name="connsiteX50" fmla="*/ 2529840 w 2578826"/>
              <a:gd name="connsiteY50" fmla="*/ 502920 h 3386545"/>
              <a:gd name="connsiteX51" fmla="*/ 2575560 w 2578826"/>
              <a:gd name="connsiteY51" fmla="*/ 518160 h 3386545"/>
              <a:gd name="connsiteX52" fmla="*/ 2560320 w 2578826"/>
              <a:gd name="connsiteY52" fmla="*/ 792480 h 3386545"/>
              <a:gd name="connsiteX53" fmla="*/ 2529840 w 2578826"/>
              <a:gd name="connsiteY53" fmla="*/ 883920 h 3386545"/>
              <a:gd name="connsiteX54" fmla="*/ 2514600 w 2578826"/>
              <a:gd name="connsiteY54" fmla="*/ 929640 h 3386545"/>
              <a:gd name="connsiteX55" fmla="*/ 2484120 w 2578826"/>
              <a:gd name="connsiteY55" fmla="*/ 975360 h 3386545"/>
              <a:gd name="connsiteX56" fmla="*/ 2453640 w 2578826"/>
              <a:gd name="connsiteY56" fmla="*/ 1066800 h 3386545"/>
              <a:gd name="connsiteX57" fmla="*/ 2438400 w 2578826"/>
              <a:gd name="connsiteY57" fmla="*/ 1112520 h 3386545"/>
              <a:gd name="connsiteX58" fmla="*/ 2499360 w 2578826"/>
              <a:gd name="connsiteY58" fmla="*/ 1188720 h 3386545"/>
              <a:gd name="connsiteX59" fmla="*/ 2514600 w 2578826"/>
              <a:gd name="connsiteY59" fmla="*/ 1234440 h 3386545"/>
              <a:gd name="connsiteX60" fmla="*/ 2575560 w 2578826"/>
              <a:gd name="connsiteY60" fmla="*/ 1325880 h 3386545"/>
              <a:gd name="connsiteX61" fmla="*/ 2545080 w 2578826"/>
              <a:gd name="connsiteY61" fmla="*/ 1417320 h 3386545"/>
              <a:gd name="connsiteX62" fmla="*/ 2529840 w 2578826"/>
              <a:gd name="connsiteY62" fmla="*/ 1463040 h 3386545"/>
              <a:gd name="connsiteX63" fmla="*/ 2499360 w 2578826"/>
              <a:gd name="connsiteY63" fmla="*/ 1569720 h 3386545"/>
              <a:gd name="connsiteX64" fmla="*/ 2438400 w 2578826"/>
              <a:gd name="connsiteY64" fmla="*/ 1661160 h 3386545"/>
              <a:gd name="connsiteX65" fmla="*/ 2392680 w 2578826"/>
              <a:gd name="connsiteY65" fmla="*/ 1691640 h 3386545"/>
              <a:gd name="connsiteX66" fmla="*/ 2362200 w 2578826"/>
              <a:gd name="connsiteY66" fmla="*/ 1737360 h 3386545"/>
              <a:gd name="connsiteX67" fmla="*/ 2362200 w 2578826"/>
              <a:gd name="connsiteY67" fmla="*/ 1798320 h 3386545"/>
              <a:gd name="connsiteX68" fmla="*/ 2346960 w 2578826"/>
              <a:gd name="connsiteY68" fmla="*/ 1920240 h 3386545"/>
              <a:gd name="connsiteX69" fmla="*/ 2301240 w 2578826"/>
              <a:gd name="connsiteY69" fmla="*/ 1965960 h 3386545"/>
              <a:gd name="connsiteX70" fmla="*/ 2286000 w 2578826"/>
              <a:gd name="connsiteY70" fmla="*/ 2011680 h 3386545"/>
              <a:gd name="connsiteX71" fmla="*/ 2240280 w 2578826"/>
              <a:gd name="connsiteY71" fmla="*/ 2042160 h 3386545"/>
              <a:gd name="connsiteX72" fmla="*/ 2133600 w 2578826"/>
              <a:gd name="connsiteY72" fmla="*/ 2179320 h 3386545"/>
              <a:gd name="connsiteX73" fmla="*/ 2103120 w 2578826"/>
              <a:gd name="connsiteY73" fmla="*/ 2225040 h 3386545"/>
              <a:gd name="connsiteX74" fmla="*/ 2072640 w 2578826"/>
              <a:gd name="connsiteY74" fmla="*/ 2270760 h 3386545"/>
              <a:gd name="connsiteX75" fmla="*/ 2026920 w 2578826"/>
              <a:gd name="connsiteY75" fmla="*/ 2362200 h 3386545"/>
              <a:gd name="connsiteX76" fmla="*/ 1981200 w 2578826"/>
              <a:gd name="connsiteY76" fmla="*/ 2377440 h 3386545"/>
              <a:gd name="connsiteX77" fmla="*/ 1935480 w 2578826"/>
              <a:gd name="connsiteY77" fmla="*/ 2468880 h 3386545"/>
              <a:gd name="connsiteX78" fmla="*/ 1889760 w 2578826"/>
              <a:gd name="connsiteY78" fmla="*/ 2484120 h 3386545"/>
              <a:gd name="connsiteX79" fmla="*/ 1905000 w 2578826"/>
              <a:gd name="connsiteY79" fmla="*/ 2529840 h 3386545"/>
              <a:gd name="connsiteX80" fmla="*/ 1950720 w 2578826"/>
              <a:gd name="connsiteY80" fmla="*/ 2545080 h 3386545"/>
              <a:gd name="connsiteX81" fmla="*/ 1874520 w 2578826"/>
              <a:gd name="connsiteY81" fmla="*/ 2682240 h 3386545"/>
              <a:gd name="connsiteX82" fmla="*/ 1828800 w 2578826"/>
              <a:gd name="connsiteY82" fmla="*/ 2697480 h 3386545"/>
              <a:gd name="connsiteX83" fmla="*/ 1737360 w 2578826"/>
              <a:gd name="connsiteY83" fmla="*/ 2758440 h 3386545"/>
              <a:gd name="connsiteX84" fmla="*/ 1691640 w 2578826"/>
              <a:gd name="connsiteY84" fmla="*/ 2788920 h 3386545"/>
              <a:gd name="connsiteX85" fmla="*/ 1645920 w 2578826"/>
              <a:gd name="connsiteY85" fmla="*/ 2804160 h 3386545"/>
              <a:gd name="connsiteX86" fmla="*/ 1463040 w 2578826"/>
              <a:gd name="connsiteY86" fmla="*/ 2895600 h 3386545"/>
              <a:gd name="connsiteX87" fmla="*/ 1417320 w 2578826"/>
              <a:gd name="connsiteY87" fmla="*/ 2910840 h 3386545"/>
              <a:gd name="connsiteX88" fmla="*/ 1371600 w 2578826"/>
              <a:gd name="connsiteY88" fmla="*/ 2926080 h 3386545"/>
              <a:gd name="connsiteX89" fmla="*/ 1341120 w 2578826"/>
              <a:gd name="connsiteY89" fmla="*/ 2971800 h 3386545"/>
              <a:gd name="connsiteX90" fmla="*/ 1295400 w 2578826"/>
              <a:gd name="connsiteY90" fmla="*/ 2987040 h 3386545"/>
              <a:gd name="connsiteX91" fmla="*/ 1249680 w 2578826"/>
              <a:gd name="connsiteY91" fmla="*/ 3017520 h 3386545"/>
              <a:gd name="connsiteX92" fmla="*/ 1234440 w 2578826"/>
              <a:gd name="connsiteY92" fmla="*/ 3215640 h 3386545"/>
              <a:gd name="connsiteX93" fmla="*/ 1143000 w 2578826"/>
              <a:gd name="connsiteY93" fmla="*/ 3276600 h 3386545"/>
              <a:gd name="connsiteX94" fmla="*/ 960120 w 2578826"/>
              <a:gd name="connsiteY94" fmla="*/ 3337560 h 3386545"/>
              <a:gd name="connsiteX95" fmla="*/ 853440 w 2578826"/>
              <a:gd name="connsiteY95" fmla="*/ 3368040 h 3386545"/>
              <a:gd name="connsiteX96" fmla="*/ 716280 w 2578826"/>
              <a:gd name="connsiteY96" fmla="*/ 3383280 h 3386545"/>
              <a:gd name="connsiteX97" fmla="*/ 60960 w 2578826"/>
              <a:gd name="connsiteY97" fmla="*/ 3368040 h 3386545"/>
              <a:gd name="connsiteX98" fmla="*/ 30480 w 2578826"/>
              <a:gd name="connsiteY98" fmla="*/ 3276600 h 3386545"/>
              <a:gd name="connsiteX99" fmla="*/ 15240 w 2578826"/>
              <a:gd name="connsiteY99" fmla="*/ 3230880 h 3386545"/>
              <a:gd name="connsiteX100" fmla="*/ 0 w 2578826"/>
              <a:gd name="connsiteY100" fmla="*/ 3093720 h 3386545"/>
              <a:gd name="connsiteX101" fmla="*/ 15240 w 2578826"/>
              <a:gd name="connsiteY101" fmla="*/ 3078480 h 3386545"/>
              <a:gd name="connsiteX0" fmla="*/ 15240 w 2578826"/>
              <a:gd name="connsiteY0" fmla="*/ 3078480 h 3629894"/>
              <a:gd name="connsiteX1" fmla="*/ 15240 w 2578826"/>
              <a:gd name="connsiteY1" fmla="*/ 3078480 h 3629894"/>
              <a:gd name="connsiteX2" fmla="*/ 152400 w 2578826"/>
              <a:gd name="connsiteY2" fmla="*/ 3032760 h 3629894"/>
              <a:gd name="connsiteX3" fmla="*/ 213360 w 2578826"/>
              <a:gd name="connsiteY3" fmla="*/ 3017520 h 3629894"/>
              <a:gd name="connsiteX4" fmla="*/ 304800 w 2578826"/>
              <a:gd name="connsiteY4" fmla="*/ 2987040 h 3629894"/>
              <a:gd name="connsiteX5" fmla="*/ 350520 w 2578826"/>
              <a:gd name="connsiteY5" fmla="*/ 2971800 h 3629894"/>
              <a:gd name="connsiteX6" fmla="*/ 396240 w 2578826"/>
              <a:gd name="connsiteY6" fmla="*/ 2956560 h 3629894"/>
              <a:gd name="connsiteX7" fmla="*/ 457200 w 2578826"/>
              <a:gd name="connsiteY7" fmla="*/ 2941320 h 3629894"/>
              <a:gd name="connsiteX8" fmla="*/ 548640 w 2578826"/>
              <a:gd name="connsiteY8" fmla="*/ 2895600 h 3629894"/>
              <a:gd name="connsiteX9" fmla="*/ 640080 w 2578826"/>
              <a:gd name="connsiteY9" fmla="*/ 2865120 h 3629894"/>
              <a:gd name="connsiteX10" fmla="*/ 685800 w 2578826"/>
              <a:gd name="connsiteY10" fmla="*/ 2819400 h 3629894"/>
              <a:gd name="connsiteX11" fmla="*/ 731520 w 2578826"/>
              <a:gd name="connsiteY11" fmla="*/ 2788920 h 3629894"/>
              <a:gd name="connsiteX12" fmla="*/ 762000 w 2578826"/>
              <a:gd name="connsiteY12" fmla="*/ 2743200 h 3629894"/>
              <a:gd name="connsiteX13" fmla="*/ 853440 w 2578826"/>
              <a:gd name="connsiteY13" fmla="*/ 2712720 h 3629894"/>
              <a:gd name="connsiteX14" fmla="*/ 944880 w 2578826"/>
              <a:gd name="connsiteY14" fmla="*/ 2636520 h 3629894"/>
              <a:gd name="connsiteX15" fmla="*/ 990600 w 2578826"/>
              <a:gd name="connsiteY15" fmla="*/ 2606040 h 3629894"/>
              <a:gd name="connsiteX16" fmla="*/ 1082040 w 2578826"/>
              <a:gd name="connsiteY16" fmla="*/ 2468880 h 3629894"/>
              <a:gd name="connsiteX17" fmla="*/ 1112520 w 2578826"/>
              <a:gd name="connsiteY17" fmla="*/ 2423160 h 3629894"/>
              <a:gd name="connsiteX18" fmla="*/ 1158240 w 2578826"/>
              <a:gd name="connsiteY18" fmla="*/ 2377440 h 3629894"/>
              <a:gd name="connsiteX19" fmla="*/ 1234440 w 2578826"/>
              <a:gd name="connsiteY19" fmla="*/ 2240280 h 3629894"/>
              <a:gd name="connsiteX20" fmla="*/ 1295400 w 2578826"/>
              <a:gd name="connsiteY20" fmla="*/ 2133600 h 3629894"/>
              <a:gd name="connsiteX21" fmla="*/ 1341120 w 2578826"/>
              <a:gd name="connsiteY21" fmla="*/ 2087880 h 3629894"/>
              <a:gd name="connsiteX22" fmla="*/ 1447800 w 2578826"/>
              <a:gd name="connsiteY22" fmla="*/ 1950720 h 3629894"/>
              <a:gd name="connsiteX23" fmla="*/ 1493520 w 2578826"/>
              <a:gd name="connsiteY23" fmla="*/ 1920240 h 3629894"/>
              <a:gd name="connsiteX24" fmla="*/ 1569720 w 2578826"/>
              <a:gd name="connsiteY24" fmla="*/ 1783080 h 3629894"/>
              <a:gd name="connsiteX25" fmla="*/ 1600200 w 2578826"/>
              <a:gd name="connsiteY25" fmla="*/ 1737360 h 3629894"/>
              <a:gd name="connsiteX26" fmla="*/ 1645920 w 2578826"/>
              <a:gd name="connsiteY26" fmla="*/ 1706880 h 3629894"/>
              <a:gd name="connsiteX27" fmla="*/ 1722120 w 2578826"/>
              <a:gd name="connsiteY27" fmla="*/ 1569720 h 3629894"/>
              <a:gd name="connsiteX28" fmla="*/ 1783080 w 2578826"/>
              <a:gd name="connsiteY28" fmla="*/ 1478280 h 3629894"/>
              <a:gd name="connsiteX29" fmla="*/ 1813560 w 2578826"/>
              <a:gd name="connsiteY29" fmla="*/ 1432560 h 3629894"/>
              <a:gd name="connsiteX30" fmla="*/ 1859280 w 2578826"/>
              <a:gd name="connsiteY30" fmla="*/ 1386840 h 3629894"/>
              <a:gd name="connsiteX31" fmla="*/ 1935480 w 2578826"/>
              <a:gd name="connsiteY31" fmla="*/ 1249680 h 3629894"/>
              <a:gd name="connsiteX32" fmla="*/ 1965960 w 2578826"/>
              <a:gd name="connsiteY32" fmla="*/ 1203960 h 3629894"/>
              <a:gd name="connsiteX33" fmla="*/ 1981200 w 2578826"/>
              <a:gd name="connsiteY33" fmla="*/ 1158240 h 3629894"/>
              <a:gd name="connsiteX34" fmla="*/ 2042160 w 2578826"/>
              <a:gd name="connsiteY34" fmla="*/ 1066800 h 3629894"/>
              <a:gd name="connsiteX35" fmla="*/ 2087880 w 2578826"/>
              <a:gd name="connsiteY35" fmla="*/ 960120 h 3629894"/>
              <a:gd name="connsiteX36" fmla="*/ 2118360 w 2578826"/>
              <a:gd name="connsiteY36" fmla="*/ 914400 h 3629894"/>
              <a:gd name="connsiteX37" fmla="*/ 2133600 w 2578826"/>
              <a:gd name="connsiteY37" fmla="*/ 868680 h 3629894"/>
              <a:gd name="connsiteX38" fmla="*/ 2164080 w 2578826"/>
              <a:gd name="connsiteY38" fmla="*/ 822960 h 3629894"/>
              <a:gd name="connsiteX39" fmla="*/ 2225040 w 2578826"/>
              <a:gd name="connsiteY39" fmla="*/ 670560 h 3629894"/>
              <a:gd name="connsiteX40" fmla="*/ 2255520 w 2578826"/>
              <a:gd name="connsiteY40" fmla="*/ 624840 h 3629894"/>
              <a:gd name="connsiteX41" fmla="*/ 2286000 w 2578826"/>
              <a:gd name="connsiteY41" fmla="*/ 533400 h 3629894"/>
              <a:gd name="connsiteX42" fmla="*/ 2316480 w 2578826"/>
              <a:gd name="connsiteY42" fmla="*/ 472440 h 3629894"/>
              <a:gd name="connsiteX43" fmla="*/ 2346960 w 2578826"/>
              <a:gd name="connsiteY43" fmla="*/ 381000 h 3629894"/>
              <a:gd name="connsiteX44" fmla="*/ 2362200 w 2578826"/>
              <a:gd name="connsiteY44" fmla="*/ 335280 h 3629894"/>
              <a:gd name="connsiteX45" fmla="*/ 2377440 w 2578826"/>
              <a:gd name="connsiteY45" fmla="*/ 91440 h 3629894"/>
              <a:gd name="connsiteX46" fmla="*/ 2392680 w 2578826"/>
              <a:gd name="connsiteY46" fmla="*/ 0 h 3629894"/>
              <a:gd name="connsiteX47" fmla="*/ 2453640 w 2578826"/>
              <a:gd name="connsiteY47" fmla="*/ 0 h 3629894"/>
              <a:gd name="connsiteX48" fmla="*/ 2484120 w 2578826"/>
              <a:gd name="connsiteY48" fmla="*/ 137160 h 3629894"/>
              <a:gd name="connsiteX49" fmla="*/ 2514600 w 2578826"/>
              <a:gd name="connsiteY49" fmla="*/ 228600 h 3629894"/>
              <a:gd name="connsiteX50" fmla="*/ 2529840 w 2578826"/>
              <a:gd name="connsiteY50" fmla="*/ 502920 h 3629894"/>
              <a:gd name="connsiteX51" fmla="*/ 2575560 w 2578826"/>
              <a:gd name="connsiteY51" fmla="*/ 518160 h 3629894"/>
              <a:gd name="connsiteX52" fmla="*/ 2560320 w 2578826"/>
              <a:gd name="connsiteY52" fmla="*/ 792480 h 3629894"/>
              <a:gd name="connsiteX53" fmla="*/ 2529840 w 2578826"/>
              <a:gd name="connsiteY53" fmla="*/ 883920 h 3629894"/>
              <a:gd name="connsiteX54" fmla="*/ 2514600 w 2578826"/>
              <a:gd name="connsiteY54" fmla="*/ 929640 h 3629894"/>
              <a:gd name="connsiteX55" fmla="*/ 2484120 w 2578826"/>
              <a:gd name="connsiteY55" fmla="*/ 975360 h 3629894"/>
              <a:gd name="connsiteX56" fmla="*/ 2453640 w 2578826"/>
              <a:gd name="connsiteY56" fmla="*/ 1066800 h 3629894"/>
              <a:gd name="connsiteX57" fmla="*/ 2438400 w 2578826"/>
              <a:gd name="connsiteY57" fmla="*/ 1112520 h 3629894"/>
              <a:gd name="connsiteX58" fmla="*/ 2499360 w 2578826"/>
              <a:gd name="connsiteY58" fmla="*/ 1188720 h 3629894"/>
              <a:gd name="connsiteX59" fmla="*/ 2514600 w 2578826"/>
              <a:gd name="connsiteY59" fmla="*/ 1234440 h 3629894"/>
              <a:gd name="connsiteX60" fmla="*/ 2575560 w 2578826"/>
              <a:gd name="connsiteY60" fmla="*/ 1325880 h 3629894"/>
              <a:gd name="connsiteX61" fmla="*/ 2545080 w 2578826"/>
              <a:gd name="connsiteY61" fmla="*/ 1417320 h 3629894"/>
              <a:gd name="connsiteX62" fmla="*/ 2529840 w 2578826"/>
              <a:gd name="connsiteY62" fmla="*/ 1463040 h 3629894"/>
              <a:gd name="connsiteX63" fmla="*/ 2499360 w 2578826"/>
              <a:gd name="connsiteY63" fmla="*/ 1569720 h 3629894"/>
              <a:gd name="connsiteX64" fmla="*/ 2438400 w 2578826"/>
              <a:gd name="connsiteY64" fmla="*/ 1661160 h 3629894"/>
              <a:gd name="connsiteX65" fmla="*/ 2392680 w 2578826"/>
              <a:gd name="connsiteY65" fmla="*/ 1691640 h 3629894"/>
              <a:gd name="connsiteX66" fmla="*/ 2362200 w 2578826"/>
              <a:gd name="connsiteY66" fmla="*/ 1737360 h 3629894"/>
              <a:gd name="connsiteX67" fmla="*/ 2362200 w 2578826"/>
              <a:gd name="connsiteY67" fmla="*/ 1798320 h 3629894"/>
              <a:gd name="connsiteX68" fmla="*/ 2346960 w 2578826"/>
              <a:gd name="connsiteY68" fmla="*/ 1920240 h 3629894"/>
              <a:gd name="connsiteX69" fmla="*/ 2301240 w 2578826"/>
              <a:gd name="connsiteY69" fmla="*/ 1965960 h 3629894"/>
              <a:gd name="connsiteX70" fmla="*/ 2286000 w 2578826"/>
              <a:gd name="connsiteY70" fmla="*/ 2011680 h 3629894"/>
              <a:gd name="connsiteX71" fmla="*/ 2240280 w 2578826"/>
              <a:gd name="connsiteY71" fmla="*/ 2042160 h 3629894"/>
              <a:gd name="connsiteX72" fmla="*/ 2133600 w 2578826"/>
              <a:gd name="connsiteY72" fmla="*/ 2179320 h 3629894"/>
              <a:gd name="connsiteX73" fmla="*/ 2103120 w 2578826"/>
              <a:gd name="connsiteY73" fmla="*/ 2225040 h 3629894"/>
              <a:gd name="connsiteX74" fmla="*/ 2072640 w 2578826"/>
              <a:gd name="connsiteY74" fmla="*/ 2270760 h 3629894"/>
              <a:gd name="connsiteX75" fmla="*/ 2026920 w 2578826"/>
              <a:gd name="connsiteY75" fmla="*/ 2362200 h 3629894"/>
              <a:gd name="connsiteX76" fmla="*/ 1981200 w 2578826"/>
              <a:gd name="connsiteY76" fmla="*/ 2377440 h 3629894"/>
              <a:gd name="connsiteX77" fmla="*/ 1935480 w 2578826"/>
              <a:gd name="connsiteY77" fmla="*/ 2468880 h 3629894"/>
              <a:gd name="connsiteX78" fmla="*/ 1889760 w 2578826"/>
              <a:gd name="connsiteY78" fmla="*/ 2484120 h 3629894"/>
              <a:gd name="connsiteX79" fmla="*/ 1905000 w 2578826"/>
              <a:gd name="connsiteY79" fmla="*/ 2529840 h 3629894"/>
              <a:gd name="connsiteX80" fmla="*/ 1950720 w 2578826"/>
              <a:gd name="connsiteY80" fmla="*/ 2545080 h 3629894"/>
              <a:gd name="connsiteX81" fmla="*/ 1874520 w 2578826"/>
              <a:gd name="connsiteY81" fmla="*/ 2682240 h 3629894"/>
              <a:gd name="connsiteX82" fmla="*/ 1828800 w 2578826"/>
              <a:gd name="connsiteY82" fmla="*/ 2697480 h 3629894"/>
              <a:gd name="connsiteX83" fmla="*/ 1737360 w 2578826"/>
              <a:gd name="connsiteY83" fmla="*/ 2758440 h 3629894"/>
              <a:gd name="connsiteX84" fmla="*/ 1691640 w 2578826"/>
              <a:gd name="connsiteY84" fmla="*/ 2788920 h 3629894"/>
              <a:gd name="connsiteX85" fmla="*/ 1645920 w 2578826"/>
              <a:gd name="connsiteY85" fmla="*/ 2804160 h 3629894"/>
              <a:gd name="connsiteX86" fmla="*/ 1463040 w 2578826"/>
              <a:gd name="connsiteY86" fmla="*/ 2895600 h 3629894"/>
              <a:gd name="connsiteX87" fmla="*/ 1417320 w 2578826"/>
              <a:gd name="connsiteY87" fmla="*/ 2910840 h 3629894"/>
              <a:gd name="connsiteX88" fmla="*/ 1371600 w 2578826"/>
              <a:gd name="connsiteY88" fmla="*/ 2926080 h 3629894"/>
              <a:gd name="connsiteX89" fmla="*/ 1341120 w 2578826"/>
              <a:gd name="connsiteY89" fmla="*/ 2971800 h 3629894"/>
              <a:gd name="connsiteX90" fmla="*/ 1295400 w 2578826"/>
              <a:gd name="connsiteY90" fmla="*/ 2987040 h 3629894"/>
              <a:gd name="connsiteX91" fmla="*/ 1249680 w 2578826"/>
              <a:gd name="connsiteY91" fmla="*/ 3017520 h 3629894"/>
              <a:gd name="connsiteX92" fmla="*/ 1234440 w 2578826"/>
              <a:gd name="connsiteY92" fmla="*/ 3215640 h 3629894"/>
              <a:gd name="connsiteX93" fmla="*/ 1143000 w 2578826"/>
              <a:gd name="connsiteY93" fmla="*/ 3276600 h 3629894"/>
              <a:gd name="connsiteX94" fmla="*/ 960120 w 2578826"/>
              <a:gd name="connsiteY94" fmla="*/ 3337560 h 3629894"/>
              <a:gd name="connsiteX95" fmla="*/ 853440 w 2578826"/>
              <a:gd name="connsiteY95" fmla="*/ 3368040 h 3629894"/>
              <a:gd name="connsiteX96" fmla="*/ 716280 w 2578826"/>
              <a:gd name="connsiteY96" fmla="*/ 3383280 h 3629894"/>
              <a:gd name="connsiteX97" fmla="*/ 167640 w 2578826"/>
              <a:gd name="connsiteY97" fmla="*/ 3627120 h 3629894"/>
              <a:gd name="connsiteX98" fmla="*/ 30480 w 2578826"/>
              <a:gd name="connsiteY98" fmla="*/ 3276600 h 3629894"/>
              <a:gd name="connsiteX99" fmla="*/ 15240 w 2578826"/>
              <a:gd name="connsiteY99" fmla="*/ 3230880 h 3629894"/>
              <a:gd name="connsiteX100" fmla="*/ 0 w 2578826"/>
              <a:gd name="connsiteY100" fmla="*/ 3093720 h 3629894"/>
              <a:gd name="connsiteX101" fmla="*/ 15240 w 2578826"/>
              <a:gd name="connsiteY101" fmla="*/ 3078480 h 3629894"/>
              <a:gd name="connsiteX0" fmla="*/ 15240 w 2578826"/>
              <a:gd name="connsiteY0" fmla="*/ 3078480 h 3631825"/>
              <a:gd name="connsiteX1" fmla="*/ 15240 w 2578826"/>
              <a:gd name="connsiteY1" fmla="*/ 3078480 h 3631825"/>
              <a:gd name="connsiteX2" fmla="*/ 152400 w 2578826"/>
              <a:gd name="connsiteY2" fmla="*/ 3032760 h 3631825"/>
              <a:gd name="connsiteX3" fmla="*/ 213360 w 2578826"/>
              <a:gd name="connsiteY3" fmla="*/ 3017520 h 3631825"/>
              <a:gd name="connsiteX4" fmla="*/ 304800 w 2578826"/>
              <a:gd name="connsiteY4" fmla="*/ 2987040 h 3631825"/>
              <a:gd name="connsiteX5" fmla="*/ 350520 w 2578826"/>
              <a:gd name="connsiteY5" fmla="*/ 2971800 h 3631825"/>
              <a:gd name="connsiteX6" fmla="*/ 396240 w 2578826"/>
              <a:gd name="connsiteY6" fmla="*/ 2956560 h 3631825"/>
              <a:gd name="connsiteX7" fmla="*/ 457200 w 2578826"/>
              <a:gd name="connsiteY7" fmla="*/ 2941320 h 3631825"/>
              <a:gd name="connsiteX8" fmla="*/ 548640 w 2578826"/>
              <a:gd name="connsiteY8" fmla="*/ 2895600 h 3631825"/>
              <a:gd name="connsiteX9" fmla="*/ 640080 w 2578826"/>
              <a:gd name="connsiteY9" fmla="*/ 2865120 h 3631825"/>
              <a:gd name="connsiteX10" fmla="*/ 685800 w 2578826"/>
              <a:gd name="connsiteY10" fmla="*/ 2819400 h 3631825"/>
              <a:gd name="connsiteX11" fmla="*/ 731520 w 2578826"/>
              <a:gd name="connsiteY11" fmla="*/ 2788920 h 3631825"/>
              <a:gd name="connsiteX12" fmla="*/ 762000 w 2578826"/>
              <a:gd name="connsiteY12" fmla="*/ 2743200 h 3631825"/>
              <a:gd name="connsiteX13" fmla="*/ 853440 w 2578826"/>
              <a:gd name="connsiteY13" fmla="*/ 2712720 h 3631825"/>
              <a:gd name="connsiteX14" fmla="*/ 944880 w 2578826"/>
              <a:gd name="connsiteY14" fmla="*/ 2636520 h 3631825"/>
              <a:gd name="connsiteX15" fmla="*/ 990600 w 2578826"/>
              <a:gd name="connsiteY15" fmla="*/ 2606040 h 3631825"/>
              <a:gd name="connsiteX16" fmla="*/ 1082040 w 2578826"/>
              <a:gd name="connsiteY16" fmla="*/ 2468880 h 3631825"/>
              <a:gd name="connsiteX17" fmla="*/ 1112520 w 2578826"/>
              <a:gd name="connsiteY17" fmla="*/ 2423160 h 3631825"/>
              <a:gd name="connsiteX18" fmla="*/ 1158240 w 2578826"/>
              <a:gd name="connsiteY18" fmla="*/ 2377440 h 3631825"/>
              <a:gd name="connsiteX19" fmla="*/ 1234440 w 2578826"/>
              <a:gd name="connsiteY19" fmla="*/ 2240280 h 3631825"/>
              <a:gd name="connsiteX20" fmla="*/ 1295400 w 2578826"/>
              <a:gd name="connsiteY20" fmla="*/ 2133600 h 3631825"/>
              <a:gd name="connsiteX21" fmla="*/ 1341120 w 2578826"/>
              <a:gd name="connsiteY21" fmla="*/ 2087880 h 3631825"/>
              <a:gd name="connsiteX22" fmla="*/ 1447800 w 2578826"/>
              <a:gd name="connsiteY22" fmla="*/ 1950720 h 3631825"/>
              <a:gd name="connsiteX23" fmla="*/ 1493520 w 2578826"/>
              <a:gd name="connsiteY23" fmla="*/ 1920240 h 3631825"/>
              <a:gd name="connsiteX24" fmla="*/ 1569720 w 2578826"/>
              <a:gd name="connsiteY24" fmla="*/ 1783080 h 3631825"/>
              <a:gd name="connsiteX25" fmla="*/ 1600200 w 2578826"/>
              <a:gd name="connsiteY25" fmla="*/ 1737360 h 3631825"/>
              <a:gd name="connsiteX26" fmla="*/ 1645920 w 2578826"/>
              <a:gd name="connsiteY26" fmla="*/ 1706880 h 3631825"/>
              <a:gd name="connsiteX27" fmla="*/ 1722120 w 2578826"/>
              <a:gd name="connsiteY27" fmla="*/ 1569720 h 3631825"/>
              <a:gd name="connsiteX28" fmla="*/ 1783080 w 2578826"/>
              <a:gd name="connsiteY28" fmla="*/ 1478280 h 3631825"/>
              <a:gd name="connsiteX29" fmla="*/ 1813560 w 2578826"/>
              <a:gd name="connsiteY29" fmla="*/ 1432560 h 3631825"/>
              <a:gd name="connsiteX30" fmla="*/ 1859280 w 2578826"/>
              <a:gd name="connsiteY30" fmla="*/ 1386840 h 3631825"/>
              <a:gd name="connsiteX31" fmla="*/ 1935480 w 2578826"/>
              <a:gd name="connsiteY31" fmla="*/ 1249680 h 3631825"/>
              <a:gd name="connsiteX32" fmla="*/ 1965960 w 2578826"/>
              <a:gd name="connsiteY32" fmla="*/ 1203960 h 3631825"/>
              <a:gd name="connsiteX33" fmla="*/ 1981200 w 2578826"/>
              <a:gd name="connsiteY33" fmla="*/ 1158240 h 3631825"/>
              <a:gd name="connsiteX34" fmla="*/ 2042160 w 2578826"/>
              <a:gd name="connsiteY34" fmla="*/ 1066800 h 3631825"/>
              <a:gd name="connsiteX35" fmla="*/ 2087880 w 2578826"/>
              <a:gd name="connsiteY35" fmla="*/ 960120 h 3631825"/>
              <a:gd name="connsiteX36" fmla="*/ 2118360 w 2578826"/>
              <a:gd name="connsiteY36" fmla="*/ 914400 h 3631825"/>
              <a:gd name="connsiteX37" fmla="*/ 2133600 w 2578826"/>
              <a:gd name="connsiteY37" fmla="*/ 868680 h 3631825"/>
              <a:gd name="connsiteX38" fmla="*/ 2164080 w 2578826"/>
              <a:gd name="connsiteY38" fmla="*/ 822960 h 3631825"/>
              <a:gd name="connsiteX39" fmla="*/ 2225040 w 2578826"/>
              <a:gd name="connsiteY39" fmla="*/ 670560 h 3631825"/>
              <a:gd name="connsiteX40" fmla="*/ 2255520 w 2578826"/>
              <a:gd name="connsiteY40" fmla="*/ 624840 h 3631825"/>
              <a:gd name="connsiteX41" fmla="*/ 2286000 w 2578826"/>
              <a:gd name="connsiteY41" fmla="*/ 533400 h 3631825"/>
              <a:gd name="connsiteX42" fmla="*/ 2316480 w 2578826"/>
              <a:gd name="connsiteY42" fmla="*/ 472440 h 3631825"/>
              <a:gd name="connsiteX43" fmla="*/ 2346960 w 2578826"/>
              <a:gd name="connsiteY43" fmla="*/ 381000 h 3631825"/>
              <a:gd name="connsiteX44" fmla="*/ 2362200 w 2578826"/>
              <a:gd name="connsiteY44" fmla="*/ 335280 h 3631825"/>
              <a:gd name="connsiteX45" fmla="*/ 2377440 w 2578826"/>
              <a:gd name="connsiteY45" fmla="*/ 91440 h 3631825"/>
              <a:gd name="connsiteX46" fmla="*/ 2392680 w 2578826"/>
              <a:gd name="connsiteY46" fmla="*/ 0 h 3631825"/>
              <a:gd name="connsiteX47" fmla="*/ 2453640 w 2578826"/>
              <a:gd name="connsiteY47" fmla="*/ 0 h 3631825"/>
              <a:gd name="connsiteX48" fmla="*/ 2484120 w 2578826"/>
              <a:gd name="connsiteY48" fmla="*/ 137160 h 3631825"/>
              <a:gd name="connsiteX49" fmla="*/ 2514600 w 2578826"/>
              <a:gd name="connsiteY49" fmla="*/ 228600 h 3631825"/>
              <a:gd name="connsiteX50" fmla="*/ 2529840 w 2578826"/>
              <a:gd name="connsiteY50" fmla="*/ 502920 h 3631825"/>
              <a:gd name="connsiteX51" fmla="*/ 2575560 w 2578826"/>
              <a:gd name="connsiteY51" fmla="*/ 518160 h 3631825"/>
              <a:gd name="connsiteX52" fmla="*/ 2560320 w 2578826"/>
              <a:gd name="connsiteY52" fmla="*/ 792480 h 3631825"/>
              <a:gd name="connsiteX53" fmla="*/ 2529840 w 2578826"/>
              <a:gd name="connsiteY53" fmla="*/ 883920 h 3631825"/>
              <a:gd name="connsiteX54" fmla="*/ 2514600 w 2578826"/>
              <a:gd name="connsiteY54" fmla="*/ 929640 h 3631825"/>
              <a:gd name="connsiteX55" fmla="*/ 2484120 w 2578826"/>
              <a:gd name="connsiteY55" fmla="*/ 975360 h 3631825"/>
              <a:gd name="connsiteX56" fmla="*/ 2453640 w 2578826"/>
              <a:gd name="connsiteY56" fmla="*/ 1066800 h 3631825"/>
              <a:gd name="connsiteX57" fmla="*/ 2438400 w 2578826"/>
              <a:gd name="connsiteY57" fmla="*/ 1112520 h 3631825"/>
              <a:gd name="connsiteX58" fmla="*/ 2499360 w 2578826"/>
              <a:gd name="connsiteY58" fmla="*/ 1188720 h 3631825"/>
              <a:gd name="connsiteX59" fmla="*/ 2514600 w 2578826"/>
              <a:gd name="connsiteY59" fmla="*/ 1234440 h 3631825"/>
              <a:gd name="connsiteX60" fmla="*/ 2575560 w 2578826"/>
              <a:gd name="connsiteY60" fmla="*/ 1325880 h 3631825"/>
              <a:gd name="connsiteX61" fmla="*/ 2545080 w 2578826"/>
              <a:gd name="connsiteY61" fmla="*/ 1417320 h 3631825"/>
              <a:gd name="connsiteX62" fmla="*/ 2529840 w 2578826"/>
              <a:gd name="connsiteY62" fmla="*/ 1463040 h 3631825"/>
              <a:gd name="connsiteX63" fmla="*/ 2499360 w 2578826"/>
              <a:gd name="connsiteY63" fmla="*/ 1569720 h 3631825"/>
              <a:gd name="connsiteX64" fmla="*/ 2438400 w 2578826"/>
              <a:gd name="connsiteY64" fmla="*/ 1661160 h 3631825"/>
              <a:gd name="connsiteX65" fmla="*/ 2392680 w 2578826"/>
              <a:gd name="connsiteY65" fmla="*/ 1691640 h 3631825"/>
              <a:gd name="connsiteX66" fmla="*/ 2362200 w 2578826"/>
              <a:gd name="connsiteY66" fmla="*/ 1737360 h 3631825"/>
              <a:gd name="connsiteX67" fmla="*/ 2362200 w 2578826"/>
              <a:gd name="connsiteY67" fmla="*/ 1798320 h 3631825"/>
              <a:gd name="connsiteX68" fmla="*/ 2346960 w 2578826"/>
              <a:gd name="connsiteY68" fmla="*/ 1920240 h 3631825"/>
              <a:gd name="connsiteX69" fmla="*/ 2301240 w 2578826"/>
              <a:gd name="connsiteY69" fmla="*/ 1965960 h 3631825"/>
              <a:gd name="connsiteX70" fmla="*/ 2286000 w 2578826"/>
              <a:gd name="connsiteY70" fmla="*/ 2011680 h 3631825"/>
              <a:gd name="connsiteX71" fmla="*/ 2240280 w 2578826"/>
              <a:gd name="connsiteY71" fmla="*/ 2042160 h 3631825"/>
              <a:gd name="connsiteX72" fmla="*/ 2133600 w 2578826"/>
              <a:gd name="connsiteY72" fmla="*/ 2179320 h 3631825"/>
              <a:gd name="connsiteX73" fmla="*/ 2103120 w 2578826"/>
              <a:gd name="connsiteY73" fmla="*/ 2225040 h 3631825"/>
              <a:gd name="connsiteX74" fmla="*/ 2072640 w 2578826"/>
              <a:gd name="connsiteY74" fmla="*/ 2270760 h 3631825"/>
              <a:gd name="connsiteX75" fmla="*/ 2026920 w 2578826"/>
              <a:gd name="connsiteY75" fmla="*/ 2362200 h 3631825"/>
              <a:gd name="connsiteX76" fmla="*/ 1981200 w 2578826"/>
              <a:gd name="connsiteY76" fmla="*/ 2377440 h 3631825"/>
              <a:gd name="connsiteX77" fmla="*/ 1935480 w 2578826"/>
              <a:gd name="connsiteY77" fmla="*/ 2468880 h 3631825"/>
              <a:gd name="connsiteX78" fmla="*/ 1889760 w 2578826"/>
              <a:gd name="connsiteY78" fmla="*/ 2484120 h 3631825"/>
              <a:gd name="connsiteX79" fmla="*/ 1905000 w 2578826"/>
              <a:gd name="connsiteY79" fmla="*/ 2529840 h 3631825"/>
              <a:gd name="connsiteX80" fmla="*/ 1950720 w 2578826"/>
              <a:gd name="connsiteY80" fmla="*/ 2545080 h 3631825"/>
              <a:gd name="connsiteX81" fmla="*/ 1874520 w 2578826"/>
              <a:gd name="connsiteY81" fmla="*/ 2682240 h 3631825"/>
              <a:gd name="connsiteX82" fmla="*/ 1828800 w 2578826"/>
              <a:gd name="connsiteY82" fmla="*/ 2697480 h 3631825"/>
              <a:gd name="connsiteX83" fmla="*/ 1737360 w 2578826"/>
              <a:gd name="connsiteY83" fmla="*/ 2758440 h 3631825"/>
              <a:gd name="connsiteX84" fmla="*/ 1691640 w 2578826"/>
              <a:gd name="connsiteY84" fmla="*/ 2788920 h 3631825"/>
              <a:gd name="connsiteX85" fmla="*/ 1645920 w 2578826"/>
              <a:gd name="connsiteY85" fmla="*/ 2804160 h 3631825"/>
              <a:gd name="connsiteX86" fmla="*/ 1463040 w 2578826"/>
              <a:gd name="connsiteY86" fmla="*/ 2895600 h 3631825"/>
              <a:gd name="connsiteX87" fmla="*/ 1417320 w 2578826"/>
              <a:gd name="connsiteY87" fmla="*/ 2910840 h 3631825"/>
              <a:gd name="connsiteX88" fmla="*/ 1371600 w 2578826"/>
              <a:gd name="connsiteY88" fmla="*/ 2926080 h 3631825"/>
              <a:gd name="connsiteX89" fmla="*/ 1341120 w 2578826"/>
              <a:gd name="connsiteY89" fmla="*/ 2971800 h 3631825"/>
              <a:gd name="connsiteX90" fmla="*/ 1295400 w 2578826"/>
              <a:gd name="connsiteY90" fmla="*/ 2987040 h 3631825"/>
              <a:gd name="connsiteX91" fmla="*/ 1249680 w 2578826"/>
              <a:gd name="connsiteY91" fmla="*/ 3017520 h 3631825"/>
              <a:gd name="connsiteX92" fmla="*/ 1234440 w 2578826"/>
              <a:gd name="connsiteY92" fmla="*/ 3215640 h 3631825"/>
              <a:gd name="connsiteX93" fmla="*/ 1143000 w 2578826"/>
              <a:gd name="connsiteY93" fmla="*/ 3276600 h 3631825"/>
              <a:gd name="connsiteX94" fmla="*/ 960120 w 2578826"/>
              <a:gd name="connsiteY94" fmla="*/ 3337560 h 3631825"/>
              <a:gd name="connsiteX95" fmla="*/ 853440 w 2578826"/>
              <a:gd name="connsiteY95" fmla="*/ 3368040 h 3631825"/>
              <a:gd name="connsiteX96" fmla="*/ 701040 w 2578826"/>
              <a:gd name="connsiteY96" fmla="*/ 3489960 h 3631825"/>
              <a:gd name="connsiteX97" fmla="*/ 167640 w 2578826"/>
              <a:gd name="connsiteY97" fmla="*/ 3627120 h 3631825"/>
              <a:gd name="connsiteX98" fmla="*/ 30480 w 2578826"/>
              <a:gd name="connsiteY98" fmla="*/ 3276600 h 3631825"/>
              <a:gd name="connsiteX99" fmla="*/ 15240 w 2578826"/>
              <a:gd name="connsiteY99" fmla="*/ 3230880 h 3631825"/>
              <a:gd name="connsiteX100" fmla="*/ 0 w 2578826"/>
              <a:gd name="connsiteY100" fmla="*/ 3093720 h 3631825"/>
              <a:gd name="connsiteX101" fmla="*/ 15240 w 2578826"/>
              <a:gd name="connsiteY101" fmla="*/ 3078480 h 3631825"/>
              <a:gd name="connsiteX0" fmla="*/ 15240 w 2578826"/>
              <a:gd name="connsiteY0" fmla="*/ 3078480 h 3631825"/>
              <a:gd name="connsiteX1" fmla="*/ 15240 w 2578826"/>
              <a:gd name="connsiteY1" fmla="*/ 3078480 h 3631825"/>
              <a:gd name="connsiteX2" fmla="*/ 152400 w 2578826"/>
              <a:gd name="connsiteY2" fmla="*/ 3032760 h 3631825"/>
              <a:gd name="connsiteX3" fmla="*/ 213360 w 2578826"/>
              <a:gd name="connsiteY3" fmla="*/ 3017520 h 3631825"/>
              <a:gd name="connsiteX4" fmla="*/ 304800 w 2578826"/>
              <a:gd name="connsiteY4" fmla="*/ 2987040 h 3631825"/>
              <a:gd name="connsiteX5" fmla="*/ 350520 w 2578826"/>
              <a:gd name="connsiteY5" fmla="*/ 2971800 h 3631825"/>
              <a:gd name="connsiteX6" fmla="*/ 396240 w 2578826"/>
              <a:gd name="connsiteY6" fmla="*/ 2956560 h 3631825"/>
              <a:gd name="connsiteX7" fmla="*/ 457200 w 2578826"/>
              <a:gd name="connsiteY7" fmla="*/ 2941320 h 3631825"/>
              <a:gd name="connsiteX8" fmla="*/ 548640 w 2578826"/>
              <a:gd name="connsiteY8" fmla="*/ 2895600 h 3631825"/>
              <a:gd name="connsiteX9" fmla="*/ 640080 w 2578826"/>
              <a:gd name="connsiteY9" fmla="*/ 2865120 h 3631825"/>
              <a:gd name="connsiteX10" fmla="*/ 685800 w 2578826"/>
              <a:gd name="connsiteY10" fmla="*/ 2819400 h 3631825"/>
              <a:gd name="connsiteX11" fmla="*/ 731520 w 2578826"/>
              <a:gd name="connsiteY11" fmla="*/ 2788920 h 3631825"/>
              <a:gd name="connsiteX12" fmla="*/ 762000 w 2578826"/>
              <a:gd name="connsiteY12" fmla="*/ 2743200 h 3631825"/>
              <a:gd name="connsiteX13" fmla="*/ 853440 w 2578826"/>
              <a:gd name="connsiteY13" fmla="*/ 2712720 h 3631825"/>
              <a:gd name="connsiteX14" fmla="*/ 944880 w 2578826"/>
              <a:gd name="connsiteY14" fmla="*/ 2636520 h 3631825"/>
              <a:gd name="connsiteX15" fmla="*/ 990600 w 2578826"/>
              <a:gd name="connsiteY15" fmla="*/ 2606040 h 3631825"/>
              <a:gd name="connsiteX16" fmla="*/ 1082040 w 2578826"/>
              <a:gd name="connsiteY16" fmla="*/ 2468880 h 3631825"/>
              <a:gd name="connsiteX17" fmla="*/ 1112520 w 2578826"/>
              <a:gd name="connsiteY17" fmla="*/ 2423160 h 3631825"/>
              <a:gd name="connsiteX18" fmla="*/ 1158240 w 2578826"/>
              <a:gd name="connsiteY18" fmla="*/ 2377440 h 3631825"/>
              <a:gd name="connsiteX19" fmla="*/ 1234440 w 2578826"/>
              <a:gd name="connsiteY19" fmla="*/ 2240280 h 3631825"/>
              <a:gd name="connsiteX20" fmla="*/ 1295400 w 2578826"/>
              <a:gd name="connsiteY20" fmla="*/ 2133600 h 3631825"/>
              <a:gd name="connsiteX21" fmla="*/ 1341120 w 2578826"/>
              <a:gd name="connsiteY21" fmla="*/ 2087880 h 3631825"/>
              <a:gd name="connsiteX22" fmla="*/ 1447800 w 2578826"/>
              <a:gd name="connsiteY22" fmla="*/ 1950720 h 3631825"/>
              <a:gd name="connsiteX23" fmla="*/ 1493520 w 2578826"/>
              <a:gd name="connsiteY23" fmla="*/ 1920240 h 3631825"/>
              <a:gd name="connsiteX24" fmla="*/ 1569720 w 2578826"/>
              <a:gd name="connsiteY24" fmla="*/ 1783080 h 3631825"/>
              <a:gd name="connsiteX25" fmla="*/ 1600200 w 2578826"/>
              <a:gd name="connsiteY25" fmla="*/ 1737360 h 3631825"/>
              <a:gd name="connsiteX26" fmla="*/ 1645920 w 2578826"/>
              <a:gd name="connsiteY26" fmla="*/ 1706880 h 3631825"/>
              <a:gd name="connsiteX27" fmla="*/ 1722120 w 2578826"/>
              <a:gd name="connsiteY27" fmla="*/ 1569720 h 3631825"/>
              <a:gd name="connsiteX28" fmla="*/ 1783080 w 2578826"/>
              <a:gd name="connsiteY28" fmla="*/ 1478280 h 3631825"/>
              <a:gd name="connsiteX29" fmla="*/ 1813560 w 2578826"/>
              <a:gd name="connsiteY29" fmla="*/ 1432560 h 3631825"/>
              <a:gd name="connsiteX30" fmla="*/ 1859280 w 2578826"/>
              <a:gd name="connsiteY30" fmla="*/ 1386840 h 3631825"/>
              <a:gd name="connsiteX31" fmla="*/ 1935480 w 2578826"/>
              <a:gd name="connsiteY31" fmla="*/ 1249680 h 3631825"/>
              <a:gd name="connsiteX32" fmla="*/ 1965960 w 2578826"/>
              <a:gd name="connsiteY32" fmla="*/ 1203960 h 3631825"/>
              <a:gd name="connsiteX33" fmla="*/ 1981200 w 2578826"/>
              <a:gd name="connsiteY33" fmla="*/ 1158240 h 3631825"/>
              <a:gd name="connsiteX34" fmla="*/ 2042160 w 2578826"/>
              <a:gd name="connsiteY34" fmla="*/ 1066800 h 3631825"/>
              <a:gd name="connsiteX35" fmla="*/ 2087880 w 2578826"/>
              <a:gd name="connsiteY35" fmla="*/ 960120 h 3631825"/>
              <a:gd name="connsiteX36" fmla="*/ 2118360 w 2578826"/>
              <a:gd name="connsiteY36" fmla="*/ 914400 h 3631825"/>
              <a:gd name="connsiteX37" fmla="*/ 2133600 w 2578826"/>
              <a:gd name="connsiteY37" fmla="*/ 868680 h 3631825"/>
              <a:gd name="connsiteX38" fmla="*/ 2164080 w 2578826"/>
              <a:gd name="connsiteY38" fmla="*/ 822960 h 3631825"/>
              <a:gd name="connsiteX39" fmla="*/ 2225040 w 2578826"/>
              <a:gd name="connsiteY39" fmla="*/ 670560 h 3631825"/>
              <a:gd name="connsiteX40" fmla="*/ 2255520 w 2578826"/>
              <a:gd name="connsiteY40" fmla="*/ 624840 h 3631825"/>
              <a:gd name="connsiteX41" fmla="*/ 2286000 w 2578826"/>
              <a:gd name="connsiteY41" fmla="*/ 533400 h 3631825"/>
              <a:gd name="connsiteX42" fmla="*/ 2316480 w 2578826"/>
              <a:gd name="connsiteY42" fmla="*/ 472440 h 3631825"/>
              <a:gd name="connsiteX43" fmla="*/ 2346960 w 2578826"/>
              <a:gd name="connsiteY43" fmla="*/ 381000 h 3631825"/>
              <a:gd name="connsiteX44" fmla="*/ 2362200 w 2578826"/>
              <a:gd name="connsiteY44" fmla="*/ 335280 h 3631825"/>
              <a:gd name="connsiteX45" fmla="*/ 2377440 w 2578826"/>
              <a:gd name="connsiteY45" fmla="*/ 91440 h 3631825"/>
              <a:gd name="connsiteX46" fmla="*/ 2392680 w 2578826"/>
              <a:gd name="connsiteY46" fmla="*/ 0 h 3631825"/>
              <a:gd name="connsiteX47" fmla="*/ 2453640 w 2578826"/>
              <a:gd name="connsiteY47" fmla="*/ 0 h 3631825"/>
              <a:gd name="connsiteX48" fmla="*/ 2484120 w 2578826"/>
              <a:gd name="connsiteY48" fmla="*/ 137160 h 3631825"/>
              <a:gd name="connsiteX49" fmla="*/ 2514600 w 2578826"/>
              <a:gd name="connsiteY49" fmla="*/ 228600 h 3631825"/>
              <a:gd name="connsiteX50" fmla="*/ 2529840 w 2578826"/>
              <a:gd name="connsiteY50" fmla="*/ 502920 h 3631825"/>
              <a:gd name="connsiteX51" fmla="*/ 2575560 w 2578826"/>
              <a:gd name="connsiteY51" fmla="*/ 518160 h 3631825"/>
              <a:gd name="connsiteX52" fmla="*/ 2560320 w 2578826"/>
              <a:gd name="connsiteY52" fmla="*/ 792480 h 3631825"/>
              <a:gd name="connsiteX53" fmla="*/ 2529840 w 2578826"/>
              <a:gd name="connsiteY53" fmla="*/ 883920 h 3631825"/>
              <a:gd name="connsiteX54" fmla="*/ 2514600 w 2578826"/>
              <a:gd name="connsiteY54" fmla="*/ 929640 h 3631825"/>
              <a:gd name="connsiteX55" fmla="*/ 2484120 w 2578826"/>
              <a:gd name="connsiteY55" fmla="*/ 975360 h 3631825"/>
              <a:gd name="connsiteX56" fmla="*/ 2453640 w 2578826"/>
              <a:gd name="connsiteY56" fmla="*/ 1066800 h 3631825"/>
              <a:gd name="connsiteX57" fmla="*/ 2438400 w 2578826"/>
              <a:gd name="connsiteY57" fmla="*/ 1112520 h 3631825"/>
              <a:gd name="connsiteX58" fmla="*/ 2499360 w 2578826"/>
              <a:gd name="connsiteY58" fmla="*/ 1188720 h 3631825"/>
              <a:gd name="connsiteX59" fmla="*/ 2514600 w 2578826"/>
              <a:gd name="connsiteY59" fmla="*/ 1234440 h 3631825"/>
              <a:gd name="connsiteX60" fmla="*/ 2575560 w 2578826"/>
              <a:gd name="connsiteY60" fmla="*/ 1325880 h 3631825"/>
              <a:gd name="connsiteX61" fmla="*/ 2545080 w 2578826"/>
              <a:gd name="connsiteY61" fmla="*/ 1417320 h 3631825"/>
              <a:gd name="connsiteX62" fmla="*/ 2529840 w 2578826"/>
              <a:gd name="connsiteY62" fmla="*/ 1463040 h 3631825"/>
              <a:gd name="connsiteX63" fmla="*/ 2499360 w 2578826"/>
              <a:gd name="connsiteY63" fmla="*/ 1569720 h 3631825"/>
              <a:gd name="connsiteX64" fmla="*/ 2438400 w 2578826"/>
              <a:gd name="connsiteY64" fmla="*/ 1661160 h 3631825"/>
              <a:gd name="connsiteX65" fmla="*/ 2392680 w 2578826"/>
              <a:gd name="connsiteY65" fmla="*/ 1691640 h 3631825"/>
              <a:gd name="connsiteX66" fmla="*/ 2362200 w 2578826"/>
              <a:gd name="connsiteY66" fmla="*/ 1737360 h 3631825"/>
              <a:gd name="connsiteX67" fmla="*/ 2362200 w 2578826"/>
              <a:gd name="connsiteY67" fmla="*/ 1798320 h 3631825"/>
              <a:gd name="connsiteX68" fmla="*/ 2346960 w 2578826"/>
              <a:gd name="connsiteY68" fmla="*/ 1920240 h 3631825"/>
              <a:gd name="connsiteX69" fmla="*/ 2301240 w 2578826"/>
              <a:gd name="connsiteY69" fmla="*/ 1965960 h 3631825"/>
              <a:gd name="connsiteX70" fmla="*/ 2286000 w 2578826"/>
              <a:gd name="connsiteY70" fmla="*/ 2011680 h 3631825"/>
              <a:gd name="connsiteX71" fmla="*/ 2240280 w 2578826"/>
              <a:gd name="connsiteY71" fmla="*/ 2042160 h 3631825"/>
              <a:gd name="connsiteX72" fmla="*/ 2133600 w 2578826"/>
              <a:gd name="connsiteY72" fmla="*/ 2179320 h 3631825"/>
              <a:gd name="connsiteX73" fmla="*/ 2103120 w 2578826"/>
              <a:gd name="connsiteY73" fmla="*/ 2225040 h 3631825"/>
              <a:gd name="connsiteX74" fmla="*/ 2072640 w 2578826"/>
              <a:gd name="connsiteY74" fmla="*/ 2270760 h 3631825"/>
              <a:gd name="connsiteX75" fmla="*/ 2026920 w 2578826"/>
              <a:gd name="connsiteY75" fmla="*/ 2362200 h 3631825"/>
              <a:gd name="connsiteX76" fmla="*/ 1981200 w 2578826"/>
              <a:gd name="connsiteY76" fmla="*/ 2377440 h 3631825"/>
              <a:gd name="connsiteX77" fmla="*/ 1935480 w 2578826"/>
              <a:gd name="connsiteY77" fmla="*/ 2468880 h 3631825"/>
              <a:gd name="connsiteX78" fmla="*/ 1889760 w 2578826"/>
              <a:gd name="connsiteY78" fmla="*/ 2484120 h 3631825"/>
              <a:gd name="connsiteX79" fmla="*/ 1905000 w 2578826"/>
              <a:gd name="connsiteY79" fmla="*/ 2529840 h 3631825"/>
              <a:gd name="connsiteX80" fmla="*/ 1950720 w 2578826"/>
              <a:gd name="connsiteY80" fmla="*/ 2545080 h 3631825"/>
              <a:gd name="connsiteX81" fmla="*/ 1874520 w 2578826"/>
              <a:gd name="connsiteY81" fmla="*/ 2682240 h 3631825"/>
              <a:gd name="connsiteX82" fmla="*/ 1828800 w 2578826"/>
              <a:gd name="connsiteY82" fmla="*/ 2697480 h 3631825"/>
              <a:gd name="connsiteX83" fmla="*/ 1737360 w 2578826"/>
              <a:gd name="connsiteY83" fmla="*/ 2758440 h 3631825"/>
              <a:gd name="connsiteX84" fmla="*/ 1691640 w 2578826"/>
              <a:gd name="connsiteY84" fmla="*/ 2788920 h 3631825"/>
              <a:gd name="connsiteX85" fmla="*/ 1645920 w 2578826"/>
              <a:gd name="connsiteY85" fmla="*/ 2804160 h 3631825"/>
              <a:gd name="connsiteX86" fmla="*/ 1463040 w 2578826"/>
              <a:gd name="connsiteY86" fmla="*/ 2895600 h 3631825"/>
              <a:gd name="connsiteX87" fmla="*/ 1417320 w 2578826"/>
              <a:gd name="connsiteY87" fmla="*/ 2910840 h 3631825"/>
              <a:gd name="connsiteX88" fmla="*/ 1371600 w 2578826"/>
              <a:gd name="connsiteY88" fmla="*/ 2926080 h 3631825"/>
              <a:gd name="connsiteX89" fmla="*/ 1341120 w 2578826"/>
              <a:gd name="connsiteY89" fmla="*/ 2971800 h 3631825"/>
              <a:gd name="connsiteX90" fmla="*/ 1295400 w 2578826"/>
              <a:gd name="connsiteY90" fmla="*/ 2987040 h 3631825"/>
              <a:gd name="connsiteX91" fmla="*/ 1249680 w 2578826"/>
              <a:gd name="connsiteY91" fmla="*/ 3017520 h 3631825"/>
              <a:gd name="connsiteX92" fmla="*/ 1310640 w 2578826"/>
              <a:gd name="connsiteY92" fmla="*/ 3230880 h 3631825"/>
              <a:gd name="connsiteX93" fmla="*/ 1143000 w 2578826"/>
              <a:gd name="connsiteY93" fmla="*/ 3276600 h 3631825"/>
              <a:gd name="connsiteX94" fmla="*/ 960120 w 2578826"/>
              <a:gd name="connsiteY94" fmla="*/ 3337560 h 3631825"/>
              <a:gd name="connsiteX95" fmla="*/ 853440 w 2578826"/>
              <a:gd name="connsiteY95" fmla="*/ 3368040 h 3631825"/>
              <a:gd name="connsiteX96" fmla="*/ 701040 w 2578826"/>
              <a:gd name="connsiteY96" fmla="*/ 3489960 h 3631825"/>
              <a:gd name="connsiteX97" fmla="*/ 167640 w 2578826"/>
              <a:gd name="connsiteY97" fmla="*/ 3627120 h 3631825"/>
              <a:gd name="connsiteX98" fmla="*/ 30480 w 2578826"/>
              <a:gd name="connsiteY98" fmla="*/ 3276600 h 3631825"/>
              <a:gd name="connsiteX99" fmla="*/ 15240 w 2578826"/>
              <a:gd name="connsiteY99" fmla="*/ 3230880 h 3631825"/>
              <a:gd name="connsiteX100" fmla="*/ 0 w 2578826"/>
              <a:gd name="connsiteY100" fmla="*/ 3093720 h 3631825"/>
              <a:gd name="connsiteX101" fmla="*/ 15240 w 2578826"/>
              <a:gd name="connsiteY101" fmla="*/ 3078480 h 3631825"/>
              <a:gd name="connsiteX0" fmla="*/ 15240 w 2578826"/>
              <a:gd name="connsiteY0" fmla="*/ 3078480 h 3631825"/>
              <a:gd name="connsiteX1" fmla="*/ 15240 w 2578826"/>
              <a:gd name="connsiteY1" fmla="*/ 3078480 h 3631825"/>
              <a:gd name="connsiteX2" fmla="*/ 152400 w 2578826"/>
              <a:gd name="connsiteY2" fmla="*/ 3032760 h 3631825"/>
              <a:gd name="connsiteX3" fmla="*/ 213360 w 2578826"/>
              <a:gd name="connsiteY3" fmla="*/ 3017520 h 3631825"/>
              <a:gd name="connsiteX4" fmla="*/ 304800 w 2578826"/>
              <a:gd name="connsiteY4" fmla="*/ 2987040 h 3631825"/>
              <a:gd name="connsiteX5" fmla="*/ 350520 w 2578826"/>
              <a:gd name="connsiteY5" fmla="*/ 2971800 h 3631825"/>
              <a:gd name="connsiteX6" fmla="*/ 396240 w 2578826"/>
              <a:gd name="connsiteY6" fmla="*/ 2956560 h 3631825"/>
              <a:gd name="connsiteX7" fmla="*/ 457200 w 2578826"/>
              <a:gd name="connsiteY7" fmla="*/ 2941320 h 3631825"/>
              <a:gd name="connsiteX8" fmla="*/ 548640 w 2578826"/>
              <a:gd name="connsiteY8" fmla="*/ 2895600 h 3631825"/>
              <a:gd name="connsiteX9" fmla="*/ 640080 w 2578826"/>
              <a:gd name="connsiteY9" fmla="*/ 2865120 h 3631825"/>
              <a:gd name="connsiteX10" fmla="*/ 685800 w 2578826"/>
              <a:gd name="connsiteY10" fmla="*/ 2819400 h 3631825"/>
              <a:gd name="connsiteX11" fmla="*/ 731520 w 2578826"/>
              <a:gd name="connsiteY11" fmla="*/ 2788920 h 3631825"/>
              <a:gd name="connsiteX12" fmla="*/ 762000 w 2578826"/>
              <a:gd name="connsiteY12" fmla="*/ 2743200 h 3631825"/>
              <a:gd name="connsiteX13" fmla="*/ 853440 w 2578826"/>
              <a:gd name="connsiteY13" fmla="*/ 2712720 h 3631825"/>
              <a:gd name="connsiteX14" fmla="*/ 944880 w 2578826"/>
              <a:gd name="connsiteY14" fmla="*/ 2636520 h 3631825"/>
              <a:gd name="connsiteX15" fmla="*/ 990600 w 2578826"/>
              <a:gd name="connsiteY15" fmla="*/ 2606040 h 3631825"/>
              <a:gd name="connsiteX16" fmla="*/ 1082040 w 2578826"/>
              <a:gd name="connsiteY16" fmla="*/ 2468880 h 3631825"/>
              <a:gd name="connsiteX17" fmla="*/ 1112520 w 2578826"/>
              <a:gd name="connsiteY17" fmla="*/ 2423160 h 3631825"/>
              <a:gd name="connsiteX18" fmla="*/ 1158240 w 2578826"/>
              <a:gd name="connsiteY18" fmla="*/ 2377440 h 3631825"/>
              <a:gd name="connsiteX19" fmla="*/ 1234440 w 2578826"/>
              <a:gd name="connsiteY19" fmla="*/ 2240280 h 3631825"/>
              <a:gd name="connsiteX20" fmla="*/ 1295400 w 2578826"/>
              <a:gd name="connsiteY20" fmla="*/ 2133600 h 3631825"/>
              <a:gd name="connsiteX21" fmla="*/ 1341120 w 2578826"/>
              <a:gd name="connsiteY21" fmla="*/ 2087880 h 3631825"/>
              <a:gd name="connsiteX22" fmla="*/ 1447800 w 2578826"/>
              <a:gd name="connsiteY22" fmla="*/ 1950720 h 3631825"/>
              <a:gd name="connsiteX23" fmla="*/ 1493520 w 2578826"/>
              <a:gd name="connsiteY23" fmla="*/ 1920240 h 3631825"/>
              <a:gd name="connsiteX24" fmla="*/ 1569720 w 2578826"/>
              <a:gd name="connsiteY24" fmla="*/ 1783080 h 3631825"/>
              <a:gd name="connsiteX25" fmla="*/ 1600200 w 2578826"/>
              <a:gd name="connsiteY25" fmla="*/ 1737360 h 3631825"/>
              <a:gd name="connsiteX26" fmla="*/ 1645920 w 2578826"/>
              <a:gd name="connsiteY26" fmla="*/ 1706880 h 3631825"/>
              <a:gd name="connsiteX27" fmla="*/ 1722120 w 2578826"/>
              <a:gd name="connsiteY27" fmla="*/ 1569720 h 3631825"/>
              <a:gd name="connsiteX28" fmla="*/ 1783080 w 2578826"/>
              <a:gd name="connsiteY28" fmla="*/ 1478280 h 3631825"/>
              <a:gd name="connsiteX29" fmla="*/ 1813560 w 2578826"/>
              <a:gd name="connsiteY29" fmla="*/ 1432560 h 3631825"/>
              <a:gd name="connsiteX30" fmla="*/ 1859280 w 2578826"/>
              <a:gd name="connsiteY30" fmla="*/ 1386840 h 3631825"/>
              <a:gd name="connsiteX31" fmla="*/ 1935480 w 2578826"/>
              <a:gd name="connsiteY31" fmla="*/ 1249680 h 3631825"/>
              <a:gd name="connsiteX32" fmla="*/ 1965960 w 2578826"/>
              <a:gd name="connsiteY32" fmla="*/ 1203960 h 3631825"/>
              <a:gd name="connsiteX33" fmla="*/ 1981200 w 2578826"/>
              <a:gd name="connsiteY33" fmla="*/ 1158240 h 3631825"/>
              <a:gd name="connsiteX34" fmla="*/ 2042160 w 2578826"/>
              <a:gd name="connsiteY34" fmla="*/ 1066800 h 3631825"/>
              <a:gd name="connsiteX35" fmla="*/ 2087880 w 2578826"/>
              <a:gd name="connsiteY35" fmla="*/ 960120 h 3631825"/>
              <a:gd name="connsiteX36" fmla="*/ 2118360 w 2578826"/>
              <a:gd name="connsiteY36" fmla="*/ 914400 h 3631825"/>
              <a:gd name="connsiteX37" fmla="*/ 2133600 w 2578826"/>
              <a:gd name="connsiteY37" fmla="*/ 868680 h 3631825"/>
              <a:gd name="connsiteX38" fmla="*/ 2164080 w 2578826"/>
              <a:gd name="connsiteY38" fmla="*/ 822960 h 3631825"/>
              <a:gd name="connsiteX39" fmla="*/ 2225040 w 2578826"/>
              <a:gd name="connsiteY39" fmla="*/ 670560 h 3631825"/>
              <a:gd name="connsiteX40" fmla="*/ 2255520 w 2578826"/>
              <a:gd name="connsiteY40" fmla="*/ 624840 h 3631825"/>
              <a:gd name="connsiteX41" fmla="*/ 2286000 w 2578826"/>
              <a:gd name="connsiteY41" fmla="*/ 533400 h 3631825"/>
              <a:gd name="connsiteX42" fmla="*/ 2316480 w 2578826"/>
              <a:gd name="connsiteY42" fmla="*/ 472440 h 3631825"/>
              <a:gd name="connsiteX43" fmla="*/ 2346960 w 2578826"/>
              <a:gd name="connsiteY43" fmla="*/ 381000 h 3631825"/>
              <a:gd name="connsiteX44" fmla="*/ 2362200 w 2578826"/>
              <a:gd name="connsiteY44" fmla="*/ 335280 h 3631825"/>
              <a:gd name="connsiteX45" fmla="*/ 2377440 w 2578826"/>
              <a:gd name="connsiteY45" fmla="*/ 91440 h 3631825"/>
              <a:gd name="connsiteX46" fmla="*/ 2392680 w 2578826"/>
              <a:gd name="connsiteY46" fmla="*/ 0 h 3631825"/>
              <a:gd name="connsiteX47" fmla="*/ 2453640 w 2578826"/>
              <a:gd name="connsiteY47" fmla="*/ 0 h 3631825"/>
              <a:gd name="connsiteX48" fmla="*/ 2484120 w 2578826"/>
              <a:gd name="connsiteY48" fmla="*/ 137160 h 3631825"/>
              <a:gd name="connsiteX49" fmla="*/ 2514600 w 2578826"/>
              <a:gd name="connsiteY49" fmla="*/ 228600 h 3631825"/>
              <a:gd name="connsiteX50" fmla="*/ 2529840 w 2578826"/>
              <a:gd name="connsiteY50" fmla="*/ 502920 h 3631825"/>
              <a:gd name="connsiteX51" fmla="*/ 2575560 w 2578826"/>
              <a:gd name="connsiteY51" fmla="*/ 518160 h 3631825"/>
              <a:gd name="connsiteX52" fmla="*/ 2560320 w 2578826"/>
              <a:gd name="connsiteY52" fmla="*/ 792480 h 3631825"/>
              <a:gd name="connsiteX53" fmla="*/ 2529840 w 2578826"/>
              <a:gd name="connsiteY53" fmla="*/ 883920 h 3631825"/>
              <a:gd name="connsiteX54" fmla="*/ 2514600 w 2578826"/>
              <a:gd name="connsiteY54" fmla="*/ 929640 h 3631825"/>
              <a:gd name="connsiteX55" fmla="*/ 2484120 w 2578826"/>
              <a:gd name="connsiteY55" fmla="*/ 975360 h 3631825"/>
              <a:gd name="connsiteX56" fmla="*/ 2453640 w 2578826"/>
              <a:gd name="connsiteY56" fmla="*/ 1066800 h 3631825"/>
              <a:gd name="connsiteX57" fmla="*/ 2438400 w 2578826"/>
              <a:gd name="connsiteY57" fmla="*/ 1112520 h 3631825"/>
              <a:gd name="connsiteX58" fmla="*/ 2499360 w 2578826"/>
              <a:gd name="connsiteY58" fmla="*/ 1188720 h 3631825"/>
              <a:gd name="connsiteX59" fmla="*/ 2514600 w 2578826"/>
              <a:gd name="connsiteY59" fmla="*/ 1234440 h 3631825"/>
              <a:gd name="connsiteX60" fmla="*/ 2575560 w 2578826"/>
              <a:gd name="connsiteY60" fmla="*/ 1325880 h 3631825"/>
              <a:gd name="connsiteX61" fmla="*/ 2545080 w 2578826"/>
              <a:gd name="connsiteY61" fmla="*/ 1417320 h 3631825"/>
              <a:gd name="connsiteX62" fmla="*/ 2529840 w 2578826"/>
              <a:gd name="connsiteY62" fmla="*/ 1463040 h 3631825"/>
              <a:gd name="connsiteX63" fmla="*/ 2499360 w 2578826"/>
              <a:gd name="connsiteY63" fmla="*/ 1569720 h 3631825"/>
              <a:gd name="connsiteX64" fmla="*/ 2438400 w 2578826"/>
              <a:gd name="connsiteY64" fmla="*/ 1661160 h 3631825"/>
              <a:gd name="connsiteX65" fmla="*/ 2392680 w 2578826"/>
              <a:gd name="connsiteY65" fmla="*/ 1691640 h 3631825"/>
              <a:gd name="connsiteX66" fmla="*/ 2362200 w 2578826"/>
              <a:gd name="connsiteY66" fmla="*/ 1737360 h 3631825"/>
              <a:gd name="connsiteX67" fmla="*/ 2362200 w 2578826"/>
              <a:gd name="connsiteY67" fmla="*/ 1798320 h 3631825"/>
              <a:gd name="connsiteX68" fmla="*/ 2346960 w 2578826"/>
              <a:gd name="connsiteY68" fmla="*/ 1920240 h 3631825"/>
              <a:gd name="connsiteX69" fmla="*/ 2301240 w 2578826"/>
              <a:gd name="connsiteY69" fmla="*/ 1965960 h 3631825"/>
              <a:gd name="connsiteX70" fmla="*/ 2286000 w 2578826"/>
              <a:gd name="connsiteY70" fmla="*/ 2011680 h 3631825"/>
              <a:gd name="connsiteX71" fmla="*/ 2240280 w 2578826"/>
              <a:gd name="connsiteY71" fmla="*/ 2042160 h 3631825"/>
              <a:gd name="connsiteX72" fmla="*/ 2133600 w 2578826"/>
              <a:gd name="connsiteY72" fmla="*/ 2179320 h 3631825"/>
              <a:gd name="connsiteX73" fmla="*/ 2103120 w 2578826"/>
              <a:gd name="connsiteY73" fmla="*/ 2225040 h 3631825"/>
              <a:gd name="connsiteX74" fmla="*/ 2072640 w 2578826"/>
              <a:gd name="connsiteY74" fmla="*/ 2270760 h 3631825"/>
              <a:gd name="connsiteX75" fmla="*/ 2026920 w 2578826"/>
              <a:gd name="connsiteY75" fmla="*/ 2362200 h 3631825"/>
              <a:gd name="connsiteX76" fmla="*/ 1981200 w 2578826"/>
              <a:gd name="connsiteY76" fmla="*/ 2377440 h 3631825"/>
              <a:gd name="connsiteX77" fmla="*/ 1935480 w 2578826"/>
              <a:gd name="connsiteY77" fmla="*/ 2468880 h 3631825"/>
              <a:gd name="connsiteX78" fmla="*/ 1889760 w 2578826"/>
              <a:gd name="connsiteY78" fmla="*/ 2484120 h 3631825"/>
              <a:gd name="connsiteX79" fmla="*/ 1905000 w 2578826"/>
              <a:gd name="connsiteY79" fmla="*/ 2529840 h 3631825"/>
              <a:gd name="connsiteX80" fmla="*/ 1950720 w 2578826"/>
              <a:gd name="connsiteY80" fmla="*/ 2545080 h 3631825"/>
              <a:gd name="connsiteX81" fmla="*/ 1874520 w 2578826"/>
              <a:gd name="connsiteY81" fmla="*/ 2682240 h 3631825"/>
              <a:gd name="connsiteX82" fmla="*/ 1828800 w 2578826"/>
              <a:gd name="connsiteY82" fmla="*/ 2697480 h 3631825"/>
              <a:gd name="connsiteX83" fmla="*/ 1737360 w 2578826"/>
              <a:gd name="connsiteY83" fmla="*/ 2758440 h 3631825"/>
              <a:gd name="connsiteX84" fmla="*/ 1691640 w 2578826"/>
              <a:gd name="connsiteY84" fmla="*/ 2788920 h 3631825"/>
              <a:gd name="connsiteX85" fmla="*/ 1645920 w 2578826"/>
              <a:gd name="connsiteY85" fmla="*/ 2804160 h 3631825"/>
              <a:gd name="connsiteX86" fmla="*/ 1463040 w 2578826"/>
              <a:gd name="connsiteY86" fmla="*/ 2895600 h 3631825"/>
              <a:gd name="connsiteX87" fmla="*/ 1417320 w 2578826"/>
              <a:gd name="connsiteY87" fmla="*/ 2910840 h 3631825"/>
              <a:gd name="connsiteX88" fmla="*/ 1371600 w 2578826"/>
              <a:gd name="connsiteY88" fmla="*/ 2926080 h 3631825"/>
              <a:gd name="connsiteX89" fmla="*/ 1341120 w 2578826"/>
              <a:gd name="connsiteY89" fmla="*/ 2971800 h 3631825"/>
              <a:gd name="connsiteX90" fmla="*/ 1295400 w 2578826"/>
              <a:gd name="connsiteY90" fmla="*/ 2987040 h 3631825"/>
              <a:gd name="connsiteX91" fmla="*/ 1249680 w 2578826"/>
              <a:gd name="connsiteY91" fmla="*/ 3017520 h 3631825"/>
              <a:gd name="connsiteX92" fmla="*/ 1310640 w 2578826"/>
              <a:gd name="connsiteY92" fmla="*/ 3230880 h 3631825"/>
              <a:gd name="connsiteX93" fmla="*/ 1158240 w 2578826"/>
              <a:gd name="connsiteY93" fmla="*/ 3322320 h 3631825"/>
              <a:gd name="connsiteX94" fmla="*/ 960120 w 2578826"/>
              <a:gd name="connsiteY94" fmla="*/ 3337560 h 3631825"/>
              <a:gd name="connsiteX95" fmla="*/ 853440 w 2578826"/>
              <a:gd name="connsiteY95" fmla="*/ 3368040 h 3631825"/>
              <a:gd name="connsiteX96" fmla="*/ 701040 w 2578826"/>
              <a:gd name="connsiteY96" fmla="*/ 3489960 h 3631825"/>
              <a:gd name="connsiteX97" fmla="*/ 167640 w 2578826"/>
              <a:gd name="connsiteY97" fmla="*/ 3627120 h 3631825"/>
              <a:gd name="connsiteX98" fmla="*/ 30480 w 2578826"/>
              <a:gd name="connsiteY98" fmla="*/ 3276600 h 3631825"/>
              <a:gd name="connsiteX99" fmla="*/ 15240 w 2578826"/>
              <a:gd name="connsiteY99" fmla="*/ 3230880 h 3631825"/>
              <a:gd name="connsiteX100" fmla="*/ 0 w 2578826"/>
              <a:gd name="connsiteY100" fmla="*/ 3093720 h 3631825"/>
              <a:gd name="connsiteX101" fmla="*/ 15240 w 2578826"/>
              <a:gd name="connsiteY101" fmla="*/ 3078480 h 3631825"/>
              <a:gd name="connsiteX0" fmla="*/ 15240 w 2578826"/>
              <a:gd name="connsiteY0" fmla="*/ 3078480 h 3631825"/>
              <a:gd name="connsiteX1" fmla="*/ 15240 w 2578826"/>
              <a:gd name="connsiteY1" fmla="*/ 3078480 h 3631825"/>
              <a:gd name="connsiteX2" fmla="*/ 152400 w 2578826"/>
              <a:gd name="connsiteY2" fmla="*/ 3032760 h 3631825"/>
              <a:gd name="connsiteX3" fmla="*/ 213360 w 2578826"/>
              <a:gd name="connsiteY3" fmla="*/ 3017520 h 3631825"/>
              <a:gd name="connsiteX4" fmla="*/ 304800 w 2578826"/>
              <a:gd name="connsiteY4" fmla="*/ 2987040 h 3631825"/>
              <a:gd name="connsiteX5" fmla="*/ 350520 w 2578826"/>
              <a:gd name="connsiteY5" fmla="*/ 2971800 h 3631825"/>
              <a:gd name="connsiteX6" fmla="*/ 396240 w 2578826"/>
              <a:gd name="connsiteY6" fmla="*/ 2956560 h 3631825"/>
              <a:gd name="connsiteX7" fmla="*/ 457200 w 2578826"/>
              <a:gd name="connsiteY7" fmla="*/ 2941320 h 3631825"/>
              <a:gd name="connsiteX8" fmla="*/ 548640 w 2578826"/>
              <a:gd name="connsiteY8" fmla="*/ 2895600 h 3631825"/>
              <a:gd name="connsiteX9" fmla="*/ 640080 w 2578826"/>
              <a:gd name="connsiteY9" fmla="*/ 2865120 h 3631825"/>
              <a:gd name="connsiteX10" fmla="*/ 685800 w 2578826"/>
              <a:gd name="connsiteY10" fmla="*/ 2819400 h 3631825"/>
              <a:gd name="connsiteX11" fmla="*/ 731520 w 2578826"/>
              <a:gd name="connsiteY11" fmla="*/ 2788920 h 3631825"/>
              <a:gd name="connsiteX12" fmla="*/ 762000 w 2578826"/>
              <a:gd name="connsiteY12" fmla="*/ 2743200 h 3631825"/>
              <a:gd name="connsiteX13" fmla="*/ 853440 w 2578826"/>
              <a:gd name="connsiteY13" fmla="*/ 2712720 h 3631825"/>
              <a:gd name="connsiteX14" fmla="*/ 944880 w 2578826"/>
              <a:gd name="connsiteY14" fmla="*/ 2636520 h 3631825"/>
              <a:gd name="connsiteX15" fmla="*/ 990600 w 2578826"/>
              <a:gd name="connsiteY15" fmla="*/ 2606040 h 3631825"/>
              <a:gd name="connsiteX16" fmla="*/ 1082040 w 2578826"/>
              <a:gd name="connsiteY16" fmla="*/ 2468880 h 3631825"/>
              <a:gd name="connsiteX17" fmla="*/ 1112520 w 2578826"/>
              <a:gd name="connsiteY17" fmla="*/ 2423160 h 3631825"/>
              <a:gd name="connsiteX18" fmla="*/ 1158240 w 2578826"/>
              <a:gd name="connsiteY18" fmla="*/ 2377440 h 3631825"/>
              <a:gd name="connsiteX19" fmla="*/ 1234440 w 2578826"/>
              <a:gd name="connsiteY19" fmla="*/ 2240280 h 3631825"/>
              <a:gd name="connsiteX20" fmla="*/ 1295400 w 2578826"/>
              <a:gd name="connsiteY20" fmla="*/ 2133600 h 3631825"/>
              <a:gd name="connsiteX21" fmla="*/ 1341120 w 2578826"/>
              <a:gd name="connsiteY21" fmla="*/ 2087880 h 3631825"/>
              <a:gd name="connsiteX22" fmla="*/ 1447800 w 2578826"/>
              <a:gd name="connsiteY22" fmla="*/ 1950720 h 3631825"/>
              <a:gd name="connsiteX23" fmla="*/ 1493520 w 2578826"/>
              <a:gd name="connsiteY23" fmla="*/ 1920240 h 3631825"/>
              <a:gd name="connsiteX24" fmla="*/ 1569720 w 2578826"/>
              <a:gd name="connsiteY24" fmla="*/ 1783080 h 3631825"/>
              <a:gd name="connsiteX25" fmla="*/ 1600200 w 2578826"/>
              <a:gd name="connsiteY25" fmla="*/ 1737360 h 3631825"/>
              <a:gd name="connsiteX26" fmla="*/ 1645920 w 2578826"/>
              <a:gd name="connsiteY26" fmla="*/ 1706880 h 3631825"/>
              <a:gd name="connsiteX27" fmla="*/ 1722120 w 2578826"/>
              <a:gd name="connsiteY27" fmla="*/ 1569720 h 3631825"/>
              <a:gd name="connsiteX28" fmla="*/ 1783080 w 2578826"/>
              <a:gd name="connsiteY28" fmla="*/ 1478280 h 3631825"/>
              <a:gd name="connsiteX29" fmla="*/ 1813560 w 2578826"/>
              <a:gd name="connsiteY29" fmla="*/ 1432560 h 3631825"/>
              <a:gd name="connsiteX30" fmla="*/ 1859280 w 2578826"/>
              <a:gd name="connsiteY30" fmla="*/ 1386840 h 3631825"/>
              <a:gd name="connsiteX31" fmla="*/ 1935480 w 2578826"/>
              <a:gd name="connsiteY31" fmla="*/ 1249680 h 3631825"/>
              <a:gd name="connsiteX32" fmla="*/ 1965960 w 2578826"/>
              <a:gd name="connsiteY32" fmla="*/ 1203960 h 3631825"/>
              <a:gd name="connsiteX33" fmla="*/ 1981200 w 2578826"/>
              <a:gd name="connsiteY33" fmla="*/ 1158240 h 3631825"/>
              <a:gd name="connsiteX34" fmla="*/ 2042160 w 2578826"/>
              <a:gd name="connsiteY34" fmla="*/ 1066800 h 3631825"/>
              <a:gd name="connsiteX35" fmla="*/ 2087880 w 2578826"/>
              <a:gd name="connsiteY35" fmla="*/ 960120 h 3631825"/>
              <a:gd name="connsiteX36" fmla="*/ 2118360 w 2578826"/>
              <a:gd name="connsiteY36" fmla="*/ 914400 h 3631825"/>
              <a:gd name="connsiteX37" fmla="*/ 2133600 w 2578826"/>
              <a:gd name="connsiteY37" fmla="*/ 868680 h 3631825"/>
              <a:gd name="connsiteX38" fmla="*/ 2164080 w 2578826"/>
              <a:gd name="connsiteY38" fmla="*/ 822960 h 3631825"/>
              <a:gd name="connsiteX39" fmla="*/ 2225040 w 2578826"/>
              <a:gd name="connsiteY39" fmla="*/ 670560 h 3631825"/>
              <a:gd name="connsiteX40" fmla="*/ 2255520 w 2578826"/>
              <a:gd name="connsiteY40" fmla="*/ 624840 h 3631825"/>
              <a:gd name="connsiteX41" fmla="*/ 2286000 w 2578826"/>
              <a:gd name="connsiteY41" fmla="*/ 533400 h 3631825"/>
              <a:gd name="connsiteX42" fmla="*/ 2316480 w 2578826"/>
              <a:gd name="connsiteY42" fmla="*/ 472440 h 3631825"/>
              <a:gd name="connsiteX43" fmla="*/ 2346960 w 2578826"/>
              <a:gd name="connsiteY43" fmla="*/ 381000 h 3631825"/>
              <a:gd name="connsiteX44" fmla="*/ 2362200 w 2578826"/>
              <a:gd name="connsiteY44" fmla="*/ 335280 h 3631825"/>
              <a:gd name="connsiteX45" fmla="*/ 2377440 w 2578826"/>
              <a:gd name="connsiteY45" fmla="*/ 91440 h 3631825"/>
              <a:gd name="connsiteX46" fmla="*/ 2392680 w 2578826"/>
              <a:gd name="connsiteY46" fmla="*/ 0 h 3631825"/>
              <a:gd name="connsiteX47" fmla="*/ 2453640 w 2578826"/>
              <a:gd name="connsiteY47" fmla="*/ 0 h 3631825"/>
              <a:gd name="connsiteX48" fmla="*/ 2484120 w 2578826"/>
              <a:gd name="connsiteY48" fmla="*/ 137160 h 3631825"/>
              <a:gd name="connsiteX49" fmla="*/ 2514600 w 2578826"/>
              <a:gd name="connsiteY49" fmla="*/ 228600 h 3631825"/>
              <a:gd name="connsiteX50" fmla="*/ 2529840 w 2578826"/>
              <a:gd name="connsiteY50" fmla="*/ 502920 h 3631825"/>
              <a:gd name="connsiteX51" fmla="*/ 2575560 w 2578826"/>
              <a:gd name="connsiteY51" fmla="*/ 518160 h 3631825"/>
              <a:gd name="connsiteX52" fmla="*/ 2560320 w 2578826"/>
              <a:gd name="connsiteY52" fmla="*/ 792480 h 3631825"/>
              <a:gd name="connsiteX53" fmla="*/ 2529840 w 2578826"/>
              <a:gd name="connsiteY53" fmla="*/ 883920 h 3631825"/>
              <a:gd name="connsiteX54" fmla="*/ 2514600 w 2578826"/>
              <a:gd name="connsiteY54" fmla="*/ 929640 h 3631825"/>
              <a:gd name="connsiteX55" fmla="*/ 2484120 w 2578826"/>
              <a:gd name="connsiteY55" fmla="*/ 975360 h 3631825"/>
              <a:gd name="connsiteX56" fmla="*/ 2453640 w 2578826"/>
              <a:gd name="connsiteY56" fmla="*/ 1066800 h 3631825"/>
              <a:gd name="connsiteX57" fmla="*/ 2438400 w 2578826"/>
              <a:gd name="connsiteY57" fmla="*/ 1112520 h 3631825"/>
              <a:gd name="connsiteX58" fmla="*/ 2499360 w 2578826"/>
              <a:gd name="connsiteY58" fmla="*/ 1188720 h 3631825"/>
              <a:gd name="connsiteX59" fmla="*/ 2514600 w 2578826"/>
              <a:gd name="connsiteY59" fmla="*/ 1234440 h 3631825"/>
              <a:gd name="connsiteX60" fmla="*/ 2575560 w 2578826"/>
              <a:gd name="connsiteY60" fmla="*/ 1325880 h 3631825"/>
              <a:gd name="connsiteX61" fmla="*/ 2545080 w 2578826"/>
              <a:gd name="connsiteY61" fmla="*/ 1417320 h 3631825"/>
              <a:gd name="connsiteX62" fmla="*/ 2529840 w 2578826"/>
              <a:gd name="connsiteY62" fmla="*/ 1463040 h 3631825"/>
              <a:gd name="connsiteX63" fmla="*/ 2499360 w 2578826"/>
              <a:gd name="connsiteY63" fmla="*/ 1569720 h 3631825"/>
              <a:gd name="connsiteX64" fmla="*/ 2438400 w 2578826"/>
              <a:gd name="connsiteY64" fmla="*/ 1661160 h 3631825"/>
              <a:gd name="connsiteX65" fmla="*/ 2392680 w 2578826"/>
              <a:gd name="connsiteY65" fmla="*/ 1691640 h 3631825"/>
              <a:gd name="connsiteX66" fmla="*/ 2362200 w 2578826"/>
              <a:gd name="connsiteY66" fmla="*/ 1737360 h 3631825"/>
              <a:gd name="connsiteX67" fmla="*/ 2362200 w 2578826"/>
              <a:gd name="connsiteY67" fmla="*/ 1798320 h 3631825"/>
              <a:gd name="connsiteX68" fmla="*/ 2346960 w 2578826"/>
              <a:gd name="connsiteY68" fmla="*/ 1920240 h 3631825"/>
              <a:gd name="connsiteX69" fmla="*/ 2301240 w 2578826"/>
              <a:gd name="connsiteY69" fmla="*/ 1965960 h 3631825"/>
              <a:gd name="connsiteX70" fmla="*/ 2286000 w 2578826"/>
              <a:gd name="connsiteY70" fmla="*/ 2011680 h 3631825"/>
              <a:gd name="connsiteX71" fmla="*/ 2240280 w 2578826"/>
              <a:gd name="connsiteY71" fmla="*/ 2042160 h 3631825"/>
              <a:gd name="connsiteX72" fmla="*/ 2133600 w 2578826"/>
              <a:gd name="connsiteY72" fmla="*/ 2179320 h 3631825"/>
              <a:gd name="connsiteX73" fmla="*/ 2103120 w 2578826"/>
              <a:gd name="connsiteY73" fmla="*/ 2225040 h 3631825"/>
              <a:gd name="connsiteX74" fmla="*/ 2072640 w 2578826"/>
              <a:gd name="connsiteY74" fmla="*/ 2270760 h 3631825"/>
              <a:gd name="connsiteX75" fmla="*/ 2026920 w 2578826"/>
              <a:gd name="connsiteY75" fmla="*/ 2362200 h 3631825"/>
              <a:gd name="connsiteX76" fmla="*/ 1981200 w 2578826"/>
              <a:gd name="connsiteY76" fmla="*/ 2377440 h 3631825"/>
              <a:gd name="connsiteX77" fmla="*/ 1935480 w 2578826"/>
              <a:gd name="connsiteY77" fmla="*/ 2468880 h 3631825"/>
              <a:gd name="connsiteX78" fmla="*/ 1889760 w 2578826"/>
              <a:gd name="connsiteY78" fmla="*/ 2484120 h 3631825"/>
              <a:gd name="connsiteX79" fmla="*/ 1905000 w 2578826"/>
              <a:gd name="connsiteY79" fmla="*/ 2529840 h 3631825"/>
              <a:gd name="connsiteX80" fmla="*/ 1950720 w 2578826"/>
              <a:gd name="connsiteY80" fmla="*/ 2545080 h 3631825"/>
              <a:gd name="connsiteX81" fmla="*/ 1874520 w 2578826"/>
              <a:gd name="connsiteY81" fmla="*/ 2682240 h 3631825"/>
              <a:gd name="connsiteX82" fmla="*/ 1828800 w 2578826"/>
              <a:gd name="connsiteY82" fmla="*/ 2697480 h 3631825"/>
              <a:gd name="connsiteX83" fmla="*/ 1737360 w 2578826"/>
              <a:gd name="connsiteY83" fmla="*/ 2758440 h 3631825"/>
              <a:gd name="connsiteX84" fmla="*/ 1691640 w 2578826"/>
              <a:gd name="connsiteY84" fmla="*/ 2788920 h 3631825"/>
              <a:gd name="connsiteX85" fmla="*/ 1645920 w 2578826"/>
              <a:gd name="connsiteY85" fmla="*/ 2804160 h 3631825"/>
              <a:gd name="connsiteX86" fmla="*/ 1463040 w 2578826"/>
              <a:gd name="connsiteY86" fmla="*/ 2895600 h 3631825"/>
              <a:gd name="connsiteX87" fmla="*/ 1417320 w 2578826"/>
              <a:gd name="connsiteY87" fmla="*/ 2910840 h 3631825"/>
              <a:gd name="connsiteX88" fmla="*/ 1371600 w 2578826"/>
              <a:gd name="connsiteY88" fmla="*/ 2926080 h 3631825"/>
              <a:gd name="connsiteX89" fmla="*/ 1341120 w 2578826"/>
              <a:gd name="connsiteY89" fmla="*/ 2971800 h 3631825"/>
              <a:gd name="connsiteX90" fmla="*/ 1295400 w 2578826"/>
              <a:gd name="connsiteY90" fmla="*/ 2987040 h 3631825"/>
              <a:gd name="connsiteX91" fmla="*/ 1249680 w 2578826"/>
              <a:gd name="connsiteY91" fmla="*/ 3017520 h 3631825"/>
              <a:gd name="connsiteX92" fmla="*/ 1310640 w 2578826"/>
              <a:gd name="connsiteY92" fmla="*/ 3230880 h 3631825"/>
              <a:gd name="connsiteX93" fmla="*/ 1158240 w 2578826"/>
              <a:gd name="connsiteY93" fmla="*/ 3322320 h 3631825"/>
              <a:gd name="connsiteX94" fmla="*/ 853440 w 2578826"/>
              <a:gd name="connsiteY94" fmla="*/ 3368040 h 3631825"/>
              <a:gd name="connsiteX95" fmla="*/ 701040 w 2578826"/>
              <a:gd name="connsiteY95" fmla="*/ 3489960 h 3631825"/>
              <a:gd name="connsiteX96" fmla="*/ 167640 w 2578826"/>
              <a:gd name="connsiteY96" fmla="*/ 3627120 h 3631825"/>
              <a:gd name="connsiteX97" fmla="*/ 30480 w 2578826"/>
              <a:gd name="connsiteY97" fmla="*/ 3276600 h 3631825"/>
              <a:gd name="connsiteX98" fmla="*/ 15240 w 2578826"/>
              <a:gd name="connsiteY98" fmla="*/ 3230880 h 3631825"/>
              <a:gd name="connsiteX99" fmla="*/ 0 w 2578826"/>
              <a:gd name="connsiteY99" fmla="*/ 3093720 h 3631825"/>
              <a:gd name="connsiteX100" fmla="*/ 15240 w 2578826"/>
              <a:gd name="connsiteY100" fmla="*/ 3078480 h 3631825"/>
              <a:gd name="connsiteX0" fmla="*/ 15240 w 2578826"/>
              <a:gd name="connsiteY0" fmla="*/ 3078480 h 3633519"/>
              <a:gd name="connsiteX1" fmla="*/ 15240 w 2578826"/>
              <a:gd name="connsiteY1" fmla="*/ 3078480 h 3633519"/>
              <a:gd name="connsiteX2" fmla="*/ 152400 w 2578826"/>
              <a:gd name="connsiteY2" fmla="*/ 3032760 h 3633519"/>
              <a:gd name="connsiteX3" fmla="*/ 213360 w 2578826"/>
              <a:gd name="connsiteY3" fmla="*/ 3017520 h 3633519"/>
              <a:gd name="connsiteX4" fmla="*/ 304800 w 2578826"/>
              <a:gd name="connsiteY4" fmla="*/ 2987040 h 3633519"/>
              <a:gd name="connsiteX5" fmla="*/ 350520 w 2578826"/>
              <a:gd name="connsiteY5" fmla="*/ 2971800 h 3633519"/>
              <a:gd name="connsiteX6" fmla="*/ 396240 w 2578826"/>
              <a:gd name="connsiteY6" fmla="*/ 2956560 h 3633519"/>
              <a:gd name="connsiteX7" fmla="*/ 457200 w 2578826"/>
              <a:gd name="connsiteY7" fmla="*/ 2941320 h 3633519"/>
              <a:gd name="connsiteX8" fmla="*/ 548640 w 2578826"/>
              <a:gd name="connsiteY8" fmla="*/ 2895600 h 3633519"/>
              <a:gd name="connsiteX9" fmla="*/ 640080 w 2578826"/>
              <a:gd name="connsiteY9" fmla="*/ 2865120 h 3633519"/>
              <a:gd name="connsiteX10" fmla="*/ 685800 w 2578826"/>
              <a:gd name="connsiteY10" fmla="*/ 2819400 h 3633519"/>
              <a:gd name="connsiteX11" fmla="*/ 731520 w 2578826"/>
              <a:gd name="connsiteY11" fmla="*/ 2788920 h 3633519"/>
              <a:gd name="connsiteX12" fmla="*/ 762000 w 2578826"/>
              <a:gd name="connsiteY12" fmla="*/ 2743200 h 3633519"/>
              <a:gd name="connsiteX13" fmla="*/ 853440 w 2578826"/>
              <a:gd name="connsiteY13" fmla="*/ 2712720 h 3633519"/>
              <a:gd name="connsiteX14" fmla="*/ 944880 w 2578826"/>
              <a:gd name="connsiteY14" fmla="*/ 2636520 h 3633519"/>
              <a:gd name="connsiteX15" fmla="*/ 990600 w 2578826"/>
              <a:gd name="connsiteY15" fmla="*/ 2606040 h 3633519"/>
              <a:gd name="connsiteX16" fmla="*/ 1082040 w 2578826"/>
              <a:gd name="connsiteY16" fmla="*/ 2468880 h 3633519"/>
              <a:gd name="connsiteX17" fmla="*/ 1112520 w 2578826"/>
              <a:gd name="connsiteY17" fmla="*/ 2423160 h 3633519"/>
              <a:gd name="connsiteX18" fmla="*/ 1158240 w 2578826"/>
              <a:gd name="connsiteY18" fmla="*/ 2377440 h 3633519"/>
              <a:gd name="connsiteX19" fmla="*/ 1234440 w 2578826"/>
              <a:gd name="connsiteY19" fmla="*/ 2240280 h 3633519"/>
              <a:gd name="connsiteX20" fmla="*/ 1295400 w 2578826"/>
              <a:gd name="connsiteY20" fmla="*/ 2133600 h 3633519"/>
              <a:gd name="connsiteX21" fmla="*/ 1341120 w 2578826"/>
              <a:gd name="connsiteY21" fmla="*/ 2087880 h 3633519"/>
              <a:gd name="connsiteX22" fmla="*/ 1447800 w 2578826"/>
              <a:gd name="connsiteY22" fmla="*/ 1950720 h 3633519"/>
              <a:gd name="connsiteX23" fmla="*/ 1493520 w 2578826"/>
              <a:gd name="connsiteY23" fmla="*/ 1920240 h 3633519"/>
              <a:gd name="connsiteX24" fmla="*/ 1569720 w 2578826"/>
              <a:gd name="connsiteY24" fmla="*/ 1783080 h 3633519"/>
              <a:gd name="connsiteX25" fmla="*/ 1600200 w 2578826"/>
              <a:gd name="connsiteY25" fmla="*/ 1737360 h 3633519"/>
              <a:gd name="connsiteX26" fmla="*/ 1645920 w 2578826"/>
              <a:gd name="connsiteY26" fmla="*/ 1706880 h 3633519"/>
              <a:gd name="connsiteX27" fmla="*/ 1722120 w 2578826"/>
              <a:gd name="connsiteY27" fmla="*/ 1569720 h 3633519"/>
              <a:gd name="connsiteX28" fmla="*/ 1783080 w 2578826"/>
              <a:gd name="connsiteY28" fmla="*/ 1478280 h 3633519"/>
              <a:gd name="connsiteX29" fmla="*/ 1813560 w 2578826"/>
              <a:gd name="connsiteY29" fmla="*/ 1432560 h 3633519"/>
              <a:gd name="connsiteX30" fmla="*/ 1859280 w 2578826"/>
              <a:gd name="connsiteY30" fmla="*/ 1386840 h 3633519"/>
              <a:gd name="connsiteX31" fmla="*/ 1935480 w 2578826"/>
              <a:gd name="connsiteY31" fmla="*/ 1249680 h 3633519"/>
              <a:gd name="connsiteX32" fmla="*/ 1965960 w 2578826"/>
              <a:gd name="connsiteY32" fmla="*/ 1203960 h 3633519"/>
              <a:gd name="connsiteX33" fmla="*/ 1981200 w 2578826"/>
              <a:gd name="connsiteY33" fmla="*/ 1158240 h 3633519"/>
              <a:gd name="connsiteX34" fmla="*/ 2042160 w 2578826"/>
              <a:gd name="connsiteY34" fmla="*/ 1066800 h 3633519"/>
              <a:gd name="connsiteX35" fmla="*/ 2087880 w 2578826"/>
              <a:gd name="connsiteY35" fmla="*/ 960120 h 3633519"/>
              <a:gd name="connsiteX36" fmla="*/ 2118360 w 2578826"/>
              <a:gd name="connsiteY36" fmla="*/ 914400 h 3633519"/>
              <a:gd name="connsiteX37" fmla="*/ 2133600 w 2578826"/>
              <a:gd name="connsiteY37" fmla="*/ 868680 h 3633519"/>
              <a:gd name="connsiteX38" fmla="*/ 2164080 w 2578826"/>
              <a:gd name="connsiteY38" fmla="*/ 822960 h 3633519"/>
              <a:gd name="connsiteX39" fmla="*/ 2225040 w 2578826"/>
              <a:gd name="connsiteY39" fmla="*/ 670560 h 3633519"/>
              <a:gd name="connsiteX40" fmla="*/ 2255520 w 2578826"/>
              <a:gd name="connsiteY40" fmla="*/ 624840 h 3633519"/>
              <a:gd name="connsiteX41" fmla="*/ 2286000 w 2578826"/>
              <a:gd name="connsiteY41" fmla="*/ 533400 h 3633519"/>
              <a:gd name="connsiteX42" fmla="*/ 2316480 w 2578826"/>
              <a:gd name="connsiteY42" fmla="*/ 472440 h 3633519"/>
              <a:gd name="connsiteX43" fmla="*/ 2346960 w 2578826"/>
              <a:gd name="connsiteY43" fmla="*/ 381000 h 3633519"/>
              <a:gd name="connsiteX44" fmla="*/ 2362200 w 2578826"/>
              <a:gd name="connsiteY44" fmla="*/ 335280 h 3633519"/>
              <a:gd name="connsiteX45" fmla="*/ 2377440 w 2578826"/>
              <a:gd name="connsiteY45" fmla="*/ 91440 h 3633519"/>
              <a:gd name="connsiteX46" fmla="*/ 2392680 w 2578826"/>
              <a:gd name="connsiteY46" fmla="*/ 0 h 3633519"/>
              <a:gd name="connsiteX47" fmla="*/ 2453640 w 2578826"/>
              <a:gd name="connsiteY47" fmla="*/ 0 h 3633519"/>
              <a:gd name="connsiteX48" fmla="*/ 2484120 w 2578826"/>
              <a:gd name="connsiteY48" fmla="*/ 137160 h 3633519"/>
              <a:gd name="connsiteX49" fmla="*/ 2514600 w 2578826"/>
              <a:gd name="connsiteY49" fmla="*/ 228600 h 3633519"/>
              <a:gd name="connsiteX50" fmla="*/ 2529840 w 2578826"/>
              <a:gd name="connsiteY50" fmla="*/ 502920 h 3633519"/>
              <a:gd name="connsiteX51" fmla="*/ 2575560 w 2578826"/>
              <a:gd name="connsiteY51" fmla="*/ 518160 h 3633519"/>
              <a:gd name="connsiteX52" fmla="*/ 2560320 w 2578826"/>
              <a:gd name="connsiteY52" fmla="*/ 792480 h 3633519"/>
              <a:gd name="connsiteX53" fmla="*/ 2529840 w 2578826"/>
              <a:gd name="connsiteY53" fmla="*/ 883920 h 3633519"/>
              <a:gd name="connsiteX54" fmla="*/ 2514600 w 2578826"/>
              <a:gd name="connsiteY54" fmla="*/ 929640 h 3633519"/>
              <a:gd name="connsiteX55" fmla="*/ 2484120 w 2578826"/>
              <a:gd name="connsiteY55" fmla="*/ 975360 h 3633519"/>
              <a:gd name="connsiteX56" fmla="*/ 2453640 w 2578826"/>
              <a:gd name="connsiteY56" fmla="*/ 1066800 h 3633519"/>
              <a:gd name="connsiteX57" fmla="*/ 2438400 w 2578826"/>
              <a:gd name="connsiteY57" fmla="*/ 1112520 h 3633519"/>
              <a:gd name="connsiteX58" fmla="*/ 2499360 w 2578826"/>
              <a:gd name="connsiteY58" fmla="*/ 1188720 h 3633519"/>
              <a:gd name="connsiteX59" fmla="*/ 2514600 w 2578826"/>
              <a:gd name="connsiteY59" fmla="*/ 1234440 h 3633519"/>
              <a:gd name="connsiteX60" fmla="*/ 2575560 w 2578826"/>
              <a:gd name="connsiteY60" fmla="*/ 1325880 h 3633519"/>
              <a:gd name="connsiteX61" fmla="*/ 2545080 w 2578826"/>
              <a:gd name="connsiteY61" fmla="*/ 1417320 h 3633519"/>
              <a:gd name="connsiteX62" fmla="*/ 2529840 w 2578826"/>
              <a:gd name="connsiteY62" fmla="*/ 1463040 h 3633519"/>
              <a:gd name="connsiteX63" fmla="*/ 2499360 w 2578826"/>
              <a:gd name="connsiteY63" fmla="*/ 1569720 h 3633519"/>
              <a:gd name="connsiteX64" fmla="*/ 2438400 w 2578826"/>
              <a:gd name="connsiteY64" fmla="*/ 1661160 h 3633519"/>
              <a:gd name="connsiteX65" fmla="*/ 2392680 w 2578826"/>
              <a:gd name="connsiteY65" fmla="*/ 1691640 h 3633519"/>
              <a:gd name="connsiteX66" fmla="*/ 2362200 w 2578826"/>
              <a:gd name="connsiteY66" fmla="*/ 1737360 h 3633519"/>
              <a:gd name="connsiteX67" fmla="*/ 2362200 w 2578826"/>
              <a:gd name="connsiteY67" fmla="*/ 1798320 h 3633519"/>
              <a:gd name="connsiteX68" fmla="*/ 2346960 w 2578826"/>
              <a:gd name="connsiteY68" fmla="*/ 1920240 h 3633519"/>
              <a:gd name="connsiteX69" fmla="*/ 2301240 w 2578826"/>
              <a:gd name="connsiteY69" fmla="*/ 1965960 h 3633519"/>
              <a:gd name="connsiteX70" fmla="*/ 2286000 w 2578826"/>
              <a:gd name="connsiteY70" fmla="*/ 2011680 h 3633519"/>
              <a:gd name="connsiteX71" fmla="*/ 2240280 w 2578826"/>
              <a:gd name="connsiteY71" fmla="*/ 2042160 h 3633519"/>
              <a:gd name="connsiteX72" fmla="*/ 2133600 w 2578826"/>
              <a:gd name="connsiteY72" fmla="*/ 2179320 h 3633519"/>
              <a:gd name="connsiteX73" fmla="*/ 2103120 w 2578826"/>
              <a:gd name="connsiteY73" fmla="*/ 2225040 h 3633519"/>
              <a:gd name="connsiteX74" fmla="*/ 2072640 w 2578826"/>
              <a:gd name="connsiteY74" fmla="*/ 2270760 h 3633519"/>
              <a:gd name="connsiteX75" fmla="*/ 2026920 w 2578826"/>
              <a:gd name="connsiteY75" fmla="*/ 2362200 h 3633519"/>
              <a:gd name="connsiteX76" fmla="*/ 1981200 w 2578826"/>
              <a:gd name="connsiteY76" fmla="*/ 2377440 h 3633519"/>
              <a:gd name="connsiteX77" fmla="*/ 1935480 w 2578826"/>
              <a:gd name="connsiteY77" fmla="*/ 2468880 h 3633519"/>
              <a:gd name="connsiteX78" fmla="*/ 1889760 w 2578826"/>
              <a:gd name="connsiteY78" fmla="*/ 2484120 h 3633519"/>
              <a:gd name="connsiteX79" fmla="*/ 1905000 w 2578826"/>
              <a:gd name="connsiteY79" fmla="*/ 2529840 h 3633519"/>
              <a:gd name="connsiteX80" fmla="*/ 1950720 w 2578826"/>
              <a:gd name="connsiteY80" fmla="*/ 2545080 h 3633519"/>
              <a:gd name="connsiteX81" fmla="*/ 1874520 w 2578826"/>
              <a:gd name="connsiteY81" fmla="*/ 2682240 h 3633519"/>
              <a:gd name="connsiteX82" fmla="*/ 1828800 w 2578826"/>
              <a:gd name="connsiteY82" fmla="*/ 2697480 h 3633519"/>
              <a:gd name="connsiteX83" fmla="*/ 1737360 w 2578826"/>
              <a:gd name="connsiteY83" fmla="*/ 2758440 h 3633519"/>
              <a:gd name="connsiteX84" fmla="*/ 1691640 w 2578826"/>
              <a:gd name="connsiteY84" fmla="*/ 2788920 h 3633519"/>
              <a:gd name="connsiteX85" fmla="*/ 1645920 w 2578826"/>
              <a:gd name="connsiteY85" fmla="*/ 2804160 h 3633519"/>
              <a:gd name="connsiteX86" fmla="*/ 1463040 w 2578826"/>
              <a:gd name="connsiteY86" fmla="*/ 2895600 h 3633519"/>
              <a:gd name="connsiteX87" fmla="*/ 1417320 w 2578826"/>
              <a:gd name="connsiteY87" fmla="*/ 2910840 h 3633519"/>
              <a:gd name="connsiteX88" fmla="*/ 1371600 w 2578826"/>
              <a:gd name="connsiteY88" fmla="*/ 2926080 h 3633519"/>
              <a:gd name="connsiteX89" fmla="*/ 1341120 w 2578826"/>
              <a:gd name="connsiteY89" fmla="*/ 2971800 h 3633519"/>
              <a:gd name="connsiteX90" fmla="*/ 1295400 w 2578826"/>
              <a:gd name="connsiteY90" fmla="*/ 2987040 h 3633519"/>
              <a:gd name="connsiteX91" fmla="*/ 1249680 w 2578826"/>
              <a:gd name="connsiteY91" fmla="*/ 3017520 h 3633519"/>
              <a:gd name="connsiteX92" fmla="*/ 1310640 w 2578826"/>
              <a:gd name="connsiteY92" fmla="*/ 3230880 h 3633519"/>
              <a:gd name="connsiteX93" fmla="*/ 1158240 w 2578826"/>
              <a:gd name="connsiteY93" fmla="*/ 3322320 h 3633519"/>
              <a:gd name="connsiteX94" fmla="*/ 701040 w 2578826"/>
              <a:gd name="connsiteY94" fmla="*/ 3489960 h 3633519"/>
              <a:gd name="connsiteX95" fmla="*/ 167640 w 2578826"/>
              <a:gd name="connsiteY95" fmla="*/ 3627120 h 3633519"/>
              <a:gd name="connsiteX96" fmla="*/ 30480 w 2578826"/>
              <a:gd name="connsiteY96" fmla="*/ 3276600 h 3633519"/>
              <a:gd name="connsiteX97" fmla="*/ 15240 w 2578826"/>
              <a:gd name="connsiteY97" fmla="*/ 3230880 h 3633519"/>
              <a:gd name="connsiteX98" fmla="*/ 0 w 2578826"/>
              <a:gd name="connsiteY98" fmla="*/ 3093720 h 3633519"/>
              <a:gd name="connsiteX99" fmla="*/ 15240 w 2578826"/>
              <a:gd name="connsiteY99" fmla="*/ 3078480 h 3633519"/>
              <a:gd name="connsiteX0" fmla="*/ 15240 w 2578826"/>
              <a:gd name="connsiteY0" fmla="*/ 3078480 h 3634196"/>
              <a:gd name="connsiteX1" fmla="*/ 15240 w 2578826"/>
              <a:gd name="connsiteY1" fmla="*/ 3078480 h 3634196"/>
              <a:gd name="connsiteX2" fmla="*/ 152400 w 2578826"/>
              <a:gd name="connsiteY2" fmla="*/ 3032760 h 3634196"/>
              <a:gd name="connsiteX3" fmla="*/ 213360 w 2578826"/>
              <a:gd name="connsiteY3" fmla="*/ 3017520 h 3634196"/>
              <a:gd name="connsiteX4" fmla="*/ 304800 w 2578826"/>
              <a:gd name="connsiteY4" fmla="*/ 2987040 h 3634196"/>
              <a:gd name="connsiteX5" fmla="*/ 350520 w 2578826"/>
              <a:gd name="connsiteY5" fmla="*/ 2971800 h 3634196"/>
              <a:gd name="connsiteX6" fmla="*/ 396240 w 2578826"/>
              <a:gd name="connsiteY6" fmla="*/ 2956560 h 3634196"/>
              <a:gd name="connsiteX7" fmla="*/ 457200 w 2578826"/>
              <a:gd name="connsiteY7" fmla="*/ 2941320 h 3634196"/>
              <a:gd name="connsiteX8" fmla="*/ 548640 w 2578826"/>
              <a:gd name="connsiteY8" fmla="*/ 2895600 h 3634196"/>
              <a:gd name="connsiteX9" fmla="*/ 640080 w 2578826"/>
              <a:gd name="connsiteY9" fmla="*/ 2865120 h 3634196"/>
              <a:gd name="connsiteX10" fmla="*/ 685800 w 2578826"/>
              <a:gd name="connsiteY10" fmla="*/ 2819400 h 3634196"/>
              <a:gd name="connsiteX11" fmla="*/ 731520 w 2578826"/>
              <a:gd name="connsiteY11" fmla="*/ 2788920 h 3634196"/>
              <a:gd name="connsiteX12" fmla="*/ 762000 w 2578826"/>
              <a:gd name="connsiteY12" fmla="*/ 2743200 h 3634196"/>
              <a:gd name="connsiteX13" fmla="*/ 853440 w 2578826"/>
              <a:gd name="connsiteY13" fmla="*/ 2712720 h 3634196"/>
              <a:gd name="connsiteX14" fmla="*/ 944880 w 2578826"/>
              <a:gd name="connsiteY14" fmla="*/ 2636520 h 3634196"/>
              <a:gd name="connsiteX15" fmla="*/ 990600 w 2578826"/>
              <a:gd name="connsiteY15" fmla="*/ 2606040 h 3634196"/>
              <a:gd name="connsiteX16" fmla="*/ 1082040 w 2578826"/>
              <a:gd name="connsiteY16" fmla="*/ 2468880 h 3634196"/>
              <a:gd name="connsiteX17" fmla="*/ 1112520 w 2578826"/>
              <a:gd name="connsiteY17" fmla="*/ 2423160 h 3634196"/>
              <a:gd name="connsiteX18" fmla="*/ 1158240 w 2578826"/>
              <a:gd name="connsiteY18" fmla="*/ 2377440 h 3634196"/>
              <a:gd name="connsiteX19" fmla="*/ 1234440 w 2578826"/>
              <a:gd name="connsiteY19" fmla="*/ 2240280 h 3634196"/>
              <a:gd name="connsiteX20" fmla="*/ 1295400 w 2578826"/>
              <a:gd name="connsiteY20" fmla="*/ 2133600 h 3634196"/>
              <a:gd name="connsiteX21" fmla="*/ 1341120 w 2578826"/>
              <a:gd name="connsiteY21" fmla="*/ 2087880 h 3634196"/>
              <a:gd name="connsiteX22" fmla="*/ 1447800 w 2578826"/>
              <a:gd name="connsiteY22" fmla="*/ 1950720 h 3634196"/>
              <a:gd name="connsiteX23" fmla="*/ 1493520 w 2578826"/>
              <a:gd name="connsiteY23" fmla="*/ 1920240 h 3634196"/>
              <a:gd name="connsiteX24" fmla="*/ 1569720 w 2578826"/>
              <a:gd name="connsiteY24" fmla="*/ 1783080 h 3634196"/>
              <a:gd name="connsiteX25" fmla="*/ 1600200 w 2578826"/>
              <a:gd name="connsiteY25" fmla="*/ 1737360 h 3634196"/>
              <a:gd name="connsiteX26" fmla="*/ 1645920 w 2578826"/>
              <a:gd name="connsiteY26" fmla="*/ 1706880 h 3634196"/>
              <a:gd name="connsiteX27" fmla="*/ 1722120 w 2578826"/>
              <a:gd name="connsiteY27" fmla="*/ 1569720 h 3634196"/>
              <a:gd name="connsiteX28" fmla="*/ 1783080 w 2578826"/>
              <a:gd name="connsiteY28" fmla="*/ 1478280 h 3634196"/>
              <a:gd name="connsiteX29" fmla="*/ 1813560 w 2578826"/>
              <a:gd name="connsiteY29" fmla="*/ 1432560 h 3634196"/>
              <a:gd name="connsiteX30" fmla="*/ 1859280 w 2578826"/>
              <a:gd name="connsiteY30" fmla="*/ 1386840 h 3634196"/>
              <a:gd name="connsiteX31" fmla="*/ 1935480 w 2578826"/>
              <a:gd name="connsiteY31" fmla="*/ 1249680 h 3634196"/>
              <a:gd name="connsiteX32" fmla="*/ 1965960 w 2578826"/>
              <a:gd name="connsiteY32" fmla="*/ 1203960 h 3634196"/>
              <a:gd name="connsiteX33" fmla="*/ 1981200 w 2578826"/>
              <a:gd name="connsiteY33" fmla="*/ 1158240 h 3634196"/>
              <a:gd name="connsiteX34" fmla="*/ 2042160 w 2578826"/>
              <a:gd name="connsiteY34" fmla="*/ 1066800 h 3634196"/>
              <a:gd name="connsiteX35" fmla="*/ 2087880 w 2578826"/>
              <a:gd name="connsiteY35" fmla="*/ 960120 h 3634196"/>
              <a:gd name="connsiteX36" fmla="*/ 2118360 w 2578826"/>
              <a:gd name="connsiteY36" fmla="*/ 914400 h 3634196"/>
              <a:gd name="connsiteX37" fmla="*/ 2133600 w 2578826"/>
              <a:gd name="connsiteY37" fmla="*/ 868680 h 3634196"/>
              <a:gd name="connsiteX38" fmla="*/ 2164080 w 2578826"/>
              <a:gd name="connsiteY38" fmla="*/ 822960 h 3634196"/>
              <a:gd name="connsiteX39" fmla="*/ 2225040 w 2578826"/>
              <a:gd name="connsiteY39" fmla="*/ 670560 h 3634196"/>
              <a:gd name="connsiteX40" fmla="*/ 2255520 w 2578826"/>
              <a:gd name="connsiteY40" fmla="*/ 624840 h 3634196"/>
              <a:gd name="connsiteX41" fmla="*/ 2286000 w 2578826"/>
              <a:gd name="connsiteY41" fmla="*/ 533400 h 3634196"/>
              <a:gd name="connsiteX42" fmla="*/ 2316480 w 2578826"/>
              <a:gd name="connsiteY42" fmla="*/ 472440 h 3634196"/>
              <a:gd name="connsiteX43" fmla="*/ 2346960 w 2578826"/>
              <a:gd name="connsiteY43" fmla="*/ 381000 h 3634196"/>
              <a:gd name="connsiteX44" fmla="*/ 2362200 w 2578826"/>
              <a:gd name="connsiteY44" fmla="*/ 335280 h 3634196"/>
              <a:gd name="connsiteX45" fmla="*/ 2377440 w 2578826"/>
              <a:gd name="connsiteY45" fmla="*/ 91440 h 3634196"/>
              <a:gd name="connsiteX46" fmla="*/ 2392680 w 2578826"/>
              <a:gd name="connsiteY46" fmla="*/ 0 h 3634196"/>
              <a:gd name="connsiteX47" fmla="*/ 2453640 w 2578826"/>
              <a:gd name="connsiteY47" fmla="*/ 0 h 3634196"/>
              <a:gd name="connsiteX48" fmla="*/ 2484120 w 2578826"/>
              <a:gd name="connsiteY48" fmla="*/ 137160 h 3634196"/>
              <a:gd name="connsiteX49" fmla="*/ 2514600 w 2578826"/>
              <a:gd name="connsiteY49" fmla="*/ 228600 h 3634196"/>
              <a:gd name="connsiteX50" fmla="*/ 2529840 w 2578826"/>
              <a:gd name="connsiteY50" fmla="*/ 502920 h 3634196"/>
              <a:gd name="connsiteX51" fmla="*/ 2575560 w 2578826"/>
              <a:gd name="connsiteY51" fmla="*/ 518160 h 3634196"/>
              <a:gd name="connsiteX52" fmla="*/ 2560320 w 2578826"/>
              <a:gd name="connsiteY52" fmla="*/ 792480 h 3634196"/>
              <a:gd name="connsiteX53" fmla="*/ 2529840 w 2578826"/>
              <a:gd name="connsiteY53" fmla="*/ 883920 h 3634196"/>
              <a:gd name="connsiteX54" fmla="*/ 2514600 w 2578826"/>
              <a:gd name="connsiteY54" fmla="*/ 929640 h 3634196"/>
              <a:gd name="connsiteX55" fmla="*/ 2484120 w 2578826"/>
              <a:gd name="connsiteY55" fmla="*/ 975360 h 3634196"/>
              <a:gd name="connsiteX56" fmla="*/ 2453640 w 2578826"/>
              <a:gd name="connsiteY56" fmla="*/ 1066800 h 3634196"/>
              <a:gd name="connsiteX57" fmla="*/ 2438400 w 2578826"/>
              <a:gd name="connsiteY57" fmla="*/ 1112520 h 3634196"/>
              <a:gd name="connsiteX58" fmla="*/ 2499360 w 2578826"/>
              <a:gd name="connsiteY58" fmla="*/ 1188720 h 3634196"/>
              <a:gd name="connsiteX59" fmla="*/ 2514600 w 2578826"/>
              <a:gd name="connsiteY59" fmla="*/ 1234440 h 3634196"/>
              <a:gd name="connsiteX60" fmla="*/ 2575560 w 2578826"/>
              <a:gd name="connsiteY60" fmla="*/ 1325880 h 3634196"/>
              <a:gd name="connsiteX61" fmla="*/ 2545080 w 2578826"/>
              <a:gd name="connsiteY61" fmla="*/ 1417320 h 3634196"/>
              <a:gd name="connsiteX62" fmla="*/ 2529840 w 2578826"/>
              <a:gd name="connsiteY62" fmla="*/ 1463040 h 3634196"/>
              <a:gd name="connsiteX63" fmla="*/ 2499360 w 2578826"/>
              <a:gd name="connsiteY63" fmla="*/ 1569720 h 3634196"/>
              <a:gd name="connsiteX64" fmla="*/ 2438400 w 2578826"/>
              <a:gd name="connsiteY64" fmla="*/ 1661160 h 3634196"/>
              <a:gd name="connsiteX65" fmla="*/ 2392680 w 2578826"/>
              <a:gd name="connsiteY65" fmla="*/ 1691640 h 3634196"/>
              <a:gd name="connsiteX66" fmla="*/ 2362200 w 2578826"/>
              <a:gd name="connsiteY66" fmla="*/ 1737360 h 3634196"/>
              <a:gd name="connsiteX67" fmla="*/ 2362200 w 2578826"/>
              <a:gd name="connsiteY67" fmla="*/ 1798320 h 3634196"/>
              <a:gd name="connsiteX68" fmla="*/ 2346960 w 2578826"/>
              <a:gd name="connsiteY68" fmla="*/ 1920240 h 3634196"/>
              <a:gd name="connsiteX69" fmla="*/ 2301240 w 2578826"/>
              <a:gd name="connsiteY69" fmla="*/ 1965960 h 3634196"/>
              <a:gd name="connsiteX70" fmla="*/ 2286000 w 2578826"/>
              <a:gd name="connsiteY70" fmla="*/ 2011680 h 3634196"/>
              <a:gd name="connsiteX71" fmla="*/ 2240280 w 2578826"/>
              <a:gd name="connsiteY71" fmla="*/ 2042160 h 3634196"/>
              <a:gd name="connsiteX72" fmla="*/ 2133600 w 2578826"/>
              <a:gd name="connsiteY72" fmla="*/ 2179320 h 3634196"/>
              <a:gd name="connsiteX73" fmla="*/ 2103120 w 2578826"/>
              <a:gd name="connsiteY73" fmla="*/ 2225040 h 3634196"/>
              <a:gd name="connsiteX74" fmla="*/ 2072640 w 2578826"/>
              <a:gd name="connsiteY74" fmla="*/ 2270760 h 3634196"/>
              <a:gd name="connsiteX75" fmla="*/ 2026920 w 2578826"/>
              <a:gd name="connsiteY75" fmla="*/ 2362200 h 3634196"/>
              <a:gd name="connsiteX76" fmla="*/ 1981200 w 2578826"/>
              <a:gd name="connsiteY76" fmla="*/ 2377440 h 3634196"/>
              <a:gd name="connsiteX77" fmla="*/ 1935480 w 2578826"/>
              <a:gd name="connsiteY77" fmla="*/ 2468880 h 3634196"/>
              <a:gd name="connsiteX78" fmla="*/ 1889760 w 2578826"/>
              <a:gd name="connsiteY78" fmla="*/ 2484120 h 3634196"/>
              <a:gd name="connsiteX79" fmla="*/ 1905000 w 2578826"/>
              <a:gd name="connsiteY79" fmla="*/ 2529840 h 3634196"/>
              <a:gd name="connsiteX80" fmla="*/ 1950720 w 2578826"/>
              <a:gd name="connsiteY80" fmla="*/ 2545080 h 3634196"/>
              <a:gd name="connsiteX81" fmla="*/ 1874520 w 2578826"/>
              <a:gd name="connsiteY81" fmla="*/ 2682240 h 3634196"/>
              <a:gd name="connsiteX82" fmla="*/ 1828800 w 2578826"/>
              <a:gd name="connsiteY82" fmla="*/ 2697480 h 3634196"/>
              <a:gd name="connsiteX83" fmla="*/ 1737360 w 2578826"/>
              <a:gd name="connsiteY83" fmla="*/ 2758440 h 3634196"/>
              <a:gd name="connsiteX84" fmla="*/ 1691640 w 2578826"/>
              <a:gd name="connsiteY84" fmla="*/ 2788920 h 3634196"/>
              <a:gd name="connsiteX85" fmla="*/ 1645920 w 2578826"/>
              <a:gd name="connsiteY85" fmla="*/ 2804160 h 3634196"/>
              <a:gd name="connsiteX86" fmla="*/ 1463040 w 2578826"/>
              <a:gd name="connsiteY86" fmla="*/ 2895600 h 3634196"/>
              <a:gd name="connsiteX87" fmla="*/ 1417320 w 2578826"/>
              <a:gd name="connsiteY87" fmla="*/ 2910840 h 3634196"/>
              <a:gd name="connsiteX88" fmla="*/ 1371600 w 2578826"/>
              <a:gd name="connsiteY88" fmla="*/ 2926080 h 3634196"/>
              <a:gd name="connsiteX89" fmla="*/ 1341120 w 2578826"/>
              <a:gd name="connsiteY89" fmla="*/ 2971800 h 3634196"/>
              <a:gd name="connsiteX90" fmla="*/ 1295400 w 2578826"/>
              <a:gd name="connsiteY90" fmla="*/ 2987040 h 3634196"/>
              <a:gd name="connsiteX91" fmla="*/ 1249680 w 2578826"/>
              <a:gd name="connsiteY91" fmla="*/ 3017520 h 3634196"/>
              <a:gd name="connsiteX92" fmla="*/ 1310640 w 2578826"/>
              <a:gd name="connsiteY92" fmla="*/ 3230880 h 3634196"/>
              <a:gd name="connsiteX93" fmla="*/ 701040 w 2578826"/>
              <a:gd name="connsiteY93" fmla="*/ 3489960 h 3634196"/>
              <a:gd name="connsiteX94" fmla="*/ 167640 w 2578826"/>
              <a:gd name="connsiteY94" fmla="*/ 3627120 h 3634196"/>
              <a:gd name="connsiteX95" fmla="*/ 30480 w 2578826"/>
              <a:gd name="connsiteY95" fmla="*/ 3276600 h 3634196"/>
              <a:gd name="connsiteX96" fmla="*/ 15240 w 2578826"/>
              <a:gd name="connsiteY96" fmla="*/ 3230880 h 3634196"/>
              <a:gd name="connsiteX97" fmla="*/ 0 w 2578826"/>
              <a:gd name="connsiteY97" fmla="*/ 3093720 h 3634196"/>
              <a:gd name="connsiteX98" fmla="*/ 15240 w 2578826"/>
              <a:gd name="connsiteY98" fmla="*/ 3078480 h 3634196"/>
              <a:gd name="connsiteX0" fmla="*/ 15240 w 2578826"/>
              <a:gd name="connsiteY0" fmla="*/ 3078480 h 3634196"/>
              <a:gd name="connsiteX1" fmla="*/ 15240 w 2578826"/>
              <a:gd name="connsiteY1" fmla="*/ 3078480 h 3634196"/>
              <a:gd name="connsiteX2" fmla="*/ 152400 w 2578826"/>
              <a:gd name="connsiteY2" fmla="*/ 3032760 h 3634196"/>
              <a:gd name="connsiteX3" fmla="*/ 213360 w 2578826"/>
              <a:gd name="connsiteY3" fmla="*/ 3017520 h 3634196"/>
              <a:gd name="connsiteX4" fmla="*/ 304800 w 2578826"/>
              <a:gd name="connsiteY4" fmla="*/ 2987040 h 3634196"/>
              <a:gd name="connsiteX5" fmla="*/ 350520 w 2578826"/>
              <a:gd name="connsiteY5" fmla="*/ 2971800 h 3634196"/>
              <a:gd name="connsiteX6" fmla="*/ 396240 w 2578826"/>
              <a:gd name="connsiteY6" fmla="*/ 2956560 h 3634196"/>
              <a:gd name="connsiteX7" fmla="*/ 457200 w 2578826"/>
              <a:gd name="connsiteY7" fmla="*/ 2941320 h 3634196"/>
              <a:gd name="connsiteX8" fmla="*/ 548640 w 2578826"/>
              <a:gd name="connsiteY8" fmla="*/ 2895600 h 3634196"/>
              <a:gd name="connsiteX9" fmla="*/ 640080 w 2578826"/>
              <a:gd name="connsiteY9" fmla="*/ 2865120 h 3634196"/>
              <a:gd name="connsiteX10" fmla="*/ 685800 w 2578826"/>
              <a:gd name="connsiteY10" fmla="*/ 2819400 h 3634196"/>
              <a:gd name="connsiteX11" fmla="*/ 731520 w 2578826"/>
              <a:gd name="connsiteY11" fmla="*/ 2788920 h 3634196"/>
              <a:gd name="connsiteX12" fmla="*/ 762000 w 2578826"/>
              <a:gd name="connsiteY12" fmla="*/ 2743200 h 3634196"/>
              <a:gd name="connsiteX13" fmla="*/ 853440 w 2578826"/>
              <a:gd name="connsiteY13" fmla="*/ 2712720 h 3634196"/>
              <a:gd name="connsiteX14" fmla="*/ 944880 w 2578826"/>
              <a:gd name="connsiteY14" fmla="*/ 2636520 h 3634196"/>
              <a:gd name="connsiteX15" fmla="*/ 990600 w 2578826"/>
              <a:gd name="connsiteY15" fmla="*/ 2606040 h 3634196"/>
              <a:gd name="connsiteX16" fmla="*/ 1082040 w 2578826"/>
              <a:gd name="connsiteY16" fmla="*/ 2468880 h 3634196"/>
              <a:gd name="connsiteX17" fmla="*/ 1112520 w 2578826"/>
              <a:gd name="connsiteY17" fmla="*/ 2423160 h 3634196"/>
              <a:gd name="connsiteX18" fmla="*/ 1158240 w 2578826"/>
              <a:gd name="connsiteY18" fmla="*/ 2377440 h 3634196"/>
              <a:gd name="connsiteX19" fmla="*/ 1234440 w 2578826"/>
              <a:gd name="connsiteY19" fmla="*/ 2240280 h 3634196"/>
              <a:gd name="connsiteX20" fmla="*/ 1295400 w 2578826"/>
              <a:gd name="connsiteY20" fmla="*/ 2133600 h 3634196"/>
              <a:gd name="connsiteX21" fmla="*/ 1341120 w 2578826"/>
              <a:gd name="connsiteY21" fmla="*/ 2087880 h 3634196"/>
              <a:gd name="connsiteX22" fmla="*/ 1447800 w 2578826"/>
              <a:gd name="connsiteY22" fmla="*/ 1950720 h 3634196"/>
              <a:gd name="connsiteX23" fmla="*/ 1493520 w 2578826"/>
              <a:gd name="connsiteY23" fmla="*/ 1920240 h 3634196"/>
              <a:gd name="connsiteX24" fmla="*/ 1569720 w 2578826"/>
              <a:gd name="connsiteY24" fmla="*/ 1783080 h 3634196"/>
              <a:gd name="connsiteX25" fmla="*/ 1600200 w 2578826"/>
              <a:gd name="connsiteY25" fmla="*/ 1737360 h 3634196"/>
              <a:gd name="connsiteX26" fmla="*/ 1645920 w 2578826"/>
              <a:gd name="connsiteY26" fmla="*/ 1706880 h 3634196"/>
              <a:gd name="connsiteX27" fmla="*/ 1722120 w 2578826"/>
              <a:gd name="connsiteY27" fmla="*/ 1569720 h 3634196"/>
              <a:gd name="connsiteX28" fmla="*/ 1783080 w 2578826"/>
              <a:gd name="connsiteY28" fmla="*/ 1478280 h 3634196"/>
              <a:gd name="connsiteX29" fmla="*/ 1813560 w 2578826"/>
              <a:gd name="connsiteY29" fmla="*/ 1432560 h 3634196"/>
              <a:gd name="connsiteX30" fmla="*/ 1859280 w 2578826"/>
              <a:gd name="connsiteY30" fmla="*/ 1386840 h 3634196"/>
              <a:gd name="connsiteX31" fmla="*/ 1935480 w 2578826"/>
              <a:gd name="connsiteY31" fmla="*/ 1249680 h 3634196"/>
              <a:gd name="connsiteX32" fmla="*/ 1965960 w 2578826"/>
              <a:gd name="connsiteY32" fmla="*/ 1203960 h 3634196"/>
              <a:gd name="connsiteX33" fmla="*/ 1981200 w 2578826"/>
              <a:gd name="connsiteY33" fmla="*/ 1158240 h 3634196"/>
              <a:gd name="connsiteX34" fmla="*/ 2042160 w 2578826"/>
              <a:gd name="connsiteY34" fmla="*/ 1066800 h 3634196"/>
              <a:gd name="connsiteX35" fmla="*/ 2087880 w 2578826"/>
              <a:gd name="connsiteY35" fmla="*/ 960120 h 3634196"/>
              <a:gd name="connsiteX36" fmla="*/ 2118360 w 2578826"/>
              <a:gd name="connsiteY36" fmla="*/ 914400 h 3634196"/>
              <a:gd name="connsiteX37" fmla="*/ 2133600 w 2578826"/>
              <a:gd name="connsiteY37" fmla="*/ 868680 h 3634196"/>
              <a:gd name="connsiteX38" fmla="*/ 2164080 w 2578826"/>
              <a:gd name="connsiteY38" fmla="*/ 822960 h 3634196"/>
              <a:gd name="connsiteX39" fmla="*/ 2225040 w 2578826"/>
              <a:gd name="connsiteY39" fmla="*/ 670560 h 3634196"/>
              <a:gd name="connsiteX40" fmla="*/ 2255520 w 2578826"/>
              <a:gd name="connsiteY40" fmla="*/ 624840 h 3634196"/>
              <a:gd name="connsiteX41" fmla="*/ 2286000 w 2578826"/>
              <a:gd name="connsiteY41" fmla="*/ 533400 h 3634196"/>
              <a:gd name="connsiteX42" fmla="*/ 2316480 w 2578826"/>
              <a:gd name="connsiteY42" fmla="*/ 472440 h 3634196"/>
              <a:gd name="connsiteX43" fmla="*/ 2346960 w 2578826"/>
              <a:gd name="connsiteY43" fmla="*/ 381000 h 3634196"/>
              <a:gd name="connsiteX44" fmla="*/ 2362200 w 2578826"/>
              <a:gd name="connsiteY44" fmla="*/ 335280 h 3634196"/>
              <a:gd name="connsiteX45" fmla="*/ 2377440 w 2578826"/>
              <a:gd name="connsiteY45" fmla="*/ 91440 h 3634196"/>
              <a:gd name="connsiteX46" fmla="*/ 2392680 w 2578826"/>
              <a:gd name="connsiteY46" fmla="*/ 0 h 3634196"/>
              <a:gd name="connsiteX47" fmla="*/ 2453640 w 2578826"/>
              <a:gd name="connsiteY47" fmla="*/ 0 h 3634196"/>
              <a:gd name="connsiteX48" fmla="*/ 2484120 w 2578826"/>
              <a:gd name="connsiteY48" fmla="*/ 137160 h 3634196"/>
              <a:gd name="connsiteX49" fmla="*/ 2514600 w 2578826"/>
              <a:gd name="connsiteY49" fmla="*/ 228600 h 3634196"/>
              <a:gd name="connsiteX50" fmla="*/ 2529840 w 2578826"/>
              <a:gd name="connsiteY50" fmla="*/ 502920 h 3634196"/>
              <a:gd name="connsiteX51" fmla="*/ 2575560 w 2578826"/>
              <a:gd name="connsiteY51" fmla="*/ 518160 h 3634196"/>
              <a:gd name="connsiteX52" fmla="*/ 2560320 w 2578826"/>
              <a:gd name="connsiteY52" fmla="*/ 792480 h 3634196"/>
              <a:gd name="connsiteX53" fmla="*/ 2529840 w 2578826"/>
              <a:gd name="connsiteY53" fmla="*/ 883920 h 3634196"/>
              <a:gd name="connsiteX54" fmla="*/ 2514600 w 2578826"/>
              <a:gd name="connsiteY54" fmla="*/ 929640 h 3634196"/>
              <a:gd name="connsiteX55" fmla="*/ 2484120 w 2578826"/>
              <a:gd name="connsiteY55" fmla="*/ 975360 h 3634196"/>
              <a:gd name="connsiteX56" fmla="*/ 2453640 w 2578826"/>
              <a:gd name="connsiteY56" fmla="*/ 1066800 h 3634196"/>
              <a:gd name="connsiteX57" fmla="*/ 2438400 w 2578826"/>
              <a:gd name="connsiteY57" fmla="*/ 1112520 h 3634196"/>
              <a:gd name="connsiteX58" fmla="*/ 2499360 w 2578826"/>
              <a:gd name="connsiteY58" fmla="*/ 1188720 h 3634196"/>
              <a:gd name="connsiteX59" fmla="*/ 2514600 w 2578826"/>
              <a:gd name="connsiteY59" fmla="*/ 1234440 h 3634196"/>
              <a:gd name="connsiteX60" fmla="*/ 2575560 w 2578826"/>
              <a:gd name="connsiteY60" fmla="*/ 1325880 h 3634196"/>
              <a:gd name="connsiteX61" fmla="*/ 2545080 w 2578826"/>
              <a:gd name="connsiteY61" fmla="*/ 1417320 h 3634196"/>
              <a:gd name="connsiteX62" fmla="*/ 2529840 w 2578826"/>
              <a:gd name="connsiteY62" fmla="*/ 1463040 h 3634196"/>
              <a:gd name="connsiteX63" fmla="*/ 2499360 w 2578826"/>
              <a:gd name="connsiteY63" fmla="*/ 1569720 h 3634196"/>
              <a:gd name="connsiteX64" fmla="*/ 2438400 w 2578826"/>
              <a:gd name="connsiteY64" fmla="*/ 1661160 h 3634196"/>
              <a:gd name="connsiteX65" fmla="*/ 2392680 w 2578826"/>
              <a:gd name="connsiteY65" fmla="*/ 1691640 h 3634196"/>
              <a:gd name="connsiteX66" fmla="*/ 2362200 w 2578826"/>
              <a:gd name="connsiteY66" fmla="*/ 1737360 h 3634196"/>
              <a:gd name="connsiteX67" fmla="*/ 2362200 w 2578826"/>
              <a:gd name="connsiteY67" fmla="*/ 1798320 h 3634196"/>
              <a:gd name="connsiteX68" fmla="*/ 2346960 w 2578826"/>
              <a:gd name="connsiteY68" fmla="*/ 1920240 h 3634196"/>
              <a:gd name="connsiteX69" fmla="*/ 2301240 w 2578826"/>
              <a:gd name="connsiteY69" fmla="*/ 1965960 h 3634196"/>
              <a:gd name="connsiteX70" fmla="*/ 2286000 w 2578826"/>
              <a:gd name="connsiteY70" fmla="*/ 2011680 h 3634196"/>
              <a:gd name="connsiteX71" fmla="*/ 2240280 w 2578826"/>
              <a:gd name="connsiteY71" fmla="*/ 2042160 h 3634196"/>
              <a:gd name="connsiteX72" fmla="*/ 2133600 w 2578826"/>
              <a:gd name="connsiteY72" fmla="*/ 2179320 h 3634196"/>
              <a:gd name="connsiteX73" fmla="*/ 2103120 w 2578826"/>
              <a:gd name="connsiteY73" fmla="*/ 2225040 h 3634196"/>
              <a:gd name="connsiteX74" fmla="*/ 2072640 w 2578826"/>
              <a:gd name="connsiteY74" fmla="*/ 2270760 h 3634196"/>
              <a:gd name="connsiteX75" fmla="*/ 2026920 w 2578826"/>
              <a:gd name="connsiteY75" fmla="*/ 2362200 h 3634196"/>
              <a:gd name="connsiteX76" fmla="*/ 1981200 w 2578826"/>
              <a:gd name="connsiteY76" fmla="*/ 2377440 h 3634196"/>
              <a:gd name="connsiteX77" fmla="*/ 1935480 w 2578826"/>
              <a:gd name="connsiteY77" fmla="*/ 2468880 h 3634196"/>
              <a:gd name="connsiteX78" fmla="*/ 1889760 w 2578826"/>
              <a:gd name="connsiteY78" fmla="*/ 2484120 h 3634196"/>
              <a:gd name="connsiteX79" fmla="*/ 1905000 w 2578826"/>
              <a:gd name="connsiteY79" fmla="*/ 2529840 h 3634196"/>
              <a:gd name="connsiteX80" fmla="*/ 1950720 w 2578826"/>
              <a:gd name="connsiteY80" fmla="*/ 2545080 h 3634196"/>
              <a:gd name="connsiteX81" fmla="*/ 1874520 w 2578826"/>
              <a:gd name="connsiteY81" fmla="*/ 2682240 h 3634196"/>
              <a:gd name="connsiteX82" fmla="*/ 1828800 w 2578826"/>
              <a:gd name="connsiteY82" fmla="*/ 2697480 h 3634196"/>
              <a:gd name="connsiteX83" fmla="*/ 1737360 w 2578826"/>
              <a:gd name="connsiteY83" fmla="*/ 2758440 h 3634196"/>
              <a:gd name="connsiteX84" fmla="*/ 1691640 w 2578826"/>
              <a:gd name="connsiteY84" fmla="*/ 2788920 h 3634196"/>
              <a:gd name="connsiteX85" fmla="*/ 1645920 w 2578826"/>
              <a:gd name="connsiteY85" fmla="*/ 2804160 h 3634196"/>
              <a:gd name="connsiteX86" fmla="*/ 1463040 w 2578826"/>
              <a:gd name="connsiteY86" fmla="*/ 2895600 h 3634196"/>
              <a:gd name="connsiteX87" fmla="*/ 1417320 w 2578826"/>
              <a:gd name="connsiteY87" fmla="*/ 2910840 h 3634196"/>
              <a:gd name="connsiteX88" fmla="*/ 1371600 w 2578826"/>
              <a:gd name="connsiteY88" fmla="*/ 2926080 h 3634196"/>
              <a:gd name="connsiteX89" fmla="*/ 1341120 w 2578826"/>
              <a:gd name="connsiteY89" fmla="*/ 2971800 h 3634196"/>
              <a:gd name="connsiteX90" fmla="*/ 1295400 w 2578826"/>
              <a:gd name="connsiteY90" fmla="*/ 2987040 h 3634196"/>
              <a:gd name="connsiteX91" fmla="*/ 1249680 w 2578826"/>
              <a:gd name="connsiteY91" fmla="*/ 3017520 h 3634196"/>
              <a:gd name="connsiteX92" fmla="*/ 1219200 w 2578826"/>
              <a:gd name="connsiteY92" fmla="*/ 3307080 h 3634196"/>
              <a:gd name="connsiteX93" fmla="*/ 701040 w 2578826"/>
              <a:gd name="connsiteY93" fmla="*/ 3489960 h 3634196"/>
              <a:gd name="connsiteX94" fmla="*/ 167640 w 2578826"/>
              <a:gd name="connsiteY94" fmla="*/ 3627120 h 3634196"/>
              <a:gd name="connsiteX95" fmla="*/ 30480 w 2578826"/>
              <a:gd name="connsiteY95" fmla="*/ 3276600 h 3634196"/>
              <a:gd name="connsiteX96" fmla="*/ 15240 w 2578826"/>
              <a:gd name="connsiteY96" fmla="*/ 3230880 h 3634196"/>
              <a:gd name="connsiteX97" fmla="*/ 0 w 2578826"/>
              <a:gd name="connsiteY97" fmla="*/ 3093720 h 3634196"/>
              <a:gd name="connsiteX98" fmla="*/ 15240 w 2578826"/>
              <a:gd name="connsiteY98" fmla="*/ 3078480 h 3634196"/>
              <a:gd name="connsiteX0" fmla="*/ 15240 w 2578826"/>
              <a:gd name="connsiteY0" fmla="*/ 3078480 h 3634196"/>
              <a:gd name="connsiteX1" fmla="*/ 15240 w 2578826"/>
              <a:gd name="connsiteY1" fmla="*/ 3078480 h 3634196"/>
              <a:gd name="connsiteX2" fmla="*/ 152400 w 2578826"/>
              <a:gd name="connsiteY2" fmla="*/ 3032760 h 3634196"/>
              <a:gd name="connsiteX3" fmla="*/ 213360 w 2578826"/>
              <a:gd name="connsiteY3" fmla="*/ 3017520 h 3634196"/>
              <a:gd name="connsiteX4" fmla="*/ 304800 w 2578826"/>
              <a:gd name="connsiteY4" fmla="*/ 2987040 h 3634196"/>
              <a:gd name="connsiteX5" fmla="*/ 350520 w 2578826"/>
              <a:gd name="connsiteY5" fmla="*/ 2971800 h 3634196"/>
              <a:gd name="connsiteX6" fmla="*/ 396240 w 2578826"/>
              <a:gd name="connsiteY6" fmla="*/ 2956560 h 3634196"/>
              <a:gd name="connsiteX7" fmla="*/ 457200 w 2578826"/>
              <a:gd name="connsiteY7" fmla="*/ 2941320 h 3634196"/>
              <a:gd name="connsiteX8" fmla="*/ 548640 w 2578826"/>
              <a:gd name="connsiteY8" fmla="*/ 2895600 h 3634196"/>
              <a:gd name="connsiteX9" fmla="*/ 640080 w 2578826"/>
              <a:gd name="connsiteY9" fmla="*/ 2865120 h 3634196"/>
              <a:gd name="connsiteX10" fmla="*/ 685800 w 2578826"/>
              <a:gd name="connsiteY10" fmla="*/ 2819400 h 3634196"/>
              <a:gd name="connsiteX11" fmla="*/ 731520 w 2578826"/>
              <a:gd name="connsiteY11" fmla="*/ 2788920 h 3634196"/>
              <a:gd name="connsiteX12" fmla="*/ 762000 w 2578826"/>
              <a:gd name="connsiteY12" fmla="*/ 2743200 h 3634196"/>
              <a:gd name="connsiteX13" fmla="*/ 853440 w 2578826"/>
              <a:gd name="connsiteY13" fmla="*/ 2712720 h 3634196"/>
              <a:gd name="connsiteX14" fmla="*/ 944880 w 2578826"/>
              <a:gd name="connsiteY14" fmla="*/ 2636520 h 3634196"/>
              <a:gd name="connsiteX15" fmla="*/ 990600 w 2578826"/>
              <a:gd name="connsiteY15" fmla="*/ 2606040 h 3634196"/>
              <a:gd name="connsiteX16" fmla="*/ 1082040 w 2578826"/>
              <a:gd name="connsiteY16" fmla="*/ 2468880 h 3634196"/>
              <a:gd name="connsiteX17" fmla="*/ 1112520 w 2578826"/>
              <a:gd name="connsiteY17" fmla="*/ 2423160 h 3634196"/>
              <a:gd name="connsiteX18" fmla="*/ 1158240 w 2578826"/>
              <a:gd name="connsiteY18" fmla="*/ 2377440 h 3634196"/>
              <a:gd name="connsiteX19" fmla="*/ 1234440 w 2578826"/>
              <a:gd name="connsiteY19" fmla="*/ 2240280 h 3634196"/>
              <a:gd name="connsiteX20" fmla="*/ 1295400 w 2578826"/>
              <a:gd name="connsiteY20" fmla="*/ 2133600 h 3634196"/>
              <a:gd name="connsiteX21" fmla="*/ 1341120 w 2578826"/>
              <a:gd name="connsiteY21" fmla="*/ 2087880 h 3634196"/>
              <a:gd name="connsiteX22" fmla="*/ 1447800 w 2578826"/>
              <a:gd name="connsiteY22" fmla="*/ 1950720 h 3634196"/>
              <a:gd name="connsiteX23" fmla="*/ 1493520 w 2578826"/>
              <a:gd name="connsiteY23" fmla="*/ 1920240 h 3634196"/>
              <a:gd name="connsiteX24" fmla="*/ 1569720 w 2578826"/>
              <a:gd name="connsiteY24" fmla="*/ 1783080 h 3634196"/>
              <a:gd name="connsiteX25" fmla="*/ 1600200 w 2578826"/>
              <a:gd name="connsiteY25" fmla="*/ 1737360 h 3634196"/>
              <a:gd name="connsiteX26" fmla="*/ 1645920 w 2578826"/>
              <a:gd name="connsiteY26" fmla="*/ 1706880 h 3634196"/>
              <a:gd name="connsiteX27" fmla="*/ 1722120 w 2578826"/>
              <a:gd name="connsiteY27" fmla="*/ 1569720 h 3634196"/>
              <a:gd name="connsiteX28" fmla="*/ 1783080 w 2578826"/>
              <a:gd name="connsiteY28" fmla="*/ 1478280 h 3634196"/>
              <a:gd name="connsiteX29" fmla="*/ 1813560 w 2578826"/>
              <a:gd name="connsiteY29" fmla="*/ 1432560 h 3634196"/>
              <a:gd name="connsiteX30" fmla="*/ 1859280 w 2578826"/>
              <a:gd name="connsiteY30" fmla="*/ 1386840 h 3634196"/>
              <a:gd name="connsiteX31" fmla="*/ 1935480 w 2578826"/>
              <a:gd name="connsiteY31" fmla="*/ 1249680 h 3634196"/>
              <a:gd name="connsiteX32" fmla="*/ 1965960 w 2578826"/>
              <a:gd name="connsiteY32" fmla="*/ 1203960 h 3634196"/>
              <a:gd name="connsiteX33" fmla="*/ 1981200 w 2578826"/>
              <a:gd name="connsiteY33" fmla="*/ 1158240 h 3634196"/>
              <a:gd name="connsiteX34" fmla="*/ 2042160 w 2578826"/>
              <a:gd name="connsiteY34" fmla="*/ 1066800 h 3634196"/>
              <a:gd name="connsiteX35" fmla="*/ 2087880 w 2578826"/>
              <a:gd name="connsiteY35" fmla="*/ 960120 h 3634196"/>
              <a:gd name="connsiteX36" fmla="*/ 2118360 w 2578826"/>
              <a:gd name="connsiteY36" fmla="*/ 914400 h 3634196"/>
              <a:gd name="connsiteX37" fmla="*/ 2133600 w 2578826"/>
              <a:gd name="connsiteY37" fmla="*/ 868680 h 3634196"/>
              <a:gd name="connsiteX38" fmla="*/ 2164080 w 2578826"/>
              <a:gd name="connsiteY38" fmla="*/ 822960 h 3634196"/>
              <a:gd name="connsiteX39" fmla="*/ 2225040 w 2578826"/>
              <a:gd name="connsiteY39" fmla="*/ 670560 h 3634196"/>
              <a:gd name="connsiteX40" fmla="*/ 2255520 w 2578826"/>
              <a:gd name="connsiteY40" fmla="*/ 624840 h 3634196"/>
              <a:gd name="connsiteX41" fmla="*/ 2286000 w 2578826"/>
              <a:gd name="connsiteY41" fmla="*/ 533400 h 3634196"/>
              <a:gd name="connsiteX42" fmla="*/ 2316480 w 2578826"/>
              <a:gd name="connsiteY42" fmla="*/ 472440 h 3634196"/>
              <a:gd name="connsiteX43" fmla="*/ 2346960 w 2578826"/>
              <a:gd name="connsiteY43" fmla="*/ 381000 h 3634196"/>
              <a:gd name="connsiteX44" fmla="*/ 2362200 w 2578826"/>
              <a:gd name="connsiteY44" fmla="*/ 335280 h 3634196"/>
              <a:gd name="connsiteX45" fmla="*/ 2377440 w 2578826"/>
              <a:gd name="connsiteY45" fmla="*/ 91440 h 3634196"/>
              <a:gd name="connsiteX46" fmla="*/ 2392680 w 2578826"/>
              <a:gd name="connsiteY46" fmla="*/ 0 h 3634196"/>
              <a:gd name="connsiteX47" fmla="*/ 2453640 w 2578826"/>
              <a:gd name="connsiteY47" fmla="*/ 0 h 3634196"/>
              <a:gd name="connsiteX48" fmla="*/ 2484120 w 2578826"/>
              <a:gd name="connsiteY48" fmla="*/ 137160 h 3634196"/>
              <a:gd name="connsiteX49" fmla="*/ 2514600 w 2578826"/>
              <a:gd name="connsiteY49" fmla="*/ 228600 h 3634196"/>
              <a:gd name="connsiteX50" fmla="*/ 2529840 w 2578826"/>
              <a:gd name="connsiteY50" fmla="*/ 502920 h 3634196"/>
              <a:gd name="connsiteX51" fmla="*/ 2575560 w 2578826"/>
              <a:gd name="connsiteY51" fmla="*/ 518160 h 3634196"/>
              <a:gd name="connsiteX52" fmla="*/ 2560320 w 2578826"/>
              <a:gd name="connsiteY52" fmla="*/ 792480 h 3634196"/>
              <a:gd name="connsiteX53" fmla="*/ 2529840 w 2578826"/>
              <a:gd name="connsiteY53" fmla="*/ 883920 h 3634196"/>
              <a:gd name="connsiteX54" fmla="*/ 2514600 w 2578826"/>
              <a:gd name="connsiteY54" fmla="*/ 929640 h 3634196"/>
              <a:gd name="connsiteX55" fmla="*/ 2484120 w 2578826"/>
              <a:gd name="connsiteY55" fmla="*/ 975360 h 3634196"/>
              <a:gd name="connsiteX56" fmla="*/ 2453640 w 2578826"/>
              <a:gd name="connsiteY56" fmla="*/ 1066800 h 3634196"/>
              <a:gd name="connsiteX57" fmla="*/ 2438400 w 2578826"/>
              <a:gd name="connsiteY57" fmla="*/ 1112520 h 3634196"/>
              <a:gd name="connsiteX58" fmla="*/ 2499360 w 2578826"/>
              <a:gd name="connsiteY58" fmla="*/ 1188720 h 3634196"/>
              <a:gd name="connsiteX59" fmla="*/ 2514600 w 2578826"/>
              <a:gd name="connsiteY59" fmla="*/ 1234440 h 3634196"/>
              <a:gd name="connsiteX60" fmla="*/ 2575560 w 2578826"/>
              <a:gd name="connsiteY60" fmla="*/ 1325880 h 3634196"/>
              <a:gd name="connsiteX61" fmla="*/ 2545080 w 2578826"/>
              <a:gd name="connsiteY61" fmla="*/ 1417320 h 3634196"/>
              <a:gd name="connsiteX62" fmla="*/ 2529840 w 2578826"/>
              <a:gd name="connsiteY62" fmla="*/ 1463040 h 3634196"/>
              <a:gd name="connsiteX63" fmla="*/ 2499360 w 2578826"/>
              <a:gd name="connsiteY63" fmla="*/ 1569720 h 3634196"/>
              <a:gd name="connsiteX64" fmla="*/ 2438400 w 2578826"/>
              <a:gd name="connsiteY64" fmla="*/ 1661160 h 3634196"/>
              <a:gd name="connsiteX65" fmla="*/ 2392680 w 2578826"/>
              <a:gd name="connsiteY65" fmla="*/ 1691640 h 3634196"/>
              <a:gd name="connsiteX66" fmla="*/ 2362200 w 2578826"/>
              <a:gd name="connsiteY66" fmla="*/ 1737360 h 3634196"/>
              <a:gd name="connsiteX67" fmla="*/ 2362200 w 2578826"/>
              <a:gd name="connsiteY67" fmla="*/ 1798320 h 3634196"/>
              <a:gd name="connsiteX68" fmla="*/ 2346960 w 2578826"/>
              <a:gd name="connsiteY68" fmla="*/ 1920240 h 3634196"/>
              <a:gd name="connsiteX69" fmla="*/ 2301240 w 2578826"/>
              <a:gd name="connsiteY69" fmla="*/ 1965960 h 3634196"/>
              <a:gd name="connsiteX70" fmla="*/ 2286000 w 2578826"/>
              <a:gd name="connsiteY70" fmla="*/ 2011680 h 3634196"/>
              <a:gd name="connsiteX71" fmla="*/ 2240280 w 2578826"/>
              <a:gd name="connsiteY71" fmla="*/ 2042160 h 3634196"/>
              <a:gd name="connsiteX72" fmla="*/ 2133600 w 2578826"/>
              <a:gd name="connsiteY72" fmla="*/ 2179320 h 3634196"/>
              <a:gd name="connsiteX73" fmla="*/ 2103120 w 2578826"/>
              <a:gd name="connsiteY73" fmla="*/ 2225040 h 3634196"/>
              <a:gd name="connsiteX74" fmla="*/ 2072640 w 2578826"/>
              <a:gd name="connsiteY74" fmla="*/ 2270760 h 3634196"/>
              <a:gd name="connsiteX75" fmla="*/ 2026920 w 2578826"/>
              <a:gd name="connsiteY75" fmla="*/ 2362200 h 3634196"/>
              <a:gd name="connsiteX76" fmla="*/ 1981200 w 2578826"/>
              <a:gd name="connsiteY76" fmla="*/ 2377440 h 3634196"/>
              <a:gd name="connsiteX77" fmla="*/ 1935480 w 2578826"/>
              <a:gd name="connsiteY77" fmla="*/ 2468880 h 3634196"/>
              <a:gd name="connsiteX78" fmla="*/ 1889760 w 2578826"/>
              <a:gd name="connsiteY78" fmla="*/ 2484120 h 3634196"/>
              <a:gd name="connsiteX79" fmla="*/ 1905000 w 2578826"/>
              <a:gd name="connsiteY79" fmla="*/ 2529840 h 3634196"/>
              <a:gd name="connsiteX80" fmla="*/ 1950720 w 2578826"/>
              <a:gd name="connsiteY80" fmla="*/ 2545080 h 3634196"/>
              <a:gd name="connsiteX81" fmla="*/ 1874520 w 2578826"/>
              <a:gd name="connsiteY81" fmla="*/ 2682240 h 3634196"/>
              <a:gd name="connsiteX82" fmla="*/ 1828800 w 2578826"/>
              <a:gd name="connsiteY82" fmla="*/ 2697480 h 3634196"/>
              <a:gd name="connsiteX83" fmla="*/ 1737360 w 2578826"/>
              <a:gd name="connsiteY83" fmla="*/ 2758440 h 3634196"/>
              <a:gd name="connsiteX84" fmla="*/ 1691640 w 2578826"/>
              <a:gd name="connsiteY84" fmla="*/ 2788920 h 3634196"/>
              <a:gd name="connsiteX85" fmla="*/ 1645920 w 2578826"/>
              <a:gd name="connsiteY85" fmla="*/ 2804160 h 3634196"/>
              <a:gd name="connsiteX86" fmla="*/ 1463040 w 2578826"/>
              <a:gd name="connsiteY86" fmla="*/ 2895600 h 3634196"/>
              <a:gd name="connsiteX87" fmla="*/ 1417320 w 2578826"/>
              <a:gd name="connsiteY87" fmla="*/ 2910840 h 3634196"/>
              <a:gd name="connsiteX88" fmla="*/ 1371600 w 2578826"/>
              <a:gd name="connsiteY88" fmla="*/ 2926080 h 3634196"/>
              <a:gd name="connsiteX89" fmla="*/ 1341120 w 2578826"/>
              <a:gd name="connsiteY89" fmla="*/ 2971800 h 3634196"/>
              <a:gd name="connsiteX90" fmla="*/ 1295400 w 2578826"/>
              <a:gd name="connsiteY90" fmla="*/ 2987040 h 3634196"/>
              <a:gd name="connsiteX91" fmla="*/ 1249680 w 2578826"/>
              <a:gd name="connsiteY91" fmla="*/ 3017520 h 3634196"/>
              <a:gd name="connsiteX92" fmla="*/ 1219200 w 2578826"/>
              <a:gd name="connsiteY92" fmla="*/ 3307080 h 3634196"/>
              <a:gd name="connsiteX93" fmla="*/ 701040 w 2578826"/>
              <a:gd name="connsiteY93" fmla="*/ 3489960 h 3634196"/>
              <a:gd name="connsiteX94" fmla="*/ 167640 w 2578826"/>
              <a:gd name="connsiteY94" fmla="*/ 3627120 h 3634196"/>
              <a:gd name="connsiteX95" fmla="*/ 30480 w 2578826"/>
              <a:gd name="connsiteY95" fmla="*/ 3276600 h 3634196"/>
              <a:gd name="connsiteX96" fmla="*/ 15240 w 2578826"/>
              <a:gd name="connsiteY96" fmla="*/ 3230880 h 3634196"/>
              <a:gd name="connsiteX97" fmla="*/ 0 w 2578826"/>
              <a:gd name="connsiteY97" fmla="*/ 3093720 h 3634196"/>
              <a:gd name="connsiteX98" fmla="*/ 15240 w 2578826"/>
              <a:gd name="connsiteY98" fmla="*/ 3078480 h 3634196"/>
              <a:gd name="connsiteX0" fmla="*/ 15240 w 2578826"/>
              <a:gd name="connsiteY0" fmla="*/ 3078480 h 3634196"/>
              <a:gd name="connsiteX1" fmla="*/ 15240 w 2578826"/>
              <a:gd name="connsiteY1" fmla="*/ 3078480 h 3634196"/>
              <a:gd name="connsiteX2" fmla="*/ 152400 w 2578826"/>
              <a:gd name="connsiteY2" fmla="*/ 3032760 h 3634196"/>
              <a:gd name="connsiteX3" fmla="*/ 213360 w 2578826"/>
              <a:gd name="connsiteY3" fmla="*/ 3017520 h 3634196"/>
              <a:gd name="connsiteX4" fmla="*/ 304800 w 2578826"/>
              <a:gd name="connsiteY4" fmla="*/ 2987040 h 3634196"/>
              <a:gd name="connsiteX5" fmla="*/ 350520 w 2578826"/>
              <a:gd name="connsiteY5" fmla="*/ 2971800 h 3634196"/>
              <a:gd name="connsiteX6" fmla="*/ 396240 w 2578826"/>
              <a:gd name="connsiteY6" fmla="*/ 2956560 h 3634196"/>
              <a:gd name="connsiteX7" fmla="*/ 457200 w 2578826"/>
              <a:gd name="connsiteY7" fmla="*/ 2941320 h 3634196"/>
              <a:gd name="connsiteX8" fmla="*/ 548640 w 2578826"/>
              <a:gd name="connsiteY8" fmla="*/ 2895600 h 3634196"/>
              <a:gd name="connsiteX9" fmla="*/ 640080 w 2578826"/>
              <a:gd name="connsiteY9" fmla="*/ 2865120 h 3634196"/>
              <a:gd name="connsiteX10" fmla="*/ 685800 w 2578826"/>
              <a:gd name="connsiteY10" fmla="*/ 2819400 h 3634196"/>
              <a:gd name="connsiteX11" fmla="*/ 731520 w 2578826"/>
              <a:gd name="connsiteY11" fmla="*/ 2788920 h 3634196"/>
              <a:gd name="connsiteX12" fmla="*/ 762000 w 2578826"/>
              <a:gd name="connsiteY12" fmla="*/ 2743200 h 3634196"/>
              <a:gd name="connsiteX13" fmla="*/ 853440 w 2578826"/>
              <a:gd name="connsiteY13" fmla="*/ 2712720 h 3634196"/>
              <a:gd name="connsiteX14" fmla="*/ 944880 w 2578826"/>
              <a:gd name="connsiteY14" fmla="*/ 2636520 h 3634196"/>
              <a:gd name="connsiteX15" fmla="*/ 990600 w 2578826"/>
              <a:gd name="connsiteY15" fmla="*/ 2606040 h 3634196"/>
              <a:gd name="connsiteX16" fmla="*/ 1082040 w 2578826"/>
              <a:gd name="connsiteY16" fmla="*/ 2468880 h 3634196"/>
              <a:gd name="connsiteX17" fmla="*/ 1112520 w 2578826"/>
              <a:gd name="connsiteY17" fmla="*/ 2423160 h 3634196"/>
              <a:gd name="connsiteX18" fmla="*/ 1158240 w 2578826"/>
              <a:gd name="connsiteY18" fmla="*/ 2377440 h 3634196"/>
              <a:gd name="connsiteX19" fmla="*/ 1234440 w 2578826"/>
              <a:gd name="connsiteY19" fmla="*/ 2240280 h 3634196"/>
              <a:gd name="connsiteX20" fmla="*/ 1295400 w 2578826"/>
              <a:gd name="connsiteY20" fmla="*/ 2133600 h 3634196"/>
              <a:gd name="connsiteX21" fmla="*/ 1341120 w 2578826"/>
              <a:gd name="connsiteY21" fmla="*/ 2087880 h 3634196"/>
              <a:gd name="connsiteX22" fmla="*/ 1447800 w 2578826"/>
              <a:gd name="connsiteY22" fmla="*/ 1950720 h 3634196"/>
              <a:gd name="connsiteX23" fmla="*/ 1493520 w 2578826"/>
              <a:gd name="connsiteY23" fmla="*/ 1920240 h 3634196"/>
              <a:gd name="connsiteX24" fmla="*/ 1569720 w 2578826"/>
              <a:gd name="connsiteY24" fmla="*/ 1783080 h 3634196"/>
              <a:gd name="connsiteX25" fmla="*/ 1600200 w 2578826"/>
              <a:gd name="connsiteY25" fmla="*/ 1737360 h 3634196"/>
              <a:gd name="connsiteX26" fmla="*/ 1645920 w 2578826"/>
              <a:gd name="connsiteY26" fmla="*/ 1706880 h 3634196"/>
              <a:gd name="connsiteX27" fmla="*/ 1722120 w 2578826"/>
              <a:gd name="connsiteY27" fmla="*/ 1569720 h 3634196"/>
              <a:gd name="connsiteX28" fmla="*/ 1783080 w 2578826"/>
              <a:gd name="connsiteY28" fmla="*/ 1478280 h 3634196"/>
              <a:gd name="connsiteX29" fmla="*/ 1813560 w 2578826"/>
              <a:gd name="connsiteY29" fmla="*/ 1432560 h 3634196"/>
              <a:gd name="connsiteX30" fmla="*/ 1859280 w 2578826"/>
              <a:gd name="connsiteY30" fmla="*/ 1386840 h 3634196"/>
              <a:gd name="connsiteX31" fmla="*/ 1935480 w 2578826"/>
              <a:gd name="connsiteY31" fmla="*/ 1249680 h 3634196"/>
              <a:gd name="connsiteX32" fmla="*/ 1965960 w 2578826"/>
              <a:gd name="connsiteY32" fmla="*/ 1203960 h 3634196"/>
              <a:gd name="connsiteX33" fmla="*/ 1981200 w 2578826"/>
              <a:gd name="connsiteY33" fmla="*/ 1158240 h 3634196"/>
              <a:gd name="connsiteX34" fmla="*/ 2042160 w 2578826"/>
              <a:gd name="connsiteY34" fmla="*/ 1066800 h 3634196"/>
              <a:gd name="connsiteX35" fmla="*/ 2087880 w 2578826"/>
              <a:gd name="connsiteY35" fmla="*/ 960120 h 3634196"/>
              <a:gd name="connsiteX36" fmla="*/ 2118360 w 2578826"/>
              <a:gd name="connsiteY36" fmla="*/ 914400 h 3634196"/>
              <a:gd name="connsiteX37" fmla="*/ 2133600 w 2578826"/>
              <a:gd name="connsiteY37" fmla="*/ 868680 h 3634196"/>
              <a:gd name="connsiteX38" fmla="*/ 2164080 w 2578826"/>
              <a:gd name="connsiteY38" fmla="*/ 822960 h 3634196"/>
              <a:gd name="connsiteX39" fmla="*/ 2225040 w 2578826"/>
              <a:gd name="connsiteY39" fmla="*/ 670560 h 3634196"/>
              <a:gd name="connsiteX40" fmla="*/ 2255520 w 2578826"/>
              <a:gd name="connsiteY40" fmla="*/ 624840 h 3634196"/>
              <a:gd name="connsiteX41" fmla="*/ 2286000 w 2578826"/>
              <a:gd name="connsiteY41" fmla="*/ 533400 h 3634196"/>
              <a:gd name="connsiteX42" fmla="*/ 2316480 w 2578826"/>
              <a:gd name="connsiteY42" fmla="*/ 472440 h 3634196"/>
              <a:gd name="connsiteX43" fmla="*/ 2346960 w 2578826"/>
              <a:gd name="connsiteY43" fmla="*/ 381000 h 3634196"/>
              <a:gd name="connsiteX44" fmla="*/ 2362200 w 2578826"/>
              <a:gd name="connsiteY44" fmla="*/ 335280 h 3634196"/>
              <a:gd name="connsiteX45" fmla="*/ 2377440 w 2578826"/>
              <a:gd name="connsiteY45" fmla="*/ 91440 h 3634196"/>
              <a:gd name="connsiteX46" fmla="*/ 2392680 w 2578826"/>
              <a:gd name="connsiteY46" fmla="*/ 0 h 3634196"/>
              <a:gd name="connsiteX47" fmla="*/ 2453640 w 2578826"/>
              <a:gd name="connsiteY47" fmla="*/ 0 h 3634196"/>
              <a:gd name="connsiteX48" fmla="*/ 2484120 w 2578826"/>
              <a:gd name="connsiteY48" fmla="*/ 137160 h 3634196"/>
              <a:gd name="connsiteX49" fmla="*/ 2514600 w 2578826"/>
              <a:gd name="connsiteY49" fmla="*/ 228600 h 3634196"/>
              <a:gd name="connsiteX50" fmla="*/ 2529840 w 2578826"/>
              <a:gd name="connsiteY50" fmla="*/ 502920 h 3634196"/>
              <a:gd name="connsiteX51" fmla="*/ 2575560 w 2578826"/>
              <a:gd name="connsiteY51" fmla="*/ 518160 h 3634196"/>
              <a:gd name="connsiteX52" fmla="*/ 2560320 w 2578826"/>
              <a:gd name="connsiteY52" fmla="*/ 792480 h 3634196"/>
              <a:gd name="connsiteX53" fmla="*/ 2529840 w 2578826"/>
              <a:gd name="connsiteY53" fmla="*/ 883920 h 3634196"/>
              <a:gd name="connsiteX54" fmla="*/ 2514600 w 2578826"/>
              <a:gd name="connsiteY54" fmla="*/ 929640 h 3634196"/>
              <a:gd name="connsiteX55" fmla="*/ 2484120 w 2578826"/>
              <a:gd name="connsiteY55" fmla="*/ 975360 h 3634196"/>
              <a:gd name="connsiteX56" fmla="*/ 2453640 w 2578826"/>
              <a:gd name="connsiteY56" fmla="*/ 1066800 h 3634196"/>
              <a:gd name="connsiteX57" fmla="*/ 2438400 w 2578826"/>
              <a:gd name="connsiteY57" fmla="*/ 1112520 h 3634196"/>
              <a:gd name="connsiteX58" fmla="*/ 2499360 w 2578826"/>
              <a:gd name="connsiteY58" fmla="*/ 1188720 h 3634196"/>
              <a:gd name="connsiteX59" fmla="*/ 2514600 w 2578826"/>
              <a:gd name="connsiteY59" fmla="*/ 1234440 h 3634196"/>
              <a:gd name="connsiteX60" fmla="*/ 2575560 w 2578826"/>
              <a:gd name="connsiteY60" fmla="*/ 1325880 h 3634196"/>
              <a:gd name="connsiteX61" fmla="*/ 2545080 w 2578826"/>
              <a:gd name="connsiteY61" fmla="*/ 1417320 h 3634196"/>
              <a:gd name="connsiteX62" fmla="*/ 2529840 w 2578826"/>
              <a:gd name="connsiteY62" fmla="*/ 1463040 h 3634196"/>
              <a:gd name="connsiteX63" fmla="*/ 2499360 w 2578826"/>
              <a:gd name="connsiteY63" fmla="*/ 1569720 h 3634196"/>
              <a:gd name="connsiteX64" fmla="*/ 2438400 w 2578826"/>
              <a:gd name="connsiteY64" fmla="*/ 1661160 h 3634196"/>
              <a:gd name="connsiteX65" fmla="*/ 2392680 w 2578826"/>
              <a:gd name="connsiteY65" fmla="*/ 1691640 h 3634196"/>
              <a:gd name="connsiteX66" fmla="*/ 2362200 w 2578826"/>
              <a:gd name="connsiteY66" fmla="*/ 1737360 h 3634196"/>
              <a:gd name="connsiteX67" fmla="*/ 2362200 w 2578826"/>
              <a:gd name="connsiteY67" fmla="*/ 1798320 h 3634196"/>
              <a:gd name="connsiteX68" fmla="*/ 2346960 w 2578826"/>
              <a:gd name="connsiteY68" fmla="*/ 1920240 h 3634196"/>
              <a:gd name="connsiteX69" fmla="*/ 2301240 w 2578826"/>
              <a:gd name="connsiteY69" fmla="*/ 1965960 h 3634196"/>
              <a:gd name="connsiteX70" fmla="*/ 2286000 w 2578826"/>
              <a:gd name="connsiteY70" fmla="*/ 2011680 h 3634196"/>
              <a:gd name="connsiteX71" fmla="*/ 2240280 w 2578826"/>
              <a:gd name="connsiteY71" fmla="*/ 2042160 h 3634196"/>
              <a:gd name="connsiteX72" fmla="*/ 2133600 w 2578826"/>
              <a:gd name="connsiteY72" fmla="*/ 2179320 h 3634196"/>
              <a:gd name="connsiteX73" fmla="*/ 2103120 w 2578826"/>
              <a:gd name="connsiteY73" fmla="*/ 2225040 h 3634196"/>
              <a:gd name="connsiteX74" fmla="*/ 2072640 w 2578826"/>
              <a:gd name="connsiteY74" fmla="*/ 2270760 h 3634196"/>
              <a:gd name="connsiteX75" fmla="*/ 2026920 w 2578826"/>
              <a:gd name="connsiteY75" fmla="*/ 2362200 h 3634196"/>
              <a:gd name="connsiteX76" fmla="*/ 1981200 w 2578826"/>
              <a:gd name="connsiteY76" fmla="*/ 2377440 h 3634196"/>
              <a:gd name="connsiteX77" fmla="*/ 1935480 w 2578826"/>
              <a:gd name="connsiteY77" fmla="*/ 2468880 h 3634196"/>
              <a:gd name="connsiteX78" fmla="*/ 1889760 w 2578826"/>
              <a:gd name="connsiteY78" fmla="*/ 2484120 h 3634196"/>
              <a:gd name="connsiteX79" fmla="*/ 1905000 w 2578826"/>
              <a:gd name="connsiteY79" fmla="*/ 2529840 h 3634196"/>
              <a:gd name="connsiteX80" fmla="*/ 1950720 w 2578826"/>
              <a:gd name="connsiteY80" fmla="*/ 2545080 h 3634196"/>
              <a:gd name="connsiteX81" fmla="*/ 1874520 w 2578826"/>
              <a:gd name="connsiteY81" fmla="*/ 2682240 h 3634196"/>
              <a:gd name="connsiteX82" fmla="*/ 1828800 w 2578826"/>
              <a:gd name="connsiteY82" fmla="*/ 2697480 h 3634196"/>
              <a:gd name="connsiteX83" fmla="*/ 1737360 w 2578826"/>
              <a:gd name="connsiteY83" fmla="*/ 2758440 h 3634196"/>
              <a:gd name="connsiteX84" fmla="*/ 1691640 w 2578826"/>
              <a:gd name="connsiteY84" fmla="*/ 2788920 h 3634196"/>
              <a:gd name="connsiteX85" fmla="*/ 1645920 w 2578826"/>
              <a:gd name="connsiteY85" fmla="*/ 2804160 h 3634196"/>
              <a:gd name="connsiteX86" fmla="*/ 1463040 w 2578826"/>
              <a:gd name="connsiteY86" fmla="*/ 2895600 h 3634196"/>
              <a:gd name="connsiteX87" fmla="*/ 1417320 w 2578826"/>
              <a:gd name="connsiteY87" fmla="*/ 2910840 h 3634196"/>
              <a:gd name="connsiteX88" fmla="*/ 1371600 w 2578826"/>
              <a:gd name="connsiteY88" fmla="*/ 2926080 h 3634196"/>
              <a:gd name="connsiteX89" fmla="*/ 1341120 w 2578826"/>
              <a:gd name="connsiteY89" fmla="*/ 2971800 h 3634196"/>
              <a:gd name="connsiteX90" fmla="*/ 1295400 w 2578826"/>
              <a:gd name="connsiteY90" fmla="*/ 2987040 h 3634196"/>
              <a:gd name="connsiteX91" fmla="*/ 1249680 w 2578826"/>
              <a:gd name="connsiteY91" fmla="*/ 3017520 h 3634196"/>
              <a:gd name="connsiteX92" fmla="*/ 1219200 w 2578826"/>
              <a:gd name="connsiteY92" fmla="*/ 3307080 h 3634196"/>
              <a:gd name="connsiteX93" fmla="*/ 701040 w 2578826"/>
              <a:gd name="connsiteY93" fmla="*/ 3489960 h 3634196"/>
              <a:gd name="connsiteX94" fmla="*/ 167640 w 2578826"/>
              <a:gd name="connsiteY94" fmla="*/ 3627120 h 3634196"/>
              <a:gd name="connsiteX95" fmla="*/ 30480 w 2578826"/>
              <a:gd name="connsiteY95" fmla="*/ 3276600 h 3634196"/>
              <a:gd name="connsiteX96" fmla="*/ 15240 w 2578826"/>
              <a:gd name="connsiteY96" fmla="*/ 3230880 h 3634196"/>
              <a:gd name="connsiteX97" fmla="*/ 0 w 2578826"/>
              <a:gd name="connsiteY97" fmla="*/ 3093720 h 3634196"/>
              <a:gd name="connsiteX98" fmla="*/ 15240 w 2578826"/>
              <a:gd name="connsiteY98" fmla="*/ 3078480 h 3634196"/>
              <a:gd name="connsiteX0" fmla="*/ 15240 w 2578826"/>
              <a:gd name="connsiteY0" fmla="*/ 3078480 h 3634196"/>
              <a:gd name="connsiteX1" fmla="*/ 15240 w 2578826"/>
              <a:gd name="connsiteY1" fmla="*/ 3078480 h 3634196"/>
              <a:gd name="connsiteX2" fmla="*/ 152400 w 2578826"/>
              <a:gd name="connsiteY2" fmla="*/ 3032760 h 3634196"/>
              <a:gd name="connsiteX3" fmla="*/ 213360 w 2578826"/>
              <a:gd name="connsiteY3" fmla="*/ 3017520 h 3634196"/>
              <a:gd name="connsiteX4" fmla="*/ 304800 w 2578826"/>
              <a:gd name="connsiteY4" fmla="*/ 2987040 h 3634196"/>
              <a:gd name="connsiteX5" fmla="*/ 350520 w 2578826"/>
              <a:gd name="connsiteY5" fmla="*/ 2971800 h 3634196"/>
              <a:gd name="connsiteX6" fmla="*/ 396240 w 2578826"/>
              <a:gd name="connsiteY6" fmla="*/ 2956560 h 3634196"/>
              <a:gd name="connsiteX7" fmla="*/ 457200 w 2578826"/>
              <a:gd name="connsiteY7" fmla="*/ 2941320 h 3634196"/>
              <a:gd name="connsiteX8" fmla="*/ 548640 w 2578826"/>
              <a:gd name="connsiteY8" fmla="*/ 2895600 h 3634196"/>
              <a:gd name="connsiteX9" fmla="*/ 640080 w 2578826"/>
              <a:gd name="connsiteY9" fmla="*/ 2865120 h 3634196"/>
              <a:gd name="connsiteX10" fmla="*/ 685800 w 2578826"/>
              <a:gd name="connsiteY10" fmla="*/ 2819400 h 3634196"/>
              <a:gd name="connsiteX11" fmla="*/ 731520 w 2578826"/>
              <a:gd name="connsiteY11" fmla="*/ 2788920 h 3634196"/>
              <a:gd name="connsiteX12" fmla="*/ 762000 w 2578826"/>
              <a:gd name="connsiteY12" fmla="*/ 2743200 h 3634196"/>
              <a:gd name="connsiteX13" fmla="*/ 853440 w 2578826"/>
              <a:gd name="connsiteY13" fmla="*/ 2712720 h 3634196"/>
              <a:gd name="connsiteX14" fmla="*/ 944880 w 2578826"/>
              <a:gd name="connsiteY14" fmla="*/ 2636520 h 3634196"/>
              <a:gd name="connsiteX15" fmla="*/ 990600 w 2578826"/>
              <a:gd name="connsiteY15" fmla="*/ 2606040 h 3634196"/>
              <a:gd name="connsiteX16" fmla="*/ 1082040 w 2578826"/>
              <a:gd name="connsiteY16" fmla="*/ 2468880 h 3634196"/>
              <a:gd name="connsiteX17" fmla="*/ 1112520 w 2578826"/>
              <a:gd name="connsiteY17" fmla="*/ 2423160 h 3634196"/>
              <a:gd name="connsiteX18" fmla="*/ 1158240 w 2578826"/>
              <a:gd name="connsiteY18" fmla="*/ 2377440 h 3634196"/>
              <a:gd name="connsiteX19" fmla="*/ 1234440 w 2578826"/>
              <a:gd name="connsiteY19" fmla="*/ 2240280 h 3634196"/>
              <a:gd name="connsiteX20" fmla="*/ 1295400 w 2578826"/>
              <a:gd name="connsiteY20" fmla="*/ 2133600 h 3634196"/>
              <a:gd name="connsiteX21" fmla="*/ 1341120 w 2578826"/>
              <a:gd name="connsiteY21" fmla="*/ 2087880 h 3634196"/>
              <a:gd name="connsiteX22" fmla="*/ 1447800 w 2578826"/>
              <a:gd name="connsiteY22" fmla="*/ 1950720 h 3634196"/>
              <a:gd name="connsiteX23" fmla="*/ 1493520 w 2578826"/>
              <a:gd name="connsiteY23" fmla="*/ 1920240 h 3634196"/>
              <a:gd name="connsiteX24" fmla="*/ 1569720 w 2578826"/>
              <a:gd name="connsiteY24" fmla="*/ 1783080 h 3634196"/>
              <a:gd name="connsiteX25" fmla="*/ 1600200 w 2578826"/>
              <a:gd name="connsiteY25" fmla="*/ 1737360 h 3634196"/>
              <a:gd name="connsiteX26" fmla="*/ 1645920 w 2578826"/>
              <a:gd name="connsiteY26" fmla="*/ 1706880 h 3634196"/>
              <a:gd name="connsiteX27" fmla="*/ 1722120 w 2578826"/>
              <a:gd name="connsiteY27" fmla="*/ 1569720 h 3634196"/>
              <a:gd name="connsiteX28" fmla="*/ 1783080 w 2578826"/>
              <a:gd name="connsiteY28" fmla="*/ 1478280 h 3634196"/>
              <a:gd name="connsiteX29" fmla="*/ 1813560 w 2578826"/>
              <a:gd name="connsiteY29" fmla="*/ 1432560 h 3634196"/>
              <a:gd name="connsiteX30" fmla="*/ 1859280 w 2578826"/>
              <a:gd name="connsiteY30" fmla="*/ 1386840 h 3634196"/>
              <a:gd name="connsiteX31" fmla="*/ 1935480 w 2578826"/>
              <a:gd name="connsiteY31" fmla="*/ 1249680 h 3634196"/>
              <a:gd name="connsiteX32" fmla="*/ 1965960 w 2578826"/>
              <a:gd name="connsiteY32" fmla="*/ 1203960 h 3634196"/>
              <a:gd name="connsiteX33" fmla="*/ 1981200 w 2578826"/>
              <a:gd name="connsiteY33" fmla="*/ 1158240 h 3634196"/>
              <a:gd name="connsiteX34" fmla="*/ 2042160 w 2578826"/>
              <a:gd name="connsiteY34" fmla="*/ 1066800 h 3634196"/>
              <a:gd name="connsiteX35" fmla="*/ 2087880 w 2578826"/>
              <a:gd name="connsiteY35" fmla="*/ 960120 h 3634196"/>
              <a:gd name="connsiteX36" fmla="*/ 2118360 w 2578826"/>
              <a:gd name="connsiteY36" fmla="*/ 914400 h 3634196"/>
              <a:gd name="connsiteX37" fmla="*/ 2133600 w 2578826"/>
              <a:gd name="connsiteY37" fmla="*/ 868680 h 3634196"/>
              <a:gd name="connsiteX38" fmla="*/ 2164080 w 2578826"/>
              <a:gd name="connsiteY38" fmla="*/ 822960 h 3634196"/>
              <a:gd name="connsiteX39" fmla="*/ 2225040 w 2578826"/>
              <a:gd name="connsiteY39" fmla="*/ 670560 h 3634196"/>
              <a:gd name="connsiteX40" fmla="*/ 2255520 w 2578826"/>
              <a:gd name="connsiteY40" fmla="*/ 624840 h 3634196"/>
              <a:gd name="connsiteX41" fmla="*/ 2286000 w 2578826"/>
              <a:gd name="connsiteY41" fmla="*/ 533400 h 3634196"/>
              <a:gd name="connsiteX42" fmla="*/ 2316480 w 2578826"/>
              <a:gd name="connsiteY42" fmla="*/ 472440 h 3634196"/>
              <a:gd name="connsiteX43" fmla="*/ 2346960 w 2578826"/>
              <a:gd name="connsiteY43" fmla="*/ 381000 h 3634196"/>
              <a:gd name="connsiteX44" fmla="*/ 2362200 w 2578826"/>
              <a:gd name="connsiteY44" fmla="*/ 335280 h 3634196"/>
              <a:gd name="connsiteX45" fmla="*/ 2377440 w 2578826"/>
              <a:gd name="connsiteY45" fmla="*/ 91440 h 3634196"/>
              <a:gd name="connsiteX46" fmla="*/ 2392680 w 2578826"/>
              <a:gd name="connsiteY46" fmla="*/ 0 h 3634196"/>
              <a:gd name="connsiteX47" fmla="*/ 2453640 w 2578826"/>
              <a:gd name="connsiteY47" fmla="*/ 0 h 3634196"/>
              <a:gd name="connsiteX48" fmla="*/ 2484120 w 2578826"/>
              <a:gd name="connsiteY48" fmla="*/ 137160 h 3634196"/>
              <a:gd name="connsiteX49" fmla="*/ 2514600 w 2578826"/>
              <a:gd name="connsiteY49" fmla="*/ 228600 h 3634196"/>
              <a:gd name="connsiteX50" fmla="*/ 2529840 w 2578826"/>
              <a:gd name="connsiteY50" fmla="*/ 502920 h 3634196"/>
              <a:gd name="connsiteX51" fmla="*/ 2575560 w 2578826"/>
              <a:gd name="connsiteY51" fmla="*/ 518160 h 3634196"/>
              <a:gd name="connsiteX52" fmla="*/ 2560320 w 2578826"/>
              <a:gd name="connsiteY52" fmla="*/ 792480 h 3634196"/>
              <a:gd name="connsiteX53" fmla="*/ 2529840 w 2578826"/>
              <a:gd name="connsiteY53" fmla="*/ 883920 h 3634196"/>
              <a:gd name="connsiteX54" fmla="*/ 2514600 w 2578826"/>
              <a:gd name="connsiteY54" fmla="*/ 929640 h 3634196"/>
              <a:gd name="connsiteX55" fmla="*/ 2484120 w 2578826"/>
              <a:gd name="connsiteY55" fmla="*/ 975360 h 3634196"/>
              <a:gd name="connsiteX56" fmla="*/ 2453640 w 2578826"/>
              <a:gd name="connsiteY56" fmla="*/ 1066800 h 3634196"/>
              <a:gd name="connsiteX57" fmla="*/ 2438400 w 2578826"/>
              <a:gd name="connsiteY57" fmla="*/ 1112520 h 3634196"/>
              <a:gd name="connsiteX58" fmla="*/ 2499360 w 2578826"/>
              <a:gd name="connsiteY58" fmla="*/ 1188720 h 3634196"/>
              <a:gd name="connsiteX59" fmla="*/ 2514600 w 2578826"/>
              <a:gd name="connsiteY59" fmla="*/ 1234440 h 3634196"/>
              <a:gd name="connsiteX60" fmla="*/ 2575560 w 2578826"/>
              <a:gd name="connsiteY60" fmla="*/ 1325880 h 3634196"/>
              <a:gd name="connsiteX61" fmla="*/ 2545080 w 2578826"/>
              <a:gd name="connsiteY61" fmla="*/ 1417320 h 3634196"/>
              <a:gd name="connsiteX62" fmla="*/ 2529840 w 2578826"/>
              <a:gd name="connsiteY62" fmla="*/ 1463040 h 3634196"/>
              <a:gd name="connsiteX63" fmla="*/ 2499360 w 2578826"/>
              <a:gd name="connsiteY63" fmla="*/ 1569720 h 3634196"/>
              <a:gd name="connsiteX64" fmla="*/ 2438400 w 2578826"/>
              <a:gd name="connsiteY64" fmla="*/ 1661160 h 3634196"/>
              <a:gd name="connsiteX65" fmla="*/ 2392680 w 2578826"/>
              <a:gd name="connsiteY65" fmla="*/ 1691640 h 3634196"/>
              <a:gd name="connsiteX66" fmla="*/ 2362200 w 2578826"/>
              <a:gd name="connsiteY66" fmla="*/ 1737360 h 3634196"/>
              <a:gd name="connsiteX67" fmla="*/ 2362200 w 2578826"/>
              <a:gd name="connsiteY67" fmla="*/ 1798320 h 3634196"/>
              <a:gd name="connsiteX68" fmla="*/ 2346960 w 2578826"/>
              <a:gd name="connsiteY68" fmla="*/ 1920240 h 3634196"/>
              <a:gd name="connsiteX69" fmla="*/ 2301240 w 2578826"/>
              <a:gd name="connsiteY69" fmla="*/ 1965960 h 3634196"/>
              <a:gd name="connsiteX70" fmla="*/ 2286000 w 2578826"/>
              <a:gd name="connsiteY70" fmla="*/ 2011680 h 3634196"/>
              <a:gd name="connsiteX71" fmla="*/ 2240280 w 2578826"/>
              <a:gd name="connsiteY71" fmla="*/ 2042160 h 3634196"/>
              <a:gd name="connsiteX72" fmla="*/ 2133600 w 2578826"/>
              <a:gd name="connsiteY72" fmla="*/ 2179320 h 3634196"/>
              <a:gd name="connsiteX73" fmla="*/ 2103120 w 2578826"/>
              <a:gd name="connsiteY73" fmla="*/ 2225040 h 3634196"/>
              <a:gd name="connsiteX74" fmla="*/ 2072640 w 2578826"/>
              <a:gd name="connsiteY74" fmla="*/ 2270760 h 3634196"/>
              <a:gd name="connsiteX75" fmla="*/ 2026920 w 2578826"/>
              <a:gd name="connsiteY75" fmla="*/ 2362200 h 3634196"/>
              <a:gd name="connsiteX76" fmla="*/ 1981200 w 2578826"/>
              <a:gd name="connsiteY76" fmla="*/ 2377440 h 3634196"/>
              <a:gd name="connsiteX77" fmla="*/ 1935480 w 2578826"/>
              <a:gd name="connsiteY77" fmla="*/ 2468880 h 3634196"/>
              <a:gd name="connsiteX78" fmla="*/ 1889760 w 2578826"/>
              <a:gd name="connsiteY78" fmla="*/ 2484120 h 3634196"/>
              <a:gd name="connsiteX79" fmla="*/ 1905000 w 2578826"/>
              <a:gd name="connsiteY79" fmla="*/ 2529840 h 3634196"/>
              <a:gd name="connsiteX80" fmla="*/ 1950720 w 2578826"/>
              <a:gd name="connsiteY80" fmla="*/ 2545080 h 3634196"/>
              <a:gd name="connsiteX81" fmla="*/ 1874520 w 2578826"/>
              <a:gd name="connsiteY81" fmla="*/ 2682240 h 3634196"/>
              <a:gd name="connsiteX82" fmla="*/ 1828800 w 2578826"/>
              <a:gd name="connsiteY82" fmla="*/ 2697480 h 3634196"/>
              <a:gd name="connsiteX83" fmla="*/ 1737360 w 2578826"/>
              <a:gd name="connsiteY83" fmla="*/ 2758440 h 3634196"/>
              <a:gd name="connsiteX84" fmla="*/ 1691640 w 2578826"/>
              <a:gd name="connsiteY84" fmla="*/ 2788920 h 3634196"/>
              <a:gd name="connsiteX85" fmla="*/ 1645920 w 2578826"/>
              <a:gd name="connsiteY85" fmla="*/ 2804160 h 3634196"/>
              <a:gd name="connsiteX86" fmla="*/ 1463040 w 2578826"/>
              <a:gd name="connsiteY86" fmla="*/ 2895600 h 3634196"/>
              <a:gd name="connsiteX87" fmla="*/ 1417320 w 2578826"/>
              <a:gd name="connsiteY87" fmla="*/ 2910840 h 3634196"/>
              <a:gd name="connsiteX88" fmla="*/ 1371600 w 2578826"/>
              <a:gd name="connsiteY88" fmla="*/ 2926080 h 3634196"/>
              <a:gd name="connsiteX89" fmla="*/ 1341120 w 2578826"/>
              <a:gd name="connsiteY89" fmla="*/ 2971800 h 3634196"/>
              <a:gd name="connsiteX90" fmla="*/ 1295400 w 2578826"/>
              <a:gd name="connsiteY90" fmla="*/ 2987040 h 3634196"/>
              <a:gd name="connsiteX91" fmla="*/ 1249680 w 2578826"/>
              <a:gd name="connsiteY91" fmla="*/ 3017520 h 3634196"/>
              <a:gd name="connsiteX92" fmla="*/ 1232648 w 2578826"/>
              <a:gd name="connsiteY92" fmla="*/ 3316045 h 3634196"/>
              <a:gd name="connsiteX93" fmla="*/ 701040 w 2578826"/>
              <a:gd name="connsiteY93" fmla="*/ 3489960 h 3634196"/>
              <a:gd name="connsiteX94" fmla="*/ 167640 w 2578826"/>
              <a:gd name="connsiteY94" fmla="*/ 3627120 h 3634196"/>
              <a:gd name="connsiteX95" fmla="*/ 30480 w 2578826"/>
              <a:gd name="connsiteY95" fmla="*/ 3276600 h 3634196"/>
              <a:gd name="connsiteX96" fmla="*/ 15240 w 2578826"/>
              <a:gd name="connsiteY96" fmla="*/ 3230880 h 3634196"/>
              <a:gd name="connsiteX97" fmla="*/ 0 w 2578826"/>
              <a:gd name="connsiteY97" fmla="*/ 3093720 h 3634196"/>
              <a:gd name="connsiteX98" fmla="*/ 15240 w 2578826"/>
              <a:gd name="connsiteY98" fmla="*/ 3078480 h 3634196"/>
              <a:gd name="connsiteX0" fmla="*/ 15240 w 2578826"/>
              <a:gd name="connsiteY0" fmla="*/ 3078480 h 3634196"/>
              <a:gd name="connsiteX1" fmla="*/ 15240 w 2578826"/>
              <a:gd name="connsiteY1" fmla="*/ 3078480 h 3634196"/>
              <a:gd name="connsiteX2" fmla="*/ 152400 w 2578826"/>
              <a:gd name="connsiteY2" fmla="*/ 3032760 h 3634196"/>
              <a:gd name="connsiteX3" fmla="*/ 213360 w 2578826"/>
              <a:gd name="connsiteY3" fmla="*/ 3017520 h 3634196"/>
              <a:gd name="connsiteX4" fmla="*/ 304800 w 2578826"/>
              <a:gd name="connsiteY4" fmla="*/ 2987040 h 3634196"/>
              <a:gd name="connsiteX5" fmla="*/ 350520 w 2578826"/>
              <a:gd name="connsiteY5" fmla="*/ 2971800 h 3634196"/>
              <a:gd name="connsiteX6" fmla="*/ 396240 w 2578826"/>
              <a:gd name="connsiteY6" fmla="*/ 2956560 h 3634196"/>
              <a:gd name="connsiteX7" fmla="*/ 457200 w 2578826"/>
              <a:gd name="connsiteY7" fmla="*/ 2941320 h 3634196"/>
              <a:gd name="connsiteX8" fmla="*/ 548640 w 2578826"/>
              <a:gd name="connsiteY8" fmla="*/ 2895600 h 3634196"/>
              <a:gd name="connsiteX9" fmla="*/ 640080 w 2578826"/>
              <a:gd name="connsiteY9" fmla="*/ 2865120 h 3634196"/>
              <a:gd name="connsiteX10" fmla="*/ 685800 w 2578826"/>
              <a:gd name="connsiteY10" fmla="*/ 2819400 h 3634196"/>
              <a:gd name="connsiteX11" fmla="*/ 731520 w 2578826"/>
              <a:gd name="connsiteY11" fmla="*/ 2788920 h 3634196"/>
              <a:gd name="connsiteX12" fmla="*/ 762000 w 2578826"/>
              <a:gd name="connsiteY12" fmla="*/ 2743200 h 3634196"/>
              <a:gd name="connsiteX13" fmla="*/ 853440 w 2578826"/>
              <a:gd name="connsiteY13" fmla="*/ 2712720 h 3634196"/>
              <a:gd name="connsiteX14" fmla="*/ 944880 w 2578826"/>
              <a:gd name="connsiteY14" fmla="*/ 2636520 h 3634196"/>
              <a:gd name="connsiteX15" fmla="*/ 990600 w 2578826"/>
              <a:gd name="connsiteY15" fmla="*/ 2606040 h 3634196"/>
              <a:gd name="connsiteX16" fmla="*/ 1082040 w 2578826"/>
              <a:gd name="connsiteY16" fmla="*/ 2468880 h 3634196"/>
              <a:gd name="connsiteX17" fmla="*/ 1112520 w 2578826"/>
              <a:gd name="connsiteY17" fmla="*/ 2423160 h 3634196"/>
              <a:gd name="connsiteX18" fmla="*/ 1158240 w 2578826"/>
              <a:gd name="connsiteY18" fmla="*/ 2377440 h 3634196"/>
              <a:gd name="connsiteX19" fmla="*/ 1234440 w 2578826"/>
              <a:gd name="connsiteY19" fmla="*/ 2240280 h 3634196"/>
              <a:gd name="connsiteX20" fmla="*/ 1295400 w 2578826"/>
              <a:gd name="connsiteY20" fmla="*/ 2133600 h 3634196"/>
              <a:gd name="connsiteX21" fmla="*/ 1341120 w 2578826"/>
              <a:gd name="connsiteY21" fmla="*/ 2087880 h 3634196"/>
              <a:gd name="connsiteX22" fmla="*/ 1447800 w 2578826"/>
              <a:gd name="connsiteY22" fmla="*/ 1950720 h 3634196"/>
              <a:gd name="connsiteX23" fmla="*/ 1493520 w 2578826"/>
              <a:gd name="connsiteY23" fmla="*/ 1920240 h 3634196"/>
              <a:gd name="connsiteX24" fmla="*/ 1569720 w 2578826"/>
              <a:gd name="connsiteY24" fmla="*/ 1783080 h 3634196"/>
              <a:gd name="connsiteX25" fmla="*/ 1600200 w 2578826"/>
              <a:gd name="connsiteY25" fmla="*/ 1737360 h 3634196"/>
              <a:gd name="connsiteX26" fmla="*/ 1645920 w 2578826"/>
              <a:gd name="connsiteY26" fmla="*/ 1706880 h 3634196"/>
              <a:gd name="connsiteX27" fmla="*/ 1722120 w 2578826"/>
              <a:gd name="connsiteY27" fmla="*/ 1569720 h 3634196"/>
              <a:gd name="connsiteX28" fmla="*/ 1783080 w 2578826"/>
              <a:gd name="connsiteY28" fmla="*/ 1478280 h 3634196"/>
              <a:gd name="connsiteX29" fmla="*/ 1813560 w 2578826"/>
              <a:gd name="connsiteY29" fmla="*/ 1432560 h 3634196"/>
              <a:gd name="connsiteX30" fmla="*/ 1859280 w 2578826"/>
              <a:gd name="connsiteY30" fmla="*/ 1386840 h 3634196"/>
              <a:gd name="connsiteX31" fmla="*/ 1935480 w 2578826"/>
              <a:gd name="connsiteY31" fmla="*/ 1249680 h 3634196"/>
              <a:gd name="connsiteX32" fmla="*/ 1965960 w 2578826"/>
              <a:gd name="connsiteY32" fmla="*/ 1203960 h 3634196"/>
              <a:gd name="connsiteX33" fmla="*/ 1981200 w 2578826"/>
              <a:gd name="connsiteY33" fmla="*/ 1158240 h 3634196"/>
              <a:gd name="connsiteX34" fmla="*/ 2042160 w 2578826"/>
              <a:gd name="connsiteY34" fmla="*/ 1066800 h 3634196"/>
              <a:gd name="connsiteX35" fmla="*/ 2087880 w 2578826"/>
              <a:gd name="connsiteY35" fmla="*/ 960120 h 3634196"/>
              <a:gd name="connsiteX36" fmla="*/ 2118360 w 2578826"/>
              <a:gd name="connsiteY36" fmla="*/ 914400 h 3634196"/>
              <a:gd name="connsiteX37" fmla="*/ 2133600 w 2578826"/>
              <a:gd name="connsiteY37" fmla="*/ 868680 h 3634196"/>
              <a:gd name="connsiteX38" fmla="*/ 2164080 w 2578826"/>
              <a:gd name="connsiteY38" fmla="*/ 822960 h 3634196"/>
              <a:gd name="connsiteX39" fmla="*/ 2225040 w 2578826"/>
              <a:gd name="connsiteY39" fmla="*/ 670560 h 3634196"/>
              <a:gd name="connsiteX40" fmla="*/ 2255520 w 2578826"/>
              <a:gd name="connsiteY40" fmla="*/ 624840 h 3634196"/>
              <a:gd name="connsiteX41" fmla="*/ 2286000 w 2578826"/>
              <a:gd name="connsiteY41" fmla="*/ 533400 h 3634196"/>
              <a:gd name="connsiteX42" fmla="*/ 2316480 w 2578826"/>
              <a:gd name="connsiteY42" fmla="*/ 472440 h 3634196"/>
              <a:gd name="connsiteX43" fmla="*/ 2346960 w 2578826"/>
              <a:gd name="connsiteY43" fmla="*/ 381000 h 3634196"/>
              <a:gd name="connsiteX44" fmla="*/ 2362200 w 2578826"/>
              <a:gd name="connsiteY44" fmla="*/ 335280 h 3634196"/>
              <a:gd name="connsiteX45" fmla="*/ 2377440 w 2578826"/>
              <a:gd name="connsiteY45" fmla="*/ 91440 h 3634196"/>
              <a:gd name="connsiteX46" fmla="*/ 2392680 w 2578826"/>
              <a:gd name="connsiteY46" fmla="*/ 0 h 3634196"/>
              <a:gd name="connsiteX47" fmla="*/ 2453640 w 2578826"/>
              <a:gd name="connsiteY47" fmla="*/ 0 h 3634196"/>
              <a:gd name="connsiteX48" fmla="*/ 2484120 w 2578826"/>
              <a:gd name="connsiteY48" fmla="*/ 137160 h 3634196"/>
              <a:gd name="connsiteX49" fmla="*/ 2514600 w 2578826"/>
              <a:gd name="connsiteY49" fmla="*/ 228600 h 3634196"/>
              <a:gd name="connsiteX50" fmla="*/ 2529840 w 2578826"/>
              <a:gd name="connsiteY50" fmla="*/ 502920 h 3634196"/>
              <a:gd name="connsiteX51" fmla="*/ 2575560 w 2578826"/>
              <a:gd name="connsiteY51" fmla="*/ 518160 h 3634196"/>
              <a:gd name="connsiteX52" fmla="*/ 2560320 w 2578826"/>
              <a:gd name="connsiteY52" fmla="*/ 792480 h 3634196"/>
              <a:gd name="connsiteX53" fmla="*/ 2529840 w 2578826"/>
              <a:gd name="connsiteY53" fmla="*/ 883920 h 3634196"/>
              <a:gd name="connsiteX54" fmla="*/ 2514600 w 2578826"/>
              <a:gd name="connsiteY54" fmla="*/ 929640 h 3634196"/>
              <a:gd name="connsiteX55" fmla="*/ 2484120 w 2578826"/>
              <a:gd name="connsiteY55" fmla="*/ 975360 h 3634196"/>
              <a:gd name="connsiteX56" fmla="*/ 2453640 w 2578826"/>
              <a:gd name="connsiteY56" fmla="*/ 1066800 h 3634196"/>
              <a:gd name="connsiteX57" fmla="*/ 2438400 w 2578826"/>
              <a:gd name="connsiteY57" fmla="*/ 1112520 h 3634196"/>
              <a:gd name="connsiteX58" fmla="*/ 2499360 w 2578826"/>
              <a:gd name="connsiteY58" fmla="*/ 1188720 h 3634196"/>
              <a:gd name="connsiteX59" fmla="*/ 2514600 w 2578826"/>
              <a:gd name="connsiteY59" fmla="*/ 1234440 h 3634196"/>
              <a:gd name="connsiteX60" fmla="*/ 2575560 w 2578826"/>
              <a:gd name="connsiteY60" fmla="*/ 1325880 h 3634196"/>
              <a:gd name="connsiteX61" fmla="*/ 2545080 w 2578826"/>
              <a:gd name="connsiteY61" fmla="*/ 1417320 h 3634196"/>
              <a:gd name="connsiteX62" fmla="*/ 2529840 w 2578826"/>
              <a:gd name="connsiteY62" fmla="*/ 1463040 h 3634196"/>
              <a:gd name="connsiteX63" fmla="*/ 2499360 w 2578826"/>
              <a:gd name="connsiteY63" fmla="*/ 1569720 h 3634196"/>
              <a:gd name="connsiteX64" fmla="*/ 2438400 w 2578826"/>
              <a:gd name="connsiteY64" fmla="*/ 1661160 h 3634196"/>
              <a:gd name="connsiteX65" fmla="*/ 2392680 w 2578826"/>
              <a:gd name="connsiteY65" fmla="*/ 1691640 h 3634196"/>
              <a:gd name="connsiteX66" fmla="*/ 2362200 w 2578826"/>
              <a:gd name="connsiteY66" fmla="*/ 1737360 h 3634196"/>
              <a:gd name="connsiteX67" fmla="*/ 2362200 w 2578826"/>
              <a:gd name="connsiteY67" fmla="*/ 1798320 h 3634196"/>
              <a:gd name="connsiteX68" fmla="*/ 2346960 w 2578826"/>
              <a:gd name="connsiteY68" fmla="*/ 1920240 h 3634196"/>
              <a:gd name="connsiteX69" fmla="*/ 2301240 w 2578826"/>
              <a:gd name="connsiteY69" fmla="*/ 1965960 h 3634196"/>
              <a:gd name="connsiteX70" fmla="*/ 2286000 w 2578826"/>
              <a:gd name="connsiteY70" fmla="*/ 2011680 h 3634196"/>
              <a:gd name="connsiteX71" fmla="*/ 2240280 w 2578826"/>
              <a:gd name="connsiteY71" fmla="*/ 2042160 h 3634196"/>
              <a:gd name="connsiteX72" fmla="*/ 2133600 w 2578826"/>
              <a:gd name="connsiteY72" fmla="*/ 2179320 h 3634196"/>
              <a:gd name="connsiteX73" fmla="*/ 2103120 w 2578826"/>
              <a:gd name="connsiteY73" fmla="*/ 2225040 h 3634196"/>
              <a:gd name="connsiteX74" fmla="*/ 2072640 w 2578826"/>
              <a:gd name="connsiteY74" fmla="*/ 2270760 h 3634196"/>
              <a:gd name="connsiteX75" fmla="*/ 2026920 w 2578826"/>
              <a:gd name="connsiteY75" fmla="*/ 2362200 h 3634196"/>
              <a:gd name="connsiteX76" fmla="*/ 1981200 w 2578826"/>
              <a:gd name="connsiteY76" fmla="*/ 2377440 h 3634196"/>
              <a:gd name="connsiteX77" fmla="*/ 1935480 w 2578826"/>
              <a:gd name="connsiteY77" fmla="*/ 2468880 h 3634196"/>
              <a:gd name="connsiteX78" fmla="*/ 1889760 w 2578826"/>
              <a:gd name="connsiteY78" fmla="*/ 2484120 h 3634196"/>
              <a:gd name="connsiteX79" fmla="*/ 1905000 w 2578826"/>
              <a:gd name="connsiteY79" fmla="*/ 2529840 h 3634196"/>
              <a:gd name="connsiteX80" fmla="*/ 1946238 w 2578826"/>
              <a:gd name="connsiteY80" fmla="*/ 2589904 h 3634196"/>
              <a:gd name="connsiteX81" fmla="*/ 1874520 w 2578826"/>
              <a:gd name="connsiteY81" fmla="*/ 2682240 h 3634196"/>
              <a:gd name="connsiteX82" fmla="*/ 1828800 w 2578826"/>
              <a:gd name="connsiteY82" fmla="*/ 2697480 h 3634196"/>
              <a:gd name="connsiteX83" fmla="*/ 1737360 w 2578826"/>
              <a:gd name="connsiteY83" fmla="*/ 2758440 h 3634196"/>
              <a:gd name="connsiteX84" fmla="*/ 1691640 w 2578826"/>
              <a:gd name="connsiteY84" fmla="*/ 2788920 h 3634196"/>
              <a:gd name="connsiteX85" fmla="*/ 1645920 w 2578826"/>
              <a:gd name="connsiteY85" fmla="*/ 2804160 h 3634196"/>
              <a:gd name="connsiteX86" fmla="*/ 1463040 w 2578826"/>
              <a:gd name="connsiteY86" fmla="*/ 2895600 h 3634196"/>
              <a:gd name="connsiteX87" fmla="*/ 1417320 w 2578826"/>
              <a:gd name="connsiteY87" fmla="*/ 2910840 h 3634196"/>
              <a:gd name="connsiteX88" fmla="*/ 1371600 w 2578826"/>
              <a:gd name="connsiteY88" fmla="*/ 2926080 h 3634196"/>
              <a:gd name="connsiteX89" fmla="*/ 1341120 w 2578826"/>
              <a:gd name="connsiteY89" fmla="*/ 2971800 h 3634196"/>
              <a:gd name="connsiteX90" fmla="*/ 1295400 w 2578826"/>
              <a:gd name="connsiteY90" fmla="*/ 2987040 h 3634196"/>
              <a:gd name="connsiteX91" fmla="*/ 1249680 w 2578826"/>
              <a:gd name="connsiteY91" fmla="*/ 3017520 h 3634196"/>
              <a:gd name="connsiteX92" fmla="*/ 1232648 w 2578826"/>
              <a:gd name="connsiteY92" fmla="*/ 3316045 h 3634196"/>
              <a:gd name="connsiteX93" fmla="*/ 701040 w 2578826"/>
              <a:gd name="connsiteY93" fmla="*/ 3489960 h 3634196"/>
              <a:gd name="connsiteX94" fmla="*/ 167640 w 2578826"/>
              <a:gd name="connsiteY94" fmla="*/ 3627120 h 3634196"/>
              <a:gd name="connsiteX95" fmla="*/ 30480 w 2578826"/>
              <a:gd name="connsiteY95" fmla="*/ 3276600 h 3634196"/>
              <a:gd name="connsiteX96" fmla="*/ 15240 w 2578826"/>
              <a:gd name="connsiteY96" fmla="*/ 3230880 h 3634196"/>
              <a:gd name="connsiteX97" fmla="*/ 0 w 2578826"/>
              <a:gd name="connsiteY97" fmla="*/ 3093720 h 3634196"/>
              <a:gd name="connsiteX98" fmla="*/ 15240 w 2578826"/>
              <a:gd name="connsiteY98" fmla="*/ 3078480 h 3634196"/>
              <a:gd name="connsiteX0" fmla="*/ 15240 w 2578826"/>
              <a:gd name="connsiteY0" fmla="*/ 3078480 h 3634196"/>
              <a:gd name="connsiteX1" fmla="*/ 15240 w 2578826"/>
              <a:gd name="connsiteY1" fmla="*/ 3078480 h 3634196"/>
              <a:gd name="connsiteX2" fmla="*/ 152400 w 2578826"/>
              <a:gd name="connsiteY2" fmla="*/ 3032760 h 3634196"/>
              <a:gd name="connsiteX3" fmla="*/ 213360 w 2578826"/>
              <a:gd name="connsiteY3" fmla="*/ 3017520 h 3634196"/>
              <a:gd name="connsiteX4" fmla="*/ 304800 w 2578826"/>
              <a:gd name="connsiteY4" fmla="*/ 2987040 h 3634196"/>
              <a:gd name="connsiteX5" fmla="*/ 350520 w 2578826"/>
              <a:gd name="connsiteY5" fmla="*/ 2971800 h 3634196"/>
              <a:gd name="connsiteX6" fmla="*/ 396240 w 2578826"/>
              <a:gd name="connsiteY6" fmla="*/ 2956560 h 3634196"/>
              <a:gd name="connsiteX7" fmla="*/ 457200 w 2578826"/>
              <a:gd name="connsiteY7" fmla="*/ 2941320 h 3634196"/>
              <a:gd name="connsiteX8" fmla="*/ 548640 w 2578826"/>
              <a:gd name="connsiteY8" fmla="*/ 2895600 h 3634196"/>
              <a:gd name="connsiteX9" fmla="*/ 640080 w 2578826"/>
              <a:gd name="connsiteY9" fmla="*/ 2865120 h 3634196"/>
              <a:gd name="connsiteX10" fmla="*/ 685800 w 2578826"/>
              <a:gd name="connsiteY10" fmla="*/ 2819400 h 3634196"/>
              <a:gd name="connsiteX11" fmla="*/ 731520 w 2578826"/>
              <a:gd name="connsiteY11" fmla="*/ 2788920 h 3634196"/>
              <a:gd name="connsiteX12" fmla="*/ 762000 w 2578826"/>
              <a:gd name="connsiteY12" fmla="*/ 2743200 h 3634196"/>
              <a:gd name="connsiteX13" fmla="*/ 853440 w 2578826"/>
              <a:gd name="connsiteY13" fmla="*/ 2712720 h 3634196"/>
              <a:gd name="connsiteX14" fmla="*/ 944880 w 2578826"/>
              <a:gd name="connsiteY14" fmla="*/ 2636520 h 3634196"/>
              <a:gd name="connsiteX15" fmla="*/ 990600 w 2578826"/>
              <a:gd name="connsiteY15" fmla="*/ 2606040 h 3634196"/>
              <a:gd name="connsiteX16" fmla="*/ 1082040 w 2578826"/>
              <a:gd name="connsiteY16" fmla="*/ 2468880 h 3634196"/>
              <a:gd name="connsiteX17" fmla="*/ 1112520 w 2578826"/>
              <a:gd name="connsiteY17" fmla="*/ 2423160 h 3634196"/>
              <a:gd name="connsiteX18" fmla="*/ 1158240 w 2578826"/>
              <a:gd name="connsiteY18" fmla="*/ 2377440 h 3634196"/>
              <a:gd name="connsiteX19" fmla="*/ 1234440 w 2578826"/>
              <a:gd name="connsiteY19" fmla="*/ 2240280 h 3634196"/>
              <a:gd name="connsiteX20" fmla="*/ 1295400 w 2578826"/>
              <a:gd name="connsiteY20" fmla="*/ 2133600 h 3634196"/>
              <a:gd name="connsiteX21" fmla="*/ 1341120 w 2578826"/>
              <a:gd name="connsiteY21" fmla="*/ 2087880 h 3634196"/>
              <a:gd name="connsiteX22" fmla="*/ 1447800 w 2578826"/>
              <a:gd name="connsiteY22" fmla="*/ 1950720 h 3634196"/>
              <a:gd name="connsiteX23" fmla="*/ 1493520 w 2578826"/>
              <a:gd name="connsiteY23" fmla="*/ 1920240 h 3634196"/>
              <a:gd name="connsiteX24" fmla="*/ 1569720 w 2578826"/>
              <a:gd name="connsiteY24" fmla="*/ 1783080 h 3634196"/>
              <a:gd name="connsiteX25" fmla="*/ 1600200 w 2578826"/>
              <a:gd name="connsiteY25" fmla="*/ 1737360 h 3634196"/>
              <a:gd name="connsiteX26" fmla="*/ 1645920 w 2578826"/>
              <a:gd name="connsiteY26" fmla="*/ 1706880 h 3634196"/>
              <a:gd name="connsiteX27" fmla="*/ 1722120 w 2578826"/>
              <a:gd name="connsiteY27" fmla="*/ 1569720 h 3634196"/>
              <a:gd name="connsiteX28" fmla="*/ 1783080 w 2578826"/>
              <a:gd name="connsiteY28" fmla="*/ 1478280 h 3634196"/>
              <a:gd name="connsiteX29" fmla="*/ 1813560 w 2578826"/>
              <a:gd name="connsiteY29" fmla="*/ 1432560 h 3634196"/>
              <a:gd name="connsiteX30" fmla="*/ 1859280 w 2578826"/>
              <a:gd name="connsiteY30" fmla="*/ 1386840 h 3634196"/>
              <a:gd name="connsiteX31" fmla="*/ 1935480 w 2578826"/>
              <a:gd name="connsiteY31" fmla="*/ 1249680 h 3634196"/>
              <a:gd name="connsiteX32" fmla="*/ 1965960 w 2578826"/>
              <a:gd name="connsiteY32" fmla="*/ 1203960 h 3634196"/>
              <a:gd name="connsiteX33" fmla="*/ 1981200 w 2578826"/>
              <a:gd name="connsiteY33" fmla="*/ 1158240 h 3634196"/>
              <a:gd name="connsiteX34" fmla="*/ 2042160 w 2578826"/>
              <a:gd name="connsiteY34" fmla="*/ 1066800 h 3634196"/>
              <a:gd name="connsiteX35" fmla="*/ 2087880 w 2578826"/>
              <a:gd name="connsiteY35" fmla="*/ 960120 h 3634196"/>
              <a:gd name="connsiteX36" fmla="*/ 2118360 w 2578826"/>
              <a:gd name="connsiteY36" fmla="*/ 914400 h 3634196"/>
              <a:gd name="connsiteX37" fmla="*/ 2133600 w 2578826"/>
              <a:gd name="connsiteY37" fmla="*/ 868680 h 3634196"/>
              <a:gd name="connsiteX38" fmla="*/ 2164080 w 2578826"/>
              <a:gd name="connsiteY38" fmla="*/ 822960 h 3634196"/>
              <a:gd name="connsiteX39" fmla="*/ 2225040 w 2578826"/>
              <a:gd name="connsiteY39" fmla="*/ 670560 h 3634196"/>
              <a:gd name="connsiteX40" fmla="*/ 2255520 w 2578826"/>
              <a:gd name="connsiteY40" fmla="*/ 624840 h 3634196"/>
              <a:gd name="connsiteX41" fmla="*/ 2286000 w 2578826"/>
              <a:gd name="connsiteY41" fmla="*/ 533400 h 3634196"/>
              <a:gd name="connsiteX42" fmla="*/ 2316480 w 2578826"/>
              <a:gd name="connsiteY42" fmla="*/ 472440 h 3634196"/>
              <a:gd name="connsiteX43" fmla="*/ 2346960 w 2578826"/>
              <a:gd name="connsiteY43" fmla="*/ 381000 h 3634196"/>
              <a:gd name="connsiteX44" fmla="*/ 2362200 w 2578826"/>
              <a:gd name="connsiteY44" fmla="*/ 335280 h 3634196"/>
              <a:gd name="connsiteX45" fmla="*/ 2377440 w 2578826"/>
              <a:gd name="connsiteY45" fmla="*/ 91440 h 3634196"/>
              <a:gd name="connsiteX46" fmla="*/ 2392680 w 2578826"/>
              <a:gd name="connsiteY46" fmla="*/ 0 h 3634196"/>
              <a:gd name="connsiteX47" fmla="*/ 2453640 w 2578826"/>
              <a:gd name="connsiteY47" fmla="*/ 0 h 3634196"/>
              <a:gd name="connsiteX48" fmla="*/ 2484120 w 2578826"/>
              <a:gd name="connsiteY48" fmla="*/ 137160 h 3634196"/>
              <a:gd name="connsiteX49" fmla="*/ 2514600 w 2578826"/>
              <a:gd name="connsiteY49" fmla="*/ 228600 h 3634196"/>
              <a:gd name="connsiteX50" fmla="*/ 2529840 w 2578826"/>
              <a:gd name="connsiteY50" fmla="*/ 502920 h 3634196"/>
              <a:gd name="connsiteX51" fmla="*/ 2575560 w 2578826"/>
              <a:gd name="connsiteY51" fmla="*/ 518160 h 3634196"/>
              <a:gd name="connsiteX52" fmla="*/ 2560320 w 2578826"/>
              <a:gd name="connsiteY52" fmla="*/ 792480 h 3634196"/>
              <a:gd name="connsiteX53" fmla="*/ 2529840 w 2578826"/>
              <a:gd name="connsiteY53" fmla="*/ 883920 h 3634196"/>
              <a:gd name="connsiteX54" fmla="*/ 2514600 w 2578826"/>
              <a:gd name="connsiteY54" fmla="*/ 929640 h 3634196"/>
              <a:gd name="connsiteX55" fmla="*/ 2484120 w 2578826"/>
              <a:gd name="connsiteY55" fmla="*/ 975360 h 3634196"/>
              <a:gd name="connsiteX56" fmla="*/ 2453640 w 2578826"/>
              <a:gd name="connsiteY56" fmla="*/ 1066800 h 3634196"/>
              <a:gd name="connsiteX57" fmla="*/ 2438400 w 2578826"/>
              <a:gd name="connsiteY57" fmla="*/ 1112520 h 3634196"/>
              <a:gd name="connsiteX58" fmla="*/ 2499360 w 2578826"/>
              <a:gd name="connsiteY58" fmla="*/ 1188720 h 3634196"/>
              <a:gd name="connsiteX59" fmla="*/ 2514600 w 2578826"/>
              <a:gd name="connsiteY59" fmla="*/ 1234440 h 3634196"/>
              <a:gd name="connsiteX60" fmla="*/ 2575560 w 2578826"/>
              <a:gd name="connsiteY60" fmla="*/ 1325880 h 3634196"/>
              <a:gd name="connsiteX61" fmla="*/ 2545080 w 2578826"/>
              <a:gd name="connsiteY61" fmla="*/ 1417320 h 3634196"/>
              <a:gd name="connsiteX62" fmla="*/ 2529840 w 2578826"/>
              <a:gd name="connsiteY62" fmla="*/ 1463040 h 3634196"/>
              <a:gd name="connsiteX63" fmla="*/ 2499360 w 2578826"/>
              <a:gd name="connsiteY63" fmla="*/ 1569720 h 3634196"/>
              <a:gd name="connsiteX64" fmla="*/ 2438400 w 2578826"/>
              <a:gd name="connsiteY64" fmla="*/ 1661160 h 3634196"/>
              <a:gd name="connsiteX65" fmla="*/ 2392680 w 2578826"/>
              <a:gd name="connsiteY65" fmla="*/ 1691640 h 3634196"/>
              <a:gd name="connsiteX66" fmla="*/ 2362200 w 2578826"/>
              <a:gd name="connsiteY66" fmla="*/ 1737360 h 3634196"/>
              <a:gd name="connsiteX67" fmla="*/ 2362200 w 2578826"/>
              <a:gd name="connsiteY67" fmla="*/ 1798320 h 3634196"/>
              <a:gd name="connsiteX68" fmla="*/ 2346960 w 2578826"/>
              <a:gd name="connsiteY68" fmla="*/ 1920240 h 3634196"/>
              <a:gd name="connsiteX69" fmla="*/ 2301240 w 2578826"/>
              <a:gd name="connsiteY69" fmla="*/ 1965960 h 3634196"/>
              <a:gd name="connsiteX70" fmla="*/ 2286000 w 2578826"/>
              <a:gd name="connsiteY70" fmla="*/ 2011680 h 3634196"/>
              <a:gd name="connsiteX71" fmla="*/ 2240280 w 2578826"/>
              <a:gd name="connsiteY71" fmla="*/ 2042160 h 3634196"/>
              <a:gd name="connsiteX72" fmla="*/ 2133600 w 2578826"/>
              <a:gd name="connsiteY72" fmla="*/ 2179320 h 3634196"/>
              <a:gd name="connsiteX73" fmla="*/ 2103120 w 2578826"/>
              <a:gd name="connsiteY73" fmla="*/ 2225040 h 3634196"/>
              <a:gd name="connsiteX74" fmla="*/ 2072640 w 2578826"/>
              <a:gd name="connsiteY74" fmla="*/ 2270760 h 3634196"/>
              <a:gd name="connsiteX75" fmla="*/ 2026920 w 2578826"/>
              <a:gd name="connsiteY75" fmla="*/ 2362200 h 3634196"/>
              <a:gd name="connsiteX76" fmla="*/ 1981200 w 2578826"/>
              <a:gd name="connsiteY76" fmla="*/ 2377440 h 3634196"/>
              <a:gd name="connsiteX77" fmla="*/ 1922033 w 2578826"/>
              <a:gd name="connsiteY77" fmla="*/ 2433021 h 3634196"/>
              <a:gd name="connsiteX78" fmla="*/ 1889760 w 2578826"/>
              <a:gd name="connsiteY78" fmla="*/ 2484120 h 3634196"/>
              <a:gd name="connsiteX79" fmla="*/ 1905000 w 2578826"/>
              <a:gd name="connsiteY79" fmla="*/ 2529840 h 3634196"/>
              <a:gd name="connsiteX80" fmla="*/ 1946238 w 2578826"/>
              <a:gd name="connsiteY80" fmla="*/ 2589904 h 3634196"/>
              <a:gd name="connsiteX81" fmla="*/ 1874520 w 2578826"/>
              <a:gd name="connsiteY81" fmla="*/ 2682240 h 3634196"/>
              <a:gd name="connsiteX82" fmla="*/ 1828800 w 2578826"/>
              <a:gd name="connsiteY82" fmla="*/ 2697480 h 3634196"/>
              <a:gd name="connsiteX83" fmla="*/ 1737360 w 2578826"/>
              <a:gd name="connsiteY83" fmla="*/ 2758440 h 3634196"/>
              <a:gd name="connsiteX84" fmla="*/ 1691640 w 2578826"/>
              <a:gd name="connsiteY84" fmla="*/ 2788920 h 3634196"/>
              <a:gd name="connsiteX85" fmla="*/ 1645920 w 2578826"/>
              <a:gd name="connsiteY85" fmla="*/ 2804160 h 3634196"/>
              <a:gd name="connsiteX86" fmla="*/ 1463040 w 2578826"/>
              <a:gd name="connsiteY86" fmla="*/ 2895600 h 3634196"/>
              <a:gd name="connsiteX87" fmla="*/ 1417320 w 2578826"/>
              <a:gd name="connsiteY87" fmla="*/ 2910840 h 3634196"/>
              <a:gd name="connsiteX88" fmla="*/ 1371600 w 2578826"/>
              <a:gd name="connsiteY88" fmla="*/ 2926080 h 3634196"/>
              <a:gd name="connsiteX89" fmla="*/ 1341120 w 2578826"/>
              <a:gd name="connsiteY89" fmla="*/ 2971800 h 3634196"/>
              <a:gd name="connsiteX90" fmla="*/ 1295400 w 2578826"/>
              <a:gd name="connsiteY90" fmla="*/ 2987040 h 3634196"/>
              <a:gd name="connsiteX91" fmla="*/ 1249680 w 2578826"/>
              <a:gd name="connsiteY91" fmla="*/ 3017520 h 3634196"/>
              <a:gd name="connsiteX92" fmla="*/ 1232648 w 2578826"/>
              <a:gd name="connsiteY92" fmla="*/ 3316045 h 3634196"/>
              <a:gd name="connsiteX93" fmla="*/ 701040 w 2578826"/>
              <a:gd name="connsiteY93" fmla="*/ 3489960 h 3634196"/>
              <a:gd name="connsiteX94" fmla="*/ 167640 w 2578826"/>
              <a:gd name="connsiteY94" fmla="*/ 3627120 h 3634196"/>
              <a:gd name="connsiteX95" fmla="*/ 30480 w 2578826"/>
              <a:gd name="connsiteY95" fmla="*/ 3276600 h 3634196"/>
              <a:gd name="connsiteX96" fmla="*/ 15240 w 2578826"/>
              <a:gd name="connsiteY96" fmla="*/ 3230880 h 3634196"/>
              <a:gd name="connsiteX97" fmla="*/ 0 w 2578826"/>
              <a:gd name="connsiteY97" fmla="*/ 3093720 h 3634196"/>
              <a:gd name="connsiteX98" fmla="*/ 15240 w 2578826"/>
              <a:gd name="connsiteY98" fmla="*/ 3078480 h 3634196"/>
              <a:gd name="connsiteX0" fmla="*/ 15240 w 2578826"/>
              <a:gd name="connsiteY0" fmla="*/ 3078480 h 3634196"/>
              <a:gd name="connsiteX1" fmla="*/ 15240 w 2578826"/>
              <a:gd name="connsiteY1" fmla="*/ 3078480 h 3634196"/>
              <a:gd name="connsiteX2" fmla="*/ 152400 w 2578826"/>
              <a:gd name="connsiteY2" fmla="*/ 3032760 h 3634196"/>
              <a:gd name="connsiteX3" fmla="*/ 213360 w 2578826"/>
              <a:gd name="connsiteY3" fmla="*/ 3017520 h 3634196"/>
              <a:gd name="connsiteX4" fmla="*/ 304800 w 2578826"/>
              <a:gd name="connsiteY4" fmla="*/ 2987040 h 3634196"/>
              <a:gd name="connsiteX5" fmla="*/ 350520 w 2578826"/>
              <a:gd name="connsiteY5" fmla="*/ 2971800 h 3634196"/>
              <a:gd name="connsiteX6" fmla="*/ 396240 w 2578826"/>
              <a:gd name="connsiteY6" fmla="*/ 2956560 h 3634196"/>
              <a:gd name="connsiteX7" fmla="*/ 457200 w 2578826"/>
              <a:gd name="connsiteY7" fmla="*/ 2941320 h 3634196"/>
              <a:gd name="connsiteX8" fmla="*/ 548640 w 2578826"/>
              <a:gd name="connsiteY8" fmla="*/ 2895600 h 3634196"/>
              <a:gd name="connsiteX9" fmla="*/ 640080 w 2578826"/>
              <a:gd name="connsiteY9" fmla="*/ 2865120 h 3634196"/>
              <a:gd name="connsiteX10" fmla="*/ 685800 w 2578826"/>
              <a:gd name="connsiteY10" fmla="*/ 2819400 h 3634196"/>
              <a:gd name="connsiteX11" fmla="*/ 731520 w 2578826"/>
              <a:gd name="connsiteY11" fmla="*/ 2788920 h 3634196"/>
              <a:gd name="connsiteX12" fmla="*/ 762000 w 2578826"/>
              <a:gd name="connsiteY12" fmla="*/ 2743200 h 3634196"/>
              <a:gd name="connsiteX13" fmla="*/ 853440 w 2578826"/>
              <a:gd name="connsiteY13" fmla="*/ 2712720 h 3634196"/>
              <a:gd name="connsiteX14" fmla="*/ 944880 w 2578826"/>
              <a:gd name="connsiteY14" fmla="*/ 2636520 h 3634196"/>
              <a:gd name="connsiteX15" fmla="*/ 990600 w 2578826"/>
              <a:gd name="connsiteY15" fmla="*/ 2606040 h 3634196"/>
              <a:gd name="connsiteX16" fmla="*/ 1082040 w 2578826"/>
              <a:gd name="connsiteY16" fmla="*/ 2468880 h 3634196"/>
              <a:gd name="connsiteX17" fmla="*/ 1112520 w 2578826"/>
              <a:gd name="connsiteY17" fmla="*/ 2423160 h 3634196"/>
              <a:gd name="connsiteX18" fmla="*/ 1158240 w 2578826"/>
              <a:gd name="connsiteY18" fmla="*/ 2377440 h 3634196"/>
              <a:gd name="connsiteX19" fmla="*/ 1234440 w 2578826"/>
              <a:gd name="connsiteY19" fmla="*/ 2240280 h 3634196"/>
              <a:gd name="connsiteX20" fmla="*/ 1295400 w 2578826"/>
              <a:gd name="connsiteY20" fmla="*/ 2133600 h 3634196"/>
              <a:gd name="connsiteX21" fmla="*/ 1341120 w 2578826"/>
              <a:gd name="connsiteY21" fmla="*/ 2087880 h 3634196"/>
              <a:gd name="connsiteX22" fmla="*/ 1447800 w 2578826"/>
              <a:gd name="connsiteY22" fmla="*/ 1950720 h 3634196"/>
              <a:gd name="connsiteX23" fmla="*/ 1493520 w 2578826"/>
              <a:gd name="connsiteY23" fmla="*/ 1920240 h 3634196"/>
              <a:gd name="connsiteX24" fmla="*/ 1569720 w 2578826"/>
              <a:gd name="connsiteY24" fmla="*/ 1783080 h 3634196"/>
              <a:gd name="connsiteX25" fmla="*/ 1600200 w 2578826"/>
              <a:gd name="connsiteY25" fmla="*/ 1737360 h 3634196"/>
              <a:gd name="connsiteX26" fmla="*/ 1645920 w 2578826"/>
              <a:gd name="connsiteY26" fmla="*/ 1706880 h 3634196"/>
              <a:gd name="connsiteX27" fmla="*/ 1722120 w 2578826"/>
              <a:gd name="connsiteY27" fmla="*/ 1569720 h 3634196"/>
              <a:gd name="connsiteX28" fmla="*/ 1783080 w 2578826"/>
              <a:gd name="connsiteY28" fmla="*/ 1478280 h 3634196"/>
              <a:gd name="connsiteX29" fmla="*/ 1813560 w 2578826"/>
              <a:gd name="connsiteY29" fmla="*/ 1432560 h 3634196"/>
              <a:gd name="connsiteX30" fmla="*/ 1859280 w 2578826"/>
              <a:gd name="connsiteY30" fmla="*/ 1386840 h 3634196"/>
              <a:gd name="connsiteX31" fmla="*/ 1935480 w 2578826"/>
              <a:gd name="connsiteY31" fmla="*/ 1249680 h 3634196"/>
              <a:gd name="connsiteX32" fmla="*/ 1965960 w 2578826"/>
              <a:gd name="connsiteY32" fmla="*/ 1203960 h 3634196"/>
              <a:gd name="connsiteX33" fmla="*/ 1981200 w 2578826"/>
              <a:gd name="connsiteY33" fmla="*/ 1158240 h 3634196"/>
              <a:gd name="connsiteX34" fmla="*/ 2042160 w 2578826"/>
              <a:gd name="connsiteY34" fmla="*/ 1066800 h 3634196"/>
              <a:gd name="connsiteX35" fmla="*/ 2087880 w 2578826"/>
              <a:gd name="connsiteY35" fmla="*/ 960120 h 3634196"/>
              <a:gd name="connsiteX36" fmla="*/ 2118360 w 2578826"/>
              <a:gd name="connsiteY36" fmla="*/ 914400 h 3634196"/>
              <a:gd name="connsiteX37" fmla="*/ 2133600 w 2578826"/>
              <a:gd name="connsiteY37" fmla="*/ 868680 h 3634196"/>
              <a:gd name="connsiteX38" fmla="*/ 2164080 w 2578826"/>
              <a:gd name="connsiteY38" fmla="*/ 822960 h 3634196"/>
              <a:gd name="connsiteX39" fmla="*/ 2225040 w 2578826"/>
              <a:gd name="connsiteY39" fmla="*/ 670560 h 3634196"/>
              <a:gd name="connsiteX40" fmla="*/ 2255520 w 2578826"/>
              <a:gd name="connsiteY40" fmla="*/ 624840 h 3634196"/>
              <a:gd name="connsiteX41" fmla="*/ 2286000 w 2578826"/>
              <a:gd name="connsiteY41" fmla="*/ 533400 h 3634196"/>
              <a:gd name="connsiteX42" fmla="*/ 2316480 w 2578826"/>
              <a:gd name="connsiteY42" fmla="*/ 472440 h 3634196"/>
              <a:gd name="connsiteX43" fmla="*/ 2346960 w 2578826"/>
              <a:gd name="connsiteY43" fmla="*/ 381000 h 3634196"/>
              <a:gd name="connsiteX44" fmla="*/ 2362200 w 2578826"/>
              <a:gd name="connsiteY44" fmla="*/ 335280 h 3634196"/>
              <a:gd name="connsiteX45" fmla="*/ 2377440 w 2578826"/>
              <a:gd name="connsiteY45" fmla="*/ 91440 h 3634196"/>
              <a:gd name="connsiteX46" fmla="*/ 2392680 w 2578826"/>
              <a:gd name="connsiteY46" fmla="*/ 0 h 3634196"/>
              <a:gd name="connsiteX47" fmla="*/ 2453640 w 2578826"/>
              <a:gd name="connsiteY47" fmla="*/ 0 h 3634196"/>
              <a:gd name="connsiteX48" fmla="*/ 2484120 w 2578826"/>
              <a:gd name="connsiteY48" fmla="*/ 137160 h 3634196"/>
              <a:gd name="connsiteX49" fmla="*/ 2514600 w 2578826"/>
              <a:gd name="connsiteY49" fmla="*/ 228600 h 3634196"/>
              <a:gd name="connsiteX50" fmla="*/ 2529840 w 2578826"/>
              <a:gd name="connsiteY50" fmla="*/ 502920 h 3634196"/>
              <a:gd name="connsiteX51" fmla="*/ 2575560 w 2578826"/>
              <a:gd name="connsiteY51" fmla="*/ 518160 h 3634196"/>
              <a:gd name="connsiteX52" fmla="*/ 2560320 w 2578826"/>
              <a:gd name="connsiteY52" fmla="*/ 792480 h 3634196"/>
              <a:gd name="connsiteX53" fmla="*/ 2529840 w 2578826"/>
              <a:gd name="connsiteY53" fmla="*/ 883920 h 3634196"/>
              <a:gd name="connsiteX54" fmla="*/ 2514600 w 2578826"/>
              <a:gd name="connsiteY54" fmla="*/ 929640 h 3634196"/>
              <a:gd name="connsiteX55" fmla="*/ 2484120 w 2578826"/>
              <a:gd name="connsiteY55" fmla="*/ 975360 h 3634196"/>
              <a:gd name="connsiteX56" fmla="*/ 2453640 w 2578826"/>
              <a:gd name="connsiteY56" fmla="*/ 1066800 h 3634196"/>
              <a:gd name="connsiteX57" fmla="*/ 2438400 w 2578826"/>
              <a:gd name="connsiteY57" fmla="*/ 1112520 h 3634196"/>
              <a:gd name="connsiteX58" fmla="*/ 2499360 w 2578826"/>
              <a:gd name="connsiteY58" fmla="*/ 1188720 h 3634196"/>
              <a:gd name="connsiteX59" fmla="*/ 2514600 w 2578826"/>
              <a:gd name="connsiteY59" fmla="*/ 1234440 h 3634196"/>
              <a:gd name="connsiteX60" fmla="*/ 2575560 w 2578826"/>
              <a:gd name="connsiteY60" fmla="*/ 1325880 h 3634196"/>
              <a:gd name="connsiteX61" fmla="*/ 2545080 w 2578826"/>
              <a:gd name="connsiteY61" fmla="*/ 1417320 h 3634196"/>
              <a:gd name="connsiteX62" fmla="*/ 2529840 w 2578826"/>
              <a:gd name="connsiteY62" fmla="*/ 1463040 h 3634196"/>
              <a:gd name="connsiteX63" fmla="*/ 2499360 w 2578826"/>
              <a:gd name="connsiteY63" fmla="*/ 1569720 h 3634196"/>
              <a:gd name="connsiteX64" fmla="*/ 2438400 w 2578826"/>
              <a:gd name="connsiteY64" fmla="*/ 1661160 h 3634196"/>
              <a:gd name="connsiteX65" fmla="*/ 2392680 w 2578826"/>
              <a:gd name="connsiteY65" fmla="*/ 1691640 h 3634196"/>
              <a:gd name="connsiteX66" fmla="*/ 2362200 w 2578826"/>
              <a:gd name="connsiteY66" fmla="*/ 1737360 h 3634196"/>
              <a:gd name="connsiteX67" fmla="*/ 2362200 w 2578826"/>
              <a:gd name="connsiteY67" fmla="*/ 1798320 h 3634196"/>
              <a:gd name="connsiteX68" fmla="*/ 2346960 w 2578826"/>
              <a:gd name="connsiteY68" fmla="*/ 1920240 h 3634196"/>
              <a:gd name="connsiteX69" fmla="*/ 2301240 w 2578826"/>
              <a:gd name="connsiteY69" fmla="*/ 1965960 h 3634196"/>
              <a:gd name="connsiteX70" fmla="*/ 2286000 w 2578826"/>
              <a:gd name="connsiteY70" fmla="*/ 2011680 h 3634196"/>
              <a:gd name="connsiteX71" fmla="*/ 2240280 w 2578826"/>
              <a:gd name="connsiteY71" fmla="*/ 2042160 h 3634196"/>
              <a:gd name="connsiteX72" fmla="*/ 2133600 w 2578826"/>
              <a:gd name="connsiteY72" fmla="*/ 2179320 h 3634196"/>
              <a:gd name="connsiteX73" fmla="*/ 2103120 w 2578826"/>
              <a:gd name="connsiteY73" fmla="*/ 2225040 h 3634196"/>
              <a:gd name="connsiteX74" fmla="*/ 2072640 w 2578826"/>
              <a:gd name="connsiteY74" fmla="*/ 2270760 h 3634196"/>
              <a:gd name="connsiteX75" fmla="*/ 2040367 w 2578826"/>
              <a:gd name="connsiteY75" fmla="*/ 2330823 h 3634196"/>
              <a:gd name="connsiteX76" fmla="*/ 1981200 w 2578826"/>
              <a:gd name="connsiteY76" fmla="*/ 2377440 h 3634196"/>
              <a:gd name="connsiteX77" fmla="*/ 1922033 w 2578826"/>
              <a:gd name="connsiteY77" fmla="*/ 2433021 h 3634196"/>
              <a:gd name="connsiteX78" fmla="*/ 1889760 w 2578826"/>
              <a:gd name="connsiteY78" fmla="*/ 2484120 h 3634196"/>
              <a:gd name="connsiteX79" fmla="*/ 1905000 w 2578826"/>
              <a:gd name="connsiteY79" fmla="*/ 2529840 h 3634196"/>
              <a:gd name="connsiteX80" fmla="*/ 1946238 w 2578826"/>
              <a:gd name="connsiteY80" fmla="*/ 2589904 h 3634196"/>
              <a:gd name="connsiteX81" fmla="*/ 1874520 w 2578826"/>
              <a:gd name="connsiteY81" fmla="*/ 2682240 h 3634196"/>
              <a:gd name="connsiteX82" fmla="*/ 1828800 w 2578826"/>
              <a:gd name="connsiteY82" fmla="*/ 2697480 h 3634196"/>
              <a:gd name="connsiteX83" fmla="*/ 1737360 w 2578826"/>
              <a:gd name="connsiteY83" fmla="*/ 2758440 h 3634196"/>
              <a:gd name="connsiteX84" fmla="*/ 1691640 w 2578826"/>
              <a:gd name="connsiteY84" fmla="*/ 2788920 h 3634196"/>
              <a:gd name="connsiteX85" fmla="*/ 1645920 w 2578826"/>
              <a:gd name="connsiteY85" fmla="*/ 2804160 h 3634196"/>
              <a:gd name="connsiteX86" fmla="*/ 1463040 w 2578826"/>
              <a:gd name="connsiteY86" fmla="*/ 2895600 h 3634196"/>
              <a:gd name="connsiteX87" fmla="*/ 1417320 w 2578826"/>
              <a:gd name="connsiteY87" fmla="*/ 2910840 h 3634196"/>
              <a:gd name="connsiteX88" fmla="*/ 1371600 w 2578826"/>
              <a:gd name="connsiteY88" fmla="*/ 2926080 h 3634196"/>
              <a:gd name="connsiteX89" fmla="*/ 1341120 w 2578826"/>
              <a:gd name="connsiteY89" fmla="*/ 2971800 h 3634196"/>
              <a:gd name="connsiteX90" fmla="*/ 1295400 w 2578826"/>
              <a:gd name="connsiteY90" fmla="*/ 2987040 h 3634196"/>
              <a:gd name="connsiteX91" fmla="*/ 1249680 w 2578826"/>
              <a:gd name="connsiteY91" fmla="*/ 3017520 h 3634196"/>
              <a:gd name="connsiteX92" fmla="*/ 1232648 w 2578826"/>
              <a:gd name="connsiteY92" fmla="*/ 3316045 h 3634196"/>
              <a:gd name="connsiteX93" fmla="*/ 701040 w 2578826"/>
              <a:gd name="connsiteY93" fmla="*/ 3489960 h 3634196"/>
              <a:gd name="connsiteX94" fmla="*/ 167640 w 2578826"/>
              <a:gd name="connsiteY94" fmla="*/ 3627120 h 3634196"/>
              <a:gd name="connsiteX95" fmla="*/ 30480 w 2578826"/>
              <a:gd name="connsiteY95" fmla="*/ 3276600 h 3634196"/>
              <a:gd name="connsiteX96" fmla="*/ 15240 w 2578826"/>
              <a:gd name="connsiteY96" fmla="*/ 3230880 h 3634196"/>
              <a:gd name="connsiteX97" fmla="*/ 0 w 2578826"/>
              <a:gd name="connsiteY97" fmla="*/ 3093720 h 3634196"/>
              <a:gd name="connsiteX98" fmla="*/ 15240 w 2578826"/>
              <a:gd name="connsiteY98" fmla="*/ 3078480 h 3634196"/>
              <a:gd name="connsiteX0" fmla="*/ 15240 w 2578826"/>
              <a:gd name="connsiteY0" fmla="*/ 3078480 h 3634196"/>
              <a:gd name="connsiteX1" fmla="*/ 15240 w 2578826"/>
              <a:gd name="connsiteY1" fmla="*/ 3078480 h 3634196"/>
              <a:gd name="connsiteX2" fmla="*/ 152400 w 2578826"/>
              <a:gd name="connsiteY2" fmla="*/ 3032760 h 3634196"/>
              <a:gd name="connsiteX3" fmla="*/ 213360 w 2578826"/>
              <a:gd name="connsiteY3" fmla="*/ 3017520 h 3634196"/>
              <a:gd name="connsiteX4" fmla="*/ 304800 w 2578826"/>
              <a:gd name="connsiteY4" fmla="*/ 2987040 h 3634196"/>
              <a:gd name="connsiteX5" fmla="*/ 350520 w 2578826"/>
              <a:gd name="connsiteY5" fmla="*/ 2971800 h 3634196"/>
              <a:gd name="connsiteX6" fmla="*/ 396240 w 2578826"/>
              <a:gd name="connsiteY6" fmla="*/ 2956560 h 3634196"/>
              <a:gd name="connsiteX7" fmla="*/ 457200 w 2578826"/>
              <a:gd name="connsiteY7" fmla="*/ 2941320 h 3634196"/>
              <a:gd name="connsiteX8" fmla="*/ 548640 w 2578826"/>
              <a:gd name="connsiteY8" fmla="*/ 2895600 h 3634196"/>
              <a:gd name="connsiteX9" fmla="*/ 640080 w 2578826"/>
              <a:gd name="connsiteY9" fmla="*/ 2865120 h 3634196"/>
              <a:gd name="connsiteX10" fmla="*/ 685800 w 2578826"/>
              <a:gd name="connsiteY10" fmla="*/ 2819400 h 3634196"/>
              <a:gd name="connsiteX11" fmla="*/ 731520 w 2578826"/>
              <a:gd name="connsiteY11" fmla="*/ 2788920 h 3634196"/>
              <a:gd name="connsiteX12" fmla="*/ 762000 w 2578826"/>
              <a:gd name="connsiteY12" fmla="*/ 2743200 h 3634196"/>
              <a:gd name="connsiteX13" fmla="*/ 853440 w 2578826"/>
              <a:gd name="connsiteY13" fmla="*/ 2712720 h 3634196"/>
              <a:gd name="connsiteX14" fmla="*/ 944880 w 2578826"/>
              <a:gd name="connsiteY14" fmla="*/ 2636520 h 3634196"/>
              <a:gd name="connsiteX15" fmla="*/ 990600 w 2578826"/>
              <a:gd name="connsiteY15" fmla="*/ 2606040 h 3634196"/>
              <a:gd name="connsiteX16" fmla="*/ 1082040 w 2578826"/>
              <a:gd name="connsiteY16" fmla="*/ 2468880 h 3634196"/>
              <a:gd name="connsiteX17" fmla="*/ 1112520 w 2578826"/>
              <a:gd name="connsiteY17" fmla="*/ 2423160 h 3634196"/>
              <a:gd name="connsiteX18" fmla="*/ 1158240 w 2578826"/>
              <a:gd name="connsiteY18" fmla="*/ 2377440 h 3634196"/>
              <a:gd name="connsiteX19" fmla="*/ 1234440 w 2578826"/>
              <a:gd name="connsiteY19" fmla="*/ 2240280 h 3634196"/>
              <a:gd name="connsiteX20" fmla="*/ 1295400 w 2578826"/>
              <a:gd name="connsiteY20" fmla="*/ 2133600 h 3634196"/>
              <a:gd name="connsiteX21" fmla="*/ 1341120 w 2578826"/>
              <a:gd name="connsiteY21" fmla="*/ 2087880 h 3634196"/>
              <a:gd name="connsiteX22" fmla="*/ 1447800 w 2578826"/>
              <a:gd name="connsiteY22" fmla="*/ 1950720 h 3634196"/>
              <a:gd name="connsiteX23" fmla="*/ 1493520 w 2578826"/>
              <a:gd name="connsiteY23" fmla="*/ 1920240 h 3634196"/>
              <a:gd name="connsiteX24" fmla="*/ 1569720 w 2578826"/>
              <a:gd name="connsiteY24" fmla="*/ 1783080 h 3634196"/>
              <a:gd name="connsiteX25" fmla="*/ 1600200 w 2578826"/>
              <a:gd name="connsiteY25" fmla="*/ 1737360 h 3634196"/>
              <a:gd name="connsiteX26" fmla="*/ 1645920 w 2578826"/>
              <a:gd name="connsiteY26" fmla="*/ 1706880 h 3634196"/>
              <a:gd name="connsiteX27" fmla="*/ 1722120 w 2578826"/>
              <a:gd name="connsiteY27" fmla="*/ 1569720 h 3634196"/>
              <a:gd name="connsiteX28" fmla="*/ 1783080 w 2578826"/>
              <a:gd name="connsiteY28" fmla="*/ 1478280 h 3634196"/>
              <a:gd name="connsiteX29" fmla="*/ 1813560 w 2578826"/>
              <a:gd name="connsiteY29" fmla="*/ 1432560 h 3634196"/>
              <a:gd name="connsiteX30" fmla="*/ 1859280 w 2578826"/>
              <a:gd name="connsiteY30" fmla="*/ 1386840 h 3634196"/>
              <a:gd name="connsiteX31" fmla="*/ 1935480 w 2578826"/>
              <a:gd name="connsiteY31" fmla="*/ 1249680 h 3634196"/>
              <a:gd name="connsiteX32" fmla="*/ 1965960 w 2578826"/>
              <a:gd name="connsiteY32" fmla="*/ 1203960 h 3634196"/>
              <a:gd name="connsiteX33" fmla="*/ 1981200 w 2578826"/>
              <a:gd name="connsiteY33" fmla="*/ 1158240 h 3634196"/>
              <a:gd name="connsiteX34" fmla="*/ 2042160 w 2578826"/>
              <a:gd name="connsiteY34" fmla="*/ 1066800 h 3634196"/>
              <a:gd name="connsiteX35" fmla="*/ 2087880 w 2578826"/>
              <a:gd name="connsiteY35" fmla="*/ 960120 h 3634196"/>
              <a:gd name="connsiteX36" fmla="*/ 2118360 w 2578826"/>
              <a:gd name="connsiteY36" fmla="*/ 914400 h 3634196"/>
              <a:gd name="connsiteX37" fmla="*/ 2133600 w 2578826"/>
              <a:gd name="connsiteY37" fmla="*/ 868680 h 3634196"/>
              <a:gd name="connsiteX38" fmla="*/ 2164080 w 2578826"/>
              <a:gd name="connsiteY38" fmla="*/ 822960 h 3634196"/>
              <a:gd name="connsiteX39" fmla="*/ 2225040 w 2578826"/>
              <a:gd name="connsiteY39" fmla="*/ 670560 h 3634196"/>
              <a:gd name="connsiteX40" fmla="*/ 2255520 w 2578826"/>
              <a:gd name="connsiteY40" fmla="*/ 624840 h 3634196"/>
              <a:gd name="connsiteX41" fmla="*/ 2286000 w 2578826"/>
              <a:gd name="connsiteY41" fmla="*/ 533400 h 3634196"/>
              <a:gd name="connsiteX42" fmla="*/ 2316480 w 2578826"/>
              <a:gd name="connsiteY42" fmla="*/ 472440 h 3634196"/>
              <a:gd name="connsiteX43" fmla="*/ 2346960 w 2578826"/>
              <a:gd name="connsiteY43" fmla="*/ 381000 h 3634196"/>
              <a:gd name="connsiteX44" fmla="*/ 2362200 w 2578826"/>
              <a:gd name="connsiteY44" fmla="*/ 335280 h 3634196"/>
              <a:gd name="connsiteX45" fmla="*/ 2377440 w 2578826"/>
              <a:gd name="connsiteY45" fmla="*/ 91440 h 3634196"/>
              <a:gd name="connsiteX46" fmla="*/ 2392680 w 2578826"/>
              <a:gd name="connsiteY46" fmla="*/ 0 h 3634196"/>
              <a:gd name="connsiteX47" fmla="*/ 2453640 w 2578826"/>
              <a:gd name="connsiteY47" fmla="*/ 0 h 3634196"/>
              <a:gd name="connsiteX48" fmla="*/ 2484120 w 2578826"/>
              <a:gd name="connsiteY48" fmla="*/ 137160 h 3634196"/>
              <a:gd name="connsiteX49" fmla="*/ 2514600 w 2578826"/>
              <a:gd name="connsiteY49" fmla="*/ 228600 h 3634196"/>
              <a:gd name="connsiteX50" fmla="*/ 2529840 w 2578826"/>
              <a:gd name="connsiteY50" fmla="*/ 502920 h 3634196"/>
              <a:gd name="connsiteX51" fmla="*/ 2575560 w 2578826"/>
              <a:gd name="connsiteY51" fmla="*/ 518160 h 3634196"/>
              <a:gd name="connsiteX52" fmla="*/ 2560320 w 2578826"/>
              <a:gd name="connsiteY52" fmla="*/ 792480 h 3634196"/>
              <a:gd name="connsiteX53" fmla="*/ 2529840 w 2578826"/>
              <a:gd name="connsiteY53" fmla="*/ 883920 h 3634196"/>
              <a:gd name="connsiteX54" fmla="*/ 2514600 w 2578826"/>
              <a:gd name="connsiteY54" fmla="*/ 929640 h 3634196"/>
              <a:gd name="connsiteX55" fmla="*/ 2484120 w 2578826"/>
              <a:gd name="connsiteY55" fmla="*/ 975360 h 3634196"/>
              <a:gd name="connsiteX56" fmla="*/ 2453640 w 2578826"/>
              <a:gd name="connsiteY56" fmla="*/ 1066800 h 3634196"/>
              <a:gd name="connsiteX57" fmla="*/ 2438400 w 2578826"/>
              <a:gd name="connsiteY57" fmla="*/ 1112520 h 3634196"/>
              <a:gd name="connsiteX58" fmla="*/ 2499360 w 2578826"/>
              <a:gd name="connsiteY58" fmla="*/ 1188720 h 3634196"/>
              <a:gd name="connsiteX59" fmla="*/ 2514600 w 2578826"/>
              <a:gd name="connsiteY59" fmla="*/ 1234440 h 3634196"/>
              <a:gd name="connsiteX60" fmla="*/ 2575560 w 2578826"/>
              <a:gd name="connsiteY60" fmla="*/ 1325880 h 3634196"/>
              <a:gd name="connsiteX61" fmla="*/ 2545080 w 2578826"/>
              <a:gd name="connsiteY61" fmla="*/ 1417320 h 3634196"/>
              <a:gd name="connsiteX62" fmla="*/ 2529840 w 2578826"/>
              <a:gd name="connsiteY62" fmla="*/ 1463040 h 3634196"/>
              <a:gd name="connsiteX63" fmla="*/ 2499360 w 2578826"/>
              <a:gd name="connsiteY63" fmla="*/ 1569720 h 3634196"/>
              <a:gd name="connsiteX64" fmla="*/ 2438400 w 2578826"/>
              <a:gd name="connsiteY64" fmla="*/ 1661160 h 3634196"/>
              <a:gd name="connsiteX65" fmla="*/ 2392680 w 2578826"/>
              <a:gd name="connsiteY65" fmla="*/ 1691640 h 3634196"/>
              <a:gd name="connsiteX66" fmla="*/ 2362200 w 2578826"/>
              <a:gd name="connsiteY66" fmla="*/ 1737360 h 3634196"/>
              <a:gd name="connsiteX67" fmla="*/ 2362200 w 2578826"/>
              <a:gd name="connsiteY67" fmla="*/ 1798320 h 3634196"/>
              <a:gd name="connsiteX68" fmla="*/ 2346960 w 2578826"/>
              <a:gd name="connsiteY68" fmla="*/ 1920240 h 3634196"/>
              <a:gd name="connsiteX69" fmla="*/ 2301240 w 2578826"/>
              <a:gd name="connsiteY69" fmla="*/ 1965960 h 3634196"/>
              <a:gd name="connsiteX70" fmla="*/ 2286000 w 2578826"/>
              <a:gd name="connsiteY70" fmla="*/ 2011680 h 3634196"/>
              <a:gd name="connsiteX71" fmla="*/ 2240280 w 2578826"/>
              <a:gd name="connsiteY71" fmla="*/ 2042160 h 3634196"/>
              <a:gd name="connsiteX72" fmla="*/ 2133600 w 2578826"/>
              <a:gd name="connsiteY72" fmla="*/ 2179320 h 3634196"/>
              <a:gd name="connsiteX73" fmla="*/ 2103120 w 2578826"/>
              <a:gd name="connsiteY73" fmla="*/ 2225040 h 3634196"/>
              <a:gd name="connsiteX74" fmla="*/ 2072640 w 2578826"/>
              <a:gd name="connsiteY74" fmla="*/ 2270760 h 3634196"/>
              <a:gd name="connsiteX75" fmla="*/ 2022438 w 2578826"/>
              <a:gd name="connsiteY75" fmla="*/ 2312893 h 3634196"/>
              <a:gd name="connsiteX76" fmla="*/ 1981200 w 2578826"/>
              <a:gd name="connsiteY76" fmla="*/ 2377440 h 3634196"/>
              <a:gd name="connsiteX77" fmla="*/ 1922033 w 2578826"/>
              <a:gd name="connsiteY77" fmla="*/ 2433021 h 3634196"/>
              <a:gd name="connsiteX78" fmla="*/ 1889760 w 2578826"/>
              <a:gd name="connsiteY78" fmla="*/ 2484120 h 3634196"/>
              <a:gd name="connsiteX79" fmla="*/ 1905000 w 2578826"/>
              <a:gd name="connsiteY79" fmla="*/ 2529840 h 3634196"/>
              <a:gd name="connsiteX80" fmla="*/ 1946238 w 2578826"/>
              <a:gd name="connsiteY80" fmla="*/ 2589904 h 3634196"/>
              <a:gd name="connsiteX81" fmla="*/ 1874520 w 2578826"/>
              <a:gd name="connsiteY81" fmla="*/ 2682240 h 3634196"/>
              <a:gd name="connsiteX82" fmla="*/ 1828800 w 2578826"/>
              <a:gd name="connsiteY82" fmla="*/ 2697480 h 3634196"/>
              <a:gd name="connsiteX83" fmla="*/ 1737360 w 2578826"/>
              <a:gd name="connsiteY83" fmla="*/ 2758440 h 3634196"/>
              <a:gd name="connsiteX84" fmla="*/ 1691640 w 2578826"/>
              <a:gd name="connsiteY84" fmla="*/ 2788920 h 3634196"/>
              <a:gd name="connsiteX85" fmla="*/ 1645920 w 2578826"/>
              <a:gd name="connsiteY85" fmla="*/ 2804160 h 3634196"/>
              <a:gd name="connsiteX86" fmla="*/ 1463040 w 2578826"/>
              <a:gd name="connsiteY86" fmla="*/ 2895600 h 3634196"/>
              <a:gd name="connsiteX87" fmla="*/ 1417320 w 2578826"/>
              <a:gd name="connsiteY87" fmla="*/ 2910840 h 3634196"/>
              <a:gd name="connsiteX88" fmla="*/ 1371600 w 2578826"/>
              <a:gd name="connsiteY88" fmla="*/ 2926080 h 3634196"/>
              <a:gd name="connsiteX89" fmla="*/ 1341120 w 2578826"/>
              <a:gd name="connsiteY89" fmla="*/ 2971800 h 3634196"/>
              <a:gd name="connsiteX90" fmla="*/ 1295400 w 2578826"/>
              <a:gd name="connsiteY90" fmla="*/ 2987040 h 3634196"/>
              <a:gd name="connsiteX91" fmla="*/ 1249680 w 2578826"/>
              <a:gd name="connsiteY91" fmla="*/ 3017520 h 3634196"/>
              <a:gd name="connsiteX92" fmla="*/ 1232648 w 2578826"/>
              <a:gd name="connsiteY92" fmla="*/ 3316045 h 3634196"/>
              <a:gd name="connsiteX93" fmla="*/ 701040 w 2578826"/>
              <a:gd name="connsiteY93" fmla="*/ 3489960 h 3634196"/>
              <a:gd name="connsiteX94" fmla="*/ 167640 w 2578826"/>
              <a:gd name="connsiteY94" fmla="*/ 3627120 h 3634196"/>
              <a:gd name="connsiteX95" fmla="*/ 30480 w 2578826"/>
              <a:gd name="connsiteY95" fmla="*/ 3276600 h 3634196"/>
              <a:gd name="connsiteX96" fmla="*/ 15240 w 2578826"/>
              <a:gd name="connsiteY96" fmla="*/ 3230880 h 3634196"/>
              <a:gd name="connsiteX97" fmla="*/ 0 w 2578826"/>
              <a:gd name="connsiteY97" fmla="*/ 3093720 h 3634196"/>
              <a:gd name="connsiteX98" fmla="*/ 15240 w 2578826"/>
              <a:gd name="connsiteY98" fmla="*/ 3078480 h 3634196"/>
              <a:gd name="connsiteX0" fmla="*/ 15240 w 2578826"/>
              <a:gd name="connsiteY0" fmla="*/ 3078480 h 3634196"/>
              <a:gd name="connsiteX1" fmla="*/ 15240 w 2578826"/>
              <a:gd name="connsiteY1" fmla="*/ 3078480 h 3634196"/>
              <a:gd name="connsiteX2" fmla="*/ 152400 w 2578826"/>
              <a:gd name="connsiteY2" fmla="*/ 3032760 h 3634196"/>
              <a:gd name="connsiteX3" fmla="*/ 213360 w 2578826"/>
              <a:gd name="connsiteY3" fmla="*/ 3017520 h 3634196"/>
              <a:gd name="connsiteX4" fmla="*/ 304800 w 2578826"/>
              <a:gd name="connsiteY4" fmla="*/ 2987040 h 3634196"/>
              <a:gd name="connsiteX5" fmla="*/ 350520 w 2578826"/>
              <a:gd name="connsiteY5" fmla="*/ 2971800 h 3634196"/>
              <a:gd name="connsiteX6" fmla="*/ 396240 w 2578826"/>
              <a:gd name="connsiteY6" fmla="*/ 2956560 h 3634196"/>
              <a:gd name="connsiteX7" fmla="*/ 457200 w 2578826"/>
              <a:gd name="connsiteY7" fmla="*/ 2941320 h 3634196"/>
              <a:gd name="connsiteX8" fmla="*/ 548640 w 2578826"/>
              <a:gd name="connsiteY8" fmla="*/ 2895600 h 3634196"/>
              <a:gd name="connsiteX9" fmla="*/ 640080 w 2578826"/>
              <a:gd name="connsiteY9" fmla="*/ 2865120 h 3634196"/>
              <a:gd name="connsiteX10" fmla="*/ 685800 w 2578826"/>
              <a:gd name="connsiteY10" fmla="*/ 2819400 h 3634196"/>
              <a:gd name="connsiteX11" fmla="*/ 731520 w 2578826"/>
              <a:gd name="connsiteY11" fmla="*/ 2788920 h 3634196"/>
              <a:gd name="connsiteX12" fmla="*/ 762000 w 2578826"/>
              <a:gd name="connsiteY12" fmla="*/ 2743200 h 3634196"/>
              <a:gd name="connsiteX13" fmla="*/ 853440 w 2578826"/>
              <a:gd name="connsiteY13" fmla="*/ 2712720 h 3634196"/>
              <a:gd name="connsiteX14" fmla="*/ 944880 w 2578826"/>
              <a:gd name="connsiteY14" fmla="*/ 2636520 h 3634196"/>
              <a:gd name="connsiteX15" fmla="*/ 990600 w 2578826"/>
              <a:gd name="connsiteY15" fmla="*/ 2606040 h 3634196"/>
              <a:gd name="connsiteX16" fmla="*/ 1082040 w 2578826"/>
              <a:gd name="connsiteY16" fmla="*/ 2468880 h 3634196"/>
              <a:gd name="connsiteX17" fmla="*/ 1112520 w 2578826"/>
              <a:gd name="connsiteY17" fmla="*/ 2423160 h 3634196"/>
              <a:gd name="connsiteX18" fmla="*/ 1158240 w 2578826"/>
              <a:gd name="connsiteY18" fmla="*/ 2377440 h 3634196"/>
              <a:gd name="connsiteX19" fmla="*/ 1234440 w 2578826"/>
              <a:gd name="connsiteY19" fmla="*/ 2240280 h 3634196"/>
              <a:gd name="connsiteX20" fmla="*/ 1295400 w 2578826"/>
              <a:gd name="connsiteY20" fmla="*/ 2133600 h 3634196"/>
              <a:gd name="connsiteX21" fmla="*/ 1341120 w 2578826"/>
              <a:gd name="connsiteY21" fmla="*/ 2087880 h 3634196"/>
              <a:gd name="connsiteX22" fmla="*/ 1447800 w 2578826"/>
              <a:gd name="connsiteY22" fmla="*/ 1950720 h 3634196"/>
              <a:gd name="connsiteX23" fmla="*/ 1493520 w 2578826"/>
              <a:gd name="connsiteY23" fmla="*/ 1920240 h 3634196"/>
              <a:gd name="connsiteX24" fmla="*/ 1569720 w 2578826"/>
              <a:gd name="connsiteY24" fmla="*/ 1783080 h 3634196"/>
              <a:gd name="connsiteX25" fmla="*/ 1600200 w 2578826"/>
              <a:gd name="connsiteY25" fmla="*/ 1737360 h 3634196"/>
              <a:gd name="connsiteX26" fmla="*/ 1645920 w 2578826"/>
              <a:gd name="connsiteY26" fmla="*/ 1706880 h 3634196"/>
              <a:gd name="connsiteX27" fmla="*/ 1722120 w 2578826"/>
              <a:gd name="connsiteY27" fmla="*/ 1569720 h 3634196"/>
              <a:gd name="connsiteX28" fmla="*/ 1783080 w 2578826"/>
              <a:gd name="connsiteY28" fmla="*/ 1478280 h 3634196"/>
              <a:gd name="connsiteX29" fmla="*/ 1813560 w 2578826"/>
              <a:gd name="connsiteY29" fmla="*/ 1432560 h 3634196"/>
              <a:gd name="connsiteX30" fmla="*/ 1859280 w 2578826"/>
              <a:gd name="connsiteY30" fmla="*/ 1386840 h 3634196"/>
              <a:gd name="connsiteX31" fmla="*/ 1935480 w 2578826"/>
              <a:gd name="connsiteY31" fmla="*/ 1249680 h 3634196"/>
              <a:gd name="connsiteX32" fmla="*/ 1965960 w 2578826"/>
              <a:gd name="connsiteY32" fmla="*/ 1203960 h 3634196"/>
              <a:gd name="connsiteX33" fmla="*/ 1981200 w 2578826"/>
              <a:gd name="connsiteY33" fmla="*/ 1158240 h 3634196"/>
              <a:gd name="connsiteX34" fmla="*/ 2042160 w 2578826"/>
              <a:gd name="connsiteY34" fmla="*/ 1066800 h 3634196"/>
              <a:gd name="connsiteX35" fmla="*/ 2087880 w 2578826"/>
              <a:gd name="connsiteY35" fmla="*/ 960120 h 3634196"/>
              <a:gd name="connsiteX36" fmla="*/ 2118360 w 2578826"/>
              <a:gd name="connsiteY36" fmla="*/ 914400 h 3634196"/>
              <a:gd name="connsiteX37" fmla="*/ 2133600 w 2578826"/>
              <a:gd name="connsiteY37" fmla="*/ 868680 h 3634196"/>
              <a:gd name="connsiteX38" fmla="*/ 2164080 w 2578826"/>
              <a:gd name="connsiteY38" fmla="*/ 822960 h 3634196"/>
              <a:gd name="connsiteX39" fmla="*/ 2225040 w 2578826"/>
              <a:gd name="connsiteY39" fmla="*/ 670560 h 3634196"/>
              <a:gd name="connsiteX40" fmla="*/ 2255520 w 2578826"/>
              <a:gd name="connsiteY40" fmla="*/ 624840 h 3634196"/>
              <a:gd name="connsiteX41" fmla="*/ 2286000 w 2578826"/>
              <a:gd name="connsiteY41" fmla="*/ 533400 h 3634196"/>
              <a:gd name="connsiteX42" fmla="*/ 2316480 w 2578826"/>
              <a:gd name="connsiteY42" fmla="*/ 472440 h 3634196"/>
              <a:gd name="connsiteX43" fmla="*/ 2346960 w 2578826"/>
              <a:gd name="connsiteY43" fmla="*/ 381000 h 3634196"/>
              <a:gd name="connsiteX44" fmla="*/ 2362200 w 2578826"/>
              <a:gd name="connsiteY44" fmla="*/ 335280 h 3634196"/>
              <a:gd name="connsiteX45" fmla="*/ 2377440 w 2578826"/>
              <a:gd name="connsiteY45" fmla="*/ 91440 h 3634196"/>
              <a:gd name="connsiteX46" fmla="*/ 2392680 w 2578826"/>
              <a:gd name="connsiteY46" fmla="*/ 0 h 3634196"/>
              <a:gd name="connsiteX47" fmla="*/ 2453640 w 2578826"/>
              <a:gd name="connsiteY47" fmla="*/ 0 h 3634196"/>
              <a:gd name="connsiteX48" fmla="*/ 2484120 w 2578826"/>
              <a:gd name="connsiteY48" fmla="*/ 137160 h 3634196"/>
              <a:gd name="connsiteX49" fmla="*/ 2514600 w 2578826"/>
              <a:gd name="connsiteY49" fmla="*/ 228600 h 3634196"/>
              <a:gd name="connsiteX50" fmla="*/ 2529840 w 2578826"/>
              <a:gd name="connsiteY50" fmla="*/ 502920 h 3634196"/>
              <a:gd name="connsiteX51" fmla="*/ 2575560 w 2578826"/>
              <a:gd name="connsiteY51" fmla="*/ 518160 h 3634196"/>
              <a:gd name="connsiteX52" fmla="*/ 2560320 w 2578826"/>
              <a:gd name="connsiteY52" fmla="*/ 792480 h 3634196"/>
              <a:gd name="connsiteX53" fmla="*/ 2529840 w 2578826"/>
              <a:gd name="connsiteY53" fmla="*/ 883920 h 3634196"/>
              <a:gd name="connsiteX54" fmla="*/ 2514600 w 2578826"/>
              <a:gd name="connsiteY54" fmla="*/ 929640 h 3634196"/>
              <a:gd name="connsiteX55" fmla="*/ 2484120 w 2578826"/>
              <a:gd name="connsiteY55" fmla="*/ 975360 h 3634196"/>
              <a:gd name="connsiteX56" fmla="*/ 2453640 w 2578826"/>
              <a:gd name="connsiteY56" fmla="*/ 1066800 h 3634196"/>
              <a:gd name="connsiteX57" fmla="*/ 2438400 w 2578826"/>
              <a:gd name="connsiteY57" fmla="*/ 1112520 h 3634196"/>
              <a:gd name="connsiteX58" fmla="*/ 2499360 w 2578826"/>
              <a:gd name="connsiteY58" fmla="*/ 1188720 h 3634196"/>
              <a:gd name="connsiteX59" fmla="*/ 2514600 w 2578826"/>
              <a:gd name="connsiteY59" fmla="*/ 1234440 h 3634196"/>
              <a:gd name="connsiteX60" fmla="*/ 2575560 w 2578826"/>
              <a:gd name="connsiteY60" fmla="*/ 1325880 h 3634196"/>
              <a:gd name="connsiteX61" fmla="*/ 2545080 w 2578826"/>
              <a:gd name="connsiteY61" fmla="*/ 1417320 h 3634196"/>
              <a:gd name="connsiteX62" fmla="*/ 2529840 w 2578826"/>
              <a:gd name="connsiteY62" fmla="*/ 1463040 h 3634196"/>
              <a:gd name="connsiteX63" fmla="*/ 2499360 w 2578826"/>
              <a:gd name="connsiteY63" fmla="*/ 1569720 h 3634196"/>
              <a:gd name="connsiteX64" fmla="*/ 2438400 w 2578826"/>
              <a:gd name="connsiteY64" fmla="*/ 1661160 h 3634196"/>
              <a:gd name="connsiteX65" fmla="*/ 2392680 w 2578826"/>
              <a:gd name="connsiteY65" fmla="*/ 1691640 h 3634196"/>
              <a:gd name="connsiteX66" fmla="*/ 2362200 w 2578826"/>
              <a:gd name="connsiteY66" fmla="*/ 1737360 h 3634196"/>
              <a:gd name="connsiteX67" fmla="*/ 2362200 w 2578826"/>
              <a:gd name="connsiteY67" fmla="*/ 1798320 h 3634196"/>
              <a:gd name="connsiteX68" fmla="*/ 2346960 w 2578826"/>
              <a:gd name="connsiteY68" fmla="*/ 1920240 h 3634196"/>
              <a:gd name="connsiteX69" fmla="*/ 2301240 w 2578826"/>
              <a:gd name="connsiteY69" fmla="*/ 1965960 h 3634196"/>
              <a:gd name="connsiteX70" fmla="*/ 2286000 w 2578826"/>
              <a:gd name="connsiteY70" fmla="*/ 2011680 h 3634196"/>
              <a:gd name="connsiteX71" fmla="*/ 2271656 w 2578826"/>
              <a:gd name="connsiteY71" fmla="*/ 2046643 h 3634196"/>
              <a:gd name="connsiteX72" fmla="*/ 2133600 w 2578826"/>
              <a:gd name="connsiteY72" fmla="*/ 2179320 h 3634196"/>
              <a:gd name="connsiteX73" fmla="*/ 2103120 w 2578826"/>
              <a:gd name="connsiteY73" fmla="*/ 2225040 h 3634196"/>
              <a:gd name="connsiteX74" fmla="*/ 2072640 w 2578826"/>
              <a:gd name="connsiteY74" fmla="*/ 2270760 h 3634196"/>
              <a:gd name="connsiteX75" fmla="*/ 2022438 w 2578826"/>
              <a:gd name="connsiteY75" fmla="*/ 2312893 h 3634196"/>
              <a:gd name="connsiteX76" fmla="*/ 1981200 w 2578826"/>
              <a:gd name="connsiteY76" fmla="*/ 2377440 h 3634196"/>
              <a:gd name="connsiteX77" fmla="*/ 1922033 w 2578826"/>
              <a:gd name="connsiteY77" fmla="*/ 2433021 h 3634196"/>
              <a:gd name="connsiteX78" fmla="*/ 1889760 w 2578826"/>
              <a:gd name="connsiteY78" fmla="*/ 2484120 h 3634196"/>
              <a:gd name="connsiteX79" fmla="*/ 1905000 w 2578826"/>
              <a:gd name="connsiteY79" fmla="*/ 2529840 h 3634196"/>
              <a:gd name="connsiteX80" fmla="*/ 1946238 w 2578826"/>
              <a:gd name="connsiteY80" fmla="*/ 2589904 h 3634196"/>
              <a:gd name="connsiteX81" fmla="*/ 1874520 w 2578826"/>
              <a:gd name="connsiteY81" fmla="*/ 2682240 h 3634196"/>
              <a:gd name="connsiteX82" fmla="*/ 1828800 w 2578826"/>
              <a:gd name="connsiteY82" fmla="*/ 2697480 h 3634196"/>
              <a:gd name="connsiteX83" fmla="*/ 1737360 w 2578826"/>
              <a:gd name="connsiteY83" fmla="*/ 2758440 h 3634196"/>
              <a:gd name="connsiteX84" fmla="*/ 1691640 w 2578826"/>
              <a:gd name="connsiteY84" fmla="*/ 2788920 h 3634196"/>
              <a:gd name="connsiteX85" fmla="*/ 1645920 w 2578826"/>
              <a:gd name="connsiteY85" fmla="*/ 2804160 h 3634196"/>
              <a:gd name="connsiteX86" fmla="*/ 1463040 w 2578826"/>
              <a:gd name="connsiteY86" fmla="*/ 2895600 h 3634196"/>
              <a:gd name="connsiteX87" fmla="*/ 1417320 w 2578826"/>
              <a:gd name="connsiteY87" fmla="*/ 2910840 h 3634196"/>
              <a:gd name="connsiteX88" fmla="*/ 1371600 w 2578826"/>
              <a:gd name="connsiteY88" fmla="*/ 2926080 h 3634196"/>
              <a:gd name="connsiteX89" fmla="*/ 1341120 w 2578826"/>
              <a:gd name="connsiteY89" fmla="*/ 2971800 h 3634196"/>
              <a:gd name="connsiteX90" fmla="*/ 1295400 w 2578826"/>
              <a:gd name="connsiteY90" fmla="*/ 2987040 h 3634196"/>
              <a:gd name="connsiteX91" fmla="*/ 1249680 w 2578826"/>
              <a:gd name="connsiteY91" fmla="*/ 3017520 h 3634196"/>
              <a:gd name="connsiteX92" fmla="*/ 1232648 w 2578826"/>
              <a:gd name="connsiteY92" fmla="*/ 3316045 h 3634196"/>
              <a:gd name="connsiteX93" fmla="*/ 701040 w 2578826"/>
              <a:gd name="connsiteY93" fmla="*/ 3489960 h 3634196"/>
              <a:gd name="connsiteX94" fmla="*/ 167640 w 2578826"/>
              <a:gd name="connsiteY94" fmla="*/ 3627120 h 3634196"/>
              <a:gd name="connsiteX95" fmla="*/ 30480 w 2578826"/>
              <a:gd name="connsiteY95" fmla="*/ 3276600 h 3634196"/>
              <a:gd name="connsiteX96" fmla="*/ 15240 w 2578826"/>
              <a:gd name="connsiteY96" fmla="*/ 3230880 h 3634196"/>
              <a:gd name="connsiteX97" fmla="*/ 0 w 2578826"/>
              <a:gd name="connsiteY97" fmla="*/ 3093720 h 3634196"/>
              <a:gd name="connsiteX98" fmla="*/ 15240 w 2578826"/>
              <a:gd name="connsiteY98" fmla="*/ 3078480 h 3634196"/>
              <a:gd name="connsiteX0" fmla="*/ 15240 w 2578826"/>
              <a:gd name="connsiteY0" fmla="*/ 3078480 h 3634196"/>
              <a:gd name="connsiteX1" fmla="*/ 15240 w 2578826"/>
              <a:gd name="connsiteY1" fmla="*/ 3078480 h 3634196"/>
              <a:gd name="connsiteX2" fmla="*/ 152400 w 2578826"/>
              <a:gd name="connsiteY2" fmla="*/ 3032760 h 3634196"/>
              <a:gd name="connsiteX3" fmla="*/ 213360 w 2578826"/>
              <a:gd name="connsiteY3" fmla="*/ 3017520 h 3634196"/>
              <a:gd name="connsiteX4" fmla="*/ 304800 w 2578826"/>
              <a:gd name="connsiteY4" fmla="*/ 2987040 h 3634196"/>
              <a:gd name="connsiteX5" fmla="*/ 350520 w 2578826"/>
              <a:gd name="connsiteY5" fmla="*/ 2971800 h 3634196"/>
              <a:gd name="connsiteX6" fmla="*/ 396240 w 2578826"/>
              <a:gd name="connsiteY6" fmla="*/ 2956560 h 3634196"/>
              <a:gd name="connsiteX7" fmla="*/ 457200 w 2578826"/>
              <a:gd name="connsiteY7" fmla="*/ 2941320 h 3634196"/>
              <a:gd name="connsiteX8" fmla="*/ 548640 w 2578826"/>
              <a:gd name="connsiteY8" fmla="*/ 2895600 h 3634196"/>
              <a:gd name="connsiteX9" fmla="*/ 640080 w 2578826"/>
              <a:gd name="connsiteY9" fmla="*/ 2865120 h 3634196"/>
              <a:gd name="connsiteX10" fmla="*/ 685800 w 2578826"/>
              <a:gd name="connsiteY10" fmla="*/ 2819400 h 3634196"/>
              <a:gd name="connsiteX11" fmla="*/ 731520 w 2578826"/>
              <a:gd name="connsiteY11" fmla="*/ 2788920 h 3634196"/>
              <a:gd name="connsiteX12" fmla="*/ 762000 w 2578826"/>
              <a:gd name="connsiteY12" fmla="*/ 2743200 h 3634196"/>
              <a:gd name="connsiteX13" fmla="*/ 853440 w 2578826"/>
              <a:gd name="connsiteY13" fmla="*/ 2712720 h 3634196"/>
              <a:gd name="connsiteX14" fmla="*/ 944880 w 2578826"/>
              <a:gd name="connsiteY14" fmla="*/ 2636520 h 3634196"/>
              <a:gd name="connsiteX15" fmla="*/ 990600 w 2578826"/>
              <a:gd name="connsiteY15" fmla="*/ 2606040 h 3634196"/>
              <a:gd name="connsiteX16" fmla="*/ 1082040 w 2578826"/>
              <a:gd name="connsiteY16" fmla="*/ 2468880 h 3634196"/>
              <a:gd name="connsiteX17" fmla="*/ 1112520 w 2578826"/>
              <a:gd name="connsiteY17" fmla="*/ 2423160 h 3634196"/>
              <a:gd name="connsiteX18" fmla="*/ 1158240 w 2578826"/>
              <a:gd name="connsiteY18" fmla="*/ 2377440 h 3634196"/>
              <a:gd name="connsiteX19" fmla="*/ 1234440 w 2578826"/>
              <a:gd name="connsiteY19" fmla="*/ 2240280 h 3634196"/>
              <a:gd name="connsiteX20" fmla="*/ 1295400 w 2578826"/>
              <a:gd name="connsiteY20" fmla="*/ 2133600 h 3634196"/>
              <a:gd name="connsiteX21" fmla="*/ 1341120 w 2578826"/>
              <a:gd name="connsiteY21" fmla="*/ 2087880 h 3634196"/>
              <a:gd name="connsiteX22" fmla="*/ 1447800 w 2578826"/>
              <a:gd name="connsiteY22" fmla="*/ 1950720 h 3634196"/>
              <a:gd name="connsiteX23" fmla="*/ 1493520 w 2578826"/>
              <a:gd name="connsiteY23" fmla="*/ 1920240 h 3634196"/>
              <a:gd name="connsiteX24" fmla="*/ 1569720 w 2578826"/>
              <a:gd name="connsiteY24" fmla="*/ 1783080 h 3634196"/>
              <a:gd name="connsiteX25" fmla="*/ 1600200 w 2578826"/>
              <a:gd name="connsiteY25" fmla="*/ 1737360 h 3634196"/>
              <a:gd name="connsiteX26" fmla="*/ 1645920 w 2578826"/>
              <a:gd name="connsiteY26" fmla="*/ 1706880 h 3634196"/>
              <a:gd name="connsiteX27" fmla="*/ 1722120 w 2578826"/>
              <a:gd name="connsiteY27" fmla="*/ 1569720 h 3634196"/>
              <a:gd name="connsiteX28" fmla="*/ 1783080 w 2578826"/>
              <a:gd name="connsiteY28" fmla="*/ 1478280 h 3634196"/>
              <a:gd name="connsiteX29" fmla="*/ 1813560 w 2578826"/>
              <a:gd name="connsiteY29" fmla="*/ 1432560 h 3634196"/>
              <a:gd name="connsiteX30" fmla="*/ 1859280 w 2578826"/>
              <a:gd name="connsiteY30" fmla="*/ 1386840 h 3634196"/>
              <a:gd name="connsiteX31" fmla="*/ 1935480 w 2578826"/>
              <a:gd name="connsiteY31" fmla="*/ 1249680 h 3634196"/>
              <a:gd name="connsiteX32" fmla="*/ 1965960 w 2578826"/>
              <a:gd name="connsiteY32" fmla="*/ 1203960 h 3634196"/>
              <a:gd name="connsiteX33" fmla="*/ 1981200 w 2578826"/>
              <a:gd name="connsiteY33" fmla="*/ 1158240 h 3634196"/>
              <a:gd name="connsiteX34" fmla="*/ 2042160 w 2578826"/>
              <a:gd name="connsiteY34" fmla="*/ 1066800 h 3634196"/>
              <a:gd name="connsiteX35" fmla="*/ 2087880 w 2578826"/>
              <a:gd name="connsiteY35" fmla="*/ 960120 h 3634196"/>
              <a:gd name="connsiteX36" fmla="*/ 2118360 w 2578826"/>
              <a:gd name="connsiteY36" fmla="*/ 914400 h 3634196"/>
              <a:gd name="connsiteX37" fmla="*/ 2133600 w 2578826"/>
              <a:gd name="connsiteY37" fmla="*/ 868680 h 3634196"/>
              <a:gd name="connsiteX38" fmla="*/ 2164080 w 2578826"/>
              <a:gd name="connsiteY38" fmla="*/ 822960 h 3634196"/>
              <a:gd name="connsiteX39" fmla="*/ 2225040 w 2578826"/>
              <a:gd name="connsiteY39" fmla="*/ 670560 h 3634196"/>
              <a:gd name="connsiteX40" fmla="*/ 2255520 w 2578826"/>
              <a:gd name="connsiteY40" fmla="*/ 624840 h 3634196"/>
              <a:gd name="connsiteX41" fmla="*/ 2286000 w 2578826"/>
              <a:gd name="connsiteY41" fmla="*/ 533400 h 3634196"/>
              <a:gd name="connsiteX42" fmla="*/ 2316480 w 2578826"/>
              <a:gd name="connsiteY42" fmla="*/ 472440 h 3634196"/>
              <a:gd name="connsiteX43" fmla="*/ 2346960 w 2578826"/>
              <a:gd name="connsiteY43" fmla="*/ 381000 h 3634196"/>
              <a:gd name="connsiteX44" fmla="*/ 2362200 w 2578826"/>
              <a:gd name="connsiteY44" fmla="*/ 335280 h 3634196"/>
              <a:gd name="connsiteX45" fmla="*/ 2377440 w 2578826"/>
              <a:gd name="connsiteY45" fmla="*/ 91440 h 3634196"/>
              <a:gd name="connsiteX46" fmla="*/ 2392680 w 2578826"/>
              <a:gd name="connsiteY46" fmla="*/ 0 h 3634196"/>
              <a:gd name="connsiteX47" fmla="*/ 2453640 w 2578826"/>
              <a:gd name="connsiteY47" fmla="*/ 0 h 3634196"/>
              <a:gd name="connsiteX48" fmla="*/ 2484120 w 2578826"/>
              <a:gd name="connsiteY48" fmla="*/ 137160 h 3634196"/>
              <a:gd name="connsiteX49" fmla="*/ 2514600 w 2578826"/>
              <a:gd name="connsiteY49" fmla="*/ 228600 h 3634196"/>
              <a:gd name="connsiteX50" fmla="*/ 2529840 w 2578826"/>
              <a:gd name="connsiteY50" fmla="*/ 502920 h 3634196"/>
              <a:gd name="connsiteX51" fmla="*/ 2575560 w 2578826"/>
              <a:gd name="connsiteY51" fmla="*/ 518160 h 3634196"/>
              <a:gd name="connsiteX52" fmla="*/ 2560320 w 2578826"/>
              <a:gd name="connsiteY52" fmla="*/ 792480 h 3634196"/>
              <a:gd name="connsiteX53" fmla="*/ 2529840 w 2578826"/>
              <a:gd name="connsiteY53" fmla="*/ 883920 h 3634196"/>
              <a:gd name="connsiteX54" fmla="*/ 2514600 w 2578826"/>
              <a:gd name="connsiteY54" fmla="*/ 929640 h 3634196"/>
              <a:gd name="connsiteX55" fmla="*/ 2484120 w 2578826"/>
              <a:gd name="connsiteY55" fmla="*/ 975360 h 3634196"/>
              <a:gd name="connsiteX56" fmla="*/ 2453640 w 2578826"/>
              <a:gd name="connsiteY56" fmla="*/ 1066800 h 3634196"/>
              <a:gd name="connsiteX57" fmla="*/ 2438400 w 2578826"/>
              <a:gd name="connsiteY57" fmla="*/ 1112520 h 3634196"/>
              <a:gd name="connsiteX58" fmla="*/ 2499360 w 2578826"/>
              <a:gd name="connsiteY58" fmla="*/ 1188720 h 3634196"/>
              <a:gd name="connsiteX59" fmla="*/ 2514600 w 2578826"/>
              <a:gd name="connsiteY59" fmla="*/ 1234440 h 3634196"/>
              <a:gd name="connsiteX60" fmla="*/ 2575560 w 2578826"/>
              <a:gd name="connsiteY60" fmla="*/ 1325880 h 3634196"/>
              <a:gd name="connsiteX61" fmla="*/ 2545080 w 2578826"/>
              <a:gd name="connsiteY61" fmla="*/ 1417320 h 3634196"/>
              <a:gd name="connsiteX62" fmla="*/ 2529840 w 2578826"/>
              <a:gd name="connsiteY62" fmla="*/ 1463040 h 3634196"/>
              <a:gd name="connsiteX63" fmla="*/ 2499360 w 2578826"/>
              <a:gd name="connsiteY63" fmla="*/ 1569720 h 3634196"/>
              <a:gd name="connsiteX64" fmla="*/ 2438400 w 2578826"/>
              <a:gd name="connsiteY64" fmla="*/ 1661160 h 3634196"/>
              <a:gd name="connsiteX65" fmla="*/ 2392680 w 2578826"/>
              <a:gd name="connsiteY65" fmla="*/ 1691640 h 3634196"/>
              <a:gd name="connsiteX66" fmla="*/ 2362200 w 2578826"/>
              <a:gd name="connsiteY66" fmla="*/ 1737360 h 3634196"/>
              <a:gd name="connsiteX67" fmla="*/ 2362200 w 2578826"/>
              <a:gd name="connsiteY67" fmla="*/ 1798320 h 3634196"/>
              <a:gd name="connsiteX68" fmla="*/ 2346960 w 2578826"/>
              <a:gd name="connsiteY68" fmla="*/ 1920240 h 3634196"/>
              <a:gd name="connsiteX69" fmla="*/ 2323652 w 2578826"/>
              <a:gd name="connsiteY69" fmla="*/ 1965960 h 3634196"/>
              <a:gd name="connsiteX70" fmla="*/ 2286000 w 2578826"/>
              <a:gd name="connsiteY70" fmla="*/ 2011680 h 3634196"/>
              <a:gd name="connsiteX71" fmla="*/ 2271656 w 2578826"/>
              <a:gd name="connsiteY71" fmla="*/ 2046643 h 3634196"/>
              <a:gd name="connsiteX72" fmla="*/ 2133600 w 2578826"/>
              <a:gd name="connsiteY72" fmla="*/ 2179320 h 3634196"/>
              <a:gd name="connsiteX73" fmla="*/ 2103120 w 2578826"/>
              <a:gd name="connsiteY73" fmla="*/ 2225040 h 3634196"/>
              <a:gd name="connsiteX74" fmla="*/ 2072640 w 2578826"/>
              <a:gd name="connsiteY74" fmla="*/ 2270760 h 3634196"/>
              <a:gd name="connsiteX75" fmla="*/ 2022438 w 2578826"/>
              <a:gd name="connsiteY75" fmla="*/ 2312893 h 3634196"/>
              <a:gd name="connsiteX76" fmla="*/ 1981200 w 2578826"/>
              <a:gd name="connsiteY76" fmla="*/ 2377440 h 3634196"/>
              <a:gd name="connsiteX77" fmla="*/ 1922033 w 2578826"/>
              <a:gd name="connsiteY77" fmla="*/ 2433021 h 3634196"/>
              <a:gd name="connsiteX78" fmla="*/ 1889760 w 2578826"/>
              <a:gd name="connsiteY78" fmla="*/ 2484120 h 3634196"/>
              <a:gd name="connsiteX79" fmla="*/ 1905000 w 2578826"/>
              <a:gd name="connsiteY79" fmla="*/ 2529840 h 3634196"/>
              <a:gd name="connsiteX80" fmla="*/ 1946238 w 2578826"/>
              <a:gd name="connsiteY80" fmla="*/ 2589904 h 3634196"/>
              <a:gd name="connsiteX81" fmla="*/ 1874520 w 2578826"/>
              <a:gd name="connsiteY81" fmla="*/ 2682240 h 3634196"/>
              <a:gd name="connsiteX82" fmla="*/ 1828800 w 2578826"/>
              <a:gd name="connsiteY82" fmla="*/ 2697480 h 3634196"/>
              <a:gd name="connsiteX83" fmla="*/ 1737360 w 2578826"/>
              <a:gd name="connsiteY83" fmla="*/ 2758440 h 3634196"/>
              <a:gd name="connsiteX84" fmla="*/ 1691640 w 2578826"/>
              <a:gd name="connsiteY84" fmla="*/ 2788920 h 3634196"/>
              <a:gd name="connsiteX85" fmla="*/ 1645920 w 2578826"/>
              <a:gd name="connsiteY85" fmla="*/ 2804160 h 3634196"/>
              <a:gd name="connsiteX86" fmla="*/ 1463040 w 2578826"/>
              <a:gd name="connsiteY86" fmla="*/ 2895600 h 3634196"/>
              <a:gd name="connsiteX87" fmla="*/ 1417320 w 2578826"/>
              <a:gd name="connsiteY87" fmla="*/ 2910840 h 3634196"/>
              <a:gd name="connsiteX88" fmla="*/ 1371600 w 2578826"/>
              <a:gd name="connsiteY88" fmla="*/ 2926080 h 3634196"/>
              <a:gd name="connsiteX89" fmla="*/ 1341120 w 2578826"/>
              <a:gd name="connsiteY89" fmla="*/ 2971800 h 3634196"/>
              <a:gd name="connsiteX90" fmla="*/ 1295400 w 2578826"/>
              <a:gd name="connsiteY90" fmla="*/ 2987040 h 3634196"/>
              <a:gd name="connsiteX91" fmla="*/ 1249680 w 2578826"/>
              <a:gd name="connsiteY91" fmla="*/ 3017520 h 3634196"/>
              <a:gd name="connsiteX92" fmla="*/ 1232648 w 2578826"/>
              <a:gd name="connsiteY92" fmla="*/ 3316045 h 3634196"/>
              <a:gd name="connsiteX93" fmla="*/ 701040 w 2578826"/>
              <a:gd name="connsiteY93" fmla="*/ 3489960 h 3634196"/>
              <a:gd name="connsiteX94" fmla="*/ 167640 w 2578826"/>
              <a:gd name="connsiteY94" fmla="*/ 3627120 h 3634196"/>
              <a:gd name="connsiteX95" fmla="*/ 30480 w 2578826"/>
              <a:gd name="connsiteY95" fmla="*/ 3276600 h 3634196"/>
              <a:gd name="connsiteX96" fmla="*/ 15240 w 2578826"/>
              <a:gd name="connsiteY96" fmla="*/ 3230880 h 3634196"/>
              <a:gd name="connsiteX97" fmla="*/ 0 w 2578826"/>
              <a:gd name="connsiteY97" fmla="*/ 3093720 h 3634196"/>
              <a:gd name="connsiteX98" fmla="*/ 15240 w 2578826"/>
              <a:gd name="connsiteY98" fmla="*/ 3078480 h 3634196"/>
              <a:gd name="connsiteX0" fmla="*/ 15240 w 2578826"/>
              <a:gd name="connsiteY0" fmla="*/ 3078480 h 3634196"/>
              <a:gd name="connsiteX1" fmla="*/ 15240 w 2578826"/>
              <a:gd name="connsiteY1" fmla="*/ 3078480 h 3634196"/>
              <a:gd name="connsiteX2" fmla="*/ 152400 w 2578826"/>
              <a:gd name="connsiteY2" fmla="*/ 3032760 h 3634196"/>
              <a:gd name="connsiteX3" fmla="*/ 213360 w 2578826"/>
              <a:gd name="connsiteY3" fmla="*/ 3017520 h 3634196"/>
              <a:gd name="connsiteX4" fmla="*/ 304800 w 2578826"/>
              <a:gd name="connsiteY4" fmla="*/ 2987040 h 3634196"/>
              <a:gd name="connsiteX5" fmla="*/ 350520 w 2578826"/>
              <a:gd name="connsiteY5" fmla="*/ 2971800 h 3634196"/>
              <a:gd name="connsiteX6" fmla="*/ 396240 w 2578826"/>
              <a:gd name="connsiteY6" fmla="*/ 2956560 h 3634196"/>
              <a:gd name="connsiteX7" fmla="*/ 457200 w 2578826"/>
              <a:gd name="connsiteY7" fmla="*/ 2941320 h 3634196"/>
              <a:gd name="connsiteX8" fmla="*/ 548640 w 2578826"/>
              <a:gd name="connsiteY8" fmla="*/ 2895600 h 3634196"/>
              <a:gd name="connsiteX9" fmla="*/ 640080 w 2578826"/>
              <a:gd name="connsiteY9" fmla="*/ 2865120 h 3634196"/>
              <a:gd name="connsiteX10" fmla="*/ 685800 w 2578826"/>
              <a:gd name="connsiteY10" fmla="*/ 2819400 h 3634196"/>
              <a:gd name="connsiteX11" fmla="*/ 731520 w 2578826"/>
              <a:gd name="connsiteY11" fmla="*/ 2788920 h 3634196"/>
              <a:gd name="connsiteX12" fmla="*/ 762000 w 2578826"/>
              <a:gd name="connsiteY12" fmla="*/ 2743200 h 3634196"/>
              <a:gd name="connsiteX13" fmla="*/ 853440 w 2578826"/>
              <a:gd name="connsiteY13" fmla="*/ 2712720 h 3634196"/>
              <a:gd name="connsiteX14" fmla="*/ 944880 w 2578826"/>
              <a:gd name="connsiteY14" fmla="*/ 2636520 h 3634196"/>
              <a:gd name="connsiteX15" fmla="*/ 990600 w 2578826"/>
              <a:gd name="connsiteY15" fmla="*/ 2606040 h 3634196"/>
              <a:gd name="connsiteX16" fmla="*/ 1082040 w 2578826"/>
              <a:gd name="connsiteY16" fmla="*/ 2468880 h 3634196"/>
              <a:gd name="connsiteX17" fmla="*/ 1112520 w 2578826"/>
              <a:gd name="connsiteY17" fmla="*/ 2423160 h 3634196"/>
              <a:gd name="connsiteX18" fmla="*/ 1158240 w 2578826"/>
              <a:gd name="connsiteY18" fmla="*/ 2377440 h 3634196"/>
              <a:gd name="connsiteX19" fmla="*/ 1234440 w 2578826"/>
              <a:gd name="connsiteY19" fmla="*/ 2240280 h 3634196"/>
              <a:gd name="connsiteX20" fmla="*/ 1295400 w 2578826"/>
              <a:gd name="connsiteY20" fmla="*/ 2133600 h 3634196"/>
              <a:gd name="connsiteX21" fmla="*/ 1341120 w 2578826"/>
              <a:gd name="connsiteY21" fmla="*/ 2087880 h 3634196"/>
              <a:gd name="connsiteX22" fmla="*/ 1447800 w 2578826"/>
              <a:gd name="connsiteY22" fmla="*/ 1950720 h 3634196"/>
              <a:gd name="connsiteX23" fmla="*/ 1493520 w 2578826"/>
              <a:gd name="connsiteY23" fmla="*/ 1920240 h 3634196"/>
              <a:gd name="connsiteX24" fmla="*/ 1569720 w 2578826"/>
              <a:gd name="connsiteY24" fmla="*/ 1783080 h 3634196"/>
              <a:gd name="connsiteX25" fmla="*/ 1600200 w 2578826"/>
              <a:gd name="connsiteY25" fmla="*/ 1737360 h 3634196"/>
              <a:gd name="connsiteX26" fmla="*/ 1645920 w 2578826"/>
              <a:gd name="connsiteY26" fmla="*/ 1706880 h 3634196"/>
              <a:gd name="connsiteX27" fmla="*/ 1722120 w 2578826"/>
              <a:gd name="connsiteY27" fmla="*/ 1569720 h 3634196"/>
              <a:gd name="connsiteX28" fmla="*/ 1783080 w 2578826"/>
              <a:gd name="connsiteY28" fmla="*/ 1478280 h 3634196"/>
              <a:gd name="connsiteX29" fmla="*/ 1813560 w 2578826"/>
              <a:gd name="connsiteY29" fmla="*/ 1432560 h 3634196"/>
              <a:gd name="connsiteX30" fmla="*/ 1859280 w 2578826"/>
              <a:gd name="connsiteY30" fmla="*/ 1386840 h 3634196"/>
              <a:gd name="connsiteX31" fmla="*/ 1935480 w 2578826"/>
              <a:gd name="connsiteY31" fmla="*/ 1249680 h 3634196"/>
              <a:gd name="connsiteX32" fmla="*/ 1965960 w 2578826"/>
              <a:gd name="connsiteY32" fmla="*/ 1203960 h 3634196"/>
              <a:gd name="connsiteX33" fmla="*/ 1981200 w 2578826"/>
              <a:gd name="connsiteY33" fmla="*/ 1158240 h 3634196"/>
              <a:gd name="connsiteX34" fmla="*/ 2042160 w 2578826"/>
              <a:gd name="connsiteY34" fmla="*/ 1066800 h 3634196"/>
              <a:gd name="connsiteX35" fmla="*/ 2087880 w 2578826"/>
              <a:gd name="connsiteY35" fmla="*/ 960120 h 3634196"/>
              <a:gd name="connsiteX36" fmla="*/ 2118360 w 2578826"/>
              <a:gd name="connsiteY36" fmla="*/ 914400 h 3634196"/>
              <a:gd name="connsiteX37" fmla="*/ 2133600 w 2578826"/>
              <a:gd name="connsiteY37" fmla="*/ 868680 h 3634196"/>
              <a:gd name="connsiteX38" fmla="*/ 2164080 w 2578826"/>
              <a:gd name="connsiteY38" fmla="*/ 822960 h 3634196"/>
              <a:gd name="connsiteX39" fmla="*/ 2225040 w 2578826"/>
              <a:gd name="connsiteY39" fmla="*/ 670560 h 3634196"/>
              <a:gd name="connsiteX40" fmla="*/ 2255520 w 2578826"/>
              <a:gd name="connsiteY40" fmla="*/ 624840 h 3634196"/>
              <a:gd name="connsiteX41" fmla="*/ 2286000 w 2578826"/>
              <a:gd name="connsiteY41" fmla="*/ 533400 h 3634196"/>
              <a:gd name="connsiteX42" fmla="*/ 2316480 w 2578826"/>
              <a:gd name="connsiteY42" fmla="*/ 472440 h 3634196"/>
              <a:gd name="connsiteX43" fmla="*/ 2346960 w 2578826"/>
              <a:gd name="connsiteY43" fmla="*/ 381000 h 3634196"/>
              <a:gd name="connsiteX44" fmla="*/ 2362200 w 2578826"/>
              <a:gd name="connsiteY44" fmla="*/ 335280 h 3634196"/>
              <a:gd name="connsiteX45" fmla="*/ 2377440 w 2578826"/>
              <a:gd name="connsiteY45" fmla="*/ 91440 h 3634196"/>
              <a:gd name="connsiteX46" fmla="*/ 2392680 w 2578826"/>
              <a:gd name="connsiteY46" fmla="*/ 0 h 3634196"/>
              <a:gd name="connsiteX47" fmla="*/ 2453640 w 2578826"/>
              <a:gd name="connsiteY47" fmla="*/ 0 h 3634196"/>
              <a:gd name="connsiteX48" fmla="*/ 2484120 w 2578826"/>
              <a:gd name="connsiteY48" fmla="*/ 137160 h 3634196"/>
              <a:gd name="connsiteX49" fmla="*/ 2514600 w 2578826"/>
              <a:gd name="connsiteY49" fmla="*/ 228600 h 3634196"/>
              <a:gd name="connsiteX50" fmla="*/ 2529840 w 2578826"/>
              <a:gd name="connsiteY50" fmla="*/ 502920 h 3634196"/>
              <a:gd name="connsiteX51" fmla="*/ 2575560 w 2578826"/>
              <a:gd name="connsiteY51" fmla="*/ 518160 h 3634196"/>
              <a:gd name="connsiteX52" fmla="*/ 2560320 w 2578826"/>
              <a:gd name="connsiteY52" fmla="*/ 792480 h 3634196"/>
              <a:gd name="connsiteX53" fmla="*/ 2529840 w 2578826"/>
              <a:gd name="connsiteY53" fmla="*/ 883920 h 3634196"/>
              <a:gd name="connsiteX54" fmla="*/ 2514600 w 2578826"/>
              <a:gd name="connsiteY54" fmla="*/ 929640 h 3634196"/>
              <a:gd name="connsiteX55" fmla="*/ 2484120 w 2578826"/>
              <a:gd name="connsiteY55" fmla="*/ 975360 h 3634196"/>
              <a:gd name="connsiteX56" fmla="*/ 2453640 w 2578826"/>
              <a:gd name="connsiteY56" fmla="*/ 1066800 h 3634196"/>
              <a:gd name="connsiteX57" fmla="*/ 2438400 w 2578826"/>
              <a:gd name="connsiteY57" fmla="*/ 1112520 h 3634196"/>
              <a:gd name="connsiteX58" fmla="*/ 2499360 w 2578826"/>
              <a:gd name="connsiteY58" fmla="*/ 1188720 h 3634196"/>
              <a:gd name="connsiteX59" fmla="*/ 2514600 w 2578826"/>
              <a:gd name="connsiteY59" fmla="*/ 1234440 h 3634196"/>
              <a:gd name="connsiteX60" fmla="*/ 2575560 w 2578826"/>
              <a:gd name="connsiteY60" fmla="*/ 1325880 h 3634196"/>
              <a:gd name="connsiteX61" fmla="*/ 2545080 w 2578826"/>
              <a:gd name="connsiteY61" fmla="*/ 1417320 h 3634196"/>
              <a:gd name="connsiteX62" fmla="*/ 2529840 w 2578826"/>
              <a:gd name="connsiteY62" fmla="*/ 1463040 h 3634196"/>
              <a:gd name="connsiteX63" fmla="*/ 2499360 w 2578826"/>
              <a:gd name="connsiteY63" fmla="*/ 1569720 h 3634196"/>
              <a:gd name="connsiteX64" fmla="*/ 2438400 w 2578826"/>
              <a:gd name="connsiteY64" fmla="*/ 1661160 h 3634196"/>
              <a:gd name="connsiteX65" fmla="*/ 2392680 w 2578826"/>
              <a:gd name="connsiteY65" fmla="*/ 1691640 h 3634196"/>
              <a:gd name="connsiteX66" fmla="*/ 2362200 w 2578826"/>
              <a:gd name="connsiteY66" fmla="*/ 1737360 h 3634196"/>
              <a:gd name="connsiteX67" fmla="*/ 2362200 w 2578826"/>
              <a:gd name="connsiteY67" fmla="*/ 1798320 h 3634196"/>
              <a:gd name="connsiteX68" fmla="*/ 2369372 w 2578826"/>
              <a:gd name="connsiteY68" fmla="*/ 1888863 h 3634196"/>
              <a:gd name="connsiteX69" fmla="*/ 2323652 w 2578826"/>
              <a:gd name="connsiteY69" fmla="*/ 1965960 h 3634196"/>
              <a:gd name="connsiteX70" fmla="*/ 2286000 w 2578826"/>
              <a:gd name="connsiteY70" fmla="*/ 2011680 h 3634196"/>
              <a:gd name="connsiteX71" fmla="*/ 2271656 w 2578826"/>
              <a:gd name="connsiteY71" fmla="*/ 2046643 h 3634196"/>
              <a:gd name="connsiteX72" fmla="*/ 2133600 w 2578826"/>
              <a:gd name="connsiteY72" fmla="*/ 2179320 h 3634196"/>
              <a:gd name="connsiteX73" fmla="*/ 2103120 w 2578826"/>
              <a:gd name="connsiteY73" fmla="*/ 2225040 h 3634196"/>
              <a:gd name="connsiteX74" fmla="*/ 2072640 w 2578826"/>
              <a:gd name="connsiteY74" fmla="*/ 2270760 h 3634196"/>
              <a:gd name="connsiteX75" fmla="*/ 2022438 w 2578826"/>
              <a:gd name="connsiteY75" fmla="*/ 2312893 h 3634196"/>
              <a:gd name="connsiteX76" fmla="*/ 1981200 w 2578826"/>
              <a:gd name="connsiteY76" fmla="*/ 2377440 h 3634196"/>
              <a:gd name="connsiteX77" fmla="*/ 1922033 w 2578826"/>
              <a:gd name="connsiteY77" fmla="*/ 2433021 h 3634196"/>
              <a:gd name="connsiteX78" fmla="*/ 1889760 w 2578826"/>
              <a:gd name="connsiteY78" fmla="*/ 2484120 h 3634196"/>
              <a:gd name="connsiteX79" fmla="*/ 1905000 w 2578826"/>
              <a:gd name="connsiteY79" fmla="*/ 2529840 h 3634196"/>
              <a:gd name="connsiteX80" fmla="*/ 1946238 w 2578826"/>
              <a:gd name="connsiteY80" fmla="*/ 2589904 h 3634196"/>
              <a:gd name="connsiteX81" fmla="*/ 1874520 w 2578826"/>
              <a:gd name="connsiteY81" fmla="*/ 2682240 h 3634196"/>
              <a:gd name="connsiteX82" fmla="*/ 1828800 w 2578826"/>
              <a:gd name="connsiteY82" fmla="*/ 2697480 h 3634196"/>
              <a:gd name="connsiteX83" fmla="*/ 1737360 w 2578826"/>
              <a:gd name="connsiteY83" fmla="*/ 2758440 h 3634196"/>
              <a:gd name="connsiteX84" fmla="*/ 1691640 w 2578826"/>
              <a:gd name="connsiteY84" fmla="*/ 2788920 h 3634196"/>
              <a:gd name="connsiteX85" fmla="*/ 1645920 w 2578826"/>
              <a:gd name="connsiteY85" fmla="*/ 2804160 h 3634196"/>
              <a:gd name="connsiteX86" fmla="*/ 1463040 w 2578826"/>
              <a:gd name="connsiteY86" fmla="*/ 2895600 h 3634196"/>
              <a:gd name="connsiteX87" fmla="*/ 1417320 w 2578826"/>
              <a:gd name="connsiteY87" fmla="*/ 2910840 h 3634196"/>
              <a:gd name="connsiteX88" fmla="*/ 1371600 w 2578826"/>
              <a:gd name="connsiteY88" fmla="*/ 2926080 h 3634196"/>
              <a:gd name="connsiteX89" fmla="*/ 1341120 w 2578826"/>
              <a:gd name="connsiteY89" fmla="*/ 2971800 h 3634196"/>
              <a:gd name="connsiteX90" fmla="*/ 1295400 w 2578826"/>
              <a:gd name="connsiteY90" fmla="*/ 2987040 h 3634196"/>
              <a:gd name="connsiteX91" fmla="*/ 1249680 w 2578826"/>
              <a:gd name="connsiteY91" fmla="*/ 3017520 h 3634196"/>
              <a:gd name="connsiteX92" fmla="*/ 1232648 w 2578826"/>
              <a:gd name="connsiteY92" fmla="*/ 3316045 h 3634196"/>
              <a:gd name="connsiteX93" fmla="*/ 701040 w 2578826"/>
              <a:gd name="connsiteY93" fmla="*/ 3489960 h 3634196"/>
              <a:gd name="connsiteX94" fmla="*/ 167640 w 2578826"/>
              <a:gd name="connsiteY94" fmla="*/ 3627120 h 3634196"/>
              <a:gd name="connsiteX95" fmla="*/ 30480 w 2578826"/>
              <a:gd name="connsiteY95" fmla="*/ 3276600 h 3634196"/>
              <a:gd name="connsiteX96" fmla="*/ 15240 w 2578826"/>
              <a:gd name="connsiteY96" fmla="*/ 3230880 h 3634196"/>
              <a:gd name="connsiteX97" fmla="*/ 0 w 2578826"/>
              <a:gd name="connsiteY97" fmla="*/ 3093720 h 3634196"/>
              <a:gd name="connsiteX98" fmla="*/ 15240 w 2578826"/>
              <a:gd name="connsiteY98" fmla="*/ 3078480 h 3634196"/>
              <a:gd name="connsiteX0" fmla="*/ 15240 w 2578826"/>
              <a:gd name="connsiteY0" fmla="*/ 3078480 h 3634196"/>
              <a:gd name="connsiteX1" fmla="*/ 15240 w 2578826"/>
              <a:gd name="connsiteY1" fmla="*/ 3078480 h 3634196"/>
              <a:gd name="connsiteX2" fmla="*/ 152400 w 2578826"/>
              <a:gd name="connsiteY2" fmla="*/ 3032760 h 3634196"/>
              <a:gd name="connsiteX3" fmla="*/ 213360 w 2578826"/>
              <a:gd name="connsiteY3" fmla="*/ 3017520 h 3634196"/>
              <a:gd name="connsiteX4" fmla="*/ 304800 w 2578826"/>
              <a:gd name="connsiteY4" fmla="*/ 2987040 h 3634196"/>
              <a:gd name="connsiteX5" fmla="*/ 350520 w 2578826"/>
              <a:gd name="connsiteY5" fmla="*/ 2971800 h 3634196"/>
              <a:gd name="connsiteX6" fmla="*/ 396240 w 2578826"/>
              <a:gd name="connsiteY6" fmla="*/ 2956560 h 3634196"/>
              <a:gd name="connsiteX7" fmla="*/ 457200 w 2578826"/>
              <a:gd name="connsiteY7" fmla="*/ 2941320 h 3634196"/>
              <a:gd name="connsiteX8" fmla="*/ 548640 w 2578826"/>
              <a:gd name="connsiteY8" fmla="*/ 2895600 h 3634196"/>
              <a:gd name="connsiteX9" fmla="*/ 640080 w 2578826"/>
              <a:gd name="connsiteY9" fmla="*/ 2865120 h 3634196"/>
              <a:gd name="connsiteX10" fmla="*/ 685800 w 2578826"/>
              <a:gd name="connsiteY10" fmla="*/ 2819400 h 3634196"/>
              <a:gd name="connsiteX11" fmla="*/ 731520 w 2578826"/>
              <a:gd name="connsiteY11" fmla="*/ 2788920 h 3634196"/>
              <a:gd name="connsiteX12" fmla="*/ 762000 w 2578826"/>
              <a:gd name="connsiteY12" fmla="*/ 2743200 h 3634196"/>
              <a:gd name="connsiteX13" fmla="*/ 853440 w 2578826"/>
              <a:gd name="connsiteY13" fmla="*/ 2712720 h 3634196"/>
              <a:gd name="connsiteX14" fmla="*/ 944880 w 2578826"/>
              <a:gd name="connsiteY14" fmla="*/ 2636520 h 3634196"/>
              <a:gd name="connsiteX15" fmla="*/ 990600 w 2578826"/>
              <a:gd name="connsiteY15" fmla="*/ 2606040 h 3634196"/>
              <a:gd name="connsiteX16" fmla="*/ 1082040 w 2578826"/>
              <a:gd name="connsiteY16" fmla="*/ 2468880 h 3634196"/>
              <a:gd name="connsiteX17" fmla="*/ 1112520 w 2578826"/>
              <a:gd name="connsiteY17" fmla="*/ 2423160 h 3634196"/>
              <a:gd name="connsiteX18" fmla="*/ 1158240 w 2578826"/>
              <a:gd name="connsiteY18" fmla="*/ 2377440 h 3634196"/>
              <a:gd name="connsiteX19" fmla="*/ 1234440 w 2578826"/>
              <a:gd name="connsiteY19" fmla="*/ 2240280 h 3634196"/>
              <a:gd name="connsiteX20" fmla="*/ 1295400 w 2578826"/>
              <a:gd name="connsiteY20" fmla="*/ 2133600 h 3634196"/>
              <a:gd name="connsiteX21" fmla="*/ 1341120 w 2578826"/>
              <a:gd name="connsiteY21" fmla="*/ 2087880 h 3634196"/>
              <a:gd name="connsiteX22" fmla="*/ 1447800 w 2578826"/>
              <a:gd name="connsiteY22" fmla="*/ 1950720 h 3634196"/>
              <a:gd name="connsiteX23" fmla="*/ 1493520 w 2578826"/>
              <a:gd name="connsiteY23" fmla="*/ 1920240 h 3634196"/>
              <a:gd name="connsiteX24" fmla="*/ 1569720 w 2578826"/>
              <a:gd name="connsiteY24" fmla="*/ 1783080 h 3634196"/>
              <a:gd name="connsiteX25" fmla="*/ 1600200 w 2578826"/>
              <a:gd name="connsiteY25" fmla="*/ 1737360 h 3634196"/>
              <a:gd name="connsiteX26" fmla="*/ 1645920 w 2578826"/>
              <a:gd name="connsiteY26" fmla="*/ 1706880 h 3634196"/>
              <a:gd name="connsiteX27" fmla="*/ 1722120 w 2578826"/>
              <a:gd name="connsiteY27" fmla="*/ 1569720 h 3634196"/>
              <a:gd name="connsiteX28" fmla="*/ 1783080 w 2578826"/>
              <a:gd name="connsiteY28" fmla="*/ 1478280 h 3634196"/>
              <a:gd name="connsiteX29" fmla="*/ 1813560 w 2578826"/>
              <a:gd name="connsiteY29" fmla="*/ 1432560 h 3634196"/>
              <a:gd name="connsiteX30" fmla="*/ 1859280 w 2578826"/>
              <a:gd name="connsiteY30" fmla="*/ 1386840 h 3634196"/>
              <a:gd name="connsiteX31" fmla="*/ 1935480 w 2578826"/>
              <a:gd name="connsiteY31" fmla="*/ 1249680 h 3634196"/>
              <a:gd name="connsiteX32" fmla="*/ 1965960 w 2578826"/>
              <a:gd name="connsiteY32" fmla="*/ 1203960 h 3634196"/>
              <a:gd name="connsiteX33" fmla="*/ 1981200 w 2578826"/>
              <a:gd name="connsiteY33" fmla="*/ 1158240 h 3634196"/>
              <a:gd name="connsiteX34" fmla="*/ 2042160 w 2578826"/>
              <a:gd name="connsiteY34" fmla="*/ 1066800 h 3634196"/>
              <a:gd name="connsiteX35" fmla="*/ 2087880 w 2578826"/>
              <a:gd name="connsiteY35" fmla="*/ 960120 h 3634196"/>
              <a:gd name="connsiteX36" fmla="*/ 2118360 w 2578826"/>
              <a:gd name="connsiteY36" fmla="*/ 914400 h 3634196"/>
              <a:gd name="connsiteX37" fmla="*/ 2133600 w 2578826"/>
              <a:gd name="connsiteY37" fmla="*/ 868680 h 3634196"/>
              <a:gd name="connsiteX38" fmla="*/ 2164080 w 2578826"/>
              <a:gd name="connsiteY38" fmla="*/ 822960 h 3634196"/>
              <a:gd name="connsiteX39" fmla="*/ 2225040 w 2578826"/>
              <a:gd name="connsiteY39" fmla="*/ 670560 h 3634196"/>
              <a:gd name="connsiteX40" fmla="*/ 2255520 w 2578826"/>
              <a:gd name="connsiteY40" fmla="*/ 624840 h 3634196"/>
              <a:gd name="connsiteX41" fmla="*/ 2286000 w 2578826"/>
              <a:gd name="connsiteY41" fmla="*/ 533400 h 3634196"/>
              <a:gd name="connsiteX42" fmla="*/ 2316480 w 2578826"/>
              <a:gd name="connsiteY42" fmla="*/ 472440 h 3634196"/>
              <a:gd name="connsiteX43" fmla="*/ 2346960 w 2578826"/>
              <a:gd name="connsiteY43" fmla="*/ 381000 h 3634196"/>
              <a:gd name="connsiteX44" fmla="*/ 2362200 w 2578826"/>
              <a:gd name="connsiteY44" fmla="*/ 335280 h 3634196"/>
              <a:gd name="connsiteX45" fmla="*/ 2377440 w 2578826"/>
              <a:gd name="connsiteY45" fmla="*/ 91440 h 3634196"/>
              <a:gd name="connsiteX46" fmla="*/ 2392680 w 2578826"/>
              <a:gd name="connsiteY46" fmla="*/ 0 h 3634196"/>
              <a:gd name="connsiteX47" fmla="*/ 2453640 w 2578826"/>
              <a:gd name="connsiteY47" fmla="*/ 0 h 3634196"/>
              <a:gd name="connsiteX48" fmla="*/ 2484120 w 2578826"/>
              <a:gd name="connsiteY48" fmla="*/ 137160 h 3634196"/>
              <a:gd name="connsiteX49" fmla="*/ 2514600 w 2578826"/>
              <a:gd name="connsiteY49" fmla="*/ 228600 h 3634196"/>
              <a:gd name="connsiteX50" fmla="*/ 2529840 w 2578826"/>
              <a:gd name="connsiteY50" fmla="*/ 502920 h 3634196"/>
              <a:gd name="connsiteX51" fmla="*/ 2575560 w 2578826"/>
              <a:gd name="connsiteY51" fmla="*/ 518160 h 3634196"/>
              <a:gd name="connsiteX52" fmla="*/ 2560320 w 2578826"/>
              <a:gd name="connsiteY52" fmla="*/ 792480 h 3634196"/>
              <a:gd name="connsiteX53" fmla="*/ 2529840 w 2578826"/>
              <a:gd name="connsiteY53" fmla="*/ 883920 h 3634196"/>
              <a:gd name="connsiteX54" fmla="*/ 2514600 w 2578826"/>
              <a:gd name="connsiteY54" fmla="*/ 929640 h 3634196"/>
              <a:gd name="connsiteX55" fmla="*/ 2484120 w 2578826"/>
              <a:gd name="connsiteY55" fmla="*/ 975360 h 3634196"/>
              <a:gd name="connsiteX56" fmla="*/ 2453640 w 2578826"/>
              <a:gd name="connsiteY56" fmla="*/ 1066800 h 3634196"/>
              <a:gd name="connsiteX57" fmla="*/ 2438400 w 2578826"/>
              <a:gd name="connsiteY57" fmla="*/ 1112520 h 3634196"/>
              <a:gd name="connsiteX58" fmla="*/ 2499360 w 2578826"/>
              <a:gd name="connsiteY58" fmla="*/ 1188720 h 3634196"/>
              <a:gd name="connsiteX59" fmla="*/ 2514600 w 2578826"/>
              <a:gd name="connsiteY59" fmla="*/ 1234440 h 3634196"/>
              <a:gd name="connsiteX60" fmla="*/ 2575560 w 2578826"/>
              <a:gd name="connsiteY60" fmla="*/ 1325880 h 3634196"/>
              <a:gd name="connsiteX61" fmla="*/ 2545080 w 2578826"/>
              <a:gd name="connsiteY61" fmla="*/ 1417320 h 3634196"/>
              <a:gd name="connsiteX62" fmla="*/ 2529840 w 2578826"/>
              <a:gd name="connsiteY62" fmla="*/ 1463040 h 3634196"/>
              <a:gd name="connsiteX63" fmla="*/ 2481431 w 2578826"/>
              <a:gd name="connsiteY63" fmla="*/ 1565237 h 3634196"/>
              <a:gd name="connsiteX64" fmla="*/ 2438400 w 2578826"/>
              <a:gd name="connsiteY64" fmla="*/ 1661160 h 3634196"/>
              <a:gd name="connsiteX65" fmla="*/ 2392680 w 2578826"/>
              <a:gd name="connsiteY65" fmla="*/ 1691640 h 3634196"/>
              <a:gd name="connsiteX66" fmla="*/ 2362200 w 2578826"/>
              <a:gd name="connsiteY66" fmla="*/ 1737360 h 3634196"/>
              <a:gd name="connsiteX67" fmla="*/ 2362200 w 2578826"/>
              <a:gd name="connsiteY67" fmla="*/ 1798320 h 3634196"/>
              <a:gd name="connsiteX68" fmla="*/ 2369372 w 2578826"/>
              <a:gd name="connsiteY68" fmla="*/ 1888863 h 3634196"/>
              <a:gd name="connsiteX69" fmla="*/ 2323652 w 2578826"/>
              <a:gd name="connsiteY69" fmla="*/ 1965960 h 3634196"/>
              <a:gd name="connsiteX70" fmla="*/ 2286000 w 2578826"/>
              <a:gd name="connsiteY70" fmla="*/ 2011680 h 3634196"/>
              <a:gd name="connsiteX71" fmla="*/ 2271656 w 2578826"/>
              <a:gd name="connsiteY71" fmla="*/ 2046643 h 3634196"/>
              <a:gd name="connsiteX72" fmla="*/ 2133600 w 2578826"/>
              <a:gd name="connsiteY72" fmla="*/ 2179320 h 3634196"/>
              <a:gd name="connsiteX73" fmla="*/ 2103120 w 2578826"/>
              <a:gd name="connsiteY73" fmla="*/ 2225040 h 3634196"/>
              <a:gd name="connsiteX74" fmla="*/ 2072640 w 2578826"/>
              <a:gd name="connsiteY74" fmla="*/ 2270760 h 3634196"/>
              <a:gd name="connsiteX75" fmla="*/ 2022438 w 2578826"/>
              <a:gd name="connsiteY75" fmla="*/ 2312893 h 3634196"/>
              <a:gd name="connsiteX76" fmla="*/ 1981200 w 2578826"/>
              <a:gd name="connsiteY76" fmla="*/ 2377440 h 3634196"/>
              <a:gd name="connsiteX77" fmla="*/ 1922033 w 2578826"/>
              <a:gd name="connsiteY77" fmla="*/ 2433021 h 3634196"/>
              <a:gd name="connsiteX78" fmla="*/ 1889760 w 2578826"/>
              <a:gd name="connsiteY78" fmla="*/ 2484120 h 3634196"/>
              <a:gd name="connsiteX79" fmla="*/ 1905000 w 2578826"/>
              <a:gd name="connsiteY79" fmla="*/ 2529840 h 3634196"/>
              <a:gd name="connsiteX80" fmla="*/ 1946238 w 2578826"/>
              <a:gd name="connsiteY80" fmla="*/ 2589904 h 3634196"/>
              <a:gd name="connsiteX81" fmla="*/ 1874520 w 2578826"/>
              <a:gd name="connsiteY81" fmla="*/ 2682240 h 3634196"/>
              <a:gd name="connsiteX82" fmla="*/ 1828800 w 2578826"/>
              <a:gd name="connsiteY82" fmla="*/ 2697480 h 3634196"/>
              <a:gd name="connsiteX83" fmla="*/ 1737360 w 2578826"/>
              <a:gd name="connsiteY83" fmla="*/ 2758440 h 3634196"/>
              <a:gd name="connsiteX84" fmla="*/ 1691640 w 2578826"/>
              <a:gd name="connsiteY84" fmla="*/ 2788920 h 3634196"/>
              <a:gd name="connsiteX85" fmla="*/ 1645920 w 2578826"/>
              <a:gd name="connsiteY85" fmla="*/ 2804160 h 3634196"/>
              <a:gd name="connsiteX86" fmla="*/ 1463040 w 2578826"/>
              <a:gd name="connsiteY86" fmla="*/ 2895600 h 3634196"/>
              <a:gd name="connsiteX87" fmla="*/ 1417320 w 2578826"/>
              <a:gd name="connsiteY87" fmla="*/ 2910840 h 3634196"/>
              <a:gd name="connsiteX88" fmla="*/ 1371600 w 2578826"/>
              <a:gd name="connsiteY88" fmla="*/ 2926080 h 3634196"/>
              <a:gd name="connsiteX89" fmla="*/ 1341120 w 2578826"/>
              <a:gd name="connsiteY89" fmla="*/ 2971800 h 3634196"/>
              <a:gd name="connsiteX90" fmla="*/ 1295400 w 2578826"/>
              <a:gd name="connsiteY90" fmla="*/ 2987040 h 3634196"/>
              <a:gd name="connsiteX91" fmla="*/ 1249680 w 2578826"/>
              <a:gd name="connsiteY91" fmla="*/ 3017520 h 3634196"/>
              <a:gd name="connsiteX92" fmla="*/ 1232648 w 2578826"/>
              <a:gd name="connsiteY92" fmla="*/ 3316045 h 3634196"/>
              <a:gd name="connsiteX93" fmla="*/ 701040 w 2578826"/>
              <a:gd name="connsiteY93" fmla="*/ 3489960 h 3634196"/>
              <a:gd name="connsiteX94" fmla="*/ 167640 w 2578826"/>
              <a:gd name="connsiteY94" fmla="*/ 3627120 h 3634196"/>
              <a:gd name="connsiteX95" fmla="*/ 30480 w 2578826"/>
              <a:gd name="connsiteY95" fmla="*/ 3276600 h 3634196"/>
              <a:gd name="connsiteX96" fmla="*/ 15240 w 2578826"/>
              <a:gd name="connsiteY96" fmla="*/ 3230880 h 3634196"/>
              <a:gd name="connsiteX97" fmla="*/ 0 w 2578826"/>
              <a:gd name="connsiteY97" fmla="*/ 3093720 h 3634196"/>
              <a:gd name="connsiteX98" fmla="*/ 15240 w 2578826"/>
              <a:gd name="connsiteY98" fmla="*/ 3078480 h 3634196"/>
              <a:gd name="connsiteX0" fmla="*/ 15240 w 2578826"/>
              <a:gd name="connsiteY0" fmla="*/ 3078480 h 3634196"/>
              <a:gd name="connsiteX1" fmla="*/ 15240 w 2578826"/>
              <a:gd name="connsiteY1" fmla="*/ 3078480 h 3634196"/>
              <a:gd name="connsiteX2" fmla="*/ 152400 w 2578826"/>
              <a:gd name="connsiteY2" fmla="*/ 3032760 h 3634196"/>
              <a:gd name="connsiteX3" fmla="*/ 213360 w 2578826"/>
              <a:gd name="connsiteY3" fmla="*/ 3017520 h 3634196"/>
              <a:gd name="connsiteX4" fmla="*/ 304800 w 2578826"/>
              <a:gd name="connsiteY4" fmla="*/ 2987040 h 3634196"/>
              <a:gd name="connsiteX5" fmla="*/ 350520 w 2578826"/>
              <a:gd name="connsiteY5" fmla="*/ 2971800 h 3634196"/>
              <a:gd name="connsiteX6" fmla="*/ 396240 w 2578826"/>
              <a:gd name="connsiteY6" fmla="*/ 2956560 h 3634196"/>
              <a:gd name="connsiteX7" fmla="*/ 457200 w 2578826"/>
              <a:gd name="connsiteY7" fmla="*/ 2941320 h 3634196"/>
              <a:gd name="connsiteX8" fmla="*/ 548640 w 2578826"/>
              <a:gd name="connsiteY8" fmla="*/ 2895600 h 3634196"/>
              <a:gd name="connsiteX9" fmla="*/ 640080 w 2578826"/>
              <a:gd name="connsiteY9" fmla="*/ 2865120 h 3634196"/>
              <a:gd name="connsiteX10" fmla="*/ 685800 w 2578826"/>
              <a:gd name="connsiteY10" fmla="*/ 2819400 h 3634196"/>
              <a:gd name="connsiteX11" fmla="*/ 731520 w 2578826"/>
              <a:gd name="connsiteY11" fmla="*/ 2788920 h 3634196"/>
              <a:gd name="connsiteX12" fmla="*/ 762000 w 2578826"/>
              <a:gd name="connsiteY12" fmla="*/ 2743200 h 3634196"/>
              <a:gd name="connsiteX13" fmla="*/ 853440 w 2578826"/>
              <a:gd name="connsiteY13" fmla="*/ 2712720 h 3634196"/>
              <a:gd name="connsiteX14" fmla="*/ 944880 w 2578826"/>
              <a:gd name="connsiteY14" fmla="*/ 2636520 h 3634196"/>
              <a:gd name="connsiteX15" fmla="*/ 990600 w 2578826"/>
              <a:gd name="connsiteY15" fmla="*/ 2606040 h 3634196"/>
              <a:gd name="connsiteX16" fmla="*/ 1082040 w 2578826"/>
              <a:gd name="connsiteY16" fmla="*/ 2468880 h 3634196"/>
              <a:gd name="connsiteX17" fmla="*/ 1112520 w 2578826"/>
              <a:gd name="connsiteY17" fmla="*/ 2423160 h 3634196"/>
              <a:gd name="connsiteX18" fmla="*/ 1158240 w 2578826"/>
              <a:gd name="connsiteY18" fmla="*/ 2377440 h 3634196"/>
              <a:gd name="connsiteX19" fmla="*/ 1234440 w 2578826"/>
              <a:gd name="connsiteY19" fmla="*/ 2240280 h 3634196"/>
              <a:gd name="connsiteX20" fmla="*/ 1295400 w 2578826"/>
              <a:gd name="connsiteY20" fmla="*/ 2133600 h 3634196"/>
              <a:gd name="connsiteX21" fmla="*/ 1341120 w 2578826"/>
              <a:gd name="connsiteY21" fmla="*/ 2087880 h 3634196"/>
              <a:gd name="connsiteX22" fmla="*/ 1447800 w 2578826"/>
              <a:gd name="connsiteY22" fmla="*/ 1950720 h 3634196"/>
              <a:gd name="connsiteX23" fmla="*/ 1493520 w 2578826"/>
              <a:gd name="connsiteY23" fmla="*/ 1920240 h 3634196"/>
              <a:gd name="connsiteX24" fmla="*/ 1569720 w 2578826"/>
              <a:gd name="connsiteY24" fmla="*/ 1783080 h 3634196"/>
              <a:gd name="connsiteX25" fmla="*/ 1600200 w 2578826"/>
              <a:gd name="connsiteY25" fmla="*/ 1737360 h 3634196"/>
              <a:gd name="connsiteX26" fmla="*/ 1645920 w 2578826"/>
              <a:gd name="connsiteY26" fmla="*/ 1706880 h 3634196"/>
              <a:gd name="connsiteX27" fmla="*/ 1722120 w 2578826"/>
              <a:gd name="connsiteY27" fmla="*/ 1569720 h 3634196"/>
              <a:gd name="connsiteX28" fmla="*/ 1783080 w 2578826"/>
              <a:gd name="connsiteY28" fmla="*/ 1478280 h 3634196"/>
              <a:gd name="connsiteX29" fmla="*/ 1813560 w 2578826"/>
              <a:gd name="connsiteY29" fmla="*/ 1432560 h 3634196"/>
              <a:gd name="connsiteX30" fmla="*/ 1859280 w 2578826"/>
              <a:gd name="connsiteY30" fmla="*/ 1386840 h 3634196"/>
              <a:gd name="connsiteX31" fmla="*/ 1935480 w 2578826"/>
              <a:gd name="connsiteY31" fmla="*/ 1249680 h 3634196"/>
              <a:gd name="connsiteX32" fmla="*/ 1965960 w 2578826"/>
              <a:gd name="connsiteY32" fmla="*/ 1203960 h 3634196"/>
              <a:gd name="connsiteX33" fmla="*/ 1981200 w 2578826"/>
              <a:gd name="connsiteY33" fmla="*/ 1158240 h 3634196"/>
              <a:gd name="connsiteX34" fmla="*/ 2042160 w 2578826"/>
              <a:gd name="connsiteY34" fmla="*/ 1066800 h 3634196"/>
              <a:gd name="connsiteX35" fmla="*/ 2087880 w 2578826"/>
              <a:gd name="connsiteY35" fmla="*/ 960120 h 3634196"/>
              <a:gd name="connsiteX36" fmla="*/ 2118360 w 2578826"/>
              <a:gd name="connsiteY36" fmla="*/ 914400 h 3634196"/>
              <a:gd name="connsiteX37" fmla="*/ 2133600 w 2578826"/>
              <a:gd name="connsiteY37" fmla="*/ 868680 h 3634196"/>
              <a:gd name="connsiteX38" fmla="*/ 2164080 w 2578826"/>
              <a:gd name="connsiteY38" fmla="*/ 822960 h 3634196"/>
              <a:gd name="connsiteX39" fmla="*/ 2225040 w 2578826"/>
              <a:gd name="connsiteY39" fmla="*/ 670560 h 3634196"/>
              <a:gd name="connsiteX40" fmla="*/ 2255520 w 2578826"/>
              <a:gd name="connsiteY40" fmla="*/ 624840 h 3634196"/>
              <a:gd name="connsiteX41" fmla="*/ 2286000 w 2578826"/>
              <a:gd name="connsiteY41" fmla="*/ 533400 h 3634196"/>
              <a:gd name="connsiteX42" fmla="*/ 2316480 w 2578826"/>
              <a:gd name="connsiteY42" fmla="*/ 472440 h 3634196"/>
              <a:gd name="connsiteX43" fmla="*/ 2346960 w 2578826"/>
              <a:gd name="connsiteY43" fmla="*/ 381000 h 3634196"/>
              <a:gd name="connsiteX44" fmla="*/ 2362200 w 2578826"/>
              <a:gd name="connsiteY44" fmla="*/ 335280 h 3634196"/>
              <a:gd name="connsiteX45" fmla="*/ 2377440 w 2578826"/>
              <a:gd name="connsiteY45" fmla="*/ 91440 h 3634196"/>
              <a:gd name="connsiteX46" fmla="*/ 2392680 w 2578826"/>
              <a:gd name="connsiteY46" fmla="*/ 0 h 3634196"/>
              <a:gd name="connsiteX47" fmla="*/ 2453640 w 2578826"/>
              <a:gd name="connsiteY47" fmla="*/ 0 h 3634196"/>
              <a:gd name="connsiteX48" fmla="*/ 2484120 w 2578826"/>
              <a:gd name="connsiteY48" fmla="*/ 137160 h 3634196"/>
              <a:gd name="connsiteX49" fmla="*/ 2514600 w 2578826"/>
              <a:gd name="connsiteY49" fmla="*/ 228600 h 3634196"/>
              <a:gd name="connsiteX50" fmla="*/ 2529840 w 2578826"/>
              <a:gd name="connsiteY50" fmla="*/ 502920 h 3634196"/>
              <a:gd name="connsiteX51" fmla="*/ 2575560 w 2578826"/>
              <a:gd name="connsiteY51" fmla="*/ 518160 h 3634196"/>
              <a:gd name="connsiteX52" fmla="*/ 2560320 w 2578826"/>
              <a:gd name="connsiteY52" fmla="*/ 792480 h 3634196"/>
              <a:gd name="connsiteX53" fmla="*/ 2529840 w 2578826"/>
              <a:gd name="connsiteY53" fmla="*/ 883920 h 3634196"/>
              <a:gd name="connsiteX54" fmla="*/ 2514600 w 2578826"/>
              <a:gd name="connsiteY54" fmla="*/ 929640 h 3634196"/>
              <a:gd name="connsiteX55" fmla="*/ 2484120 w 2578826"/>
              <a:gd name="connsiteY55" fmla="*/ 975360 h 3634196"/>
              <a:gd name="connsiteX56" fmla="*/ 2453640 w 2578826"/>
              <a:gd name="connsiteY56" fmla="*/ 1066800 h 3634196"/>
              <a:gd name="connsiteX57" fmla="*/ 2438400 w 2578826"/>
              <a:gd name="connsiteY57" fmla="*/ 1112520 h 3634196"/>
              <a:gd name="connsiteX58" fmla="*/ 2499360 w 2578826"/>
              <a:gd name="connsiteY58" fmla="*/ 1188720 h 3634196"/>
              <a:gd name="connsiteX59" fmla="*/ 2514600 w 2578826"/>
              <a:gd name="connsiteY59" fmla="*/ 1234440 h 3634196"/>
              <a:gd name="connsiteX60" fmla="*/ 2575560 w 2578826"/>
              <a:gd name="connsiteY60" fmla="*/ 1325880 h 3634196"/>
              <a:gd name="connsiteX61" fmla="*/ 2545080 w 2578826"/>
              <a:gd name="connsiteY61" fmla="*/ 1417320 h 3634196"/>
              <a:gd name="connsiteX62" fmla="*/ 2529840 w 2578826"/>
              <a:gd name="connsiteY62" fmla="*/ 1463040 h 3634196"/>
              <a:gd name="connsiteX63" fmla="*/ 2481431 w 2578826"/>
              <a:gd name="connsiteY63" fmla="*/ 1565237 h 3634196"/>
              <a:gd name="connsiteX64" fmla="*/ 2392680 w 2578826"/>
              <a:gd name="connsiteY64" fmla="*/ 1691640 h 3634196"/>
              <a:gd name="connsiteX65" fmla="*/ 2362200 w 2578826"/>
              <a:gd name="connsiteY65" fmla="*/ 1737360 h 3634196"/>
              <a:gd name="connsiteX66" fmla="*/ 2362200 w 2578826"/>
              <a:gd name="connsiteY66" fmla="*/ 1798320 h 3634196"/>
              <a:gd name="connsiteX67" fmla="*/ 2369372 w 2578826"/>
              <a:gd name="connsiteY67" fmla="*/ 1888863 h 3634196"/>
              <a:gd name="connsiteX68" fmla="*/ 2323652 w 2578826"/>
              <a:gd name="connsiteY68" fmla="*/ 1965960 h 3634196"/>
              <a:gd name="connsiteX69" fmla="*/ 2286000 w 2578826"/>
              <a:gd name="connsiteY69" fmla="*/ 2011680 h 3634196"/>
              <a:gd name="connsiteX70" fmla="*/ 2271656 w 2578826"/>
              <a:gd name="connsiteY70" fmla="*/ 2046643 h 3634196"/>
              <a:gd name="connsiteX71" fmla="*/ 2133600 w 2578826"/>
              <a:gd name="connsiteY71" fmla="*/ 2179320 h 3634196"/>
              <a:gd name="connsiteX72" fmla="*/ 2103120 w 2578826"/>
              <a:gd name="connsiteY72" fmla="*/ 2225040 h 3634196"/>
              <a:gd name="connsiteX73" fmla="*/ 2072640 w 2578826"/>
              <a:gd name="connsiteY73" fmla="*/ 2270760 h 3634196"/>
              <a:gd name="connsiteX74" fmla="*/ 2022438 w 2578826"/>
              <a:gd name="connsiteY74" fmla="*/ 2312893 h 3634196"/>
              <a:gd name="connsiteX75" fmla="*/ 1981200 w 2578826"/>
              <a:gd name="connsiteY75" fmla="*/ 2377440 h 3634196"/>
              <a:gd name="connsiteX76" fmla="*/ 1922033 w 2578826"/>
              <a:gd name="connsiteY76" fmla="*/ 2433021 h 3634196"/>
              <a:gd name="connsiteX77" fmla="*/ 1889760 w 2578826"/>
              <a:gd name="connsiteY77" fmla="*/ 2484120 h 3634196"/>
              <a:gd name="connsiteX78" fmla="*/ 1905000 w 2578826"/>
              <a:gd name="connsiteY78" fmla="*/ 2529840 h 3634196"/>
              <a:gd name="connsiteX79" fmla="*/ 1946238 w 2578826"/>
              <a:gd name="connsiteY79" fmla="*/ 2589904 h 3634196"/>
              <a:gd name="connsiteX80" fmla="*/ 1874520 w 2578826"/>
              <a:gd name="connsiteY80" fmla="*/ 2682240 h 3634196"/>
              <a:gd name="connsiteX81" fmla="*/ 1828800 w 2578826"/>
              <a:gd name="connsiteY81" fmla="*/ 2697480 h 3634196"/>
              <a:gd name="connsiteX82" fmla="*/ 1737360 w 2578826"/>
              <a:gd name="connsiteY82" fmla="*/ 2758440 h 3634196"/>
              <a:gd name="connsiteX83" fmla="*/ 1691640 w 2578826"/>
              <a:gd name="connsiteY83" fmla="*/ 2788920 h 3634196"/>
              <a:gd name="connsiteX84" fmla="*/ 1645920 w 2578826"/>
              <a:gd name="connsiteY84" fmla="*/ 2804160 h 3634196"/>
              <a:gd name="connsiteX85" fmla="*/ 1463040 w 2578826"/>
              <a:gd name="connsiteY85" fmla="*/ 2895600 h 3634196"/>
              <a:gd name="connsiteX86" fmla="*/ 1417320 w 2578826"/>
              <a:gd name="connsiteY86" fmla="*/ 2910840 h 3634196"/>
              <a:gd name="connsiteX87" fmla="*/ 1371600 w 2578826"/>
              <a:gd name="connsiteY87" fmla="*/ 2926080 h 3634196"/>
              <a:gd name="connsiteX88" fmla="*/ 1341120 w 2578826"/>
              <a:gd name="connsiteY88" fmla="*/ 2971800 h 3634196"/>
              <a:gd name="connsiteX89" fmla="*/ 1295400 w 2578826"/>
              <a:gd name="connsiteY89" fmla="*/ 2987040 h 3634196"/>
              <a:gd name="connsiteX90" fmla="*/ 1249680 w 2578826"/>
              <a:gd name="connsiteY90" fmla="*/ 3017520 h 3634196"/>
              <a:gd name="connsiteX91" fmla="*/ 1232648 w 2578826"/>
              <a:gd name="connsiteY91" fmla="*/ 3316045 h 3634196"/>
              <a:gd name="connsiteX92" fmla="*/ 701040 w 2578826"/>
              <a:gd name="connsiteY92" fmla="*/ 3489960 h 3634196"/>
              <a:gd name="connsiteX93" fmla="*/ 167640 w 2578826"/>
              <a:gd name="connsiteY93" fmla="*/ 3627120 h 3634196"/>
              <a:gd name="connsiteX94" fmla="*/ 30480 w 2578826"/>
              <a:gd name="connsiteY94" fmla="*/ 3276600 h 3634196"/>
              <a:gd name="connsiteX95" fmla="*/ 15240 w 2578826"/>
              <a:gd name="connsiteY95" fmla="*/ 3230880 h 3634196"/>
              <a:gd name="connsiteX96" fmla="*/ 0 w 2578826"/>
              <a:gd name="connsiteY96" fmla="*/ 3093720 h 3634196"/>
              <a:gd name="connsiteX97" fmla="*/ 15240 w 2578826"/>
              <a:gd name="connsiteY97" fmla="*/ 3078480 h 3634196"/>
              <a:gd name="connsiteX0" fmla="*/ 15240 w 2589496"/>
              <a:gd name="connsiteY0" fmla="*/ 3078480 h 3634196"/>
              <a:gd name="connsiteX1" fmla="*/ 15240 w 2589496"/>
              <a:gd name="connsiteY1" fmla="*/ 3078480 h 3634196"/>
              <a:gd name="connsiteX2" fmla="*/ 152400 w 2589496"/>
              <a:gd name="connsiteY2" fmla="*/ 3032760 h 3634196"/>
              <a:gd name="connsiteX3" fmla="*/ 213360 w 2589496"/>
              <a:gd name="connsiteY3" fmla="*/ 3017520 h 3634196"/>
              <a:gd name="connsiteX4" fmla="*/ 304800 w 2589496"/>
              <a:gd name="connsiteY4" fmla="*/ 2987040 h 3634196"/>
              <a:gd name="connsiteX5" fmla="*/ 350520 w 2589496"/>
              <a:gd name="connsiteY5" fmla="*/ 2971800 h 3634196"/>
              <a:gd name="connsiteX6" fmla="*/ 396240 w 2589496"/>
              <a:gd name="connsiteY6" fmla="*/ 2956560 h 3634196"/>
              <a:gd name="connsiteX7" fmla="*/ 457200 w 2589496"/>
              <a:gd name="connsiteY7" fmla="*/ 2941320 h 3634196"/>
              <a:gd name="connsiteX8" fmla="*/ 548640 w 2589496"/>
              <a:gd name="connsiteY8" fmla="*/ 2895600 h 3634196"/>
              <a:gd name="connsiteX9" fmla="*/ 640080 w 2589496"/>
              <a:gd name="connsiteY9" fmla="*/ 2865120 h 3634196"/>
              <a:gd name="connsiteX10" fmla="*/ 685800 w 2589496"/>
              <a:gd name="connsiteY10" fmla="*/ 2819400 h 3634196"/>
              <a:gd name="connsiteX11" fmla="*/ 731520 w 2589496"/>
              <a:gd name="connsiteY11" fmla="*/ 2788920 h 3634196"/>
              <a:gd name="connsiteX12" fmla="*/ 762000 w 2589496"/>
              <a:gd name="connsiteY12" fmla="*/ 2743200 h 3634196"/>
              <a:gd name="connsiteX13" fmla="*/ 853440 w 2589496"/>
              <a:gd name="connsiteY13" fmla="*/ 2712720 h 3634196"/>
              <a:gd name="connsiteX14" fmla="*/ 944880 w 2589496"/>
              <a:gd name="connsiteY14" fmla="*/ 2636520 h 3634196"/>
              <a:gd name="connsiteX15" fmla="*/ 990600 w 2589496"/>
              <a:gd name="connsiteY15" fmla="*/ 2606040 h 3634196"/>
              <a:gd name="connsiteX16" fmla="*/ 1082040 w 2589496"/>
              <a:gd name="connsiteY16" fmla="*/ 2468880 h 3634196"/>
              <a:gd name="connsiteX17" fmla="*/ 1112520 w 2589496"/>
              <a:gd name="connsiteY17" fmla="*/ 2423160 h 3634196"/>
              <a:gd name="connsiteX18" fmla="*/ 1158240 w 2589496"/>
              <a:gd name="connsiteY18" fmla="*/ 2377440 h 3634196"/>
              <a:gd name="connsiteX19" fmla="*/ 1234440 w 2589496"/>
              <a:gd name="connsiteY19" fmla="*/ 2240280 h 3634196"/>
              <a:gd name="connsiteX20" fmla="*/ 1295400 w 2589496"/>
              <a:gd name="connsiteY20" fmla="*/ 2133600 h 3634196"/>
              <a:gd name="connsiteX21" fmla="*/ 1341120 w 2589496"/>
              <a:gd name="connsiteY21" fmla="*/ 2087880 h 3634196"/>
              <a:gd name="connsiteX22" fmla="*/ 1447800 w 2589496"/>
              <a:gd name="connsiteY22" fmla="*/ 1950720 h 3634196"/>
              <a:gd name="connsiteX23" fmla="*/ 1493520 w 2589496"/>
              <a:gd name="connsiteY23" fmla="*/ 1920240 h 3634196"/>
              <a:gd name="connsiteX24" fmla="*/ 1569720 w 2589496"/>
              <a:gd name="connsiteY24" fmla="*/ 1783080 h 3634196"/>
              <a:gd name="connsiteX25" fmla="*/ 1600200 w 2589496"/>
              <a:gd name="connsiteY25" fmla="*/ 1737360 h 3634196"/>
              <a:gd name="connsiteX26" fmla="*/ 1645920 w 2589496"/>
              <a:gd name="connsiteY26" fmla="*/ 1706880 h 3634196"/>
              <a:gd name="connsiteX27" fmla="*/ 1722120 w 2589496"/>
              <a:gd name="connsiteY27" fmla="*/ 1569720 h 3634196"/>
              <a:gd name="connsiteX28" fmla="*/ 1783080 w 2589496"/>
              <a:gd name="connsiteY28" fmla="*/ 1478280 h 3634196"/>
              <a:gd name="connsiteX29" fmla="*/ 1813560 w 2589496"/>
              <a:gd name="connsiteY29" fmla="*/ 1432560 h 3634196"/>
              <a:gd name="connsiteX30" fmla="*/ 1859280 w 2589496"/>
              <a:gd name="connsiteY30" fmla="*/ 1386840 h 3634196"/>
              <a:gd name="connsiteX31" fmla="*/ 1935480 w 2589496"/>
              <a:gd name="connsiteY31" fmla="*/ 1249680 h 3634196"/>
              <a:gd name="connsiteX32" fmla="*/ 1965960 w 2589496"/>
              <a:gd name="connsiteY32" fmla="*/ 1203960 h 3634196"/>
              <a:gd name="connsiteX33" fmla="*/ 1981200 w 2589496"/>
              <a:gd name="connsiteY33" fmla="*/ 1158240 h 3634196"/>
              <a:gd name="connsiteX34" fmla="*/ 2042160 w 2589496"/>
              <a:gd name="connsiteY34" fmla="*/ 1066800 h 3634196"/>
              <a:gd name="connsiteX35" fmla="*/ 2087880 w 2589496"/>
              <a:gd name="connsiteY35" fmla="*/ 960120 h 3634196"/>
              <a:gd name="connsiteX36" fmla="*/ 2118360 w 2589496"/>
              <a:gd name="connsiteY36" fmla="*/ 914400 h 3634196"/>
              <a:gd name="connsiteX37" fmla="*/ 2133600 w 2589496"/>
              <a:gd name="connsiteY37" fmla="*/ 868680 h 3634196"/>
              <a:gd name="connsiteX38" fmla="*/ 2164080 w 2589496"/>
              <a:gd name="connsiteY38" fmla="*/ 822960 h 3634196"/>
              <a:gd name="connsiteX39" fmla="*/ 2225040 w 2589496"/>
              <a:gd name="connsiteY39" fmla="*/ 670560 h 3634196"/>
              <a:gd name="connsiteX40" fmla="*/ 2255520 w 2589496"/>
              <a:gd name="connsiteY40" fmla="*/ 624840 h 3634196"/>
              <a:gd name="connsiteX41" fmla="*/ 2286000 w 2589496"/>
              <a:gd name="connsiteY41" fmla="*/ 533400 h 3634196"/>
              <a:gd name="connsiteX42" fmla="*/ 2316480 w 2589496"/>
              <a:gd name="connsiteY42" fmla="*/ 472440 h 3634196"/>
              <a:gd name="connsiteX43" fmla="*/ 2346960 w 2589496"/>
              <a:gd name="connsiteY43" fmla="*/ 381000 h 3634196"/>
              <a:gd name="connsiteX44" fmla="*/ 2362200 w 2589496"/>
              <a:gd name="connsiteY44" fmla="*/ 335280 h 3634196"/>
              <a:gd name="connsiteX45" fmla="*/ 2377440 w 2589496"/>
              <a:gd name="connsiteY45" fmla="*/ 91440 h 3634196"/>
              <a:gd name="connsiteX46" fmla="*/ 2392680 w 2589496"/>
              <a:gd name="connsiteY46" fmla="*/ 0 h 3634196"/>
              <a:gd name="connsiteX47" fmla="*/ 2453640 w 2589496"/>
              <a:gd name="connsiteY47" fmla="*/ 0 h 3634196"/>
              <a:gd name="connsiteX48" fmla="*/ 2484120 w 2589496"/>
              <a:gd name="connsiteY48" fmla="*/ 137160 h 3634196"/>
              <a:gd name="connsiteX49" fmla="*/ 2514600 w 2589496"/>
              <a:gd name="connsiteY49" fmla="*/ 228600 h 3634196"/>
              <a:gd name="connsiteX50" fmla="*/ 2529840 w 2589496"/>
              <a:gd name="connsiteY50" fmla="*/ 502920 h 3634196"/>
              <a:gd name="connsiteX51" fmla="*/ 2575560 w 2589496"/>
              <a:gd name="connsiteY51" fmla="*/ 518160 h 3634196"/>
              <a:gd name="connsiteX52" fmla="*/ 2560320 w 2589496"/>
              <a:gd name="connsiteY52" fmla="*/ 792480 h 3634196"/>
              <a:gd name="connsiteX53" fmla="*/ 2529840 w 2589496"/>
              <a:gd name="connsiteY53" fmla="*/ 883920 h 3634196"/>
              <a:gd name="connsiteX54" fmla="*/ 2514600 w 2589496"/>
              <a:gd name="connsiteY54" fmla="*/ 929640 h 3634196"/>
              <a:gd name="connsiteX55" fmla="*/ 2484120 w 2589496"/>
              <a:gd name="connsiteY55" fmla="*/ 975360 h 3634196"/>
              <a:gd name="connsiteX56" fmla="*/ 2453640 w 2589496"/>
              <a:gd name="connsiteY56" fmla="*/ 1066800 h 3634196"/>
              <a:gd name="connsiteX57" fmla="*/ 2438400 w 2589496"/>
              <a:gd name="connsiteY57" fmla="*/ 1112520 h 3634196"/>
              <a:gd name="connsiteX58" fmla="*/ 2499360 w 2589496"/>
              <a:gd name="connsiteY58" fmla="*/ 1188720 h 3634196"/>
              <a:gd name="connsiteX59" fmla="*/ 2581835 w 2589496"/>
              <a:gd name="connsiteY59" fmla="*/ 1238922 h 3634196"/>
              <a:gd name="connsiteX60" fmla="*/ 2575560 w 2589496"/>
              <a:gd name="connsiteY60" fmla="*/ 1325880 h 3634196"/>
              <a:gd name="connsiteX61" fmla="*/ 2545080 w 2589496"/>
              <a:gd name="connsiteY61" fmla="*/ 1417320 h 3634196"/>
              <a:gd name="connsiteX62" fmla="*/ 2529840 w 2589496"/>
              <a:gd name="connsiteY62" fmla="*/ 1463040 h 3634196"/>
              <a:gd name="connsiteX63" fmla="*/ 2481431 w 2589496"/>
              <a:gd name="connsiteY63" fmla="*/ 1565237 h 3634196"/>
              <a:gd name="connsiteX64" fmla="*/ 2392680 w 2589496"/>
              <a:gd name="connsiteY64" fmla="*/ 1691640 h 3634196"/>
              <a:gd name="connsiteX65" fmla="*/ 2362200 w 2589496"/>
              <a:gd name="connsiteY65" fmla="*/ 1737360 h 3634196"/>
              <a:gd name="connsiteX66" fmla="*/ 2362200 w 2589496"/>
              <a:gd name="connsiteY66" fmla="*/ 1798320 h 3634196"/>
              <a:gd name="connsiteX67" fmla="*/ 2369372 w 2589496"/>
              <a:gd name="connsiteY67" fmla="*/ 1888863 h 3634196"/>
              <a:gd name="connsiteX68" fmla="*/ 2323652 w 2589496"/>
              <a:gd name="connsiteY68" fmla="*/ 1965960 h 3634196"/>
              <a:gd name="connsiteX69" fmla="*/ 2286000 w 2589496"/>
              <a:gd name="connsiteY69" fmla="*/ 2011680 h 3634196"/>
              <a:gd name="connsiteX70" fmla="*/ 2271656 w 2589496"/>
              <a:gd name="connsiteY70" fmla="*/ 2046643 h 3634196"/>
              <a:gd name="connsiteX71" fmla="*/ 2133600 w 2589496"/>
              <a:gd name="connsiteY71" fmla="*/ 2179320 h 3634196"/>
              <a:gd name="connsiteX72" fmla="*/ 2103120 w 2589496"/>
              <a:gd name="connsiteY72" fmla="*/ 2225040 h 3634196"/>
              <a:gd name="connsiteX73" fmla="*/ 2072640 w 2589496"/>
              <a:gd name="connsiteY73" fmla="*/ 2270760 h 3634196"/>
              <a:gd name="connsiteX74" fmla="*/ 2022438 w 2589496"/>
              <a:gd name="connsiteY74" fmla="*/ 2312893 h 3634196"/>
              <a:gd name="connsiteX75" fmla="*/ 1981200 w 2589496"/>
              <a:gd name="connsiteY75" fmla="*/ 2377440 h 3634196"/>
              <a:gd name="connsiteX76" fmla="*/ 1922033 w 2589496"/>
              <a:gd name="connsiteY76" fmla="*/ 2433021 h 3634196"/>
              <a:gd name="connsiteX77" fmla="*/ 1889760 w 2589496"/>
              <a:gd name="connsiteY77" fmla="*/ 2484120 h 3634196"/>
              <a:gd name="connsiteX78" fmla="*/ 1905000 w 2589496"/>
              <a:gd name="connsiteY78" fmla="*/ 2529840 h 3634196"/>
              <a:gd name="connsiteX79" fmla="*/ 1946238 w 2589496"/>
              <a:gd name="connsiteY79" fmla="*/ 2589904 h 3634196"/>
              <a:gd name="connsiteX80" fmla="*/ 1874520 w 2589496"/>
              <a:gd name="connsiteY80" fmla="*/ 2682240 h 3634196"/>
              <a:gd name="connsiteX81" fmla="*/ 1828800 w 2589496"/>
              <a:gd name="connsiteY81" fmla="*/ 2697480 h 3634196"/>
              <a:gd name="connsiteX82" fmla="*/ 1737360 w 2589496"/>
              <a:gd name="connsiteY82" fmla="*/ 2758440 h 3634196"/>
              <a:gd name="connsiteX83" fmla="*/ 1691640 w 2589496"/>
              <a:gd name="connsiteY83" fmla="*/ 2788920 h 3634196"/>
              <a:gd name="connsiteX84" fmla="*/ 1645920 w 2589496"/>
              <a:gd name="connsiteY84" fmla="*/ 2804160 h 3634196"/>
              <a:gd name="connsiteX85" fmla="*/ 1463040 w 2589496"/>
              <a:gd name="connsiteY85" fmla="*/ 2895600 h 3634196"/>
              <a:gd name="connsiteX86" fmla="*/ 1417320 w 2589496"/>
              <a:gd name="connsiteY86" fmla="*/ 2910840 h 3634196"/>
              <a:gd name="connsiteX87" fmla="*/ 1371600 w 2589496"/>
              <a:gd name="connsiteY87" fmla="*/ 2926080 h 3634196"/>
              <a:gd name="connsiteX88" fmla="*/ 1341120 w 2589496"/>
              <a:gd name="connsiteY88" fmla="*/ 2971800 h 3634196"/>
              <a:gd name="connsiteX89" fmla="*/ 1295400 w 2589496"/>
              <a:gd name="connsiteY89" fmla="*/ 2987040 h 3634196"/>
              <a:gd name="connsiteX90" fmla="*/ 1249680 w 2589496"/>
              <a:gd name="connsiteY90" fmla="*/ 3017520 h 3634196"/>
              <a:gd name="connsiteX91" fmla="*/ 1232648 w 2589496"/>
              <a:gd name="connsiteY91" fmla="*/ 3316045 h 3634196"/>
              <a:gd name="connsiteX92" fmla="*/ 701040 w 2589496"/>
              <a:gd name="connsiteY92" fmla="*/ 3489960 h 3634196"/>
              <a:gd name="connsiteX93" fmla="*/ 167640 w 2589496"/>
              <a:gd name="connsiteY93" fmla="*/ 3627120 h 3634196"/>
              <a:gd name="connsiteX94" fmla="*/ 30480 w 2589496"/>
              <a:gd name="connsiteY94" fmla="*/ 3276600 h 3634196"/>
              <a:gd name="connsiteX95" fmla="*/ 15240 w 2589496"/>
              <a:gd name="connsiteY95" fmla="*/ 3230880 h 3634196"/>
              <a:gd name="connsiteX96" fmla="*/ 0 w 2589496"/>
              <a:gd name="connsiteY96" fmla="*/ 3093720 h 3634196"/>
              <a:gd name="connsiteX97" fmla="*/ 15240 w 2589496"/>
              <a:gd name="connsiteY97" fmla="*/ 3078480 h 3634196"/>
              <a:gd name="connsiteX0" fmla="*/ 15240 w 2589496"/>
              <a:gd name="connsiteY0" fmla="*/ 3078480 h 3634196"/>
              <a:gd name="connsiteX1" fmla="*/ 15240 w 2589496"/>
              <a:gd name="connsiteY1" fmla="*/ 3078480 h 3634196"/>
              <a:gd name="connsiteX2" fmla="*/ 152400 w 2589496"/>
              <a:gd name="connsiteY2" fmla="*/ 3032760 h 3634196"/>
              <a:gd name="connsiteX3" fmla="*/ 213360 w 2589496"/>
              <a:gd name="connsiteY3" fmla="*/ 3017520 h 3634196"/>
              <a:gd name="connsiteX4" fmla="*/ 304800 w 2589496"/>
              <a:gd name="connsiteY4" fmla="*/ 2987040 h 3634196"/>
              <a:gd name="connsiteX5" fmla="*/ 350520 w 2589496"/>
              <a:gd name="connsiteY5" fmla="*/ 2971800 h 3634196"/>
              <a:gd name="connsiteX6" fmla="*/ 396240 w 2589496"/>
              <a:gd name="connsiteY6" fmla="*/ 2956560 h 3634196"/>
              <a:gd name="connsiteX7" fmla="*/ 457200 w 2589496"/>
              <a:gd name="connsiteY7" fmla="*/ 2941320 h 3634196"/>
              <a:gd name="connsiteX8" fmla="*/ 548640 w 2589496"/>
              <a:gd name="connsiteY8" fmla="*/ 2895600 h 3634196"/>
              <a:gd name="connsiteX9" fmla="*/ 640080 w 2589496"/>
              <a:gd name="connsiteY9" fmla="*/ 2865120 h 3634196"/>
              <a:gd name="connsiteX10" fmla="*/ 685800 w 2589496"/>
              <a:gd name="connsiteY10" fmla="*/ 2819400 h 3634196"/>
              <a:gd name="connsiteX11" fmla="*/ 731520 w 2589496"/>
              <a:gd name="connsiteY11" fmla="*/ 2788920 h 3634196"/>
              <a:gd name="connsiteX12" fmla="*/ 762000 w 2589496"/>
              <a:gd name="connsiteY12" fmla="*/ 2743200 h 3634196"/>
              <a:gd name="connsiteX13" fmla="*/ 853440 w 2589496"/>
              <a:gd name="connsiteY13" fmla="*/ 2712720 h 3634196"/>
              <a:gd name="connsiteX14" fmla="*/ 944880 w 2589496"/>
              <a:gd name="connsiteY14" fmla="*/ 2636520 h 3634196"/>
              <a:gd name="connsiteX15" fmla="*/ 990600 w 2589496"/>
              <a:gd name="connsiteY15" fmla="*/ 2606040 h 3634196"/>
              <a:gd name="connsiteX16" fmla="*/ 1082040 w 2589496"/>
              <a:gd name="connsiteY16" fmla="*/ 2468880 h 3634196"/>
              <a:gd name="connsiteX17" fmla="*/ 1112520 w 2589496"/>
              <a:gd name="connsiteY17" fmla="*/ 2423160 h 3634196"/>
              <a:gd name="connsiteX18" fmla="*/ 1158240 w 2589496"/>
              <a:gd name="connsiteY18" fmla="*/ 2377440 h 3634196"/>
              <a:gd name="connsiteX19" fmla="*/ 1234440 w 2589496"/>
              <a:gd name="connsiteY19" fmla="*/ 2240280 h 3634196"/>
              <a:gd name="connsiteX20" fmla="*/ 1295400 w 2589496"/>
              <a:gd name="connsiteY20" fmla="*/ 2133600 h 3634196"/>
              <a:gd name="connsiteX21" fmla="*/ 1341120 w 2589496"/>
              <a:gd name="connsiteY21" fmla="*/ 2087880 h 3634196"/>
              <a:gd name="connsiteX22" fmla="*/ 1447800 w 2589496"/>
              <a:gd name="connsiteY22" fmla="*/ 1950720 h 3634196"/>
              <a:gd name="connsiteX23" fmla="*/ 1493520 w 2589496"/>
              <a:gd name="connsiteY23" fmla="*/ 1920240 h 3634196"/>
              <a:gd name="connsiteX24" fmla="*/ 1569720 w 2589496"/>
              <a:gd name="connsiteY24" fmla="*/ 1783080 h 3634196"/>
              <a:gd name="connsiteX25" fmla="*/ 1600200 w 2589496"/>
              <a:gd name="connsiteY25" fmla="*/ 1737360 h 3634196"/>
              <a:gd name="connsiteX26" fmla="*/ 1645920 w 2589496"/>
              <a:gd name="connsiteY26" fmla="*/ 1706880 h 3634196"/>
              <a:gd name="connsiteX27" fmla="*/ 1722120 w 2589496"/>
              <a:gd name="connsiteY27" fmla="*/ 1569720 h 3634196"/>
              <a:gd name="connsiteX28" fmla="*/ 1783080 w 2589496"/>
              <a:gd name="connsiteY28" fmla="*/ 1478280 h 3634196"/>
              <a:gd name="connsiteX29" fmla="*/ 1813560 w 2589496"/>
              <a:gd name="connsiteY29" fmla="*/ 1432560 h 3634196"/>
              <a:gd name="connsiteX30" fmla="*/ 1859280 w 2589496"/>
              <a:gd name="connsiteY30" fmla="*/ 1386840 h 3634196"/>
              <a:gd name="connsiteX31" fmla="*/ 1935480 w 2589496"/>
              <a:gd name="connsiteY31" fmla="*/ 1249680 h 3634196"/>
              <a:gd name="connsiteX32" fmla="*/ 1965960 w 2589496"/>
              <a:gd name="connsiteY32" fmla="*/ 1203960 h 3634196"/>
              <a:gd name="connsiteX33" fmla="*/ 1981200 w 2589496"/>
              <a:gd name="connsiteY33" fmla="*/ 1158240 h 3634196"/>
              <a:gd name="connsiteX34" fmla="*/ 2042160 w 2589496"/>
              <a:gd name="connsiteY34" fmla="*/ 1066800 h 3634196"/>
              <a:gd name="connsiteX35" fmla="*/ 2087880 w 2589496"/>
              <a:gd name="connsiteY35" fmla="*/ 960120 h 3634196"/>
              <a:gd name="connsiteX36" fmla="*/ 2118360 w 2589496"/>
              <a:gd name="connsiteY36" fmla="*/ 914400 h 3634196"/>
              <a:gd name="connsiteX37" fmla="*/ 2133600 w 2589496"/>
              <a:gd name="connsiteY37" fmla="*/ 868680 h 3634196"/>
              <a:gd name="connsiteX38" fmla="*/ 2164080 w 2589496"/>
              <a:gd name="connsiteY38" fmla="*/ 822960 h 3634196"/>
              <a:gd name="connsiteX39" fmla="*/ 2225040 w 2589496"/>
              <a:gd name="connsiteY39" fmla="*/ 670560 h 3634196"/>
              <a:gd name="connsiteX40" fmla="*/ 2255520 w 2589496"/>
              <a:gd name="connsiteY40" fmla="*/ 624840 h 3634196"/>
              <a:gd name="connsiteX41" fmla="*/ 2286000 w 2589496"/>
              <a:gd name="connsiteY41" fmla="*/ 533400 h 3634196"/>
              <a:gd name="connsiteX42" fmla="*/ 2316480 w 2589496"/>
              <a:gd name="connsiteY42" fmla="*/ 472440 h 3634196"/>
              <a:gd name="connsiteX43" fmla="*/ 2346960 w 2589496"/>
              <a:gd name="connsiteY43" fmla="*/ 381000 h 3634196"/>
              <a:gd name="connsiteX44" fmla="*/ 2362200 w 2589496"/>
              <a:gd name="connsiteY44" fmla="*/ 335280 h 3634196"/>
              <a:gd name="connsiteX45" fmla="*/ 2377440 w 2589496"/>
              <a:gd name="connsiteY45" fmla="*/ 91440 h 3634196"/>
              <a:gd name="connsiteX46" fmla="*/ 2392680 w 2589496"/>
              <a:gd name="connsiteY46" fmla="*/ 0 h 3634196"/>
              <a:gd name="connsiteX47" fmla="*/ 2453640 w 2589496"/>
              <a:gd name="connsiteY47" fmla="*/ 0 h 3634196"/>
              <a:gd name="connsiteX48" fmla="*/ 2484120 w 2589496"/>
              <a:gd name="connsiteY48" fmla="*/ 137160 h 3634196"/>
              <a:gd name="connsiteX49" fmla="*/ 2514600 w 2589496"/>
              <a:gd name="connsiteY49" fmla="*/ 228600 h 3634196"/>
              <a:gd name="connsiteX50" fmla="*/ 2529840 w 2589496"/>
              <a:gd name="connsiteY50" fmla="*/ 502920 h 3634196"/>
              <a:gd name="connsiteX51" fmla="*/ 2575560 w 2589496"/>
              <a:gd name="connsiteY51" fmla="*/ 518160 h 3634196"/>
              <a:gd name="connsiteX52" fmla="*/ 2555837 w 2589496"/>
              <a:gd name="connsiteY52" fmla="*/ 779033 h 3634196"/>
              <a:gd name="connsiteX53" fmla="*/ 2529840 w 2589496"/>
              <a:gd name="connsiteY53" fmla="*/ 883920 h 3634196"/>
              <a:gd name="connsiteX54" fmla="*/ 2514600 w 2589496"/>
              <a:gd name="connsiteY54" fmla="*/ 929640 h 3634196"/>
              <a:gd name="connsiteX55" fmla="*/ 2484120 w 2589496"/>
              <a:gd name="connsiteY55" fmla="*/ 975360 h 3634196"/>
              <a:gd name="connsiteX56" fmla="*/ 2453640 w 2589496"/>
              <a:gd name="connsiteY56" fmla="*/ 1066800 h 3634196"/>
              <a:gd name="connsiteX57" fmla="*/ 2438400 w 2589496"/>
              <a:gd name="connsiteY57" fmla="*/ 1112520 h 3634196"/>
              <a:gd name="connsiteX58" fmla="*/ 2499360 w 2589496"/>
              <a:gd name="connsiteY58" fmla="*/ 1188720 h 3634196"/>
              <a:gd name="connsiteX59" fmla="*/ 2581835 w 2589496"/>
              <a:gd name="connsiteY59" fmla="*/ 1238922 h 3634196"/>
              <a:gd name="connsiteX60" fmla="*/ 2575560 w 2589496"/>
              <a:gd name="connsiteY60" fmla="*/ 1325880 h 3634196"/>
              <a:gd name="connsiteX61" fmla="*/ 2545080 w 2589496"/>
              <a:gd name="connsiteY61" fmla="*/ 1417320 h 3634196"/>
              <a:gd name="connsiteX62" fmla="*/ 2529840 w 2589496"/>
              <a:gd name="connsiteY62" fmla="*/ 1463040 h 3634196"/>
              <a:gd name="connsiteX63" fmla="*/ 2481431 w 2589496"/>
              <a:gd name="connsiteY63" fmla="*/ 1565237 h 3634196"/>
              <a:gd name="connsiteX64" fmla="*/ 2392680 w 2589496"/>
              <a:gd name="connsiteY64" fmla="*/ 1691640 h 3634196"/>
              <a:gd name="connsiteX65" fmla="*/ 2362200 w 2589496"/>
              <a:gd name="connsiteY65" fmla="*/ 1737360 h 3634196"/>
              <a:gd name="connsiteX66" fmla="*/ 2362200 w 2589496"/>
              <a:gd name="connsiteY66" fmla="*/ 1798320 h 3634196"/>
              <a:gd name="connsiteX67" fmla="*/ 2369372 w 2589496"/>
              <a:gd name="connsiteY67" fmla="*/ 1888863 h 3634196"/>
              <a:gd name="connsiteX68" fmla="*/ 2323652 w 2589496"/>
              <a:gd name="connsiteY68" fmla="*/ 1965960 h 3634196"/>
              <a:gd name="connsiteX69" fmla="*/ 2286000 w 2589496"/>
              <a:gd name="connsiteY69" fmla="*/ 2011680 h 3634196"/>
              <a:gd name="connsiteX70" fmla="*/ 2271656 w 2589496"/>
              <a:gd name="connsiteY70" fmla="*/ 2046643 h 3634196"/>
              <a:gd name="connsiteX71" fmla="*/ 2133600 w 2589496"/>
              <a:gd name="connsiteY71" fmla="*/ 2179320 h 3634196"/>
              <a:gd name="connsiteX72" fmla="*/ 2103120 w 2589496"/>
              <a:gd name="connsiteY72" fmla="*/ 2225040 h 3634196"/>
              <a:gd name="connsiteX73" fmla="*/ 2072640 w 2589496"/>
              <a:gd name="connsiteY73" fmla="*/ 2270760 h 3634196"/>
              <a:gd name="connsiteX74" fmla="*/ 2022438 w 2589496"/>
              <a:gd name="connsiteY74" fmla="*/ 2312893 h 3634196"/>
              <a:gd name="connsiteX75" fmla="*/ 1981200 w 2589496"/>
              <a:gd name="connsiteY75" fmla="*/ 2377440 h 3634196"/>
              <a:gd name="connsiteX76" fmla="*/ 1922033 w 2589496"/>
              <a:gd name="connsiteY76" fmla="*/ 2433021 h 3634196"/>
              <a:gd name="connsiteX77" fmla="*/ 1889760 w 2589496"/>
              <a:gd name="connsiteY77" fmla="*/ 2484120 h 3634196"/>
              <a:gd name="connsiteX78" fmla="*/ 1905000 w 2589496"/>
              <a:gd name="connsiteY78" fmla="*/ 2529840 h 3634196"/>
              <a:gd name="connsiteX79" fmla="*/ 1946238 w 2589496"/>
              <a:gd name="connsiteY79" fmla="*/ 2589904 h 3634196"/>
              <a:gd name="connsiteX80" fmla="*/ 1874520 w 2589496"/>
              <a:gd name="connsiteY80" fmla="*/ 2682240 h 3634196"/>
              <a:gd name="connsiteX81" fmla="*/ 1828800 w 2589496"/>
              <a:gd name="connsiteY81" fmla="*/ 2697480 h 3634196"/>
              <a:gd name="connsiteX82" fmla="*/ 1737360 w 2589496"/>
              <a:gd name="connsiteY82" fmla="*/ 2758440 h 3634196"/>
              <a:gd name="connsiteX83" fmla="*/ 1691640 w 2589496"/>
              <a:gd name="connsiteY83" fmla="*/ 2788920 h 3634196"/>
              <a:gd name="connsiteX84" fmla="*/ 1645920 w 2589496"/>
              <a:gd name="connsiteY84" fmla="*/ 2804160 h 3634196"/>
              <a:gd name="connsiteX85" fmla="*/ 1463040 w 2589496"/>
              <a:gd name="connsiteY85" fmla="*/ 2895600 h 3634196"/>
              <a:gd name="connsiteX86" fmla="*/ 1417320 w 2589496"/>
              <a:gd name="connsiteY86" fmla="*/ 2910840 h 3634196"/>
              <a:gd name="connsiteX87" fmla="*/ 1371600 w 2589496"/>
              <a:gd name="connsiteY87" fmla="*/ 2926080 h 3634196"/>
              <a:gd name="connsiteX88" fmla="*/ 1341120 w 2589496"/>
              <a:gd name="connsiteY88" fmla="*/ 2971800 h 3634196"/>
              <a:gd name="connsiteX89" fmla="*/ 1295400 w 2589496"/>
              <a:gd name="connsiteY89" fmla="*/ 2987040 h 3634196"/>
              <a:gd name="connsiteX90" fmla="*/ 1249680 w 2589496"/>
              <a:gd name="connsiteY90" fmla="*/ 3017520 h 3634196"/>
              <a:gd name="connsiteX91" fmla="*/ 1232648 w 2589496"/>
              <a:gd name="connsiteY91" fmla="*/ 3316045 h 3634196"/>
              <a:gd name="connsiteX92" fmla="*/ 701040 w 2589496"/>
              <a:gd name="connsiteY92" fmla="*/ 3489960 h 3634196"/>
              <a:gd name="connsiteX93" fmla="*/ 167640 w 2589496"/>
              <a:gd name="connsiteY93" fmla="*/ 3627120 h 3634196"/>
              <a:gd name="connsiteX94" fmla="*/ 30480 w 2589496"/>
              <a:gd name="connsiteY94" fmla="*/ 3276600 h 3634196"/>
              <a:gd name="connsiteX95" fmla="*/ 15240 w 2589496"/>
              <a:gd name="connsiteY95" fmla="*/ 3230880 h 3634196"/>
              <a:gd name="connsiteX96" fmla="*/ 0 w 2589496"/>
              <a:gd name="connsiteY96" fmla="*/ 3093720 h 3634196"/>
              <a:gd name="connsiteX97" fmla="*/ 15240 w 2589496"/>
              <a:gd name="connsiteY97" fmla="*/ 3078480 h 3634196"/>
              <a:gd name="connsiteX0" fmla="*/ 15240 w 2589496"/>
              <a:gd name="connsiteY0" fmla="*/ 3078480 h 3634196"/>
              <a:gd name="connsiteX1" fmla="*/ 15240 w 2589496"/>
              <a:gd name="connsiteY1" fmla="*/ 3078480 h 3634196"/>
              <a:gd name="connsiteX2" fmla="*/ 152400 w 2589496"/>
              <a:gd name="connsiteY2" fmla="*/ 3032760 h 3634196"/>
              <a:gd name="connsiteX3" fmla="*/ 213360 w 2589496"/>
              <a:gd name="connsiteY3" fmla="*/ 3017520 h 3634196"/>
              <a:gd name="connsiteX4" fmla="*/ 304800 w 2589496"/>
              <a:gd name="connsiteY4" fmla="*/ 2987040 h 3634196"/>
              <a:gd name="connsiteX5" fmla="*/ 350520 w 2589496"/>
              <a:gd name="connsiteY5" fmla="*/ 2971800 h 3634196"/>
              <a:gd name="connsiteX6" fmla="*/ 396240 w 2589496"/>
              <a:gd name="connsiteY6" fmla="*/ 2956560 h 3634196"/>
              <a:gd name="connsiteX7" fmla="*/ 457200 w 2589496"/>
              <a:gd name="connsiteY7" fmla="*/ 2941320 h 3634196"/>
              <a:gd name="connsiteX8" fmla="*/ 548640 w 2589496"/>
              <a:gd name="connsiteY8" fmla="*/ 2895600 h 3634196"/>
              <a:gd name="connsiteX9" fmla="*/ 640080 w 2589496"/>
              <a:gd name="connsiteY9" fmla="*/ 2865120 h 3634196"/>
              <a:gd name="connsiteX10" fmla="*/ 685800 w 2589496"/>
              <a:gd name="connsiteY10" fmla="*/ 2819400 h 3634196"/>
              <a:gd name="connsiteX11" fmla="*/ 731520 w 2589496"/>
              <a:gd name="connsiteY11" fmla="*/ 2788920 h 3634196"/>
              <a:gd name="connsiteX12" fmla="*/ 762000 w 2589496"/>
              <a:gd name="connsiteY12" fmla="*/ 2743200 h 3634196"/>
              <a:gd name="connsiteX13" fmla="*/ 853440 w 2589496"/>
              <a:gd name="connsiteY13" fmla="*/ 2712720 h 3634196"/>
              <a:gd name="connsiteX14" fmla="*/ 944880 w 2589496"/>
              <a:gd name="connsiteY14" fmla="*/ 2636520 h 3634196"/>
              <a:gd name="connsiteX15" fmla="*/ 990600 w 2589496"/>
              <a:gd name="connsiteY15" fmla="*/ 2606040 h 3634196"/>
              <a:gd name="connsiteX16" fmla="*/ 1082040 w 2589496"/>
              <a:gd name="connsiteY16" fmla="*/ 2468880 h 3634196"/>
              <a:gd name="connsiteX17" fmla="*/ 1112520 w 2589496"/>
              <a:gd name="connsiteY17" fmla="*/ 2423160 h 3634196"/>
              <a:gd name="connsiteX18" fmla="*/ 1158240 w 2589496"/>
              <a:gd name="connsiteY18" fmla="*/ 2377440 h 3634196"/>
              <a:gd name="connsiteX19" fmla="*/ 1234440 w 2589496"/>
              <a:gd name="connsiteY19" fmla="*/ 2240280 h 3634196"/>
              <a:gd name="connsiteX20" fmla="*/ 1295400 w 2589496"/>
              <a:gd name="connsiteY20" fmla="*/ 2133600 h 3634196"/>
              <a:gd name="connsiteX21" fmla="*/ 1341120 w 2589496"/>
              <a:gd name="connsiteY21" fmla="*/ 2087880 h 3634196"/>
              <a:gd name="connsiteX22" fmla="*/ 1447800 w 2589496"/>
              <a:gd name="connsiteY22" fmla="*/ 1950720 h 3634196"/>
              <a:gd name="connsiteX23" fmla="*/ 1493520 w 2589496"/>
              <a:gd name="connsiteY23" fmla="*/ 1920240 h 3634196"/>
              <a:gd name="connsiteX24" fmla="*/ 1569720 w 2589496"/>
              <a:gd name="connsiteY24" fmla="*/ 1783080 h 3634196"/>
              <a:gd name="connsiteX25" fmla="*/ 1600200 w 2589496"/>
              <a:gd name="connsiteY25" fmla="*/ 1737360 h 3634196"/>
              <a:gd name="connsiteX26" fmla="*/ 1645920 w 2589496"/>
              <a:gd name="connsiteY26" fmla="*/ 1706880 h 3634196"/>
              <a:gd name="connsiteX27" fmla="*/ 1722120 w 2589496"/>
              <a:gd name="connsiteY27" fmla="*/ 1569720 h 3634196"/>
              <a:gd name="connsiteX28" fmla="*/ 1783080 w 2589496"/>
              <a:gd name="connsiteY28" fmla="*/ 1478280 h 3634196"/>
              <a:gd name="connsiteX29" fmla="*/ 1813560 w 2589496"/>
              <a:gd name="connsiteY29" fmla="*/ 1432560 h 3634196"/>
              <a:gd name="connsiteX30" fmla="*/ 1859280 w 2589496"/>
              <a:gd name="connsiteY30" fmla="*/ 1386840 h 3634196"/>
              <a:gd name="connsiteX31" fmla="*/ 1935480 w 2589496"/>
              <a:gd name="connsiteY31" fmla="*/ 1249680 h 3634196"/>
              <a:gd name="connsiteX32" fmla="*/ 1965960 w 2589496"/>
              <a:gd name="connsiteY32" fmla="*/ 1203960 h 3634196"/>
              <a:gd name="connsiteX33" fmla="*/ 1981200 w 2589496"/>
              <a:gd name="connsiteY33" fmla="*/ 1158240 h 3634196"/>
              <a:gd name="connsiteX34" fmla="*/ 2042160 w 2589496"/>
              <a:gd name="connsiteY34" fmla="*/ 1066800 h 3634196"/>
              <a:gd name="connsiteX35" fmla="*/ 2087880 w 2589496"/>
              <a:gd name="connsiteY35" fmla="*/ 960120 h 3634196"/>
              <a:gd name="connsiteX36" fmla="*/ 2118360 w 2589496"/>
              <a:gd name="connsiteY36" fmla="*/ 914400 h 3634196"/>
              <a:gd name="connsiteX37" fmla="*/ 2133600 w 2589496"/>
              <a:gd name="connsiteY37" fmla="*/ 868680 h 3634196"/>
              <a:gd name="connsiteX38" fmla="*/ 2164080 w 2589496"/>
              <a:gd name="connsiteY38" fmla="*/ 822960 h 3634196"/>
              <a:gd name="connsiteX39" fmla="*/ 2225040 w 2589496"/>
              <a:gd name="connsiteY39" fmla="*/ 670560 h 3634196"/>
              <a:gd name="connsiteX40" fmla="*/ 2255520 w 2589496"/>
              <a:gd name="connsiteY40" fmla="*/ 624840 h 3634196"/>
              <a:gd name="connsiteX41" fmla="*/ 2286000 w 2589496"/>
              <a:gd name="connsiteY41" fmla="*/ 533400 h 3634196"/>
              <a:gd name="connsiteX42" fmla="*/ 2316480 w 2589496"/>
              <a:gd name="connsiteY42" fmla="*/ 472440 h 3634196"/>
              <a:gd name="connsiteX43" fmla="*/ 2346960 w 2589496"/>
              <a:gd name="connsiteY43" fmla="*/ 381000 h 3634196"/>
              <a:gd name="connsiteX44" fmla="*/ 2362200 w 2589496"/>
              <a:gd name="connsiteY44" fmla="*/ 335280 h 3634196"/>
              <a:gd name="connsiteX45" fmla="*/ 2377440 w 2589496"/>
              <a:gd name="connsiteY45" fmla="*/ 91440 h 3634196"/>
              <a:gd name="connsiteX46" fmla="*/ 2392680 w 2589496"/>
              <a:gd name="connsiteY46" fmla="*/ 0 h 3634196"/>
              <a:gd name="connsiteX47" fmla="*/ 2453640 w 2589496"/>
              <a:gd name="connsiteY47" fmla="*/ 0 h 3634196"/>
              <a:gd name="connsiteX48" fmla="*/ 2484120 w 2589496"/>
              <a:gd name="connsiteY48" fmla="*/ 137160 h 3634196"/>
              <a:gd name="connsiteX49" fmla="*/ 2514600 w 2589496"/>
              <a:gd name="connsiteY49" fmla="*/ 228600 h 3634196"/>
              <a:gd name="connsiteX50" fmla="*/ 2529840 w 2589496"/>
              <a:gd name="connsiteY50" fmla="*/ 502920 h 3634196"/>
              <a:gd name="connsiteX51" fmla="*/ 2575560 w 2589496"/>
              <a:gd name="connsiteY51" fmla="*/ 518160 h 3634196"/>
              <a:gd name="connsiteX52" fmla="*/ 2555837 w 2589496"/>
              <a:gd name="connsiteY52" fmla="*/ 779033 h 3634196"/>
              <a:gd name="connsiteX53" fmla="*/ 2516393 w 2589496"/>
              <a:gd name="connsiteY53" fmla="*/ 874956 h 3634196"/>
              <a:gd name="connsiteX54" fmla="*/ 2514600 w 2589496"/>
              <a:gd name="connsiteY54" fmla="*/ 929640 h 3634196"/>
              <a:gd name="connsiteX55" fmla="*/ 2484120 w 2589496"/>
              <a:gd name="connsiteY55" fmla="*/ 975360 h 3634196"/>
              <a:gd name="connsiteX56" fmla="*/ 2453640 w 2589496"/>
              <a:gd name="connsiteY56" fmla="*/ 1066800 h 3634196"/>
              <a:gd name="connsiteX57" fmla="*/ 2438400 w 2589496"/>
              <a:gd name="connsiteY57" fmla="*/ 1112520 h 3634196"/>
              <a:gd name="connsiteX58" fmla="*/ 2499360 w 2589496"/>
              <a:gd name="connsiteY58" fmla="*/ 1188720 h 3634196"/>
              <a:gd name="connsiteX59" fmla="*/ 2581835 w 2589496"/>
              <a:gd name="connsiteY59" fmla="*/ 1238922 h 3634196"/>
              <a:gd name="connsiteX60" fmla="*/ 2575560 w 2589496"/>
              <a:gd name="connsiteY60" fmla="*/ 1325880 h 3634196"/>
              <a:gd name="connsiteX61" fmla="*/ 2545080 w 2589496"/>
              <a:gd name="connsiteY61" fmla="*/ 1417320 h 3634196"/>
              <a:gd name="connsiteX62" fmla="*/ 2529840 w 2589496"/>
              <a:gd name="connsiteY62" fmla="*/ 1463040 h 3634196"/>
              <a:gd name="connsiteX63" fmla="*/ 2481431 w 2589496"/>
              <a:gd name="connsiteY63" fmla="*/ 1565237 h 3634196"/>
              <a:gd name="connsiteX64" fmla="*/ 2392680 w 2589496"/>
              <a:gd name="connsiteY64" fmla="*/ 1691640 h 3634196"/>
              <a:gd name="connsiteX65" fmla="*/ 2362200 w 2589496"/>
              <a:gd name="connsiteY65" fmla="*/ 1737360 h 3634196"/>
              <a:gd name="connsiteX66" fmla="*/ 2362200 w 2589496"/>
              <a:gd name="connsiteY66" fmla="*/ 1798320 h 3634196"/>
              <a:gd name="connsiteX67" fmla="*/ 2369372 w 2589496"/>
              <a:gd name="connsiteY67" fmla="*/ 1888863 h 3634196"/>
              <a:gd name="connsiteX68" fmla="*/ 2323652 w 2589496"/>
              <a:gd name="connsiteY68" fmla="*/ 1965960 h 3634196"/>
              <a:gd name="connsiteX69" fmla="*/ 2286000 w 2589496"/>
              <a:gd name="connsiteY69" fmla="*/ 2011680 h 3634196"/>
              <a:gd name="connsiteX70" fmla="*/ 2271656 w 2589496"/>
              <a:gd name="connsiteY70" fmla="*/ 2046643 h 3634196"/>
              <a:gd name="connsiteX71" fmla="*/ 2133600 w 2589496"/>
              <a:gd name="connsiteY71" fmla="*/ 2179320 h 3634196"/>
              <a:gd name="connsiteX72" fmla="*/ 2103120 w 2589496"/>
              <a:gd name="connsiteY72" fmla="*/ 2225040 h 3634196"/>
              <a:gd name="connsiteX73" fmla="*/ 2072640 w 2589496"/>
              <a:gd name="connsiteY73" fmla="*/ 2270760 h 3634196"/>
              <a:gd name="connsiteX74" fmla="*/ 2022438 w 2589496"/>
              <a:gd name="connsiteY74" fmla="*/ 2312893 h 3634196"/>
              <a:gd name="connsiteX75" fmla="*/ 1981200 w 2589496"/>
              <a:gd name="connsiteY75" fmla="*/ 2377440 h 3634196"/>
              <a:gd name="connsiteX76" fmla="*/ 1922033 w 2589496"/>
              <a:gd name="connsiteY76" fmla="*/ 2433021 h 3634196"/>
              <a:gd name="connsiteX77" fmla="*/ 1889760 w 2589496"/>
              <a:gd name="connsiteY77" fmla="*/ 2484120 h 3634196"/>
              <a:gd name="connsiteX78" fmla="*/ 1905000 w 2589496"/>
              <a:gd name="connsiteY78" fmla="*/ 2529840 h 3634196"/>
              <a:gd name="connsiteX79" fmla="*/ 1946238 w 2589496"/>
              <a:gd name="connsiteY79" fmla="*/ 2589904 h 3634196"/>
              <a:gd name="connsiteX80" fmla="*/ 1874520 w 2589496"/>
              <a:gd name="connsiteY80" fmla="*/ 2682240 h 3634196"/>
              <a:gd name="connsiteX81" fmla="*/ 1828800 w 2589496"/>
              <a:gd name="connsiteY81" fmla="*/ 2697480 h 3634196"/>
              <a:gd name="connsiteX82" fmla="*/ 1737360 w 2589496"/>
              <a:gd name="connsiteY82" fmla="*/ 2758440 h 3634196"/>
              <a:gd name="connsiteX83" fmla="*/ 1691640 w 2589496"/>
              <a:gd name="connsiteY83" fmla="*/ 2788920 h 3634196"/>
              <a:gd name="connsiteX84" fmla="*/ 1645920 w 2589496"/>
              <a:gd name="connsiteY84" fmla="*/ 2804160 h 3634196"/>
              <a:gd name="connsiteX85" fmla="*/ 1463040 w 2589496"/>
              <a:gd name="connsiteY85" fmla="*/ 2895600 h 3634196"/>
              <a:gd name="connsiteX86" fmla="*/ 1417320 w 2589496"/>
              <a:gd name="connsiteY86" fmla="*/ 2910840 h 3634196"/>
              <a:gd name="connsiteX87" fmla="*/ 1371600 w 2589496"/>
              <a:gd name="connsiteY87" fmla="*/ 2926080 h 3634196"/>
              <a:gd name="connsiteX88" fmla="*/ 1341120 w 2589496"/>
              <a:gd name="connsiteY88" fmla="*/ 2971800 h 3634196"/>
              <a:gd name="connsiteX89" fmla="*/ 1295400 w 2589496"/>
              <a:gd name="connsiteY89" fmla="*/ 2987040 h 3634196"/>
              <a:gd name="connsiteX90" fmla="*/ 1249680 w 2589496"/>
              <a:gd name="connsiteY90" fmla="*/ 3017520 h 3634196"/>
              <a:gd name="connsiteX91" fmla="*/ 1232648 w 2589496"/>
              <a:gd name="connsiteY91" fmla="*/ 3316045 h 3634196"/>
              <a:gd name="connsiteX92" fmla="*/ 701040 w 2589496"/>
              <a:gd name="connsiteY92" fmla="*/ 3489960 h 3634196"/>
              <a:gd name="connsiteX93" fmla="*/ 167640 w 2589496"/>
              <a:gd name="connsiteY93" fmla="*/ 3627120 h 3634196"/>
              <a:gd name="connsiteX94" fmla="*/ 30480 w 2589496"/>
              <a:gd name="connsiteY94" fmla="*/ 3276600 h 3634196"/>
              <a:gd name="connsiteX95" fmla="*/ 15240 w 2589496"/>
              <a:gd name="connsiteY95" fmla="*/ 3230880 h 3634196"/>
              <a:gd name="connsiteX96" fmla="*/ 0 w 2589496"/>
              <a:gd name="connsiteY96" fmla="*/ 3093720 h 3634196"/>
              <a:gd name="connsiteX97" fmla="*/ 15240 w 2589496"/>
              <a:gd name="connsiteY97" fmla="*/ 3078480 h 3634196"/>
              <a:gd name="connsiteX0" fmla="*/ 15240 w 2589496"/>
              <a:gd name="connsiteY0" fmla="*/ 3096410 h 3652126"/>
              <a:gd name="connsiteX1" fmla="*/ 15240 w 2589496"/>
              <a:gd name="connsiteY1" fmla="*/ 3096410 h 3652126"/>
              <a:gd name="connsiteX2" fmla="*/ 152400 w 2589496"/>
              <a:gd name="connsiteY2" fmla="*/ 3050690 h 3652126"/>
              <a:gd name="connsiteX3" fmla="*/ 213360 w 2589496"/>
              <a:gd name="connsiteY3" fmla="*/ 3035450 h 3652126"/>
              <a:gd name="connsiteX4" fmla="*/ 304800 w 2589496"/>
              <a:gd name="connsiteY4" fmla="*/ 3004970 h 3652126"/>
              <a:gd name="connsiteX5" fmla="*/ 350520 w 2589496"/>
              <a:gd name="connsiteY5" fmla="*/ 2989730 h 3652126"/>
              <a:gd name="connsiteX6" fmla="*/ 396240 w 2589496"/>
              <a:gd name="connsiteY6" fmla="*/ 2974490 h 3652126"/>
              <a:gd name="connsiteX7" fmla="*/ 457200 w 2589496"/>
              <a:gd name="connsiteY7" fmla="*/ 2959250 h 3652126"/>
              <a:gd name="connsiteX8" fmla="*/ 548640 w 2589496"/>
              <a:gd name="connsiteY8" fmla="*/ 2913530 h 3652126"/>
              <a:gd name="connsiteX9" fmla="*/ 640080 w 2589496"/>
              <a:gd name="connsiteY9" fmla="*/ 2883050 h 3652126"/>
              <a:gd name="connsiteX10" fmla="*/ 685800 w 2589496"/>
              <a:gd name="connsiteY10" fmla="*/ 2837330 h 3652126"/>
              <a:gd name="connsiteX11" fmla="*/ 731520 w 2589496"/>
              <a:gd name="connsiteY11" fmla="*/ 2806850 h 3652126"/>
              <a:gd name="connsiteX12" fmla="*/ 762000 w 2589496"/>
              <a:gd name="connsiteY12" fmla="*/ 2761130 h 3652126"/>
              <a:gd name="connsiteX13" fmla="*/ 853440 w 2589496"/>
              <a:gd name="connsiteY13" fmla="*/ 2730650 h 3652126"/>
              <a:gd name="connsiteX14" fmla="*/ 944880 w 2589496"/>
              <a:gd name="connsiteY14" fmla="*/ 2654450 h 3652126"/>
              <a:gd name="connsiteX15" fmla="*/ 990600 w 2589496"/>
              <a:gd name="connsiteY15" fmla="*/ 2623970 h 3652126"/>
              <a:gd name="connsiteX16" fmla="*/ 1082040 w 2589496"/>
              <a:gd name="connsiteY16" fmla="*/ 2486810 h 3652126"/>
              <a:gd name="connsiteX17" fmla="*/ 1112520 w 2589496"/>
              <a:gd name="connsiteY17" fmla="*/ 2441090 h 3652126"/>
              <a:gd name="connsiteX18" fmla="*/ 1158240 w 2589496"/>
              <a:gd name="connsiteY18" fmla="*/ 2395370 h 3652126"/>
              <a:gd name="connsiteX19" fmla="*/ 1234440 w 2589496"/>
              <a:gd name="connsiteY19" fmla="*/ 2258210 h 3652126"/>
              <a:gd name="connsiteX20" fmla="*/ 1295400 w 2589496"/>
              <a:gd name="connsiteY20" fmla="*/ 2151530 h 3652126"/>
              <a:gd name="connsiteX21" fmla="*/ 1341120 w 2589496"/>
              <a:gd name="connsiteY21" fmla="*/ 2105810 h 3652126"/>
              <a:gd name="connsiteX22" fmla="*/ 1447800 w 2589496"/>
              <a:gd name="connsiteY22" fmla="*/ 1968650 h 3652126"/>
              <a:gd name="connsiteX23" fmla="*/ 1493520 w 2589496"/>
              <a:gd name="connsiteY23" fmla="*/ 1938170 h 3652126"/>
              <a:gd name="connsiteX24" fmla="*/ 1569720 w 2589496"/>
              <a:gd name="connsiteY24" fmla="*/ 1801010 h 3652126"/>
              <a:gd name="connsiteX25" fmla="*/ 1600200 w 2589496"/>
              <a:gd name="connsiteY25" fmla="*/ 1755290 h 3652126"/>
              <a:gd name="connsiteX26" fmla="*/ 1645920 w 2589496"/>
              <a:gd name="connsiteY26" fmla="*/ 1724810 h 3652126"/>
              <a:gd name="connsiteX27" fmla="*/ 1722120 w 2589496"/>
              <a:gd name="connsiteY27" fmla="*/ 1587650 h 3652126"/>
              <a:gd name="connsiteX28" fmla="*/ 1783080 w 2589496"/>
              <a:gd name="connsiteY28" fmla="*/ 1496210 h 3652126"/>
              <a:gd name="connsiteX29" fmla="*/ 1813560 w 2589496"/>
              <a:gd name="connsiteY29" fmla="*/ 1450490 h 3652126"/>
              <a:gd name="connsiteX30" fmla="*/ 1859280 w 2589496"/>
              <a:gd name="connsiteY30" fmla="*/ 1404770 h 3652126"/>
              <a:gd name="connsiteX31" fmla="*/ 1935480 w 2589496"/>
              <a:gd name="connsiteY31" fmla="*/ 1267610 h 3652126"/>
              <a:gd name="connsiteX32" fmla="*/ 1965960 w 2589496"/>
              <a:gd name="connsiteY32" fmla="*/ 1221890 h 3652126"/>
              <a:gd name="connsiteX33" fmla="*/ 1981200 w 2589496"/>
              <a:gd name="connsiteY33" fmla="*/ 1176170 h 3652126"/>
              <a:gd name="connsiteX34" fmla="*/ 2042160 w 2589496"/>
              <a:gd name="connsiteY34" fmla="*/ 1084730 h 3652126"/>
              <a:gd name="connsiteX35" fmla="*/ 2087880 w 2589496"/>
              <a:gd name="connsiteY35" fmla="*/ 978050 h 3652126"/>
              <a:gd name="connsiteX36" fmla="*/ 2118360 w 2589496"/>
              <a:gd name="connsiteY36" fmla="*/ 932330 h 3652126"/>
              <a:gd name="connsiteX37" fmla="*/ 2133600 w 2589496"/>
              <a:gd name="connsiteY37" fmla="*/ 886610 h 3652126"/>
              <a:gd name="connsiteX38" fmla="*/ 2164080 w 2589496"/>
              <a:gd name="connsiteY38" fmla="*/ 840890 h 3652126"/>
              <a:gd name="connsiteX39" fmla="*/ 2225040 w 2589496"/>
              <a:gd name="connsiteY39" fmla="*/ 688490 h 3652126"/>
              <a:gd name="connsiteX40" fmla="*/ 2255520 w 2589496"/>
              <a:gd name="connsiteY40" fmla="*/ 642770 h 3652126"/>
              <a:gd name="connsiteX41" fmla="*/ 2286000 w 2589496"/>
              <a:gd name="connsiteY41" fmla="*/ 551330 h 3652126"/>
              <a:gd name="connsiteX42" fmla="*/ 2316480 w 2589496"/>
              <a:gd name="connsiteY42" fmla="*/ 490370 h 3652126"/>
              <a:gd name="connsiteX43" fmla="*/ 2346960 w 2589496"/>
              <a:gd name="connsiteY43" fmla="*/ 398930 h 3652126"/>
              <a:gd name="connsiteX44" fmla="*/ 2362200 w 2589496"/>
              <a:gd name="connsiteY44" fmla="*/ 353210 h 3652126"/>
              <a:gd name="connsiteX45" fmla="*/ 2377440 w 2589496"/>
              <a:gd name="connsiteY45" fmla="*/ 109370 h 3652126"/>
              <a:gd name="connsiteX46" fmla="*/ 2392680 w 2589496"/>
              <a:gd name="connsiteY46" fmla="*/ 17930 h 3652126"/>
              <a:gd name="connsiteX47" fmla="*/ 2498463 w 2589496"/>
              <a:gd name="connsiteY47" fmla="*/ 0 h 3652126"/>
              <a:gd name="connsiteX48" fmla="*/ 2484120 w 2589496"/>
              <a:gd name="connsiteY48" fmla="*/ 155090 h 3652126"/>
              <a:gd name="connsiteX49" fmla="*/ 2514600 w 2589496"/>
              <a:gd name="connsiteY49" fmla="*/ 246530 h 3652126"/>
              <a:gd name="connsiteX50" fmla="*/ 2529840 w 2589496"/>
              <a:gd name="connsiteY50" fmla="*/ 520850 h 3652126"/>
              <a:gd name="connsiteX51" fmla="*/ 2575560 w 2589496"/>
              <a:gd name="connsiteY51" fmla="*/ 536090 h 3652126"/>
              <a:gd name="connsiteX52" fmla="*/ 2555837 w 2589496"/>
              <a:gd name="connsiteY52" fmla="*/ 796963 h 3652126"/>
              <a:gd name="connsiteX53" fmla="*/ 2516393 w 2589496"/>
              <a:gd name="connsiteY53" fmla="*/ 892886 h 3652126"/>
              <a:gd name="connsiteX54" fmla="*/ 2514600 w 2589496"/>
              <a:gd name="connsiteY54" fmla="*/ 947570 h 3652126"/>
              <a:gd name="connsiteX55" fmla="*/ 2484120 w 2589496"/>
              <a:gd name="connsiteY55" fmla="*/ 993290 h 3652126"/>
              <a:gd name="connsiteX56" fmla="*/ 2453640 w 2589496"/>
              <a:gd name="connsiteY56" fmla="*/ 1084730 h 3652126"/>
              <a:gd name="connsiteX57" fmla="*/ 2438400 w 2589496"/>
              <a:gd name="connsiteY57" fmla="*/ 1130450 h 3652126"/>
              <a:gd name="connsiteX58" fmla="*/ 2499360 w 2589496"/>
              <a:gd name="connsiteY58" fmla="*/ 1206650 h 3652126"/>
              <a:gd name="connsiteX59" fmla="*/ 2581835 w 2589496"/>
              <a:gd name="connsiteY59" fmla="*/ 1256852 h 3652126"/>
              <a:gd name="connsiteX60" fmla="*/ 2575560 w 2589496"/>
              <a:gd name="connsiteY60" fmla="*/ 1343810 h 3652126"/>
              <a:gd name="connsiteX61" fmla="*/ 2545080 w 2589496"/>
              <a:gd name="connsiteY61" fmla="*/ 1435250 h 3652126"/>
              <a:gd name="connsiteX62" fmla="*/ 2529840 w 2589496"/>
              <a:gd name="connsiteY62" fmla="*/ 1480970 h 3652126"/>
              <a:gd name="connsiteX63" fmla="*/ 2481431 w 2589496"/>
              <a:gd name="connsiteY63" fmla="*/ 1583167 h 3652126"/>
              <a:gd name="connsiteX64" fmla="*/ 2392680 w 2589496"/>
              <a:gd name="connsiteY64" fmla="*/ 1709570 h 3652126"/>
              <a:gd name="connsiteX65" fmla="*/ 2362200 w 2589496"/>
              <a:gd name="connsiteY65" fmla="*/ 1755290 h 3652126"/>
              <a:gd name="connsiteX66" fmla="*/ 2362200 w 2589496"/>
              <a:gd name="connsiteY66" fmla="*/ 1816250 h 3652126"/>
              <a:gd name="connsiteX67" fmla="*/ 2369372 w 2589496"/>
              <a:gd name="connsiteY67" fmla="*/ 1906793 h 3652126"/>
              <a:gd name="connsiteX68" fmla="*/ 2323652 w 2589496"/>
              <a:gd name="connsiteY68" fmla="*/ 1983890 h 3652126"/>
              <a:gd name="connsiteX69" fmla="*/ 2286000 w 2589496"/>
              <a:gd name="connsiteY69" fmla="*/ 2029610 h 3652126"/>
              <a:gd name="connsiteX70" fmla="*/ 2271656 w 2589496"/>
              <a:gd name="connsiteY70" fmla="*/ 2064573 h 3652126"/>
              <a:gd name="connsiteX71" fmla="*/ 2133600 w 2589496"/>
              <a:gd name="connsiteY71" fmla="*/ 2197250 h 3652126"/>
              <a:gd name="connsiteX72" fmla="*/ 2103120 w 2589496"/>
              <a:gd name="connsiteY72" fmla="*/ 2242970 h 3652126"/>
              <a:gd name="connsiteX73" fmla="*/ 2072640 w 2589496"/>
              <a:gd name="connsiteY73" fmla="*/ 2288690 h 3652126"/>
              <a:gd name="connsiteX74" fmla="*/ 2022438 w 2589496"/>
              <a:gd name="connsiteY74" fmla="*/ 2330823 h 3652126"/>
              <a:gd name="connsiteX75" fmla="*/ 1981200 w 2589496"/>
              <a:gd name="connsiteY75" fmla="*/ 2395370 h 3652126"/>
              <a:gd name="connsiteX76" fmla="*/ 1922033 w 2589496"/>
              <a:gd name="connsiteY76" fmla="*/ 2450951 h 3652126"/>
              <a:gd name="connsiteX77" fmla="*/ 1889760 w 2589496"/>
              <a:gd name="connsiteY77" fmla="*/ 2502050 h 3652126"/>
              <a:gd name="connsiteX78" fmla="*/ 1905000 w 2589496"/>
              <a:gd name="connsiteY78" fmla="*/ 2547770 h 3652126"/>
              <a:gd name="connsiteX79" fmla="*/ 1946238 w 2589496"/>
              <a:gd name="connsiteY79" fmla="*/ 2607834 h 3652126"/>
              <a:gd name="connsiteX80" fmla="*/ 1874520 w 2589496"/>
              <a:gd name="connsiteY80" fmla="*/ 2700170 h 3652126"/>
              <a:gd name="connsiteX81" fmla="*/ 1828800 w 2589496"/>
              <a:gd name="connsiteY81" fmla="*/ 2715410 h 3652126"/>
              <a:gd name="connsiteX82" fmla="*/ 1737360 w 2589496"/>
              <a:gd name="connsiteY82" fmla="*/ 2776370 h 3652126"/>
              <a:gd name="connsiteX83" fmla="*/ 1691640 w 2589496"/>
              <a:gd name="connsiteY83" fmla="*/ 2806850 h 3652126"/>
              <a:gd name="connsiteX84" fmla="*/ 1645920 w 2589496"/>
              <a:gd name="connsiteY84" fmla="*/ 2822090 h 3652126"/>
              <a:gd name="connsiteX85" fmla="*/ 1463040 w 2589496"/>
              <a:gd name="connsiteY85" fmla="*/ 2913530 h 3652126"/>
              <a:gd name="connsiteX86" fmla="*/ 1417320 w 2589496"/>
              <a:gd name="connsiteY86" fmla="*/ 2928770 h 3652126"/>
              <a:gd name="connsiteX87" fmla="*/ 1371600 w 2589496"/>
              <a:gd name="connsiteY87" fmla="*/ 2944010 h 3652126"/>
              <a:gd name="connsiteX88" fmla="*/ 1341120 w 2589496"/>
              <a:gd name="connsiteY88" fmla="*/ 2989730 h 3652126"/>
              <a:gd name="connsiteX89" fmla="*/ 1295400 w 2589496"/>
              <a:gd name="connsiteY89" fmla="*/ 3004970 h 3652126"/>
              <a:gd name="connsiteX90" fmla="*/ 1249680 w 2589496"/>
              <a:gd name="connsiteY90" fmla="*/ 3035450 h 3652126"/>
              <a:gd name="connsiteX91" fmla="*/ 1232648 w 2589496"/>
              <a:gd name="connsiteY91" fmla="*/ 3333975 h 3652126"/>
              <a:gd name="connsiteX92" fmla="*/ 701040 w 2589496"/>
              <a:gd name="connsiteY92" fmla="*/ 3507890 h 3652126"/>
              <a:gd name="connsiteX93" fmla="*/ 167640 w 2589496"/>
              <a:gd name="connsiteY93" fmla="*/ 3645050 h 3652126"/>
              <a:gd name="connsiteX94" fmla="*/ 30480 w 2589496"/>
              <a:gd name="connsiteY94" fmla="*/ 3294530 h 3652126"/>
              <a:gd name="connsiteX95" fmla="*/ 15240 w 2589496"/>
              <a:gd name="connsiteY95" fmla="*/ 3248810 h 3652126"/>
              <a:gd name="connsiteX96" fmla="*/ 0 w 2589496"/>
              <a:gd name="connsiteY96" fmla="*/ 3111650 h 3652126"/>
              <a:gd name="connsiteX97" fmla="*/ 15240 w 2589496"/>
              <a:gd name="connsiteY97" fmla="*/ 3096410 h 3652126"/>
              <a:gd name="connsiteX0" fmla="*/ 15240 w 2589496"/>
              <a:gd name="connsiteY0" fmla="*/ 3096410 h 3652126"/>
              <a:gd name="connsiteX1" fmla="*/ 15240 w 2589496"/>
              <a:gd name="connsiteY1" fmla="*/ 3096410 h 3652126"/>
              <a:gd name="connsiteX2" fmla="*/ 152400 w 2589496"/>
              <a:gd name="connsiteY2" fmla="*/ 3050690 h 3652126"/>
              <a:gd name="connsiteX3" fmla="*/ 213360 w 2589496"/>
              <a:gd name="connsiteY3" fmla="*/ 3035450 h 3652126"/>
              <a:gd name="connsiteX4" fmla="*/ 304800 w 2589496"/>
              <a:gd name="connsiteY4" fmla="*/ 3004970 h 3652126"/>
              <a:gd name="connsiteX5" fmla="*/ 350520 w 2589496"/>
              <a:gd name="connsiteY5" fmla="*/ 2989730 h 3652126"/>
              <a:gd name="connsiteX6" fmla="*/ 396240 w 2589496"/>
              <a:gd name="connsiteY6" fmla="*/ 2974490 h 3652126"/>
              <a:gd name="connsiteX7" fmla="*/ 457200 w 2589496"/>
              <a:gd name="connsiteY7" fmla="*/ 2959250 h 3652126"/>
              <a:gd name="connsiteX8" fmla="*/ 548640 w 2589496"/>
              <a:gd name="connsiteY8" fmla="*/ 2913530 h 3652126"/>
              <a:gd name="connsiteX9" fmla="*/ 640080 w 2589496"/>
              <a:gd name="connsiteY9" fmla="*/ 2883050 h 3652126"/>
              <a:gd name="connsiteX10" fmla="*/ 685800 w 2589496"/>
              <a:gd name="connsiteY10" fmla="*/ 2837330 h 3652126"/>
              <a:gd name="connsiteX11" fmla="*/ 731520 w 2589496"/>
              <a:gd name="connsiteY11" fmla="*/ 2806850 h 3652126"/>
              <a:gd name="connsiteX12" fmla="*/ 762000 w 2589496"/>
              <a:gd name="connsiteY12" fmla="*/ 2761130 h 3652126"/>
              <a:gd name="connsiteX13" fmla="*/ 853440 w 2589496"/>
              <a:gd name="connsiteY13" fmla="*/ 2730650 h 3652126"/>
              <a:gd name="connsiteX14" fmla="*/ 944880 w 2589496"/>
              <a:gd name="connsiteY14" fmla="*/ 2654450 h 3652126"/>
              <a:gd name="connsiteX15" fmla="*/ 990600 w 2589496"/>
              <a:gd name="connsiteY15" fmla="*/ 2623970 h 3652126"/>
              <a:gd name="connsiteX16" fmla="*/ 1082040 w 2589496"/>
              <a:gd name="connsiteY16" fmla="*/ 2486810 h 3652126"/>
              <a:gd name="connsiteX17" fmla="*/ 1112520 w 2589496"/>
              <a:gd name="connsiteY17" fmla="*/ 2441090 h 3652126"/>
              <a:gd name="connsiteX18" fmla="*/ 1158240 w 2589496"/>
              <a:gd name="connsiteY18" fmla="*/ 2395370 h 3652126"/>
              <a:gd name="connsiteX19" fmla="*/ 1234440 w 2589496"/>
              <a:gd name="connsiteY19" fmla="*/ 2258210 h 3652126"/>
              <a:gd name="connsiteX20" fmla="*/ 1295400 w 2589496"/>
              <a:gd name="connsiteY20" fmla="*/ 2151530 h 3652126"/>
              <a:gd name="connsiteX21" fmla="*/ 1341120 w 2589496"/>
              <a:gd name="connsiteY21" fmla="*/ 2105810 h 3652126"/>
              <a:gd name="connsiteX22" fmla="*/ 1447800 w 2589496"/>
              <a:gd name="connsiteY22" fmla="*/ 1968650 h 3652126"/>
              <a:gd name="connsiteX23" fmla="*/ 1493520 w 2589496"/>
              <a:gd name="connsiteY23" fmla="*/ 1938170 h 3652126"/>
              <a:gd name="connsiteX24" fmla="*/ 1569720 w 2589496"/>
              <a:gd name="connsiteY24" fmla="*/ 1801010 h 3652126"/>
              <a:gd name="connsiteX25" fmla="*/ 1600200 w 2589496"/>
              <a:gd name="connsiteY25" fmla="*/ 1755290 h 3652126"/>
              <a:gd name="connsiteX26" fmla="*/ 1645920 w 2589496"/>
              <a:gd name="connsiteY26" fmla="*/ 1724810 h 3652126"/>
              <a:gd name="connsiteX27" fmla="*/ 1722120 w 2589496"/>
              <a:gd name="connsiteY27" fmla="*/ 1587650 h 3652126"/>
              <a:gd name="connsiteX28" fmla="*/ 1783080 w 2589496"/>
              <a:gd name="connsiteY28" fmla="*/ 1496210 h 3652126"/>
              <a:gd name="connsiteX29" fmla="*/ 1813560 w 2589496"/>
              <a:gd name="connsiteY29" fmla="*/ 1450490 h 3652126"/>
              <a:gd name="connsiteX30" fmla="*/ 1859280 w 2589496"/>
              <a:gd name="connsiteY30" fmla="*/ 1404770 h 3652126"/>
              <a:gd name="connsiteX31" fmla="*/ 1935480 w 2589496"/>
              <a:gd name="connsiteY31" fmla="*/ 1267610 h 3652126"/>
              <a:gd name="connsiteX32" fmla="*/ 1965960 w 2589496"/>
              <a:gd name="connsiteY32" fmla="*/ 1221890 h 3652126"/>
              <a:gd name="connsiteX33" fmla="*/ 1981200 w 2589496"/>
              <a:gd name="connsiteY33" fmla="*/ 1176170 h 3652126"/>
              <a:gd name="connsiteX34" fmla="*/ 2042160 w 2589496"/>
              <a:gd name="connsiteY34" fmla="*/ 1084730 h 3652126"/>
              <a:gd name="connsiteX35" fmla="*/ 2087880 w 2589496"/>
              <a:gd name="connsiteY35" fmla="*/ 978050 h 3652126"/>
              <a:gd name="connsiteX36" fmla="*/ 2118360 w 2589496"/>
              <a:gd name="connsiteY36" fmla="*/ 932330 h 3652126"/>
              <a:gd name="connsiteX37" fmla="*/ 2133600 w 2589496"/>
              <a:gd name="connsiteY37" fmla="*/ 886610 h 3652126"/>
              <a:gd name="connsiteX38" fmla="*/ 2164080 w 2589496"/>
              <a:gd name="connsiteY38" fmla="*/ 840890 h 3652126"/>
              <a:gd name="connsiteX39" fmla="*/ 2225040 w 2589496"/>
              <a:gd name="connsiteY39" fmla="*/ 688490 h 3652126"/>
              <a:gd name="connsiteX40" fmla="*/ 2255520 w 2589496"/>
              <a:gd name="connsiteY40" fmla="*/ 642770 h 3652126"/>
              <a:gd name="connsiteX41" fmla="*/ 2286000 w 2589496"/>
              <a:gd name="connsiteY41" fmla="*/ 551330 h 3652126"/>
              <a:gd name="connsiteX42" fmla="*/ 2316480 w 2589496"/>
              <a:gd name="connsiteY42" fmla="*/ 490370 h 3652126"/>
              <a:gd name="connsiteX43" fmla="*/ 2346960 w 2589496"/>
              <a:gd name="connsiteY43" fmla="*/ 398930 h 3652126"/>
              <a:gd name="connsiteX44" fmla="*/ 2362200 w 2589496"/>
              <a:gd name="connsiteY44" fmla="*/ 353210 h 3652126"/>
              <a:gd name="connsiteX45" fmla="*/ 2377440 w 2589496"/>
              <a:gd name="connsiteY45" fmla="*/ 109370 h 3652126"/>
              <a:gd name="connsiteX46" fmla="*/ 2392680 w 2589496"/>
              <a:gd name="connsiteY46" fmla="*/ 17930 h 3652126"/>
              <a:gd name="connsiteX47" fmla="*/ 2498463 w 2589496"/>
              <a:gd name="connsiteY47" fmla="*/ 0 h 3652126"/>
              <a:gd name="connsiteX48" fmla="*/ 2524461 w 2589496"/>
              <a:gd name="connsiteY48" fmla="*/ 150607 h 3652126"/>
              <a:gd name="connsiteX49" fmla="*/ 2514600 w 2589496"/>
              <a:gd name="connsiteY49" fmla="*/ 246530 h 3652126"/>
              <a:gd name="connsiteX50" fmla="*/ 2529840 w 2589496"/>
              <a:gd name="connsiteY50" fmla="*/ 520850 h 3652126"/>
              <a:gd name="connsiteX51" fmla="*/ 2575560 w 2589496"/>
              <a:gd name="connsiteY51" fmla="*/ 536090 h 3652126"/>
              <a:gd name="connsiteX52" fmla="*/ 2555837 w 2589496"/>
              <a:gd name="connsiteY52" fmla="*/ 796963 h 3652126"/>
              <a:gd name="connsiteX53" fmla="*/ 2516393 w 2589496"/>
              <a:gd name="connsiteY53" fmla="*/ 892886 h 3652126"/>
              <a:gd name="connsiteX54" fmla="*/ 2514600 w 2589496"/>
              <a:gd name="connsiteY54" fmla="*/ 947570 h 3652126"/>
              <a:gd name="connsiteX55" fmla="*/ 2484120 w 2589496"/>
              <a:gd name="connsiteY55" fmla="*/ 993290 h 3652126"/>
              <a:gd name="connsiteX56" fmla="*/ 2453640 w 2589496"/>
              <a:gd name="connsiteY56" fmla="*/ 1084730 h 3652126"/>
              <a:gd name="connsiteX57" fmla="*/ 2438400 w 2589496"/>
              <a:gd name="connsiteY57" fmla="*/ 1130450 h 3652126"/>
              <a:gd name="connsiteX58" fmla="*/ 2499360 w 2589496"/>
              <a:gd name="connsiteY58" fmla="*/ 1206650 h 3652126"/>
              <a:gd name="connsiteX59" fmla="*/ 2581835 w 2589496"/>
              <a:gd name="connsiteY59" fmla="*/ 1256852 h 3652126"/>
              <a:gd name="connsiteX60" fmla="*/ 2575560 w 2589496"/>
              <a:gd name="connsiteY60" fmla="*/ 1343810 h 3652126"/>
              <a:gd name="connsiteX61" fmla="*/ 2545080 w 2589496"/>
              <a:gd name="connsiteY61" fmla="*/ 1435250 h 3652126"/>
              <a:gd name="connsiteX62" fmla="*/ 2529840 w 2589496"/>
              <a:gd name="connsiteY62" fmla="*/ 1480970 h 3652126"/>
              <a:gd name="connsiteX63" fmla="*/ 2481431 w 2589496"/>
              <a:gd name="connsiteY63" fmla="*/ 1583167 h 3652126"/>
              <a:gd name="connsiteX64" fmla="*/ 2392680 w 2589496"/>
              <a:gd name="connsiteY64" fmla="*/ 1709570 h 3652126"/>
              <a:gd name="connsiteX65" fmla="*/ 2362200 w 2589496"/>
              <a:gd name="connsiteY65" fmla="*/ 1755290 h 3652126"/>
              <a:gd name="connsiteX66" fmla="*/ 2362200 w 2589496"/>
              <a:gd name="connsiteY66" fmla="*/ 1816250 h 3652126"/>
              <a:gd name="connsiteX67" fmla="*/ 2369372 w 2589496"/>
              <a:gd name="connsiteY67" fmla="*/ 1906793 h 3652126"/>
              <a:gd name="connsiteX68" fmla="*/ 2323652 w 2589496"/>
              <a:gd name="connsiteY68" fmla="*/ 1983890 h 3652126"/>
              <a:gd name="connsiteX69" fmla="*/ 2286000 w 2589496"/>
              <a:gd name="connsiteY69" fmla="*/ 2029610 h 3652126"/>
              <a:gd name="connsiteX70" fmla="*/ 2271656 w 2589496"/>
              <a:gd name="connsiteY70" fmla="*/ 2064573 h 3652126"/>
              <a:gd name="connsiteX71" fmla="*/ 2133600 w 2589496"/>
              <a:gd name="connsiteY71" fmla="*/ 2197250 h 3652126"/>
              <a:gd name="connsiteX72" fmla="*/ 2103120 w 2589496"/>
              <a:gd name="connsiteY72" fmla="*/ 2242970 h 3652126"/>
              <a:gd name="connsiteX73" fmla="*/ 2072640 w 2589496"/>
              <a:gd name="connsiteY73" fmla="*/ 2288690 h 3652126"/>
              <a:gd name="connsiteX74" fmla="*/ 2022438 w 2589496"/>
              <a:gd name="connsiteY74" fmla="*/ 2330823 h 3652126"/>
              <a:gd name="connsiteX75" fmla="*/ 1981200 w 2589496"/>
              <a:gd name="connsiteY75" fmla="*/ 2395370 h 3652126"/>
              <a:gd name="connsiteX76" fmla="*/ 1922033 w 2589496"/>
              <a:gd name="connsiteY76" fmla="*/ 2450951 h 3652126"/>
              <a:gd name="connsiteX77" fmla="*/ 1889760 w 2589496"/>
              <a:gd name="connsiteY77" fmla="*/ 2502050 h 3652126"/>
              <a:gd name="connsiteX78" fmla="*/ 1905000 w 2589496"/>
              <a:gd name="connsiteY78" fmla="*/ 2547770 h 3652126"/>
              <a:gd name="connsiteX79" fmla="*/ 1946238 w 2589496"/>
              <a:gd name="connsiteY79" fmla="*/ 2607834 h 3652126"/>
              <a:gd name="connsiteX80" fmla="*/ 1874520 w 2589496"/>
              <a:gd name="connsiteY80" fmla="*/ 2700170 h 3652126"/>
              <a:gd name="connsiteX81" fmla="*/ 1828800 w 2589496"/>
              <a:gd name="connsiteY81" fmla="*/ 2715410 h 3652126"/>
              <a:gd name="connsiteX82" fmla="*/ 1737360 w 2589496"/>
              <a:gd name="connsiteY82" fmla="*/ 2776370 h 3652126"/>
              <a:gd name="connsiteX83" fmla="*/ 1691640 w 2589496"/>
              <a:gd name="connsiteY83" fmla="*/ 2806850 h 3652126"/>
              <a:gd name="connsiteX84" fmla="*/ 1645920 w 2589496"/>
              <a:gd name="connsiteY84" fmla="*/ 2822090 h 3652126"/>
              <a:gd name="connsiteX85" fmla="*/ 1463040 w 2589496"/>
              <a:gd name="connsiteY85" fmla="*/ 2913530 h 3652126"/>
              <a:gd name="connsiteX86" fmla="*/ 1417320 w 2589496"/>
              <a:gd name="connsiteY86" fmla="*/ 2928770 h 3652126"/>
              <a:gd name="connsiteX87" fmla="*/ 1371600 w 2589496"/>
              <a:gd name="connsiteY87" fmla="*/ 2944010 h 3652126"/>
              <a:gd name="connsiteX88" fmla="*/ 1341120 w 2589496"/>
              <a:gd name="connsiteY88" fmla="*/ 2989730 h 3652126"/>
              <a:gd name="connsiteX89" fmla="*/ 1295400 w 2589496"/>
              <a:gd name="connsiteY89" fmla="*/ 3004970 h 3652126"/>
              <a:gd name="connsiteX90" fmla="*/ 1249680 w 2589496"/>
              <a:gd name="connsiteY90" fmla="*/ 3035450 h 3652126"/>
              <a:gd name="connsiteX91" fmla="*/ 1232648 w 2589496"/>
              <a:gd name="connsiteY91" fmla="*/ 3333975 h 3652126"/>
              <a:gd name="connsiteX92" fmla="*/ 701040 w 2589496"/>
              <a:gd name="connsiteY92" fmla="*/ 3507890 h 3652126"/>
              <a:gd name="connsiteX93" fmla="*/ 167640 w 2589496"/>
              <a:gd name="connsiteY93" fmla="*/ 3645050 h 3652126"/>
              <a:gd name="connsiteX94" fmla="*/ 30480 w 2589496"/>
              <a:gd name="connsiteY94" fmla="*/ 3294530 h 3652126"/>
              <a:gd name="connsiteX95" fmla="*/ 15240 w 2589496"/>
              <a:gd name="connsiteY95" fmla="*/ 3248810 h 3652126"/>
              <a:gd name="connsiteX96" fmla="*/ 0 w 2589496"/>
              <a:gd name="connsiteY96" fmla="*/ 3111650 h 3652126"/>
              <a:gd name="connsiteX97" fmla="*/ 15240 w 2589496"/>
              <a:gd name="connsiteY97" fmla="*/ 3096410 h 3652126"/>
              <a:gd name="connsiteX0" fmla="*/ 15240 w 2589496"/>
              <a:gd name="connsiteY0" fmla="*/ 3096410 h 3652126"/>
              <a:gd name="connsiteX1" fmla="*/ 15240 w 2589496"/>
              <a:gd name="connsiteY1" fmla="*/ 3096410 h 3652126"/>
              <a:gd name="connsiteX2" fmla="*/ 152400 w 2589496"/>
              <a:gd name="connsiteY2" fmla="*/ 3050690 h 3652126"/>
              <a:gd name="connsiteX3" fmla="*/ 213360 w 2589496"/>
              <a:gd name="connsiteY3" fmla="*/ 3035450 h 3652126"/>
              <a:gd name="connsiteX4" fmla="*/ 304800 w 2589496"/>
              <a:gd name="connsiteY4" fmla="*/ 3004970 h 3652126"/>
              <a:gd name="connsiteX5" fmla="*/ 350520 w 2589496"/>
              <a:gd name="connsiteY5" fmla="*/ 2989730 h 3652126"/>
              <a:gd name="connsiteX6" fmla="*/ 396240 w 2589496"/>
              <a:gd name="connsiteY6" fmla="*/ 2974490 h 3652126"/>
              <a:gd name="connsiteX7" fmla="*/ 457200 w 2589496"/>
              <a:gd name="connsiteY7" fmla="*/ 2959250 h 3652126"/>
              <a:gd name="connsiteX8" fmla="*/ 548640 w 2589496"/>
              <a:gd name="connsiteY8" fmla="*/ 2913530 h 3652126"/>
              <a:gd name="connsiteX9" fmla="*/ 640080 w 2589496"/>
              <a:gd name="connsiteY9" fmla="*/ 2883050 h 3652126"/>
              <a:gd name="connsiteX10" fmla="*/ 685800 w 2589496"/>
              <a:gd name="connsiteY10" fmla="*/ 2837330 h 3652126"/>
              <a:gd name="connsiteX11" fmla="*/ 731520 w 2589496"/>
              <a:gd name="connsiteY11" fmla="*/ 2806850 h 3652126"/>
              <a:gd name="connsiteX12" fmla="*/ 762000 w 2589496"/>
              <a:gd name="connsiteY12" fmla="*/ 2761130 h 3652126"/>
              <a:gd name="connsiteX13" fmla="*/ 853440 w 2589496"/>
              <a:gd name="connsiteY13" fmla="*/ 2730650 h 3652126"/>
              <a:gd name="connsiteX14" fmla="*/ 944880 w 2589496"/>
              <a:gd name="connsiteY14" fmla="*/ 2654450 h 3652126"/>
              <a:gd name="connsiteX15" fmla="*/ 990600 w 2589496"/>
              <a:gd name="connsiteY15" fmla="*/ 2623970 h 3652126"/>
              <a:gd name="connsiteX16" fmla="*/ 1082040 w 2589496"/>
              <a:gd name="connsiteY16" fmla="*/ 2486810 h 3652126"/>
              <a:gd name="connsiteX17" fmla="*/ 1112520 w 2589496"/>
              <a:gd name="connsiteY17" fmla="*/ 2441090 h 3652126"/>
              <a:gd name="connsiteX18" fmla="*/ 1158240 w 2589496"/>
              <a:gd name="connsiteY18" fmla="*/ 2395370 h 3652126"/>
              <a:gd name="connsiteX19" fmla="*/ 1234440 w 2589496"/>
              <a:gd name="connsiteY19" fmla="*/ 2258210 h 3652126"/>
              <a:gd name="connsiteX20" fmla="*/ 1295400 w 2589496"/>
              <a:gd name="connsiteY20" fmla="*/ 2151530 h 3652126"/>
              <a:gd name="connsiteX21" fmla="*/ 1341120 w 2589496"/>
              <a:gd name="connsiteY21" fmla="*/ 2105810 h 3652126"/>
              <a:gd name="connsiteX22" fmla="*/ 1447800 w 2589496"/>
              <a:gd name="connsiteY22" fmla="*/ 1968650 h 3652126"/>
              <a:gd name="connsiteX23" fmla="*/ 1493520 w 2589496"/>
              <a:gd name="connsiteY23" fmla="*/ 1938170 h 3652126"/>
              <a:gd name="connsiteX24" fmla="*/ 1569720 w 2589496"/>
              <a:gd name="connsiteY24" fmla="*/ 1801010 h 3652126"/>
              <a:gd name="connsiteX25" fmla="*/ 1600200 w 2589496"/>
              <a:gd name="connsiteY25" fmla="*/ 1755290 h 3652126"/>
              <a:gd name="connsiteX26" fmla="*/ 1645920 w 2589496"/>
              <a:gd name="connsiteY26" fmla="*/ 1724810 h 3652126"/>
              <a:gd name="connsiteX27" fmla="*/ 1722120 w 2589496"/>
              <a:gd name="connsiteY27" fmla="*/ 1587650 h 3652126"/>
              <a:gd name="connsiteX28" fmla="*/ 1783080 w 2589496"/>
              <a:gd name="connsiteY28" fmla="*/ 1496210 h 3652126"/>
              <a:gd name="connsiteX29" fmla="*/ 1813560 w 2589496"/>
              <a:gd name="connsiteY29" fmla="*/ 1450490 h 3652126"/>
              <a:gd name="connsiteX30" fmla="*/ 1859280 w 2589496"/>
              <a:gd name="connsiteY30" fmla="*/ 1404770 h 3652126"/>
              <a:gd name="connsiteX31" fmla="*/ 1935480 w 2589496"/>
              <a:gd name="connsiteY31" fmla="*/ 1267610 h 3652126"/>
              <a:gd name="connsiteX32" fmla="*/ 1965960 w 2589496"/>
              <a:gd name="connsiteY32" fmla="*/ 1221890 h 3652126"/>
              <a:gd name="connsiteX33" fmla="*/ 1981200 w 2589496"/>
              <a:gd name="connsiteY33" fmla="*/ 1176170 h 3652126"/>
              <a:gd name="connsiteX34" fmla="*/ 2042160 w 2589496"/>
              <a:gd name="connsiteY34" fmla="*/ 1084730 h 3652126"/>
              <a:gd name="connsiteX35" fmla="*/ 2087880 w 2589496"/>
              <a:gd name="connsiteY35" fmla="*/ 978050 h 3652126"/>
              <a:gd name="connsiteX36" fmla="*/ 2118360 w 2589496"/>
              <a:gd name="connsiteY36" fmla="*/ 932330 h 3652126"/>
              <a:gd name="connsiteX37" fmla="*/ 2133600 w 2589496"/>
              <a:gd name="connsiteY37" fmla="*/ 886610 h 3652126"/>
              <a:gd name="connsiteX38" fmla="*/ 2164080 w 2589496"/>
              <a:gd name="connsiteY38" fmla="*/ 840890 h 3652126"/>
              <a:gd name="connsiteX39" fmla="*/ 2225040 w 2589496"/>
              <a:gd name="connsiteY39" fmla="*/ 688490 h 3652126"/>
              <a:gd name="connsiteX40" fmla="*/ 2255520 w 2589496"/>
              <a:gd name="connsiteY40" fmla="*/ 642770 h 3652126"/>
              <a:gd name="connsiteX41" fmla="*/ 2286000 w 2589496"/>
              <a:gd name="connsiteY41" fmla="*/ 551330 h 3652126"/>
              <a:gd name="connsiteX42" fmla="*/ 2316480 w 2589496"/>
              <a:gd name="connsiteY42" fmla="*/ 490370 h 3652126"/>
              <a:gd name="connsiteX43" fmla="*/ 2346960 w 2589496"/>
              <a:gd name="connsiteY43" fmla="*/ 398930 h 3652126"/>
              <a:gd name="connsiteX44" fmla="*/ 2362200 w 2589496"/>
              <a:gd name="connsiteY44" fmla="*/ 353210 h 3652126"/>
              <a:gd name="connsiteX45" fmla="*/ 2377440 w 2589496"/>
              <a:gd name="connsiteY45" fmla="*/ 109370 h 3652126"/>
              <a:gd name="connsiteX46" fmla="*/ 2392680 w 2589496"/>
              <a:gd name="connsiteY46" fmla="*/ 17930 h 3652126"/>
              <a:gd name="connsiteX47" fmla="*/ 2498463 w 2589496"/>
              <a:gd name="connsiteY47" fmla="*/ 0 h 3652126"/>
              <a:gd name="connsiteX48" fmla="*/ 2524461 w 2589496"/>
              <a:gd name="connsiteY48" fmla="*/ 150607 h 3652126"/>
              <a:gd name="connsiteX49" fmla="*/ 2514600 w 2589496"/>
              <a:gd name="connsiteY49" fmla="*/ 246530 h 3652126"/>
              <a:gd name="connsiteX50" fmla="*/ 2529840 w 2589496"/>
              <a:gd name="connsiteY50" fmla="*/ 520850 h 3652126"/>
              <a:gd name="connsiteX51" fmla="*/ 2575560 w 2589496"/>
              <a:gd name="connsiteY51" fmla="*/ 536090 h 3652126"/>
              <a:gd name="connsiteX52" fmla="*/ 2555837 w 2589496"/>
              <a:gd name="connsiteY52" fmla="*/ 796963 h 3652126"/>
              <a:gd name="connsiteX53" fmla="*/ 2516393 w 2589496"/>
              <a:gd name="connsiteY53" fmla="*/ 892886 h 3652126"/>
              <a:gd name="connsiteX54" fmla="*/ 2514600 w 2589496"/>
              <a:gd name="connsiteY54" fmla="*/ 947570 h 3652126"/>
              <a:gd name="connsiteX55" fmla="*/ 2484120 w 2589496"/>
              <a:gd name="connsiteY55" fmla="*/ 993290 h 3652126"/>
              <a:gd name="connsiteX56" fmla="*/ 2453640 w 2589496"/>
              <a:gd name="connsiteY56" fmla="*/ 1084730 h 3652126"/>
              <a:gd name="connsiteX57" fmla="*/ 2438400 w 2589496"/>
              <a:gd name="connsiteY57" fmla="*/ 1130450 h 3652126"/>
              <a:gd name="connsiteX58" fmla="*/ 2499360 w 2589496"/>
              <a:gd name="connsiteY58" fmla="*/ 1206650 h 3652126"/>
              <a:gd name="connsiteX59" fmla="*/ 2581835 w 2589496"/>
              <a:gd name="connsiteY59" fmla="*/ 1256852 h 3652126"/>
              <a:gd name="connsiteX60" fmla="*/ 2575560 w 2589496"/>
              <a:gd name="connsiteY60" fmla="*/ 1343810 h 3652126"/>
              <a:gd name="connsiteX61" fmla="*/ 2545080 w 2589496"/>
              <a:gd name="connsiteY61" fmla="*/ 1435250 h 3652126"/>
              <a:gd name="connsiteX62" fmla="*/ 2529840 w 2589496"/>
              <a:gd name="connsiteY62" fmla="*/ 1480970 h 3652126"/>
              <a:gd name="connsiteX63" fmla="*/ 2481431 w 2589496"/>
              <a:gd name="connsiteY63" fmla="*/ 1583167 h 3652126"/>
              <a:gd name="connsiteX64" fmla="*/ 2392680 w 2589496"/>
              <a:gd name="connsiteY64" fmla="*/ 1709570 h 3652126"/>
              <a:gd name="connsiteX65" fmla="*/ 2362200 w 2589496"/>
              <a:gd name="connsiteY65" fmla="*/ 1755290 h 3652126"/>
              <a:gd name="connsiteX66" fmla="*/ 2362200 w 2589496"/>
              <a:gd name="connsiteY66" fmla="*/ 1816250 h 3652126"/>
              <a:gd name="connsiteX67" fmla="*/ 2369372 w 2589496"/>
              <a:gd name="connsiteY67" fmla="*/ 1906793 h 3652126"/>
              <a:gd name="connsiteX68" fmla="*/ 2323652 w 2589496"/>
              <a:gd name="connsiteY68" fmla="*/ 1983890 h 3652126"/>
              <a:gd name="connsiteX69" fmla="*/ 2286000 w 2589496"/>
              <a:gd name="connsiteY69" fmla="*/ 2029610 h 3652126"/>
              <a:gd name="connsiteX70" fmla="*/ 2271656 w 2589496"/>
              <a:gd name="connsiteY70" fmla="*/ 2064573 h 3652126"/>
              <a:gd name="connsiteX71" fmla="*/ 2133600 w 2589496"/>
              <a:gd name="connsiteY71" fmla="*/ 2197250 h 3652126"/>
              <a:gd name="connsiteX72" fmla="*/ 2103120 w 2589496"/>
              <a:gd name="connsiteY72" fmla="*/ 2242970 h 3652126"/>
              <a:gd name="connsiteX73" fmla="*/ 2072640 w 2589496"/>
              <a:gd name="connsiteY73" fmla="*/ 2288690 h 3652126"/>
              <a:gd name="connsiteX74" fmla="*/ 2022438 w 2589496"/>
              <a:gd name="connsiteY74" fmla="*/ 2330823 h 3652126"/>
              <a:gd name="connsiteX75" fmla="*/ 1981200 w 2589496"/>
              <a:gd name="connsiteY75" fmla="*/ 2395370 h 3652126"/>
              <a:gd name="connsiteX76" fmla="*/ 1922033 w 2589496"/>
              <a:gd name="connsiteY76" fmla="*/ 2450951 h 3652126"/>
              <a:gd name="connsiteX77" fmla="*/ 1889760 w 2589496"/>
              <a:gd name="connsiteY77" fmla="*/ 2502050 h 3652126"/>
              <a:gd name="connsiteX78" fmla="*/ 1905000 w 2589496"/>
              <a:gd name="connsiteY78" fmla="*/ 2547770 h 3652126"/>
              <a:gd name="connsiteX79" fmla="*/ 1946238 w 2589496"/>
              <a:gd name="connsiteY79" fmla="*/ 2607834 h 3652126"/>
              <a:gd name="connsiteX80" fmla="*/ 1874520 w 2589496"/>
              <a:gd name="connsiteY80" fmla="*/ 2700170 h 3652126"/>
              <a:gd name="connsiteX81" fmla="*/ 1828800 w 2589496"/>
              <a:gd name="connsiteY81" fmla="*/ 2715410 h 3652126"/>
              <a:gd name="connsiteX82" fmla="*/ 1737360 w 2589496"/>
              <a:gd name="connsiteY82" fmla="*/ 2776370 h 3652126"/>
              <a:gd name="connsiteX83" fmla="*/ 1691640 w 2589496"/>
              <a:gd name="connsiteY83" fmla="*/ 2806850 h 3652126"/>
              <a:gd name="connsiteX84" fmla="*/ 1645920 w 2589496"/>
              <a:gd name="connsiteY84" fmla="*/ 2822090 h 3652126"/>
              <a:gd name="connsiteX85" fmla="*/ 1463040 w 2589496"/>
              <a:gd name="connsiteY85" fmla="*/ 2913530 h 3652126"/>
              <a:gd name="connsiteX86" fmla="*/ 1417320 w 2589496"/>
              <a:gd name="connsiteY86" fmla="*/ 2928770 h 3652126"/>
              <a:gd name="connsiteX87" fmla="*/ 1371600 w 2589496"/>
              <a:gd name="connsiteY87" fmla="*/ 2944010 h 3652126"/>
              <a:gd name="connsiteX88" fmla="*/ 1341120 w 2589496"/>
              <a:gd name="connsiteY88" fmla="*/ 2989730 h 3652126"/>
              <a:gd name="connsiteX89" fmla="*/ 1295400 w 2589496"/>
              <a:gd name="connsiteY89" fmla="*/ 3004970 h 3652126"/>
              <a:gd name="connsiteX90" fmla="*/ 1249680 w 2589496"/>
              <a:gd name="connsiteY90" fmla="*/ 3035450 h 3652126"/>
              <a:gd name="connsiteX91" fmla="*/ 1232648 w 2589496"/>
              <a:gd name="connsiteY91" fmla="*/ 3333975 h 3652126"/>
              <a:gd name="connsiteX92" fmla="*/ 701040 w 2589496"/>
              <a:gd name="connsiteY92" fmla="*/ 3507890 h 3652126"/>
              <a:gd name="connsiteX93" fmla="*/ 167640 w 2589496"/>
              <a:gd name="connsiteY93" fmla="*/ 3645050 h 3652126"/>
              <a:gd name="connsiteX94" fmla="*/ 30480 w 2589496"/>
              <a:gd name="connsiteY94" fmla="*/ 3294530 h 3652126"/>
              <a:gd name="connsiteX95" fmla="*/ 15240 w 2589496"/>
              <a:gd name="connsiteY95" fmla="*/ 3248810 h 3652126"/>
              <a:gd name="connsiteX96" fmla="*/ 0 w 2589496"/>
              <a:gd name="connsiteY96" fmla="*/ 3111650 h 3652126"/>
              <a:gd name="connsiteX97" fmla="*/ 15240 w 2589496"/>
              <a:gd name="connsiteY97" fmla="*/ 3096410 h 3652126"/>
              <a:gd name="connsiteX0" fmla="*/ 15240 w 2589496"/>
              <a:gd name="connsiteY0" fmla="*/ 3096410 h 3652126"/>
              <a:gd name="connsiteX1" fmla="*/ 15240 w 2589496"/>
              <a:gd name="connsiteY1" fmla="*/ 3096410 h 3652126"/>
              <a:gd name="connsiteX2" fmla="*/ 152400 w 2589496"/>
              <a:gd name="connsiteY2" fmla="*/ 3050690 h 3652126"/>
              <a:gd name="connsiteX3" fmla="*/ 213360 w 2589496"/>
              <a:gd name="connsiteY3" fmla="*/ 3035450 h 3652126"/>
              <a:gd name="connsiteX4" fmla="*/ 304800 w 2589496"/>
              <a:gd name="connsiteY4" fmla="*/ 3004970 h 3652126"/>
              <a:gd name="connsiteX5" fmla="*/ 350520 w 2589496"/>
              <a:gd name="connsiteY5" fmla="*/ 2989730 h 3652126"/>
              <a:gd name="connsiteX6" fmla="*/ 396240 w 2589496"/>
              <a:gd name="connsiteY6" fmla="*/ 2974490 h 3652126"/>
              <a:gd name="connsiteX7" fmla="*/ 457200 w 2589496"/>
              <a:gd name="connsiteY7" fmla="*/ 2959250 h 3652126"/>
              <a:gd name="connsiteX8" fmla="*/ 548640 w 2589496"/>
              <a:gd name="connsiteY8" fmla="*/ 2913530 h 3652126"/>
              <a:gd name="connsiteX9" fmla="*/ 640080 w 2589496"/>
              <a:gd name="connsiteY9" fmla="*/ 2883050 h 3652126"/>
              <a:gd name="connsiteX10" fmla="*/ 685800 w 2589496"/>
              <a:gd name="connsiteY10" fmla="*/ 2837330 h 3652126"/>
              <a:gd name="connsiteX11" fmla="*/ 731520 w 2589496"/>
              <a:gd name="connsiteY11" fmla="*/ 2806850 h 3652126"/>
              <a:gd name="connsiteX12" fmla="*/ 762000 w 2589496"/>
              <a:gd name="connsiteY12" fmla="*/ 2761130 h 3652126"/>
              <a:gd name="connsiteX13" fmla="*/ 853440 w 2589496"/>
              <a:gd name="connsiteY13" fmla="*/ 2730650 h 3652126"/>
              <a:gd name="connsiteX14" fmla="*/ 944880 w 2589496"/>
              <a:gd name="connsiteY14" fmla="*/ 2654450 h 3652126"/>
              <a:gd name="connsiteX15" fmla="*/ 990600 w 2589496"/>
              <a:gd name="connsiteY15" fmla="*/ 2623970 h 3652126"/>
              <a:gd name="connsiteX16" fmla="*/ 1082040 w 2589496"/>
              <a:gd name="connsiteY16" fmla="*/ 2486810 h 3652126"/>
              <a:gd name="connsiteX17" fmla="*/ 1112520 w 2589496"/>
              <a:gd name="connsiteY17" fmla="*/ 2441090 h 3652126"/>
              <a:gd name="connsiteX18" fmla="*/ 1158240 w 2589496"/>
              <a:gd name="connsiteY18" fmla="*/ 2395370 h 3652126"/>
              <a:gd name="connsiteX19" fmla="*/ 1234440 w 2589496"/>
              <a:gd name="connsiteY19" fmla="*/ 2258210 h 3652126"/>
              <a:gd name="connsiteX20" fmla="*/ 1295400 w 2589496"/>
              <a:gd name="connsiteY20" fmla="*/ 2151530 h 3652126"/>
              <a:gd name="connsiteX21" fmla="*/ 1341120 w 2589496"/>
              <a:gd name="connsiteY21" fmla="*/ 2105810 h 3652126"/>
              <a:gd name="connsiteX22" fmla="*/ 1447800 w 2589496"/>
              <a:gd name="connsiteY22" fmla="*/ 1968650 h 3652126"/>
              <a:gd name="connsiteX23" fmla="*/ 1493520 w 2589496"/>
              <a:gd name="connsiteY23" fmla="*/ 1938170 h 3652126"/>
              <a:gd name="connsiteX24" fmla="*/ 1569720 w 2589496"/>
              <a:gd name="connsiteY24" fmla="*/ 1801010 h 3652126"/>
              <a:gd name="connsiteX25" fmla="*/ 1600200 w 2589496"/>
              <a:gd name="connsiteY25" fmla="*/ 1755290 h 3652126"/>
              <a:gd name="connsiteX26" fmla="*/ 1645920 w 2589496"/>
              <a:gd name="connsiteY26" fmla="*/ 1724810 h 3652126"/>
              <a:gd name="connsiteX27" fmla="*/ 1722120 w 2589496"/>
              <a:gd name="connsiteY27" fmla="*/ 1587650 h 3652126"/>
              <a:gd name="connsiteX28" fmla="*/ 1783080 w 2589496"/>
              <a:gd name="connsiteY28" fmla="*/ 1496210 h 3652126"/>
              <a:gd name="connsiteX29" fmla="*/ 1813560 w 2589496"/>
              <a:gd name="connsiteY29" fmla="*/ 1450490 h 3652126"/>
              <a:gd name="connsiteX30" fmla="*/ 1859280 w 2589496"/>
              <a:gd name="connsiteY30" fmla="*/ 1404770 h 3652126"/>
              <a:gd name="connsiteX31" fmla="*/ 1935480 w 2589496"/>
              <a:gd name="connsiteY31" fmla="*/ 1267610 h 3652126"/>
              <a:gd name="connsiteX32" fmla="*/ 1965960 w 2589496"/>
              <a:gd name="connsiteY32" fmla="*/ 1221890 h 3652126"/>
              <a:gd name="connsiteX33" fmla="*/ 1981200 w 2589496"/>
              <a:gd name="connsiteY33" fmla="*/ 1176170 h 3652126"/>
              <a:gd name="connsiteX34" fmla="*/ 2042160 w 2589496"/>
              <a:gd name="connsiteY34" fmla="*/ 1084730 h 3652126"/>
              <a:gd name="connsiteX35" fmla="*/ 2087880 w 2589496"/>
              <a:gd name="connsiteY35" fmla="*/ 978050 h 3652126"/>
              <a:gd name="connsiteX36" fmla="*/ 2118360 w 2589496"/>
              <a:gd name="connsiteY36" fmla="*/ 932330 h 3652126"/>
              <a:gd name="connsiteX37" fmla="*/ 2133600 w 2589496"/>
              <a:gd name="connsiteY37" fmla="*/ 886610 h 3652126"/>
              <a:gd name="connsiteX38" fmla="*/ 2164080 w 2589496"/>
              <a:gd name="connsiteY38" fmla="*/ 840890 h 3652126"/>
              <a:gd name="connsiteX39" fmla="*/ 2225040 w 2589496"/>
              <a:gd name="connsiteY39" fmla="*/ 688490 h 3652126"/>
              <a:gd name="connsiteX40" fmla="*/ 2255520 w 2589496"/>
              <a:gd name="connsiteY40" fmla="*/ 642770 h 3652126"/>
              <a:gd name="connsiteX41" fmla="*/ 2286000 w 2589496"/>
              <a:gd name="connsiteY41" fmla="*/ 551330 h 3652126"/>
              <a:gd name="connsiteX42" fmla="*/ 2316480 w 2589496"/>
              <a:gd name="connsiteY42" fmla="*/ 490370 h 3652126"/>
              <a:gd name="connsiteX43" fmla="*/ 2346960 w 2589496"/>
              <a:gd name="connsiteY43" fmla="*/ 398930 h 3652126"/>
              <a:gd name="connsiteX44" fmla="*/ 2362200 w 2589496"/>
              <a:gd name="connsiteY44" fmla="*/ 353210 h 3652126"/>
              <a:gd name="connsiteX45" fmla="*/ 2377440 w 2589496"/>
              <a:gd name="connsiteY45" fmla="*/ 109370 h 3652126"/>
              <a:gd name="connsiteX46" fmla="*/ 2392680 w 2589496"/>
              <a:gd name="connsiteY46" fmla="*/ 17930 h 3652126"/>
              <a:gd name="connsiteX47" fmla="*/ 2498463 w 2589496"/>
              <a:gd name="connsiteY47" fmla="*/ 0 h 3652126"/>
              <a:gd name="connsiteX48" fmla="*/ 2524461 w 2589496"/>
              <a:gd name="connsiteY48" fmla="*/ 150607 h 3652126"/>
              <a:gd name="connsiteX49" fmla="*/ 2514600 w 2589496"/>
              <a:gd name="connsiteY49" fmla="*/ 246530 h 3652126"/>
              <a:gd name="connsiteX50" fmla="*/ 2529840 w 2589496"/>
              <a:gd name="connsiteY50" fmla="*/ 520850 h 3652126"/>
              <a:gd name="connsiteX51" fmla="*/ 2575560 w 2589496"/>
              <a:gd name="connsiteY51" fmla="*/ 536090 h 3652126"/>
              <a:gd name="connsiteX52" fmla="*/ 2555837 w 2589496"/>
              <a:gd name="connsiteY52" fmla="*/ 796963 h 3652126"/>
              <a:gd name="connsiteX53" fmla="*/ 2516393 w 2589496"/>
              <a:gd name="connsiteY53" fmla="*/ 892886 h 3652126"/>
              <a:gd name="connsiteX54" fmla="*/ 2514600 w 2589496"/>
              <a:gd name="connsiteY54" fmla="*/ 947570 h 3652126"/>
              <a:gd name="connsiteX55" fmla="*/ 2484120 w 2589496"/>
              <a:gd name="connsiteY55" fmla="*/ 993290 h 3652126"/>
              <a:gd name="connsiteX56" fmla="*/ 2453640 w 2589496"/>
              <a:gd name="connsiteY56" fmla="*/ 1084730 h 3652126"/>
              <a:gd name="connsiteX57" fmla="*/ 2438400 w 2589496"/>
              <a:gd name="connsiteY57" fmla="*/ 1130450 h 3652126"/>
              <a:gd name="connsiteX58" fmla="*/ 2499360 w 2589496"/>
              <a:gd name="connsiteY58" fmla="*/ 1206650 h 3652126"/>
              <a:gd name="connsiteX59" fmla="*/ 2581835 w 2589496"/>
              <a:gd name="connsiteY59" fmla="*/ 1256852 h 3652126"/>
              <a:gd name="connsiteX60" fmla="*/ 2575560 w 2589496"/>
              <a:gd name="connsiteY60" fmla="*/ 1343810 h 3652126"/>
              <a:gd name="connsiteX61" fmla="*/ 2545080 w 2589496"/>
              <a:gd name="connsiteY61" fmla="*/ 1435250 h 3652126"/>
              <a:gd name="connsiteX62" fmla="*/ 2529840 w 2589496"/>
              <a:gd name="connsiteY62" fmla="*/ 1480970 h 3652126"/>
              <a:gd name="connsiteX63" fmla="*/ 2481431 w 2589496"/>
              <a:gd name="connsiteY63" fmla="*/ 1583167 h 3652126"/>
              <a:gd name="connsiteX64" fmla="*/ 2392680 w 2589496"/>
              <a:gd name="connsiteY64" fmla="*/ 1709570 h 3652126"/>
              <a:gd name="connsiteX65" fmla="*/ 2362200 w 2589496"/>
              <a:gd name="connsiteY65" fmla="*/ 1755290 h 3652126"/>
              <a:gd name="connsiteX66" fmla="*/ 2362200 w 2589496"/>
              <a:gd name="connsiteY66" fmla="*/ 1816250 h 3652126"/>
              <a:gd name="connsiteX67" fmla="*/ 2369372 w 2589496"/>
              <a:gd name="connsiteY67" fmla="*/ 1906793 h 3652126"/>
              <a:gd name="connsiteX68" fmla="*/ 2323652 w 2589496"/>
              <a:gd name="connsiteY68" fmla="*/ 1983890 h 3652126"/>
              <a:gd name="connsiteX69" fmla="*/ 2286000 w 2589496"/>
              <a:gd name="connsiteY69" fmla="*/ 2029610 h 3652126"/>
              <a:gd name="connsiteX70" fmla="*/ 2271656 w 2589496"/>
              <a:gd name="connsiteY70" fmla="*/ 2064573 h 3652126"/>
              <a:gd name="connsiteX71" fmla="*/ 2133600 w 2589496"/>
              <a:gd name="connsiteY71" fmla="*/ 2197250 h 3652126"/>
              <a:gd name="connsiteX72" fmla="*/ 2103120 w 2589496"/>
              <a:gd name="connsiteY72" fmla="*/ 2242970 h 3652126"/>
              <a:gd name="connsiteX73" fmla="*/ 2072640 w 2589496"/>
              <a:gd name="connsiteY73" fmla="*/ 2288690 h 3652126"/>
              <a:gd name="connsiteX74" fmla="*/ 2022438 w 2589496"/>
              <a:gd name="connsiteY74" fmla="*/ 2330823 h 3652126"/>
              <a:gd name="connsiteX75" fmla="*/ 1981200 w 2589496"/>
              <a:gd name="connsiteY75" fmla="*/ 2395370 h 3652126"/>
              <a:gd name="connsiteX76" fmla="*/ 1922033 w 2589496"/>
              <a:gd name="connsiteY76" fmla="*/ 2450951 h 3652126"/>
              <a:gd name="connsiteX77" fmla="*/ 1889760 w 2589496"/>
              <a:gd name="connsiteY77" fmla="*/ 2502050 h 3652126"/>
              <a:gd name="connsiteX78" fmla="*/ 1905000 w 2589496"/>
              <a:gd name="connsiteY78" fmla="*/ 2547770 h 3652126"/>
              <a:gd name="connsiteX79" fmla="*/ 1946238 w 2589496"/>
              <a:gd name="connsiteY79" fmla="*/ 2607834 h 3652126"/>
              <a:gd name="connsiteX80" fmla="*/ 1874520 w 2589496"/>
              <a:gd name="connsiteY80" fmla="*/ 2700170 h 3652126"/>
              <a:gd name="connsiteX81" fmla="*/ 1828800 w 2589496"/>
              <a:gd name="connsiteY81" fmla="*/ 2715410 h 3652126"/>
              <a:gd name="connsiteX82" fmla="*/ 1737360 w 2589496"/>
              <a:gd name="connsiteY82" fmla="*/ 2776370 h 3652126"/>
              <a:gd name="connsiteX83" fmla="*/ 1691640 w 2589496"/>
              <a:gd name="connsiteY83" fmla="*/ 2806850 h 3652126"/>
              <a:gd name="connsiteX84" fmla="*/ 1645920 w 2589496"/>
              <a:gd name="connsiteY84" fmla="*/ 2822090 h 3652126"/>
              <a:gd name="connsiteX85" fmla="*/ 1463040 w 2589496"/>
              <a:gd name="connsiteY85" fmla="*/ 2913530 h 3652126"/>
              <a:gd name="connsiteX86" fmla="*/ 1417320 w 2589496"/>
              <a:gd name="connsiteY86" fmla="*/ 2928770 h 3652126"/>
              <a:gd name="connsiteX87" fmla="*/ 1371600 w 2589496"/>
              <a:gd name="connsiteY87" fmla="*/ 2944010 h 3652126"/>
              <a:gd name="connsiteX88" fmla="*/ 1341120 w 2589496"/>
              <a:gd name="connsiteY88" fmla="*/ 2989730 h 3652126"/>
              <a:gd name="connsiteX89" fmla="*/ 1295400 w 2589496"/>
              <a:gd name="connsiteY89" fmla="*/ 3004970 h 3652126"/>
              <a:gd name="connsiteX90" fmla="*/ 1249680 w 2589496"/>
              <a:gd name="connsiteY90" fmla="*/ 3035450 h 3652126"/>
              <a:gd name="connsiteX91" fmla="*/ 1232648 w 2589496"/>
              <a:gd name="connsiteY91" fmla="*/ 3333975 h 3652126"/>
              <a:gd name="connsiteX92" fmla="*/ 701040 w 2589496"/>
              <a:gd name="connsiteY92" fmla="*/ 3507890 h 3652126"/>
              <a:gd name="connsiteX93" fmla="*/ 167640 w 2589496"/>
              <a:gd name="connsiteY93" fmla="*/ 3645050 h 3652126"/>
              <a:gd name="connsiteX94" fmla="*/ 30480 w 2589496"/>
              <a:gd name="connsiteY94" fmla="*/ 3294530 h 3652126"/>
              <a:gd name="connsiteX95" fmla="*/ 15240 w 2589496"/>
              <a:gd name="connsiteY95" fmla="*/ 3248810 h 3652126"/>
              <a:gd name="connsiteX96" fmla="*/ 0 w 2589496"/>
              <a:gd name="connsiteY96" fmla="*/ 3111650 h 3652126"/>
              <a:gd name="connsiteX97" fmla="*/ 15240 w 2589496"/>
              <a:gd name="connsiteY97" fmla="*/ 3096410 h 3652126"/>
              <a:gd name="connsiteX0" fmla="*/ 15240 w 2589496"/>
              <a:gd name="connsiteY0" fmla="*/ 3096410 h 3652126"/>
              <a:gd name="connsiteX1" fmla="*/ 15240 w 2589496"/>
              <a:gd name="connsiteY1" fmla="*/ 3096410 h 3652126"/>
              <a:gd name="connsiteX2" fmla="*/ 152400 w 2589496"/>
              <a:gd name="connsiteY2" fmla="*/ 3050690 h 3652126"/>
              <a:gd name="connsiteX3" fmla="*/ 213360 w 2589496"/>
              <a:gd name="connsiteY3" fmla="*/ 3035450 h 3652126"/>
              <a:gd name="connsiteX4" fmla="*/ 304800 w 2589496"/>
              <a:gd name="connsiteY4" fmla="*/ 3004970 h 3652126"/>
              <a:gd name="connsiteX5" fmla="*/ 350520 w 2589496"/>
              <a:gd name="connsiteY5" fmla="*/ 2989730 h 3652126"/>
              <a:gd name="connsiteX6" fmla="*/ 396240 w 2589496"/>
              <a:gd name="connsiteY6" fmla="*/ 2974490 h 3652126"/>
              <a:gd name="connsiteX7" fmla="*/ 457200 w 2589496"/>
              <a:gd name="connsiteY7" fmla="*/ 2959250 h 3652126"/>
              <a:gd name="connsiteX8" fmla="*/ 548640 w 2589496"/>
              <a:gd name="connsiteY8" fmla="*/ 2913530 h 3652126"/>
              <a:gd name="connsiteX9" fmla="*/ 640080 w 2589496"/>
              <a:gd name="connsiteY9" fmla="*/ 2883050 h 3652126"/>
              <a:gd name="connsiteX10" fmla="*/ 685800 w 2589496"/>
              <a:gd name="connsiteY10" fmla="*/ 2837330 h 3652126"/>
              <a:gd name="connsiteX11" fmla="*/ 731520 w 2589496"/>
              <a:gd name="connsiteY11" fmla="*/ 2806850 h 3652126"/>
              <a:gd name="connsiteX12" fmla="*/ 762000 w 2589496"/>
              <a:gd name="connsiteY12" fmla="*/ 2761130 h 3652126"/>
              <a:gd name="connsiteX13" fmla="*/ 853440 w 2589496"/>
              <a:gd name="connsiteY13" fmla="*/ 2730650 h 3652126"/>
              <a:gd name="connsiteX14" fmla="*/ 944880 w 2589496"/>
              <a:gd name="connsiteY14" fmla="*/ 2654450 h 3652126"/>
              <a:gd name="connsiteX15" fmla="*/ 990600 w 2589496"/>
              <a:gd name="connsiteY15" fmla="*/ 2623970 h 3652126"/>
              <a:gd name="connsiteX16" fmla="*/ 1082040 w 2589496"/>
              <a:gd name="connsiteY16" fmla="*/ 2486810 h 3652126"/>
              <a:gd name="connsiteX17" fmla="*/ 1112520 w 2589496"/>
              <a:gd name="connsiteY17" fmla="*/ 2441090 h 3652126"/>
              <a:gd name="connsiteX18" fmla="*/ 1158240 w 2589496"/>
              <a:gd name="connsiteY18" fmla="*/ 2395370 h 3652126"/>
              <a:gd name="connsiteX19" fmla="*/ 1234440 w 2589496"/>
              <a:gd name="connsiteY19" fmla="*/ 2258210 h 3652126"/>
              <a:gd name="connsiteX20" fmla="*/ 1295400 w 2589496"/>
              <a:gd name="connsiteY20" fmla="*/ 2151530 h 3652126"/>
              <a:gd name="connsiteX21" fmla="*/ 1341120 w 2589496"/>
              <a:gd name="connsiteY21" fmla="*/ 2105810 h 3652126"/>
              <a:gd name="connsiteX22" fmla="*/ 1447800 w 2589496"/>
              <a:gd name="connsiteY22" fmla="*/ 1968650 h 3652126"/>
              <a:gd name="connsiteX23" fmla="*/ 1493520 w 2589496"/>
              <a:gd name="connsiteY23" fmla="*/ 1938170 h 3652126"/>
              <a:gd name="connsiteX24" fmla="*/ 1569720 w 2589496"/>
              <a:gd name="connsiteY24" fmla="*/ 1801010 h 3652126"/>
              <a:gd name="connsiteX25" fmla="*/ 1600200 w 2589496"/>
              <a:gd name="connsiteY25" fmla="*/ 1755290 h 3652126"/>
              <a:gd name="connsiteX26" fmla="*/ 1645920 w 2589496"/>
              <a:gd name="connsiteY26" fmla="*/ 1724810 h 3652126"/>
              <a:gd name="connsiteX27" fmla="*/ 1722120 w 2589496"/>
              <a:gd name="connsiteY27" fmla="*/ 1587650 h 3652126"/>
              <a:gd name="connsiteX28" fmla="*/ 1783080 w 2589496"/>
              <a:gd name="connsiteY28" fmla="*/ 1496210 h 3652126"/>
              <a:gd name="connsiteX29" fmla="*/ 1813560 w 2589496"/>
              <a:gd name="connsiteY29" fmla="*/ 1450490 h 3652126"/>
              <a:gd name="connsiteX30" fmla="*/ 1859280 w 2589496"/>
              <a:gd name="connsiteY30" fmla="*/ 1404770 h 3652126"/>
              <a:gd name="connsiteX31" fmla="*/ 1935480 w 2589496"/>
              <a:gd name="connsiteY31" fmla="*/ 1267610 h 3652126"/>
              <a:gd name="connsiteX32" fmla="*/ 1965960 w 2589496"/>
              <a:gd name="connsiteY32" fmla="*/ 1221890 h 3652126"/>
              <a:gd name="connsiteX33" fmla="*/ 1981200 w 2589496"/>
              <a:gd name="connsiteY33" fmla="*/ 1176170 h 3652126"/>
              <a:gd name="connsiteX34" fmla="*/ 2042160 w 2589496"/>
              <a:gd name="connsiteY34" fmla="*/ 1084730 h 3652126"/>
              <a:gd name="connsiteX35" fmla="*/ 2087880 w 2589496"/>
              <a:gd name="connsiteY35" fmla="*/ 978050 h 3652126"/>
              <a:gd name="connsiteX36" fmla="*/ 2118360 w 2589496"/>
              <a:gd name="connsiteY36" fmla="*/ 932330 h 3652126"/>
              <a:gd name="connsiteX37" fmla="*/ 2133600 w 2589496"/>
              <a:gd name="connsiteY37" fmla="*/ 886610 h 3652126"/>
              <a:gd name="connsiteX38" fmla="*/ 2164080 w 2589496"/>
              <a:gd name="connsiteY38" fmla="*/ 840890 h 3652126"/>
              <a:gd name="connsiteX39" fmla="*/ 2225040 w 2589496"/>
              <a:gd name="connsiteY39" fmla="*/ 688490 h 3652126"/>
              <a:gd name="connsiteX40" fmla="*/ 2255520 w 2589496"/>
              <a:gd name="connsiteY40" fmla="*/ 642770 h 3652126"/>
              <a:gd name="connsiteX41" fmla="*/ 2286000 w 2589496"/>
              <a:gd name="connsiteY41" fmla="*/ 551330 h 3652126"/>
              <a:gd name="connsiteX42" fmla="*/ 2316480 w 2589496"/>
              <a:gd name="connsiteY42" fmla="*/ 490370 h 3652126"/>
              <a:gd name="connsiteX43" fmla="*/ 2346960 w 2589496"/>
              <a:gd name="connsiteY43" fmla="*/ 398930 h 3652126"/>
              <a:gd name="connsiteX44" fmla="*/ 2362200 w 2589496"/>
              <a:gd name="connsiteY44" fmla="*/ 353210 h 3652126"/>
              <a:gd name="connsiteX45" fmla="*/ 2377440 w 2589496"/>
              <a:gd name="connsiteY45" fmla="*/ 109370 h 3652126"/>
              <a:gd name="connsiteX46" fmla="*/ 2410609 w 2589496"/>
              <a:gd name="connsiteY46" fmla="*/ 1 h 3652126"/>
              <a:gd name="connsiteX47" fmla="*/ 2498463 w 2589496"/>
              <a:gd name="connsiteY47" fmla="*/ 0 h 3652126"/>
              <a:gd name="connsiteX48" fmla="*/ 2524461 w 2589496"/>
              <a:gd name="connsiteY48" fmla="*/ 150607 h 3652126"/>
              <a:gd name="connsiteX49" fmla="*/ 2514600 w 2589496"/>
              <a:gd name="connsiteY49" fmla="*/ 246530 h 3652126"/>
              <a:gd name="connsiteX50" fmla="*/ 2529840 w 2589496"/>
              <a:gd name="connsiteY50" fmla="*/ 520850 h 3652126"/>
              <a:gd name="connsiteX51" fmla="*/ 2575560 w 2589496"/>
              <a:gd name="connsiteY51" fmla="*/ 536090 h 3652126"/>
              <a:gd name="connsiteX52" fmla="*/ 2555837 w 2589496"/>
              <a:gd name="connsiteY52" fmla="*/ 796963 h 3652126"/>
              <a:gd name="connsiteX53" fmla="*/ 2516393 w 2589496"/>
              <a:gd name="connsiteY53" fmla="*/ 892886 h 3652126"/>
              <a:gd name="connsiteX54" fmla="*/ 2514600 w 2589496"/>
              <a:gd name="connsiteY54" fmla="*/ 947570 h 3652126"/>
              <a:gd name="connsiteX55" fmla="*/ 2484120 w 2589496"/>
              <a:gd name="connsiteY55" fmla="*/ 993290 h 3652126"/>
              <a:gd name="connsiteX56" fmla="*/ 2453640 w 2589496"/>
              <a:gd name="connsiteY56" fmla="*/ 1084730 h 3652126"/>
              <a:gd name="connsiteX57" fmla="*/ 2438400 w 2589496"/>
              <a:gd name="connsiteY57" fmla="*/ 1130450 h 3652126"/>
              <a:gd name="connsiteX58" fmla="*/ 2499360 w 2589496"/>
              <a:gd name="connsiteY58" fmla="*/ 1206650 h 3652126"/>
              <a:gd name="connsiteX59" fmla="*/ 2581835 w 2589496"/>
              <a:gd name="connsiteY59" fmla="*/ 1256852 h 3652126"/>
              <a:gd name="connsiteX60" fmla="*/ 2575560 w 2589496"/>
              <a:gd name="connsiteY60" fmla="*/ 1343810 h 3652126"/>
              <a:gd name="connsiteX61" fmla="*/ 2545080 w 2589496"/>
              <a:gd name="connsiteY61" fmla="*/ 1435250 h 3652126"/>
              <a:gd name="connsiteX62" fmla="*/ 2529840 w 2589496"/>
              <a:gd name="connsiteY62" fmla="*/ 1480970 h 3652126"/>
              <a:gd name="connsiteX63" fmla="*/ 2481431 w 2589496"/>
              <a:gd name="connsiteY63" fmla="*/ 1583167 h 3652126"/>
              <a:gd name="connsiteX64" fmla="*/ 2392680 w 2589496"/>
              <a:gd name="connsiteY64" fmla="*/ 1709570 h 3652126"/>
              <a:gd name="connsiteX65" fmla="*/ 2362200 w 2589496"/>
              <a:gd name="connsiteY65" fmla="*/ 1755290 h 3652126"/>
              <a:gd name="connsiteX66" fmla="*/ 2362200 w 2589496"/>
              <a:gd name="connsiteY66" fmla="*/ 1816250 h 3652126"/>
              <a:gd name="connsiteX67" fmla="*/ 2369372 w 2589496"/>
              <a:gd name="connsiteY67" fmla="*/ 1906793 h 3652126"/>
              <a:gd name="connsiteX68" fmla="*/ 2323652 w 2589496"/>
              <a:gd name="connsiteY68" fmla="*/ 1983890 h 3652126"/>
              <a:gd name="connsiteX69" fmla="*/ 2286000 w 2589496"/>
              <a:gd name="connsiteY69" fmla="*/ 2029610 h 3652126"/>
              <a:gd name="connsiteX70" fmla="*/ 2271656 w 2589496"/>
              <a:gd name="connsiteY70" fmla="*/ 2064573 h 3652126"/>
              <a:gd name="connsiteX71" fmla="*/ 2133600 w 2589496"/>
              <a:gd name="connsiteY71" fmla="*/ 2197250 h 3652126"/>
              <a:gd name="connsiteX72" fmla="*/ 2103120 w 2589496"/>
              <a:gd name="connsiteY72" fmla="*/ 2242970 h 3652126"/>
              <a:gd name="connsiteX73" fmla="*/ 2072640 w 2589496"/>
              <a:gd name="connsiteY73" fmla="*/ 2288690 h 3652126"/>
              <a:gd name="connsiteX74" fmla="*/ 2022438 w 2589496"/>
              <a:gd name="connsiteY74" fmla="*/ 2330823 h 3652126"/>
              <a:gd name="connsiteX75" fmla="*/ 1981200 w 2589496"/>
              <a:gd name="connsiteY75" fmla="*/ 2395370 h 3652126"/>
              <a:gd name="connsiteX76" fmla="*/ 1922033 w 2589496"/>
              <a:gd name="connsiteY76" fmla="*/ 2450951 h 3652126"/>
              <a:gd name="connsiteX77" fmla="*/ 1889760 w 2589496"/>
              <a:gd name="connsiteY77" fmla="*/ 2502050 h 3652126"/>
              <a:gd name="connsiteX78" fmla="*/ 1905000 w 2589496"/>
              <a:gd name="connsiteY78" fmla="*/ 2547770 h 3652126"/>
              <a:gd name="connsiteX79" fmla="*/ 1946238 w 2589496"/>
              <a:gd name="connsiteY79" fmla="*/ 2607834 h 3652126"/>
              <a:gd name="connsiteX80" fmla="*/ 1874520 w 2589496"/>
              <a:gd name="connsiteY80" fmla="*/ 2700170 h 3652126"/>
              <a:gd name="connsiteX81" fmla="*/ 1828800 w 2589496"/>
              <a:gd name="connsiteY81" fmla="*/ 2715410 h 3652126"/>
              <a:gd name="connsiteX82" fmla="*/ 1737360 w 2589496"/>
              <a:gd name="connsiteY82" fmla="*/ 2776370 h 3652126"/>
              <a:gd name="connsiteX83" fmla="*/ 1691640 w 2589496"/>
              <a:gd name="connsiteY83" fmla="*/ 2806850 h 3652126"/>
              <a:gd name="connsiteX84" fmla="*/ 1645920 w 2589496"/>
              <a:gd name="connsiteY84" fmla="*/ 2822090 h 3652126"/>
              <a:gd name="connsiteX85" fmla="*/ 1463040 w 2589496"/>
              <a:gd name="connsiteY85" fmla="*/ 2913530 h 3652126"/>
              <a:gd name="connsiteX86" fmla="*/ 1417320 w 2589496"/>
              <a:gd name="connsiteY86" fmla="*/ 2928770 h 3652126"/>
              <a:gd name="connsiteX87" fmla="*/ 1371600 w 2589496"/>
              <a:gd name="connsiteY87" fmla="*/ 2944010 h 3652126"/>
              <a:gd name="connsiteX88" fmla="*/ 1341120 w 2589496"/>
              <a:gd name="connsiteY88" fmla="*/ 2989730 h 3652126"/>
              <a:gd name="connsiteX89" fmla="*/ 1295400 w 2589496"/>
              <a:gd name="connsiteY89" fmla="*/ 3004970 h 3652126"/>
              <a:gd name="connsiteX90" fmla="*/ 1249680 w 2589496"/>
              <a:gd name="connsiteY90" fmla="*/ 3035450 h 3652126"/>
              <a:gd name="connsiteX91" fmla="*/ 1232648 w 2589496"/>
              <a:gd name="connsiteY91" fmla="*/ 3333975 h 3652126"/>
              <a:gd name="connsiteX92" fmla="*/ 701040 w 2589496"/>
              <a:gd name="connsiteY92" fmla="*/ 3507890 h 3652126"/>
              <a:gd name="connsiteX93" fmla="*/ 167640 w 2589496"/>
              <a:gd name="connsiteY93" fmla="*/ 3645050 h 3652126"/>
              <a:gd name="connsiteX94" fmla="*/ 30480 w 2589496"/>
              <a:gd name="connsiteY94" fmla="*/ 3294530 h 3652126"/>
              <a:gd name="connsiteX95" fmla="*/ 15240 w 2589496"/>
              <a:gd name="connsiteY95" fmla="*/ 3248810 h 3652126"/>
              <a:gd name="connsiteX96" fmla="*/ 0 w 2589496"/>
              <a:gd name="connsiteY96" fmla="*/ 3111650 h 3652126"/>
              <a:gd name="connsiteX97" fmla="*/ 15240 w 2589496"/>
              <a:gd name="connsiteY97" fmla="*/ 3096410 h 3652126"/>
              <a:gd name="connsiteX0" fmla="*/ 15240 w 2589496"/>
              <a:gd name="connsiteY0" fmla="*/ 3096410 h 3652126"/>
              <a:gd name="connsiteX1" fmla="*/ 15240 w 2589496"/>
              <a:gd name="connsiteY1" fmla="*/ 3096410 h 3652126"/>
              <a:gd name="connsiteX2" fmla="*/ 152400 w 2589496"/>
              <a:gd name="connsiteY2" fmla="*/ 3050690 h 3652126"/>
              <a:gd name="connsiteX3" fmla="*/ 213360 w 2589496"/>
              <a:gd name="connsiteY3" fmla="*/ 3035450 h 3652126"/>
              <a:gd name="connsiteX4" fmla="*/ 304800 w 2589496"/>
              <a:gd name="connsiteY4" fmla="*/ 3004970 h 3652126"/>
              <a:gd name="connsiteX5" fmla="*/ 350520 w 2589496"/>
              <a:gd name="connsiteY5" fmla="*/ 2989730 h 3652126"/>
              <a:gd name="connsiteX6" fmla="*/ 396240 w 2589496"/>
              <a:gd name="connsiteY6" fmla="*/ 2974490 h 3652126"/>
              <a:gd name="connsiteX7" fmla="*/ 457200 w 2589496"/>
              <a:gd name="connsiteY7" fmla="*/ 2959250 h 3652126"/>
              <a:gd name="connsiteX8" fmla="*/ 548640 w 2589496"/>
              <a:gd name="connsiteY8" fmla="*/ 2913530 h 3652126"/>
              <a:gd name="connsiteX9" fmla="*/ 640080 w 2589496"/>
              <a:gd name="connsiteY9" fmla="*/ 2883050 h 3652126"/>
              <a:gd name="connsiteX10" fmla="*/ 685800 w 2589496"/>
              <a:gd name="connsiteY10" fmla="*/ 2837330 h 3652126"/>
              <a:gd name="connsiteX11" fmla="*/ 731520 w 2589496"/>
              <a:gd name="connsiteY11" fmla="*/ 2806850 h 3652126"/>
              <a:gd name="connsiteX12" fmla="*/ 762000 w 2589496"/>
              <a:gd name="connsiteY12" fmla="*/ 2761130 h 3652126"/>
              <a:gd name="connsiteX13" fmla="*/ 853440 w 2589496"/>
              <a:gd name="connsiteY13" fmla="*/ 2730650 h 3652126"/>
              <a:gd name="connsiteX14" fmla="*/ 944880 w 2589496"/>
              <a:gd name="connsiteY14" fmla="*/ 2654450 h 3652126"/>
              <a:gd name="connsiteX15" fmla="*/ 990600 w 2589496"/>
              <a:gd name="connsiteY15" fmla="*/ 2623970 h 3652126"/>
              <a:gd name="connsiteX16" fmla="*/ 1082040 w 2589496"/>
              <a:gd name="connsiteY16" fmla="*/ 2486810 h 3652126"/>
              <a:gd name="connsiteX17" fmla="*/ 1112520 w 2589496"/>
              <a:gd name="connsiteY17" fmla="*/ 2441090 h 3652126"/>
              <a:gd name="connsiteX18" fmla="*/ 1158240 w 2589496"/>
              <a:gd name="connsiteY18" fmla="*/ 2395370 h 3652126"/>
              <a:gd name="connsiteX19" fmla="*/ 1234440 w 2589496"/>
              <a:gd name="connsiteY19" fmla="*/ 2258210 h 3652126"/>
              <a:gd name="connsiteX20" fmla="*/ 1295400 w 2589496"/>
              <a:gd name="connsiteY20" fmla="*/ 2151530 h 3652126"/>
              <a:gd name="connsiteX21" fmla="*/ 1341120 w 2589496"/>
              <a:gd name="connsiteY21" fmla="*/ 2105810 h 3652126"/>
              <a:gd name="connsiteX22" fmla="*/ 1447800 w 2589496"/>
              <a:gd name="connsiteY22" fmla="*/ 1968650 h 3652126"/>
              <a:gd name="connsiteX23" fmla="*/ 1493520 w 2589496"/>
              <a:gd name="connsiteY23" fmla="*/ 1938170 h 3652126"/>
              <a:gd name="connsiteX24" fmla="*/ 1569720 w 2589496"/>
              <a:gd name="connsiteY24" fmla="*/ 1801010 h 3652126"/>
              <a:gd name="connsiteX25" fmla="*/ 1600200 w 2589496"/>
              <a:gd name="connsiteY25" fmla="*/ 1755290 h 3652126"/>
              <a:gd name="connsiteX26" fmla="*/ 1645920 w 2589496"/>
              <a:gd name="connsiteY26" fmla="*/ 1724810 h 3652126"/>
              <a:gd name="connsiteX27" fmla="*/ 1722120 w 2589496"/>
              <a:gd name="connsiteY27" fmla="*/ 1587650 h 3652126"/>
              <a:gd name="connsiteX28" fmla="*/ 1783080 w 2589496"/>
              <a:gd name="connsiteY28" fmla="*/ 1496210 h 3652126"/>
              <a:gd name="connsiteX29" fmla="*/ 1813560 w 2589496"/>
              <a:gd name="connsiteY29" fmla="*/ 1450490 h 3652126"/>
              <a:gd name="connsiteX30" fmla="*/ 1859280 w 2589496"/>
              <a:gd name="connsiteY30" fmla="*/ 1404770 h 3652126"/>
              <a:gd name="connsiteX31" fmla="*/ 1935480 w 2589496"/>
              <a:gd name="connsiteY31" fmla="*/ 1267610 h 3652126"/>
              <a:gd name="connsiteX32" fmla="*/ 1965960 w 2589496"/>
              <a:gd name="connsiteY32" fmla="*/ 1221890 h 3652126"/>
              <a:gd name="connsiteX33" fmla="*/ 1981200 w 2589496"/>
              <a:gd name="connsiteY33" fmla="*/ 1176170 h 3652126"/>
              <a:gd name="connsiteX34" fmla="*/ 2042160 w 2589496"/>
              <a:gd name="connsiteY34" fmla="*/ 1084730 h 3652126"/>
              <a:gd name="connsiteX35" fmla="*/ 2087880 w 2589496"/>
              <a:gd name="connsiteY35" fmla="*/ 978050 h 3652126"/>
              <a:gd name="connsiteX36" fmla="*/ 2118360 w 2589496"/>
              <a:gd name="connsiteY36" fmla="*/ 932330 h 3652126"/>
              <a:gd name="connsiteX37" fmla="*/ 2133600 w 2589496"/>
              <a:gd name="connsiteY37" fmla="*/ 886610 h 3652126"/>
              <a:gd name="connsiteX38" fmla="*/ 2164080 w 2589496"/>
              <a:gd name="connsiteY38" fmla="*/ 840890 h 3652126"/>
              <a:gd name="connsiteX39" fmla="*/ 2225040 w 2589496"/>
              <a:gd name="connsiteY39" fmla="*/ 688490 h 3652126"/>
              <a:gd name="connsiteX40" fmla="*/ 2255520 w 2589496"/>
              <a:gd name="connsiteY40" fmla="*/ 642770 h 3652126"/>
              <a:gd name="connsiteX41" fmla="*/ 2286000 w 2589496"/>
              <a:gd name="connsiteY41" fmla="*/ 551330 h 3652126"/>
              <a:gd name="connsiteX42" fmla="*/ 2316480 w 2589496"/>
              <a:gd name="connsiteY42" fmla="*/ 490370 h 3652126"/>
              <a:gd name="connsiteX43" fmla="*/ 2346960 w 2589496"/>
              <a:gd name="connsiteY43" fmla="*/ 398930 h 3652126"/>
              <a:gd name="connsiteX44" fmla="*/ 2362200 w 2589496"/>
              <a:gd name="connsiteY44" fmla="*/ 353210 h 3652126"/>
              <a:gd name="connsiteX45" fmla="*/ 2377440 w 2589496"/>
              <a:gd name="connsiteY45" fmla="*/ 109370 h 3652126"/>
              <a:gd name="connsiteX46" fmla="*/ 2410609 w 2589496"/>
              <a:gd name="connsiteY46" fmla="*/ 1 h 3652126"/>
              <a:gd name="connsiteX47" fmla="*/ 2498463 w 2589496"/>
              <a:gd name="connsiteY47" fmla="*/ 0 h 3652126"/>
              <a:gd name="connsiteX48" fmla="*/ 2524461 w 2589496"/>
              <a:gd name="connsiteY48" fmla="*/ 150607 h 3652126"/>
              <a:gd name="connsiteX49" fmla="*/ 2514600 w 2589496"/>
              <a:gd name="connsiteY49" fmla="*/ 246530 h 3652126"/>
              <a:gd name="connsiteX50" fmla="*/ 2529840 w 2589496"/>
              <a:gd name="connsiteY50" fmla="*/ 520850 h 3652126"/>
              <a:gd name="connsiteX51" fmla="*/ 2575560 w 2589496"/>
              <a:gd name="connsiteY51" fmla="*/ 536090 h 3652126"/>
              <a:gd name="connsiteX52" fmla="*/ 2555837 w 2589496"/>
              <a:gd name="connsiteY52" fmla="*/ 796963 h 3652126"/>
              <a:gd name="connsiteX53" fmla="*/ 2516393 w 2589496"/>
              <a:gd name="connsiteY53" fmla="*/ 892886 h 3652126"/>
              <a:gd name="connsiteX54" fmla="*/ 2514600 w 2589496"/>
              <a:gd name="connsiteY54" fmla="*/ 947570 h 3652126"/>
              <a:gd name="connsiteX55" fmla="*/ 2484120 w 2589496"/>
              <a:gd name="connsiteY55" fmla="*/ 993290 h 3652126"/>
              <a:gd name="connsiteX56" fmla="*/ 2453640 w 2589496"/>
              <a:gd name="connsiteY56" fmla="*/ 1084730 h 3652126"/>
              <a:gd name="connsiteX57" fmla="*/ 2438400 w 2589496"/>
              <a:gd name="connsiteY57" fmla="*/ 1130450 h 3652126"/>
              <a:gd name="connsiteX58" fmla="*/ 2499360 w 2589496"/>
              <a:gd name="connsiteY58" fmla="*/ 1206650 h 3652126"/>
              <a:gd name="connsiteX59" fmla="*/ 2581835 w 2589496"/>
              <a:gd name="connsiteY59" fmla="*/ 1256852 h 3652126"/>
              <a:gd name="connsiteX60" fmla="*/ 2575560 w 2589496"/>
              <a:gd name="connsiteY60" fmla="*/ 1343810 h 3652126"/>
              <a:gd name="connsiteX61" fmla="*/ 2545080 w 2589496"/>
              <a:gd name="connsiteY61" fmla="*/ 1435250 h 3652126"/>
              <a:gd name="connsiteX62" fmla="*/ 2529840 w 2589496"/>
              <a:gd name="connsiteY62" fmla="*/ 1480970 h 3652126"/>
              <a:gd name="connsiteX63" fmla="*/ 2481431 w 2589496"/>
              <a:gd name="connsiteY63" fmla="*/ 1583167 h 3652126"/>
              <a:gd name="connsiteX64" fmla="*/ 2392680 w 2589496"/>
              <a:gd name="connsiteY64" fmla="*/ 1709570 h 3652126"/>
              <a:gd name="connsiteX65" fmla="*/ 2362200 w 2589496"/>
              <a:gd name="connsiteY65" fmla="*/ 1755290 h 3652126"/>
              <a:gd name="connsiteX66" fmla="*/ 2362200 w 2589496"/>
              <a:gd name="connsiteY66" fmla="*/ 1816250 h 3652126"/>
              <a:gd name="connsiteX67" fmla="*/ 2369372 w 2589496"/>
              <a:gd name="connsiteY67" fmla="*/ 1906793 h 3652126"/>
              <a:gd name="connsiteX68" fmla="*/ 2323652 w 2589496"/>
              <a:gd name="connsiteY68" fmla="*/ 1983890 h 3652126"/>
              <a:gd name="connsiteX69" fmla="*/ 2286000 w 2589496"/>
              <a:gd name="connsiteY69" fmla="*/ 2029610 h 3652126"/>
              <a:gd name="connsiteX70" fmla="*/ 2271656 w 2589496"/>
              <a:gd name="connsiteY70" fmla="*/ 2064573 h 3652126"/>
              <a:gd name="connsiteX71" fmla="*/ 2133600 w 2589496"/>
              <a:gd name="connsiteY71" fmla="*/ 2197250 h 3652126"/>
              <a:gd name="connsiteX72" fmla="*/ 2103120 w 2589496"/>
              <a:gd name="connsiteY72" fmla="*/ 2242970 h 3652126"/>
              <a:gd name="connsiteX73" fmla="*/ 2072640 w 2589496"/>
              <a:gd name="connsiteY73" fmla="*/ 2288690 h 3652126"/>
              <a:gd name="connsiteX74" fmla="*/ 2022438 w 2589496"/>
              <a:gd name="connsiteY74" fmla="*/ 2330823 h 3652126"/>
              <a:gd name="connsiteX75" fmla="*/ 1981200 w 2589496"/>
              <a:gd name="connsiteY75" fmla="*/ 2395370 h 3652126"/>
              <a:gd name="connsiteX76" fmla="*/ 1922033 w 2589496"/>
              <a:gd name="connsiteY76" fmla="*/ 2450951 h 3652126"/>
              <a:gd name="connsiteX77" fmla="*/ 1889760 w 2589496"/>
              <a:gd name="connsiteY77" fmla="*/ 2502050 h 3652126"/>
              <a:gd name="connsiteX78" fmla="*/ 1905000 w 2589496"/>
              <a:gd name="connsiteY78" fmla="*/ 2547770 h 3652126"/>
              <a:gd name="connsiteX79" fmla="*/ 1946238 w 2589496"/>
              <a:gd name="connsiteY79" fmla="*/ 2607834 h 3652126"/>
              <a:gd name="connsiteX80" fmla="*/ 1874520 w 2589496"/>
              <a:gd name="connsiteY80" fmla="*/ 2700170 h 3652126"/>
              <a:gd name="connsiteX81" fmla="*/ 1828800 w 2589496"/>
              <a:gd name="connsiteY81" fmla="*/ 2715410 h 3652126"/>
              <a:gd name="connsiteX82" fmla="*/ 1737360 w 2589496"/>
              <a:gd name="connsiteY82" fmla="*/ 2776370 h 3652126"/>
              <a:gd name="connsiteX83" fmla="*/ 1691640 w 2589496"/>
              <a:gd name="connsiteY83" fmla="*/ 2806850 h 3652126"/>
              <a:gd name="connsiteX84" fmla="*/ 1645920 w 2589496"/>
              <a:gd name="connsiteY84" fmla="*/ 2822090 h 3652126"/>
              <a:gd name="connsiteX85" fmla="*/ 1463040 w 2589496"/>
              <a:gd name="connsiteY85" fmla="*/ 2913530 h 3652126"/>
              <a:gd name="connsiteX86" fmla="*/ 1417320 w 2589496"/>
              <a:gd name="connsiteY86" fmla="*/ 2928770 h 3652126"/>
              <a:gd name="connsiteX87" fmla="*/ 1371600 w 2589496"/>
              <a:gd name="connsiteY87" fmla="*/ 2944010 h 3652126"/>
              <a:gd name="connsiteX88" fmla="*/ 1341120 w 2589496"/>
              <a:gd name="connsiteY88" fmla="*/ 2989730 h 3652126"/>
              <a:gd name="connsiteX89" fmla="*/ 1295400 w 2589496"/>
              <a:gd name="connsiteY89" fmla="*/ 3004970 h 3652126"/>
              <a:gd name="connsiteX90" fmla="*/ 1249680 w 2589496"/>
              <a:gd name="connsiteY90" fmla="*/ 3035450 h 3652126"/>
              <a:gd name="connsiteX91" fmla="*/ 1232648 w 2589496"/>
              <a:gd name="connsiteY91" fmla="*/ 3333975 h 3652126"/>
              <a:gd name="connsiteX92" fmla="*/ 701040 w 2589496"/>
              <a:gd name="connsiteY92" fmla="*/ 3507890 h 3652126"/>
              <a:gd name="connsiteX93" fmla="*/ 167640 w 2589496"/>
              <a:gd name="connsiteY93" fmla="*/ 3645050 h 3652126"/>
              <a:gd name="connsiteX94" fmla="*/ 30480 w 2589496"/>
              <a:gd name="connsiteY94" fmla="*/ 3294530 h 3652126"/>
              <a:gd name="connsiteX95" fmla="*/ 15240 w 2589496"/>
              <a:gd name="connsiteY95" fmla="*/ 3248810 h 3652126"/>
              <a:gd name="connsiteX96" fmla="*/ 0 w 2589496"/>
              <a:gd name="connsiteY96" fmla="*/ 3111650 h 3652126"/>
              <a:gd name="connsiteX97" fmla="*/ 15240 w 2589496"/>
              <a:gd name="connsiteY97" fmla="*/ 3096410 h 3652126"/>
              <a:gd name="connsiteX0" fmla="*/ 15240 w 2589496"/>
              <a:gd name="connsiteY0" fmla="*/ 3096410 h 3652126"/>
              <a:gd name="connsiteX1" fmla="*/ 15240 w 2589496"/>
              <a:gd name="connsiteY1" fmla="*/ 3096410 h 3652126"/>
              <a:gd name="connsiteX2" fmla="*/ 152400 w 2589496"/>
              <a:gd name="connsiteY2" fmla="*/ 3050690 h 3652126"/>
              <a:gd name="connsiteX3" fmla="*/ 213360 w 2589496"/>
              <a:gd name="connsiteY3" fmla="*/ 3035450 h 3652126"/>
              <a:gd name="connsiteX4" fmla="*/ 304800 w 2589496"/>
              <a:gd name="connsiteY4" fmla="*/ 3004970 h 3652126"/>
              <a:gd name="connsiteX5" fmla="*/ 350520 w 2589496"/>
              <a:gd name="connsiteY5" fmla="*/ 2989730 h 3652126"/>
              <a:gd name="connsiteX6" fmla="*/ 396240 w 2589496"/>
              <a:gd name="connsiteY6" fmla="*/ 2974490 h 3652126"/>
              <a:gd name="connsiteX7" fmla="*/ 457200 w 2589496"/>
              <a:gd name="connsiteY7" fmla="*/ 2959250 h 3652126"/>
              <a:gd name="connsiteX8" fmla="*/ 548640 w 2589496"/>
              <a:gd name="connsiteY8" fmla="*/ 2913530 h 3652126"/>
              <a:gd name="connsiteX9" fmla="*/ 640080 w 2589496"/>
              <a:gd name="connsiteY9" fmla="*/ 2883050 h 3652126"/>
              <a:gd name="connsiteX10" fmla="*/ 685800 w 2589496"/>
              <a:gd name="connsiteY10" fmla="*/ 2837330 h 3652126"/>
              <a:gd name="connsiteX11" fmla="*/ 731520 w 2589496"/>
              <a:gd name="connsiteY11" fmla="*/ 2806850 h 3652126"/>
              <a:gd name="connsiteX12" fmla="*/ 762000 w 2589496"/>
              <a:gd name="connsiteY12" fmla="*/ 2761130 h 3652126"/>
              <a:gd name="connsiteX13" fmla="*/ 853440 w 2589496"/>
              <a:gd name="connsiteY13" fmla="*/ 2730650 h 3652126"/>
              <a:gd name="connsiteX14" fmla="*/ 944880 w 2589496"/>
              <a:gd name="connsiteY14" fmla="*/ 2654450 h 3652126"/>
              <a:gd name="connsiteX15" fmla="*/ 990600 w 2589496"/>
              <a:gd name="connsiteY15" fmla="*/ 2623970 h 3652126"/>
              <a:gd name="connsiteX16" fmla="*/ 1082040 w 2589496"/>
              <a:gd name="connsiteY16" fmla="*/ 2486810 h 3652126"/>
              <a:gd name="connsiteX17" fmla="*/ 1112520 w 2589496"/>
              <a:gd name="connsiteY17" fmla="*/ 2441090 h 3652126"/>
              <a:gd name="connsiteX18" fmla="*/ 1158240 w 2589496"/>
              <a:gd name="connsiteY18" fmla="*/ 2395370 h 3652126"/>
              <a:gd name="connsiteX19" fmla="*/ 1234440 w 2589496"/>
              <a:gd name="connsiteY19" fmla="*/ 2258210 h 3652126"/>
              <a:gd name="connsiteX20" fmla="*/ 1295400 w 2589496"/>
              <a:gd name="connsiteY20" fmla="*/ 2151530 h 3652126"/>
              <a:gd name="connsiteX21" fmla="*/ 1341120 w 2589496"/>
              <a:gd name="connsiteY21" fmla="*/ 2105810 h 3652126"/>
              <a:gd name="connsiteX22" fmla="*/ 1447800 w 2589496"/>
              <a:gd name="connsiteY22" fmla="*/ 1968650 h 3652126"/>
              <a:gd name="connsiteX23" fmla="*/ 1493520 w 2589496"/>
              <a:gd name="connsiteY23" fmla="*/ 1938170 h 3652126"/>
              <a:gd name="connsiteX24" fmla="*/ 1569720 w 2589496"/>
              <a:gd name="connsiteY24" fmla="*/ 1801010 h 3652126"/>
              <a:gd name="connsiteX25" fmla="*/ 1600200 w 2589496"/>
              <a:gd name="connsiteY25" fmla="*/ 1755290 h 3652126"/>
              <a:gd name="connsiteX26" fmla="*/ 1645920 w 2589496"/>
              <a:gd name="connsiteY26" fmla="*/ 1724810 h 3652126"/>
              <a:gd name="connsiteX27" fmla="*/ 1722120 w 2589496"/>
              <a:gd name="connsiteY27" fmla="*/ 1587650 h 3652126"/>
              <a:gd name="connsiteX28" fmla="*/ 1783080 w 2589496"/>
              <a:gd name="connsiteY28" fmla="*/ 1496210 h 3652126"/>
              <a:gd name="connsiteX29" fmla="*/ 1813560 w 2589496"/>
              <a:gd name="connsiteY29" fmla="*/ 1450490 h 3652126"/>
              <a:gd name="connsiteX30" fmla="*/ 1859280 w 2589496"/>
              <a:gd name="connsiteY30" fmla="*/ 1404770 h 3652126"/>
              <a:gd name="connsiteX31" fmla="*/ 1935480 w 2589496"/>
              <a:gd name="connsiteY31" fmla="*/ 1267610 h 3652126"/>
              <a:gd name="connsiteX32" fmla="*/ 1965960 w 2589496"/>
              <a:gd name="connsiteY32" fmla="*/ 1221890 h 3652126"/>
              <a:gd name="connsiteX33" fmla="*/ 1981200 w 2589496"/>
              <a:gd name="connsiteY33" fmla="*/ 1176170 h 3652126"/>
              <a:gd name="connsiteX34" fmla="*/ 2042160 w 2589496"/>
              <a:gd name="connsiteY34" fmla="*/ 1084730 h 3652126"/>
              <a:gd name="connsiteX35" fmla="*/ 2087880 w 2589496"/>
              <a:gd name="connsiteY35" fmla="*/ 978050 h 3652126"/>
              <a:gd name="connsiteX36" fmla="*/ 2118360 w 2589496"/>
              <a:gd name="connsiteY36" fmla="*/ 932330 h 3652126"/>
              <a:gd name="connsiteX37" fmla="*/ 2133600 w 2589496"/>
              <a:gd name="connsiteY37" fmla="*/ 886610 h 3652126"/>
              <a:gd name="connsiteX38" fmla="*/ 2164080 w 2589496"/>
              <a:gd name="connsiteY38" fmla="*/ 840890 h 3652126"/>
              <a:gd name="connsiteX39" fmla="*/ 2225040 w 2589496"/>
              <a:gd name="connsiteY39" fmla="*/ 688490 h 3652126"/>
              <a:gd name="connsiteX40" fmla="*/ 2255520 w 2589496"/>
              <a:gd name="connsiteY40" fmla="*/ 642770 h 3652126"/>
              <a:gd name="connsiteX41" fmla="*/ 2286000 w 2589496"/>
              <a:gd name="connsiteY41" fmla="*/ 551330 h 3652126"/>
              <a:gd name="connsiteX42" fmla="*/ 2316480 w 2589496"/>
              <a:gd name="connsiteY42" fmla="*/ 490370 h 3652126"/>
              <a:gd name="connsiteX43" fmla="*/ 2346960 w 2589496"/>
              <a:gd name="connsiteY43" fmla="*/ 398930 h 3652126"/>
              <a:gd name="connsiteX44" fmla="*/ 2362200 w 2589496"/>
              <a:gd name="connsiteY44" fmla="*/ 353210 h 3652126"/>
              <a:gd name="connsiteX45" fmla="*/ 2377440 w 2589496"/>
              <a:gd name="connsiteY45" fmla="*/ 109370 h 3652126"/>
              <a:gd name="connsiteX46" fmla="*/ 2410609 w 2589496"/>
              <a:gd name="connsiteY46" fmla="*/ 1 h 3652126"/>
              <a:gd name="connsiteX47" fmla="*/ 2498463 w 2589496"/>
              <a:gd name="connsiteY47" fmla="*/ 0 h 3652126"/>
              <a:gd name="connsiteX48" fmla="*/ 2524461 w 2589496"/>
              <a:gd name="connsiteY48" fmla="*/ 150607 h 3652126"/>
              <a:gd name="connsiteX49" fmla="*/ 2514600 w 2589496"/>
              <a:gd name="connsiteY49" fmla="*/ 246530 h 3652126"/>
              <a:gd name="connsiteX50" fmla="*/ 2507428 w 2589496"/>
              <a:gd name="connsiteY50" fmla="*/ 511885 h 3652126"/>
              <a:gd name="connsiteX51" fmla="*/ 2575560 w 2589496"/>
              <a:gd name="connsiteY51" fmla="*/ 536090 h 3652126"/>
              <a:gd name="connsiteX52" fmla="*/ 2555837 w 2589496"/>
              <a:gd name="connsiteY52" fmla="*/ 796963 h 3652126"/>
              <a:gd name="connsiteX53" fmla="*/ 2516393 w 2589496"/>
              <a:gd name="connsiteY53" fmla="*/ 892886 h 3652126"/>
              <a:gd name="connsiteX54" fmla="*/ 2514600 w 2589496"/>
              <a:gd name="connsiteY54" fmla="*/ 947570 h 3652126"/>
              <a:gd name="connsiteX55" fmla="*/ 2484120 w 2589496"/>
              <a:gd name="connsiteY55" fmla="*/ 993290 h 3652126"/>
              <a:gd name="connsiteX56" fmla="*/ 2453640 w 2589496"/>
              <a:gd name="connsiteY56" fmla="*/ 1084730 h 3652126"/>
              <a:gd name="connsiteX57" fmla="*/ 2438400 w 2589496"/>
              <a:gd name="connsiteY57" fmla="*/ 1130450 h 3652126"/>
              <a:gd name="connsiteX58" fmla="*/ 2499360 w 2589496"/>
              <a:gd name="connsiteY58" fmla="*/ 1206650 h 3652126"/>
              <a:gd name="connsiteX59" fmla="*/ 2581835 w 2589496"/>
              <a:gd name="connsiteY59" fmla="*/ 1256852 h 3652126"/>
              <a:gd name="connsiteX60" fmla="*/ 2575560 w 2589496"/>
              <a:gd name="connsiteY60" fmla="*/ 1343810 h 3652126"/>
              <a:gd name="connsiteX61" fmla="*/ 2545080 w 2589496"/>
              <a:gd name="connsiteY61" fmla="*/ 1435250 h 3652126"/>
              <a:gd name="connsiteX62" fmla="*/ 2529840 w 2589496"/>
              <a:gd name="connsiteY62" fmla="*/ 1480970 h 3652126"/>
              <a:gd name="connsiteX63" fmla="*/ 2481431 w 2589496"/>
              <a:gd name="connsiteY63" fmla="*/ 1583167 h 3652126"/>
              <a:gd name="connsiteX64" fmla="*/ 2392680 w 2589496"/>
              <a:gd name="connsiteY64" fmla="*/ 1709570 h 3652126"/>
              <a:gd name="connsiteX65" fmla="*/ 2362200 w 2589496"/>
              <a:gd name="connsiteY65" fmla="*/ 1755290 h 3652126"/>
              <a:gd name="connsiteX66" fmla="*/ 2362200 w 2589496"/>
              <a:gd name="connsiteY66" fmla="*/ 1816250 h 3652126"/>
              <a:gd name="connsiteX67" fmla="*/ 2369372 w 2589496"/>
              <a:gd name="connsiteY67" fmla="*/ 1906793 h 3652126"/>
              <a:gd name="connsiteX68" fmla="*/ 2323652 w 2589496"/>
              <a:gd name="connsiteY68" fmla="*/ 1983890 h 3652126"/>
              <a:gd name="connsiteX69" fmla="*/ 2286000 w 2589496"/>
              <a:gd name="connsiteY69" fmla="*/ 2029610 h 3652126"/>
              <a:gd name="connsiteX70" fmla="*/ 2271656 w 2589496"/>
              <a:gd name="connsiteY70" fmla="*/ 2064573 h 3652126"/>
              <a:gd name="connsiteX71" fmla="*/ 2133600 w 2589496"/>
              <a:gd name="connsiteY71" fmla="*/ 2197250 h 3652126"/>
              <a:gd name="connsiteX72" fmla="*/ 2103120 w 2589496"/>
              <a:gd name="connsiteY72" fmla="*/ 2242970 h 3652126"/>
              <a:gd name="connsiteX73" fmla="*/ 2072640 w 2589496"/>
              <a:gd name="connsiteY73" fmla="*/ 2288690 h 3652126"/>
              <a:gd name="connsiteX74" fmla="*/ 2022438 w 2589496"/>
              <a:gd name="connsiteY74" fmla="*/ 2330823 h 3652126"/>
              <a:gd name="connsiteX75" fmla="*/ 1981200 w 2589496"/>
              <a:gd name="connsiteY75" fmla="*/ 2395370 h 3652126"/>
              <a:gd name="connsiteX76" fmla="*/ 1922033 w 2589496"/>
              <a:gd name="connsiteY76" fmla="*/ 2450951 h 3652126"/>
              <a:gd name="connsiteX77" fmla="*/ 1889760 w 2589496"/>
              <a:gd name="connsiteY77" fmla="*/ 2502050 h 3652126"/>
              <a:gd name="connsiteX78" fmla="*/ 1905000 w 2589496"/>
              <a:gd name="connsiteY78" fmla="*/ 2547770 h 3652126"/>
              <a:gd name="connsiteX79" fmla="*/ 1946238 w 2589496"/>
              <a:gd name="connsiteY79" fmla="*/ 2607834 h 3652126"/>
              <a:gd name="connsiteX80" fmla="*/ 1874520 w 2589496"/>
              <a:gd name="connsiteY80" fmla="*/ 2700170 h 3652126"/>
              <a:gd name="connsiteX81" fmla="*/ 1828800 w 2589496"/>
              <a:gd name="connsiteY81" fmla="*/ 2715410 h 3652126"/>
              <a:gd name="connsiteX82" fmla="*/ 1737360 w 2589496"/>
              <a:gd name="connsiteY82" fmla="*/ 2776370 h 3652126"/>
              <a:gd name="connsiteX83" fmla="*/ 1691640 w 2589496"/>
              <a:gd name="connsiteY83" fmla="*/ 2806850 h 3652126"/>
              <a:gd name="connsiteX84" fmla="*/ 1645920 w 2589496"/>
              <a:gd name="connsiteY84" fmla="*/ 2822090 h 3652126"/>
              <a:gd name="connsiteX85" fmla="*/ 1463040 w 2589496"/>
              <a:gd name="connsiteY85" fmla="*/ 2913530 h 3652126"/>
              <a:gd name="connsiteX86" fmla="*/ 1417320 w 2589496"/>
              <a:gd name="connsiteY86" fmla="*/ 2928770 h 3652126"/>
              <a:gd name="connsiteX87" fmla="*/ 1371600 w 2589496"/>
              <a:gd name="connsiteY87" fmla="*/ 2944010 h 3652126"/>
              <a:gd name="connsiteX88" fmla="*/ 1341120 w 2589496"/>
              <a:gd name="connsiteY88" fmla="*/ 2989730 h 3652126"/>
              <a:gd name="connsiteX89" fmla="*/ 1295400 w 2589496"/>
              <a:gd name="connsiteY89" fmla="*/ 3004970 h 3652126"/>
              <a:gd name="connsiteX90" fmla="*/ 1249680 w 2589496"/>
              <a:gd name="connsiteY90" fmla="*/ 3035450 h 3652126"/>
              <a:gd name="connsiteX91" fmla="*/ 1232648 w 2589496"/>
              <a:gd name="connsiteY91" fmla="*/ 3333975 h 3652126"/>
              <a:gd name="connsiteX92" fmla="*/ 701040 w 2589496"/>
              <a:gd name="connsiteY92" fmla="*/ 3507890 h 3652126"/>
              <a:gd name="connsiteX93" fmla="*/ 167640 w 2589496"/>
              <a:gd name="connsiteY93" fmla="*/ 3645050 h 3652126"/>
              <a:gd name="connsiteX94" fmla="*/ 30480 w 2589496"/>
              <a:gd name="connsiteY94" fmla="*/ 3294530 h 3652126"/>
              <a:gd name="connsiteX95" fmla="*/ 15240 w 2589496"/>
              <a:gd name="connsiteY95" fmla="*/ 3248810 h 3652126"/>
              <a:gd name="connsiteX96" fmla="*/ 0 w 2589496"/>
              <a:gd name="connsiteY96" fmla="*/ 3111650 h 3652126"/>
              <a:gd name="connsiteX97" fmla="*/ 15240 w 2589496"/>
              <a:gd name="connsiteY97" fmla="*/ 3096410 h 3652126"/>
              <a:gd name="connsiteX0" fmla="*/ 15240 w 2589496"/>
              <a:gd name="connsiteY0" fmla="*/ 3096410 h 3652126"/>
              <a:gd name="connsiteX1" fmla="*/ 15240 w 2589496"/>
              <a:gd name="connsiteY1" fmla="*/ 3096410 h 3652126"/>
              <a:gd name="connsiteX2" fmla="*/ 152400 w 2589496"/>
              <a:gd name="connsiteY2" fmla="*/ 3050690 h 3652126"/>
              <a:gd name="connsiteX3" fmla="*/ 213360 w 2589496"/>
              <a:gd name="connsiteY3" fmla="*/ 3035450 h 3652126"/>
              <a:gd name="connsiteX4" fmla="*/ 304800 w 2589496"/>
              <a:gd name="connsiteY4" fmla="*/ 3004970 h 3652126"/>
              <a:gd name="connsiteX5" fmla="*/ 350520 w 2589496"/>
              <a:gd name="connsiteY5" fmla="*/ 2989730 h 3652126"/>
              <a:gd name="connsiteX6" fmla="*/ 396240 w 2589496"/>
              <a:gd name="connsiteY6" fmla="*/ 2974490 h 3652126"/>
              <a:gd name="connsiteX7" fmla="*/ 457200 w 2589496"/>
              <a:gd name="connsiteY7" fmla="*/ 2959250 h 3652126"/>
              <a:gd name="connsiteX8" fmla="*/ 548640 w 2589496"/>
              <a:gd name="connsiteY8" fmla="*/ 2913530 h 3652126"/>
              <a:gd name="connsiteX9" fmla="*/ 640080 w 2589496"/>
              <a:gd name="connsiteY9" fmla="*/ 2883050 h 3652126"/>
              <a:gd name="connsiteX10" fmla="*/ 685800 w 2589496"/>
              <a:gd name="connsiteY10" fmla="*/ 2837330 h 3652126"/>
              <a:gd name="connsiteX11" fmla="*/ 731520 w 2589496"/>
              <a:gd name="connsiteY11" fmla="*/ 2806850 h 3652126"/>
              <a:gd name="connsiteX12" fmla="*/ 762000 w 2589496"/>
              <a:gd name="connsiteY12" fmla="*/ 2761130 h 3652126"/>
              <a:gd name="connsiteX13" fmla="*/ 853440 w 2589496"/>
              <a:gd name="connsiteY13" fmla="*/ 2730650 h 3652126"/>
              <a:gd name="connsiteX14" fmla="*/ 944880 w 2589496"/>
              <a:gd name="connsiteY14" fmla="*/ 2654450 h 3652126"/>
              <a:gd name="connsiteX15" fmla="*/ 990600 w 2589496"/>
              <a:gd name="connsiteY15" fmla="*/ 2623970 h 3652126"/>
              <a:gd name="connsiteX16" fmla="*/ 1082040 w 2589496"/>
              <a:gd name="connsiteY16" fmla="*/ 2486810 h 3652126"/>
              <a:gd name="connsiteX17" fmla="*/ 1112520 w 2589496"/>
              <a:gd name="connsiteY17" fmla="*/ 2441090 h 3652126"/>
              <a:gd name="connsiteX18" fmla="*/ 1158240 w 2589496"/>
              <a:gd name="connsiteY18" fmla="*/ 2395370 h 3652126"/>
              <a:gd name="connsiteX19" fmla="*/ 1234440 w 2589496"/>
              <a:gd name="connsiteY19" fmla="*/ 2258210 h 3652126"/>
              <a:gd name="connsiteX20" fmla="*/ 1295400 w 2589496"/>
              <a:gd name="connsiteY20" fmla="*/ 2151530 h 3652126"/>
              <a:gd name="connsiteX21" fmla="*/ 1341120 w 2589496"/>
              <a:gd name="connsiteY21" fmla="*/ 2105810 h 3652126"/>
              <a:gd name="connsiteX22" fmla="*/ 1447800 w 2589496"/>
              <a:gd name="connsiteY22" fmla="*/ 1968650 h 3652126"/>
              <a:gd name="connsiteX23" fmla="*/ 1493520 w 2589496"/>
              <a:gd name="connsiteY23" fmla="*/ 1938170 h 3652126"/>
              <a:gd name="connsiteX24" fmla="*/ 1569720 w 2589496"/>
              <a:gd name="connsiteY24" fmla="*/ 1801010 h 3652126"/>
              <a:gd name="connsiteX25" fmla="*/ 1600200 w 2589496"/>
              <a:gd name="connsiteY25" fmla="*/ 1755290 h 3652126"/>
              <a:gd name="connsiteX26" fmla="*/ 1645920 w 2589496"/>
              <a:gd name="connsiteY26" fmla="*/ 1724810 h 3652126"/>
              <a:gd name="connsiteX27" fmla="*/ 1722120 w 2589496"/>
              <a:gd name="connsiteY27" fmla="*/ 1587650 h 3652126"/>
              <a:gd name="connsiteX28" fmla="*/ 1783080 w 2589496"/>
              <a:gd name="connsiteY28" fmla="*/ 1496210 h 3652126"/>
              <a:gd name="connsiteX29" fmla="*/ 1813560 w 2589496"/>
              <a:gd name="connsiteY29" fmla="*/ 1450490 h 3652126"/>
              <a:gd name="connsiteX30" fmla="*/ 1859280 w 2589496"/>
              <a:gd name="connsiteY30" fmla="*/ 1404770 h 3652126"/>
              <a:gd name="connsiteX31" fmla="*/ 1935480 w 2589496"/>
              <a:gd name="connsiteY31" fmla="*/ 1267610 h 3652126"/>
              <a:gd name="connsiteX32" fmla="*/ 1965960 w 2589496"/>
              <a:gd name="connsiteY32" fmla="*/ 1221890 h 3652126"/>
              <a:gd name="connsiteX33" fmla="*/ 1981200 w 2589496"/>
              <a:gd name="connsiteY33" fmla="*/ 1176170 h 3652126"/>
              <a:gd name="connsiteX34" fmla="*/ 2042160 w 2589496"/>
              <a:gd name="connsiteY34" fmla="*/ 1084730 h 3652126"/>
              <a:gd name="connsiteX35" fmla="*/ 2087880 w 2589496"/>
              <a:gd name="connsiteY35" fmla="*/ 978050 h 3652126"/>
              <a:gd name="connsiteX36" fmla="*/ 2118360 w 2589496"/>
              <a:gd name="connsiteY36" fmla="*/ 932330 h 3652126"/>
              <a:gd name="connsiteX37" fmla="*/ 2133600 w 2589496"/>
              <a:gd name="connsiteY37" fmla="*/ 886610 h 3652126"/>
              <a:gd name="connsiteX38" fmla="*/ 2164080 w 2589496"/>
              <a:gd name="connsiteY38" fmla="*/ 840890 h 3652126"/>
              <a:gd name="connsiteX39" fmla="*/ 2225040 w 2589496"/>
              <a:gd name="connsiteY39" fmla="*/ 688490 h 3652126"/>
              <a:gd name="connsiteX40" fmla="*/ 2255520 w 2589496"/>
              <a:gd name="connsiteY40" fmla="*/ 642770 h 3652126"/>
              <a:gd name="connsiteX41" fmla="*/ 2286000 w 2589496"/>
              <a:gd name="connsiteY41" fmla="*/ 551330 h 3652126"/>
              <a:gd name="connsiteX42" fmla="*/ 2316480 w 2589496"/>
              <a:gd name="connsiteY42" fmla="*/ 490370 h 3652126"/>
              <a:gd name="connsiteX43" fmla="*/ 2346960 w 2589496"/>
              <a:gd name="connsiteY43" fmla="*/ 398930 h 3652126"/>
              <a:gd name="connsiteX44" fmla="*/ 2362200 w 2589496"/>
              <a:gd name="connsiteY44" fmla="*/ 353210 h 3652126"/>
              <a:gd name="connsiteX45" fmla="*/ 2377440 w 2589496"/>
              <a:gd name="connsiteY45" fmla="*/ 109370 h 3652126"/>
              <a:gd name="connsiteX46" fmla="*/ 2410609 w 2589496"/>
              <a:gd name="connsiteY46" fmla="*/ 1 h 3652126"/>
              <a:gd name="connsiteX47" fmla="*/ 2498463 w 2589496"/>
              <a:gd name="connsiteY47" fmla="*/ 0 h 3652126"/>
              <a:gd name="connsiteX48" fmla="*/ 2524461 w 2589496"/>
              <a:gd name="connsiteY48" fmla="*/ 150607 h 3652126"/>
              <a:gd name="connsiteX49" fmla="*/ 2514600 w 2589496"/>
              <a:gd name="connsiteY49" fmla="*/ 246530 h 3652126"/>
              <a:gd name="connsiteX50" fmla="*/ 2507428 w 2589496"/>
              <a:gd name="connsiteY50" fmla="*/ 511885 h 3652126"/>
              <a:gd name="connsiteX51" fmla="*/ 2575560 w 2589496"/>
              <a:gd name="connsiteY51" fmla="*/ 536090 h 3652126"/>
              <a:gd name="connsiteX52" fmla="*/ 2555837 w 2589496"/>
              <a:gd name="connsiteY52" fmla="*/ 796963 h 3652126"/>
              <a:gd name="connsiteX53" fmla="*/ 2516393 w 2589496"/>
              <a:gd name="connsiteY53" fmla="*/ 892886 h 3652126"/>
              <a:gd name="connsiteX54" fmla="*/ 2514600 w 2589496"/>
              <a:gd name="connsiteY54" fmla="*/ 947570 h 3652126"/>
              <a:gd name="connsiteX55" fmla="*/ 2484120 w 2589496"/>
              <a:gd name="connsiteY55" fmla="*/ 993290 h 3652126"/>
              <a:gd name="connsiteX56" fmla="*/ 2453640 w 2589496"/>
              <a:gd name="connsiteY56" fmla="*/ 1084730 h 3652126"/>
              <a:gd name="connsiteX57" fmla="*/ 2438400 w 2589496"/>
              <a:gd name="connsiteY57" fmla="*/ 1130450 h 3652126"/>
              <a:gd name="connsiteX58" fmla="*/ 2499360 w 2589496"/>
              <a:gd name="connsiteY58" fmla="*/ 1206650 h 3652126"/>
              <a:gd name="connsiteX59" fmla="*/ 2581835 w 2589496"/>
              <a:gd name="connsiteY59" fmla="*/ 1256852 h 3652126"/>
              <a:gd name="connsiteX60" fmla="*/ 2575560 w 2589496"/>
              <a:gd name="connsiteY60" fmla="*/ 1343810 h 3652126"/>
              <a:gd name="connsiteX61" fmla="*/ 2545080 w 2589496"/>
              <a:gd name="connsiteY61" fmla="*/ 1435250 h 3652126"/>
              <a:gd name="connsiteX62" fmla="*/ 2529840 w 2589496"/>
              <a:gd name="connsiteY62" fmla="*/ 1480970 h 3652126"/>
              <a:gd name="connsiteX63" fmla="*/ 2481431 w 2589496"/>
              <a:gd name="connsiteY63" fmla="*/ 1583167 h 3652126"/>
              <a:gd name="connsiteX64" fmla="*/ 2392680 w 2589496"/>
              <a:gd name="connsiteY64" fmla="*/ 1709570 h 3652126"/>
              <a:gd name="connsiteX65" fmla="*/ 2362200 w 2589496"/>
              <a:gd name="connsiteY65" fmla="*/ 1755290 h 3652126"/>
              <a:gd name="connsiteX66" fmla="*/ 2362200 w 2589496"/>
              <a:gd name="connsiteY66" fmla="*/ 1816250 h 3652126"/>
              <a:gd name="connsiteX67" fmla="*/ 2369372 w 2589496"/>
              <a:gd name="connsiteY67" fmla="*/ 1906793 h 3652126"/>
              <a:gd name="connsiteX68" fmla="*/ 2323652 w 2589496"/>
              <a:gd name="connsiteY68" fmla="*/ 1983890 h 3652126"/>
              <a:gd name="connsiteX69" fmla="*/ 2286000 w 2589496"/>
              <a:gd name="connsiteY69" fmla="*/ 2029610 h 3652126"/>
              <a:gd name="connsiteX70" fmla="*/ 2271656 w 2589496"/>
              <a:gd name="connsiteY70" fmla="*/ 2064573 h 3652126"/>
              <a:gd name="connsiteX71" fmla="*/ 2133600 w 2589496"/>
              <a:gd name="connsiteY71" fmla="*/ 2197250 h 3652126"/>
              <a:gd name="connsiteX72" fmla="*/ 2103120 w 2589496"/>
              <a:gd name="connsiteY72" fmla="*/ 2242970 h 3652126"/>
              <a:gd name="connsiteX73" fmla="*/ 2072640 w 2589496"/>
              <a:gd name="connsiteY73" fmla="*/ 2288690 h 3652126"/>
              <a:gd name="connsiteX74" fmla="*/ 2022438 w 2589496"/>
              <a:gd name="connsiteY74" fmla="*/ 2330823 h 3652126"/>
              <a:gd name="connsiteX75" fmla="*/ 1981200 w 2589496"/>
              <a:gd name="connsiteY75" fmla="*/ 2395370 h 3652126"/>
              <a:gd name="connsiteX76" fmla="*/ 1922033 w 2589496"/>
              <a:gd name="connsiteY76" fmla="*/ 2450951 h 3652126"/>
              <a:gd name="connsiteX77" fmla="*/ 1889760 w 2589496"/>
              <a:gd name="connsiteY77" fmla="*/ 2502050 h 3652126"/>
              <a:gd name="connsiteX78" fmla="*/ 1905000 w 2589496"/>
              <a:gd name="connsiteY78" fmla="*/ 2547770 h 3652126"/>
              <a:gd name="connsiteX79" fmla="*/ 1946238 w 2589496"/>
              <a:gd name="connsiteY79" fmla="*/ 2607834 h 3652126"/>
              <a:gd name="connsiteX80" fmla="*/ 1874520 w 2589496"/>
              <a:gd name="connsiteY80" fmla="*/ 2700170 h 3652126"/>
              <a:gd name="connsiteX81" fmla="*/ 1828800 w 2589496"/>
              <a:gd name="connsiteY81" fmla="*/ 2715410 h 3652126"/>
              <a:gd name="connsiteX82" fmla="*/ 1737360 w 2589496"/>
              <a:gd name="connsiteY82" fmla="*/ 2776370 h 3652126"/>
              <a:gd name="connsiteX83" fmla="*/ 1691640 w 2589496"/>
              <a:gd name="connsiteY83" fmla="*/ 2806850 h 3652126"/>
              <a:gd name="connsiteX84" fmla="*/ 1645920 w 2589496"/>
              <a:gd name="connsiteY84" fmla="*/ 2822090 h 3652126"/>
              <a:gd name="connsiteX85" fmla="*/ 1463040 w 2589496"/>
              <a:gd name="connsiteY85" fmla="*/ 2913530 h 3652126"/>
              <a:gd name="connsiteX86" fmla="*/ 1417320 w 2589496"/>
              <a:gd name="connsiteY86" fmla="*/ 2928770 h 3652126"/>
              <a:gd name="connsiteX87" fmla="*/ 1371600 w 2589496"/>
              <a:gd name="connsiteY87" fmla="*/ 2944010 h 3652126"/>
              <a:gd name="connsiteX88" fmla="*/ 1341120 w 2589496"/>
              <a:gd name="connsiteY88" fmla="*/ 2989730 h 3652126"/>
              <a:gd name="connsiteX89" fmla="*/ 1295400 w 2589496"/>
              <a:gd name="connsiteY89" fmla="*/ 3004970 h 3652126"/>
              <a:gd name="connsiteX90" fmla="*/ 1249680 w 2589496"/>
              <a:gd name="connsiteY90" fmla="*/ 3035450 h 3652126"/>
              <a:gd name="connsiteX91" fmla="*/ 1232648 w 2589496"/>
              <a:gd name="connsiteY91" fmla="*/ 3333975 h 3652126"/>
              <a:gd name="connsiteX92" fmla="*/ 701040 w 2589496"/>
              <a:gd name="connsiteY92" fmla="*/ 3507890 h 3652126"/>
              <a:gd name="connsiteX93" fmla="*/ 167640 w 2589496"/>
              <a:gd name="connsiteY93" fmla="*/ 3645050 h 3652126"/>
              <a:gd name="connsiteX94" fmla="*/ 30480 w 2589496"/>
              <a:gd name="connsiteY94" fmla="*/ 3294530 h 3652126"/>
              <a:gd name="connsiteX95" fmla="*/ 15240 w 2589496"/>
              <a:gd name="connsiteY95" fmla="*/ 3248810 h 3652126"/>
              <a:gd name="connsiteX96" fmla="*/ 0 w 2589496"/>
              <a:gd name="connsiteY96" fmla="*/ 3111650 h 3652126"/>
              <a:gd name="connsiteX97" fmla="*/ 15240 w 2589496"/>
              <a:gd name="connsiteY97" fmla="*/ 3096410 h 3652126"/>
              <a:gd name="connsiteX0" fmla="*/ 15240 w 2589496"/>
              <a:gd name="connsiteY0" fmla="*/ 3096410 h 3652126"/>
              <a:gd name="connsiteX1" fmla="*/ 15240 w 2589496"/>
              <a:gd name="connsiteY1" fmla="*/ 3096410 h 3652126"/>
              <a:gd name="connsiteX2" fmla="*/ 152400 w 2589496"/>
              <a:gd name="connsiteY2" fmla="*/ 3050690 h 3652126"/>
              <a:gd name="connsiteX3" fmla="*/ 213360 w 2589496"/>
              <a:gd name="connsiteY3" fmla="*/ 3035450 h 3652126"/>
              <a:gd name="connsiteX4" fmla="*/ 304800 w 2589496"/>
              <a:gd name="connsiteY4" fmla="*/ 3004970 h 3652126"/>
              <a:gd name="connsiteX5" fmla="*/ 350520 w 2589496"/>
              <a:gd name="connsiteY5" fmla="*/ 2989730 h 3652126"/>
              <a:gd name="connsiteX6" fmla="*/ 396240 w 2589496"/>
              <a:gd name="connsiteY6" fmla="*/ 2974490 h 3652126"/>
              <a:gd name="connsiteX7" fmla="*/ 457200 w 2589496"/>
              <a:gd name="connsiteY7" fmla="*/ 2959250 h 3652126"/>
              <a:gd name="connsiteX8" fmla="*/ 548640 w 2589496"/>
              <a:gd name="connsiteY8" fmla="*/ 2913530 h 3652126"/>
              <a:gd name="connsiteX9" fmla="*/ 640080 w 2589496"/>
              <a:gd name="connsiteY9" fmla="*/ 2883050 h 3652126"/>
              <a:gd name="connsiteX10" fmla="*/ 685800 w 2589496"/>
              <a:gd name="connsiteY10" fmla="*/ 2837330 h 3652126"/>
              <a:gd name="connsiteX11" fmla="*/ 731520 w 2589496"/>
              <a:gd name="connsiteY11" fmla="*/ 2806850 h 3652126"/>
              <a:gd name="connsiteX12" fmla="*/ 762000 w 2589496"/>
              <a:gd name="connsiteY12" fmla="*/ 2761130 h 3652126"/>
              <a:gd name="connsiteX13" fmla="*/ 853440 w 2589496"/>
              <a:gd name="connsiteY13" fmla="*/ 2730650 h 3652126"/>
              <a:gd name="connsiteX14" fmla="*/ 944880 w 2589496"/>
              <a:gd name="connsiteY14" fmla="*/ 2654450 h 3652126"/>
              <a:gd name="connsiteX15" fmla="*/ 990600 w 2589496"/>
              <a:gd name="connsiteY15" fmla="*/ 2623970 h 3652126"/>
              <a:gd name="connsiteX16" fmla="*/ 1082040 w 2589496"/>
              <a:gd name="connsiteY16" fmla="*/ 2486810 h 3652126"/>
              <a:gd name="connsiteX17" fmla="*/ 1112520 w 2589496"/>
              <a:gd name="connsiteY17" fmla="*/ 2441090 h 3652126"/>
              <a:gd name="connsiteX18" fmla="*/ 1158240 w 2589496"/>
              <a:gd name="connsiteY18" fmla="*/ 2395370 h 3652126"/>
              <a:gd name="connsiteX19" fmla="*/ 1234440 w 2589496"/>
              <a:gd name="connsiteY19" fmla="*/ 2258210 h 3652126"/>
              <a:gd name="connsiteX20" fmla="*/ 1295400 w 2589496"/>
              <a:gd name="connsiteY20" fmla="*/ 2151530 h 3652126"/>
              <a:gd name="connsiteX21" fmla="*/ 1341120 w 2589496"/>
              <a:gd name="connsiteY21" fmla="*/ 2105810 h 3652126"/>
              <a:gd name="connsiteX22" fmla="*/ 1447800 w 2589496"/>
              <a:gd name="connsiteY22" fmla="*/ 1968650 h 3652126"/>
              <a:gd name="connsiteX23" fmla="*/ 1493520 w 2589496"/>
              <a:gd name="connsiteY23" fmla="*/ 1938170 h 3652126"/>
              <a:gd name="connsiteX24" fmla="*/ 1569720 w 2589496"/>
              <a:gd name="connsiteY24" fmla="*/ 1801010 h 3652126"/>
              <a:gd name="connsiteX25" fmla="*/ 1600200 w 2589496"/>
              <a:gd name="connsiteY25" fmla="*/ 1755290 h 3652126"/>
              <a:gd name="connsiteX26" fmla="*/ 1645920 w 2589496"/>
              <a:gd name="connsiteY26" fmla="*/ 1724810 h 3652126"/>
              <a:gd name="connsiteX27" fmla="*/ 1722120 w 2589496"/>
              <a:gd name="connsiteY27" fmla="*/ 1587650 h 3652126"/>
              <a:gd name="connsiteX28" fmla="*/ 1783080 w 2589496"/>
              <a:gd name="connsiteY28" fmla="*/ 1496210 h 3652126"/>
              <a:gd name="connsiteX29" fmla="*/ 1813560 w 2589496"/>
              <a:gd name="connsiteY29" fmla="*/ 1450490 h 3652126"/>
              <a:gd name="connsiteX30" fmla="*/ 1859280 w 2589496"/>
              <a:gd name="connsiteY30" fmla="*/ 1404770 h 3652126"/>
              <a:gd name="connsiteX31" fmla="*/ 1935480 w 2589496"/>
              <a:gd name="connsiteY31" fmla="*/ 1267610 h 3652126"/>
              <a:gd name="connsiteX32" fmla="*/ 1965960 w 2589496"/>
              <a:gd name="connsiteY32" fmla="*/ 1221890 h 3652126"/>
              <a:gd name="connsiteX33" fmla="*/ 1981200 w 2589496"/>
              <a:gd name="connsiteY33" fmla="*/ 1176170 h 3652126"/>
              <a:gd name="connsiteX34" fmla="*/ 2042160 w 2589496"/>
              <a:gd name="connsiteY34" fmla="*/ 1084730 h 3652126"/>
              <a:gd name="connsiteX35" fmla="*/ 2087880 w 2589496"/>
              <a:gd name="connsiteY35" fmla="*/ 978050 h 3652126"/>
              <a:gd name="connsiteX36" fmla="*/ 2118360 w 2589496"/>
              <a:gd name="connsiteY36" fmla="*/ 932330 h 3652126"/>
              <a:gd name="connsiteX37" fmla="*/ 2133600 w 2589496"/>
              <a:gd name="connsiteY37" fmla="*/ 886610 h 3652126"/>
              <a:gd name="connsiteX38" fmla="*/ 2164080 w 2589496"/>
              <a:gd name="connsiteY38" fmla="*/ 840890 h 3652126"/>
              <a:gd name="connsiteX39" fmla="*/ 2225040 w 2589496"/>
              <a:gd name="connsiteY39" fmla="*/ 688490 h 3652126"/>
              <a:gd name="connsiteX40" fmla="*/ 2255520 w 2589496"/>
              <a:gd name="connsiteY40" fmla="*/ 642770 h 3652126"/>
              <a:gd name="connsiteX41" fmla="*/ 2286000 w 2589496"/>
              <a:gd name="connsiteY41" fmla="*/ 551330 h 3652126"/>
              <a:gd name="connsiteX42" fmla="*/ 2316480 w 2589496"/>
              <a:gd name="connsiteY42" fmla="*/ 490370 h 3652126"/>
              <a:gd name="connsiteX43" fmla="*/ 2346960 w 2589496"/>
              <a:gd name="connsiteY43" fmla="*/ 398930 h 3652126"/>
              <a:gd name="connsiteX44" fmla="*/ 2362200 w 2589496"/>
              <a:gd name="connsiteY44" fmla="*/ 353210 h 3652126"/>
              <a:gd name="connsiteX45" fmla="*/ 2377440 w 2589496"/>
              <a:gd name="connsiteY45" fmla="*/ 109370 h 3652126"/>
              <a:gd name="connsiteX46" fmla="*/ 2410609 w 2589496"/>
              <a:gd name="connsiteY46" fmla="*/ 1 h 3652126"/>
              <a:gd name="connsiteX47" fmla="*/ 2498463 w 2589496"/>
              <a:gd name="connsiteY47" fmla="*/ 0 h 3652126"/>
              <a:gd name="connsiteX48" fmla="*/ 2524461 w 2589496"/>
              <a:gd name="connsiteY48" fmla="*/ 150607 h 3652126"/>
              <a:gd name="connsiteX49" fmla="*/ 2514600 w 2589496"/>
              <a:gd name="connsiteY49" fmla="*/ 246530 h 3652126"/>
              <a:gd name="connsiteX50" fmla="*/ 2507428 w 2589496"/>
              <a:gd name="connsiteY50" fmla="*/ 511885 h 3652126"/>
              <a:gd name="connsiteX51" fmla="*/ 2575560 w 2589496"/>
              <a:gd name="connsiteY51" fmla="*/ 536090 h 3652126"/>
              <a:gd name="connsiteX52" fmla="*/ 2555837 w 2589496"/>
              <a:gd name="connsiteY52" fmla="*/ 796963 h 3652126"/>
              <a:gd name="connsiteX53" fmla="*/ 2516393 w 2589496"/>
              <a:gd name="connsiteY53" fmla="*/ 892886 h 3652126"/>
              <a:gd name="connsiteX54" fmla="*/ 2514600 w 2589496"/>
              <a:gd name="connsiteY54" fmla="*/ 947570 h 3652126"/>
              <a:gd name="connsiteX55" fmla="*/ 2484120 w 2589496"/>
              <a:gd name="connsiteY55" fmla="*/ 993290 h 3652126"/>
              <a:gd name="connsiteX56" fmla="*/ 2453640 w 2589496"/>
              <a:gd name="connsiteY56" fmla="*/ 1084730 h 3652126"/>
              <a:gd name="connsiteX57" fmla="*/ 2438400 w 2589496"/>
              <a:gd name="connsiteY57" fmla="*/ 1130450 h 3652126"/>
              <a:gd name="connsiteX58" fmla="*/ 2499360 w 2589496"/>
              <a:gd name="connsiteY58" fmla="*/ 1206650 h 3652126"/>
              <a:gd name="connsiteX59" fmla="*/ 2581835 w 2589496"/>
              <a:gd name="connsiteY59" fmla="*/ 1256852 h 3652126"/>
              <a:gd name="connsiteX60" fmla="*/ 2575560 w 2589496"/>
              <a:gd name="connsiteY60" fmla="*/ 1343810 h 3652126"/>
              <a:gd name="connsiteX61" fmla="*/ 2545080 w 2589496"/>
              <a:gd name="connsiteY61" fmla="*/ 1435250 h 3652126"/>
              <a:gd name="connsiteX62" fmla="*/ 2529840 w 2589496"/>
              <a:gd name="connsiteY62" fmla="*/ 1480970 h 3652126"/>
              <a:gd name="connsiteX63" fmla="*/ 2481431 w 2589496"/>
              <a:gd name="connsiteY63" fmla="*/ 1583167 h 3652126"/>
              <a:gd name="connsiteX64" fmla="*/ 2392680 w 2589496"/>
              <a:gd name="connsiteY64" fmla="*/ 1709570 h 3652126"/>
              <a:gd name="connsiteX65" fmla="*/ 2362200 w 2589496"/>
              <a:gd name="connsiteY65" fmla="*/ 1755290 h 3652126"/>
              <a:gd name="connsiteX66" fmla="*/ 2362200 w 2589496"/>
              <a:gd name="connsiteY66" fmla="*/ 1816250 h 3652126"/>
              <a:gd name="connsiteX67" fmla="*/ 2369372 w 2589496"/>
              <a:gd name="connsiteY67" fmla="*/ 1906793 h 3652126"/>
              <a:gd name="connsiteX68" fmla="*/ 2323652 w 2589496"/>
              <a:gd name="connsiteY68" fmla="*/ 1983890 h 3652126"/>
              <a:gd name="connsiteX69" fmla="*/ 2286000 w 2589496"/>
              <a:gd name="connsiteY69" fmla="*/ 2029610 h 3652126"/>
              <a:gd name="connsiteX70" fmla="*/ 2271656 w 2589496"/>
              <a:gd name="connsiteY70" fmla="*/ 2064573 h 3652126"/>
              <a:gd name="connsiteX71" fmla="*/ 2133600 w 2589496"/>
              <a:gd name="connsiteY71" fmla="*/ 2197250 h 3652126"/>
              <a:gd name="connsiteX72" fmla="*/ 2103120 w 2589496"/>
              <a:gd name="connsiteY72" fmla="*/ 2242970 h 3652126"/>
              <a:gd name="connsiteX73" fmla="*/ 2072640 w 2589496"/>
              <a:gd name="connsiteY73" fmla="*/ 2288690 h 3652126"/>
              <a:gd name="connsiteX74" fmla="*/ 2022438 w 2589496"/>
              <a:gd name="connsiteY74" fmla="*/ 2330823 h 3652126"/>
              <a:gd name="connsiteX75" fmla="*/ 1981200 w 2589496"/>
              <a:gd name="connsiteY75" fmla="*/ 2395370 h 3652126"/>
              <a:gd name="connsiteX76" fmla="*/ 1922033 w 2589496"/>
              <a:gd name="connsiteY76" fmla="*/ 2450951 h 3652126"/>
              <a:gd name="connsiteX77" fmla="*/ 1889760 w 2589496"/>
              <a:gd name="connsiteY77" fmla="*/ 2502050 h 3652126"/>
              <a:gd name="connsiteX78" fmla="*/ 1905000 w 2589496"/>
              <a:gd name="connsiteY78" fmla="*/ 2547770 h 3652126"/>
              <a:gd name="connsiteX79" fmla="*/ 1946238 w 2589496"/>
              <a:gd name="connsiteY79" fmla="*/ 2607834 h 3652126"/>
              <a:gd name="connsiteX80" fmla="*/ 1874520 w 2589496"/>
              <a:gd name="connsiteY80" fmla="*/ 2700170 h 3652126"/>
              <a:gd name="connsiteX81" fmla="*/ 1828800 w 2589496"/>
              <a:gd name="connsiteY81" fmla="*/ 2715410 h 3652126"/>
              <a:gd name="connsiteX82" fmla="*/ 1737360 w 2589496"/>
              <a:gd name="connsiteY82" fmla="*/ 2776370 h 3652126"/>
              <a:gd name="connsiteX83" fmla="*/ 1691640 w 2589496"/>
              <a:gd name="connsiteY83" fmla="*/ 2806850 h 3652126"/>
              <a:gd name="connsiteX84" fmla="*/ 1645920 w 2589496"/>
              <a:gd name="connsiteY84" fmla="*/ 2822090 h 3652126"/>
              <a:gd name="connsiteX85" fmla="*/ 1463040 w 2589496"/>
              <a:gd name="connsiteY85" fmla="*/ 2913530 h 3652126"/>
              <a:gd name="connsiteX86" fmla="*/ 1417320 w 2589496"/>
              <a:gd name="connsiteY86" fmla="*/ 2928770 h 3652126"/>
              <a:gd name="connsiteX87" fmla="*/ 1371600 w 2589496"/>
              <a:gd name="connsiteY87" fmla="*/ 2944010 h 3652126"/>
              <a:gd name="connsiteX88" fmla="*/ 1341120 w 2589496"/>
              <a:gd name="connsiteY88" fmla="*/ 2989730 h 3652126"/>
              <a:gd name="connsiteX89" fmla="*/ 1295400 w 2589496"/>
              <a:gd name="connsiteY89" fmla="*/ 3004970 h 3652126"/>
              <a:gd name="connsiteX90" fmla="*/ 1249680 w 2589496"/>
              <a:gd name="connsiteY90" fmla="*/ 3035450 h 3652126"/>
              <a:gd name="connsiteX91" fmla="*/ 1232648 w 2589496"/>
              <a:gd name="connsiteY91" fmla="*/ 3333975 h 3652126"/>
              <a:gd name="connsiteX92" fmla="*/ 701040 w 2589496"/>
              <a:gd name="connsiteY92" fmla="*/ 3507890 h 3652126"/>
              <a:gd name="connsiteX93" fmla="*/ 167640 w 2589496"/>
              <a:gd name="connsiteY93" fmla="*/ 3645050 h 3652126"/>
              <a:gd name="connsiteX94" fmla="*/ 30480 w 2589496"/>
              <a:gd name="connsiteY94" fmla="*/ 3294530 h 3652126"/>
              <a:gd name="connsiteX95" fmla="*/ 15240 w 2589496"/>
              <a:gd name="connsiteY95" fmla="*/ 3248810 h 3652126"/>
              <a:gd name="connsiteX96" fmla="*/ 0 w 2589496"/>
              <a:gd name="connsiteY96" fmla="*/ 3111650 h 3652126"/>
              <a:gd name="connsiteX97" fmla="*/ 15240 w 2589496"/>
              <a:gd name="connsiteY97" fmla="*/ 3096410 h 3652126"/>
              <a:gd name="connsiteX0" fmla="*/ 15240 w 2589496"/>
              <a:gd name="connsiteY0" fmla="*/ 3096410 h 3652126"/>
              <a:gd name="connsiteX1" fmla="*/ 15240 w 2589496"/>
              <a:gd name="connsiteY1" fmla="*/ 3096410 h 3652126"/>
              <a:gd name="connsiteX2" fmla="*/ 152400 w 2589496"/>
              <a:gd name="connsiteY2" fmla="*/ 3050690 h 3652126"/>
              <a:gd name="connsiteX3" fmla="*/ 213360 w 2589496"/>
              <a:gd name="connsiteY3" fmla="*/ 3035450 h 3652126"/>
              <a:gd name="connsiteX4" fmla="*/ 304800 w 2589496"/>
              <a:gd name="connsiteY4" fmla="*/ 3004970 h 3652126"/>
              <a:gd name="connsiteX5" fmla="*/ 350520 w 2589496"/>
              <a:gd name="connsiteY5" fmla="*/ 2989730 h 3652126"/>
              <a:gd name="connsiteX6" fmla="*/ 396240 w 2589496"/>
              <a:gd name="connsiteY6" fmla="*/ 2974490 h 3652126"/>
              <a:gd name="connsiteX7" fmla="*/ 457200 w 2589496"/>
              <a:gd name="connsiteY7" fmla="*/ 2959250 h 3652126"/>
              <a:gd name="connsiteX8" fmla="*/ 548640 w 2589496"/>
              <a:gd name="connsiteY8" fmla="*/ 2913530 h 3652126"/>
              <a:gd name="connsiteX9" fmla="*/ 640080 w 2589496"/>
              <a:gd name="connsiteY9" fmla="*/ 2883050 h 3652126"/>
              <a:gd name="connsiteX10" fmla="*/ 685800 w 2589496"/>
              <a:gd name="connsiteY10" fmla="*/ 2837330 h 3652126"/>
              <a:gd name="connsiteX11" fmla="*/ 731520 w 2589496"/>
              <a:gd name="connsiteY11" fmla="*/ 2806850 h 3652126"/>
              <a:gd name="connsiteX12" fmla="*/ 762000 w 2589496"/>
              <a:gd name="connsiteY12" fmla="*/ 2761130 h 3652126"/>
              <a:gd name="connsiteX13" fmla="*/ 853440 w 2589496"/>
              <a:gd name="connsiteY13" fmla="*/ 2730650 h 3652126"/>
              <a:gd name="connsiteX14" fmla="*/ 944880 w 2589496"/>
              <a:gd name="connsiteY14" fmla="*/ 2654450 h 3652126"/>
              <a:gd name="connsiteX15" fmla="*/ 990600 w 2589496"/>
              <a:gd name="connsiteY15" fmla="*/ 2623970 h 3652126"/>
              <a:gd name="connsiteX16" fmla="*/ 1082040 w 2589496"/>
              <a:gd name="connsiteY16" fmla="*/ 2486810 h 3652126"/>
              <a:gd name="connsiteX17" fmla="*/ 1112520 w 2589496"/>
              <a:gd name="connsiteY17" fmla="*/ 2441090 h 3652126"/>
              <a:gd name="connsiteX18" fmla="*/ 1158240 w 2589496"/>
              <a:gd name="connsiteY18" fmla="*/ 2395370 h 3652126"/>
              <a:gd name="connsiteX19" fmla="*/ 1234440 w 2589496"/>
              <a:gd name="connsiteY19" fmla="*/ 2258210 h 3652126"/>
              <a:gd name="connsiteX20" fmla="*/ 1295400 w 2589496"/>
              <a:gd name="connsiteY20" fmla="*/ 2151530 h 3652126"/>
              <a:gd name="connsiteX21" fmla="*/ 1341120 w 2589496"/>
              <a:gd name="connsiteY21" fmla="*/ 2105810 h 3652126"/>
              <a:gd name="connsiteX22" fmla="*/ 1447800 w 2589496"/>
              <a:gd name="connsiteY22" fmla="*/ 1968650 h 3652126"/>
              <a:gd name="connsiteX23" fmla="*/ 1493520 w 2589496"/>
              <a:gd name="connsiteY23" fmla="*/ 1938170 h 3652126"/>
              <a:gd name="connsiteX24" fmla="*/ 1569720 w 2589496"/>
              <a:gd name="connsiteY24" fmla="*/ 1801010 h 3652126"/>
              <a:gd name="connsiteX25" fmla="*/ 1600200 w 2589496"/>
              <a:gd name="connsiteY25" fmla="*/ 1755290 h 3652126"/>
              <a:gd name="connsiteX26" fmla="*/ 1645920 w 2589496"/>
              <a:gd name="connsiteY26" fmla="*/ 1724810 h 3652126"/>
              <a:gd name="connsiteX27" fmla="*/ 1722120 w 2589496"/>
              <a:gd name="connsiteY27" fmla="*/ 1587650 h 3652126"/>
              <a:gd name="connsiteX28" fmla="*/ 1783080 w 2589496"/>
              <a:gd name="connsiteY28" fmla="*/ 1496210 h 3652126"/>
              <a:gd name="connsiteX29" fmla="*/ 1813560 w 2589496"/>
              <a:gd name="connsiteY29" fmla="*/ 1450490 h 3652126"/>
              <a:gd name="connsiteX30" fmla="*/ 1859280 w 2589496"/>
              <a:gd name="connsiteY30" fmla="*/ 1404770 h 3652126"/>
              <a:gd name="connsiteX31" fmla="*/ 1935480 w 2589496"/>
              <a:gd name="connsiteY31" fmla="*/ 1267610 h 3652126"/>
              <a:gd name="connsiteX32" fmla="*/ 1965960 w 2589496"/>
              <a:gd name="connsiteY32" fmla="*/ 1221890 h 3652126"/>
              <a:gd name="connsiteX33" fmla="*/ 1981200 w 2589496"/>
              <a:gd name="connsiteY33" fmla="*/ 1176170 h 3652126"/>
              <a:gd name="connsiteX34" fmla="*/ 2042160 w 2589496"/>
              <a:gd name="connsiteY34" fmla="*/ 1084730 h 3652126"/>
              <a:gd name="connsiteX35" fmla="*/ 2087880 w 2589496"/>
              <a:gd name="connsiteY35" fmla="*/ 978050 h 3652126"/>
              <a:gd name="connsiteX36" fmla="*/ 2118360 w 2589496"/>
              <a:gd name="connsiteY36" fmla="*/ 932330 h 3652126"/>
              <a:gd name="connsiteX37" fmla="*/ 2133600 w 2589496"/>
              <a:gd name="connsiteY37" fmla="*/ 886610 h 3652126"/>
              <a:gd name="connsiteX38" fmla="*/ 2164080 w 2589496"/>
              <a:gd name="connsiteY38" fmla="*/ 840890 h 3652126"/>
              <a:gd name="connsiteX39" fmla="*/ 2225040 w 2589496"/>
              <a:gd name="connsiteY39" fmla="*/ 688490 h 3652126"/>
              <a:gd name="connsiteX40" fmla="*/ 2255520 w 2589496"/>
              <a:gd name="connsiteY40" fmla="*/ 642770 h 3652126"/>
              <a:gd name="connsiteX41" fmla="*/ 2286000 w 2589496"/>
              <a:gd name="connsiteY41" fmla="*/ 551330 h 3652126"/>
              <a:gd name="connsiteX42" fmla="*/ 2316480 w 2589496"/>
              <a:gd name="connsiteY42" fmla="*/ 490370 h 3652126"/>
              <a:gd name="connsiteX43" fmla="*/ 2346960 w 2589496"/>
              <a:gd name="connsiteY43" fmla="*/ 398930 h 3652126"/>
              <a:gd name="connsiteX44" fmla="*/ 2362200 w 2589496"/>
              <a:gd name="connsiteY44" fmla="*/ 353210 h 3652126"/>
              <a:gd name="connsiteX45" fmla="*/ 2377440 w 2589496"/>
              <a:gd name="connsiteY45" fmla="*/ 109370 h 3652126"/>
              <a:gd name="connsiteX46" fmla="*/ 2410609 w 2589496"/>
              <a:gd name="connsiteY46" fmla="*/ 1 h 3652126"/>
              <a:gd name="connsiteX47" fmla="*/ 2498463 w 2589496"/>
              <a:gd name="connsiteY47" fmla="*/ 0 h 3652126"/>
              <a:gd name="connsiteX48" fmla="*/ 2524461 w 2589496"/>
              <a:gd name="connsiteY48" fmla="*/ 150607 h 3652126"/>
              <a:gd name="connsiteX49" fmla="*/ 2514600 w 2589496"/>
              <a:gd name="connsiteY49" fmla="*/ 246530 h 3652126"/>
              <a:gd name="connsiteX50" fmla="*/ 2507428 w 2589496"/>
              <a:gd name="connsiteY50" fmla="*/ 511885 h 3652126"/>
              <a:gd name="connsiteX51" fmla="*/ 2575560 w 2589496"/>
              <a:gd name="connsiteY51" fmla="*/ 536090 h 3652126"/>
              <a:gd name="connsiteX52" fmla="*/ 2537907 w 2589496"/>
              <a:gd name="connsiteY52" fmla="*/ 796963 h 3652126"/>
              <a:gd name="connsiteX53" fmla="*/ 2516393 w 2589496"/>
              <a:gd name="connsiteY53" fmla="*/ 892886 h 3652126"/>
              <a:gd name="connsiteX54" fmla="*/ 2514600 w 2589496"/>
              <a:gd name="connsiteY54" fmla="*/ 947570 h 3652126"/>
              <a:gd name="connsiteX55" fmla="*/ 2484120 w 2589496"/>
              <a:gd name="connsiteY55" fmla="*/ 993290 h 3652126"/>
              <a:gd name="connsiteX56" fmla="*/ 2453640 w 2589496"/>
              <a:gd name="connsiteY56" fmla="*/ 1084730 h 3652126"/>
              <a:gd name="connsiteX57" fmla="*/ 2438400 w 2589496"/>
              <a:gd name="connsiteY57" fmla="*/ 1130450 h 3652126"/>
              <a:gd name="connsiteX58" fmla="*/ 2499360 w 2589496"/>
              <a:gd name="connsiteY58" fmla="*/ 1206650 h 3652126"/>
              <a:gd name="connsiteX59" fmla="*/ 2581835 w 2589496"/>
              <a:gd name="connsiteY59" fmla="*/ 1256852 h 3652126"/>
              <a:gd name="connsiteX60" fmla="*/ 2575560 w 2589496"/>
              <a:gd name="connsiteY60" fmla="*/ 1343810 h 3652126"/>
              <a:gd name="connsiteX61" fmla="*/ 2545080 w 2589496"/>
              <a:gd name="connsiteY61" fmla="*/ 1435250 h 3652126"/>
              <a:gd name="connsiteX62" fmla="*/ 2529840 w 2589496"/>
              <a:gd name="connsiteY62" fmla="*/ 1480970 h 3652126"/>
              <a:gd name="connsiteX63" fmla="*/ 2481431 w 2589496"/>
              <a:gd name="connsiteY63" fmla="*/ 1583167 h 3652126"/>
              <a:gd name="connsiteX64" fmla="*/ 2392680 w 2589496"/>
              <a:gd name="connsiteY64" fmla="*/ 1709570 h 3652126"/>
              <a:gd name="connsiteX65" fmla="*/ 2362200 w 2589496"/>
              <a:gd name="connsiteY65" fmla="*/ 1755290 h 3652126"/>
              <a:gd name="connsiteX66" fmla="*/ 2362200 w 2589496"/>
              <a:gd name="connsiteY66" fmla="*/ 1816250 h 3652126"/>
              <a:gd name="connsiteX67" fmla="*/ 2369372 w 2589496"/>
              <a:gd name="connsiteY67" fmla="*/ 1906793 h 3652126"/>
              <a:gd name="connsiteX68" fmla="*/ 2323652 w 2589496"/>
              <a:gd name="connsiteY68" fmla="*/ 1983890 h 3652126"/>
              <a:gd name="connsiteX69" fmla="*/ 2286000 w 2589496"/>
              <a:gd name="connsiteY69" fmla="*/ 2029610 h 3652126"/>
              <a:gd name="connsiteX70" fmla="*/ 2271656 w 2589496"/>
              <a:gd name="connsiteY70" fmla="*/ 2064573 h 3652126"/>
              <a:gd name="connsiteX71" fmla="*/ 2133600 w 2589496"/>
              <a:gd name="connsiteY71" fmla="*/ 2197250 h 3652126"/>
              <a:gd name="connsiteX72" fmla="*/ 2103120 w 2589496"/>
              <a:gd name="connsiteY72" fmla="*/ 2242970 h 3652126"/>
              <a:gd name="connsiteX73" fmla="*/ 2072640 w 2589496"/>
              <a:gd name="connsiteY73" fmla="*/ 2288690 h 3652126"/>
              <a:gd name="connsiteX74" fmla="*/ 2022438 w 2589496"/>
              <a:gd name="connsiteY74" fmla="*/ 2330823 h 3652126"/>
              <a:gd name="connsiteX75" fmla="*/ 1981200 w 2589496"/>
              <a:gd name="connsiteY75" fmla="*/ 2395370 h 3652126"/>
              <a:gd name="connsiteX76" fmla="*/ 1922033 w 2589496"/>
              <a:gd name="connsiteY76" fmla="*/ 2450951 h 3652126"/>
              <a:gd name="connsiteX77" fmla="*/ 1889760 w 2589496"/>
              <a:gd name="connsiteY77" fmla="*/ 2502050 h 3652126"/>
              <a:gd name="connsiteX78" fmla="*/ 1905000 w 2589496"/>
              <a:gd name="connsiteY78" fmla="*/ 2547770 h 3652126"/>
              <a:gd name="connsiteX79" fmla="*/ 1946238 w 2589496"/>
              <a:gd name="connsiteY79" fmla="*/ 2607834 h 3652126"/>
              <a:gd name="connsiteX80" fmla="*/ 1874520 w 2589496"/>
              <a:gd name="connsiteY80" fmla="*/ 2700170 h 3652126"/>
              <a:gd name="connsiteX81" fmla="*/ 1828800 w 2589496"/>
              <a:gd name="connsiteY81" fmla="*/ 2715410 h 3652126"/>
              <a:gd name="connsiteX82" fmla="*/ 1737360 w 2589496"/>
              <a:gd name="connsiteY82" fmla="*/ 2776370 h 3652126"/>
              <a:gd name="connsiteX83" fmla="*/ 1691640 w 2589496"/>
              <a:gd name="connsiteY83" fmla="*/ 2806850 h 3652126"/>
              <a:gd name="connsiteX84" fmla="*/ 1645920 w 2589496"/>
              <a:gd name="connsiteY84" fmla="*/ 2822090 h 3652126"/>
              <a:gd name="connsiteX85" fmla="*/ 1463040 w 2589496"/>
              <a:gd name="connsiteY85" fmla="*/ 2913530 h 3652126"/>
              <a:gd name="connsiteX86" fmla="*/ 1417320 w 2589496"/>
              <a:gd name="connsiteY86" fmla="*/ 2928770 h 3652126"/>
              <a:gd name="connsiteX87" fmla="*/ 1371600 w 2589496"/>
              <a:gd name="connsiteY87" fmla="*/ 2944010 h 3652126"/>
              <a:gd name="connsiteX88" fmla="*/ 1341120 w 2589496"/>
              <a:gd name="connsiteY88" fmla="*/ 2989730 h 3652126"/>
              <a:gd name="connsiteX89" fmla="*/ 1295400 w 2589496"/>
              <a:gd name="connsiteY89" fmla="*/ 3004970 h 3652126"/>
              <a:gd name="connsiteX90" fmla="*/ 1249680 w 2589496"/>
              <a:gd name="connsiteY90" fmla="*/ 3035450 h 3652126"/>
              <a:gd name="connsiteX91" fmla="*/ 1232648 w 2589496"/>
              <a:gd name="connsiteY91" fmla="*/ 3333975 h 3652126"/>
              <a:gd name="connsiteX92" fmla="*/ 701040 w 2589496"/>
              <a:gd name="connsiteY92" fmla="*/ 3507890 h 3652126"/>
              <a:gd name="connsiteX93" fmla="*/ 167640 w 2589496"/>
              <a:gd name="connsiteY93" fmla="*/ 3645050 h 3652126"/>
              <a:gd name="connsiteX94" fmla="*/ 30480 w 2589496"/>
              <a:gd name="connsiteY94" fmla="*/ 3294530 h 3652126"/>
              <a:gd name="connsiteX95" fmla="*/ 15240 w 2589496"/>
              <a:gd name="connsiteY95" fmla="*/ 3248810 h 3652126"/>
              <a:gd name="connsiteX96" fmla="*/ 0 w 2589496"/>
              <a:gd name="connsiteY96" fmla="*/ 3111650 h 3652126"/>
              <a:gd name="connsiteX97" fmla="*/ 15240 w 2589496"/>
              <a:gd name="connsiteY97" fmla="*/ 3096410 h 3652126"/>
              <a:gd name="connsiteX0" fmla="*/ 15240 w 2590290"/>
              <a:gd name="connsiteY0" fmla="*/ 3096410 h 3652126"/>
              <a:gd name="connsiteX1" fmla="*/ 15240 w 2590290"/>
              <a:gd name="connsiteY1" fmla="*/ 3096410 h 3652126"/>
              <a:gd name="connsiteX2" fmla="*/ 152400 w 2590290"/>
              <a:gd name="connsiteY2" fmla="*/ 3050690 h 3652126"/>
              <a:gd name="connsiteX3" fmla="*/ 213360 w 2590290"/>
              <a:gd name="connsiteY3" fmla="*/ 3035450 h 3652126"/>
              <a:gd name="connsiteX4" fmla="*/ 304800 w 2590290"/>
              <a:gd name="connsiteY4" fmla="*/ 3004970 h 3652126"/>
              <a:gd name="connsiteX5" fmla="*/ 350520 w 2590290"/>
              <a:gd name="connsiteY5" fmla="*/ 2989730 h 3652126"/>
              <a:gd name="connsiteX6" fmla="*/ 396240 w 2590290"/>
              <a:gd name="connsiteY6" fmla="*/ 2974490 h 3652126"/>
              <a:gd name="connsiteX7" fmla="*/ 457200 w 2590290"/>
              <a:gd name="connsiteY7" fmla="*/ 2959250 h 3652126"/>
              <a:gd name="connsiteX8" fmla="*/ 548640 w 2590290"/>
              <a:gd name="connsiteY8" fmla="*/ 2913530 h 3652126"/>
              <a:gd name="connsiteX9" fmla="*/ 640080 w 2590290"/>
              <a:gd name="connsiteY9" fmla="*/ 2883050 h 3652126"/>
              <a:gd name="connsiteX10" fmla="*/ 685800 w 2590290"/>
              <a:gd name="connsiteY10" fmla="*/ 2837330 h 3652126"/>
              <a:gd name="connsiteX11" fmla="*/ 731520 w 2590290"/>
              <a:gd name="connsiteY11" fmla="*/ 2806850 h 3652126"/>
              <a:gd name="connsiteX12" fmla="*/ 762000 w 2590290"/>
              <a:gd name="connsiteY12" fmla="*/ 2761130 h 3652126"/>
              <a:gd name="connsiteX13" fmla="*/ 853440 w 2590290"/>
              <a:gd name="connsiteY13" fmla="*/ 2730650 h 3652126"/>
              <a:gd name="connsiteX14" fmla="*/ 944880 w 2590290"/>
              <a:gd name="connsiteY14" fmla="*/ 2654450 h 3652126"/>
              <a:gd name="connsiteX15" fmla="*/ 990600 w 2590290"/>
              <a:gd name="connsiteY15" fmla="*/ 2623970 h 3652126"/>
              <a:gd name="connsiteX16" fmla="*/ 1082040 w 2590290"/>
              <a:gd name="connsiteY16" fmla="*/ 2486810 h 3652126"/>
              <a:gd name="connsiteX17" fmla="*/ 1112520 w 2590290"/>
              <a:gd name="connsiteY17" fmla="*/ 2441090 h 3652126"/>
              <a:gd name="connsiteX18" fmla="*/ 1158240 w 2590290"/>
              <a:gd name="connsiteY18" fmla="*/ 2395370 h 3652126"/>
              <a:gd name="connsiteX19" fmla="*/ 1234440 w 2590290"/>
              <a:gd name="connsiteY19" fmla="*/ 2258210 h 3652126"/>
              <a:gd name="connsiteX20" fmla="*/ 1295400 w 2590290"/>
              <a:gd name="connsiteY20" fmla="*/ 2151530 h 3652126"/>
              <a:gd name="connsiteX21" fmla="*/ 1341120 w 2590290"/>
              <a:gd name="connsiteY21" fmla="*/ 2105810 h 3652126"/>
              <a:gd name="connsiteX22" fmla="*/ 1447800 w 2590290"/>
              <a:gd name="connsiteY22" fmla="*/ 1968650 h 3652126"/>
              <a:gd name="connsiteX23" fmla="*/ 1493520 w 2590290"/>
              <a:gd name="connsiteY23" fmla="*/ 1938170 h 3652126"/>
              <a:gd name="connsiteX24" fmla="*/ 1569720 w 2590290"/>
              <a:gd name="connsiteY24" fmla="*/ 1801010 h 3652126"/>
              <a:gd name="connsiteX25" fmla="*/ 1600200 w 2590290"/>
              <a:gd name="connsiteY25" fmla="*/ 1755290 h 3652126"/>
              <a:gd name="connsiteX26" fmla="*/ 1645920 w 2590290"/>
              <a:gd name="connsiteY26" fmla="*/ 1724810 h 3652126"/>
              <a:gd name="connsiteX27" fmla="*/ 1722120 w 2590290"/>
              <a:gd name="connsiteY27" fmla="*/ 1587650 h 3652126"/>
              <a:gd name="connsiteX28" fmla="*/ 1783080 w 2590290"/>
              <a:gd name="connsiteY28" fmla="*/ 1496210 h 3652126"/>
              <a:gd name="connsiteX29" fmla="*/ 1813560 w 2590290"/>
              <a:gd name="connsiteY29" fmla="*/ 1450490 h 3652126"/>
              <a:gd name="connsiteX30" fmla="*/ 1859280 w 2590290"/>
              <a:gd name="connsiteY30" fmla="*/ 1404770 h 3652126"/>
              <a:gd name="connsiteX31" fmla="*/ 1935480 w 2590290"/>
              <a:gd name="connsiteY31" fmla="*/ 1267610 h 3652126"/>
              <a:gd name="connsiteX32" fmla="*/ 1965960 w 2590290"/>
              <a:gd name="connsiteY32" fmla="*/ 1221890 h 3652126"/>
              <a:gd name="connsiteX33" fmla="*/ 1981200 w 2590290"/>
              <a:gd name="connsiteY33" fmla="*/ 1176170 h 3652126"/>
              <a:gd name="connsiteX34" fmla="*/ 2042160 w 2590290"/>
              <a:gd name="connsiteY34" fmla="*/ 1084730 h 3652126"/>
              <a:gd name="connsiteX35" fmla="*/ 2087880 w 2590290"/>
              <a:gd name="connsiteY35" fmla="*/ 978050 h 3652126"/>
              <a:gd name="connsiteX36" fmla="*/ 2118360 w 2590290"/>
              <a:gd name="connsiteY36" fmla="*/ 932330 h 3652126"/>
              <a:gd name="connsiteX37" fmla="*/ 2133600 w 2590290"/>
              <a:gd name="connsiteY37" fmla="*/ 886610 h 3652126"/>
              <a:gd name="connsiteX38" fmla="*/ 2164080 w 2590290"/>
              <a:gd name="connsiteY38" fmla="*/ 840890 h 3652126"/>
              <a:gd name="connsiteX39" fmla="*/ 2225040 w 2590290"/>
              <a:gd name="connsiteY39" fmla="*/ 688490 h 3652126"/>
              <a:gd name="connsiteX40" fmla="*/ 2255520 w 2590290"/>
              <a:gd name="connsiteY40" fmla="*/ 642770 h 3652126"/>
              <a:gd name="connsiteX41" fmla="*/ 2286000 w 2590290"/>
              <a:gd name="connsiteY41" fmla="*/ 551330 h 3652126"/>
              <a:gd name="connsiteX42" fmla="*/ 2316480 w 2590290"/>
              <a:gd name="connsiteY42" fmla="*/ 490370 h 3652126"/>
              <a:gd name="connsiteX43" fmla="*/ 2346960 w 2590290"/>
              <a:gd name="connsiteY43" fmla="*/ 398930 h 3652126"/>
              <a:gd name="connsiteX44" fmla="*/ 2362200 w 2590290"/>
              <a:gd name="connsiteY44" fmla="*/ 353210 h 3652126"/>
              <a:gd name="connsiteX45" fmla="*/ 2377440 w 2590290"/>
              <a:gd name="connsiteY45" fmla="*/ 109370 h 3652126"/>
              <a:gd name="connsiteX46" fmla="*/ 2410609 w 2590290"/>
              <a:gd name="connsiteY46" fmla="*/ 1 h 3652126"/>
              <a:gd name="connsiteX47" fmla="*/ 2498463 w 2590290"/>
              <a:gd name="connsiteY47" fmla="*/ 0 h 3652126"/>
              <a:gd name="connsiteX48" fmla="*/ 2524461 w 2590290"/>
              <a:gd name="connsiteY48" fmla="*/ 150607 h 3652126"/>
              <a:gd name="connsiteX49" fmla="*/ 2514600 w 2590290"/>
              <a:gd name="connsiteY49" fmla="*/ 246530 h 3652126"/>
              <a:gd name="connsiteX50" fmla="*/ 2507428 w 2590290"/>
              <a:gd name="connsiteY50" fmla="*/ 511885 h 3652126"/>
              <a:gd name="connsiteX51" fmla="*/ 2575560 w 2590290"/>
              <a:gd name="connsiteY51" fmla="*/ 536090 h 3652126"/>
              <a:gd name="connsiteX52" fmla="*/ 2537907 w 2590290"/>
              <a:gd name="connsiteY52" fmla="*/ 796963 h 3652126"/>
              <a:gd name="connsiteX53" fmla="*/ 2516393 w 2590290"/>
              <a:gd name="connsiteY53" fmla="*/ 892886 h 3652126"/>
              <a:gd name="connsiteX54" fmla="*/ 2514600 w 2590290"/>
              <a:gd name="connsiteY54" fmla="*/ 947570 h 3652126"/>
              <a:gd name="connsiteX55" fmla="*/ 2484120 w 2590290"/>
              <a:gd name="connsiteY55" fmla="*/ 993290 h 3652126"/>
              <a:gd name="connsiteX56" fmla="*/ 2453640 w 2590290"/>
              <a:gd name="connsiteY56" fmla="*/ 1084730 h 3652126"/>
              <a:gd name="connsiteX57" fmla="*/ 2438400 w 2590290"/>
              <a:gd name="connsiteY57" fmla="*/ 1130450 h 3652126"/>
              <a:gd name="connsiteX58" fmla="*/ 2499360 w 2590290"/>
              <a:gd name="connsiteY58" fmla="*/ 1206650 h 3652126"/>
              <a:gd name="connsiteX59" fmla="*/ 2581835 w 2590290"/>
              <a:gd name="connsiteY59" fmla="*/ 1256852 h 3652126"/>
              <a:gd name="connsiteX60" fmla="*/ 2575560 w 2590290"/>
              <a:gd name="connsiteY60" fmla="*/ 1343810 h 3652126"/>
              <a:gd name="connsiteX61" fmla="*/ 2545080 w 2590290"/>
              <a:gd name="connsiteY61" fmla="*/ 1435250 h 3652126"/>
              <a:gd name="connsiteX62" fmla="*/ 2529840 w 2590290"/>
              <a:gd name="connsiteY62" fmla="*/ 1480970 h 3652126"/>
              <a:gd name="connsiteX63" fmla="*/ 2481431 w 2590290"/>
              <a:gd name="connsiteY63" fmla="*/ 1583167 h 3652126"/>
              <a:gd name="connsiteX64" fmla="*/ 2392680 w 2590290"/>
              <a:gd name="connsiteY64" fmla="*/ 1709570 h 3652126"/>
              <a:gd name="connsiteX65" fmla="*/ 2362200 w 2590290"/>
              <a:gd name="connsiteY65" fmla="*/ 1755290 h 3652126"/>
              <a:gd name="connsiteX66" fmla="*/ 2362200 w 2590290"/>
              <a:gd name="connsiteY66" fmla="*/ 1816250 h 3652126"/>
              <a:gd name="connsiteX67" fmla="*/ 2369372 w 2590290"/>
              <a:gd name="connsiteY67" fmla="*/ 1906793 h 3652126"/>
              <a:gd name="connsiteX68" fmla="*/ 2323652 w 2590290"/>
              <a:gd name="connsiteY68" fmla="*/ 1983890 h 3652126"/>
              <a:gd name="connsiteX69" fmla="*/ 2286000 w 2590290"/>
              <a:gd name="connsiteY69" fmla="*/ 2029610 h 3652126"/>
              <a:gd name="connsiteX70" fmla="*/ 2271656 w 2590290"/>
              <a:gd name="connsiteY70" fmla="*/ 2064573 h 3652126"/>
              <a:gd name="connsiteX71" fmla="*/ 2133600 w 2590290"/>
              <a:gd name="connsiteY71" fmla="*/ 2197250 h 3652126"/>
              <a:gd name="connsiteX72" fmla="*/ 2103120 w 2590290"/>
              <a:gd name="connsiteY72" fmla="*/ 2242970 h 3652126"/>
              <a:gd name="connsiteX73" fmla="*/ 2072640 w 2590290"/>
              <a:gd name="connsiteY73" fmla="*/ 2288690 h 3652126"/>
              <a:gd name="connsiteX74" fmla="*/ 2022438 w 2590290"/>
              <a:gd name="connsiteY74" fmla="*/ 2330823 h 3652126"/>
              <a:gd name="connsiteX75" fmla="*/ 1981200 w 2590290"/>
              <a:gd name="connsiteY75" fmla="*/ 2395370 h 3652126"/>
              <a:gd name="connsiteX76" fmla="*/ 1922033 w 2590290"/>
              <a:gd name="connsiteY76" fmla="*/ 2450951 h 3652126"/>
              <a:gd name="connsiteX77" fmla="*/ 1889760 w 2590290"/>
              <a:gd name="connsiteY77" fmla="*/ 2502050 h 3652126"/>
              <a:gd name="connsiteX78" fmla="*/ 1905000 w 2590290"/>
              <a:gd name="connsiteY78" fmla="*/ 2547770 h 3652126"/>
              <a:gd name="connsiteX79" fmla="*/ 1946238 w 2590290"/>
              <a:gd name="connsiteY79" fmla="*/ 2607834 h 3652126"/>
              <a:gd name="connsiteX80" fmla="*/ 1874520 w 2590290"/>
              <a:gd name="connsiteY80" fmla="*/ 2700170 h 3652126"/>
              <a:gd name="connsiteX81" fmla="*/ 1828800 w 2590290"/>
              <a:gd name="connsiteY81" fmla="*/ 2715410 h 3652126"/>
              <a:gd name="connsiteX82" fmla="*/ 1737360 w 2590290"/>
              <a:gd name="connsiteY82" fmla="*/ 2776370 h 3652126"/>
              <a:gd name="connsiteX83" fmla="*/ 1691640 w 2590290"/>
              <a:gd name="connsiteY83" fmla="*/ 2806850 h 3652126"/>
              <a:gd name="connsiteX84" fmla="*/ 1645920 w 2590290"/>
              <a:gd name="connsiteY84" fmla="*/ 2822090 h 3652126"/>
              <a:gd name="connsiteX85" fmla="*/ 1463040 w 2590290"/>
              <a:gd name="connsiteY85" fmla="*/ 2913530 h 3652126"/>
              <a:gd name="connsiteX86" fmla="*/ 1417320 w 2590290"/>
              <a:gd name="connsiteY86" fmla="*/ 2928770 h 3652126"/>
              <a:gd name="connsiteX87" fmla="*/ 1371600 w 2590290"/>
              <a:gd name="connsiteY87" fmla="*/ 2944010 h 3652126"/>
              <a:gd name="connsiteX88" fmla="*/ 1341120 w 2590290"/>
              <a:gd name="connsiteY88" fmla="*/ 2989730 h 3652126"/>
              <a:gd name="connsiteX89" fmla="*/ 1295400 w 2590290"/>
              <a:gd name="connsiteY89" fmla="*/ 3004970 h 3652126"/>
              <a:gd name="connsiteX90" fmla="*/ 1249680 w 2590290"/>
              <a:gd name="connsiteY90" fmla="*/ 3035450 h 3652126"/>
              <a:gd name="connsiteX91" fmla="*/ 1232648 w 2590290"/>
              <a:gd name="connsiteY91" fmla="*/ 3333975 h 3652126"/>
              <a:gd name="connsiteX92" fmla="*/ 701040 w 2590290"/>
              <a:gd name="connsiteY92" fmla="*/ 3507890 h 3652126"/>
              <a:gd name="connsiteX93" fmla="*/ 167640 w 2590290"/>
              <a:gd name="connsiteY93" fmla="*/ 3645050 h 3652126"/>
              <a:gd name="connsiteX94" fmla="*/ 30480 w 2590290"/>
              <a:gd name="connsiteY94" fmla="*/ 3294530 h 3652126"/>
              <a:gd name="connsiteX95" fmla="*/ 15240 w 2590290"/>
              <a:gd name="connsiteY95" fmla="*/ 3248810 h 3652126"/>
              <a:gd name="connsiteX96" fmla="*/ 0 w 2590290"/>
              <a:gd name="connsiteY96" fmla="*/ 3111650 h 3652126"/>
              <a:gd name="connsiteX97" fmla="*/ 15240 w 2590290"/>
              <a:gd name="connsiteY97" fmla="*/ 3096410 h 3652126"/>
              <a:gd name="connsiteX0" fmla="*/ 15240 w 2589496"/>
              <a:gd name="connsiteY0" fmla="*/ 3096410 h 3652126"/>
              <a:gd name="connsiteX1" fmla="*/ 15240 w 2589496"/>
              <a:gd name="connsiteY1" fmla="*/ 3096410 h 3652126"/>
              <a:gd name="connsiteX2" fmla="*/ 152400 w 2589496"/>
              <a:gd name="connsiteY2" fmla="*/ 3050690 h 3652126"/>
              <a:gd name="connsiteX3" fmla="*/ 213360 w 2589496"/>
              <a:gd name="connsiteY3" fmla="*/ 3035450 h 3652126"/>
              <a:gd name="connsiteX4" fmla="*/ 304800 w 2589496"/>
              <a:gd name="connsiteY4" fmla="*/ 3004970 h 3652126"/>
              <a:gd name="connsiteX5" fmla="*/ 350520 w 2589496"/>
              <a:gd name="connsiteY5" fmla="*/ 2989730 h 3652126"/>
              <a:gd name="connsiteX6" fmla="*/ 396240 w 2589496"/>
              <a:gd name="connsiteY6" fmla="*/ 2974490 h 3652126"/>
              <a:gd name="connsiteX7" fmla="*/ 457200 w 2589496"/>
              <a:gd name="connsiteY7" fmla="*/ 2959250 h 3652126"/>
              <a:gd name="connsiteX8" fmla="*/ 548640 w 2589496"/>
              <a:gd name="connsiteY8" fmla="*/ 2913530 h 3652126"/>
              <a:gd name="connsiteX9" fmla="*/ 640080 w 2589496"/>
              <a:gd name="connsiteY9" fmla="*/ 2883050 h 3652126"/>
              <a:gd name="connsiteX10" fmla="*/ 685800 w 2589496"/>
              <a:gd name="connsiteY10" fmla="*/ 2837330 h 3652126"/>
              <a:gd name="connsiteX11" fmla="*/ 731520 w 2589496"/>
              <a:gd name="connsiteY11" fmla="*/ 2806850 h 3652126"/>
              <a:gd name="connsiteX12" fmla="*/ 762000 w 2589496"/>
              <a:gd name="connsiteY12" fmla="*/ 2761130 h 3652126"/>
              <a:gd name="connsiteX13" fmla="*/ 853440 w 2589496"/>
              <a:gd name="connsiteY13" fmla="*/ 2730650 h 3652126"/>
              <a:gd name="connsiteX14" fmla="*/ 944880 w 2589496"/>
              <a:gd name="connsiteY14" fmla="*/ 2654450 h 3652126"/>
              <a:gd name="connsiteX15" fmla="*/ 990600 w 2589496"/>
              <a:gd name="connsiteY15" fmla="*/ 2623970 h 3652126"/>
              <a:gd name="connsiteX16" fmla="*/ 1082040 w 2589496"/>
              <a:gd name="connsiteY16" fmla="*/ 2486810 h 3652126"/>
              <a:gd name="connsiteX17" fmla="*/ 1112520 w 2589496"/>
              <a:gd name="connsiteY17" fmla="*/ 2441090 h 3652126"/>
              <a:gd name="connsiteX18" fmla="*/ 1158240 w 2589496"/>
              <a:gd name="connsiteY18" fmla="*/ 2395370 h 3652126"/>
              <a:gd name="connsiteX19" fmla="*/ 1234440 w 2589496"/>
              <a:gd name="connsiteY19" fmla="*/ 2258210 h 3652126"/>
              <a:gd name="connsiteX20" fmla="*/ 1295400 w 2589496"/>
              <a:gd name="connsiteY20" fmla="*/ 2151530 h 3652126"/>
              <a:gd name="connsiteX21" fmla="*/ 1341120 w 2589496"/>
              <a:gd name="connsiteY21" fmla="*/ 2105810 h 3652126"/>
              <a:gd name="connsiteX22" fmla="*/ 1447800 w 2589496"/>
              <a:gd name="connsiteY22" fmla="*/ 1968650 h 3652126"/>
              <a:gd name="connsiteX23" fmla="*/ 1493520 w 2589496"/>
              <a:gd name="connsiteY23" fmla="*/ 1938170 h 3652126"/>
              <a:gd name="connsiteX24" fmla="*/ 1569720 w 2589496"/>
              <a:gd name="connsiteY24" fmla="*/ 1801010 h 3652126"/>
              <a:gd name="connsiteX25" fmla="*/ 1600200 w 2589496"/>
              <a:gd name="connsiteY25" fmla="*/ 1755290 h 3652126"/>
              <a:gd name="connsiteX26" fmla="*/ 1645920 w 2589496"/>
              <a:gd name="connsiteY26" fmla="*/ 1724810 h 3652126"/>
              <a:gd name="connsiteX27" fmla="*/ 1722120 w 2589496"/>
              <a:gd name="connsiteY27" fmla="*/ 1587650 h 3652126"/>
              <a:gd name="connsiteX28" fmla="*/ 1783080 w 2589496"/>
              <a:gd name="connsiteY28" fmla="*/ 1496210 h 3652126"/>
              <a:gd name="connsiteX29" fmla="*/ 1813560 w 2589496"/>
              <a:gd name="connsiteY29" fmla="*/ 1450490 h 3652126"/>
              <a:gd name="connsiteX30" fmla="*/ 1859280 w 2589496"/>
              <a:gd name="connsiteY30" fmla="*/ 1404770 h 3652126"/>
              <a:gd name="connsiteX31" fmla="*/ 1935480 w 2589496"/>
              <a:gd name="connsiteY31" fmla="*/ 1267610 h 3652126"/>
              <a:gd name="connsiteX32" fmla="*/ 1965960 w 2589496"/>
              <a:gd name="connsiteY32" fmla="*/ 1221890 h 3652126"/>
              <a:gd name="connsiteX33" fmla="*/ 1981200 w 2589496"/>
              <a:gd name="connsiteY33" fmla="*/ 1176170 h 3652126"/>
              <a:gd name="connsiteX34" fmla="*/ 2042160 w 2589496"/>
              <a:gd name="connsiteY34" fmla="*/ 1084730 h 3652126"/>
              <a:gd name="connsiteX35" fmla="*/ 2087880 w 2589496"/>
              <a:gd name="connsiteY35" fmla="*/ 978050 h 3652126"/>
              <a:gd name="connsiteX36" fmla="*/ 2118360 w 2589496"/>
              <a:gd name="connsiteY36" fmla="*/ 932330 h 3652126"/>
              <a:gd name="connsiteX37" fmla="*/ 2133600 w 2589496"/>
              <a:gd name="connsiteY37" fmla="*/ 886610 h 3652126"/>
              <a:gd name="connsiteX38" fmla="*/ 2164080 w 2589496"/>
              <a:gd name="connsiteY38" fmla="*/ 840890 h 3652126"/>
              <a:gd name="connsiteX39" fmla="*/ 2225040 w 2589496"/>
              <a:gd name="connsiteY39" fmla="*/ 688490 h 3652126"/>
              <a:gd name="connsiteX40" fmla="*/ 2255520 w 2589496"/>
              <a:gd name="connsiteY40" fmla="*/ 642770 h 3652126"/>
              <a:gd name="connsiteX41" fmla="*/ 2286000 w 2589496"/>
              <a:gd name="connsiteY41" fmla="*/ 551330 h 3652126"/>
              <a:gd name="connsiteX42" fmla="*/ 2316480 w 2589496"/>
              <a:gd name="connsiteY42" fmla="*/ 490370 h 3652126"/>
              <a:gd name="connsiteX43" fmla="*/ 2346960 w 2589496"/>
              <a:gd name="connsiteY43" fmla="*/ 398930 h 3652126"/>
              <a:gd name="connsiteX44" fmla="*/ 2362200 w 2589496"/>
              <a:gd name="connsiteY44" fmla="*/ 353210 h 3652126"/>
              <a:gd name="connsiteX45" fmla="*/ 2377440 w 2589496"/>
              <a:gd name="connsiteY45" fmla="*/ 109370 h 3652126"/>
              <a:gd name="connsiteX46" fmla="*/ 2410609 w 2589496"/>
              <a:gd name="connsiteY46" fmla="*/ 1 h 3652126"/>
              <a:gd name="connsiteX47" fmla="*/ 2498463 w 2589496"/>
              <a:gd name="connsiteY47" fmla="*/ 0 h 3652126"/>
              <a:gd name="connsiteX48" fmla="*/ 2524461 w 2589496"/>
              <a:gd name="connsiteY48" fmla="*/ 150607 h 3652126"/>
              <a:gd name="connsiteX49" fmla="*/ 2514600 w 2589496"/>
              <a:gd name="connsiteY49" fmla="*/ 246530 h 3652126"/>
              <a:gd name="connsiteX50" fmla="*/ 2507428 w 2589496"/>
              <a:gd name="connsiteY50" fmla="*/ 511885 h 3652126"/>
              <a:gd name="connsiteX51" fmla="*/ 2571078 w 2589496"/>
              <a:gd name="connsiteY51" fmla="*/ 554019 h 3652126"/>
              <a:gd name="connsiteX52" fmla="*/ 2537907 w 2589496"/>
              <a:gd name="connsiteY52" fmla="*/ 796963 h 3652126"/>
              <a:gd name="connsiteX53" fmla="*/ 2516393 w 2589496"/>
              <a:gd name="connsiteY53" fmla="*/ 892886 h 3652126"/>
              <a:gd name="connsiteX54" fmla="*/ 2514600 w 2589496"/>
              <a:gd name="connsiteY54" fmla="*/ 947570 h 3652126"/>
              <a:gd name="connsiteX55" fmla="*/ 2484120 w 2589496"/>
              <a:gd name="connsiteY55" fmla="*/ 993290 h 3652126"/>
              <a:gd name="connsiteX56" fmla="*/ 2453640 w 2589496"/>
              <a:gd name="connsiteY56" fmla="*/ 1084730 h 3652126"/>
              <a:gd name="connsiteX57" fmla="*/ 2438400 w 2589496"/>
              <a:gd name="connsiteY57" fmla="*/ 1130450 h 3652126"/>
              <a:gd name="connsiteX58" fmla="*/ 2499360 w 2589496"/>
              <a:gd name="connsiteY58" fmla="*/ 1206650 h 3652126"/>
              <a:gd name="connsiteX59" fmla="*/ 2581835 w 2589496"/>
              <a:gd name="connsiteY59" fmla="*/ 1256852 h 3652126"/>
              <a:gd name="connsiteX60" fmla="*/ 2575560 w 2589496"/>
              <a:gd name="connsiteY60" fmla="*/ 1343810 h 3652126"/>
              <a:gd name="connsiteX61" fmla="*/ 2545080 w 2589496"/>
              <a:gd name="connsiteY61" fmla="*/ 1435250 h 3652126"/>
              <a:gd name="connsiteX62" fmla="*/ 2529840 w 2589496"/>
              <a:gd name="connsiteY62" fmla="*/ 1480970 h 3652126"/>
              <a:gd name="connsiteX63" fmla="*/ 2481431 w 2589496"/>
              <a:gd name="connsiteY63" fmla="*/ 1583167 h 3652126"/>
              <a:gd name="connsiteX64" fmla="*/ 2392680 w 2589496"/>
              <a:gd name="connsiteY64" fmla="*/ 1709570 h 3652126"/>
              <a:gd name="connsiteX65" fmla="*/ 2362200 w 2589496"/>
              <a:gd name="connsiteY65" fmla="*/ 1755290 h 3652126"/>
              <a:gd name="connsiteX66" fmla="*/ 2362200 w 2589496"/>
              <a:gd name="connsiteY66" fmla="*/ 1816250 h 3652126"/>
              <a:gd name="connsiteX67" fmla="*/ 2369372 w 2589496"/>
              <a:gd name="connsiteY67" fmla="*/ 1906793 h 3652126"/>
              <a:gd name="connsiteX68" fmla="*/ 2323652 w 2589496"/>
              <a:gd name="connsiteY68" fmla="*/ 1983890 h 3652126"/>
              <a:gd name="connsiteX69" fmla="*/ 2286000 w 2589496"/>
              <a:gd name="connsiteY69" fmla="*/ 2029610 h 3652126"/>
              <a:gd name="connsiteX70" fmla="*/ 2271656 w 2589496"/>
              <a:gd name="connsiteY70" fmla="*/ 2064573 h 3652126"/>
              <a:gd name="connsiteX71" fmla="*/ 2133600 w 2589496"/>
              <a:gd name="connsiteY71" fmla="*/ 2197250 h 3652126"/>
              <a:gd name="connsiteX72" fmla="*/ 2103120 w 2589496"/>
              <a:gd name="connsiteY72" fmla="*/ 2242970 h 3652126"/>
              <a:gd name="connsiteX73" fmla="*/ 2072640 w 2589496"/>
              <a:gd name="connsiteY73" fmla="*/ 2288690 h 3652126"/>
              <a:gd name="connsiteX74" fmla="*/ 2022438 w 2589496"/>
              <a:gd name="connsiteY74" fmla="*/ 2330823 h 3652126"/>
              <a:gd name="connsiteX75" fmla="*/ 1981200 w 2589496"/>
              <a:gd name="connsiteY75" fmla="*/ 2395370 h 3652126"/>
              <a:gd name="connsiteX76" fmla="*/ 1922033 w 2589496"/>
              <a:gd name="connsiteY76" fmla="*/ 2450951 h 3652126"/>
              <a:gd name="connsiteX77" fmla="*/ 1889760 w 2589496"/>
              <a:gd name="connsiteY77" fmla="*/ 2502050 h 3652126"/>
              <a:gd name="connsiteX78" fmla="*/ 1905000 w 2589496"/>
              <a:gd name="connsiteY78" fmla="*/ 2547770 h 3652126"/>
              <a:gd name="connsiteX79" fmla="*/ 1946238 w 2589496"/>
              <a:gd name="connsiteY79" fmla="*/ 2607834 h 3652126"/>
              <a:gd name="connsiteX80" fmla="*/ 1874520 w 2589496"/>
              <a:gd name="connsiteY80" fmla="*/ 2700170 h 3652126"/>
              <a:gd name="connsiteX81" fmla="*/ 1828800 w 2589496"/>
              <a:gd name="connsiteY81" fmla="*/ 2715410 h 3652126"/>
              <a:gd name="connsiteX82" fmla="*/ 1737360 w 2589496"/>
              <a:gd name="connsiteY82" fmla="*/ 2776370 h 3652126"/>
              <a:gd name="connsiteX83" fmla="*/ 1691640 w 2589496"/>
              <a:gd name="connsiteY83" fmla="*/ 2806850 h 3652126"/>
              <a:gd name="connsiteX84" fmla="*/ 1645920 w 2589496"/>
              <a:gd name="connsiteY84" fmla="*/ 2822090 h 3652126"/>
              <a:gd name="connsiteX85" fmla="*/ 1463040 w 2589496"/>
              <a:gd name="connsiteY85" fmla="*/ 2913530 h 3652126"/>
              <a:gd name="connsiteX86" fmla="*/ 1417320 w 2589496"/>
              <a:gd name="connsiteY86" fmla="*/ 2928770 h 3652126"/>
              <a:gd name="connsiteX87" fmla="*/ 1371600 w 2589496"/>
              <a:gd name="connsiteY87" fmla="*/ 2944010 h 3652126"/>
              <a:gd name="connsiteX88" fmla="*/ 1341120 w 2589496"/>
              <a:gd name="connsiteY88" fmla="*/ 2989730 h 3652126"/>
              <a:gd name="connsiteX89" fmla="*/ 1295400 w 2589496"/>
              <a:gd name="connsiteY89" fmla="*/ 3004970 h 3652126"/>
              <a:gd name="connsiteX90" fmla="*/ 1249680 w 2589496"/>
              <a:gd name="connsiteY90" fmla="*/ 3035450 h 3652126"/>
              <a:gd name="connsiteX91" fmla="*/ 1232648 w 2589496"/>
              <a:gd name="connsiteY91" fmla="*/ 3333975 h 3652126"/>
              <a:gd name="connsiteX92" fmla="*/ 701040 w 2589496"/>
              <a:gd name="connsiteY92" fmla="*/ 3507890 h 3652126"/>
              <a:gd name="connsiteX93" fmla="*/ 167640 w 2589496"/>
              <a:gd name="connsiteY93" fmla="*/ 3645050 h 3652126"/>
              <a:gd name="connsiteX94" fmla="*/ 30480 w 2589496"/>
              <a:gd name="connsiteY94" fmla="*/ 3294530 h 3652126"/>
              <a:gd name="connsiteX95" fmla="*/ 15240 w 2589496"/>
              <a:gd name="connsiteY95" fmla="*/ 3248810 h 3652126"/>
              <a:gd name="connsiteX96" fmla="*/ 0 w 2589496"/>
              <a:gd name="connsiteY96" fmla="*/ 3111650 h 3652126"/>
              <a:gd name="connsiteX97" fmla="*/ 15240 w 2589496"/>
              <a:gd name="connsiteY97" fmla="*/ 3096410 h 3652126"/>
              <a:gd name="connsiteX0" fmla="*/ 15240 w 2589496"/>
              <a:gd name="connsiteY0" fmla="*/ 3096410 h 3652126"/>
              <a:gd name="connsiteX1" fmla="*/ 15240 w 2589496"/>
              <a:gd name="connsiteY1" fmla="*/ 3096410 h 3652126"/>
              <a:gd name="connsiteX2" fmla="*/ 152400 w 2589496"/>
              <a:gd name="connsiteY2" fmla="*/ 3050690 h 3652126"/>
              <a:gd name="connsiteX3" fmla="*/ 213360 w 2589496"/>
              <a:gd name="connsiteY3" fmla="*/ 3035450 h 3652126"/>
              <a:gd name="connsiteX4" fmla="*/ 304800 w 2589496"/>
              <a:gd name="connsiteY4" fmla="*/ 3004970 h 3652126"/>
              <a:gd name="connsiteX5" fmla="*/ 350520 w 2589496"/>
              <a:gd name="connsiteY5" fmla="*/ 2989730 h 3652126"/>
              <a:gd name="connsiteX6" fmla="*/ 396240 w 2589496"/>
              <a:gd name="connsiteY6" fmla="*/ 2974490 h 3652126"/>
              <a:gd name="connsiteX7" fmla="*/ 457200 w 2589496"/>
              <a:gd name="connsiteY7" fmla="*/ 2959250 h 3652126"/>
              <a:gd name="connsiteX8" fmla="*/ 548640 w 2589496"/>
              <a:gd name="connsiteY8" fmla="*/ 2913530 h 3652126"/>
              <a:gd name="connsiteX9" fmla="*/ 640080 w 2589496"/>
              <a:gd name="connsiteY9" fmla="*/ 2883050 h 3652126"/>
              <a:gd name="connsiteX10" fmla="*/ 685800 w 2589496"/>
              <a:gd name="connsiteY10" fmla="*/ 2837330 h 3652126"/>
              <a:gd name="connsiteX11" fmla="*/ 731520 w 2589496"/>
              <a:gd name="connsiteY11" fmla="*/ 2806850 h 3652126"/>
              <a:gd name="connsiteX12" fmla="*/ 762000 w 2589496"/>
              <a:gd name="connsiteY12" fmla="*/ 2761130 h 3652126"/>
              <a:gd name="connsiteX13" fmla="*/ 853440 w 2589496"/>
              <a:gd name="connsiteY13" fmla="*/ 2730650 h 3652126"/>
              <a:gd name="connsiteX14" fmla="*/ 944880 w 2589496"/>
              <a:gd name="connsiteY14" fmla="*/ 2654450 h 3652126"/>
              <a:gd name="connsiteX15" fmla="*/ 990600 w 2589496"/>
              <a:gd name="connsiteY15" fmla="*/ 2623970 h 3652126"/>
              <a:gd name="connsiteX16" fmla="*/ 1082040 w 2589496"/>
              <a:gd name="connsiteY16" fmla="*/ 2486810 h 3652126"/>
              <a:gd name="connsiteX17" fmla="*/ 1112520 w 2589496"/>
              <a:gd name="connsiteY17" fmla="*/ 2441090 h 3652126"/>
              <a:gd name="connsiteX18" fmla="*/ 1158240 w 2589496"/>
              <a:gd name="connsiteY18" fmla="*/ 2395370 h 3652126"/>
              <a:gd name="connsiteX19" fmla="*/ 1234440 w 2589496"/>
              <a:gd name="connsiteY19" fmla="*/ 2258210 h 3652126"/>
              <a:gd name="connsiteX20" fmla="*/ 1295400 w 2589496"/>
              <a:gd name="connsiteY20" fmla="*/ 2151530 h 3652126"/>
              <a:gd name="connsiteX21" fmla="*/ 1341120 w 2589496"/>
              <a:gd name="connsiteY21" fmla="*/ 2105810 h 3652126"/>
              <a:gd name="connsiteX22" fmla="*/ 1447800 w 2589496"/>
              <a:gd name="connsiteY22" fmla="*/ 1968650 h 3652126"/>
              <a:gd name="connsiteX23" fmla="*/ 1493520 w 2589496"/>
              <a:gd name="connsiteY23" fmla="*/ 1938170 h 3652126"/>
              <a:gd name="connsiteX24" fmla="*/ 1569720 w 2589496"/>
              <a:gd name="connsiteY24" fmla="*/ 1801010 h 3652126"/>
              <a:gd name="connsiteX25" fmla="*/ 1600200 w 2589496"/>
              <a:gd name="connsiteY25" fmla="*/ 1755290 h 3652126"/>
              <a:gd name="connsiteX26" fmla="*/ 1645920 w 2589496"/>
              <a:gd name="connsiteY26" fmla="*/ 1724810 h 3652126"/>
              <a:gd name="connsiteX27" fmla="*/ 1722120 w 2589496"/>
              <a:gd name="connsiteY27" fmla="*/ 1587650 h 3652126"/>
              <a:gd name="connsiteX28" fmla="*/ 1783080 w 2589496"/>
              <a:gd name="connsiteY28" fmla="*/ 1496210 h 3652126"/>
              <a:gd name="connsiteX29" fmla="*/ 1813560 w 2589496"/>
              <a:gd name="connsiteY29" fmla="*/ 1450490 h 3652126"/>
              <a:gd name="connsiteX30" fmla="*/ 1859280 w 2589496"/>
              <a:gd name="connsiteY30" fmla="*/ 1404770 h 3652126"/>
              <a:gd name="connsiteX31" fmla="*/ 1935480 w 2589496"/>
              <a:gd name="connsiteY31" fmla="*/ 1267610 h 3652126"/>
              <a:gd name="connsiteX32" fmla="*/ 1965960 w 2589496"/>
              <a:gd name="connsiteY32" fmla="*/ 1221890 h 3652126"/>
              <a:gd name="connsiteX33" fmla="*/ 1981200 w 2589496"/>
              <a:gd name="connsiteY33" fmla="*/ 1176170 h 3652126"/>
              <a:gd name="connsiteX34" fmla="*/ 2042160 w 2589496"/>
              <a:gd name="connsiteY34" fmla="*/ 1084730 h 3652126"/>
              <a:gd name="connsiteX35" fmla="*/ 2087880 w 2589496"/>
              <a:gd name="connsiteY35" fmla="*/ 978050 h 3652126"/>
              <a:gd name="connsiteX36" fmla="*/ 2118360 w 2589496"/>
              <a:gd name="connsiteY36" fmla="*/ 932330 h 3652126"/>
              <a:gd name="connsiteX37" fmla="*/ 2133600 w 2589496"/>
              <a:gd name="connsiteY37" fmla="*/ 886610 h 3652126"/>
              <a:gd name="connsiteX38" fmla="*/ 2164080 w 2589496"/>
              <a:gd name="connsiteY38" fmla="*/ 840890 h 3652126"/>
              <a:gd name="connsiteX39" fmla="*/ 2225040 w 2589496"/>
              <a:gd name="connsiteY39" fmla="*/ 688490 h 3652126"/>
              <a:gd name="connsiteX40" fmla="*/ 2255520 w 2589496"/>
              <a:gd name="connsiteY40" fmla="*/ 642770 h 3652126"/>
              <a:gd name="connsiteX41" fmla="*/ 2286000 w 2589496"/>
              <a:gd name="connsiteY41" fmla="*/ 551330 h 3652126"/>
              <a:gd name="connsiteX42" fmla="*/ 2316480 w 2589496"/>
              <a:gd name="connsiteY42" fmla="*/ 490370 h 3652126"/>
              <a:gd name="connsiteX43" fmla="*/ 2346960 w 2589496"/>
              <a:gd name="connsiteY43" fmla="*/ 398930 h 3652126"/>
              <a:gd name="connsiteX44" fmla="*/ 2362200 w 2589496"/>
              <a:gd name="connsiteY44" fmla="*/ 353210 h 3652126"/>
              <a:gd name="connsiteX45" fmla="*/ 2377440 w 2589496"/>
              <a:gd name="connsiteY45" fmla="*/ 109370 h 3652126"/>
              <a:gd name="connsiteX46" fmla="*/ 2410609 w 2589496"/>
              <a:gd name="connsiteY46" fmla="*/ 1 h 3652126"/>
              <a:gd name="connsiteX47" fmla="*/ 2498463 w 2589496"/>
              <a:gd name="connsiteY47" fmla="*/ 0 h 3652126"/>
              <a:gd name="connsiteX48" fmla="*/ 2524461 w 2589496"/>
              <a:gd name="connsiteY48" fmla="*/ 150607 h 3652126"/>
              <a:gd name="connsiteX49" fmla="*/ 2514600 w 2589496"/>
              <a:gd name="connsiteY49" fmla="*/ 246530 h 3652126"/>
              <a:gd name="connsiteX50" fmla="*/ 2507428 w 2589496"/>
              <a:gd name="connsiteY50" fmla="*/ 511885 h 3652126"/>
              <a:gd name="connsiteX51" fmla="*/ 2571078 w 2589496"/>
              <a:gd name="connsiteY51" fmla="*/ 554019 h 3652126"/>
              <a:gd name="connsiteX52" fmla="*/ 2537907 w 2589496"/>
              <a:gd name="connsiteY52" fmla="*/ 796963 h 3652126"/>
              <a:gd name="connsiteX53" fmla="*/ 2516393 w 2589496"/>
              <a:gd name="connsiteY53" fmla="*/ 892886 h 3652126"/>
              <a:gd name="connsiteX54" fmla="*/ 2514600 w 2589496"/>
              <a:gd name="connsiteY54" fmla="*/ 947570 h 3652126"/>
              <a:gd name="connsiteX55" fmla="*/ 2484120 w 2589496"/>
              <a:gd name="connsiteY55" fmla="*/ 993290 h 3652126"/>
              <a:gd name="connsiteX56" fmla="*/ 2453640 w 2589496"/>
              <a:gd name="connsiteY56" fmla="*/ 1084730 h 3652126"/>
              <a:gd name="connsiteX57" fmla="*/ 2438400 w 2589496"/>
              <a:gd name="connsiteY57" fmla="*/ 1130450 h 3652126"/>
              <a:gd name="connsiteX58" fmla="*/ 2499360 w 2589496"/>
              <a:gd name="connsiteY58" fmla="*/ 1206650 h 3652126"/>
              <a:gd name="connsiteX59" fmla="*/ 2581835 w 2589496"/>
              <a:gd name="connsiteY59" fmla="*/ 1256852 h 3652126"/>
              <a:gd name="connsiteX60" fmla="*/ 2575560 w 2589496"/>
              <a:gd name="connsiteY60" fmla="*/ 1343810 h 3652126"/>
              <a:gd name="connsiteX61" fmla="*/ 2545080 w 2589496"/>
              <a:gd name="connsiteY61" fmla="*/ 1435250 h 3652126"/>
              <a:gd name="connsiteX62" fmla="*/ 2529840 w 2589496"/>
              <a:gd name="connsiteY62" fmla="*/ 1480970 h 3652126"/>
              <a:gd name="connsiteX63" fmla="*/ 2481431 w 2589496"/>
              <a:gd name="connsiteY63" fmla="*/ 1583167 h 3652126"/>
              <a:gd name="connsiteX64" fmla="*/ 2392680 w 2589496"/>
              <a:gd name="connsiteY64" fmla="*/ 1709570 h 3652126"/>
              <a:gd name="connsiteX65" fmla="*/ 2362200 w 2589496"/>
              <a:gd name="connsiteY65" fmla="*/ 1755290 h 3652126"/>
              <a:gd name="connsiteX66" fmla="*/ 2362200 w 2589496"/>
              <a:gd name="connsiteY66" fmla="*/ 1816250 h 3652126"/>
              <a:gd name="connsiteX67" fmla="*/ 2369372 w 2589496"/>
              <a:gd name="connsiteY67" fmla="*/ 1906793 h 3652126"/>
              <a:gd name="connsiteX68" fmla="*/ 2323652 w 2589496"/>
              <a:gd name="connsiteY68" fmla="*/ 1983890 h 3652126"/>
              <a:gd name="connsiteX69" fmla="*/ 2286000 w 2589496"/>
              <a:gd name="connsiteY69" fmla="*/ 2029610 h 3652126"/>
              <a:gd name="connsiteX70" fmla="*/ 2271656 w 2589496"/>
              <a:gd name="connsiteY70" fmla="*/ 2064573 h 3652126"/>
              <a:gd name="connsiteX71" fmla="*/ 2133600 w 2589496"/>
              <a:gd name="connsiteY71" fmla="*/ 2197250 h 3652126"/>
              <a:gd name="connsiteX72" fmla="*/ 2103120 w 2589496"/>
              <a:gd name="connsiteY72" fmla="*/ 2242970 h 3652126"/>
              <a:gd name="connsiteX73" fmla="*/ 2072640 w 2589496"/>
              <a:gd name="connsiteY73" fmla="*/ 2288690 h 3652126"/>
              <a:gd name="connsiteX74" fmla="*/ 2022438 w 2589496"/>
              <a:gd name="connsiteY74" fmla="*/ 2330823 h 3652126"/>
              <a:gd name="connsiteX75" fmla="*/ 1981200 w 2589496"/>
              <a:gd name="connsiteY75" fmla="*/ 2395370 h 3652126"/>
              <a:gd name="connsiteX76" fmla="*/ 1922033 w 2589496"/>
              <a:gd name="connsiteY76" fmla="*/ 2450951 h 3652126"/>
              <a:gd name="connsiteX77" fmla="*/ 1889760 w 2589496"/>
              <a:gd name="connsiteY77" fmla="*/ 2502050 h 3652126"/>
              <a:gd name="connsiteX78" fmla="*/ 1905000 w 2589496"/>
              <a:gd name="connsiteY78" fmla="*/ 2547770 h 3652126"/>
              <a:gd name="connsiteX79" fmla="*/ 1946238 w 2589496"/>
              <a:gd name="connsiteY79" fmla="*/ 2607834 h 3652126"/>
              <a:gd name="connsiteX80" fmla="*/ 1874520 w 2589496"/>
              <a:gd name="connsiteY80" fmla="*/ 2700170 h 3652126"/>
              <a:gd name="connsiteX81" fmla="*/ 1828800 w 2589496"/>
              <a:gd name="connsiteY81" fmla="*/ 2715410 h 3652126"/>
              <a:gd name="connsiteX82" fmla="*/ 1737360 w 2589496"/>
              <a:gd name="connsiteY82" fmla="*/ 2776370 h 3652126"/>
              <a:gd name="connsiteX83" fmla="*/ 1691640 w 2589496"/>
              <a:gd name="connsiteY83" fmla="*/ 2806850 h 3652126"/>
              <a:gd name="connsiteX84" fmla="*/ 1645920 w 2589496"/>
              <a:gd name="connsiteY84" fmla="*/ 2822090 h 3652126"/>
              <a:gd name="connsiteX85" fmla="*/ 1463040 w 2589496"/>
              <a:gd name="connsiteY85" fmla="*/ 2913530 h 3652126"/>
              <a:gd name="connsiteX86" fmla="*/ 1417320 w 2589496"/>
              <a:gd name="connsiteY86" fmla="*/ 2928770 h 3652126"/>
              <a:gd name="connsiteX87" fmla="*/ 1371600 w 2589496"/>
              <a:gd name="connsiteY87" fmla="*/ 2944010 h 3652126"/>
              <a:gd name="connsiteX88" fmla="*/ 1341120 w 2589496"/>
              <a:gd name="connsiteY88" fmla="*/ 2989730 h 3652126"/>
              <a:gd name="connsiteX89" fmla="*/ 1295400 w 2589496"/>
              <a:gd name="connsiteY89" fmla="*/ 3004970 h 3652126"/>
              <a:gd name="connsiteX90" fmla="*/ 1249680 w 2589496"/>
              <a:gd name="connsiteY90" fmla="*/ 3035450 h 3652126"/>
              <a:gd name="connsiteX91" fmla="*/ 1232648 w 2589496"/>
              <a:gd name="connsiteY91" fmla="*/ 3333975 h 3652126"/>
              <a:gd name="connsiteX92" fmla="*/ 701040 w 2589496"/>
              <a:gd name="connsiteY92" fmla="*/ 3507890 h 3652126"/>
              <a:gd name="connsiteX93" fmla="*/ 167640 w 2589496"/>
              <a:gd name="connsiteY93" fmla="*/ 3645050 h 3652126"/>
              <a:gd name="connsiteX94" fmla="*/ 30480 w 2589496"/>
              <a:gd name="connsiteY94" fmla="*/ 3294530 h 3652126"/>
              <a:gd name="connsiteX95" fmla="*/ 15240 w 2589496"/>
              <a:gd name="connsiteY95" fmla="*/ 3248810 h 3652126"/>
              <a:gd name="connsiteX96" fmla="*/ 0 w 2589496"/>
              <a:gd name="connsiteY96" fmla="*/ 3111650 h 3652126"/>
              <a:gd name="connsiteX97" fmla="*/ 15240 w 2589496"/>
              <a:gd name="connsiteY97" fmla="*/ 3096410 h 3652126"/>
              <a:gd name="connsiteX0" fmla="*/ 15240 w 2589496"/>
              <a:gd name="connsiteY0" fmla="*/ 3096410 h 3652126"/>
              <a:gd name="connsiteX1" fmla="*/ 15240 w 2589496"/>
              <a:gd name="connsiteY1" fmla="*/ 3096410 h 3652126"/>
              <a:gd name="connsiteX2" fmla="*/ 152400 w 2589496"/>
              <a:gd name="connsiteY2" fmla="*/ 3050690 h 3652126"/>
              <a:gd name="connsiteX3" fmla="*/ 213360 w 2589496"/>
              <a:gd name="connsiteY3" fmla="*/ 3035450 h 3652126"/>
              <a:gd name="connsiteX4" fmla="*/ 304800 w 2589496"/>
              <a:gd name="connsiteY4" fmla="*/ 3004970 h 3652126"/>
              <a:gd name="connsiteX5" fmla="*/ 350520 w 2589496"/>
              <a:gd name="connsiteY5" fmla="*/ 2989730 h 3652126"/>
              <a:gd name="connsiteX6" fmla="*/ 396240 w 2589496"/>
              <a:gd name="connsiteY6" fmla="*/ 2974490 h 3652126"/>
              <a:gd name="connsiteX7" fmla="*/ 457200 w 2589496"/>
              <a:gd name="connsiteY7" fmla="*/ 2959250 h 3652126"/>
              <a:gd name="connsiteX8" fmla="*/ 548640 w 2589496"/>
              <a:gd name="connsiteY8" fmla="*/ 2913530 h 3652126"/>
              <a:gd name="connsiteX9" fmla="*/ 640080 w 2589496"/>
              <a:gd name="connsiteY9" fmla="*/ 2883050 h 3652126"/>
              <a:gd name="connsiteX10" fmla="*/ 685800 w 2589496"/>
              <a:gd name="connsiteY10" fmla="*/ 2837330 h 3652126"/>
              <a:gd name="connsiteX11" fmla="*/ 731520 w 2589496"/>
              <a:gd name="connsiteY11" fmla="*/ 2806850 h 3652126"/>
              <a:gd name="connsiteX12" fmla="*/ 762000 w 2589496"/>
              <a:gd name="connsiteY12" fmla="*/ 2761130 h 3652126"/>
              <a:gd name="connsiteX13" fmla="*/ 853440 w 2589496"/>
              <a:gd name="connsiteY13" fmla="*/ 2730650 h 3652126"/>
              <a:gd name="connsiteX14" fmla="*/ 944880 w 2589496"/>
              <a:gd name="connsiteY14" fmla="*/ 2654450 h 3652126"/>
              <a:gd name="connsiteX15" fmla="*/ 990600 w 2589496"/>
              <a:gd name="connsiteY15" fmla="*/ 2623970 h 3652126"/>
              <a:gd name="connsiteX16" fmla="*/ 1082040 w 2589496"/>
              <a:gd name="connsiteY16" fmla="*/ 2486810 h 3652126"/>
              <a:gd name="connsiteX17" fmla="*/ 1112520 w 2589496"/>
              <a:gd name="connsiteY17" fmla="*/ 2441090 h 3652126"/>
              <a:gd name="connsiteX18" fmla="*/ 1158240 w 2589496"/>
              <a:gd name="connsiteY18" fmla="*/ 2395370 h 3652126"/>
              <a:gd name="connsiteX19" fmla="*/ 1234440 w 2589496"/>
              <a:gd name="connsiteY19" fmla="*/ 2258210 h 3652126"/>
              <a:gd name="connsiteX20" fmla="*/ 1295400 w 2589496"/>
              <a:gd name="connsiteY20" fmla="*/ 2151530 h 3652126"/>
              <a:gd name="connsiteX21" fmla="*/ 1341120 w 2589496"/>
              <a:gd name="connsiteY21" fmla="*/ 2105810 h 3652126"/>
              <a:gd name="connsiteX22" fmla="*/ 1447800 w 2589496"/>
              <a:gd name="connsiteY22" fmla="*/ 1968650 h 3652126"/>
              <a:gd name="connsiteX23" fmla="*/ 1493520 w 2589496"/>
              <a:gd name="connsiteY23" fmla="*/ 1938170 h 3652126"/>
              <a:gd name="connsiteX24" fmla="*/ 1569720 w 2589496"/>
              <a:gd name="connsiteY24" fmla="*/ 1801010 h 3652126"/>
              <a:gd name="connsiteX25" fmla="*/ 1600200 w 2589496"/>
              <a:gd name="connsiteY25" fmla="*/ 1755290 h 3652126"/>
              <a:gd name="connsiteX26" fmla="*/ 1645920 w 2589496"/>
              <a:gd name="connsiteY26" fmla="*/ 1724810 h 3652126"/>
              <a:gd name="connsiteX27" fmla="*/ 1722120 w 2589496"/>
              <a:gd name="connsiteY27" fmla="*/ 1587650 h 3652126"/>
              <a:gd name="connsiteX28" fmla="*/ 1783080 w 2589496"/>
              <a:gd name="connsiteY28" fmla="*/ 1496210 h 3652126"/>
              <a:gd name="connsiteX29" fmla="*/ 1813560 w 2589496"/>
              <a:gd name="connsiteY29" fmla="*/ 1450490 h 3652126"/>
              <a:gd name="connsiteX30" fmla="*/ 1859280 w 2589496"/>
              <a:gd name="connsiteY30" fmla="*/ 1404770 h 3652126"/>
              <a:gd name="connsiteX31" fmla="*/ 1935480 w 2589496"/>
              <a:gd name="connsiteY31" fmla="*/ 1267610 h 3652126"/>
              <a:gd name="connsiteX32" fmla="*/ 1965960 w 2589496"/>
              <a:gd name="connsiteY32" fmla="*/ 1221890 h 3652126"/>
              <a:gd name="connsiteX33" fmla="*/ 1981200 w 2589496"/>
              <a:gd name="connsiteY33" fmla="*/ 1176170 h 3652126"/>
              <a:gd name="connsiteX34" fmla="*/ 2042160 w 2589496"/>
              <a:gd name="connsiteY34" fmla="*/ 1084730 h 3652126"/>
              <a:gd name="connsiteX35" fmla="*/ 2087880 w 2589496"/>
              <a:gd name="connsiteY35" fmla="*/ 978050 h 3652126"/>
              <a:gd name="connsiteX36" fmla="*/ 2118360 w 2589496"/>
              <a:gd name="connsiteY36" fmla="*/ 932330 h 3652126"/>
              <a:gd name="connsiteX37" fmla="*/ 2133600 w 2589496"/>
              <a:gd name="connsiteY37" fmla="*/ 886610 h 3652126"/>
              <a:gd name="connsiteX38" fmla="*/ 2164080 w 2589496"/>
              <a:gd name="connsiteY38" fmla="*/ 840890 h 3652126"/>
              <a:gd name="connsiteX39" fmla="*/ 2225040 w 2589496"/>
              <a:gd name="connsiteY39" fmla="*/ 688490 h 3652126"/>
              <a:gd name="connsiteX40" fmla="*/ 2255520 w 2589496"/>
              <a:gd name="connsiteY40" fmla="*/ 642770 h 3652126"/>
              <a:gd name="connsiteX41" fmla="*/ 2286000 w 2589496"/>
              <a:gd name="connsiteY41" fmla="*/ 551330 h 3652126"/>
              <a:gd name="connsiteX42" fmla="*/ 2316480 w 2589496"/>
              <a:gd name="connsiteY42" fmla="*/ 490370 h 3652126"/>
              <a:gd name="connsiteX43" fmla="*/ 2346960 w 2589496"/>
              <a:gd name="connsiteY43" fmla="*/ 398930 h 3652126"/>
              <a:gd name="connsiteX44" fmla="*/ 2362200 w 2589496"/>
              <a:gd name="connsiteY44" fmla="*/ 353210 h 3652126"/>
              <a:gd name="connsiteX45" fmla="*/ 2377440 w 2589496"/>
              <a:gd name="connsiteY45" fmla="*/ 109370 h 3652126"/>
              <a:gd name="connsiteX46" fmla="*/ 2410609 w 2589496"/>
              <a:gd name="connsiteY46" fmla="*/ 1 h 3652126"/>
              <a:gd name="connsiteX47" fmla="*/ 2498463 w 2589496"/>
              <a:gd name="connsiteY47" fmla="*/ 0 h 3652126"/>
              <a:gd name="connsiteX48" fmla="*/ 2524461 w 2589496"/>
              <a:gd name="connsiteY48" fmla="*/ 150607 h 3652126"/>
              <a:gd name="connsiteX49" fmla="*/ 2514600 w 2589496"/>
              <a:gd name="connsiteY49" fmla="*/ 246530 h 3652126"/>
              <a:gd name="connsiteX50" fmla="*/ 2507428 w 2589496"/>
              <a:gd name="connsiteY50" fmla="*/ 511885 h 3652126"/>
              <a:gd name="connsiteX51" fmla="*/ 2571078 w 2589496"/>
              <a:gd name="connsiteY51" fmla="*/ 554019 h 3652126"/>
              <a:gd name="connsiteX52" fmla="*/ 2537907 w 2589496"/>
              <a:gd name="connsiteY52" fmla="*/ 796963 h 3652126"/>
              <a:gd name="connsiteX53" fmla="*/ 2516393 w 2589496"/>
              <a:gd name="connsiteY53" fmla="*/ 892886 h 3652126"/>
              <a:gd name="connsiteX54" fmla="*/ 2514600 w 2589496"/>
              <a:gd name="connsiteY54" fmla="*/ 947570 h 3652126"/>
              <a:gd name="connsiteX55" fmla="*/ 2484120 w 2589496"/>
              <a:gd name="connsiteY55" fmla="*/ 993290 h 3652126"/>
              <a:gd name="connsiteX56" fmla="*/ 2453640 w 2589496"/>
              <a:gd name="connsiteY56" fmla="*/ 1084730 h 3652126"/>
              <a:gd name="connsiteX57" fmla="*/ 2438400 w 2589496"/>
              <a:gd name="connsiteY57" fmla="*/ 1130450 h 3652126"/>
              <a:gd name="connsiteX58" fmla="*/ 2499360 w 2589496"/>
              <a:gd name="connsiteY58" fmla="*/ 1206650 h 3652126"/>
              <a:gd name="connsiteX59" fmla="*/ 2581835 w 2589496"/>
              <a:gd name="connsiteY59" fmla="*/ 1256852 h 3652126"/>
              <a:gd name="connsiteX60" fmla="*/ 2575560 w 2589496"/>
              <a:gd name="connsiteY60" fmla="*/ 1343810 h 3652126"/>
              <a:gd name="connsiteX61" fmla="*/ 2545080 w 2589496"/>
              <a:gd name="connsiteY61" fmla="*/ 1435250 h 3652126"/>
              <a:gd name="connsiteX62" fmla="*/ 2529840 w 2589496"/>
              <a:gd name="connsiteY62" fmla="*/ 1480970 h 3652126"/>
              <a:gd name="connsiteX63" fmla="*/ 2481431 w 2589496"/>
              <a:gd name="connsiteY63" fmla="*/ 1583167 h 3652126"/>
              <a:gd name="connsiteX64" fmla="*/ 2392680 w 2589496"/>
              <a:gd name="connsiteY64" fmla="*/ 1709570 h 3652126"/>
              <a:gd name="connsiteX65" fmla="*/ 2362200 w 2589496"/>
              <a:gd name="connsiteY65" fmla="*/ 1755290 h 3652126"/>
              <a:gd name="connsiteX66" fmla="*/ 2362200 w 2589496"/>
              <a:gd name="connsiteY66" fmla="*/ 1816250 h 3652126"/>
              <a:gd name="connsiteX67" fmla="*/ 2369372 w 2589496"/>
              <a:gd name="connsiteY67" fmla="*/ 1906793 h 3652126"/>
              <a:gd name="connsiteX68" fmla="*/ 2323652 w 2589496"/>
              <a:gd name="connsiteY68" fmla="*/ 1983890 h 3652126"/>
              <a:gd name="connsiteX69" fmla="*/ 2286000 w 2589496"/>
              <a:gd name="connsiteY69" fmla="*/ 2029610 h 3652126"/>
              <a:gd name="connsiteX70" fmla="*/ 2271656 w 2589496"/>
              <a:gd name="connsiteY70" fmla="*/ 2064573 h 3652126"/>
              <a:gd name="connsiteX71" fmla="*/ 2133600 w 2589496"/>
              <a:gd name="connsiteY71" fmla="*/ 2197250 h 3652126"/>
              <a:gd name="connsiteX72" fmla="*/ 2103120 w 2589496"/>
              <a:gd name="connsiteY72" fmla="*/ 2242970 h 3652126"/>
              <a:gd name="connsiteX73" fmla="*/ 2072640 w 2589496"/>
              <a:gd name="connsiteY73" fmla="*/ 2288690 h 3652126"/>
              <a:gd name="connsiteX74" fmla="*/ 2022438 w 2589496"/>
              <a:gd name="connsiteY74" fmla="*/ 2330823 h 3652126"/>
              <a:gd name="connsiteX75" fmla="*/ 1981200 w 2589496"/>
              <a:gd name="connsiteY75" fmla="*/ 2395370 h 3652126"/>
              <a:gd name="connsiteX76" fmla="*/ 1922033 w 2589496"/>
              <a:gd name="connsiteY76" fmla="*/ 2450951 h 3652126"/>
              <a:gd name="connsiteX77" fmla="*/ 1889760 w 2589496"/>
              <a:gd name="connsiteY77" fmla="*/ 2502050 h 3652126"/>
              <a:gd name="connsiteX78" fmla="*/ 1905000 w 2589496"/>
              <a:gd name="connsiteY78" fmla="*/ 2547770 h 3652126"/>
              <a:gd name="connsiteX79" fmla="*/ 1946238 w 2589496"/>
              <a:gd name="connsiteY79" fmla="*/ 2607834 h 3652126"/>
              <a:gd name="connsiteX80" fmla="*/ 1874520 w 2589496"/>
              <a:gd name="connsiteY80" fmla="*/ 2700170 h 3652126"/>
              <a:gd name="connsiteX81" fmla="*/ 1828800 w 2589496"/>
              <a:gd name="connsiteY81" fmla="*/ 2715410 h 3652126"/>
              <a:gd name="connsiteX82" fmla="*/ 1737360 w 2589496"/>
              <a:gd name="connsiteY82" fmla="*/ 2776370 h 3652126"/>
              <a:gd name="connsiteX83" fmla="*/ 1691640 w 2589496"/>
              <a:gd name="connsiteY83" fmla="*/ 2806850 h 3652126"/>
              <a:gd name="connsiteX84" fmla="*/ 1645920 w 2589496"/>
              <a:gd name="connsiteY84" fmla="*/ 2822090 h 3652126"/>
              <a:gd name="connsiteX85" fmla="*/ 1463040 w 2589496"/>
              <a:gd name="connsiteY85" fmla="*/ 2913530 h 3652126"/>
              <a:gd name="connsiteX86" fmla="*/ 1417320 w 2589496"/>
              <a:gd name="connsiteY86" fmla="*/ 2928770 h 3652126"/>
              <a:gd name="connsiteX87" fmla="*/ 1371600 w 2589496"/>
              <a:gd name="connsiteY87" fmla="*/ 2944010 h 3652126"/>
              <a:gd name="connsiteX88" fmla="*/ 1341120 w 2589496"/>
              <a:gd name="connsiteY88" fmla="*/ 2989730 h 3652126"/>
              <a:gd name="connsiteX89" fmla="*/ 1295400 w 2589496"/>
              <a:gd name="connsiteY89" fmla="*/ 3004970 h 3652126"/>
              <a:gd name="connsiteX90" fmla="*/ 1249680 w 2589496"/>
              <a:gd name="connsiteY90" fmla="*/ 3035450 h 3652126"/>
              <a:gd name="connsiteX91" fmla="*/ 1232648 w 2589496"/>
              <a:gd name="connsiteY91" fmla="*/ 3333975 h 3652126"/>
              <a:gd name="connsiteX92" fmla="*/ 701040 w 2589496"/>
              <a:gd name="connsiteY92" fmla="*/ 3507890 h 3652126"/>
              <a:gd name="connsiteX93" fmla="*/ 167640 w 2589496"/>
              <a:gd name="connsiteY93" fmla="*/ 3645050 h 3652126"/>
              <a:gd name="connsiteX94" fmla="*/ 30480 w 2589496"/>
              <a:gd name="connsiteY94" fmla="*/ 3294530 h 3652126"/>
              <a:gd name="connsiteX95" fmla="*/ 15240 w 2589496"/>
              <a:gd name="connsiteY95" fmla="*/ 3248810 h 3652126"/>
              <a:gd name="connsiteX96" fmla="*/ 0 w 2589496"/>
              <a:gd name="connsiteY96" fmla="*/ 3111650 h 3652126"/>
              <a:gd name="connsiteX97" fmla="*/ 15240 w 2589496"/>
              <a:gd name="connsiteY97" fmla="*/ 3096410 h 3652126"/>
              <a:gd name="connsiteX0" fmla="*/ 15240 w 2589496"/>
              <a:gd name="connsiteY0" fmla="*/ 3096410 h 3652126"/>
              <a:gd name="connsiteX1" fmla="*/ 15240 w 2589496"/>
              <a:gd name="connsiteY1" fmla="*/ 3096410 h 3652126"/>
              <a:gd name="connsiteX2" fmla="*/ 152400 w 2589496"/>
              <a:gd name="connsiteY2" fmla="*/ 3050690 h 3652126"/>
              <a:gd name="connsiteX3" fmla="*/ 213360 w 2589496"/>
              <a:gd name="connsiteY3" fmla="*/ 3035450 h 3652126"/>
              <a:gd name="connsiteX4" fmla="*/ 304800 w 2589496"/>
              <a:gd name="connsiteY4" fmla="*/ 3004970 h 3652126"/>
              <a:gd name="connsiteX5" fmla="*/ 350520 w 2589496"/>
              <a:gd name="connsiteY5" fmla="*/ 2989730 h 3652126"/>
              <a:gd name="connsiteX6" fmla="*/ 396240 w 2589496"/>
              <a:gd name="connsiteY6" fmla="*/ 2974490 h 3652126"/>
              <a:gd name="connsiteX7" fmla="*/ 457200 w 2589496"/>
              <a:gd name="connsiteY7" fmla="*/ 2959250 h 3652126"/>
              <a:gd name="connsiteX8" fmla="*/ 548640 w 2589496"/>
              <a:gd name="connsiteY8" fmla="*/ 2913530 h 3652126"/>
              <a:gd name="connsiteX9" fmla="*/ 640080 w 2589496"/>
              <a:gd name="connsiteY9" fmla="*/ 2883050 h 3652126"/>
              <a:gd name="connsiteX10" fmla="*/ 685800 w 2589496"/>
              <a:gd name="connsiteY10" fmla="*/ 2837330 h 3652126"/>
              <a:gd name="connsiteX11" fmla="*/ 731520 w 2589496"/>
              <a:gd name="connsiteY11" fmla="*/ 2806850 h 3652126"/>
              <a:gd name="connsiteX12" fmla="*/ 762000 w 2589496"/>
              <a:gd name="connsiteY12" fmla="*/ 2761130 h 3652126"/>
              <a:gd name="connsiteX13" fmla="*/ 853440 w 2589496"/>
              <a:gd name="connsiteY13" fmla="*/ 2730650 h 3652126"/>
              <a:gd name="connsiteX14" fmla="*/ 944880 w 2589496"/>
              <a:gd name="connsiteY14" fmla="*/ 2654450 h 3652126"/>
              <a:gd name="connsiteX15" fmla="*/ 990600 w 2589496"/>
              <a:gd name="connsiteY15" fmla="*/ 2623970 h 3652126"/>
              <a:gd name="connsiteX16" fmla="*/ 1082040 w 2589496"/>
              <a:gd name="connsiteY16" fmla="*/ 2486810 h 3652126"/>
              <a:gd name="connsiteX17" fmla="*/ 1112520 w 2589496"/>
              <a:gd name="connsiteY17" fmla="*/ 2441090 h 3652126"/>
              <a:gd name="connsiteX18" fmla="*/ 1158240 w 2589496"/>
              <a:gd name="connsiteY18" fmla="*/ 2395370 h 3652126"/>
              <a:gd name="connsiteX19" fmla="*/ 1234440 w 2589496"/>
              <a:gd name="connsiteY19" fmla="*/ 2258210 h 3652126"/>
              <a:gd name="connsiteX20" fmla="*/ 1295400 w 2589496"/>
              <a:gd name="connsiteY20" fmla="*/ 2151530 h 3652126"/>
              <a:gd name="connsiteX21" fmla="*/ 1341120 w 2589496"/>
              <a:gd name="connsiteY21" fmla="*/ 2105810 h 3652126"/>
              <a:gd name="connsiteX22" fmla="*/ 1447800 w 2589496"/>
              <a:gd name="connsiteY22" fmla="*/ 1968650 h 3652126"/>
              <a:gd name="connsiteX23" fmla="*/ 1493520 w 2589496"/>
              <a:gd name="connsiteY23" fmla="*/ 1938170 h 3652126"/>
              <a:gd name="connsiteX24" fmla="*/ 1569720 w 2589496"/>
              <a:gd name="connsiteY24" fmla="*/ 1801010 h 3652126"/>
              <a:gd name="connsiteX25" fmla="*/ 1600200 w 2589496"/>
              <a:gd name="connsiteY25" fmla="*/ 1755290 h 3652126"/>
              <a:gd name="connsiteX26" fmla="*/ 1645920 w 2589496"/>
              <a:gd name="connsiteY26" fmla="*/ 1724810 h 3652126"/>
              <a:gd name="connsiteX27" fmla="*/ 1722120 w 2589496"/>
              <a:gd name="connsiteY27" fmla="*/ 1587650 h 3652126"/>
              <a:gd name="connsiteX28" fmla="*/ 1783080 w 2589496"/>
              <a:gd name="connsiteY28" fmla="*/ 1496210 h 3652126"/>
              <a:gd name="connsiteX29" fmla="*/ 1813560 w 2589496"/>
              <a:gd name="connsiteY29" fmla="*/ 1450490 h 3652126"/>
              <a:gd name="connsiteX30" fmla="*/ 1859280 w 2589496"/>
              <a:gd name="connsiteY30" fmla="*/ 1404770 h 3652126"/>
              <a:gd name="connsiteX31" fmla="*/ 1935480 w 2589496"/>
              <a:gd name="connsiteY31" fmla="*/ 1267610 h 3652126"/>
              <a:gd name="connsiteX32" fmla="*/ 1965960 w 2589496"/>
              <a:gd name="connsiteY32" fmla="*/ 1221890 h 3652126"/>
              <a:gd name="connsiteX33" fmla="*/ 1981200 w 2589496"/>
              <a:gd name="connsiteY33" fmla="*/ 1176170 h 3652126"/>
              <a:gd name="connsiteX34" fmla="*/ 2042160 w 2589496"/>
              <a:gd name="connsiteY34" fmla="*/ 1084730 h 3652126"/>
              <a:gd name="connsiteX35" fmla="*/ 2087880 w 2589496"/>
              <a:gd name="connsiteY35" fmla="*/ 978050 h 3652126"/>
              <a:gd name="connsiteX36" fmla="*/ 2118360 w 2589496"/>
              <a:gd name="connsiteY36" fmla="*/ 932330 h 3652126"/>
              <a:gd name="connsiteX37" fmla="*/ 2133600 w 2589496"/>
              <a:gd name="connsiteY37" fmla="*/ 886610 h 3652126"/>
              <a:gd name="connsiteX38" fmla="*/ 2164080 w 2589496"/>
              <a:gd name="connsiteY38" fmla="*/ 840890 h 3652126"/>
              <a:gd name="connsiteX39" fmla="*/ 2225040 w 2589496"/>
              <a:gd name="connsiteY39" fmla="*/ 688490 h 3652126"/>
              <a:gd name="connsiteX40" fmla="*/ 2255520 w 2589496"/>
              <a:gd name="connsiteY40" fmla="*/ 642770 h 3652126"/>
              <a:gd name="connsiteX41" fmla="*/ 2286000 w 2589496"/>
              <a:gd name="connsiteY41" fmla="*/ 551330 h 3652126"/>
              <a:gd name="connsiteX42" fmla="*/ 2316480 w 2589496"/>
              <a:gd name="connsiteY42" fmla="*/ 490370 h 3652126"/>
              <a:gd name="connsiteX43" fmla="*/ 2346960 w 2589496"/>
              <a:gd name="connsiteY43" fmla="*/ 398930 h 3652126"/>
              <a:gd name="connsiteX44" fmla="*/ 2362200 w 2589496"/>
              <a:gd name="connsiteY44" fmla="*/ 353210 h 3652126"/>
              <a:gd name="connsiteX45" fmla="*/ 2377440 w 2589496"/>
              <a:gd name="connsiteY45" fmla="*/ 109370 h 3652126"/>
              <a:gd name="connsiteX46" fmla="*/ 2410609 w 2589496"/>
              <a:gd name="connsiteY46" fmla="*/ 1 h 3652126"/>
              <a:gd name="connsiteX47" fmla="*/ 2498463 w 2589496"/>
              <a:gd name="connsiteY47" fmla="*/ 0 h 3652126"/>
              <a:gd name="connsiteX48" fmla="*/ 2524461 w 2589496"/>
              <a:gd name="connsiteY48" fmla="*/ 150607 h 3652126"/>
              <a:gd name="connsiteX49" fmla="*/ 2514600 w 2589496"/>
              <a:gd name="connsiteY49" fmla="*/ 246530 h 3652126"/>
              <a:gd name="connsiteX50" fmla="*/ 2507428 w 2589496"/>
              <a:gd name="connsiteY50" fmla="*/ 511885 h 3652126"/>
              <a:gd name="connsiteX51" fmla="*/ 2571078 w 2589496"/>
              <a:gd name="connsiteY51" fmla="*/ 554019 h 3652126"/>
              <a:gd name="connsiteX52" fmla="*/ 2537907 w 2589496"/>
              <a:gd name="connsiteY52" fmla="*/ 796963 h 3652126"/>
              <a:gd name="connsiteX53" fmla="*/ 2516393 w 2589496"/>
              <a:gd name="connsiteY53" fmla="*/ 892886 h 3652126"/>
              <a:gd name="connsiteX54" fmla="*/ 2484120 w 2589496"/>
              <a:gd name="connsiteY54" fmla="*/ 993290 h 3652126"/>
              <a:gd name="connsiteX55" fmla="*/ 2453640 w 2589496"/>
              <a:gd name="connsiteY55" fmla="*/ 1084730 h 3652126"/>
              <a:gd name="connsiteX56" fmla="*/ 2438400 w 2589496"/>
              <a:gd name="connsiteY56" fmla="*/ 1130450 h 3652126"/>
              <a:gd name="connsiteX57" fmla="*/ 2499360 w 2589496"/>
              <a:gd name="connsiteY57" fmla="*/ 1206650 h 3652126"/>
              <a:gd name="connsiteX58" fmla="*/ 2581835 w 2589496"/>
              <a:gd name="connsiteY58" fmla="*/ 1256852 h 3652126"/>
              <a:gd name="connsiteX59" fmla="*/ 2575560 w 2589496"/>
              <a:gd name="connsiteY59" fmla="*/ 1343810 h 3652126"/>
              <a:gd name="connsiteX60" fmla="*/ 2545080 w 2589496"/>
              <a:gd name="connsiteY60" fmla="*/ 1435250 h 3652126"/>
              <a:gd name="connsiteX61" fmla="*/ 2529840 w 2589496"/>
              <a:gd name="connsiteY61" fmla="*/ 1480970 h 3652126"/>
              <a:gd name="connsiteX62" fmla="*/ 2481431 w 2589496"/>
              <a:gd name="connsiteY62" fmla="*/ 1583167 h 3652126"/>
              <a:gd name="connsiteX63" fmla="*/ 2392680 w 2589496"/>
              <a:gd name="connsiteY63" fmla="*/ 1709570 h 3652126"/>
              <a:gd name="connsiteX64" fmla="*/ 2362200 w 2589496"/>
              <a:gd name="connsiteY64" fmla="*/ 1755290 h 3652126"/>
              <a:gd name="connsiteX65" fmla="*/ 2362200 w 2589496"/>
              <a:gd name="connsiteY65" fmla="*/ 1816250 h 3652126"/>
              <a:gd name="connsiteX66" fmla="*/ 2369372 w 2589496"/>
              <a:gd name="connsiteY66" fmla="*/ 1906793 h 3652126"/>
              <a:gd name="connsiteX67" fmla="*/ 2323652 w 2589496"/>
              <a:gd name="connsiteY67" fmla="*/ 1983890 h 3652126"/>
              <a:gd name="connsiteX68" fmla="*/ 2286000 w 2589496"/>
              <a:gd name="connsiteY68" fmla="*/ 2029610 h 3652126"/>
              <a:gd name="connsiteX69" fmla="*/ 2271656 w 2589496"/>
              <a:gd name="connsiteY69" fmla="*/ 2064573 h 3652126"/>
              <a:gd name="connsiteX70" fmla="*/ 2133600 w 2589496"/>
              <a:gd name="connsiteY70" fmla="*/ 2197250 h 3652126"/>
              <a:gd name="connsiteX71" fmla="*/ 2103120 w 2589496"/>
              <a:gd name="connsiteY71" fmla="*/ 2242970 h 3652126"/>
              <a:gd name="connsiteX72" fmla="*/ 2072640 w 2589496"/>
              <a:gd name="connsiteY72" fmla="*/ 2288690 h 3652126"/>
              <a:gd name="connsiteX73" fmla="*/ 2022438 w 2589496"/>
              <a:gd name="connsiteY73" fmla="*/ 2330823 h 3652126"/>
              <a:gd name="connsiteX74" fmla="*/ 1981200 w 2589496"/>
              <a:gd name="connsiteY74" fmla="*/ 2395370 h 3652126"/>
              <a:gd name="connsiteX75" fmla="*/ 1922033 w 2589496"/>
              <a:gd name="connsiteY75" fmla="*/ 2450951 h 3652126"/>
              <a:gd name="connsiteX76" fmla="*/ 1889760 w 2589496"/>
              <a:gd name="connsiteY76" fmla="*/ 2502050 h 3652126"/>
              <a:gd name="connsiteX77" fmla="*/ 1905000 w 2589496"/>
              <a:gd name="connsiteY77" fmla="*/ 2547770 h 3652126"/>
              <a:gd name="connsiteX78" fmla="*/ 1946238 w 2589496"/>
              <a:gd name="connsiteY78" fmla="*/ 2607834 h 3652126"/>
              <a:gd name="connsiteX79" fmla="*/ 1874520 w 2589496"/>
              <a:gd name="connsiteY79" fmla="*/ 2700170 h 3652126"/>
              <a:gd name="connsiteX80" fmla="*/ 1828800 w 2589496"/>
              <a:gd name="connsiteY80" fmla="*/ 2715410 h 3652126"/>
              <a:gd name="connsiteX81" fmla="*/ 1737360 w 2589496"/>
              <a:gd name="connsiteY81" fmla="*/ 2776370 h 3652126"/>
              <a:gd name="connsiteX82" fmla="*/ 1691640 w 2589496"/>
              <a:gd name="connsiteY82" fmla="*/ 2806850 h 3652126"/>
              <a:gd name="connsiteX83" fmla="*/ 1645920 w 2589496"/>
              <a:gd name="connsiteY83" fmla="*/ 2822090 h 3652126"/>
              <a:gd name="connsiteX84" fmla="*/ 1463040 w 2589496"/>
              <a:gd name="connsiteY84" fmla="*/ 2913530 h 3652126"/>
              <a:gd name="connsiteX85" fmla="*/ 1417320 w 2589496"/>
              <a:gd name="connsiteY85" fmla="*/ 2928770 h 3652126"/>
              <a:gd name="connsiteX86" fmla="*/ 1371600 w 2589496"/>
              <a:gd name="connsiteY86" fmla="*/ 2944010 h 3652126"/>
              <a:gd name="connsiteX87" fmla="*/ 1341120 w 2589496"/>
              <a:gd name="connsiteY87" fmla="*/ 2989730 h 3652126"/>
              <a:gd name="connsiteX88" fmla="*/ 1295400 w 2589496"/>
              <a:gd name="connsiteY88" fmla="*/ 3004970 h 3652126"/>
              <a:gd name="connsiteX89" fmla="*/ 1249680 w 2589496"/>
              <a:gd name="connsiteY89" fmla="*/ 3035450 h 3652126"/>
              <a:gd name="connsiteX90" fmla="*/ 1232648 w 2589496"/>
              <a:gd name="connsiteY90" fmla="*/ 3333975 h 3652126"/>
              <a:gd name="connsiteX91" fmla="*/ 701040 w 2589496"/>
              <a:gd name="connsiteY91" fmla="*/ 3507890 h 3652126"/>
              <a:gd name="connsiteX92" fmla="*/ 167640 w 2589496"/>
              <a:gd name="connsiteY92" fmla="*/ 3645050 h 3652126"/>
              <a:gd name="connsiteX93" fmla="*/ 30480 w 2589496"/>
              <a:gd name="connsiteY93" fmla="*/ 3294530 h 3652126"/>
              <a:gd name="connsiteX94" fmla="*/ 15240 w 2589496"/>
              <a:gd name="connsiteY94" fmla="*/ 3248810 h 3652126"/>
              <a:gd name="connsiteX95" fmla="*/ 0 w 2589496"/>
              <a:gd name="connsiteY95" fmla="*/ 3111650 h 3652126"/>
              <a:gd name="connsiteX96" fmla="*/ 15240 w 2589496"/>
              <a:gd name="connsiteY96" fmla="*/ 3096410 h 3652126"/>
              <a:gd name="connsiteX0" fmla="*/ 15240 w 2589496"/>
              <a:gd name="connsiteY0" fmla="*/ 3096410 h 3652126"/>
              <a:gd name="connsiteX1" fmla="*/ 15240 w 2589496"/>
              <a:gd name="connsiteY1" fmla="*/ 3096410 h 3652126"/>
              <a:gd name="connsiteX2" fmla="*/ 152400 w 2589496"/>
              <a:gd name="connsiteY2" fmla="*/ 3050690 h 3652126"/>
              <a:gd name="connsiteX3" fmla="*/ 213360 w 2589496"/>
              <a:gd name="connsiteY3" fmla="*/ 3035450 h 3652126"/>
              <a:gd name="connsiteX4" fmla="*/ 304800 w 2589496"/>
              <a:gd name="connsiteY4" fmla="*/ 3004970 h 3652126"/>
              <a:gd name="connsiteX5" fmla="*/ 350520 w 2589496"/>
              <a:gd name="connsiteY5" fmla="*/ 2989730 h 3652126"/>
              <a:gd name="connsiteX6" fmla="*/ 396240 w 2589496"/>
              <a:gd name="connsiteY6" fmla="*/ 2974490 h 3652126"/>
              <a:gd name="connsiteX7" fmla="*/ 457200 w 2589496"/>
              <a:gd name="connsiteY7" fmla="*/ 2959250 h 3652126"/>
              <a:gd name="connsiteX8" fmla="*/ 548640 w 2589496"/>
              <a:gd name="connsiteY8" fmla="*/ 2913530 h 3652126"/>
              <a:gd name="connsiteX9" fmla="*/ 640080 w 2589496"/>
              <a:gd name="connsiteY9" fmla="*/ 2883050 h 3652126"/>
              <a:gd name="connsiteX10" fmla="*/ 685800 w 2589496"/>
              <a:gd name="connsiteY10" fmla="*/ 2837330 h 3652126"/>
              <a:gd name="connsiteX11" fmla="*/ 731520 w 2589496"/>
              <a:gd name="connsiteY11" fmla="*/ 2806850 h 3652126"/>
              <a:gd name="connsiteX12" fmla="*/ 762000 w 2589496"/>
              <a:gd name="connsiteY12" fmla="*/ 2761130 h 3652126"/>
              <a:gd name="connsiteX13" fmla="*/ 853440 w 2589496"/>
              <a:gd name="connsiteY13" fmla="*/ 2730650 h 3652126"/>
              <a:gd name="connsiteX14" fmla="*/ 944880 w 2589496"/>
              <a:gd name="connsiteY14" fmla="*/ 2654450 h 3652126"/>
              <a:gd name="connsiteX15" fmla="*/ 990600 w 2589496"/>
              <a:gd name="connsiteY15" fmla="*/ 2623970 h 3652126"/>
              <a:gd name="connsiteX16" fmla="*/ 1082040 w 2589496"/>
              <a:gd name="connsiteY16" fmla="*/ 2486810 h 3652126"/>
              <a:gd name="connsiteX17" fmla="*/ 1112520 w 2589496"/>
              <a:gd name="connsiteY17" fmla="*/ 2441090 h 3652126"/>
              <a:gd name="connsiteX18" fmla="*/ 1158240 w 2589496"/>
              <a:gd name="connsiteY18" fmla="*/ 2395370 h 3652126"/>
              <a:gd name="connsiteX19" fmla="*/ 1234440 w 2589496"/>
              <a:gd name="connsiteY19" fmla="*/ 2258210 h 3652126"/>
              <a:gd name="connsiteX20" fmla="*/ 1295400 w 2589496"/>
              <a:gd name="connsiteY20" fmla="*/ 2151530 h 3652126"/>
              <a:gd name="connsiteX21" fmla="*/ 1341120 w 2589496"/>
              <a:gd name="connsiteY21" fmla="*/ 2105810 h 3652126"/>
              <a:gd name="connsiteX22" fmla="*/ 1447800 w 2589496"/>
              <a:gd name="connsiteY22" fmla="*/ 1968650 h 3652126"/>
              <a:gd name="connsiteX23" fmla="*/ 1493520 w 2589496"/>
              <a:gd name="connsiteY23" fmla="*/ 1938170 h 3652126"/>
              <a:gd name="connsiteX24" fmla="*/ 1569720 w 2589496"/>
              <a:gd name="connsiteY24" fmla="*/ 1801010 h 3652126"/>
              <a:gd name="connsiteX25" fmla="*/ 1600200 w 2589496"/>
              <a:gd name="connsiteY25" fmla="*/ 1755290 h 3652126"/>
              <a:gd name="connsiteX26" fmla="*/ 1645920 w 2589496"/>
              <a:gd name="connsiteY26" fmla="*/ 1724810 h 3652126"/>
              <a:gd name="connsiteX27" fmla="*/ 1722120 w 2589496"/>
              <a:gd name="connsiteY27" fmla="*/ 1587650 h 3652126"/>
              <a:gd name="connsiteX28" fmla="*/ 1783080 w 2589496"/>
              <a:gd name="connsiteY28" fmla="*/ 1496210 h 3652126"/>
              <a:gd name="connsiteX29" fmla="*/ 1813560 w 2589496"/>
              <a:gd name="connsiteY29" fmla="*/ 1450490 h 3652126"/>
              <a:gd name="connsiteX30" fmla="*/ 1859280 w 2589496"/>
              <a:gd name="connsiteY30" fmla="*/ 1404770 h 3652126"/>
              <a:gd name="connsiteX31" fmla="*/ 1935480 w 2589496"/>
              <a:gd name="connsiteY31" fmla="*/ 1267610 h 3652126"/>
              <a:gd name="connsiteX32" fmla="*/ 1965960 w 2589496"/>
              <a:gd name="connsiteY32" fmla="*/ 1221890 h 3652126"/>
              <a:gd name="connsiteX33" fmla="*/ 1981200 w 2589496"/>
              <a:gd name="connsiteY33" fmla="*/ 1176170 h 3652126"/>
              <a:gd name="connsiteX34" fmla="*/ 2042160 w 2589496"/>
              <a:gd name="connsiteY34" fmla="*/ 1084730 h 3652126"/>
              <a:gd name="connsiteX35" fmla="*/ 2087880 w 2589496"/>
              <a:gd name="connsiteY35" fmla="*/ 978050 h 3652126"/>
              <a:gd name="connsiteX36" fmla="*/ 2118360 w 2589496"/>
              <a:gd name="connsiteY36" fmla="*/ 932330 h 3652126"/>
              <a:gd name="connsiteX37" fmla="*/ 2133600 w 2589496"/>
              <a:gd name="connsiteY37" fmla="*/ 886610 h 3652126"/>
              <a:gd name="connsiteX38" fmla="*/ 2164080 w 2589496"/>
              <a:gd name="connsiteY38" fmla="*/ 840890 h 3652126"/>
              <a:gd name="connsiteX39" fmla="*/ 2225040 w 2589496"/>
              <a:gd name="connsiteY39" fmla="*/ 688490 h 3652126"/>
              <a:gd name="connsiteX40" fmla="*/ 2255520 w 2589496"/>
              <a:gd name="connsiteY40" fmla="*/ 642770 h 3652126"/>
              <a:gd name="connsiteX41" fmla="*/ 2286000 w 2589496"/>
              <a:gd name="connsiteY41" fmla="*/ 551330 h 3652126"/>
              <a:gd name="connsiteX42" fmla="*/ 2316480 w 2589496"/>
              <a:gd name="connsiteY42" fmla="*/ 490370 h 3652126"/>
              <a:gd name="connsiteX43" fmla="*/ 2346960 w 2589496"/>
              <a:gd name="connsiteY43" fmla="*/ 398930 h 3652126"/>
              <a:gd name="connsiteX44" fmla="*/ 2362200 w 2589496"/>
              <a:gd name="connsiteY44" fmla="*/ 353210 h 3652126"/>
              <a:gd name="connsiteX45" fmla="*/ 2377440 w 2589496"/>
              <a:gd name="connsiteY45" fmla="*/ 109370 h 3652126"/>
              <a:gd name="connsiteX46" fmla="*/ 2410609 w 2589496"/>
              <a:gd name="connsiteY46" fmla="*/ 1 h 3652126"/>
              <a:gd name="connsiteX47" fmla="*/ 2498463 w 2589496"/>
              <a:gd name="connsiteY47" fmla="*/ 0 h 3652126"/>
              <a:gd name="connsiteX48" fmla="*/ 2524461 w 2589496"/>
              <a:gd name="connsiteY48" fmla="*/ 150607 h 3652126"/>
              <a:gd name="connsiteX49" fmla="*/ 2514600 w 2589496"/>
              <a:gd name="connsiteY49" fmla="*/ 246530 h 3652126"/>
              <a:gd name="connsiteX50" fmla="*/ 2507428 w 2589496"/>
              <a:gd name="connsiteY50" fmla="*/ 511885 h 3652126"/>
              <a:gd name="connsiteX51" fmla="*/ 2571078 w 2589496"/>
              <a:gd name="connsiteY51" fmla="*/ 554019 h 3652126"/>
              <a:gd name="connsiteX52" fmla="*/ 2537907 w 2589496"/>
              <a:gd name="connsiteY52" fmla="*/ 796963 h 3652126"/>
              <a:gd name="connsiteX53" fmla="*/ 2516393 w 2589496"/>
              <a:gd name="connsiteY53" fmla="*/ 892886 h 3652126"/>
              <a:gd name="connsiteX54" fmla="*/ 2484120 w 2589496"/>
              <a:gd name="connsiteY54" fmla="*/ 993290 h 3652126"/>
              <a:gd name="connsiteX55" fmla="*/ 2453640 w 2589496"/>
              <a:gd name="connsiteY55" fmla="*/ 1084730 h 3652126"/>
              <a:gd name="connsiteX56" fmla="*/ 2420471 w 2589496"/>
              <a:gd name="connsiteY56" fmla="*/ 1152861 h 3652126"/>
              <a:gd name="connsiteX57" fmla="*/ 2499360 w 2589496"/>
              <a:gd name="connsiteY57" fmla="*/ 1206650 h 3652126"/>
              <a:gd name="connsiteX58" fmla="*/ 2581835 w 2589496"/>
              <a:gd name="connsiteY58" fmla="*/ 1256852 h 3652126"/>
              <a:gd name="connsiteX59" fmla="*/ 2575560 w 2589496"/>
              <a:gd name="connsiteY59" fmla="*/ 1343810 h 3652126"/>
              <a:gd name="connsiteX60" fmla="*/ 2545080 w 2589496"/>
              <a:gd name="connsiteY60" fmla="*/ 1435250 h 3652126"/>
              <a:gd name="connsiteX61" fmla="*/ 2529840 w 2589496"/>
              <a:gd name="connsiteY61" fmla="*/ 1480970 h 3652126"/>
              <a:gd name="connsiteX62" fmla="*/ 2481431 w 2589496"/>
              <a:gd name="connsiteY62" fmla="*/ 1583167 h 3652126"/>
              <a:gd name="connsiteX63" fmla="*/ 2392680 w 2589496"/>
              <a:gd name="connsiteY63" fmla="*/ 1709570 h 3652126"/>
              <a:gd name="connsiteX64" fmla="*/ 2362200 w 2589496"/>
              <a:gd name="connsiteY64" fmla="*/ 1755290 h 3652126"/>
              <a:gd name="connsiteX65" fmla="*/ 2362200 w 2589496"/>
              <a:gd name="connsiteY65" fmla="*/ 1816250 h 3652126"/>
              <a:gd name="connsiteX66" fmla="*/ 2369372 w 2589496"/>
              <a:gd name="connsiteY66" fmla="*/ 1906793 h 3652126"/>
              <a:gd name="connsiteX67" fmla="*/ 2323652 w 2589496"/>
              <a:gd name="connsiteY67" fmla="*/ 1983890 h 3652126"/>
              <a:gd name="connsiteX68" fmla="*/ 2286000 w 2589496"/>
              <a:gd name="connsiteY68" fmla="*/ 2029610 h 3652126"/>
              <a:gd name="connsiteX69" fmla="*/ 2271656 w 2589496"/>
              <a:gd name="connsiteY69" fmla="*/ 2064573 h 3652126"/>
              <a:gd name="connsiteX70" fmla="*/ 2133600 w 2589496"/>
              <a:gd name="connsiteY70" fmla="*/ 2197250 h 3652126"/>
              <a:gd name="connsiteX71" fmla="*/ 2103120 w 2589496"/>
              <a:gd name="connsiteY71" fmla="*/ 2242970 h 3652126"/>
              <a:gd name="connsiteX72" fmla="*/ 2072640 w 2589496"/>
              <a:gd name="connsiteY72" fmla="*/ 2288690 h 3652126"/>
              <a:gd name="connsiteX73" fmla="*/ 2022438 w 2589496"/>
              <a:gd name="connsiteY73" fmla="*/ 2330823 h 3652126"/>
              <a:gd name="connsiteX74" fmla="*/ 1981200 w 2589496"/>
              <a:gd name="connsiteY74" fmla="*/ 2395370 h 3652126"/>
              <a:gd name="connsiteX75" fmla="*/ 1922033 w 2589496"/>
              <a:gd name="connsiteY75" fmla="*/ 2450951 h 3652126"/>
              <a:gd name="connsiteX76" fmla="*/ 1889760 w 2589496"/>
              <a:gd name="connsiteY76" fmla="*/ 2502050 h 3652126"/>
              <a:gd name="connsiteX77" fmla="*/ 1905000 w 2589496"/>
              <a:gd name="connsiteY77" fmla="*/ 2547770 h 3652126"/>
              <a:gd name="connsiteX78" fmla="*/ 1946238 w 2589496"/>
              <a:gd name="connsiteY78" fmla="*/ 2607834 h 3652126"/>
              <a:gd name="connsiteX79" fmla="*/ 1874520 w 2589496"/>
              <a:gd name="connsiteY79" fmla="*/ 2700170 h 3652126"/>
              <a:gd name="connsiteX80" fmla="*/ 1828800 w 2589496"/>
              <a:gd name="connsiteY80" fmla="*/ 2715410 h 3652126"/>
              <a:gd name="connsiteX81" fmla="*/ 1737360 w 2589496"/>
              <a:gd name="connsiteY81" fmla="*/ 2776370 h 3652126"/>
              <a:gd name="connsiteX82" fmla="*/ 1691640 w 2589496"/>
              <a:gd name="connsiteY82" fmla="*/ 2806850 h 3652126"/>
              <a:gd name="connsiteX83" fmla="*/ 1645920 w 2589496"/>
              <a:gd name="connsiteY83" fmla="*/ 2822090 h 3652126"/>
              <a:gd name="connsiteX84" fmla="*/ 1463040 w 2589496"/>
              <a:gd name="connsiteY84" fmla="*/ 2913530 h 3652126"/>
              <a:gd name="connsiteX85" fmla="*/ 1417320 w 2589496"/>
              <a:gd name="connsiteY85" fmla="*/ 2928770 h 3652126"/>
              <a:gd name="connsiteX86" fmla="*/ 1371600 w 2589496"/>
              <a:gd name="connsiteY86" fmla="*/ 2944010 h 3652126"/>
              <a:gd name="connsiteX87" fmla="*/ 1341120 w 2589496"/>
              <a:gd name="connsiteY87" fmla="*/ 2989730 h 3652126"/>
              <a:gd name="connsiteX88" fmla="*/ 1295400 w 2589496"/>
              <a:gd name="connsiteY88" fmla="*/ 3004970 h 3652126"/>
              <a:gd name="connsiteX89" fmla="*/ 1249680 w 2589496"/>
              <a:gd name="connsiteY89" fmla="*/ 3035450 h 3652126"/>
              <a:gd name="connsiteX90" fmla="*/ 1232648 w 2589496"/>
              <a:gd name="connsiteY90" fmla="*/ 3333975 h 3652126"/>
              <a:gd name="connsiteX91" fmla="*/ 701040 w 2589496"/>
              <a:gd name="connsiteY91" fmla="*/ 3507890 h 3652126"/>
              <a:gd name="connsiteX92" fmla="*/ 167640 w 2589496"/>
              <a:gd name="connsiteY92" fmla="*/ 3645050 h 3652126"/>
              <a:gd name="connsiteX93" fmla="*/ 30480 w 2589496"/>
              <a:gd name="connsiteY93" fmla="*/ 3294530 h 3652126"/>
              <a:gd name="connsiteX94" fmla="*/ 15240 w 2589496"/>
              <a:gd name="connsiteY94" fmla="*/ 3248810 h 3652126"/>
              <a:gd name="connsiteX95" fmla="*/ 0 w 2589496"/>
              <a:gd name="connsiteY95" fmla="*/ 3111650 h 3652126"/>
              <a:gd name="connsiteX96" fmla="*/ 15240 w 2589496"/>
              <a:gd name="connsiteY96" fmla="*/ 3096410 h 3652126"/>
              <a:gd name="connsiteX0" fmla="*/ 15240 w 2589496"/>
              <a:gd name="connsiteY0" fmla="*/ 3096410 h 3652126"/>
              <a:gd name="connsiteX1" fmla="*/ 15240 w 2589496"/>
              <a:gd name="connsiteY1" fmla="*/ 3096410 h 3652126"/>
              <a:gd name="connsiteX2" fmla="*/ 152400 w 2589496"/>
              <a:gd name="connsiteY2" fmla="*/ 3050690 h 3652126"/>
              <a:gd name="connsiteX3" fmla="*/ 213360 w 2589496"/>
              <a:gd name="connsiteY3" fmla="*/ 3035450 h 3652126"/>
              <a:gd name="connsiteX4" fmla="*/ 304800 w 2589496"/>
              <a:gd name="connsiteY4" fmla="*/ 3004970 h 3652126"/>
              <a:gd name="connsiteX5" fmla="*/ 350520 w 2589496"/>
              <a:gd name="connsiteY5" fmla="*/ 2989730 h 3652126"/>
              <a:gd name="connsiteX6" fmla="*/ 396240 w 2589496"/>
              <a:gd name="connsiteY6" fmla="*/ 2974490 h 3652126"/>
              <a:gd name="connsiteX7" fmla="*/ 457200 w 2589496"/>
              <a:gd name="connsiteY7" fmla="*/ 2959250 h 3652126"/>
              <a:gd name="connsiteX8" fmla="*/ 548640 w 2589496"/>
              <a:gd name="connsiteY8" fmla="*/ 2913530 h 3652126"/>
              <a:gd name="connsiteX9" fmla="*/ 640080 w 2589496"/>
              <a:gd name="connsiteY9" fmla="*/ 2883050 h 3652126"/>
              <a:gd name="connsiteX10" fmla="*/ 685800 w 2589496"/>
              <a:gd name="connsiteY10" fmla="*/ 2837330 h 3652126"/>
              <a:gd name="connsiteX11" fmla="*/ 731520 w 2589496"/>
              <a:gd name="connsiteY11" fmla="*/ 2806850 h 3652126"/>
              <a:gd name="connsiteX12" fmla="*/ 762000 w 2589496"/>
              <a:gd name="connsiteY12" fmla="*/ 2761130 h 3652126"/>
              <a:gd name="connsiteX13" fmla="*/ 853440 w 2589496"/>
              <a:gd name="connsiteY13" fmla="*/ 2730650 h 3652126"/>
              <a:gd name="connsiteX14" fmla="*/ 944880 w 2589496"/>
              <a:gd name="connsiteY14" fmla="*/ 2654450 h 3652126"/>
              <a:gd name="connsiteX15" fmla="*/ 990600 w 2589496"/>
              <a:gd name="connsiteY15" fmla="*/ 2623970 h 3652126"/>
              <a:gd name="connsiteX16" fmla="*/ 1082040 w 2589496"/>
              <a:gd name="connsiteY16" fmla="*/ 2486810 h 3652126"/>
              <a:gd name="connsiteX17" fmla="*/ 1112520 w 2589496"/>
              <a:gd name="connsiteY17" fmla="*/ 2441090 h 3652126"/>
              <a:gd name="connsiteX18" fmla="*/ 1158240 w 2589496"/>
              <a:gd name="connsiteY18" fmla="*/ 2395370 h 3652126"/>
              <a:gd name="connsiteX19" fmla="*/ 1234440 w 2589496"/>
              <a:gd name="connsiteY19" fmla="*/ 2258210 h 3652126"/>
              <a:gd name="connsiteX20" fmla="*/ 1295400 w 2589496"/>
              <a:gd name="connsiteY20" fmla="*/ 2151530 h 3652126"/>
              <a:gd name="connsiteX21" fmla="*/ 1341120 w 2589496"/>
              <a:gd name="connsiteY21" fmla="*/ 2105810 h 3652126"/>
              <a:gd name="connsiteX22" fmla="*/ 1447800 w 2589496"/>
              <a:gd name="connsiteY22" fmla="*/ 1968650 h 3652126"/>
              <a:gd name="connsiteX23" fmla="*/ 1493520 w 2589496"/>
              <a:gd name="connsiteY23" fmla="*/ 1938170 h 3652126"/>
              <a:gd name="connsiteX24" fmla="*/ 1569720 w 2589496"/>
              <a:gd name="connsiteY24" fmla="*/ 1801010 h 3652126"/>
              <a:gd name="connsiteX25" fmla="*/ 1600200 w 2589496"/>
              <a:gd name="connsiteY25" fmla="*/ 1755290 h 3652126"/>
              <a:gd name="connsiteX26" fmla="*/ 1645920 w 2589496"/>
              <a:gd name="connsiteY26" fmla="*/ 1724810 h 3652126"/>
              <a:gd name="connsiteX27" fmla="*/ 1722120 w 2589496"/>
              <a:gd name="connsiteY27" fmla="*/ 1587650 h 3652126"/>
              <a:gd name="connsiteX28" fmla="*/ 1783080 w 2589496"/>
              <a:gd name="connsiteY28" fmla="*/ 1496210 h 3652126"/>
              <a:gd name="connsiteX29" fmla="*/ 1813560 w 2589496"/>
              <a:gd name="connsiteY29" fmla="*/ 1450490 h 3652126"/>
              <a:gd name="connsiteX30" fmla="*/ 1859280 w 2589496"/>
              <a:gd name="connsiteY30" fmla="*/ 1404770 h 3652126"/>
              <a:gd name="connsiteX31" fmla="*/ 1935480 w 2589496"/>
              <a:gd name="connsiteY31" fmla="*/ 1267610 h 3652126"/>
              <a:gd name="connsiteX32" fmla="*/ 1965960 w 2589496"/>
              <a:gd name="connsiteY32" fmla="*/ 1221890 h 3652126"/>
              <a:gd name="connsiteX33" fmla="*/ 1981200 w 2589496"/>
              <a:gd name="connsiteY33" fmla="*/ 1176170 h 3652126"/>
              <a:gd name="connsiteX34" fmla="*/ 2042160 w 2589496"/>
              <a:gd name="connsiteY34" fmla="*/ 1084730 h 3652126"/>
              <a:gd name="connsiteX35" fmla="*/ 2087880 w 2589496"/>
              <a:gd name="connsiteY35" fmla="*/ 978050 h 3652126"/>
              <a:gd name="connsiteX36" fmla="*/ 2118360 w 2589496"/>
              <a:gd name="connsiteY36" fmla="*/ 932330 h 3652126"/>
              <a:gd name="connsiteX37" fmla="*/ 2133600 w 2589496"/>
              <a:gd name="connsiteY37" fmla="*/ 886610 h 3652126"/>
              <a:gd name="connsiteX38" fmla="*/ 2164080 w 2589496"/>
              <a:gd name="connsiteY38" fmla="*/ 840890 h 3652126"/>
              <a:gd name="connsiteX39" fmla="*/ 2225040 w 2589496"/>
              <a:gd name="connsiteY39" fmla="*/ 688490 h 3652126"/>
              <a:gd name="connsiteX40" fmla="*/ 2255520 w 2589496"/>
              <a:gd name="connsiteY40" fmla="*/ 642770 h 3652126"/>
              <a:gd name="connsiteX41" fmla="*/ 2286000 w 2589496"/>
              <a:gd name="connsiteY41" fmla="*/ 551330 h 3652126"/>
              <a:gd name="connsiteX42" fmla="*/ 2316480 w 2589496"/>
              <a:gd name="connsiteY42" fmla="*/ 490370 h 3652126"/>
              <a:gd name="connsiteX43" fmla="*/ 2346960 w 2589496"/>
              <a:gd name="connsiteY43" fmla="*/ 398930 h 3652126"/>
              <a:gd name="connsiteX44" fmla="*/ 2362200 w 2589496"/>
              <a:gd name="connsiteY44" fmla="*/ 353210 h 3652126"/>
              <a:gd name="connsiteX45" fmla="*/ 2377440 w 2589496"/>
              <a:gd name="connsiteY45" fmla="*/ 109370 h 3652126"/>
              <a:gd name="connsiteX46" fmla="*/ 2410609 w 2589496"/>
              <a:gd name="connsiteY46" fmla="*/ 1 h 3652126"/>
              <a:gd name="connsiteX47" fmla="*/ 2498463 w 2589496"/>
              <a:gd name="connsiteY47" fmla="*/ 0 h 3652126"/>
              <a:gd name="connsiteX48" fmla="*/ 2524461 w 2589496"/>
              <a:gd name="connsiteY48" fmla="*/ 150607 h 3652126"/>
              <a:gd name="connsiteX49" fmla="*/ 2514600 w 2589496"/>
              <a:gd name="connsiteY49" fmla="*/ 246530 h 3652126"/>
              <a:gd name="connsiteX50" fmla="*/ 2507428 w 2589496"/>
              <a:gd name="connsiteY50" fmla="*/ 511885 h 3652126"/>
              <a:gd name="connsiteX51" fmla="*/ 2571078 w 2589496"/>
              <a:gd name="connsiteY51" fmla="*/ 554019 h 3652126"/>
              <a:gd name="connsiteX52" fmla="*/ 2537907 w 2589496"/>
              <a:gd name="connsiteY52" fmla="*/ 796963 h 3652126"/>
              <a:gd name="connsiteX53" fmla="*/ 2516393 w 2589496"/>
              <a:gd name="connsiteY53" fmla="*/ 892886 h 3652126"/>
              <a:gd name="connsiteX54" fmla="*/ 2484120 w 2589496"/>
              <a:gd name="connsiteY54" fmla="*/ 993290 h 3652126"/>
              <a:gd name="connsiteX55" fmla="*/ 2453640 w 2589496"/>
              <a:gd name="connsiteY55" fmla="*/ 1084730 h 3652126"/>
              <a:gd name="connsiteX56" fmla="*/ 2420471 w 2589496"/>
              <a:gd name="connsiteY56" fmla="*/ 1152861 h 3652126"/>
              <a:gd name="connsiteX57" fmla="*/ 2499360 w 2589496"/>
              <a:gd name="connsiteY57" fmla="*/ 1206650 h 3652126"/>
              <a:gd name="connsiteX58" fmla="*/ 2581835 w 2589496"/>
              <a:gd name="connsiteY58" fmla="*/ 1256852 h 3652126"/>
              <a:gd name="connsiteX59" fmla="*/ 2575560 w 2589496"/>
              <a:gd name="connsiteY59" fmla="*/ 1343810 h 3652126"/>
              <a:gd name="connsiteX60" fmla="*/ 2545080 w 2589496"/>
              <a:gd name="connsiteY60" fmla="*/ 1435250 h 3652126"/>
              <a:gd name="connsiteX61" fmla="*/ 2529840 w 2589496"/>
              <a:gd name="connsiteY61" fmla="*/ 1480970 h 3652126"/>
              <a:gd name="connsiteX62" fmla="*/ 2481431 w 2589496"/>
              <a:gd name="connsiteY62" fmla="*/ 1583167 h 3652126"/>
              <a:gd name="connsiteX63" fmla="*/ 2392680 w 2589496"/>
              <a:gd name="connsiteY63" fmla="*/ 1709570 h 3652126"/>
              <a:gd name="connsiteX64" fmla="*/ 2362200 w 2589496"/>
              <a:gd name="connsiteY64" fmla="*/ 1755290 h 3652126"/>
              <a:gd name="connsiteX65" fmla="*/ 2362200 w 2589496"/>
              <a:gd name="connsiteY65" fmla="*/ 1816250 h 3652126"/>
              <a:gd name="connsiteX66" fmla="*/ 2369372 w 2589496"/>
              <a:gd name="connsiteY66" fmla="*/ 1906793 h 3652126"/>
              <a:gd name="connsiteX67" fmla="*/ 2323652 w 2589496"/>
              <a:gd name="connsiteY67" fmla="*/ 1983890 h 3652126"/>
              <a:gd name="connsiteX68" fmla="*/ 2286000 w 2589496"/>
              <a:gd name="connsiteY68" fmla="*/ 2029610 h 3652126"/>
              <a:gd name="connsiteX69" fmla="*/ 2271656 w 2589496"/>
              <a:gd name="connsiteY69" fmla="*/ 2064573 h 3652126"/>
              <a:gd name="connsiteX70" fmla="*/ 2133600 w 2589496"/>
              <a:gd name="connsiteY70" fmla="*/ 2197250 h 3652126"/>
              <a:gd name="connsiteX71" fmla="*/ 2103120 w 2589496"/>
              <a:gd name="connsiteY71" fmla="*/ 2242970 h 3652126"/>
              <a:gd name="connsiteX72" fmla="*/ 2072640 w 2589496"/>
              <a:gd name="connsiteY72" fmla="*/ 2288690 h 3652126"/>
              <a:gd name="connsiteX73" fmla="*/ 2022438 w 2589496"/>
              <a:gd name="connsiteY73" fmla="*/ 2330823 h 3652126"/>
              <a:gd name="connsiteX74" fmla="*/ 1981200 w 2589496"/>
              <a:gd name="connsiteY74" fmla="*/ 2395370 h 3652126"/>
              <a:gd name="connsiteX75" fmla="*/ 1922033 w 2589496"/>
              <a:gd name="connsiteY75" fmla="*/ 2450951 h 3652126"/>
              <a:gd name="connsiteX76" fmla="*/ 1889760 w 2589496"/>
              <a:gd name="connsiteY76" fmla="*/ 2502050 h 3652126"/>
              <a:gd name="connsiteX77" fmla="*/ 1905000 w 2589496"/>
              <a:gd name="connsiteY77" fmla="*/ 2547770 h 3652126"/>
              <a:gd name="connsiteX78" fmla="*/ 1946238 w 2589496"/>
              <a:gd name="connsiteY78" fmla="*/ 2607834 h 3652126"/>
              <a:gd name="connsiteX79" fmla="*/ 1874520 w 2589496"/>
              <a:gd name="connsiteY79" fmla="*/ 2700170 h 3652126"/>
              <a:gd name="connsiteX80" fmla="*/ 1828800 w 2589496"/>
              <a:gd name="connsiteY80" fmla="*/ 2715410 h 3652126"/>
              <a:gd name="connsiteX81" fmla="*/ 1737360 w 2589496"/>
              <a:gd name="connsiteY81" fmla="*/ 2776370 h 3652126"/>
              <a:gd name="connsiteX82" fmla="*/ 1691640 w 2589496"/>
              <a:gd name="connsiteY82" fmla="*/ 2806850 h 3652126"/>
              <a:gd name="connsiteX83" fmla="*/ 1645920 w 2589496"/>
              <a:gd name="connsiteY83" fmla="*/ 2822090 h 3652126"/>
              <a:gd name="connsiteX84" fmla="*/ 1463040 w 2589496"/>
              <a:gd name="connsiteY84" fmla="*/ 2913530 h 3652126"/>
              <a:gd name="connsiteX85" fmla="*/ 1417320 w 2589496"/>
              <a:gd name="connsiteY85" fmla="*/ 2928770 h 3652126"/>
              <a:gd name="connsiteX86" fmla="*/ 1371600 w 2589496"/>
              <a:gd name="connsiteY86" fmla="*/ 2944010 h 3652126"/>
              <a:gd name="connsiteX87" fmla="*/ 1341120 w 2589496"/>
              <a:gd name="connsiteY87" fmla="*/ 2989730 h 3652126"/>
              <a:gd name="connsiteX88" fmla="*/ 1295400 w 2589496"/>
              <a:gd name="connsiteY88" fmla="*/ 3004970 h 3652126"/>
              <a:gd name="connsiteX89" fmla="*/ 1249680 w 2589496"/>
              <a:gd name="connsiteY89" fmla="*/ 3035450 h 3652126"/>
              <a:gd name="connsiteX90" fmla="*/ 1232648 w 2589496"/>
              <a:gd name="connsiteY90" fmla="*/ 3333975 h 3652126"/>
              <a:gd name="connsiteX91" fmla="*/ 701040 w 2589496"/>
              <a:gd name="connsiteY91" fmla="*/ 3507890 h 3652126"/>
              <a:gd name="connsiteX92" fmla="*/ 167640 w 2589496"/>
              <a:gd name="connsiteY92" fmla="*/ 3645050 h 3652126"/>
              <a:gd name="connsiteX93" fmla="*/ 30480 w 2589496"/>
              <a:gd name="connsiteY93" fmla="*/ 3294530 h 3652126"/>
              <a:gd name="connsiteX94" fmla="*/ 15240 w 2589496"/>
              <a:gd name="connsiteY94" fmla="*/ 3248810 h 3652126"/>
              <a:gd name="connsiteX95" fmla="*/ 0 w 2589496"/>
              <a:gd name="connsiteY95" fmla="*/ 3111650 h 3652126"/>
              <a:gd name="connsiteX96" fmla="*/ 15240 w 2589496"/>
              <a:gd name="connsiteY96" fmla="*/ 3096410 h 3652126"/>
              <a:gd name="connsiteX0" fmla="*/ 15240 w 2589496"/>
              <a:gd name="connsiteY0" fmla="*/ 3096410 h 3652126"/>
              <a:gd name="connsiteX1" fmla="*/ 15240 w 2589496"/>
              <a:gd name="connsiteY1" fmla="*/ 3096410 h 3652126"/>
              <a:gd name="connsiteX2" fmla="*/ 152400 w 2589496"/>
              <a:gd name="connsiteY2" fmla="*/ 3050690 h 3652126"/>
              <a:gd name="connsiteX3" fmla="*/ 213360 w 2589496"/>
              <a:gd name="connsiteY3" fmla="*/ 3035450 h 3652126"/>
              <a:gd name="connsiteX4" fmla="*/ 304800 w 2589496"/>
              <a:gd name="connsiteY4" fmla="*/ 3004970 h 3652126"/>
              <a:gd name="connsiteX5" fmla="*/ 350520 w 2589496"/>
              <a:gd name="connsiteY5" fmla="*/ 2989730 h 3652126"/>
              <a:gd name="connsiteX6" fmla="*/ 396240 w 2589496"/>
              <a:gd name="connsiteY6" fmla="*/ 2974490 h 3652126"/>
              <a:gd name="connsiteX7" fmla="*/ 457200 w 2589496"/>
              <a:gd name="connsiteY7" fmla="*/ 2959250 h 3652126"/>
              <a:gd name="connsiteX8" fmla="*/ 548640 w 2589496"/>
              <a:gd name="connsiteY8" fmla="*/ 2913530 h 3652126"/>
              <a:gd name="connsiteX9" fmla="*/ 640080 w 2589496"/>
              <a:gd name="connsiteY9" fmla="*/ 2883050 h 3652126"/>
              <a:gd name="connsiteX10" fmla="*/ 685800 w 2589496"/>
              <a:gd name="connsiteY10" fmla="*/ 2837330 h 3652126"/>
              <a:gd name="connsiteX11" fmla="*/ 731520 w 2589496"/>
              <a:gd name="connsiteY11" fmla="*/ 2806850 h 3652126"/>
              <a:gd name="connsiteX12" fmla="*/ 762000 w 2589496"/>
              <a:gd name="connsiteY12" fmla="*/ 2761130 h 3652126"/>
              <a:gd name="connsiteX13" fmla="*/ 853440 w 2589496"/>
              <a:gd name="connsiteY13" fmla="*/ 2730650 h 3652126"/>
              <a:gd name="connsiteX14" fmla="*/ 944880 w 2589496"/>
              <a:gd name="connsiteY14" fmla="*/ 2654450 h 3652126"/>
              <a:gd name="connsiteX15" fmla="*/ 990600 w 2589496"/>
              <a:gd name="connsiteY15" fmla="*/ 2623970 h 3652126"/>
              <a:gd name="connsiteX16" fmla="*/ 1082040 w 2589496"/>
              <a:gd name="connsiteY16" fmla="*/ 2486810 h 3652126"/>
              <a:gd name="connsiteX17" fmla="*/ 1112520 w 2589496"/>
              <a:gd name="connsiteY17" fmla="*/ 2441090 h 3652126"/>
              <a:gd name="connsiteX18" fmla="*/ 1158240 w 2589496"/>
              <a:gd name="connsiteY18" fmla="*/ 2395370 h 3652126"/>
              <a:gd name="connsiteX19" fmla="*/ 1234440 w 2589496"/>
              <a:gd name="connsiteY19" fmla="*/ 2258210 h 3652126"/>
              <a:gd name="connsiteX20" fmla="*/ 1295400 w 2589496"/>
              <a:gd name="connsiteY20" fmla="*/ 2151530 h 3652126"/>
              <a:gd name="connsiteX21" fmla="*/ 1341120 w 2589496"/>
              <a:gd name="connsiteY21" fmla="*/ 2105810 h 3652126"/>
              <a:gd name="connsiteX22" fmla="*/ 1447800 w 2589496"/>
              <a:gd name="connsiteY22" fmla="*/ 1968650 h 3652126"/>
              <a:gd name="connsiteX23" fmla="*/ 1493520 w 2589496"/>
              <a:gd name="connsiteY23" fmla="*/ 1938170 h 3652126"/>
              <a:gd name="connsiteX24" fmla="*/ 1569720 w 2589496"/>
              <a:gd name="connsiteY24" fmla="*/ 1801010 h 3652126"/>
              <a:gd name="connsiteX25" fmla="*/ 1600200 w 2589496"/>
              <a:gd name="connsiteY25" fmla="*/ 1755290 h 3652126"/>
              <a:gd name="connsiteX26" fmla="*/ 1645920 w 2589496"/>
              <a:gd name="connsiteY26" fmla="*/ 1724810 h 3652126"/>
              <a:gd name="connsiteX27" fmla="*/ 1722120 w 2589496"/>
              <a:gd name="connsiteY27" fmla="*/ 1587650 h 3652126"/>
              <a:gd name="connsiteX28" fmla="*/ 1783080 w 2589496"/>
              <a:gd name="connsiteY28" fmla="*/ 1496210 h 3652126"/>
              <a:gd name="connsiteX29" fmla="*/ 1813560 w 2589496"/>
              <a:gd name="connsiteY29" fmla="*/ 1450490 h 3652126"/>
              <a:gd name="connsiteX30" fmla="*/ 1859280 w 2589496"/>
              <a:gd name="connsiteY30" fmla="*/ 1404770 h 3652126"/>
              <a:gd name="connsiteX31" fmla="*/ 1935480 w 2589496"/>
              <a:gd name="connsiteY31" fmla="*/ 1267610 h 3652126"/>
              <a:gd name="connsiteX32" fmla="*/ 1965960 w 2589496"/>
              <a:gd name="connsiteY32" fmla="*/ 1221890 h 3652126"/>
              <a:gd name="connsiteX33" fmla="*/ 1981200 w 2589496"/>
              <a:gd name="connsiteY33" fmla="*/ 1176170 h 3652126"/>
              <a:gd name="connsiteX34" fmla="*/ 2042160 w 2589496"/>
              <a:gd name="connsiteY34" fmla="*/ 1084730 h 3652126"/>
              <a:gd name="connsiteX35" fmla="*/ 2087880 w 2589496"/>
              <a:gd name="connsiteY35" fmla="*/ 978050 h 3652126"/>
              <a:gd name="connsiteX36" fmla="*/ 2118360 w 2589496"/>
              <a:gd name="connsiteY36" fmla="*/ 932330 h 3652126"/>
              <a:gd name="connsiteX37" fmla="*/ 2133600 w 2589496"/>
              <a:gd name="connsiteY37" fmla="*/ 886610 h 3652126"/>
              <a:gd name="connsiteX38" fmla="*/ 2164080 w 2589496"/>
              <a:gd name="connsiteY38" fmla="*/ 840890 h 3652126"/>
              <a:gd name="connsiteX39" fmla="*/ 2225040 w 2589496"/>
              <a:gd name="connsiteY39" fmla="*/ 688490 h 3652126"/>
              <a:gd name="connsiteX40" fmla="*/ 2255520 w 2589496"/>
              <a:gd name="connsiteY40" fmla="*/ 642770 h 3652126"/>
              <a:gd name="connsiteX41" fmla="*/ 2286000 w 2589496"/>
              <a:gd name="connsiteY41" fmla="*/ 551330 h 3652126"/>
              <a:gd name="connsiteX42" fmla="*/ 2316480 w 2589496"/>
              <a:gd name="connsiteY42" fmla="*/ 490370 h 3652126"/>
              <a:gd name="connsiteX43" fmla="*/ 2346960 w 2589496"/>
              <a:gd name="connsiteY43" fmla="*/ 398930 h 3652126"/>
              <a:gd name="connsiteX44" fmla="*/ 2362200 w 2589496"/>
              <a:gd name="connsiteY44" fmla="*/ 353210 h 3652126"/>
              <a:gd name="connsiteX45" fmla="*/ 2377440 w 2589496"/>
              <a:gd name="connsiteY45" fmla="*/ 109370 h 3652126"/>
              <a:gd name="connsiteX46" fmla="*/ 2410609 w 2589496"/>
              <a:gd name="connsiteY46" fmla="*/ 1 h 3652126"/>
              <a:gd name="connsiteX47" fmla="*/ 2498463 w 2589496"/>
              <a:gd name="connsiteY47" fmla="*/ 0 h 3652126"/>
              <a:gd name="connsiteX48" fmla="*/ 2524461 w 2589496"/>
              <a:gd name="connsiteY48" fmla="*/ 150607 h 3652126"/>
              <a:gd name="connsiteX49" fmla="*/ 2514600 w 2589496"/>
              <a:gd name="connsiteY49" fmla="*/ 246530 h 3652126"/>
              <a:gd name="connsiteX50" fmla="*/ 2507428 w 2589496"/>
              <a:gd name="connsiteY50" fmla="*/ 511885 h 3652126"/>
              <a:gd name="connsiteX51" fmla="*/ 2571078 w 2589496"/>
              <a:gd name="connsiteY51" fmla="*/ 554019 h 3652126"/>
              <a:gd name="connsiteX52" fmla="*/ 2537907 w 2589496"/>
              <a:gd name="connsiteY52" fmla="*/ 796963 h 3652126"/>
              <a:gd name="connsiteX53" fmla="*/ 2516393 w 2589496"/>
              <a:gd name="connsiteY53" fmla="*/ 892886 h 3652126"/>
              <a:gd name="connsiteX54" fmla="*/ 2484120 w 2589496"/>
              <a:gd name="connsiteY54" fmla="*/ 993290 h 3652126"/>
              <a:gd name="connsiteX55" fmla="*/ 2453640 w 2589496"/>
              <a:gd name="connsiteY55" fmla="*/ 1084730 h 3652126"/>
              <a:gd name="connsiteX56" fmla="*/ 2420471 w 2589496"/>
              <a:gd name="connsiteY56" fmla="*/ 1152861 h 3652126"/>
              <a:gd name="connsiteX57" fmla="*/ 2499360 w 2589496"/>
              <a:gd name="connsiteY57" fmla="*/ 1206650 h 3652126"/>
              <a:gd name="connsiteX58" fmla="*/ 2581835 w 2589496"/>
              <a:gd name="connsiteY58" fmla="*/ 1256852 h 3652126"/>
              <a:gd name="connsiteX59" fmla="*/ 2575560 w 2589496"/>
              <a:gd name="connsiteY59" fmla="*/ 1343810 h 3652126"/>
              <a:gd name="connsiteX60" fmla="*/ 2545080 w 2589496"/>
              <a:gd name="connsiteY60" fmla="*/ 1435250 h 3652126"/>
              <a:gd name="connsiteX61" fmla="*/ 2529840 w 2589496"/>
              <a:gd name="connsiteY61" fmla="*/ 1480970 h 3652126"/>
              <a:gd name="connsiteX62" fmla="*/ 2481431 w 2589496"/>
              <a:gd name="connsiteY62" fmla="*/ 1583167 h 3652126"/>
              <a:gd name="connsiteX63" fmla="*/ 2392680 w 2589496"/>
              <a:gd name="connsiteY63" fmla="*/ 1709570 h 3652126"/>
              <a:gd name="connsiteX64" fmla="*/ 2362200 w 2589496"/>
              <a:gd name="connsiteY64" fmla="*/ 1755290 h 3652126"/>
              <a:gd name="connsiteX65" fmla="*/ 2362200 w 2589496"/>
              <a:gd name="connsiteY65" fmla="*/ 1816250 h 3652126"/>
              <a:gd name="connsiteX66" fmla="*/ 2369372 w 2589496"/>
              <a:gd name="connsiteY66" fmla="*/ 1906793 h 3652126"/>
              <a:gd name="connsiteX67" fmla="*/ 2323652 w 2589496"/>
              <a:gd name="connsiteY67" fmla="*/ 1983890 h 3652126"/>
              <a:gd name="connsiteX68" fmla="*/ 2286000 w 2589496"/>
              <a:gd name="connsiteY68" fmla="*/ 2029610 h 3652126"/>
              <a:gd name="connsiteX69" fmla="*/ 2271656 w 2589496"/>
              <a:gd name="connsiteY69" fmla="*/ 2064573 h 3652126"/>
              <a:gd name="connsiteX70" fmla="*/ 2133600 w 2589496"/>
              <a:gd name="connsiteY70" fmla="*/ 2197250 h 3652126"/>
              <a:gd name="connsiteX71" fmla="*/ 2103120 w 2589496"/>
              <a:gd name="connsiteY71" fmla="*/ 2242970 h 3652126"/>
              <a:gd name="connsiteX72" fmla="*/ 2072640 w 2589496"/>
              <a:gd name="connsiteY72" fmla="*/ 2288690 h 3652126"/>
              <a:gd name="connsiteX73" fmla="*/ 2022438 w 2589496"/>
              <a:gd name="connsiteY73" fmla="*/ 2330823 h 3652126"/>
              <a:gd name="connsiteX74" fmla="*/ 1981200 w 2589496"/>
              <a:gd name="connsiteY74" fmla="*/ 2395370 h 3652126"/>
              <a:gd name="connsiteX75" fmla="*/ 1922033 w 2589496"/>
              <a:gd name="connsiteY75" fmla="*/ 2450951 h 3652126"/>
              <a:gd name="connsiteX76" fmla="*/ 1889760 w 2589496"/>
              <a:gd name="connsiteY76" fmla="*/ 2502050 h 3652126"/>
              <a:gd name="connsiteX77" fmla="*/ 1905000 w 2589496"/>
              <a:gd name="connsiteY77" fmla="*/ 2547770 h 3652126"/>
              <a:gd name="connsiteX78" fmla="*/ 1946238 w 2589496"/>
              <a:gd name="connsiteY78" fmla="*/ 2607834 h 3652126"/>
              <a:gd name="connsiteX79" fmla="*/ 1874520 w 2589496"/>
              <a:gd name="connsiteY79" fmla="*/ 2700170 h 3652126"/>
              <a:gd name="connsiteX80" fmla="*/ 1828800 w 2589496"/>
              <a:gd name="connsiteY80" fmla="*/ 2715410 h 3652126"/>
              <a:gd name="connsiteX81" fmla="*/ 1737360 w 2589496"/>
              <a:gd name="connsiteY81" fmla="*/ 2776370 h 3652126"/>
              <a:gd name="connsiteX82" fmla="*/ 1691640 w 2589496"/>
              <a:gd name="connsiteY82" fmla="*/ 2806850 h 3652126"/>
              <a:gd name="connsiteX83" fmla="*/ 1645920 w 2589496"/>
              <a:gd name="connsiteY83" fmla="*/ 2822090 h 3652126"/>
              <a:gd name="connsiteX84" fmla="*/ 1463040 w 2589496"/>
              <a:gd name="connsiteY84" fmla="*/ 2913530 h 3652126"/>
              <a:gd name="connsiteX85" fmla="*/ 1417320 w 2589496"/>
              <a:gd name="connsiteY85" fmla="*/ 2928770 h 3652126"/>
              <a:gd name="connsiteX86" fmla="*/ 1371600 w 2589496"/>
              <a:gd name="connsiteY86" fmla="*/ 2944010 h 3652126"/>
              <a:gd name="connsiteX87" fmla="*/ 1341120 w 2589496"/>
              <a:gd name="connsiteY87" fmla="*/ 2989730 h 3652126"/>
              <a:gd name="connsiteX88" fmla="*/ 1295400 w 2589496"/>
              <a:gd name="connsiteY88" fmla="*/ 3004970 h 3652126"/>
              <a:gd name="connsiteX89" fmla="*/ 1249680 w 2589496"/>
              <a:gd name="connsiteY89" fmla="*/ 3035450 h 3652126"/>
              <a:gd name="connsiteX90" fmla="*/ 1232648 w 2589496"/>
              <a:gd name="connsiteY90" fmla="*/ 3333975 h 3652126"/>
              <a:gd name="connsiteX91" fmla="*/ 701040 w 2589496"/>
              <a:gd name="connsiteY91" fmla="*/ 3507890 h 3652126"/>
              <a:gd name="connsiteX92" fmla="*/ 167640 w 2589496"/>
              <a:gd name="connsiteY92" fmla="*/ 3645050 h 3652126"/>
              <a:gd name="connsiteX93" fmla="*/ 30480 w 2589496"/>
              <a:gd name="connsiteY93" fmla="*/ 3294530 h 3652126"/>
              <a:gd name="connsiteX94" fmla="*/ 15240 w 2589496"/>
              <a:gd name="connsiteY94" fmla="*/ 3248810 h 3652126"/>
              <a:gd name="connsiteX95" fmla="*/ 0 w 2589496"/>
              <a:gd name="connsiteY95" fmla="*/ 3111650 h 3652126"/>
              <a:gd name="connsiteX96" fmla="*/ 15240 w 2589496"/>
              <a:gd name="connsiteY96" fmla="*/ 3096410 h 3652126"/>
              <a:gd name="connsiteX0" fmla="*/ 15240 w 2589496"/>
              <a:gd name="connsiteY0" fmla="*/ 3096410 h 3652126"/>
              <a:gd name="connsiteX1" fmla="*/ 15240 w 2589496"/>
              <a:gd name="connsiteY1" fmla="*/ 3096410 h 3652126"/>
              <a:gd name="connsiteX2" fmla="*/ 152400 w 2589496"/>
              <a:gd name="connsiteY2" fmla="*/ 3050690 h 3652126"/>
              <a:gd name="connsiteX3" fmla="*/ 213360 w 2589496"/>
              <a:gd name="connsiteY3" fmla="*/ 3035450 h 3652126"/>
              <a:gd name="connsiteX4" fmla="*/ 304800 w 2589496"/>
              <a:gd name="connsiteY4" fmla="*/ 3004970 h 3652126"/>
              <a:gd name="connsiteX5" fmla="*/ 350520 w 2589496"/>
              <a:gd name="connsiteY5" fmla="*/ 2989730 h 3652126"/>
              <a:gd name="connsiteX6" fmla="*/ 396240 w 2589496"/>
              <a:gd name="connsiteY6" fmla="*/ 2974490 h 3652126"/>
              <a:gd name="connsiteX7" fmla="*/ 457200 w 2589496"/>
              <a:gd name="connsiteY7" fmla="*/ 2959250 h 3652126"/>
              <a:gd name="connsiteX8" fmla="*/ 548640 w 2589496"/>
              <a:gd name="connsiteY8" fmla="*/ 2913530 h 3652126"/>
              <a:gd name="connsiteX9" fmla="*/ 640080 w 2589496"/>
              <a:gd name="connsiteY9" fmla="*/ 2883050 h 3652126"/>
              <a:gd name="connsiteX10" fmla="*/ 685800 w 2589496"/>
              <a:gd name="connsiteY10" fmla="*/ 2837330 h 3652126"/>
              <a:gd name="connsiteX11" fmla="*/ 731520 w 2589496"/>
              <a:gd name="connsiteY11" fmla="*/ 2806850 h 3652126"/>
              <a:gd name="connsiteX12" fmla="*/ 762000 w 2589496"/>
              <a:gd name="connsiteY12" fmla="*/ 2761130 h 3652126"/>
              <a:gd name="connsiteX13" fmla="*/ 853440 w 2589496"/>
              <a:gd name="connsiteY13" fmla="*/ 2730650 h 3652126"/>
              <a:gd name="connsiteX14" fmla="*/ 944880 w 2589496"/>
              <a:gd name="connsiteY14" fmla="*/ 2654450 h 3652126"/>
              <a:gd name="connsiteX15" fmla="*/ 990600 w 2589496"/>
              <a:gd name="connsiteY15" fmla="*/ 2623970 h 3652126"/>
              <a:gd name="connsiteX16" fmla="*/ 1082040 w 2589496"/>
              <a:gd name="connsiteY16" fmla="*/ 2486810 h 3652126"/>
              <a:gd name="connsiteX17" fmla="*/ 1112520 w 2589496"/>
              <a:gd name="connsiteY17" fmla="*/ 2441090 h 3652126"/>
              <a:gd name="connsiteX18" fmla="*/ 1158240 w 2589496"/>
              <a:gd name="connsiteY18" fmla="*/ 2395370 h 3652126"/>
              <a:gd name="connsiteX19" fmla="*/ 1234440 w 2589496"/>
              <a:gd name="connsiteY19" fmla="*/ 2258210 h 3652126"/>
              <a:gd name="connsiteX20" fmla="*/ 1295400 w 2589496"/>
              <a:gd name="connsiteY20" fmla="*/ 2151530 h 3652126"/>
              <a:gd name="connsiteX21" fmla="*/ 1341120 w 2589496"/>
              <a:gd name="connsiteY21" fmla="*/ 2105810 h 3652126"/>
              <a:gd name="connsiteX22" fmla="*/ 1447800 w 2589496"/>
              <a:gd name="connsiteY22" fmla="*/ 1968650 h 3652126"/>
              <a:gd name="connsiteX23" fmla="*/ 1493520 w 2589496"/>
              <a:gd name="connsiteY23" fmla="*/ 1938170 h 3652126"/>
              <a:gd name="connsiteX24" fmla="*/ 1569720 w 2589496"/>
              <a:gd name="connsiteY24" fmla="*/ 1801010 h 3652126"/>
              <a:gd name="connsiteX25" fmla="*/ 1600200 w 2589496"/>
              <a:gd name="connsiteY25" fmla="*/ 1755290 h 3652126"/>
              <a:gd name="connsiteX26" fmla="*/ 1645920 w 2589496"/>
              <a:gd name="connsiteY26" fmla="*/ 1724810 h 3652126"/>
              <a:gd name="connsiteX27" fmla="*/ 1722120 w 2589496"/>
              <a:gd name="connsiteY27" fmla="*/ 1587650 h 3652126"/>
              <a:gd name="connsiteX28" fmla="*/ 1783080 w 2589496"/>
              <a:gd name="connsiteY28" fmla="*/ 1496210 h 3652126"/>
              <a:gd name="connsiteX29" fmla="*/ 1813560 w 2589496"/>
              <a:gd name="connsiteY29" fmla="*/ 1450490 h 3652126"/>
              <a:gd name="connsiteX30" fmla="*/ 1859280 w 2589496"/>
              <a:gd name="connsiteY30" fmla="*/ 1404770 h 3652126"/>
              <a:gd name="connsiteX31" fmla="*/ 1935480 w 2589496"/>
              <a:gd name="connsiteY31" fmla="*/ 1267610 h 3652126"/>
              <a:gd name="connsiteX32" fmla="*/ 1965960 w 2589496"/>
              <a:gd name="connsiteY32" fmla="*/ 1221890 h 3652126"/>
              <a:gd name="connsiteX33" fmla="*/ 1981200 w 2589496"/>
              <a:gd name="connsiteY33" fmla="*/ 1176170 h 3652126"/>
              <a:gd name="connsiteX34" fmla="*/ 2042160 w 2589496"/>
              <a:gd name="connsiteY34" fmla="*/ 1084730 h 3652126"/>
              <a:gd name="connsiteX35" fmla="*/ 2087880 w 2589496"/>
              <a:gd name="connsiteY35" fmla="*/ 978050 h 3652126"/>
              <a:gd name="connsiteX36" fmla="*/ 2118360 w 2589496"/>
              <a:gd name="connsiteY36" fmla="*/ 932330 h 3652126"/>
              <a:gd name="connsiteX37" fmla="*/ 2133600 w 2589496"/>
              <a:gd name="connsiteY37" fmla="*/ 886610 h 3652126"/>
              <a:gd name="connsiteX38" fmla="*/ 2164080 w 2589496"/>
              <a:gd name="connsiteY38" fmla="*/ 840890 h 3652126"/>
              <a:gd name="connsiteX39" fmla="*/ 2225040 w 2589496"/>
              <a:gd name="connsiteY39" fmla="*/ 688490 h 3652126"/>
              <a:gd name="connsiteX40" fmla="*/ 2255520 w 2589496"/>
              <a:gd name="connsiteY40" fmla="*/ 642770 h 3652126"/>
              <a:gd name="connsiteX41" fmla="*/ 2286000 w 2589496"/>
              <a:gd name="connsiteY41" fmla="*/ 551330 h 3652126"/>
              <a:gd name="connsiteX42" fmla="*/ 2316480 w 2589496"/>
              <a:gd name="connsiteY42" fmla="*/ 490370 h 3652126"/>
              <a:gd name="connsiteX43" fmla="*/ 2346960 w 2589496"/>
              <a:gd name="connsiteY43" fmla="*/ 398930 h 3652126"/>
              <a:gd name="connsiteX44" fmla="*/ 2362200 w 2589496"/>
              <a:gd name="connsiteY44" fmla="*/ 353210 h 3652126"/>
              <a:gd name="connsiteX45" fmla="*/ 2377440 w 2589496"/>
              <a:gd name="connsiteY45" fmla="*/ 109370 h 3652126"/>
              <a:gd name="connsiteX46" fmla="*/ 2410609 w 2589496"/>
              <a:gd name="connsiteY46" fmla="*/ 1 h 3652126"/>
              <a:gd name="connsiteX47" fmla="*/ 2498463 w 2589496"/>
              <a:gd name="connsiteY47" fmla="*/ 0 h 3652126"/>
              <a:gd name="connsiteX48" fmla="*/ 2524461 w 2589496"/>
              <a:gd name="connsiteY48" fmla="*/ 150607 h 3652126"/>
              <a:gd name="connsiteX49" fmla="*/ 2514600 w 2589496"/>
              <a:gd name="connsiteY49" fmla="*/ 246530 h 3652126"/>
              <a:gd name="connsiteX50" fmla="*/ 2507428 w 2589496"/>
              <a:gd name="connsiteY50" fmla="*/ 511885 h 3652126"/>
              <a:gd name="connsiteX51" fmla="*/ 2571078 w 2589496"/>
              <a:gd name="connsiteY51" fmla="*/ 554019 h 3652126"/>
              <a:gd name="connsiteX52" fmla="*/ 2537907 w 2589496"/>
              <a:gd name="connsiteY52" fmla="*/ 796963 h 3652126"/>
              <a:gd name="connsiteX53" fmla="*/ 2516393 w 2589496"/>
              <a:gd name="connsiteY53" fmla="*/ 892886 h 3652126"/>
              <a:gd name="connsiteX54" fmla="*/ 2484120 w 2589496"/>
              <a:gd name="connsiteY54" fmla="*/ 993290 h 3652126"/>
              <a:gd name="connsiteX55" fmla="*/ 2453640 w 2589496"/>
              <a:gd name="connsiteY55" fmla="*/ 1084730 h 3652126"/>
              <a:gd name="connsiteX56" fmla="*/ 2499360 w 2589496"/>
              <a:gd name="connsiteY56" fmla="*/ 1206650 h 3652126"/>
              <a:gd name="connsiteX57" fmla="*/ 2581835 w 2589496"/>
              <a:gd name="connsiteY57" fmla="*/ 1256852 h 3652126"/>
              <a:gd name="connsiteX58" fmla="*/ 2575560 w 2589496"/>
              <a:gd name="connsiteY58" fmla="*/ 1343810 h 3652126"/>
              <a:gd name="connsiteX59" fmla="*/ 2545080 w 2589496"/>
              <a:gd name="connsiteY59" fmla="*/ 1435250 h 3652126"/>
              <a:gd name="connsiteX60" fmla="*/ 2529840 w 2589496"/>
              <a:gd name="connsiteY60" fmla="*/ 1480970 h 3652126"/>
              <a:gd name="connsiteX61" fmla="*/ 2481431 w 2589496"/>
              <a:gd name="connsiteY61" fmla="*/ 1583167 h 3652126"/>
              <a:gd name="connsiteX62" fmla="*/ 2392680 w 2589496"/>
              <a:gd name="connsiteY62" fmla="*/ 1709570 h 3652126"/>
              <a:gd name="connsiteX63" fmla="*/ 2362200 w 2589496"/>
              <a:gd name="connsiteY63" fmla="*/ 1755290 h 3652126"/>
              <a:gd name="connsiteX64" fmla="*/ 2362200 w 2589496"/>
              <a:gd name="connsiteY64" fmla="*/ 1816250 h 3652126"/>
              <a:gd name="connsiteX65" fmla="*/ 2369372 w 2589496"/>
              <a:gd name="connsiteY65" fmla="*/ 1906793 h 3652126"/>
              <a:gd name="connsiteX66" fmla="*/ 2323652 w 2589496"/>
              <a:gd name="connsiteY66" fmla="*/ 1983890 h 3652126"/>
              <a:gd name="connsiteX67" fmla="*/ 2286000 w 2589496"/>
              <a:gd name="connsiteY67" fmla="*/ 2029610 h 3652126"/>
              <a:gd name="connsiteX68" fmla="*/ 2271656 w 2589496"/>
              <a:gd name="connsiteY68" fmla="*/ 2064573 h 3652126"/>
              <a:gd name="connsiteX69" fmla="*/ 2133600 w 2589496"/>
              <a:gd name="connsiteY69" fmla="*/ 2197250 h 3652126"/>
              <a:gd name="connsiteX70" fmla="*/ 2103120 w 2589496"/>
              <a:gd name="connsiteY70" fmla="*/ 2242970 h 3652126"/>
              <a:gd name="connsiteX71" fmla="*/ 2072640 w 2589496"/>
              <a:gd name="connsiteY71" fmla="*/ 2288690 h 3652126"/>
              <a:gd name="connsiteX72" fmla="*/ 2022438 w 2589496"/>
              <a:gd name="connsiteY72" fmla="*/ 2330823 h 3652126"/>
              <a:gd name="connsiteX73" fmla="*/ 1981200 w 2589496"/>
              <a:gd name="connsiteY73" fmla="*/ 2395370 h 3652126"/>
              <a:gd name="connsiteX74" fmla="*/ 1922033 w 2589496"/>
              <a:gd name="connsiteY74" fmla="*/ 2450951 h 3652126"/>
              <a:gd name="connsiteX75" fmla="*/ 1889760 w 2589496"/>
              <a:gd name="connsiteY75" fmla="*/ 2502050 h 3652126"/>
              <a:gd name="connsiteX76" fmla="*/ 1905000 w 2589496"/>
              <a:gd name="connsiteY76" fmla="*/ 2547770 h 3652126"/>
              <a:gd name="connsiteX77" fmla="*/ 1946238 w 2589496"/>
              <a:gd name="connsiteY77" fmla="*/ 2607834 h 3652126"/>
              <a:gd name="connsiteX78" fmla="*/ 1874520 w 2589496"/>
              <a:gd name="connsiteY78" fmla="*/ 2700170 h 3652126"/>
              <a:gd name="connsiteX79" fmla="*/ 1828800 w 2589496"/>
              <a:gd name="connsiteY79" fmla="*/ 2715410 h 3652126"/>
              <a:gd name="connsiteX80" fmla="*/ 1737360 w 2589496"/>
              <a:gd name="connsiteY80" fmla="*/ 2776370 h 3652126"/>
              <a:gd name="connsiteX81" fmla="*/ 1691640 w 2589496"/>
              <a:gd name="connsiteY81" fmla="*/ 2806850 h 3652126"/>
              <a:gd name="connsiteX82" fmla="*/ 1645920 w 2589496"/>
              <a:gd name="connsiteY82" fmla="*/ 2822090 h 3652126"/>
              <a:gd name="connsiteX83" fmla="*/ 1463040 w 2589496"/>
              <a:gd name="connsiteY83" fmla="*/ 2913530 h 3652126"/>
              <a:gd name="connsiteX84" fmla="*/ 1417320 w 2589496"/>
              <a:gd name="connsiteY84" fmla="*/ 2928770 h 3652126"/>
              <a:gd name="connsiteX85" fmla="*/ 1371600 w 2589496"/>
              <a:gd name="connsiteY85" fmla="*/ 2944010 h 3652126"/>
              <a:gd name="connsiteX86" fmla="*/ 1341120 w 2589496"/>
              <a:gd name="connsiteY86" fmla="*/ 2989730 h 3652126"/>
              <a:gd name="connsiteX87" fmla="*/ 1295400 w 2589496"/>
              <a:gd name="connsiteY87" fmla="*/ 3004970 h 3652126"/>
              <a:gd name="connsiteX88" fmla="*/ 1249680 w 2589496"/>
              <a:gd name="connsiteY88" fmla="*/ 3035450 h 3652126"/>
              <a:gd name="connsiteX89" fmla="*/ 1232648 w 2589496"/>
              <a:gd name="connsiteY89" fmla="*/ 3333975 h 3652126"/>
              <a:gd name="connsiteX90" fmla="*/ 701040 w 2589496"/>
              <a:gd name="connsiteY90" fmla="*/ 3507890 h 3652126"/>
              <a:gd name="connsiteX91" fmla="*/ 167640 w 2589496"/>
              <a:gd name="connsiteY91" fmla="*/ 3645050 h 3652126"/>
              <a:gd name="connsiteX92" fmla="*/ 30480 w 2589496"/>
              <a:gd name="connsiteY92" fmla="*/ 3294530 h 3652126"/>
              <a:gd name="connsiteX93" fmla="*/ 15240 w 2589496"/>
              <a:gd name="connsiteY93" fmla="*/ 3248810 h 3652126"/>
              <a:gd name="connsiteX94" fmla="*/ 0 w 2589496"/>
              <a:gd name="connsiteY94" fmla="*/ 3111650 h 3652126"/>
              <a:gd name="connsiteX95" fmla="*/ 15240 w 2589496"/>
              <a:gd name="connsiteY95" fmla="*/ 3096410 h 3652126"/>
              <a:gd name="connsiteX0" fmla="*/ 15240 w 2589496"/>
              <a:gd name="connsiteY0" fmla="*/ 3096410 h 3652126"/>
              <a:gd name="connsiteX1" fmla="*/ 15240 w 2589496"/>
              <a:gd name="connsiteY1" fmla="*/ 3096410 h 3652126"/>
              <a:gd name="connsiteX2" fmla="*/ 152400 w 2589496"/>
              <a:gd name="connsiteY2" fmla="*/ 3050690 h 3652126"/>
              <a:gd name="connsiteX3" fmla="*/ 213360 w 2589496"/>
              <a:gd name="connsiteY3" fmla="*/ 3035450 h 3652126"/>
              <a:gd name="connsiteX4" fmla="*/ 304800 w 2589496"/>
              <a:gd name="connsiteY4" fmla="*/ 3004970 h 3652126"/>
              <a:gd name="connsiteX5" fmla="*/ 350520 w 2589496"/>
              <a:gd name="connsiteY5" fmla="*/ 2989730 h 3652126"/>
              <a:gd name="connsiteX6" fmla="*/ 396240 w 2589496"/>
              <a:gd name="connsiteY6" fmla="*/ 2974490 h 3652126"/>
              <a:gd name="connsiteX7" fmla="*/ 457200 w 2589496"/>
              <a:gd name="connsiteY7" fmla="*/ 2959250 h 3652126"/>
              <a:gd name="connsiteX8" fmla="*/ 548640 w 2589496"/>
              <a:gd name="connsiteY8" fmla="*/ 2913530 h 3652126"/>
              <a:gd name="connsiteX9" fmla="*/ 640080 w 2589496"/>
              <a:gd name="connsiteY9" fmla="*/ 2883050 h 3652126"/>
              <a:gd name="connsiteX10" fmla="*/ 685800 w 2589496"/>
              <a:gd name="connsiteY10" fmla="*/ 2837330 h 3652126"/>
              <a:gd name="connsiteX11" fmla="*/ 731520 w 2589496"/>
              <a:gd name="connsiteY11" fmla="*/ 2806850 h 3652126"/>
              <a:gd name="connsiteX12" fmla="*/ 762000 w 2589496"/>
              <a:gd name="connsiteY12" fmla="*/ 2761130 h 3652126"/>
              <a:gd name="connsiteX13" fmla="*/ 853440 w 2589496"/>
              <a:gd name="connsiteY13" fmla="*/ 2730650 h 3652126"/>
              <a:gd name="connsiteX14" fmla="*/ 944880 w 2589496"/>
              <a:gd name="connsiteY14" fmla="*/ 2654450 h 3652126"/>
              <a:gd name="connsiteX15" fmla="*/ 990600 w 2589496"/>
              <a:gd name="connsiteY15" fmla="*/ 2623970 h 3652126"/>
              <a:gd name="connsiteX16" fmla="*/ 1082040 w 2589496"/>
              <a:gd name="connsiteY16" fmla="*/ 2486810 h 3652126"/>
              <a:gd name="connsiteX17" fmla="*/ 1112520 w 2589496"/>
              <a:gd name="connsiteY17" fmla="*/ 2441090 h 3652126"/>
              <a:gd name="connsiteX18" fmla="*/ 1158240 w 2589496"/>
              <a:gd name="connsiteY18" fmla="*/ 2395370 h 3652126"/>
              <a:gd name="connsiteX19" fmla="*/ 1234440 w 2589496"/>
              <a:gd name="connsiteY19" fmla="*/ 2258210 h 3652126"/>
              <a:gd name="connsiteX20" fmla="*/ 1295400 w 2589496"/>
              <a:gd name="connsiteY20" fmla="*/ 2151530 h 3652126"/>
              <a:gd name="connsiteX21" fmla="*/ 1341120 w 2589496"/>
              <a:gd name="connsiteY21" fmla="*/ 2105810 h 3652126"/>
              <a:gd name="connsiteX22" fmla="*/ 1447800 w 2589496"/>
              <a:gd name="connsiteY22" fmla="*/ 1968650 h 3652126"/>
              <a:gd name="connsiteX23" fmla="*/ 1493520 w 2589496"/>
              <a:gd name="connsiteY23" fmla="*/ 1938170 h 3652126"/>
              <a:gd name="connsiteX24" fmla="*/ 1569720 w 2589496"/>
              <a:gd name="connsiteY24" fmla="*/ 1801010 h 3652126"/>
              <a:gd name="connsiteX25" fmla="*/ 1600200 w 2589496"/>
              <a:gd name="connsiteY25" fmla="*/ 1755290 h 3652126"/>
              <a:gd name="connsiteX26" fmla="*/ 1645920 w 2589496"/>
              <a:gd name="connsiteY26" fmla="*/ 1724810 h 3652126"/>
              <a:gd name="connsiteX27" fmla="*/ 1722120 w 2589496"/>
              <a:gd name="connsiteY27" fmla="*/ 1587650 h 3652126"/>
              <a:gd name="connsiteX28" fmla="*/ 1783080 w 2589496"/>
              <a:gd name="connsiteY28" fmla="*/ 1496210 h 3652126"/>
              <a:gd name="connsiteX29" fmla="*/ 1813560 w 2589496"/>
              <a:gd name="connsiteY29" fmla="*/ 1450490 h 3652126"/>
              <a:gd name="connsiteX30" fmla="*/ 1859280 w 2589496"/>
              <a:gd name="connsiteY30" fmla="*/ 1404770 h 3652126"/>
              <a:gd name="connsiteX31" fmla="*/ 1935480 w 2589496"/>
              <a:gd name="connsiteY31" fmla="*/ 1267610 h 3652126"/>
              <a:gd name="connsiteX32" fmla="*/ 1965960 w 2589496"/>
              <a:gd name="connsiteY32" fmla="*/ 1221890 h 3652126"/>
              <a:gd name="connsiteX33" fmla="*/ 1981200 w 2589496"/>
              <a:gd name="connsiteY33" fmla="*/ 1176170 h 3652126"/>
              <a:gd name="connsiteX34" fmla="*/ 2042160 w 2589496"/>
              <a:gd name="connsiteY34" fmla="*/ 1084730 h 3652126"/>
              <a:gd name="connsiteX35" fmla="*/ 2087880 w 2589496"/>
              <a:gd name="connsiteY35" fmla="*/ 978050 h 3652126"/>
              <a:gd name="connsiteX36" fmla="*/ 2118360 w 2589496"/>
              <a:gd name="connsiteY36" fmla="*/ 932330 h 3652126"/>
              <a:gd name="connsiteX37" fmla="*/ 2133600 w 2589496"/>
              <a:gd name="connsiteY37" fmla="*/ 886610 h 3652126"/>
              <a:gd name="connsiteX38" fmla="*/ 2164080 w 2589496"/>
              <a:gd name="connsiteY38" fmla="*/ 840890 h 3652126"/>
              <a:gd name="connsiteX39" fmla="*/ 2225040 w 2589496"/>
              <a:gd name="connsiteY39" fmla="*/ 688490 h 3652126"/>
              <a:gd name="connsiteX40" fmla="*/ 2255520 w 2589496"/>
              <a:gd name="connsiteY40" fmla="*/ 642770 h 3652126"/>
              <a:gd name="connsiteX41" fmla="*/ 2286000 w 2589496"/>
              <a:gd name="connsiteY41" fmla="*/ 551330 h 3652126"/>
              <a:gd name="connsiteX42" fmla="*/ 2316480 w 2589496"/>
              <a:gd name="connsiteY42" fmla="*/ 490370 h 3652126"/>
              <a:gd name="connsiteX43" fmla="*/ 2346960 w 2589496"/>
              <a:gd name="connsiteY43" fmla="*/ 398930 h 3652126"/>
              <a:gd name="connsiteX44" fmla="*/ 2362200 w 2589496"/>
              <a:gd name="connsiteY44" fmla="*/ 353210 h 3652126"/>
              <a:gd name="connsiteX45" fmla="*/ 2377440 w 2589496"/>
              <a:gd name="connsiteY45" fmla="*/ 109370 h 3652126"/>
              <a:gd name="connsiteX46" fmla="*/ 2410609 w 2589496"/>
              <a:gd name="connsiteY46" fmla="*/ 1 h 3652126"/>
              <a:gd name="connsiteX47" fmla="*/ 2498463 w 2589496"/>
              <a:gd name="connsiteY47" fmla="*/ 0 h 3652126"/>
              <a:gd name="connsiteX48" fmla="*/ 2524461 w 2589496"/>
              <a:gd name="connsiteY48" fmla="*/ 150607 h 3652126"/>
              <a:gd name="connsiteX49" fmla="*/ 2514600 w 2589496"/>
              <a:gd name="connsiteY49" fmla="*/ 246530 h 3652126"/>
              <a:gd name="connsiteX50" fmla="*/ 2507428 w 2589496"/>
              <a:gd name="connsiteY50" fmla="*/ 511885 h 3652126"/>
              <a:gd name="connsiteX51" fmla="*/ 2571078 w 2589496"/>
              <a:gd name="connsiteY51" fmla="*/ 554019 h 3652126"/>
              <a:gd name="connsiteX52" fmla="*/ 2537907 w 2589496"/>
              <a:gd name="connsiteY52" fmla="*/ 796963 h 3652126"/>
              <a:gd name="connsiteX53" fmla="*/ 2516393 w 2589496"/>
              <a:gd name="connsiteY53" fmla="*/ 892886 h 3652126"/>
              <a:gd name="connsiteX54" fmla="*/ 2484120 w 2589496"/>
              <a:gd name="connsiteY54" fmla="*/ 993290 h 3652126"/>
              <a:gd name="connsiteX55" fmla="*/ 2435710 w 2589496"/>
              <a:gd name="connsiteY55" fmla="*/ 1147483 h 3652126"/>
              <a:gd name="connsiteX56" fmla="*/ 2499360 w 2589496"/>
              <a:gd name="connsiteY56" fmla="*/ 1206650 h 3652126"/>
              <a:gd name="connsiteX57" fmla="*/ 2581835 w 2589496"/>
              <a:gd name="connsiteY57" fmla="*/ 1256852 h 3652126"/>
              <a:gd name="connsiteX58" fmla="*/ 2575560 w 2589496"/>
              <a:gd name="connsiteY58" fmla="*/ 1343810 h 3652126"/>
              <a:gd name="connsiteX59" fmla="*/ 2545080 w 2589496"/>
              <a:gd name="connsiteY59" fmla="*/ 1435250 h 3652126"/>
              <a:gd name="connsiteX60" fmla="*/ 2529840 w 2589496"/>
              <a:gd name="connsiteY60" fmla="*/ 1480970 h 3652126"/>
              <a:gd name="connsiteX61" fmla="*/ 2481431 w 2589496"/>
              <a:gd name="connsiteY61" fmla="*/ 1583167 h 3652126"/>
              <a:gd name="connsiteX62" fmla="*/ 2392680 w 2589496"/>
              <a:gd name="connsiteY62" fmla="*/ 1709570 h 3652126"/>
              <a:gd name="connsiteX63" fmla="*/ 2362200 w 2589496"/>
              <a:gd name="connsiteY63" fmla="*/ 1755290 h 3652126"/>
              <a:gd name="connsiteX64" fmla="*/ 2362200 w 2589496"/>
              <a:gd name="connsiteY64" fmla="*/ 1816250 h 3652126"/>
              <a:gd name="connsiteX65" fmla="*/ 2369372 w 2589496"/>
              <a:gd name="connsiteY65" fmla="*/ 1906793 h 3652126"/>
              <a:gd name="connsiteX66" fmla="*/ 2323652 w 2589496"/>
              <a:gd name="connsiteY66" fmla="*/ 1983890 h 3652126"/>
              <a:gd name="connsiteX67" fmla="*/ 2286000 w 2589496"/>
              <a:gd name="connsiteY67" fmla="*/ 2029610 h 3652126"/>
              <a:gd name="connsiteX68" fmla="*/ 2271656 w 2589496"/>
              <a:gd name="connsiteY68" fmla="*/ 2064573 h 3652126"/>
              <a:gd name="connsiteX69" fmla="*/ 2133600 w 2589496"/>
              <a:gd name="connsiteY69" fmla="*/ 2197250 h 3652126"/>
              <a:gd name="connsiteX70" fmla="*/ 2103120 w 2589496"/>
              <a:gd name="connsiteY70" fmla="*/ 2242970 h 3652126"/>
              <a:gd name="connsiteX71" fmla="*/ 2072640 w 2589496"/>
              <a:gd name="connsiteY71" fmla="*/ 2288690 h 3652126"/>
              <a:gd name="connsiteX72" fmla="*/ 2022438 w 2589496"/>
              <a:gd name="connsiteY72" fmla="*/ 2330823 h 3652126"/>
              <a:gd name="connsiteX73" fmla="*/ 1981200 w 2589496"/>
              <a:gd name="connsiteY73" fmla="*/ 2395370 h 3652126"/>
              <a:gd name="connsiteX74" fmla="*/ 1922033 w 2589496"/>
              <a:gd name="connsiteY74" fmla="*/ 2450951 h 3652126"/>
              <a:gd name="connsiteX75" fmla="*/ 1889760 w 2589496"/>
              <a:gd name="connsiteY75" fmla="*/ 2502050 h 3652126"/>
              <a:gd name="connsiteX76" fmla="*/ 1905000 w 2589496"/>
              <a:gd name="connsiteY76" fmla="*/ 2547770 h 3652126"/>
              <a:gd name="connsiteX77" fmla="*/ 1946238 w 2589496"/>
              <a:gd name="connsiteY77" fmla="*/ 2607834 h 3652126"/>
              <a:gd name="connsiteX78" fmla="*/ 1874520 w 2589496"/>
              <a:gd name="connsiteY78" fmla="*/ 2700170 h 3652126"/>
              <a:gd name="connsiteX79" fmla="*/ 1828800 w 2589496"/>
              <a:gd name="connsiteY79" fmla="*/ 2715410 h 3652126"/>
              <a:gd name="connsiteX80" fmla="*/ 1737360 w 2589496"/>
              <a:gd name="connsiteY80" fmla="*/ 2776370 h 3652126"/>
              <a:gd name="connsiteX81" fmla="*/ 1691640 w 2589496"/>
              <a:gd name="connsiteY81" fmla="*/ 2806850 h 3652126"/>
              <a:gd name="connsiteX82" fmla="*/ 1645920 w 2589496"/>
              <a:gd name="connsiteY82" fmla="*/ 2822090 h 3652126"/>
              <a:gd name="connsiteX83" fmla="*/ 1463040 w 2589496"/>
              <a:gd name="connsiteY83" fmla="*/ 2913530 h 3652126"/>
              <a:gd name="connsiteX84" fmla="*/ 1417320 w 2589496"/>
              <a:gd name="connsiteY84" fmla="*/ 2928770 h 3652126"/>
              <a:gd name="connsiteX85" fmla="*/ 1371600 w 2589496"/>
              <a:gd name="connsiteY85" fmla="*/ 2944010 h 3652126"/>
              <a:gd name="connsiteX86" fmla="*/ 1341120 w 2589496"/>
              <a:gd name="connsiteY86" fmla="*/ 2989730 h 3652126"/>
              <a:gd name="connsiteX87" fmla="*/ 1295400 w 2589496"/>
              <a:gd name="connsiteY87" fmla="*/ 3004970 h 3652126"/>
              <a:gd name="connsiteX88" fmla="*/ 1249680 w 2589496"/>
              <a:gd name="connsiteY88" fmla="*/ 3035450 h 3652126"/>
              <a:gd name="connsiteX89" fmla="*/ 1232648 w 2589496"/>
              <a:gd name="connsiteY89" fmla="*/ 3333975 h 3652126"/>
              <a:gd name="connsiteX90" fmla="*/ 701040 w 2589496"/>
              <a:gd name="connsiteY90" fmla="*/ 3507890 h 3652126"/>
              <a:gd name="connsiteX91" fmla="*/ 167640 w 2589496"/>
              <a:gd name="connsiteY91" fmla="*/ 3645050 h 3652126"/>
              <a:gd name="connsiteX92" fmla="*/ 30480 w 2589496"/>
              <a:gd name="connsiteY92" fmla="*/ 3294530 h 3652126"/>
              <a:gd name="connsiteX93" fmla="*/ 15240 w 2589496"/>
              <a:gd name="connsiteY93" fmla="*/ 3248810 h 3652126"/>
              <a:gd name="connsiteX94" fmla="*/ 0 w 2589496"/>
              <a:gd name="connsiteY94" fmla="*/ 3111650 h 3652126"/>
              <a:gd name="connsiteX95" fmla="*/ 15240 w 2589496"/>
              <a:gd name="connsiteY95" fmla="*/ 3096410 h 3652126"/>
              <a:gd name="connsiteX0" fmla="*/ 15240 w 2589496"/>
              <a:gd name="connsiteY0" fmla="*/ 3096410 h 3652126"/>
              <a:gd name="connsiteX1" fmla="*/ 15240 w 2589496"/>
              <a:gd name="connsiteY1" fmla="*/ 3096410 h 3652126"/>
              <a:gd name="connsiteX2" fmla="*/ 152400 w 2589496"/>
              <a:gd name="connsiteY2" fmla="*/ 3050690 h 3652126"/>
              <a:gd name="connsiteX3" fmla="*/ 213360 w 2589496"/>
              <a:gd name="connsiteY3" fmla="*/ 3035450 h 3652126"/>
              <a:gd name="connsiteX4" fmla="*/ 304800 w 2589496"/>
              <a:gd name="connsiteY4" fmla="*/ 3004970 h 3652126"/>
              <a:gd name="connsiteX5" fmla="*/ 350520 w 2589496"/>
              <a:gd name="connsiteY5" fmla="*/ 2989730 h 3652126"/>
              <a:gd name="connsiteX6" fmla="*/ 396240 w 2589496"/>
              <a:gd name="connsiteY6" fmla="*/ 2974490 h 3652126"/>
              <a:gd name="connsiteX7" fmla="*/ 457200 w 2589496"/>
              <a:gd name="connsiteY7" fmla="*/ 2959250 h 3652126"/>
              <a:gd name="connsiteX8" fmla="*/ 548640 w 2589496"/>
              <a:gd name="connsiteY8" fmla="*/ 2913530 h 3652126"/>
              <a:gd name="connsiteX9" fmla="*/ 640080 w 2589496"/>
              <a:gd name="connsiteY9" fmla="*/ 2883050 h 3652126"/>
              <a:gd name="connsiteX10" fmla="*/ 685800 w 2589496"/>
              <a:gd name="connsiteY10" fmla="*/ 2837330 h 3652126"/>
              <a:gd name="connsiteX11" fmla="*/ 731520 w 2589496"/>
              <a:gd name="connsiteY11" fmla="*/ 2806850 h 3652126"/>
              <a:gd name="connsiteX12" fmla="*/ 762000 w 2589496"/>
              <a:gd name="connsiteY12" fmla="*/ 2761130 h 3652126"/>
              <a:gd name="connsiteX13" fmla="*/ 853440 w 2589496"/>
              <a:gd name="connsiteY13" fmla="*/ 2730650 h 3652126"/>
              <a:gd name="connsiteX14" fmla="*/ 944880 w 2589496"/>
              <a:gd name="connsiteY14" fmla="*/ 2654450 h 3652126"/>
              <a:gd name="connsiteX15" fmla="*/ 990600 w 2589496"/>
              <a:gd name="connsiteY15" fmla="*/ 2623970 h 3652126"/>
              <a:gd name="connsiteX16" fmla="*/ 1082040 w 2589496"/>
              <a:gd name="connsiteY16" fmla="*/ 2486810 h 3652126"/>
              <a:gd name="connsiteX17" fmla="*/ 1112520 w 2589496"/>
              <a:gd name="connsiteY17" fmla="*/ 2441090 h 3652126"/>
              <a:gd name="connsiteX18" fmla="*/ 1158240 w 2589496"/>
              <a:gd name="connsiteY18" fmla="*/ 2395370 h 3652126"/>
              <a:gd name="connsiteX19" fmla="*/ 1234440 w 2589496"/>
              <a:gd name="connsiteY19" fmla="*/ 2258210 h 3652126"/>
              <a:gd name="connsiteX20" fmla="*/ 1295400 w 2589496"/>
              <a:gd name="connsiteY20" fmla="*/ 2151530 h 3652126"/>
              <a:gd name="connsiteX21" fmla="*/ 1341120 w 2589496"/>
              <a:gd name="connsiteY21" fmla="*/ 2105810 h 3652126"/>
              <a:gd name="connsiteX22" fmla="*/ 1447800 w 2589496"/>
              <a:gd name="connsiteY22" fmla="*/ 1968650 h 3652126"/>
              <a:gd name="connsiteX23" fmla="*/ 1493520 w 2589496"/>
              <a:gd name="connsiteY23" fmla="*/ 1938170 h 3652126"/>
              <a:gd name="connsiteX24" fmla="*/ 1569720 w 2589496"/>
              <a:gd name="connsiteY24" fmla="*/ 1801010 h 3652126"/>
              <a:gd name="connsiteX25" fmla="*/ 1600200 w 2589496"/>
              <a:gd name="connsiteY25" fmla="*/ 1755290 h 3652126"/>
              <a:gd name="connsiteX26" fmla="*/ 1645920 w 2589496"/>
              <a:gd name="connsiteY26" fmla="*/ 1724810 h 3652126"/>
              <a:gd name="connsiteX27" fmla="*/ 1722120 w 2589496"/>
              <a:gd name="connsiteY27" fmla="*/ 1587650 h 3652126"/>
              <a:gd name="connsiteX28" fmla="*/ 1783080 w 2589496"/>
              <a:gd name="connsiteY28" fmla="*/ 1496210 h 3652126"/>
              <a:gd name="connsiteX29" fmla="*/ 1813560 w 2589496"/>
              <a:gd name="connsiteY29" fmla="*/ 1450490 h 3652126"/>
              <a:gd name="connsiteX30" fmla="*/ 1859280 w 2589496"/>
              <a:gd name="connsiteY30" fmla="*/ 1404770 h 3652126"/>
              <a:gd name="connsiteX31" fmla="*/ 1935480 w 2589496"/>
              <a:gd name="connsiteY31" fmla="*/ 1267610 h 3652126"/>
              <a:gd name="connsiteX32" fmla="*/ 1965960 w 2589496"/>
              <a:gd name="connsiteY32" fmla="*/ 1221890 h 3652126"/>
              <a:gd name="connsiteX33" fmla="*/ 1981200 w 2589496"/>
              <a:gd name="connsiteY33" fmla="*/ 1176170 h 3652126"/>
              <a:gd name="connsiteX34" fmla="*/ 2042160 w 2589496"/>
              <a:gd name="connsiteY34" fmla="*/ 1084730 h 3652126"/>
              <a:gd name="connsiteX35" fmla="*/ 2087880 w 2589496"/>
              <a:gd name="connsiteY35" fmla="*/ 978050 h 3652126"/>
              <a:gd name="connsiteX36" fmla="*/ 2118360 w 2589496"/>
              <a:gd name="connsiteY36" fmla="*/ 932330 h 3652126"/>
              <a:gd name="connsiteX37" fmla="*/ 2133600 w 2589496"/>
              <a:gd name="connsiteY37" fmla="*/ 886610 h 3652126"/>
              <a:gd name="connsiteX38" fmla="*/ 2164080 w 2589496"/>
              <a:gd name="connsiteY38" fmla="*/ 840890 h 3652126"/>
              <a:gd name="connsiteX39" fmla="*/ 2225040 w 2589496"/>
              <a:gd name="connsiteY39" fmla="*/ 688490 h 3652126"/>
              <a:gd name="connsiteX40" fmla="*/ 2255520 w 2589496"/>
              <a:gd name="connsiteY40" fmla="*/ 642770 h 3652126"/>
              <a:gd name="connsiteX41" fmla="*/ 2286000 w 2589496"/>
              <a:gd name="connsiteY41" fmla="*/ 551330 h 3652126"/>
              <a:gd name="connsiteX42" fmla="*/ 2316480 w 2589496"/>
              <a:gd name="connsiteY42" fmla="*/ 490370 h 3652126"/>
              <a:gd name="connsiteX43" fmla="*/ 2346960 w 2589496"/>
              <a:gd name="connsiteY43" fmla="*/ 398930 h 3652126"/>
              <a:gd name="connsiteX44" fmla="*/ 2362200 w 2589496"/>
              <a:gd name="connsiteY44" fmla="*/ 353210 h 3652126"/>
              <a:gd name="connsiteX45" fmla="*/ 2377440 w 2589496"/>
              <a:gd name="connsiteY45" fmla="*/ 109370 h 3652126"/>
              <a:gd name="connsiteX46" fmla="*/ 2410609 w 2589496"/>
              <a:gd name="connsiteY46" fmla="*/ 1 h 3652126"/>
              <a:gd name="connsiteX47" fmla="*/ 2498463 w 2589496"/>
              <a:gd name="connsiteY47" fmla="*/ 0 h 3652126"/>
              <a:gd name="connsiteX48" fmla="*/ 2524461 w 2589496"/>
              <a:gd name="connsiteY48" fmla="*/ 150607 h 3652126"/>
              <a:gd name="connsiteX49" fmla="*/ 2514600 w 2589496"/>
              <a:gd name="connsiteY49" fmla="*/ 246530 h 3652126"/>
              <a:gd name="connsiteX50" fmla="*/ 2507428 w 2589496"/>
              <a:gd name="connsiteY50" fmla="*/ 511885 h 3652126"/>
              <a:gd name="connsiteX51" fmla="*/ 2571078 w 2589496"/>
              <a:gd name="connsiteY51" fmla="*/ 554019 h 3652126"/>
              <a:gd name="connsiteX52" fmla="*/ 2537907 w 2589496"/>
              <a:gd name="connsiteY52" fmla="*/ 796963 h 3652126"/>
              <a:gd name="connsiteX53" fmla="*/ 2516393 w 2589496"/>
              <a:gd name="connsiteY53" fmla="*/ 892886 h 3652126"/>
              <a:gd name="connsiteX54" fmla="*/ 2484120 w 2589496"/>
              <a:gd name="connsiteY54" fmla="*/ 993290 h 3652126"/>
              <a:gd name="connsiteX55" fmla="*/ 2435710 w 2589496"/>
              <a:gd name="connsiteY55" fmla="*/ 1147483 h 3652126"/>
              <a:gd name="connsiteX56" fmla="*/ 2499360 w 2589496"/>
              <a:gd name="connsiteY56" fmla="*/ 1206650 h 3652126"/>
              <a:gd name="connsiteX57" fmla="*/ 2581835 w 2589496"/>
              <a:gd name="connsiteY57" fmla="*/ 1256852 h 3652126"/>
              <a:gd name="connsiteX58" fmla="*/ 2575560 w 2589496"/>
              <a:gd name="connsiteY58" fmla="*/ 1343810 h 3652126"/>
              <a:gd name="connsiteX59" fmla="*/ 2545080 w 2589496"/>
              <a:gd name="connsiteY59" fmla="*/ 1435250 h 3652126"/>
              <a:gd name="connsiteX60" fmla="*/ 2529840 w 2589496"/>
              <a:gd name="connsiteY60" fmla="*/ 1480970 h 3652126"/>
              <a:gd name="connsiteX61" fmla="*/ 2463502 w 2589496"/>
              <a:gd name="connsiteY61" fmla="*/ 1583167 h 3652126"/>
              <a:gd name="connsiteX62" fmla="*/ 2392680 w 2589496"/>
              <a:gd name="connsiteY62" fmla="*/ 1709570 h 3652126"/>
              <a:gd name="connsiteX63" fmla="*/ 2362200 w 2589496"/>
              <a:gd name="connsiteY63" fmla="*/ 1755290 h 3652126"/>
              <a:gd name="connsiteX64" fmla="*/ 2362200 w 2589496"/>
              <a:gd name="connsiteY64" fmla="*/ 1816250 h 3652126"/>
              <a:gd name="connsiteX65" fmla="*/ 2369372 w 2589496"/>
              <a:gd name="connsiteY65" fmla="*/ 1906793 h 3652126"/>
              <a:gd name="connsiteX66" fmla="*/ 2323652 w 2589496"/>
              <a:gd name="connsiteY66" fmla="*/ 1983890 h 3652126"/>
              <a:gd name="connsiteX67" fmla="*/ 2286000 w 2589496"/>
              <a:gd name="connsiteY67" fmla="*/ 2029610 h 3652126"/>
              <a:gd name="connsiteX68" fmla="*/ 2271656 w 2589496"/>
              <a:gd name="connsiteY68" fmla="*/ 2064573 h 3652126"/>
              <a:gd name="connsiteX69" fmla="*/ 2133600 w 2589496"/>
              <a:gd name="connsiteY69" fmla="*/ 2197250 h 3652126"/>
              <a:gd name="connsiteX70" fmla="*/ 2103120 w 2589496"/>
              <a:gd name="connsiteY70" fmla="*/ 2242970 h 3652126"/>
              <a:gd name="connsiteX71" fmla="*/ 2072640 w 2589496"/>
              <a:gd name="connsiteY71" fmla="*/ 2288690 h 3652126"/>
              <a:gd name="connsiteX72" fmla="*/ 2022438 w 2589496"/>
              <a:gd name="connsiteY72" fmla="*/ 2330823 h 3652126"/>
              <a:gd name="connsiteX73" fmla="*/ 1981200 w 2589496"/>
              <a:gd name="connsiteY73" fmla="*/ 2395370 h 3652126"/>
              <a:gd name="connsiteX74" fmla="*/ 1922033 w 2589496"/>
              <a:gd name="connsiteY74" fmla="*/ 2450951 h 3652126"/>
              <a:gd name="connsiteX75" fmla="*/ 1889760 w 2589496"/>
              <a:gd name="connsiteY75" fmla="*/ 2502050 h 3652126"/>
              <a:gd name="connsiteX76" fmla="*/ 1905000 w 2589496"/>
              <a:gd name="connsiteY76" fmla="*/ 2547770 h 3652126"/>
              <a:gd name="connsiteX77" fmla="*/ 1946238 w 2589496"/>
              <a:gd name="connsiteY77" fmla="*/ 2607834 h 3652126"/>
              <a:gd name="connsiteX78" fmla="*/ 1874520 w 2589496"/>
              <a:gd name="connsiteY78" fmla="*/ 2700170 h 3652126"/>
              <a:gd name="connsiteX79" fmla="*/ 1828800 w 2589496"/>
              <a:gd name="connsiteY79" fmla="*/ 2715410 h 3652126"/>
              <a:gd name="connsiteX80" fmla="*/ 1737360 w 2589496"/>
              <a:gd name="connsiteY80" fmla="*/ 2776370 h 3652126"/>
              <a:gd name="connsiteX81" fmla="*/ 1691640 w 2589496"/>
              <a:gd name="connsiteY81" fmla="*/ 2806850 h 3652126"/>
              <a:gd name="connsiteX82" fmla="*/ 1645920 w 2589496"/>
              <a:gd name="connsiteY82" fmla="*/ 2822090 h 3652126"/>
              <a:gd name="connsiteX83" fmla="*/ 1463040 w 2589496"/>
              <a:gd name="connsiteY83" fmla="*/ 2913530 h 3652126"/>
              <a:gd name="connsiteX84" fmla="*/ 1417320 w 2589496"/>
              <a:gd name="connsiteY84" fmla="*/ 2928770 h 3652126"/>
              <a:gd name="connsiteX85" fmla="*/ 1371600 w 2589496"/>
              <a:gd name="connsiteY85" fmla="*/ 2944010 h 3652126"/>
              <a:gd name="connsiteX86" fmla="*/ 1341120 w 2589496"/>
              <a:gd name="connsiteY86" fmla="*/ 2989730 h 3652126"/>
              <a:gd name="connsiteX87" fmla="*/ 1295400 w 2589496"/>
              <a:gd name="connsiteY87" fmla="*/ 3004970 h 3652126"/>
              <a:gd name="connsiteX88" fmla="*/ 1249680 w 2589496"/>
              <a:gd name="connsiteY88" fmla="*/ 3035450 h 3652126"/>
              <a:gd name="connsiteX89" fmla="*/ 1232648 w 2589496"/>
              <a:gd name="connsiteY89" fmla="*/ 3333975 h 3652126"/>
              <a:gd name="connsiteX90" fmla="*/ 701040 w 2589496"/>
              <a:gd name="connsiteY90" fmla="*/ 3507890 h 3652126"/>
              <a:gd name="connsiteX91" fmla="*/ 167640 w 2589496"/>
              <a:gd name="connsiteY91" fmla="*/ 3645050 h 3652126"/>
              <a:gd name="connsiteX92" fmla="*/ 30480 w 2589496"/>
              <a:gd name="connsiteY92" fmla="*/ 3294530 h 3652126"/>
              <a:gd name="connsiteX93" fmla="*/ 15240 w 2589496"/>
              <a:gd name="connsiteY93" fmla="*/ 3248810 h 3652126"/>
              <a:gd name="connsiteX94" fmla="*/ 0 w 2589496"/>
              <a:gd name="connsiteY94" fmla="*/ 3111650 h 3652126"/>
              <a:gd name="connsiteX95" fmla="*/ 15240 w 2589496"/>
              <a:gd name="connsiteY95" fmla="*/ 3096410 h 3652126"/>
              <a:gd name="connsiteX0" fmla="*/ 15240 w 2589496"/>
              <a:gd name="connsiteY0" fmla="*/ 3096410 h 3652126"/>
              <a:gd name="connsiteX1" fmla="*/ 15240 w 2589496"/>
              <a:gd name="connsiteY1" fmla="*/ 3096410 h 3652126"/>
              <a:gd name="connsiteX2" fmla="*/ 152400 w 2589496"/>
              <a:gd name="connsiteY2" fmla="*/ 3050690 h 3652126"/>
              <a:gd name="connsiteX3" fmla="*/ 213360 w 2589496"/>
              <a:gd name="connsiteY3" fmla="*/ 3035450 h 3652126"/>
              <a:gd name="connsiteX4" fmla="*/ 304800 w 2589496"/>
              <a:gd name="connsiteY4" fmla="*/ 3004970 h 3652126"/>
              <a:gd name="connsiteX5" fmla="*/ 350520 w 2589496"/>
              <a:gd name="connsiteY5" fmla="*/ 2989730 h 3652126"/>
              <a:gd name="connsiteX6" fmla="*/ 396240 w 2589496"/>
              <a:gd name="connsiteY6" fmla="*/ 2974490 h 3652126"/>
              <a:gd name="connsiteX7" fmla="*/ 457200 w 2589496"/>
              <a:gd name="connsiteY7" fmla="*/ 2959250 h 3652126"/>
              <a:gd name="connsiteX8" fmla="*/ 548640 w 2589496"/>
              <a:gd name="connsiteY8" fmla="*/ 2913530 h 3652126"/>
              <a:gd name="connsiteX9" fmla="*/ 640080 w 2589496"/>
              <a:gd name="connsiteY9" fmla="*/ 2883050 h 3652126"/>
              <a:gd name="connsiteX10" fmla="*/ 685800 w 2589496"/>
              <a:gd name="connsiteY10" fmla="*/ 2837330 h 3652126"/>
              <a:gd name="connsiteX11" fmla="*/ 731520 w 2589496"/>
              <a:gd name="connsiteY11" fmla="*/ 2806850 h 3652126"/>
              <a:gd name="connsiteX12" fmla="*/ 853440 w 2589496"/>
              <a:gd name="connsiteY12" fmla="*/ 2730650 h 3652126"/>
              <a:gd name="connsiteX13" fmla="*/ 944880 w 2589496"/>
              <a:gd name="connsiteY13" fmla="*/ 2654450 h 3652126"/>
              <a:gd name="connsiteX14" fmla="*/ 990600 w 2589496"/>
              <a:gd name="connsiteY14" fmla="*/ 2623970 h 3652126"/>
              <a:gd name="connsiteX15" fmla="*/ 1082040 w 2589496"/>
              <a:gd name="connsiteY15" fmla="*/ 2486810 h 3652126"/>
              <a:gd name="connsiteX16" fmla="*/ 1112520 w 2589496"/>
              <a:gd name="connsiteY16" fmla="*/ 2441090 h 3652126"/>
              <a:gd name="connsiteX17" fmla="*/ 1158240 w 2589496"/>
              <a:gd name="connsiteY17" fmla="*/ 2395370 h 3652126"/>
              <a:gd name="connsiteX18" fmla="*/ 1234440 w 2589496"/>
              <a:gd name="connsiteY18" fmla="*/ 2258210 h 3652126"/>
              <a:gd name="connsiteX19" fmla="*/ 1295400 w 2589496"/>
              <a:gd name="connsiteY19" fmla="*/ 2151530 h 3652126"/>
              <a:gd name="connsiteX20" fmla="*/ 1341120 w 2589496"/>
              <a:gd name="connsiteY20" fmla="*/ 2105810 h 3652126"/>
              <a:gd name="connsiteX21" fmla="*/ 1447800 w 2589496"/>
              <a:gd name="connsiteY21" fmla="*/ 1968650 h 3652126"/>
              <a:gd name="connsiteX22" fmla="*/ 1493520 w 2589496"/>
              <a:gd name="connsiteY22" fmla="*/ 1938170 h 3652126"/>
              <a:gd name="connsiteX23" fmla="*/ 1569720 w 2589496"/>
              <a:gd name="connsiteY23" fmla="*/ 1801010 h 3652126"/>
              <a:gd name="connsiteX24" fmla="*/ 1600200 w 2589496"/>
              <a:gd name="connsiteY24" fmla="*/ 1755290 h 3652126"/>
              <a:gd name="connsiteX25" fmla="*/ 1645920 w 2589496"/>
              <a:gd name="connsiteY25" fmla="*/ 1724810 h 3652126"/>
              <a:gd name="connsiteX26" fmla="*/ 1722120 w 2589496"/>
              <a:gd name="connsiteY26" fmla="*/ 1587650 h 3652126"/>
              <a:gd name="connsiteX27" fmla="*/ 1783080 w 2589496"/>
              <a:gd name="connsiteY27" fmla="*/ 1496210 h 3652126"/>
              <a:gd name="connsiteX28" fmla="*/ 1813560 w 2589496"/>
              <a:gd name="connsiteY28" fmla="*/ 1450490 h 3652126"/>
              <a:gd name="connsiteX29" fmla="*/ 1859280 w 2589496"/>
              <a:gd name="connsiteY29" fmla="*/ 1404770 h 3652126"/>
              <a:gd name="connsiteX30" fmla="*/ 1935480 w 2589496"/>
              <a:gd name="connsiteY30" fmla="*/ 1267610 h 3652126"/>
              <a:gd name="connsiteX31" fmla="*/ 1965960 w 2589496"/>
              <a:gd name="connsiteY31" fmla="*/ 1221890 h 3652126"/>
              <a:gd name="connsiteX32" fmla="*/ 1981200 w 2589496"/>
              <a:gd name="connsiteY32" fmla="*/ 1176170 h 3652126"/>
              <a:gd name="connsiteX33" fmla="*/ 2042160 w 2589496"/>
              <a:gd name="connsiteY33" fmla="*/ 1084730 h 3652126"/>
              <a:gd name="connsiteX34" fmla="*/ 2087880 w 2589496"/>
              <a:gd name="connsiteY34" fmla="*/ 978050 h 3652126"/>
              <a:gd name="connsiteX35" fmla="*/ 2118360 w 2589496"/>
              <a:gd name="connsiteY35" fmla="*/ 932330 h 3652126"/>
              <a:gd name="connsiteX36" fmla="*/ 2133600 w 2589496"/>
              <a:gd name="connsiteY36" fmla="*/ 886610 h 3652126"/>
              <a:gd name="connsiteX37" fmla="*/ 2164080 w 2589496"/>
              <a:gd name="connsiteY37" fmla="*/ 840890 h 3652126"/>
              <a:gd name="connsiteX38" fmla="*/ 2225040 w 2589496"/>
              <a:gd name="connsiteY38" fmla="*/ 688490 h 3652126"/>
              <a:gd name="connsiteX39" fmla="*/ 2255520 w 2589496"/>
              <a:gd name="connsiteY39" fmla="*/ 642770 h 3652126"/>
              <a:gd name="connsiteX40" fmla="*/ 2286000 w 2589496"/>
              <a:gd name="connsiteY40" fmla="*/ 551330 h 3652126"/>
              <a:gd name="connsiteX41" fmla="*/ 2316480 w 2589496"/>
              <a:gd name="connsiteY41" fmla="*/ 490370 h 3652126"/>
              <a:gd name="connsiteX42" fmla="*/ 2346960 w 2589496"/>
              <a:gd name="connsiteY42" fmla="*/ 398930 h 3652126"/>
              <a:gd name="connsiteX43" fmla="*/ 2362200 w 2589496"/>
              <a:gd name="connsiteY43" fmla="*/ 353210 h 3652126"/>
              <a:gd name="connsiteX44" fmla="*/ 2377440 w 2589496"/>
              <a:gd name="connsiteY44" fmla="*/ 109370 h 3652126"/>
              <a:gd name="connsiteX45" fmla="*/ 2410609 w 2589496"/>
              <a:gd name="connsiteY45" fmla="*/ 1 h 3652126"/>
              <a:gd name="connsiteX46" fmla="*/ 2498463 w 2589496"/>
              <a:gd name="connsiteY46" fmla="*/ 0 h 3652126"/>
              <a:gd name="connsiteX47" fmla="*/ 2524461 w 2589496"/>
              <a:gd name="connsiteY47" fmla="*/ 150607 h 3652126"/>
              <a:gd name="connsiteX48" fmla="*/ 2514600 w 2589496"/>
              <a:gd name="connsiteY48" fmla="*/ 246530 h 3652126"/>
              <a:gd name="connsiteX49" fmla="*/ 2507428 w 2589496"/>
              <a:gd name="connsiteY49" fmla="*/ 511885 h 3652126"/>
              <a:gd name="connsiteX50" fmla="*/ 2571078 w 2589496"/>
              <a:gd name="connsiteY50" fmla="*/ 554019 h 3652126"/>
              <a:gd name="connsiteX51" fmla="*/ 2537907 w 2589496"/>
              <a:gd name="connsiteY51" fmla="*/ 796963 h 3652126"/>
              <a:gd name="connsiteX52" fmla="*/ 2516393 w 2589496"/>
              <a:gd name="connsiteY52" fmla="*/ 892886 h 3652126"/>
              <a:gd name="connsiteX53" fmla="*/ 2484120 w 2589496"/>
              <a:gd name="connsiteY53" fmla="*/ 993290 h 3652126"/>
              <a:gd name="connsiteX54" fmla="*/ 2435710 w 2589496"/>
              <a:gd name="connsiteY54" fmla="*/ 1147483 h 3652126"/>
              <a:gd name="connsiteX55" fmla="*/ 2499360 w 2589496"/>
              <a:gd name="connsiteY55" fmla="*/ 1206650 h 3652126"/>
              <a:gd name="connsiteX56" fmla="*/ 2581835 w 2589496"/>
              <a:gd name="connsiteY56" fmla="*/ 1256852 h 3652126"/>
              <a:gd name="connsiteX57" fmla="*/ 2575560 w 2589496"/>
              <a:gd name="connsiteY57" fmla="*/ 1343810 h 3652126"/>
              <a:gd name="connsiteX58" fmla="*/ 2545080 w 2589496"/>
              <a:gd name="connsiteY58" fmla="*/ 1435250 h 3652126"/>
              <a:gd name="connsiteX59" fmla="*/ 2529840 w 2589496"/>
              <a:gd name="connsiteY59" fmla="*/ 1480970 h 3652126"/>
              <a:gd name="connsiteX60" fmla="*/ 2463502 w 2589496"/>
              <a:gd name="connsiteY60" fmla="*/ 1583167 h 3652126"/>
              <a:gd name="connsiteX61" fmla="*/ 2392680 w 2589496"/>
              <a:gd name="connsiteY61" fmla="*/ 1709570 h 3652126"/>
              <a:gd name="connsiteX62" fmla="*/ 2362200 w 2589496"/>
              <a:gd name="connsiteY62" fmla="*/ 1755290 h 3652126"/>
              <a:gd name="connsiteX63" fmla="*/ 2362200 w 2589496"/>
              <a:gd name="connsiteY63" fmla="*/ 1816250 h 3652126"/>
              <a:gd name="connsiteX64" fmla="*/ 2369372 w 2589496"/>
              <a:gd name="connsiteY64" fmla="*/ 1906793 h 3652126"/>
              <a:gd name="connsiteX65" fmla="*/ 2323652 w 2589496"/>
              <a:gd name="connsiteY65" fmla="*/ 1983890 h 3652126"/>
              <a:gd name="connsiteX66" fmla="*/ 2286000 w 2589496"/>
              <a:gd name="connsiteY66" fmla="*/ 2029610 h 3652126"/>
              <a:gd name="connsiteX67" fmla="*/ 2271656 w 2589496"/>
              <a:gd name="connsiteY67" fmla="*/ 2064573 h 3652126"/>
              <a:gd name="connsiteX68" fmla="*/ 2133600 w 2589496"/>
              <a:gd name="connsiteY68" fmla="*/ 2197250 h 3652126"/>
              <a:gd name="connsiteX69" fmla="*/ 2103120 w 2589496"/>
              <a:gd name="connsiteY69" fmla="*/ 2242970 h 3652126"/>
              <a:gd name="connsiteX70" fmla="*/ 2072640 w 2589496"/>
              <a:gd name="connsiteY70" fmla="*/ 2288690 h 3652126"/>
              <a:gd name="connsiteX71" fmla="*/ 2022438 w 2589496"/>
              <a:gd name="connsiteY71" fmla="*/ 2330823 h 3652126"/>
              <a:gd name="connsiteX72" fmla="*/ 1981200 w 2589496"/>
              <a:gd name="connsiteY72" fmla="*/ 2395370 h 3652126"/>
              <a:gd name="connsiteX73" fmla="*/ 1922033 w 2589496"/>
              <a:gd name="connsiteY73" fmla="*/ 2450951 h 3652126"/>
              <a:gd name="connsiteX74" fmla="*/ 1889760 w 2589496"/>
              <a:gd name="connsiteY74" fmla="*/ 2502050 h 3652126"/>
              <a:gd name="connsiteX75" fmla="*/ 1905000 w 2589496"/>
              <a:gd name="connsiteY75" fmla="*/ 2547770 h 3652126"/>
              <a:gd name="connsiteX76" fmla="*/ 1946238 w 2589496"/>
              <a:gd name="connsiteY76" fmla="*/ 2607834 h 3652126"/>
              <a:gd name="connsiteX77" fmla="*/ 1874520 w 2589496"/>
              <a:gd name="connsiteY77" fmla="*/ 2700170 h 3652126"/>
              <a:gd name="connsiteX78" fmla="*/ 1828800 w 2589496"/>
              <a:gd name="connsiteY78" fmla="*/ 2715410 h 3652126"/>
              <a:gd name="connsiteX79" fmla="*/ 1737360 w 2589496"/>
              <a:gd name="connsiteY79" fmla="*/ 2776370 h 3652126"/>
              <a:gd name="connsiteX80" fmla="*/ 1691640 w 2589496"/>
              <a:gd name="connsiteY80" fmla="*/ 2806850 h 3652126"/>
              <a:gd name="connsiteX81" fmla="*/ 1645920 w 2589496"/>
              <a:gd name="connsiteY81" fmla="*/ 2822090 h 3652126"/>
              <a:gd name="connsiteX82" fmla="*/ 1463040 w 2589496"/>
              <a:gd name="connsiteY82" fmla="*/ 2913530 h 3652126"/>
              <a:gd name="connsiteX83" fmla="*/ 1417320 w 2589496"/>
              <a:gd name="connsiteY83" fmla="*/ 2928770 h 3652126"/>
              <a:gd name="connsiteX84" fmla="*/ 1371600 w 2589496"/>
              <a:gd name="connsiteY84" fmla="*/ 2944010 h 3652126"/>
              <a:gd name="connsiteX85" fmla="*/ 1341120 w 2589496"/>
              <a:gd name="connsiteY85" fmla="*/ 2989730 h 3652126"/>
              <a:gd name="connsiteX86" fmla="*/ 1295400 w 2589496"/>
              <a:gd name="connsiteY86" fmla="*/ 3004970 h 3652126"/>
              <a:gd name="connsiteX87" fmla="*/ 1249680 w 2589496"/>
              <a:gd name="connsiteY87" fmla="*/ 3035450 h 3652126"/>
              <a:gd name="connsiteX88" fmla="*/ 1232648 w 2589496"/>
              <a:gd name="connsiteY88" fmla="*/ 3333975 h 3652126"/>
              <a:gd name="connsiteX89" fmla="*/ 701040 w 2589496"/>
              <a:gd name="connsiteY89" fmla="*/ 3507890 h 3652126"/>
              <a:gd name="connsiteX90" fmla="*/ 167640 w 2589496"/>
              <a:gd name="connsiteY90" fmla="*/ 3645050 h 3652126"/>
              <a:gd name="connsiteX91" fmla="*/ 30480 w 2589496"/>
              <a:gd name="connsiteY91" fmla="*/ 3294530 h 3652126"/>
              <a:gd name="connsiteX92" fmla="*/ 15240 w 2589496"/>
              <a:gd name="connsiteY92" fmla="*/ 3248810 h 3652126"/>
              <a:gd name="connsiteX93" fmla="*/ 0 w 2589496"/>
              <a:gd name="connsiteY93" fmla="*/ 3111650 h 3652126"/>
              <a:gd name="connsiteX94" fmla="*/ 15240 w 2589496"/>
              <a:gd name="connsiteY94" fmla="*/ 3096410 h 3652126"/>
              <a:gd name="connsiteX0" fmla="*/ 15240 w 2589496"/>
              <a:gd name="connsiteY0" fmla="*/ 3096410 h 3652126"/>
              <a:gd name="connsiteX1" fmla="*/ 15240 w 2589496"/>
              <a:gd name="connsiteY1" fmla="*/ 3096410 h 3652126"/>
              <a:gd name="connsiteX2" fmla="*/ 152400 w 2589496"/>
              <a:gd name="connsiteY2" fmla="*/ 3050690 h 3652126"/>
              <a:gd name="connsiteX3" fmla="*/ 213360 w 2589496"/>
              <a:gd name="connsiteY3" fmla="*/ 3035450 h 3652126"/>
              <a:gd name="connsiteX4" fmla="*/ 304800 w 2589496"/>
              <a:gd name="connsiteY4" fmla="*/ 3004970 h 3652126"/>
              <a:gd name="connsiteX5" fmla="*/ 350520 w 2589496"/>
              <a:gd name="connsiteY5" fmla="*/ 2989730 h 3652126"/>
              <a:gd name="connsiteX6" fmla="*/ 396240 w 2589496"/>
              <a:gd name="connsiteY6" fmla="*/ 2974490 h 3652126"/>
              <a:gd name="connsiteX7" fmla="*/ 457200 w 2589496"/>
              <a:gd name="connsiteY7" fmla="*/ 2959250 h 3652126"/>
              <a:gd name="connsiteX8" fmla="*/ 640080 w 2589496"/>
              <a:gd name="connsiteY8" fmla="*/ 2883050 h 3652126"/>
              <a:gd name="connsiteX9" fmla="*/ 685800 w 2589496"/>
              <a:gd name="connsiteY9" fmla="*/ 2837330 h 3652126"/>
              <a:gd name="connsiteX10" fmla="*/ 731520 w 2589496"/>
              <a:gd name="connsiteY10" fmla="*/ 2806850 h 3652126"/>
              <a:gd name="connsiteX11" fmla="*/ 853440 w 2589496"/>
              <a:gd name="connsiteY11" fmla="*/ 2730650 h 3652126"/>
              <a:gd name="connsiteX12" fmla="*/ 944880 w 2589496"/>
              <a:gd name="connsiteY12" fmla="*/ 2654450 h 3652126"/>
              <a:gd name="connsiteX13" fmla="*/ 990600 w 2589496"/>
              <a:gd name="connsiteY13" fmla="*/ 2623970 h 3652126"/>
              <a:gd name="connsiteX14" fmla="*/ 1082040 w 2589496"/>
              <a:gd name="connsiteY14" fmla="*/ 2486810 h 3652126"/>
              <a:gd name="connsiteX15" fmla="*/ 1112520 w 2589496"/>
              <a:gd name="connsiteY15" fmla="*/ 2441090 h 3652126"/>
              <a:gd name="connsiteX16" fmla="*/ 1158240 w 2589496"/>
              <a:gd name="connsiteY16" fmla="*/ 2395370 h 3652126"/>
              <a:gd name="connsiteX17" fmla="*/ 1234440 w 2589496"/>
              <a:gd name="connsiteY17" fmla="*/ 2258210 h 3652126"/>
              <a:gd name="connsiteX18" fmla="*/ 1295400 w 2589496"/>
              <a:gd name="connsiteY18" fmla="*/ 2151530 h 3652126"/>
              <a:gd name="connsiteX19" fmla="*/ 1341120 w 2589496"/>
              <a:gd name="connsiteY19" fmla="*/ 2105810 h 3652126"/>
              <a:gd name="connsiteX20" fmla="*/ 1447800 w 2589496"/>
              <a:gd name="connsiteY20" fmla="*/ 1968650 h 3652126"/>
              <a:gd name="connsiteX21" fmla="*/ 1493520 w 2589496"/>
              <a:gd name="connsiteY21" fmla="*/ 1938170 h 3652126"/>
              <a:gd name="connsiteX22" fmla="*/ 1569720 w 2589496"/>
              <a:gd name="connsiteY22" fmla="*/ 1801010 h 3652126"/>
              <a:gd name="connsiteX23" fmla="*/ 1600200 w 2589496"/>
              <a:gd name="connsiteY23" fmla="*/ 1755290 h 3652126"/>
              <a:gd name="connsiteX24" fmla="*/ 1645920 w 2589496"/>
              <a:gd name="connsiteY24" fmla="*/ 1724810 h 3652126"/>
              <a:gd name="connsiteX25" fmla="*/ 1722120 w 2589496"/>
              <a:gd name="connsiteY25" fmla="*/ 1587650 h 3652126"/>
              <a:gd name="connsiteX26" fmla="*/ 1783080 w 2589496"/>
              <a:gd name="connsiteY26" fmla="*/ 1496210 h 3652126"/>
              <a:gd name="connsiteX27" fmla="*/ 1813560 w 2589496"/>
              <a:gd name="connsiteY27" fmla="*/ 1450490 h 3652126"/>
              <a:gd name="connsiteX28" fmla="*/ 1859280 w 2589496"/>
              <a:gd name="connsiteY28" fmla="*/ 1404770 h 3652126"/>
              <a:gd name="connsiteX29" fmla="*/ 1935480 w 2589496"/>
              <a:gd name="connsiteY29" fmla="*/ 1267610 h 3652126"/>
              <a:gd name="connsiteX30" fmla="*/ 1965960 w 2589496"/>
              <a:gd name="connsiteY30" fmla="*/ 1221890 h 3652126"/>
              <a:gd name="connsiteX31" fmla="*/ 1981200 w 2589496"/>
              <a:gd name="connsiteY31" fmla="*/ 1176170 h 3652126"/>
              <a:gd name="connsiteX32" fmla="*/ 2042160 w 2589496"/>
              <a:gd name="connsiteY32" fmla="*/ 1084730 h 3652126"/>
              <a:gd name="connsiteX33" fmla="*/ 2087880 w 2589496"/>
              <a:gd name="connsiteY33" fmla="*/ 978050 h 3652126"/>
              <a:gd name="connsiteX34" fmla="*/ 2118360 w 2589496"/>
              <a:gd name="connsiteY34" fmla="*/ 932330 h 3652126"/>
              <a:gd name="connsiteX35" fmla="*/ 2133600 w 2589496"/>
              <a:gd name="connsiteY35" fmla="*/ 886610 h 3652126"/>
              <a:gd name="connsiteX36" fmla="*/ 2164080 w 2589496"/>
              <a:gd name="connsiteY36" fmla="*/ 840890 h 3652126"/>
              <a:gd name="connsiteX37" fmla="*/ 2225040 w 2589496"/>
              <a:gd name="connsiteY37" fmla="*/ 688490 h 3652126"/>
              <a:gd name="connsiteX38" fmla="*/ 2255520 w 2589496"/>
              <a:gd name="connsiteY38" fmla="*/ 642770 h 3652126"/>
              <a:gd name="connsiteX39" fmla="*/ 2286000 w 2589496"/>
              <a:gd name="connsiteY39" fmla="*/ 551330 h 3652126"/>
              <a:gd name="connsiteX40" fmla="*/ 2316480 w 2589496"/>
              <a:gd name="connsiteY40" fmla="*/ 490370 h 3652126"/>
              <a:gd name="connsiteX41" fmla="*/ 2346960 w 2589496"/>
              <a:gd name="connsiteY41" fmla="*/ 398930 h 3652126"/>
              <a:gd name="connsiteX42" fmla="*/ 2362200 w 2589496"/>
              <a:gd name="connsiteY42" fmla="*/ 353210 h 3652126"/>
              <a:gd name="connsiteX43" fmla="*/ 2377440 w 2589496"/>
              <a:gd name="connsiteY43" fmla="*/ 109370 h 3652126"/>
              <a:gd name="connsiteX44" fmla="*/ 2410609 w 2589496"/>
              <a:gd name="connsiteY44" fmla="*/ 1 h 3652126"/>
              <a:gd name="connsiteX45" fmla="*/ 2498463 w 2589496"/>
              <a:gd name="connsiteY45" fmla="*/ 0 h 3652126"/>
              <a:gd name="connsiteX46" fmla="*/ 2524461 w 2589496"/>
              <a:gd name="connsiteY46" fmla="*/ 150607 h 3652126"/>
              <a:gd name="connsiteX47" fmla="*/ 2514600 w 2589496"/>
              <a:gd name="connsiteY47" fmla="*/ 246530 h 3652126"/>
              <a:gd name="connsiteX48" fmla="*/ 2507428 w 2589496"/>
              <a:gd name="connsiteY48" fmla="*/ 511885 h 3652126"/>
              <a:gd name="connsiteX49" fmla="*/ 2571078 w 2589496"/>
              <a:gd name="connsiteY49" fmla="*/ 554019 h 3652126"/>
              <a:gd name="connsiteX50" fmla="*/ 2537907 w 2589496"/>
              <a:gd name="connsiteY50" fmla="*/ 796963 h 3652126"/>
              <a:gd name="connsiteX51" fmla="*/ 2516393 w 2589496"/>
              <a:gd name="connsiteY51" fmla="*/ 892886 h 3652126"/>
              <a:gd name="connsiteX52" fmla="*/ 2484120 w 2589496"/>
              <a:gd name="connsiteY52" fmla="*/ 993290 h 3652126"/>
              <a:gd name="connsiteX53" fmla="*/ 2435710 w 2589496"/>
              <a:gd name="connsiteY53" fmla="*/ 1147483 h 3652126"/>
              <a:gd name="connsiteX54" fmla="*/ 2499360 w 2589496"/>
              <a:gd name="connsiteY54" fmla="*/ 1206650 h 3652126"/>
              <a:gd name="connsiteX55" fmla="*/ 2581835 w 2589496"/>
              <a:gd name="connsiteY55" fmla="*/ 1256852 h 3652126"/>
              <a:gd name="connsiteX56" fmla="*/ 2575560 w 2589496"/>
              <a:gd name="connsiteY56" fmla="*/ 1343810 h 3652126"/>
              <a:gd name="connsiteX57" fmla="*/ 2545080 w 2589496"/>
              <a:gd name="connsiteY57" fmla="*/ 1435250 h 3652126"/>
              <a:gd name="connsiteX58" fmla="*/ 2529840 w 2589496"/>
              <a:gd name="connsiteY58" fmla="*/ 1480970 h 3652126"/>
              <a:gd name="connsiteX59" fmla="*/ 2463502 w 2589496"/>
              <a:gd name="connsiteY59" fmla="*/ 1583167 h 3652126"/>
              <a:gd name="connsiteX60" fmla="*/ 2392680 w 2589496"/>
              <a:gd name="connsiteY60" fmla="*/ 1709570 h 3652126"/>
              <a:gd name="connsiteX61" fmla="*/ 2362200 w 2589496"/>
              <a:gd name="connsiteY61" fmla="*/ 1755290 h 3652126"/>
              <a:gd name="connsiteX62" fmla="*/ 2362200 w 2589496"/>
              <a:gd name="connsiteY62" fmla="*/ 1816250 h 3652126"/>
              <a:gd name="connsiteX63" fmla="*/ 2369372 w 2589496"/>
              <a:gd name="connsiteY63" fmla="*/ 1906793 h 3652126"/>
              <a:gd name="connsiteX64" fmla="*/ 2323652 w 2589496"/>
              <a:gd name="connsiteY64" fmla="*/ 1983890 h 3652126"/>
              <a:gd name="connsiteX65" fmla="*/ 2286000 w 2589496"/>
              <a:gd name="connsiteY65" fmla="*/ 2029610 h 3652126"/>
              <a:gd name="connsiteX66" fmla="*/ 2271656 w 2589496"/>
              <a:gd name="connsiteY66" fmla="*/ 2064573 h 3652126"/>
              <a:gd name="connsiteX67" fmla="*/ 2133600 w 2589496"/>
              <a:gd name="connsiteY67" fmla="*/ 2197250 h 3652126"/>
              <a:gd name="connsiteX68" fmla="*/ 2103120 w 2589496"/>
              <a:gd name="connsiteY68" fmla="*/ 2242970 h 3652126"/>
              <a:gd name="connsiteX69" fmla="*/ 2072640 w 2589496"/>
              <a:gd name="connsiteY69" fmla="*/ 2288690 h 3652126"/>
              <a:gd name="connsiteX70" fmla="*/ 2022438 w 2589496"/>
              <a:gd name="connsiteY70" fmla="*/ 2330823 h 3652126"/>
              <a:gd name="connsiteX71" fmla="*/ 1981200 w 2589496"/>
              <a:gd name="connsiteY71" fmla="*/ 2395370 h 3652126"/>
              <a:gd name="connsiteX72" fmla="*/ 1922033 w 2589496"/>
              <a:gd name="connsiteY72" fmla="*/ 2450951 h 3652126"/>
              <a:gd name="connsiteX73" fmla="*/ 1889760 w 2589496"/>
              <a:gd name="connsiteY73" fmla="*/ 2502050 h 3652126"/>
              <a:gd name="connsiteX74" fmla="*/ 1905000 w 2589496"/>
              <a:gd name="connsiteY74" fmla="*/ 2547770 h 3652126"/>
              <a:gd name="connsiteX75" fmla="*/ 1946238 w 2589496"/>
              <a:gd name="connsiteY75" fmla="*/ 2607834 h 3652126"/>
              <a:gd name="connsiteX76" fmla="*/ 1874520 w 2589496"/>
              <a:gd name="connsiteY76" fmla="*/ 2700170 h 3652126"/>
              <a:gd name="connsiteX77" fmla="*/ 1828800 w 2589496"/>
              <a:gd name="connsiteY77" fmla="*/ 2715410 h 3652126"/>
              <a:gd name="connsiteX78" fmla="*/ 1737360 w 2589496"/>
              <a:gd name="connsiteY78" fmla="*/ 2776370 h 3652126"/>
              <a:gd name="connsiteX79" fmla="*/ 1691640 w 2589496"/>
              <a:gd name="connsiteY79" fmla="*/ 2806850 h 3652126"/>
              <a:gd name="connsiteX80" fmla="*/ 1645920 w 2589496"/>
              <a:gd name="connsiteY80" fmla="*/ 2822090 h 3652126"/>
              <a:gd name="connsiteX81" fmla="*/ 1463040 w 2589496"/>
              <a:gd name="connsiteY81" fmla="*/ 2913530 h 3652126"/>
              <a:gd name="connsiteX82" fmla="*/ 1417320 w 2589496"/>
              <a:gd name="connsiteY82" fmla="*/ 2928770 h 3652126"/>
              <a:gd name="connsiteX83" fmla="*/ 1371600 w 2589496"/>
              <a:gd name="connsiteY83" fmla="*/ 2944010 h 3652126"/>
              <a:gd name="connsiteX84" fmla="*/ 1341120 w 2589496"/>
              <a:gd name="connsiteY84" fmla="*/ 2989730 h 3652126"/>
              <a:gd name="connsiteX85" fmla="*/ 1295400 w 2589496"/>
              <a:gd name="connsiteY85" fmla="*/ 3004970 h 3652126"/>
              <a:gd name="connsiteX86" fmla="*/ 1249680 w 2589496"/>
              <a:gd name="connsiteY86" fmla="*/ 3035450 h 3652126"/>
              <a:gd name="connsiteX87" fmla="*/ 1232648 w 2589496"/>
              <a:gd name="connsiteY87" fmla="*/ 3333975 h 3652126"/>
              <a:gd name="connsiteX88" fmla="*/ 701040 w 2589496"/>
              <a:gd name="connsiteY88" fmla="*/ 3507890 h 3652126"/>
              <a:gd name="connsiteX89" fmla="*/ 167640 w 2589496"/>
              <a:gd name="connsiteY89" fmla="*/ 3645050 h 3652126"/>
              <a:gd name="connsiteX90" fmla="*/ 30480 w 2589496"/>
              <a:gd name="connsiteY90" fmla="*/ 3294530 h 3652126"/>
              <a:gd name="connsiteX91" fmla="*/ 15240 w 2589496"/>
              <a:gd name="connsiteY91" fmla="*/ 3248810 h 3652126"/>
              <a:gd name="connsiteX92" fmla="*/ 0 w 2589496"/>
              <a:gd name="connsiteY92" fmla="*/ 3111650 h 3652126"/>
              <a:gd name="connsiteX93" fmla="*/ 15240 w 2589496"/>
              <a:gd name="connsiteY93" fmla="*/ 3096410 h 3652126"/>
              <a:gd name="connsiteX0" fmla="*/ 15240 w 2589496"/>
              <a:gd name="connsiteY0" fmla="*/ 3096410 h 3652126"/>
              <a:gd name="connsiteX1" fmla="*/ 15240 w 2589496"/>
              <a:gd name="connsiteY1" fmla="*/ 3096410 h 3652126"/>
              <a:gd name="connsiteX2" fmla="*/ 152400 w 2589496"/>
              <a:gd name="connsiteY2" fmla="*/ 3050690 h 3652126"/>
              <a:gd name="connsiteX3" fmla="*/ 213360 w 2589496"/>
              <a:gd name="connsiteY3" fmla="*/ 3035450 h 3652126"/>
              <a:gd name="connsiteX4" fmla="*/ 304800 w 2589496"/>
              <a:gd name="connsiteY4" fmla="*/ 3004970 h 3652126"/>
              <a:gd name="connsiteX5" fmla="*/ 350520 w 2589496"/>
              <a:gd name="connsiteY5" fmla="*/ 2989730 h 3652126"/>
              <a:gd name="connsiteX6" fmla="*/ 396240 w 2589496"/>
              <a:gd name="connsiteY6" fmla="*/ 2974490 h 3652126"/>
              <a:gd name="connsiteX7" fmla="*/ 457200 w 2589496"/>
              <a:gd name="connsiteY7" fmla="*/ 2959250 h 3652126"/>
              <a:gd name="connsiteX8" fmla="*/ 640080 w 2589496"/>
              <a:gd name="connsiteY8" fmla="*/ 2883050 h 3652126"/>
              <a:gd name="connsiteX9" fmla="*/ 731520 w 2589496"/>
              <a:gd name="connsiteY9" fmla="*/ 2806850 h 3652126"/>
              <a:gd name="connsiteX10" fmla="*/ 853440 w 2589496"/>
              <a:gd name="connsiteY10" fmla="*/ 2730650 h 3652126"/>
              <a:gd name="connsiteX11" fmla="*/ 944880 w 2589496"/>
              <a:gd name="connsiteY11" fmla="*/ 2654450 h 3652126"/>
              <a:gd name="connsiteX12" fmla="*/ 990600 w 2589496"/>
              <a:gd name="connsiteY12" fmla="*/ 2623970 h 3652126"/>
              <a:gd name="connsiteX13" fmla="*/ 1082040 w 2589496"/>
              <a:gd name="connsiteY13" fmla="*/ 2486810 h 3652126"/>
              <a:gd name="connsiteX14" fmla="*/ 1112520 w 2589496"/>
              <a:gd name="connsiteY14" fmla="*/ 2441090 h 3652126"/>
              <a:gd name="connsiteX15" fmla="*/ 1158240 w 2589496"/>
              <a:gd name="connsiteY15" fmla="*/ 2395370 h 3652126"/>
              <a:gd name="connsiteX16" fmla="*/ 1234440 w 2589496"/>
              <a:gd name="connsiteY16" fmla="*/ 2258210 h 3652126"/>
              <a:gd name="connsiteX17" fmla="*/ 1295400 w 2589496"/>
              <a:gd name="connsiteY17" fmla="*/ 2151530 h 3652126"/>
              <a:gd name="connsiteX18" fmla="*/ 1341120 w 2589496"/>
              <a:gd name="connsiteY18" fmla="*/ 2105810 h 3652126"/>
              <a:gd name="connsiteX19" fmla="*/ 1447800 w 2589496"/>
              <a:gd name="connsiteY19" fmla="*/ 1968650 h 3652126"/>
              <a:gd name="connsiteX20" fmla="*/ 1493520 w 2589496"/>
              <a:gd name="connsiteY20" fmla="*/ 1938170 h 3652126"/>
              <a:gd name="connsiteX21" fmla="*/ 1569720 w 2589496"/>
              <a:gd name="connsiteY21" fmla="*/ 1801010 h 3652126"/>
              <a:gd name="connsiteX22" fmla="*/ 1600200 w 2589496"/>
              <a:gd name="connsiteY22" fmla="*/ 1755290 h 3652126"/>
              <a:gd name="connsiteX23" fmla="*/ 1645920 w 2589496"/>
              <a:gd name="connsiteY23" fmla="*/ 1724810 h 3652126"/>
              <a:gd name="connsiteX24" fmla="*/ 1722120 w 2589496"/>
              <a:gd name="connsiteY24" fmla="*/ 1587650 h 3652126"/>
              <a:gd name="connsiteX25" fmla="*/ 1783080 w 2589496"/>
              <a:gd name="connsiteY25" fmla="*/ 1496210 h 3652126"/>
              <a:gd name="connsiteX26" fmla="*/ 1813560 w 2589496"/>
              <a:gd name="connsiteY26" fmla="*/ 1450490 h 3652126"/>
              <a:gd name="connsiteX27" fmla="*/ 1859280 w 2589496"/>
              <a:gd name="connsiteY27" fmla="*/ 1404770 h 3652126"/>
              <a:gd name="connsiteX28" fmla="*/ 1935480 w 2589496"/>
              <a:gd name="connsiteY28" fmla="*/ 1267610 h 3652126"/>
              <a:gd name="connsiteX29" fmla="*/ 1965960 w 2589496"/>
              <a:gd name="connsiteY29" fmla="*/ 1221890 h 3652126"/>
              <a:gd name="connsiteX30" fmla="*/ 1981200 w 2589496"/>
              <a:gd name="connsiteY30" fmla="*/ 1176170 h 3652126"/>
              <a:gd name="connsiteX31" fmla="*/ 2042160 w 2589496"/>
              <a:gd name="connsiteY31" fmla="*/ 1084730 h 3652126"/>
              <a:gd name="connsiteX32" fmla="*/ 2087880 w 2589496"/>
              <a:gd name="connsiteY32" fmla="*/ 978050 h 3652126"/>
              <a:gd name="connsiteX33" fmla="*/ 2118360 w 2589496"/>
              <a:gd name="connsiteY33" fmla="*/ 932330 h 3652126"/>
              <a:gd name="connsiteX34" fmla="*/ 2133600 w 2589496"/>
              <a:gd name="connsiteY34" fmla="*/ 886610 h 3652126"/>
              <a:gd name="connsiteX35" fmla="*/ 2164080 w 2589496"/>
              <a:gd name="connsiteY35" fmla="*/ 840890 h 3652126"/>
              <a:gd name="connsiteX36" fmla="*/ 2225040 w 2589496"/>
              <a:gd name="connsiteY36" fmla="*/ 688490 h 3652126"/>
              <a:gd name="connsiteX37" fmla="*/ 2255520 w 2589496"/>
              <a:gd name="connsiteY37" fmla="*/ 642770 h 3652126"/>
              <a:gd name="connsiteX38" fmla="*/ 2286000 w 2589496"/>
              <a:gd name="connsiteY38" fmla="*/ 551330 h 3652126"/>
              <a:gd name="connsiteX39" fmla="*/ 2316480 w 2589496"/>
              <a:gd name="connsiteY39" fmla="*/ 490370 h 3652126"/>
              <a:gd name="connsiteX40" fmla="*/ 2346960 w 2589496"/>
              <a:gd name="connsiteY40" fmla="*/ 398930 h 3652126"/>
              <a:gd name="connsiteX41" fmla="*/ 2362200 w 2589496"/>
              <a:gd name="connsiteY41" fmla="*/ 353210 h 3652126"/>
              <a:gd name="connsiteX42" fmla="*/ 2377440 w 2589496"/>
              <a:gd name="connsiteY42" fmla="*/ 109370 h 3652126"/>
              <a:gd name="connsiteX43" fmla="*/ 2410609 w 2589496"/>
              <a:gd name="connsiteY43" fmla="*/ 1 h 3652126"/>
              <a:gd name="connsiteX44" fmla="*/ 2498463 w 2589496"/>
              <a:gd name="connsiteY44" fmla="*/ 0 h 3652126"/>
              <a:gd name="connsiteX45" fmla="*/ 2524461 w 2589496"/>
              <a:gd name="connsiteY45" fmla="*/ 150607 h 3652126"/>
              <a:gd name="connsiteX46" fmla="*/ 2514600 w 2589496"/>
              <a:gd name="connsiteY46" fmla="*/ 246530 h 3652126"/>
              <a:gd name="connsiteX47" fmla="*/ 2507428 w 2589496"/>
              <a:gd name="connsiteY47" fmla="*/ 511885 h 3652126"/>
              <a:gd name="connsiteX48" fmla="*/ 2571078 w 2589496"/>
              <a:gd name="connsiteY48" fmla="*/ 554019 h 3652126"/>
              <a:gd name="connsiteX49" fmla="*/ 2537907 w 2589496"/>
              <a:gd name="connsiteY49" fmla="*/ 796963 h 3652126"/>
              <a:gd name="connsiteX50" fmla="*/ 2516393 w 2589496"/>
              <a:gd name="connsiteY50" fmla="*/ 892886 h 3652126"/>
              <a:gd name="connsiteX51" fmla="*/ 2484120 w 2589496"/>
              <a:gd name="connsiteY51" fmla="*/ 993290 h 3652126"/>
              <a:gd name="connsiteX52" fmla="*/ 2435710 w 2589496"/>
              <a:gd name="connsiteY52" fmla="*/ 1147483 h 3652126"/>
              <a:gd name="connsiteX53" fmla="*/ 2499360 w 2589496"/>
              <a:gd name="connsiteY53" fmla="*/ 1206650 h 3652126"/>
              <a:gd name="connsiteX54" fmla="*/ 2581835 w 2589496"/>
              <a:gd name="connsiteY54" fmla="*/ 1256852 h 3652126"/>
              <a:gd name="connsiteX55" fmla="*/ 2575560 w 2589496"/>
              <a:gd name="connsiteY55" fmla="*/ 1343810 h 3652126"/>
              <a:gd name="connsiteX56" fmla="*/ 2545080 w 2589496"/>
              <a:gd name="connsiteY56" fmla="*/ 1435250 h 3652126"/>
              <a:gd name="connsiteX57" fmla="*/ 2529840 w 2589496"/>
              <a:gd name="connsiteY57" fmla="*/ 1480970 h 3652126"/>
              <a:gd name="connsiteX58" fmla="*/ 2463502 w 2589496"/>
              <a:gd name="connsiteY58" fmla="*/ 1583167 h 3652126"/>
              <a:gd name="connsiteX59" fmla="*/ 2392680 w 2589496"/>
              <a:gd name="connsiteY59" fmla="*/ 1709570 h 3652126"/>
              <a:gd name="connsiteX60" fmla="*/ 2362200 w 2589496"/>
              <a:gd name="connsiteY60" fmla="*/ 1755290 h 3652126"/>
              <a:gd name="connsiteX61" fmla="*/ 2362200 w 2589496"/>
              <a:gd name="connsiteY61" fmla="*/ 1816250 h 3652126"/>
              <a:gd name="connsiteX62" fmla="*/ 2369372 w 2589496"/>
              <a:gd name="connsiteY62" fmla="*/ 1906793 h 3652126"/>
              <a:gd name="connsiteX63" fmla="*/ 2323652 w 2589496"/>
              <a:gd name="connsiteY63" fmla="*/ 1983890 h 3652126"/>
              <a:gd name="connsiteX64" fmla="*/ 2286000 w 2589496"/>
              <a:gd name="connsiteY64" fmla="*/ 2029610 h 3652126"/>
              <a:gd name="connsiteX65" fmla="*/ 2271656 w 2589496"/>
              <a:gd name="connsiteY65" fmla="*/ 2064573 h 3652126"/>
              <a:gd name="connsiteX66" fmla="*/ 2133600 w 2589496"/>
              <a:gd name="connsiteY66" fmla="*/ 2197250 h 3652126"/>
              <a:gd name="connsiteX67" fmla="*/ 2103120 w 2589496"/>
              <a:gd name="connsiteY67" fmla="*/ 2242970 h 3652126"/>
              <a:gd name="connsiteX68" fmla="*/ 2072640 w 2589496"/>
              <a:gd name="connsiteY68" fmla="*/ 2288690 h 3652126"/>
              <a:gd name="connsiteX69" fmla="*/ 2022438 w 2589496"/>
              <a:gd name="connsiteY69" fmla="*/ 2330823 h 3652126"/>
              <a:gd name="connsiteX70" fmla="*/ 1981200 w 2589496"/>
              <a:gd name="connsiteY70" fmla="*/ 2395370 h 3652126"/>
              <a:gd name="connsiteX71" fmla="*/ 1922033 w 2589496"/>
              <a:gd name="connsiteY71" fmla="*/ 2450951 h 3652126"/>
              <a:gd name="connsiteX72" fmla="*/ 1889760 w 2589496"/>
              <a:gd name="connsiteY72" fmla="*/ 2502050 h 3652126"/>
              <a:gd name="connsiteX73" fmla="*/ 1905000 w 2589496"/>
              <a:gd name="connsiteY73" fmla="*/ 2547770 h 3652126"/>
              <a:gd name="connsiteX74" fmla="*/ 1946238 w 2589496"/>
              <a:gd name="connsiteY74" fmla="*/ 2607834 h 3652126"/>
              <a:gd name="connsiteX75" fmla="*/ 1874520 w 2589496"/>
              <a:gd name="connsiteY75" fmla="*/ 2700170 h 3652126"/>
              <a:gd name="connsiteX76" fmla="*/ 1828800 w 2589496"/>
              <a:gd name="connsiteY76" fmla="*/ 2715410 h 3652126"/>
              <a:gd name="connsiteX77" fmla="*/ 1737360 w 2589496"/>
              <a:gd name="connsiteY77" fmla="*/ 2776370 h 3652126"/>
              <a:gd name="connsiteX78" fmla="*/ 1691640 w 2589496"/>
              <a:gd name="connsiteY78" fmla="*/ 2806850 h 3652126"/>
              <a:gd name="connsiteX79" fmla="*/ 1645920 w 2589496"/>
              <a:gd name="connsiteY79" fmla="*/ 2822090 h 3652126"/>
              <a:gd name="connsiteX80" fmla="*/ 1463040 w 2589496"/>
              <a:gd name="connsiteY80" fmla="*/ 2913530 h 3652126"/>
              <a:gd name="connsiteX81" fmla="*/ 1417320 w 2589496"/>
              <a:gd name="connsiteY81" fmla="*/ 2928770 h 3652126"/>
              <a:gd name="connsiteX82" fmla="*/ 1371600 w 2589496"/>
              <a:gd name="connsiteY82" fmla="*/ 2944010 h 3652126"/>
              <a:gd name="connsiteX83" fmla="*/ 1341120 w 2589496"/>
              <a:gd name="connsiteY83" fmla="*/ 2989730 h 3652126"/>
              <a:gd name="connsiteX84" fmla="*/ 1295400 w 2589496"/>
              <a:gd name="connsiteY84" fmla="*/ 3004970 h 3652126"/>
              <a:gd name="connsiteX85" fmla="*/ 1249680 w 2589496"/>
              <a:gd name="connsiteY85" fmla="*/ 3035450 h 3652126"/>
              <a:gd name="connsiteX86" fmla="*/ 1232648 w 2589496"/>
              <a:gd name="connsiteY86" fmla="*/ 3333975 h 3652126"/>
              <a:gd name="connsiteX87" fmla="*/ 701040 w 2589496"/>
              <a:gd name="connsiteY87" fmla="*/ 3507890 h 3652126"/>
              <a:gd name="connsiteX88" fmla="*/ 167640 w 2589496"/>
              <a:gd name="connsiteY88" fmla="*/ 3645050 h 3652126"/>
              <a:gd name="connsiteX89" fmla="*/ 30480 w 2589496"/>
              <a:gd name="connsiteY89" fmla="*/ 3294530 h 3652126"/>
              <a:gd name="connsiteX90" fmla="*/ 15240 w 2589496"/>
              <a:gd name="connsiteY90" fmla="*/ 3248810 h 3652126"/>
              <a:gd name="connsiteX91" fmla="*/ 0 w 2589496"/>
              <a:gd name="connsiteY91" fmla="*/ 3111650 h 3652126"/>
              <a:gd name="connsiteX92" fmla="*/ 15240 w 2589496"/>
              <a:gd name="connsiteY92" fmla="*/ 3096410 h 3652126"/>
              <a:gd name="connsiteX0" fmla="*/ 15240 w 2589496"/>
              <a:gd name="connsiteY0" fmla="*/ 3096410 h 3652126"/>
              <a:gd name="connsiteX1" fmla="*/ 15240 w 2589496"/>
              <a:gd name="connsiteY1" fmla="*/ 3096410 h 3652126"/>
              <a:gd name="connsiteX2" fmla="*/ 152400 w 2589496"/>
              <a:gd name="connsiteY2" fmla="*/ 3050690 h 3652126"/>
              <a:gd name="connsiteX3" fmla="*/ 213360 w 2589496"/>
              <a:gd name="connsiteY3" fmla="*/ 3035450 h 3652126"/>
              <a:gd name="connsiteX4" fmla="*/ 304800 w 2589496"/>
              <a:gd name="connsiteY4" fmla="*/ 3004970 h 3652126"/>
              <a:gd name="connsiteX5" fmla="*/ 350520 w 2589496"/>
              <a:gd name="connsiteY5" fmla="*/ 2989730 h 3652126"/>
              <a:gd name="connsiteX6" fmla="*/ 396240 w 2589496"/>
              <a:gd name="connsiteY6" fmla="*/ 2974490 h 3652126"/>
              <a:gd name="connsiteX7" fmla="*/ 457200 w 2589496"/>
              <a:gd name="connsiteY7" fmla="*/ 2959250 h 3652126"/>
              <a:gd name="connsiteX8" fmla="*/ 640080 w 2589496"/>
              <a:gd name="connsiteY8" fmla="*/ 2883050 h 3652126"/>
              <a:gd name="connsiteX9" fmla="*/ 731520 w 2589496"/>
              <a:gd name="connsiteY9" fmla="*/ 2806850 h 3652126"/>
              <a:gd name="connsiteX10" fmla="*/ 853440 w 2589496"/>
              <a:gd name="connsiteY10" fmla="*/ 2730650 h 3652126"/>
              <a:gd name="connsiteX11" fmla="*/ 944880 w 2589496"/>
              <a:gd name="connsiteY11" fmla="*/ 2654450 h 3652126"/>
              <a:gd name="connsiteX12" fmla="*/ 1082040 w 2589496"/>
              <a:gd name="connsiteY12" fmla="*/ 2486810 h 3652126"/>
              <a:gd name="connsiteX13" fmla="*/ 1112520 w 2589496"/>
              <a:gd name="connsiteY13" fmla="*/ 2441090 h 3652126"/>
              <a:gd name="connsiteX14" fmla="*/ 1158240 w 2589496"/>
              <a:gd name="connsiteY14" fmla="*/ 2395370 h 3652126"/>
              <a:gd name="connsiteX15" fmla="*/ 1234440 w 2589496"/>
              <a:gd name="connsiteY15" fmla="*/ 2258210 h 3652126"/>
              <a:gd name="connsiteX16" fmla="*/ 1295400 w 2589496"/>
              <a:gd name="connsiteY16" fmla="*/ 2151530 h 3652126"/>
              <a:gd name="connsiteX17" fmla="*/ 1341120 w 2589496"/>
              <a:gd name="connsiteY17" fmla="*/ 2105810 h 3652126"/>
              <a:gd name="connsiteX18" fmla="*/ 1447800 w 2589496"/>
              <a:gd name="connsiteY18" fmla="*/ 1968650 h 3652126"/>
              <a:gd name="connsiteX19" fmla="*/ 1493520 w 2589496"/>
              <a:gd name="connsiteY19" fmla="*/ 1938170 h 3652126"/>
              <a:gd name="connsiteX20" fmla="*/ 1569720 w 2589496"/>
              <a:gd name="connsiteY20" fmla="*/ 1801010 h 3652126"/>
              <a:gd name="connsiteX21" fmla="*/ 1600200 w 2589496"/>
              <a:gd name="connsiteY21" fmla="*/ 1755290 h 3652126"/>
              <a:gd name="connsiteX22" fmla="*/ 1645920 w 2589496"/>
              <a:gd name="connsiteY22" fmla="*/ 1724810 h 3652126"/>
              <a:gd name="connsiteX23" fmla="*/ 1722120 w 2589496"/>
              <a:gd name="connsiteY23" fmla="*/ 1587650 h 3652126"/>
              <a:gd name="connsiteX24" fmla="*/ 1783080 w 2589496"/>
              <a:gd name="connsiteY24" fmla="*/ 1496210 h 3652126"/>
              <a:gd name="connsiteX25" fmla="*/ 1813560 w 2589496"/>
              <a:gd name="connsiteY25" fmla="*/ 1450490 h 3652126"/>
              <a:gd name="connsiteX26" fmla="*/ 1859280 w 2589496"/>
              <a:gd name="connsiteY26" fmla="*/ 1404770 h 3652126"/>
              <a:gd name="connsiteX27" fmla="*/ 1935480 w 2589496"/>
              <a:gd name="connsiteY27" fmla="*/ 1267610 h 3652126"/>
              <a:gd name="connsiteX28" fmla="*/ 1965960 w 2589496"/>
              <a:gd name="connsiteY28" fmla="*/ 1221890 h 3652126"/>
              <a:gd name="connsiteX29" fmla="*/ 1981200 w 2589496"/>
              <a:gd name="connsiteY29" fmla="*/ 1176170 h 3652126"/>
              <a:gd name="connsiteX30" fmla="*/ 2042160 w 2589496"/>
              <a:gd name="connsiteY30" fmla="*/ 1084730 h 3652126"/>
              <a:gd name="connsiteX31" fmla="*/ 2087880 w 2589496"/>
              <a:gd name="connsiteY31" fmla="*/ 978050 h 3652126"/>
              <a:gd name="connsiteX32" fmla="*/ 2118360 w 2589496"/>
              <a:gd name="connsiteY32" fmla="*/ 932330 h 3652126"/>
              <a:gd name="connsiteX33" fmla="*/ 2133600 w 2589496"/>
              <a:gd name="connsiteY33" fmla="*/ 886610 h 3652126"/>
              <a:gd name="connsiteX34" fmla="*/ 2164080 w 2589496"/>
              <a:gd name="connsiteY34" fmla="*/ 840890 h 3652126"/>
              <a:gd name="connsiteX35" fmla="*/ 2225040 w 2589496"/>
              <a:gd name="connsiteY35" fmla="*/ 688490 h 3652126"/>
              <a:gd name="connsiteX36" fmla="*/ 2255520 w 2589496"/>
              <a:gd name="connsiteY36" fmla="*/ 642770 h 3652126"/>
              <a:gd name="connsiteX37" fmla="*/ 2286000 w 2589496"/>
              <a:gd name="connsiteY37" fmla="*/ 551330 h 3652126"/>
              <a:gd name="connsiteX38" fmla="*/ 2316480 w 2589496"/>
              <a:gd name="connsiteY38" fmla="*/ 490370 h 3652126"/>
              <a:gd name="connsiteX39" fmla="*/ 2346960 w 2589496"/>
              <a:gd name="connsiteY39" fmla="*/ 398930 h 3652126"/>
              <a:gd name="connsiteX40" fmla="*/ 2362200 w 2589496"/>
              <a:gd name="connsiteY40" fmla="*/ 353210 h 3652126"/>
              <a:gd name="connsiteX41" fmla="*/ 2377440 w 2589496"/>
              <a:gd name="connsiteY41" fmla="*/ 109370 h 3652126"/>
              <a:gd name="connsiteX42" fmla="*/ 2410609 w 2589496"/>
              <a:gd name="connsiteY42" fmla="*/ 1 h 3652126"/>
              <a:gd name="connsiteX43" fmla="*/ 2498463 w 2589496"/>
              <a:gd name="connsiteY43" fmla="*/ 0 h 3652126"/>
              <a:gd name="connsiteX44" fmla="*/ 2524461 w 2589496"/>
              <a:gd name="connsiteY44" fmla="*/ 150607 h 3652126"/>
              <a:gd name="connsiteX45" fmla="*/ 2514600 w 2589496"/>
              <a:gd name="connsiteY45" fmla="*/ 246530 h 3652126"/>
              <a:gd name="connsiteX46" fmla="*/ 2507428 w 2589496"/>
              <a:gd name="connsiteY46" fmla="*/ 511885 h 3652126"/>
              <a:gd name="connsiteX47" fmla="*/ 2571078 w 2589496"/>
              <a:gd name="connsiteY47" fmla="*/ 554019 h 3652126"/>
              <a:gd name="connsiteX48" fmla="*/ 2537907 w 2589496"/>
              <a:gd name="connsiteY48" fmla="*/ 796963 h 3652126"/>
              <a:gd name="connsiteX49" fmla="*/ 2516393 w 2589496"/>
              <a:gd name="connsiteY49" fmla="*/ 892886 h 3652126"/>
              <a:gd name="connsiteX50" fmla="*/ 2484120 w 2589496"/>
              <a:gd name="connsiteY50" fmla="*/ 993290 h 3652126"/>
              <a:gd name="connsiteX51" fmla="*/ 2435710 w 2589496"/>
              <a:gd name="connsiteY51" fmla="*/ 1147483 h 3652126"/>
              <a:gd name="connsiteX52" fmla="*/ 2499360 w 2589496"/>
              <a:gd name="connsiteY52" fmla="*/ 1206650 h 3652126"/>
              <a:gd name="connsiteX53" fmla="*/ 2581835 w 2589496"/>
              <a:gd name="connsiteY53" fmla="*/ 1256852 h 3652126"/>
              <a:gd name="connsiteX54" fmla="*/ 2575560 w 2589496"/>
              <a:gd name="connsiteY54" fmla="*/ 1343810 h 3652126"/>
              <a:gd name="connsiteX55" fmla="*/ 2545080 w 2589496"/>
              <a:gd name="connsiteY55" fmla="*/ 1435250 h 3652126"/>
              <a:gd name="connsiteX56" fmla="*/ 2529840 w 2589496"/>
              <a:gd name="connsiteY56" fmla="*/ 1480970 h 3652126"/>
              <a:gd name="connsiteX57" fmla="*/ 2463502 w 2589496"/>
              <a:gd name="connsiteY57" fmla="*/ 1583167 h 3652126"/>
              <a:gd name="connsiteX58" fmla="*/ 2392680 w 2589496"/>
              <a:gd name="connsiteY58" fmla="*/ 1709570 h 3652126"/>
              <a:gd name="connsiteX59" fmla="*/ 2362200 w 2589496"/>
              <a:gd name="connsiteY59" fmla="*/ 1755290 h 3652126"/>
              <a:gd name="connsiteX60" fmla="*/ 2362200 w 2589496"/>
              <a:gd name="connsiteY60" fmla="*/ 1816250 h 3652126"/>
              <a:gd name="connsiteX61" fmla="*/ 2369372 w 2589496"/>
              <a:gd name="connsiteY61" fmla="*/ 1906793 h 3652126"/>
              <a:gd name="connsiteX62" fmla="*/ 2323652 w 2589496"/>
              <a:gd name="connsiteY62" fmla="*/ 1983890 h 3652126"/>
              <a:gd name="connsiteX63" fmla="*/ 2286000 w 2589496"/>
              <a:gd name="connsiteY63" fmla="*/ 2029610 h 3652126"/>
              <a:gd name="connsiteX64" fmla="*/ 2271656 w 2589496"/>
              <a:gd name="connsiteY64" fmla="*/ 2064573 h 3652126"/>
              <a:gd name="connsiteX65" fmla="*/ 2133600 w 2589496"/>
              <a:gd name="connsiteY65" fmla="*/ 2197250 h 3652126"/>
              <a:gd name="connsiteX66" fmla="*/ 2103120 w 2589496"/>
              <a:gd name="connsiteY66" fmla="*/ 2242970 h 3652126"/>
              <a:gd name="connsiteX67" fmla="*/ 2072640 w 2589496"/>
              <a:gd name="connsiteY67" fmla="*/ 2288690 h 3652126"/>
              <a:gd name="connsiteX68" fmla="*/ 2022438 w 2589496"/>
              <a:gd name="connsiteY68" fmla="*/ 2330823 h 3652126"/>
              <a:gd name="connsiteX69" fmla="*/ 1981200 w 2589496"/>
              <a:gd name="connsiteY69" fmla="*/ 2395370 h 3652126"/>
              <a:gd name="connsiteX70" fmla="*/ 1922033 w 2589496"/>
              <a:gd name="connsiteY70" fmla="*/ 2450951 h 3652126"/>
              <a:gd name="connsiteX71" fmla="*/ 1889760 w 2589496"/>
              <a:gd name="connsiteY71" fmla="*/ 2502050 h 3652126"/>
              <a:gd name="connsiteX72" fmla="*/ 1905000 w 2589496"/>
              <a:gd name="connsiteY72" fmla="*/ 2547770 h 3652126"/>
              <a:gd name="connsiteX73" fmla="*/ 1946238 w 2589496"/>
              <a:gd name="connsiteY73" fmla="*/ 2607834 h 3652126"/>
              <a:gd name="connsiteX74" fmla="*/ 1874520 w 2589496"/>
              <a:gd name="connsiteY74" fmla="*/ 2700170 h 3652126"/>
              <a:gd name="connsiteX75" fmla="*/ 1828800 w 2589496"/>
              <a:gd name="connsiteY75" fmla="*/ 2715410 h 3652126"/>
              <a:gd name="connsiteX76" fmla="*/ 1737360 w 2589496"/>
              <a:gd name="connsiteY76" fmla="*/ 2776370 h 3652126"/>
              <a:gd name="connsiteX77" fmla="*/ 1691640 w 2589496"/>
              <a:gd name="connsiteY77" fmla="*/ 2806850 h 3652126"/>
              <a:gd name="connsiteX78" fmla="*/ 1645920 w 2589496"/>
              <a:gd name="connsiteY78" fmla="*/ 2822090 h 3652126"/>
              <a:gd name="connsiteX79" fmla="*/ 1463040 w 2589496"/>
              <a:gd name="connsiteY79" fmla="*/ 2913530 h 3652126"/>
              <a:gd name="connsiteX80" fmla="*/ 1417320 w 2589496"/>
              <a:gd name="connsiteY80" fmla="*/ 2928770 h 3652126"/>
              <a:gd name="connsiteX81" fmla="*/ 1371600 w 2589496"/>
              <a:gd name="connsiteY81" fmla="*/ 2944010 h 3652126"/>
              <a:gd name="connsiteX82" fmla="*/ 1341120 w 2589496"/>
              <a:gd name="connsiteY82" fmla="*/ 2989730 h 3652126"/>
              <a:gd name="connsiteX83" fmla="*/ 1295400 w 2589496"/>
              <a:gd name="connsiteY83" fmla="*/ 3004970 h 3652126"/>
              <a:gd name="connsiteX84" fmla="*/ 1249680 w 2589496"/>
              <a:gd name="connsiteY84" fmla="*/ 3035450 h 3652126"/>
              <a:gd name="connsiteX85" fmla="*/ 1232648 w 2589496"/>
              <a:gd name="connsiteY85" fmla="*/ 3333975 h 3652126"/>
              <a:gd name="connsiteX86" fmla="*/ 701040 w 2589496"/>
              <a:gd name="connsiteY86" fmla="*/ 3507890 h 3652126"/>
              <a:gd name="connsiteX87" fmla="*/ 167640 w 2589496"/>
              <a:gd name="connsiteY87" fmla="*/ 3645050 h 3652126"/>
              <a:gd name="connsiteX88" fmla="*/ 30480 w 2589496"/>
              <a:gd name="connsiteY88" fmla="*/ 3294530 h 3652126"/>
              <a:gd name="connsiteX89" fmla="*/ 15240 w 2589496"/>
              <a:gd name="connsiteY89" fmla="*/ 3248810 h 3652126"/>
              <a:gd name="connsiteX90" fmla="*/ 0 w 2589496"/>
              <a:gd name="connsiteY90" fmla="*/ 3111650 h 3652126"/>
              <a:gd name="connsiteX91" fmla="*/ 15240 w 2589496"/>
              <a:gd name="connsiteY91" fmla="*/ 3096410 h 3652126"/>
              <a:gd name="connsiteX0" fmla="*/ 15240 w 2589496"/>
              <a:gd name="connsiteY0" fmla="*/ 3096410 h 3652126"/>
              <a:gd name="connsiteX1" fmla="*/ 15240 w 2589496"/>
              <a:gd name="connsiteY1" fmla="*/ 3096410 h 3652126"/>
              <a:gd name="connsiteX2" fmla="*/ 152400 w 2589496"/>
              <a:gd name="connsiteY2" fmla="*/ 3050690 h 3652126"/>
              <a:gd name="connsiteX3" fmla="*/ 213360 w 2589496"/>
              <a:gd name="connsiteY3" fmla="*/ 3035450 h 3652126"/>
              <a:gd name="connsiteX4" fmla="*/ 304800 w 2589496"/>
              <a:gd name="connsiteY4" fmla="*/ 3004970 h 3652126"/>
              <a:gd name="connsiteX5" fmla="*/ 350520 w 2589496"/>
              <a:gd name="connsiteY5" fmla="*/ 2989730 h 3652126"/>
              <a:gd name="connsiteX6" fmla="*/ 396240 w 2589496"/>
              <a:gd name="connsiteY6" fmla="*/ 2974490 h 3652126"/>
              <a:gd name="connsiteX7" fmla="*/ 457200 w 2589496"/>
              <a:gd name="connsiteY7" fmla="*/ 2959250 h 3652126"/>
              <a:gd name="connsiteX8" fmla="*/ 640080 w 2589496"/>
              <a:gd name="connsiteY8" fmla="*/ 2883050 h 3652126"/>
              <a:gd name="connsiteX9" fmla="*/ 853440 w 2589496"/>
              <a:gd name="connsiteY9" fmla="*/ 2730650 h 3652126"/>
              <a:gd name="connsiteX10" fmla="*/ 944880 w 2589496"/>
              <a:gd name="connsiteY10" fmla="*/ 2654450 h 3652126"/>
              <a:gd name="connsiteX11" fmla="*/ 1082040 w 2589496"/>
              <a:gd name="connsiteY11" fmla="*/ 2486810 h 3652126"/>
              <a:gd name="connsiteX12" fmla="*/ 1112520 w 2589496"/>
              <a:gd name="connsiteY12" fmla="*/ 2441090 h 3652126"/>
              <a:gd name="connsiteX13" fmla="*/ 1158240 w 2589496"/>
              <a:gd name="connsiteY13" fmla="*/ 2395370 h 3652126"/>
              <a:gd name="connsiteX14" fmla="*/ 1234440 w 2589496"/>
              <a:gd name="connsiteY14" fmla="*/ 2258210 h 3652126"/>
              <a:gd name="connsiteX15" fmla="*/ 1295400 w 2589496"/>
              <a:gd name="connsiteY15" fmla="*/ 2151530 h 3652126"/>
              <a:gd name="connsiteX16" fmla="*/ 1341120 w 2589496"/>
              <a:gd name="connsiteY16" fmla="*/ 2105810 h 3652126"/>
              <a:gd name="connsiteX17" fmla="*/ 1447800 w 2589496"/>
              <a:gd name="connsiteY17" fmla="*/ 1968650 h 3652126"/>
              <a:gd name="connsiteX18" fmla="*/ 1493520 w 2589496"/>
              <a:gd name="connsiteY18" fmla="*/ 1938170 h 3652126"/>
              <a:gd name="connsiteX19" fmla="*/ 1569720 w 2589496"/>
              <a:gd name="connsiteY19" fmla="*/ 1801010 h 3652126"/>
              <a:gd name="connsiteX20" fmla="*/ 1600200 w 2589496"/>
              <a:gd name="connsiteY20" fmla="*/ 1755290 h 3652126"/>
              <a:gd name="connsiteX21" fmla="*/ 1645920 w 2589496"/>
              <a:gd name="connsiteY21" fmla="*/ 1724810 h 3652126"/>
              <a:gd name="connsiteX22" fmla="*/ 1722120 w 2589496"/>
              <a:gd name="connsiteY22" fmla="*/ 1587650 h 3652126"/>
              <a:gd name="connsiteX23" fmla="*/ 1783080 w 2589496"/>
              <a:gd name="connsiteY23" fmla="*/ 1496210 h 3652126"/>
              <a:gd name="connsiteX24" fmla="*/ 1813560 w 2589496"/>
              <a:gd name="connsiteY24" fmla="*/ 1450490 h 3652126"/>
              <a:gd name="connsiteX25" fmla="*/ 1859280 w 2589496"/>
              <a:gd name="connsiteY25" fmla="*/ 1404770 h 3652126"/>
              <a:gd name="connsiteX26" fmla="*/ 1935480 w 2589496"/>
              <a:gd name="connsiteY26" fmla="*/ 1267610 h 3652126"/>
              <a:gd name="connsiteX27" fmla="*/ 1965960 w 2589496"/>
              <a:gd name="connsiteY27" fmla="*/ 1221890 h 3652126"/>
              <a:gd name="connsiteX28" fmla="*/ 1981200 w 2589496"/>
              <a:gd name="connsiteY28" fmla="*/ 1176170 h 3652126"/>
              <a:gd name="connsiteX29" fmla="*/ 2042160 w 2589496"/>
              <a:gd name="connsiteY29" fmla="*/ 1084730 h 3652126"/>
              <a:gd name="connsiteX30" fmla="*/ 2087880 w 2589496"/>
              <a:gd name="connsiteY30" fmla="*/ 978050 h 3652126"/>
              <a:gd name="connsiteX31" fmla="*/ 2118360 w 2589496"/>
              <a:gd name="connsiteY31" fmla="*/ 932330 h 3652126"/>
              <a:gd name="connsiteX32" fmla="*/ 2133600 w 2589496"/>
              <a:gd name="connsiteY32" fmla="*/ 886610 h 3652126"/>
              <a:gd name="connsiteX33" fmla="*/ 2164080 w 2589496"/>
              <a:gd name="connsiteY33" fmla="*/ 840890 h 3652126"/>
              <a:gd name="connsiteX34" fmla="*/ 2225040 w 2589496"/>
              <a:gd name="connsiteY34" fmla="*/ 688490 h 3652126"/>
              <a:gd name="connsiteX35" fmla="*/ 2255520 w 2589496"/>
              <a:gd name="connsiteY35" fmla="*/ 642770 h 3652126"/>
              <a:gd name="connsiteX36" fmla="*/ 2286000 w 2589496"/>
              <a:gd name="connsiteY36" fmla="*/ 551330 h 3652126"/>
              <a:gd name="connsiteX37" fmla="*/ 2316480 w 2589496"/>
              <a:gd name="connsiteY37" fmla="*/ 490370 h 3652126"/>
              <a:gd name="connsiteX38" fmla="*/ 2346960 w 2589496"/>
              <a:gd name="connsiteY38" fmla="*/ 398930 h 3652126"/>
              <a:gd name="connsiteX39" fmla="*/ 2362200 w 2589496"/>
              <a:gd name="connsiteY39" fmla="*/ 353210 h 3652126"/>
              <a:gd name="connsiteX40" fmla="*/ 2377440 w 2589496"/>
              <a:gd name="connsiteY40" fmla="*/ 109370 h 3652126"/>
              <a:gd name="connsiteX41" fmla="*/ 2410609 w 2589496"/>
              <a:gd name="connsiteY41" fmla="*/ 1 h 3652126"/>
              <a:gd name="connsiteX42" fmla="*/ 2498463 w 2589496"/>
              <a:gd name="connsiteY42" fmla="*/ 0 h 3652126"/>
              <a:gd name="connsiteX43" fmla="*/ 2524461 w 2589496"/>
              <a:gd name="connsiteY43" fmla="*/ 150607 h 3652126"/>
              <a:gd name="connsiteX44" fmla="*/ 2514600 w 2589496"/>
              <a:gd name="connsiteY44" fmla="*/ 246530 h 3652126"/>
              <a:gd name="connsiteX45" fmla="*/ 2507428 w 2589496"/>
              <a:gd name="connsiteY45" fmla="*/ 511885 h 3652126"/>
              <a:gd name="connsiteX46" fmla="*/ 2571078 w 2589496"/>
              <a:gd name="connsiteY46" fmla="*/ 554019 h 3652126"/>
              <a:gd name="connsiteX47" fmla="*/ 2537907 w 2589496"/>
              <a:gd name="connsiteY47" fmla="*/ 796963 h 3652126"/>
              <a:gd name="connsiteX48" fmla="*/ 2516393 w 2589496"/>
              <a:gd name="connsiteY48" fmla="*/ 892886 h 3652126"/>
              <a:gd name="connsiteX49" fmla="*/ 2484120 w 2589496"/>
              <a:gd name="connsiteY49" fmla="*/ 993290 h 3652126"/>
              <a:gd name="connsiteX50" fmla="*/ 2435710 w 2589496"/>
              <a:gd name="connsiteY50" fmla="*/ 1147483 h 3652126"/>
              <a:gd name="connsiteX51" fmla="*/ 2499360 w 2589496"/>
              <a:gd name="connsiteY51" fmla="*/ 1206650 h 3652126"/>
              <a:gd name="connsiteX52" fmla="*/ 2581835 w 2589496"/>
              <a:gd name="connsiteY52" fmla="*/ 1256852 h 3652126"/>
              <a:gd name="connsiteX53" fmla="*/ 2575560 w 2589496"/>
              <a:gd name="connsiteY53" fmla="*/ 1343810 h 3652126"/>
              <a:gd name="connsiteX54" fmla="*/ 2545080 w 2589496"/>
              <a:gd name="connsiteY54" fmla="*/ 1435250 h 3652126"/>
              <a:gd name="connsiteX55" fmla="*/ 2529840 w 2589496"/>
              <a:gd name="connsiteY55" fmla="*/ 1480970 h 3652126"/>
              <a:gd name="connsiteX56" fmla="*/ 2463502 w 2589496"/>
              <a:gd name="connsiteY56" fmla="*/ 1583167 h 3652126"/>
              <a:gd name="connsiteX57" fmla="*/ 2392680 w 2589496"/>
              <a:gd name="connsiteY57" fmla="*/ 1709570 h 3652126"/>
              <a:gd name="connsiteX58" fmla="*/ 2362200 w 2589496"/>
              <a:gd name="connsiteY58" fmla="*/ 1755290 h 3652126"/>
              <a:gd name="connsiteX59" fmla="*/ 2362200 w 2589496"/>
              <a:gd name="connsiteY59" fmla="*/ 1816250 h 3652126"/>
              <a:gd name="connsiteX60" fmla="*/ 2369372 w 2589496"/>
              <a:gd name="connsiteY60" fmla="*/ 1906793 h 3652126"/>
              <a:gd name="connsiteX61" fmla="*/ 2323652 w 2589496"/>
              <a:gd name="connsiteY61" fmla="*/ 1983890 h 3652126"/>
              <a:gd name="connsiteX62" fmla="*/ 2286000 w 2589496"/>
              <a:gd name="connsiteY62" fmla="*/ 2029610 h 3652126"/>
              <a:gd name="connsiteX63" fmla="*/ 2271656 w 2589496"/>
              <a:gd name="connsiteY63" fmla="*/ 2064573 h 3652126"/>
              <a:gd name="connsiteX64" fmla="*/ 2133600 w 2589496"/>
              <a:gd name="connsiteY64" fmla="*/ 2197250 h 3652126"/>
              <a:gd name="connsiteX65" fmla="*/ 2103120 w 2589496"/>
              <a:gd name="connsiteY65" fmla="*/ 2242970 h 3652126"/>
              <a:gd name="connsiteX66" fmla="*/ 2072640 w 2589496"/>
              <a:gd name="connsiteY66" fmla="*/ 2288690 h 3652126"/>
              <a:gd name="connsiteX67" fmla="*/ 2022438 w 2589496"/>
              <a:gd name="connsiteY67" fmla="*/ 2330823 h 3652126"/>
              <a:gd name="connsiteX68" fmla="*/ 1981200 w 2589496"/>
              <a:gd name="connsiteY68" fmla="*/ 2395370 h 3652126"/>
              <a:gd name="connsiteX69" fmla="*/ 1922033 w 2589496"/>
              <a:gd name="connsiteY69" fmla="*/ 2450951 h 3652126"/>
              <a:gd name="connsiteX70" fmla="*/ 1889760 w 2589496"/>
              <a:gd name="connsiteY70" fmla="*/ 2502050 h 3652126"/>
              <a:gd name="connsiteX71" fmla="*/ 1905000 w 2589496"/>
              <a:gd name="connsiteY71" fmla="*/ 2547770 h 3652126"/>
              <a:gd name="connsiteX72" fmla="*/ 1946238 w 2589496"/>
              <a:gd name="connsiteY72" fmla="*/ 2607834 h 3652126"/>
              <a:gd name="connsiteX73" fmla="*/ 1874520 w 2589496"/>
              <a:gd name="connsiteY73" fmla="*/ 2700170 h 3652126"/>
              <a:gd name="connsiteX74" fmla="*/ 1828800 w 2589496"/>
              <a:gd name="connsiteY74" fmla="*/ 2715410 h 3652126"/>
              <a:gd name="connsiteX75" fmla="*/ 1737360 w 2589496"/>
              <a:gd name="connsiteY75" fmla="*/ 2776370 h 3652126"/>
              <a:gd name="connsiteX76" fmla="*/ 1691640 w 2589496"/>
              <a:gd name="connsiteY76" fmla="*/ 2806850 h 3652126"/>
              <a:gd name="connsiteX77" fmla="*/ 1645920 w 2589496"/>
              <a:gd name="connsiteY77" fmla="*/ 2822090 h 3652126"/>
              <a:gd name="connsiteX78" fmla="*/ 1463040 w 2589496"/>
              <a:gd name="connsiteY78" fmla="*/ 2913530 h 3652126"/>
              <a:gd name="connsiteX79" fmla="*/ 1417320 w 2589496"/>
              <a:gd name="connsiteY79" fmla="*/ 2928770 h 3652126"/>
              <a:gd name="connsiteX80" fmla="*/ 1371600 w 2589496"/>
              <a:gd name="connsiteY80" fmla="*/ 2944010 h 3652126"/>
              <a:gd name="connsiteX81" fmla="*/ 1341120 w 2589496"/>
              <a:gd name="connsiteY81" fmla="*/ 2989730 h 3652126"/>
              <a:gd name="connsiteX82" fmla="*/ 1295400 w 2589496"/>
              <a:gd name="connsiteY82" fmla="*/ 3004970 h 3652126"/>
              <a:gd name="connsiteX83" fmla="*/ 1249680 w 2589496"/>
              <a:gd name="connsiteY83" fmla="*/ 3035450 h 3652126"/>
              <a:gd name="connsiteX84" fmla="*/ 1232648 w 2589496"/>
              <a:gd name="connsiteY84" fmla="*/ 3333975 h 3652126"/>
              <a:gd name="connsiteX85" fmla="*/ 701040 w 2589496"/>
              <a:gd name="connsiteY85" fmla="*/ 3507890 h 3652126"/>
              <a:gd name="connsiteX86" fmla="*/ 167640 w 2589496"/>
              <a:gd name="connsiteY86" fmla="*/ 3645050 h 3652126"/>
              <a:gd name="connsiteX87" fmla="*/ 30480 w 2589496"/>
              <a:gd name="connsiteY87" fmla="*/ 3294530 h 3652126"/>
              <a:gd name="connsiteX88" fmla="*/ 15240 w 2589496"/>
              <a:gd name="connsiteY88" fmla="*/ 3248810 h 3652126"/>
              <a:gd name="connsiteX89" fmla="*/ 0 w 2589496"/>
              <a:gd name="connsiteY89" fmla="*/ 3111650 h 3652126"/>
              <a:gd name="connsiteX90" fmla="*/ 15240 w 2589496"/>
              <a:gd name="connsiteY90" fmla="*/ 3096410 h 3652126"/>
              <a:gd name="connsiteX0" fmla="*/ 15240 w 2589496"/>
              <a:gd name="connsiteY0" fmla="*/ 3096410 h 3652126"/>
              <a:gd name="connsiteX1" fmla="*/ 15240 w 2589496"/>
              <a:gd name="connsiteY1" fmla="*/ 3096410 h 3652126"/>
              <a:gd name="connsiteX2" fmla="*/ 152400 w 2589496"/>
              <a:gd name="connsiteY2" fmla="*/ 3050690 h 3652126"/>
              <a:gd name="connsiteX3" fmla="*/ 213360 w 2589496"/>
              <a:gd name="connsiteY3" fmla="*/ 3035450 h 3652126"/>
              <a:gd name="connsiteX4" fmla="*/ 304800 w 2589496"/>
              <a:gd name="connsiteY4" fmla="*/ 3004970 h 3652126"/>
              <a:gd name="connsiteX5" fmla="*/ 350520 w 2589496"/>
              <a:gd name="connsiteY5" fmla="*/ 2989730 h 3652126"/>
              <a:gd name="connsiteX6" fmla="*/ 457200 w 2589496"/>
              <a:gd name="connsiteY6" fmla="*/ 2959250 h 3652126"/>
              <a:gd name="connsiteX7" fmla="*/ 640080 w 2589496"/>
              <a:gd name="connsiteY7" fmla="*/ 2883050 h 3652126"/>
              <a:gd name="connsiteX8" fmla="*/ 853440 w 2589496"/>
              <a:gd name="connsiteY8" fmla="*/ 2730650 h 3652126"/>
              <a:gd name="connsiteX9" fmla="*/ 944880 w 2589496"/>
              <a:gd name="connsiteY9" fmla="*/ 2654450 h 3652126"/>
              <a:gd name="connsiteX10" fmla="*/ 1082040 w 2589496"/>
              <a:gd name="connsiteY10" fmla="*/ 2486810 h 3652126"/>
              <a:gd name="connsiteX11" fmla="*/ 1112520 w 2589496"/>
              <a:gd name="connsiteY11" fmla="*/ 2441090 h 3652126"/>
              <a:gd name="connsiteX12" fmla="*/ 1158240 w 2589496"/>
              <a:gd name="connsiteY12" fmla="*/ 2395370 h 3652126"/>
              <a:gd name="connsiteX13" fmla="*/ 1234440 w 2589496"/>
              <a:gd name="connsiteY13" fmla="*/ 2258210 h 3652126"/>
              <a:gd name="connsiteX14" fmla="*/ 1295400 w 2589496"/>
              <a:gd name="connsiteY14" fmla="*/ 2151530 h 3652126"/>
              <a:gd name="connsiteX15" fmla="*/ 1341120 w 2589496"/>
              <a:gd name="connsiteY15" fmla="*/ 2105810 h 3652126"/>
              <a:gd name="connsiteX16" fmla="*/ 1447800 w 2589496"/>
              <a:gd name="connsiteY16" fmla="*/ 1968650 h 3652126"/>
              <a:gd name="connsiteX17" fmla="*/ 1493520 w 2589496"/>
              <a:gd name="connsiteY17" fmla="*/ 1938170 h 3652126"/>
              <a:gd name="connsiteX18" fmla="*/ 1569720 w 2589496"/>
              <a:gd name="connsiteY18" fmla="*/ 1801010 h 3652126"/>
              <a:gd name="connsiteX19" fmla="*/ 1600200 w 2589496"/>
              <a:gd name="connsiteY19" fmla="*/ 1755290 h 3652126"/>
              <a:gd name="connsiteX20" fmla="*/ 1645920 w 2589496"/>
              <a:gd name="connsiteY20" fmla="*/ 1724810 h 3652126"/>
              <a:gd name="connsiteX21" fmla="*/ 1722120 w 2589496"/>
              <a:gd name="connsiteY21" fmla="*/ 1587650 h 3652126"/>
              <a:gd name="connsiteX22" fmla="*/ 1783080 w 2589496"/>
              <a:gd name="connsiteY22" fmla="*/ 1496210 h 3652126"/>
              <a:gd name="connsiteX23" fmla="*/ 1813560 w 2589496"/>
              <a:gd name="connsiteY23" fmla="*/ 1450490 h 3652126"/>
              <a:gd name="connsiteX24" fmla="*/ 1859280 w 2589496"/>
              <a:gd name="connsiteY24" fmla="*/ 1404770 h 3652126"/>
              <a:gd name="connsiteX25" fmla="*/ 1935480 w 2589496"/>
              <a:gd name="connsiteY25" fmla="*/ 1267610 h 3652126"/>
              <a:gd name="connsiteX26" fmla="*/ 1965960 w 2589496"/>
              <a:gd name="connsiteY26" fmla="*/ 1221890 h 3652126"/>
              <a:gd name="connsiteX27" fmla="*/ 1981200 w 2589496"/>
              <a:gd name="connsiteY27" fmla="*/ 1176170 h 3652126"/>
              <a:gd name="connsiteX28" fmla="*/ 2042160 w 2589496"/>
              <a:gd name="connsiteY28" fmla="*/ 1084730 h 3652126"/>
              <a:gd name="connsiteX29" fmla="*/ 2087880 w 2589496"/>
              <a:gd name="connsiteY29" fmla="*/ 978050 h 3652126"/>
              <a:gd name="connsiteX30" fmla="*/ 2118360 w 2589496"/>
              <a:gd name="connsiteY30" fmla="*/ 932330 h 3652126"/>
              <a:gd name="connsiteX31" fmla="*/ 2133600 w 2589496"/>
              <a:gd name="connsiteY31" fmla="*/ 886610 h 3652126"/>
              <a:gd name="connsiteX32" fmla="*/ 2164080 w 2589496"/>
              <a:gd name="connsiteY32" fmla="*/ 840890 h 3652126"/>
              <a:gd name="connsiteX33" fmla="*/ 2225040 w 2589496"/>
              <a:gd name="connsiteY33" fmla="*/ 688490 h 3652126"/>
              <a:gd name="connsiteX34" fmla="*/ 2255520 w 2589496"/>
              <a:gd name="connsiteY34" fmla="*/ 642770 h 3652126"/>
              <a:gd name="connsiteX35" fmla="*/ 2286000 w 2589496"/>
              <a:gd name="connsiteY35" fmla="*/ 551330 h 3652126"/>
              <a:gd name="connsiteX36" fmla="*/ 2316480 w 2589496"/>
              <a:gd name="connsiteY36" fmla="*/ 490370 h 3652126"/>
              <a:gd name="connsiteX37" fmla="*/ 2346960 w 2589496"/>
              <a:gd name="connsiteY37" fmla="*/ 398930 h 3652126"/>
              <a:gd name="connsiteX38" fmla="*/ 2362200 w 2589496"/>
              <a:gd name="connsiteY38" fmla="*/ 353210 h 3652126"/>
              <a:gd name="connsiteX39" fmla="*/ 2377440 w 2589496"/>
              <a:gd name="connsiteY39" fmla="*/ 109370 h 3652126"/>
              <a:gd name="connsiteX40" fmla="*/ 2410609 w 2589496"/>
              <a:gd name="connsiteY40" fmla="*/ 1 h 3652126"/>
              <a:gd name="connsiteX41" fmla="*/ 2498463 w 2589496"/>
              <a:gd name="connsiteY41" fmla="*/ 0 h 3652126"/>
              <a:gd name="connsiteX42" fmla="*/ 2524461 w 2589496"/>
              <a:gd name="connsiteY42" fmla="*/ 150607 h 3652126"/>
              <a:gd name="connsiteX43" fmla="*/ 2514600 w 2589496"/>
              <a:gd name="connsiteY43" fmla="*/ 246530 h 3652126"/>
              <a:gd name="connsiteX44" fmla="*/ 2507428 w 2589496"/>
              <a:gd name="connsiteY44" fmla="*/ 511885 h 3652126"/>
              <a:gd name="connsiteX45" fmla="*/ 2571078 w 2589496"/>
              <a:gd name="connsiteY45" fmla="*/ 554019 h 3652126"/>
              <a:gd name="connsiteX46" fmla="*/ 2537907 w 2589496"/>
              <a:gd name="connsiteY46" fmla="*/ 796963 h 3652126"/>
              <a:gd name="connsiteX47" fmla="*/ 2516393 w 2589496"/>
              <a:gd name="connsiteY47" fmla="*/ 892886 h 3652126"/>
              <a:gd name="connsiteX48" fmla="*/ 2484120 w 2589496"/>
              <a:gd name="connsiteY48" fmla="*/ 993290 h 3652126"/>
              <a:gd name="connsiteX49" fmla="*/ 2435710 w 2589496"/>
              <a:gd name="connsiteY49" fmla="*/ 1147483 h 3652126"/>
              <a:gd name="connsiteX50" fmla="*/ 2499360 w 2589496"/>
              <a:gd name="connsiteY50" fmla="*/ 1206650 h 3652126"/>
              <a:gd name="connsiteX51" fmla="*/ 2581835 w 2589496"/>
              <a:gd name="connsiteY51" fmla="*/ 1256852 h 3652126"/>
              <a:gd name="connsiteX52" fmla="*/ 2575560 w 2589496"/>
              <a:gd name="connsiteY52" fmla="*/ 1343810 h 3652126"/>
              <a:gd name="connsiteX53" fmla="*/ 2545080 w 2589496"/>
              <a:gd name="connsiteY53" fmla="*/ 1435250 h 3652126"/>
              <a:gd name="connsiteX54" fmla="*/ 2529840 w 2589496"/>
              <a:gd name="connsiteY54" fmla="*/ 1480970 h 3652126"/>
              <a:gd name="connsiteX55" fmla="*/ 2463502 w 2589496"/>
              <a:gd name="connsiteY55" fmla="*/ 1583167 h 3652126"/>
              <a:gd name="connsiteX56" fmla="*/ 2392680 w 2589496"/>
              <a:gd name="connsiteY56" fmla="*/ 1709570 h 3652126"/>
              <a:gd name="connsiteX57" fmla="*/ 2362200 w 2589496"/>
              <a:gd name="connsiteY57" fmla="*/ 1755290 h 3652126"/>
              <a:gd name="connsiteX58" fmla="*/ 2362200 w 2589496"/>
              <a:gd name="connsiteY58" fmla="*/ 1816250 h 3652126"/>
              <a:gd name="connsiteX59" fmla="*/ 2369372 w 2589496"/>
              <a:gd name="connsiteY59" fmla="*/ 1906793 h 3652126"/>
              <a:gd name="connsiteX60" fmla="*/ 2323652 w 2589496"/>
              <a:gd name="connsiteY60" fmla="*/ 1983890 h 3652126"/>
              <a:gd name="connsiteX61" fmla="*/ 2286000 w 2589496"/>
              <a:gd name="connsiteY61" fmla="*/ 2029610 h 3652126"/>
              <a:gd name="connsiteX62" fmla="*/ 2271656 w 2589496"/>
              <a:gd name="connsiteY62" fmla="*/ 2064573 h 3652126"/>
              <a:gd name="connsiteX63" fmla="*/ 2133600 w 2589496"/>
              <a:gd name="connsiteY63" fmla="*/ 2197250 h 3652126"/>
              <a:gd name="connsiteX64" fmla="*/ 2103120 w 2589496"/>
              <a:gd name="connsiteY64" fmla="*/ 2242970 h 3652126"/>
              <a:gd name="connsiteX65" fmla="*/ 2072640 w 2589496"/>
              <a:gd name="connsiteY65" fmla="*/ 2288690 h 3652126"/>
              <a:gd name="connsiteX66" fmla="*/ 2022438 w 2589496"/>
              <a:gd name="connsiteY66" fmla="*/ 2330823 h 3652126"/>
              <a:gd name="connsiteX67" fmla="*/ 1981200 w 2589496"/>
              <a:gd name="connsiteY67" fmla="*/ 2395370 h 3652126"/>
              <a:gd name="connsiteX68" fmla="*/ 1922033 w 2589496"/>
              <a:gd name="connsiteY68" fmla="*/ 2450951 h 3652126"/>
              <a:gd name="connsiteX69" fmla="*/ 1889760 w 2589496"/>
              <a:gd name="connsiteY69" fmla="*/ 2502050 h 3652126"/>
              <a:gd name="connsiteX70" fmla="*/ 1905000 w 2589496"/>
              <a:gd name="connsiteY70" fmla="*/ 2547770 h 3652126"/>
              <a:gd name="connsiteX71" fmla="*/ 1946238 w 2589496"/>
              <a:gd name="connsiteY71" fmla="*/ 2607834 h 3652126"/>
              <a:gd name="connsiteX72" fmla="*/ 1874520 w 2589496"/>
              <a:gd name="connsiteY72" fmla="*/ 2700170 h 3652126"/>
              <a:gd name="connsiteX73" fmla="*/ 1828800 w 2589496"/>
              <a:gd name="connsiteY73" fmla="*/ 2715410 h 3652126"/>
              <a:gd name="connsiteX74" fmla="*/ 1737360 w 2589496"/>
              <a:gd name="connsiteY74" fmla="*/ 2776370 h 3652126"/>
              <a:gd name="connsiteX75" fmla="*/ 1691640 w 2589496"/>
              <a:gd name="connsiteY75" fmla="*/ 2806850 h 3652126"/>
              <a:gd name="connsiteX76" fmla="*/ 1645920 w 2589496"/>
              <a:gd name="connsiteY76" fmla="*/ 2822090 h 3652126"/>
              <a:gd name="connsiteX77" fmla="*/ 1463040 w 2589496"/>
              <a:gd name="connsiteY77" fmla="*/ 2913530 h 3652126"/>
              <a:gd name="connsiteX78" fmla="*/ 1417320 w 2589496"/>
              <a:gd name="connsiteY78" fmla="*/ 2928770 h 3652126"/>
              <a:gd name="connsiteX79" fmla="*/ 1371600 w 2589496"/>
              <a:gd name="connsiteY79" fmla="*/ 2944010 h 3652126"/>
              <a:gd name="connsiteX80" fmla="*/ 1341120 w 2589496"/>
              <a:gd name="connsiteY80" fmla="*/ 2989730 h 3652126"/>
              <a:gd name="connsiteX81" fmla="*/ 1295400 w 2589496"/>
              <a:gd name="connsiteY81" fmla="*/ 3004970 h 3652126"/>
              <a:gd name="connsiteX82" fmla="*/ 1249680 w 2589496"/>
              <a:gd name="connsiteY82" fmla="*/ 3035450 h 3652126"/>
              <a:gd name="connsiteX83" fmla="*/ 1232648 w 2589496"/>
              <a:gd name="connsiteY83" fmla="*/ 3333975 h 3652126"/>
              <a:gd name="connsiteX84" fmla="*/ 701040 w 2589496"/>
              <a:gd name="connsiteY84" fmla="*/ 3507890 h 3652126"/>
              <a:gd name="connsiteX85" fmla="*/ 167640 w 2589496"/>
              <a:gd name="connsiteY85" fmla="*/ 3645050 h 3652126"/>
              <a:gd name="connsiteX86" fmla="*/ 30480 w 2589496"/>
              <a:gd name="connsiteY86" fmla="*/ 3294530 h 3652126"/>
              <a:gd name="connsiteX87" fmla="*/ 15240 w 2589496"/>
              <a:gd name="connsiteY87" fmla="*/ 3248810 h 3652126"/>
              <a:gd name="connsiteX88" fmla="*/ 0 w 2589496"/>
              <a:gd name="connsiteY88" fmla="*/ 3111650 h 3652126"/>
              <a:gd name="connsiteX89" fmla="*/ 15240 w 2589496"/>
              <a:gd name="connsiteY89" fmla="*/ 3096410 h 3652126"/>
              <a:gd name="connsiteX0" fmla="*/ 15240 w 2589496"/>
              <a:gd name="connsiteY0" fmla="*/ 3096410 h 3652126"/>
              <a:gd name="connsiteX1" fmla="*/ 15240 w 2589496"/>
              <a:gd name="connsiteY1" fmla="*/ 3096410 h 3652126"/>
              <a:gd name="connsiteX2" fmla="*/ 152400 w 2589496"/>
              <a:gd name="connsiteY2" fmla="*/ 3050690 h 3652126"/>
              <a:gd name="connsiteX3" fmla="*/ 213360 w 2589496"/>
              <a:gd name="connsiteY3" fmla="*/ 3035450 h 3652126"/>
              <a:gd name="connsiteX4" fmla="*/ 350520 w 2589496"/>
              <a:gd name="connsiteY4" fmla="*/ 2989730 h 3652126"/>
              <a:gd name="connsiteX5" fmla="*/ 457200 w 2589496"/>
              <a:gd name="connsiteY5" fmla="*/ 2959250 h 3652126"/>
              <a:gd name="connsiteX6" fmla="*/ 640080 w 2589496"/>
              <a:gd name="connsiteY6" fmla="*/ 2883050 h 3652126"/>
              <a:gd name="connsiteX7" fmla="*/ 853440 w 2589496"/>
              <a:gd name="connsiteY7" fmla="*/ 2730650 h 3652126"/>
              <a:gd name="connsiteX8" fmla="*/ 944880 w 2589496"/>
              <a:gd name="connsiteY8" fmla="*/ 2654450 h 3652126"/>
              <a:gd name="connsiteX9" fmla="*/ 1082040 w 2589496"/>
              <a:gd name="connsiteY9" fmla="*/ 2486810 h 3652126"/>
              <a:gd name="connsiteX10" fmla="*/ 1112520 w 2589496"/>
              <a:gd name="connsiteY10" fmla="*/ 2441090 h 3652126"/>
              <a:gd name="connsiteX11" fmla="*/ 1158240 w 2589496"/>
              <a:gd name="connsiteY11" fmla="*/ 2395370 h 3652126"/>
              <a:gd name="connsiteX12" fmla="*/ 1234440 w 2589496"/>
              <a:gd name="connsiteY12" fmla="*/ 2258210 h 3652126"/>
              <a:gd name="connsiteX13" fmla="*/ 1295400 w 2589496"/>
              <a:gd name="connsiteY13" fmla="*/ 2151530 h 3652126"/>
              <a:gd name="connsiteX14" fmla="*/ 1341120 w 2589496"/>
              <a:gd name="connsiteY14" fmla="*/ 2105810 h 3652126"/>
              <a:gd name="connsiteX15" fmla="*/ 1447800 w 2589496"/>
              <a:gd name="connsiteY15" fmla="*/ 1968650 h 3652126"/>
              <a:gd name="connsiteX16" fmla="*/ 1493520 w 2589496"/>
              <a:gd name="connsiteY16" fmla="*/ 1938170 h 3652126"/>
              <a:gd name="connsiteX17" fmla="*/ 1569720 w 2589496"/>
              <a:gd name="connsiteY17" fmla="*/ 1801010 h 3652126"/>
              <a:gd name="connsiteX18" fmla="*/ 1600200 w 2589496"/>
              <a:gd name="connsiteY18" fmla="*/ 1755290 h 3652126"/>
              <a:gd name="connsiteX19" fmla="*/ 1645920 w 2589496"/>
              <a:gd name="connsiteY19" fmla="*/ 1724810 h 3652126"/>
              <a:gd name="connsiteX20" fmla="*/ 1722120 w 2589496"/>
              <a:gd name="connsiteY20" fmla="*/ 1587650 h 3652126"/>
              <a:gd name="connsiteX21" fmla="*/ 1783080 w 2589496"/>
              <a:gd name="connsiteY21" fmla="*/ 1496210 h 3652126"/>
              <a:gd name="connsiteX22" fmla="*/ 1813560 w 2589496"/>
              <a:gd name="connsiteY22" fmla="*/ 1450490 h 3652126"/>
              <a:gd name="connsiteX23" fmla="*/ 1859280 w 2589496"/>
              <a:gd name="connsiteY23" fmla="*/ 1404770 h 3652126"/>
              <a:gd name="connsiteX24" fmla="*/ 1935480 w 2589496"/>
              <a:gd name="connsiteY24" fmla="*/ 1267610 h 3652126"/>
              <a:gd name="connsiteX25" fmla="*/ 1965960 w 2589496"/>
              <a:gd name="connsiteY25" fmla="*/ 1221890 h 3652126"/>
              <a:gd name="connsiteX26" fmla="*/ 1981200 w 2589496"/>
              <a:gd name="connsiteY26" fmla="*/ 1176170 h 3652126"/>
              <a:gd name="connsiteX27" fmla="*/ 2042160 w 2589496"/>
              <a:gd name="connsiteY27" fmla="*/ 1084730 h 3652126"/>
              <a:gd name="connsiteX28" fmla="*/ 2087880 w 2589496"/>
              <a:gd name="connsiteY28" fmla="*/ 978050 h 3652126"/>
              <a:gd name="connsiteX29" fmla="*/ 2118360 w 2589496"/>
              <a:gd name="connsiteY29" fmla="*/ 932330 h 3652126"/>
              <a:gd name="connsiteX30" fmla="*/ 2133600 w 2589496"/>
              <a:gd name="connsiteY30" fmla="*/ 886610 h 3652126"/>
              <a:gd name="connsiteX31" fmla="*/ 2164080 w 2589496"/>
              <a:gd name="connsiteY31" fmla="*/ 840890 h 3652126"/>
              <a:gd name="connsiteX32" fmla="*/ 2225040 w 2589496"/>
              <a:gd name="connsiteY32" fmla="*/ 688490 h 3652126"/>
              <a:gd name="connsiteX33" fmla="*/ 2255520 w 2589496"/>
              <a:gd name="connsiteY33" fmla="*/ 642770 h 3652126"/>
              <a:gd name="connsiteX34" fmla="*/ 2286000 w 2589496"/>
              <a:gd name="connsiteY34" fmla="*/ 551330 h 3652126"/>
              <a:gd name="connsiteX35" fmla="*/ 2316480 w 2589496"/>
              <a:gd name="connsiteY35" fmla="*/ 490370 h 3652126"/>
              <a:gd name="connsiteX36" fmla="*/ 2346960 w 2589496"/>
              <a:gd name="connsiteY36" fmla="*/ 398930 h 3652126"/>
              <a:gd name="connsiteX37" fmla="*/ 2362200 w 2589496"/>
              <a:gd name="connsiteY37" fmla="*/ 353210 h 3652126"/>
              <a:gd name="connsiteX38" fmla="*/ 2377440 w 2589496"/>
              <a:gd name="connsiteY38" fmla="*/ 109370 h 3652126"/>
              <a:gd name="connsiteX39" fmla="*/ 2410609 w 2589496"/>
              <a:gd name="connsiteY39" fmla="*/ 1 h 3652126"/>
              <a:gd name="connsiteX40" fmla="*/ 2498463 w 2589496"/>
              <a:gd name="connsiteY40" fmla="*/ 0 h 3652126"/>
              <a:gd name="connsiteX41" fmla="*/ 2524461 w 2589496"/>
              <a:gd name="connsiteY41" fmla="*/ 150607 h 3652126"/>
              <a:gd name="connsiteX42" fmla="*/ 2514600 w 2589496"/>
              <a:gd name="connsiteY42" fmla="*/ 246530 h 3652126"/>
              <a:gd name="connsiteX43" fmla="*/ 2507428 w 2589496"/>
              <a:gd name="connsiteY43" fmla="*/ 511885 h 3652126"/>
              <a:gd name="connsiteX44" fmla="*/ 2571078 w 2589496"/>
              <a:gd name="connsiteY44" fmla="*/ 554019 h 3652126"/>
              <a:gd name="connsiteX45" fmla="*/ 2537907 w 2589496"/>
              <a:gd name="connsiteY45" fmla="*/ 796963 h 3652126"/>
              <a:gd name="connsiteX46" fmla="*/ 2516393 w 2589496"/>
              <a:gd name="connsiteY46" fmla="*/ 892886 h 3652126"/>
              <a:gd name="connsiteX47" fmla="*/ 2484120 w 2589496"/>
              <a:gd name="connsiteY47" fmla="*/ 993290 h 3652126"/>
              <a:gd name="connsiteX48" fmla="*/ 2435710 w 2589496"/>
              <a:gd name="connsiteY48" fmla="*/ 1147483 h 3652126"/>
              <a:gd name="connsiteX49" fmla="*/ 2499360 w 2589496"/>
              <a:gd name="connsiteY49" fmla="*/ 1206650 h 3652126"/>
              <a:gd name="connsiteX50" fmla="*/ 2581835 w 2589496"/>
              <a:gd name="connsiteY50" fmla="*/ 1256852 h 3652126"/>
              <a:gd name="connsiteX51" fmla="*/ 2575560 w 2589496"/>
              <a:gd name="connsiteY51" fmla="*/ 1343810 h 3652126"/>
              <a:gd name="connsiteX52" fmla="*/ 2545080 w 2589496"/>
              <a:gd name="connsiteY52" fmla="*/ 1435250 h 3652126"/>
              <a:gd name="connsiteX53" fmla="*/ 2529840 w 2589496"/>
              <a:gd name="connsiteY53" fmla="*/ 1480970 h 3652126"/>
              <a:gd name="connsiteX54" fmla="*/ 2463502 w 2589496"/>
              <a:gd name="connsiteY54" fmla="*/ 1583167 h 3652126"/>
              <a:gd name="connsiteX55" fmla="*/ 2392680 w 2589496"/>
              <a:gd name="connsiteY55" fmla="*/ 1709570 h 3652126"/>
              <a:gd name="connsiteX56" fmla="*/ 2362200 w 2589496"/>
              <a:gd name="connsiteY56" fmla="*/ 1755290 h 3652126"/>
              <a:gd name="connsiteX57" fmla="*/ 2362200 w 2589496"/>
              <a:gd name="connsiteY57" fmla="*/ 1816250 h 3652126"/>
              <a:gd name="connsiteX58" fmla="*/ 2369372 w 2589496"/>
              <a:gd name="connsiteY58" fmla="*/ 1906793 h 3652126"/>
              <a:gd name="connsiteX59" fmla="*/ 2323652 w 2589496"/>
              <a:gd name="connsiteY59" fmla="*/ 1983890 h 3652126"/>
              <a:gd name="connsiteX60" fmla="*/ 2286000 w 2589496"/>
              <a:gd name="connsiteY60" fmla="*/ 2029610 h 3652126"/>
              <a:gd name="connsiteX61" fmla="*/ 2271656 w 2589496"/>
              <a:gd name="connsiteY61" fmla="*/ 2064573 h 3652126"/>
              <a:gd name="connsiteX62" fmla="*/ 2133600 w 2589496"/>
              <a:gd name="connsiteY62" fmla="*/ 2197250 h 3652126"/>
              <a:gd name="connsiteX63" fmla="*/ 2103120 w 2589496"/>
              <a:gd name="connsiteY63" fmla="*/ 2242970 h 3652126"/>
              <a:gd name="connsiteX64" fmla="*/ 2072640 w 2589496"/>
              <a:gd name="connsiteY64" fmla="*/ 2288690 h 3652126"/>
              <a:gd name="connsiteX65" fmla="*/ 2022438 w 2589496"/>
              <a:gd name="connsiteY65" fmla="*/ 2330823 h 3652126"/>
              <a:gd name="connsiteX66" fmla="*/ 1981200 w 2589496"/>
              <a:gd name="connsiteY66" fmla="*/ 2395370 h 3652126"/>
              <a:gd name="connsiteX67" fmla="*/ 1922033 w 2589496"/>
              <a:gd name="connsiteY67" fmla="*/ 2450951 h 3652126"/>
              <a:gd name="connsiteX68" fmla="*/ 1889760 w 2589496"/>
              <a:gd name="connsiteY68" fmla="*/ 2502050 h 3652126"/>
              <a:gd name="connsiteX69" fmla="*/ 1905000 w 2589496"/>
              <a:gd name="connsiteY69" fmla="*/ 2547770 h 3652126"/>
              <a:gd name="connsiteX70" fmla="*/ 1946238 w 2589496"/>
              <a:gd name="connsiteY70" fmla="*/ 2607834 h 3652126"/>
              <a:gd name="connsiteX71" fmla="*/ 1874520 w 2589496"/>
              <a:gd name="connsiteY71" fmla="*/ 2700170 h 3652126"/>
              <a:gd name="connsiteX72" fmla="*/ 1828800 w 2589496"/>
              <a:gd name="connsiteY72" fmla="*/ 2715410 h 3652126"/>
              <a:gd name="connsiteX73" fmla="*/ 1737360 w 2589496"/>
              <a:gd name="connsiteY73" fmla="*/ 2776370 h 3652126"/>
              <a:gd name="connsiteX74" fmla="*/ 1691640 w 2589496"/>
              <a:gd name="connsiteY74" fmla="*/ 2806850 h 3652126"/>
              <a:gd name="connsiteX75" fmla="*/ 1645920 w 2589496"/>
              <a:gd name="connsiteY75" fmla="*/ 2822090 h 3652126"/>
              <a:gd name="connsiteX76" fmla="*/ 1463040 w 2589496"/>
              <a:gd name="connsiteY76" fmla="*/ 2913530 h 3652126"/>
              <a:gd name="connsiteX77" fmla="*/ 1417320 w 2589496"/>
              <a:gd name="connsiteY77" fmla="*/ 2928770 h 3652126"/>
              <a:gd name="connsiteX78" fmla="*/ 1371600 w 2589496"/>
              <a:gd name="connsiteY78" fmla="*/ 2944010 h 3652126"/>
              <a:gd name="connsiteX79" fmla="*/ 1341120 w 2589496"/>
              <a:gd name="connsiteY79" fmla="*/ 2989730 h 3652126"/>
              <a:gd name="connsiteX80" fmla="*/ 1295400 w 2589496"/>
              <a:gd name="connsiteY80" fmla="*/ 3004970 h 3652126"/>
              <a:gd name="connsiteX81" fmla="*/ 1249680 w 2589496"/>
              <a:gd name="connsiteY81" fmla="*/ 3035450 h 3652126"/>
              <a:gd name="connsiteX82" fmla="*/ 1232648 w 2589496"/>
              <a:gd name="connsiteY82" fmla="*/ 3333975 h 3652126"/>
              <a:gd name="connsiteX83" fmla="*/ 701040 w 2589496"/>
              <a:gd name="connsiteY83" fmla="*/ 3507890 h 3652126"/>
              <a:gd name="connsiteX84" fmla="*/ 167640 w 2589496"/>
              <a:gd name="connsiteY84" fmla="*/ 3645050 h 3652126"/>
              <a:gd name="connsiteX85" fmla="*/ 30480 w 2589496"/>
              <a:gd name="connsiteY85" fmla="*/ 3294530 h 3652126"/>
              <a:gd name="connsiteX86" fmla="*/ 15240 w 2589496"/>
              <a:gd name="connsiteY86" fmla="*/ 3248810 h 3652126"/>
              <a:gd name="connsiteX87" fmla="*/ 0 w 2589496"/>
              <a:gd name="connsiteY87" fmla="*/ 3111650 h 3652126"/>
              <a:gd name="connsiteX88" fmla="*/ 15240 w 2589496"/>
              <a:gd name="connsiteY88" fmla="*/ 3096410 h 3652126"/>
              <a:gd name="connsiteX0" fmla="*/ 0 w 2589496"/>
              <a:gd name="connsiteY0" fmla="*/ 3111650 h 3652126"/>
              <a:gd name="connsiteX1" fmla="*/ 15240 w 2589496"/>
              <a:gd name="connsiteY1" fmla="*/ 3096410 h 3652126"/>
              <a:gd name="connsiteX2" fmla="*/ 152400 w 2589496"/>
              <a:gd name="connsiteY2" fmla="*/ 3050690 h 3652126"/>
              <a:gd name="connsiteX3" fmla="*/ 213360 w 2589496"/>
              <a:gd name="connsiteY3" fmla="*/ 3035450 h 3652126"/>
              <a:gd name="connsiteX4" fmla="*/ 350520 w 2589496"/>
              <a:gd name="connsiteY4" fmla="*/ 2989730 h 3652126"/>
              <a:gd name="connsiteX5" fmla="*/ 457200 w 2589496"/>
              <a:gd name="connsiteY5" fmla="*/ 2959250 h 3652126"/>
              <a:gd name="connsiteX6" fmla="*/ 640080 w 2589496"/>
              <a:gd name="connsiteY6" fmla="*/ 2883050 h 3652126"/>
              <a:gd name="connsiteX7" fmla="*/ 853440 w 2589496"/>
              <a:gd name="connsiteY7" fmla="*/ 2730650 h 3652126"/>
              <a:gd name="connsiteX8" fmla="*/ 944880 w 2589496"/>
              <a:gd name="connsiteY8" fmla="*/ 2654450 h 3652126"/>
              <a:gd name="connsiteX9" fmla="*/ 1082040 w 2589496"/>
              <a:gd name="connsiteY9" fmla="*/ 2486810 h 3652126"/>
              <a:gd name="connsiteX10" fmla="*/ 1112520 w 2589496"/>
              <a:gd name="connsiteY10" fmla="*/ 2441090 h 3652126"/>
              <a:gd name="connsiteX11" fmla="*/ 1158240 w 2589496"/>
              <a:gd name="connsiteY11" fmla="*/ 2395370 h 3652126"/>
              <a:gd name="connsiteX12" fmla="*/ 1234440 w 2589496"/>
              <a:gd name="connsiteY12" fmla="*/ 2258210 h 3652126"/>
              <a:gd name="connsiteX13" fmla="*/ 1295400 w 2589496"/>
              <a:gd name="connsiteY13" fmla="*/ 2151530 h 3652126"/>
              <a:gd name="connsiteX14" fmla="*/ 1341120 w 2589496"/>
              <a:gd name="connsiteY14" fmla="*/ 2105810 h 3652126"/>
              <a:gd name="connsiteX15" fmla="*/ 1447800 w 2589496"/>
              <a:gd name="connsiteY15" fmla="*/ 1968650 h 3652126"/>
              <a:gd name="connsiteX16" fmla="*/ 1493520 w 2589496"/>
              <a:gd name="connsiteY16" fmla="*/ 1938170 h 3652126"/>
              <a:gd name="connsiteX17" fmla="*/ 1569720 w 2589496"/>
              <a:gd name="connsiteY17" fmla="*/ 1801010 h 3652126"/>
              <a:gd name="connsiteX18" fmla="*/ 1600200 w 2589496"/>
              <a:gd name="connsiteY18" fmla="*/ 1755290 h 3652126"/>
              <a:gd name="connsiteX19" fmla="*/ 1645920 w 2589496"/>
              <a:gd name="connsiteY19" fmla="*/ 1724810 h 3652126"/>
              <a:gd name="connsiteX20" fmla="*/ 1722120 w 2589496"/>
              <a:gd name="connsiteY20" fmla="*/ 1587650 h 3652126"/>
              <a:gd name="connsiteX21" fmla="*/ 1783080 w 2589496"/>
              <a:gd name="connsiteY21" fmla="*/ 1496210 h 3652126"/>
              <a:gd name="connsiteX22" fmla="*/ 1813560 w 2589496"/>
              <a:gd name="connsiteY22" fmla="*/ 1450490 h 3652126"/>
              <a:gd name="connsiteX23" fmla="*/ 1859280 w 2589496"/>
              <a:gd name="connsiteY23" fmla="*/ 1404770 h 3652126"/>
              <a:gd name="connsiteX24" fmla="*/ 1935480 w 2589496"/>
              <a:gd name="connsiteY24" fmla="*/ 1267610 h 3652126"/>
              <a:gd name="connsiteX25" fmla="*/ 1965960 w 2589496"/>
              <a:gd name="connsiteY25" fmla="*/ 1221890 h 3652126"/>
              <a:gd name="connsiteX26" fmla="*/ 1981200 w 2589496"/>
              <a:gd name="connsiteY26" fmla="*/ 1176170 h 3652126"/>
              <a:gd name="connsiteX27" fmla="*/ 2042160 w 2589496"/>
              <a:gd name="connsiteY27" fmla="*/ 1084730 h 3652126"/>
              <a:gd name="connsiteX28" fmla="*/ 2087880 w 2589496"/>
              <a:gd name="connsiteY28" fmla="*/ 978050 h 3652126"/>
              <a:gd name="connsiteX29" fmla="*/ 2118360 w 2589496"/>
              <a:gd name="connsiteY29" fmla="*/ 932330 h 3652126"/>
              <a:gd name="connsiteX30" fmla="*/ 2133600 w 2589496"/>
              <a:gd name="connsiteY30" fmla="*/ 886610 h 3652126"/>
              <a:gd name="connsiteX31" fmla="*/ 2164080 w 2589496"/>
              <a:gd name="connsiteY31" fmla="*/ 840890 h 3652126"/>
              <a:gd name="connsiteX32" fmla="*/ 2225040 w 2589496"/>
              <a:gd name="connsiteY32" fmla="*/ 688490 h 3652126"/>
              <a:gd name="connsiteX33" fmla="*/ 2255520 w 2589496"/>
              <a:gd name="connsiteY33" fmla="*/ 642770 h 3652126"/>
              <a:gd name="connsiteX34" fmla="*/ 2286000 w 2589496"/>
              <a:gd name="connsiteY34" fmla="*/ 551330 h 3652126"/>
              <a:gd name="connsiteX35" fmla="*/ 2316480 w 2589496"/>
              <a:gd name="connsiteY35" fmla="*/ 490370 h 3652126"/>
              <a:gd name="connsiteX36" fmla="*/ 2346960 w 2589496"/>
              <a:gd name="connsiteY36" fmla="*/ 398930 h 3652126"/>
              <a:gd name="connsiteX37" fmla="*/ 2362200 w 2589496"/>
              <a:gd name="connsiteY37" fmla="*/ 353210 h 3652126"/>
              <a:gd name="connsiteX38" fmla="*/ 2377440 w 2589496"/>
              <a:gd name="connsiteY38" fmla="*/ 109370 h 3652126"/>
              <a:gd name="connsiteX39" fmla="*/ 2410609 w 2589496"/>
              <a:gd name="connsiteY39" fmla="*/ 1 h 3652126"/>
              <a:gd name="connsiteX40" fmla="*/ 2498463 w 2589496"/>
              <a:gd name="connsiteY40" fmla="*/ 0 h 3652126"/>
              <a:gd name="connsiteX41" fmla="*/ 2524461 w 2589496"/>
              <a:gd name="connsiteY41" fmla="*/ 150607 h 3652126"/>
              <a:gd name="connsiteX42" fmla="*/ 2514600 w 2589496"/>
              <a:gd name="connsiteY42" fmla="*/ 246530 h 3652126"/>
              <a:gd name="connsiteX43" fmla="*/ 2507428 w 2589496"/>
              <a:gd name="connsiteY43" fmla="*/ 511885 h 3652126"/>
              <a:gd name="connsiteX44" fmla="*/ 2571078 w 2589496"/>
              <a:gd name="connsiteY44" fmla="*/ 554019 h 3652126"/>
              <a:gd name="connsiteX45" fmla="*/ 2537907 w 2589496"/>
              <a:gd name="connsiteY45" fmla="*/ 796963 h 3652126"/>
              <a:gd name="connsiteX46" fmla="*/ 2516393 w 2589496"/>
              <a:gd name="connsiteY46" fmla="*/ 892886 h 3652126"/>
              <a:gd name="connsiteX47" fmla="*/ 2484120 w 2589496"/>
              <a:gd name="connsiteY47" fmla="*/ 993290 h 3652126"/>
              <a:gd name="connsiteX48" fmla="*/ 2435710 w 2589496"/>
              <a:gd name="connsiteY48" fmla="*/ 1147483 h 3652126"/>
              <a:gd name="connsiteX49" fmla="*/ 2499360 w 2589496"/>
              <a:gd name="connsiteY49" fmla="*/ 1206650 h 3652126"/>
              <a:gd name="connsiteX50" fmla="*/ 2581835 w 2589496"/>
              <a:gd name="connsiteY50" fmla="*/ 1256852 h 3652126"/>
              <a:gd name="connsiteX51" fmla="*/ 2575560 w 2589496"/>
              <a:gd name="connsiteY51" fmla="*/ 1343810 h 3652126"/>
              <a:gd name="connsiteX52" fmla="*/ 2545080 w 2589496"/>
              <a:gd name="connsiteY52" fmla="*/ 1435250 h 3652126"/>
              <a:gd name="connsiteX53" fmla="*/ 2529840 w 2589496"/>
              <a:gd name="connsiteY53" fmla="*/ 1480970 h 3652126"/>
              <a:gd name="connsiteX54" fmla="*/ 2463502 w 2589496"/>
              <a:gd name="connsiteY54" fmla="*/ 1583167 h 3652126"/>
              <a:gd name="connsiteX55" fmla="*/ 2392680 w 2589496"/>
              <a:gd name="connsiteY55" fmla="*/ 1709570 h 3652126"/>
              <a:gd name="connsiteX56" fmla="*/ 2362200 w 2589496"/>
              <a:gd name="connsiteY56" fmla="*/ 1755290 h 3652126"/>
              <a:gd name="connsiteX57" fmla="*/ 2362200 w 2589496"/>
              <a:gd name="connsiteY57" fmla="*/ 1816250 h 3652126"/>
              <a:gd name="connsiteX58" fmla="*/ 2369372 w 2589496"/>
              <a:gd name="connsiteY58" fmla="*/ 1906793 h 3652126"/>
              <a:gd name="connsiteX59" fmla="*/ 2323652 w 2589496"/>
              <a:gd name="connsiteY59" fmla="*/ 1983890 h 3652126"/>
              <a:gd name="connsiteX60" fmla="*/ 2286000 w 2589496"/>
              <a:gd name="connsiteY60" fmla="*/ 2029610 h 3652126"/>
              <a:gd name="connsiteX61" fmla="*/ 2271656 w 2589496"/>
              <a:gd name="connsiteY61" fmla="*/ 2064573 h 3652126"/>
              <a:gd name="connsiteX62" fmla="*/ 2133600 w 2589496"/>
              <a:gd name="connsiteY62" fmla="*/ 2197250 h 3652126"/>
              <a:gd name="connsiteX63" fmla="*/ 2103120 w 2589496"/>
              <a:gd name="connsiteY63" fmla="*/ 2242970 h 3652126"/>
              <a:gd name="connsiteX64" fmla="*/ 2072640 w 2589496"/>
              <a:gd name="connsiteY64" fmla="*/ 2288690 h 3652126"/>
              <a:gd name="connsiteX65" fmla="*/ 2022438 w 2589496"/>
              <a:gd name="connsiteY65" fmla="*/ 2330823 h 3652126"/>
              <a:gd name="connsiteX66" fmla="*/ 1981200 w 2589496"/>
              <a:gd name="connsiteY66" fmla="*/ 2395370 h 3652126"/>
              <a:gd name="connsiteX67" fmla="*/ 1922033 w 2589496"/>
              <a:gd name="connsiteY67" fmla="*/ 2450951 h 3652126"/>
              <a:gd name="connsiteX68" fmla="*/ 1889760 w 2589496"/>
              <a:gd name="connsiteY68" fmla="*/ 2502050 h 3652126"/>
              <a:gd name="connsiteX69" fmla="*/ 1905000 w 2589496"/>
              <a:gd name="connsiteY69" fmla="*/ 2547770 h 3652126"/>
              <a:gd name="connsiteX70" fmla="*/ 1946238 w 2589496"/>
              <a:gd name="connsiteY70" fmla="*/ 2607834 h 3652126"/>
              <a:gd name="connsiteX71" fmla="*/ 1874520 w 2589496"/>
              <a:gd name="connsiteY71" fmla="*/ 2700170 h 3652126"/>
              <a:gd name="connsiteX72" fmla="*/ 1828800 w 2589496"/>
              <a:gd name="connsiteY72" fmla="*/ 2715410 h 3652126"/>
              <a:gd name="connsiteX73" fmla="*/ 1737360 w 2589496"/>
              <a:gd name="connsiteY73" fmla="*/ 2776370 h 3652126"/>
              <a:gd name="connsiteX74" fmla="*/ 1691640 w 2589496"/>
              <a:gd name="connsiteY74" fmla="*/ 2806850 h 3652126"/>
              <a:gd name="connsiteX75" fmla="*/ 1645920 w 2589496"/>
              <a:gd name="connsiteY75" fmla="*/ 2822090 h 3652126"/>
              <a:gd name="connsiteX76" fmla="*/ 1463040 w 2589496"/>
              <a:gd name="connsiteY76" fmla="*/ 2913530 h 3652126"/>
              <a:gd name="connsiteX77" fmla="*/ 1417320 w 2589496"/>
              <a:gd name="connsiteY77" fmla="*/ 2928770 h 3652126"/>
              <a:gd name="connsiteX78" fmla="*/ 1371600 w 2589496"/>
              <a:gd name="connsiteY78" fmla="*/ 2944010 h 3652126"/>
              <a:gd name="connsiteX79" fmla="*/ 1341120 w 2589496"/>
              <a:gd name="connsiteY79" fmla="*/ 2989730 h 3652126"/>
              <a:gd name="connsiteX80" fmla="*/ 1295400 w 2589496"/>
              <a:gd name="connsiteY80" fmla="*/ 3004970 h 3652126"/>
              <a:gd name="connsiteX81" fmla="*/ 1249680 w 2589496"/>
              <a:gd name="connsiteY81" fmla="*/ 3035450 h 3652126"/>
              <a:gd name="connsiteX82" fmla="*/ 1232648 w 2589496"/>
              <a:gd name="connsiteY82" fmla="*/ 3333975 h 3652126"/>
              <a:gd name="connsiteX83" fmla="*/ 701040 w 2589496"/>
              <a:gd name="connsiteY83" fmla="*/ 3507890 h 3652126"/>
              <a:gd name="connsiteX84" fmla="*/ 167640 w 2589496"/>
              <a:gd name="connsiteY84" fmla="*/ 3645050 h 3652126"/>
              <a:gd name="connsiteX85" fmla="*/ 30480 w 2589496"/>
              <a:gd name="connsiteY85" fmla="*/ 3294530 h 3652126"/>
              <a:gd name="connsiteX86" fmla="*/ 15240 w 2589496"/>
              <a:gd name="connsiteY86" fmla="*/ 3248810 h 3652126"/>
              <a:gd name="connsiteX87" fmla="*/ 0 w 2589496"/>
              <a:gd name="connsiteY87" fmla="*/ 3111650 h 3652126"/>
              <a:gd name="connsiteX0" fmla="*/ 10749 w 2585005"/>
              <a:gd name="connsiteY0" fmla="*/ 3248810 h 3652126"/>
              <a:gd name="connsiteX1" fmla="*/ 10749 w 2585005"/>
              <a:gd name="connsiteY1" fmla="*/ 3096410 h 3652126"/>
              <a:gd name="connsiteX2" fmla="*/ 147909 w 2585005"/>
              <a:gd name="connsiteY2" fmla="*/ 3050690 h 3652126"/>
              <a:gd name="connsiteX3" fmla="*/ 208869 w 2585005"/>
              <a:gd name="connsiteY3" fmla="*/ 3035450 h 3652126"/>
              <a:gd name="connsiteX4" fmla="*/ 346029 w 2585005"/>
              <a:gd name="connsiteY4" fmla="*/ 2989730 h 3652126"/>
              <a:gd name="connsiteX5" fmla="*/ 452709 w 2585005"/>
              <a:gd name="connsiteY5" fmla="*/ 2959250 h 3652126"/>
              <a:gd name="connsiteX6" fmla="*/ 635589 w 2585005"/>
              <a:gd name="connsiteY6" fmla="*/ 2883050 h 3652126"/>
              <a:gd name="connsiteX7" fmla="*/ 848949 w 2585005"/>
              <a:gd name="connsiteY7" fmla="*/ 2730650 h 3652126"/>
              <a:gd name="connsiteX8" fmla="*/ 940389 w 2585005"/>
              <a:gd name="connsiteY8" fmla="*/ 2654450 h 3652126"/>
              <a:gd name="connsiteX9" fmla="*/ 1077549 w 2585005"/>
              <a:gd name="connsiteY9" fmla="*/ 2486810 h 3652126"/>
              <a:gd name="connsiteX10" fmla="*/ 1108029 w 2585005"/>
              <a:gd name="connsiteY10" fmla="*/ 2441090 h 3652126"/>
              <a:gd name="connsiteX11" fmla="*/ 1153749 w 2585005"/>
              <a:gd name="connsiteY11" fmla="*/ 2395370 h 3652126"/>
              <a:gd name="connsiteX12" fmla="*/ 1229949 w 2585005"/>
              <a:gd name="connsiteY12" fmla="*/ 2258210 h 3652126"/>
              <a:gd name="connsiteX13" fmla="*/ 1290909 w 2585005"/>
              <a:gd name="connsiteY13" fmla="*/ 2151530 h 3652126"/>
              <a:gd name="connsiteX14" fmla="*/ 1336629 w 2585005"/>
              <a:gd name="connsiteY14" fmla="*/ 2105810 h 3652126"/>
              <a:gd name="connsiteX15" fmla="*/ 1443309 w 2585005"/>
              <a:gd name="connsiteY15" fmla="*/ 1968650 h 3652126"/>
              <a:gd name="connsiteX16" fmla="*/ 1489029 w 2585005"/>
              <a:gd name="connsiteY16" fmla="*/ 1938170 h 3652126"/>
              <a:gd name="connsiteX17" fmla="*/ 1565229 w 2585005"/>
              <a:gd name="connsiteY17" fmla="*/ 1801010 h 3652126"/>
              <a:gd name="connsiteX18" fmla="*/ 1595709 w 2585005"/>
              <a:gd name="connsiteY18" fmla="*/ 1755290 h 3652126"/>
              <a:gd name="connsiteX19" fmla="*/ 1641429 w 2585005"/>
              <a:gd name="connsiteY19" fmla="*/ 1724810 h 3652126"/>
              <a:gd name="connsiteX20" fmla="*/ 1717629 w 2585005"/>
              <a:gd name="connsiteY20" fmla="*/ 1587650 h 3652126"/>
              <a:gd name="connsiteX21" fmla="*/ 1778589 w 2585005"/>
              <a:gd name="connsiteY21" fmla="*/ 1496210 h 3652126"/>
              <a:gd name="connsiteX22" fmla="*/ 1809069 w 2585005"/>
              <a:gd name="connsiteY22" fmla="*/ 1450490 h 3652126"/>
              <a:gd name="connsiteX23" fmla="*/ 1854789 w 2585005"/>
              <a:gd name="connsiteY23" fmla="*/ 1404770 h 3652126"/>
              <a:gd name="connsiteX24" fmla="*/ 1930989 w 2585005"/>
              <a:gd name="connsiteY24" fmla="*/ 1267610 h 3652126"/>
              <a:gd name="connsiteX25" fmla="*/ 1961469 w 2585005"/>
              <a:gd name="connsiteY25" fmla="*/ 1221890 h 3652126"/>
              <a:gd name="connsiteX26" fmla="*/ 1976709 w 2585005"/>
              <a:gd name="connsiteY26" fmla="*/ 1176170 h 3652126"/>
              <a:gd name="connsiteX27" fmla="*/ 2037669 w 2585005"/>
              <a:gd name="connsiteY27" fmla="*/ 1084730 h 3652126"/>
              <a:gd name="connsiteX28" fmla="*/ 2083389 w 2585005"/>
              <a:gd name="connsiteY28" fmla="*/ 978050 h 3652126"/>
              <a:gd name="connsiteX29" fmla="*/ 2113869 w 2585005"/>
              <a:gd name="connsiteY29" fmla="*/ 932330 h 3652126"/>
              <a:gd name="connsiteX30" fmla="*/ 2129109 w 2585005"/>
              <a:gd name="connsiteY30" fmla="*/ 886610 h 3652126"/>
              <a:gd name="connsiteX31" fmla="*/ 2159589 w 2585005"/>
              <a:gd name="connsiteY31" fmla="*/ 840890 h 3652126"/>
              <a:gd name="connsiteX32" fmla="*/ 2220549 w 2585005"/>
              <a:gd name="connsiteY32" fmla="*/ 688490 h 3652126"/>
              <a:gd name="connsiteX33" fmla="*/ 2251029 w 2585005"/>
              <a:gd name="connsiteY33" fmla="*/ 642770 h 3652126"/>
              <a:gd name="connsiteX34" fmla="*/ 2281509 w 2585005"/>
              <a:gd name="connsiteY34" fmla="*/ 551330 h 3652126"/>
              <a:gd name="connsiteX35" fmla="*/ 2311989 w 2585005"/>
              <a:gd name="connsiteY35" fmla="*/ 490370 h 3652126"/>
              <a:gd name="connsiteX36" fmla="*/ 2342469 w 2585005"/>
              <a:gd name="connsiteY36" fmla="*/ 398930 h 3652126"/>
              <a:gd name="connsiteX37" fmla="*/ 2357709 w 2585005"/>
              <a:gd name="connsiteY37" fmla="*/ 353210 h 3652126"/>
              <a:gd name="connsiteX38" fmla="*/ 2372949 w 2585005"/>
              <a:gd name="connsiteY38" fmla="*/ 109370 h 3652126"/>
              <a:gd name="connsiteX39" fmla="*/ 2406118 w 2585005"/>
              <a:gd name="connsiteY39" fmla="*/ 1 h 3652126"/>
              <a:gd name="connsiteX40" fmla="*/ 2493972 w 2585005"/>
              <a:gd name="connsiteY40" fmla="*/ 0 h 3652126"/>
              <a:gd name="connsiteX41" fmla="*/ 2519970 w 2585005"/>
              <a:gd name="connsiteY41" fmla="*/ 150607 h 3652126"/>
              <a:gd name="connsiteX42" fmla="*/ 2510109 w 2585005"/>
              <a:gd name="connsiteY42" fmla="*/ 246530 h 3652126"/>
              <a:gd name="connsiteX43" fmla="*/ 2502937 w 2585005"/>
              <a:gd name="connsiteY43" fmla="*/ 511885 h 3652126"/>
              <a:gd name="connsiteX44" fmla="*/ 2566587 w 2585005"/>
              <a:gd name="connsiteY44" fmla="*/ 554019 h 3652126"/>
              <a:gd name="connsiteX45" fmla="*/ 2533416 w 2585005"/>
              <a:gd name="connsiteY45" fmla="*/ 796963 h 3652126"/>
              <a:gd name="connsiteX46" fmla="*/ 2511902 w 2585005"/>
              <a:gd name="connsiteY46" fmla="*/ 892886 h 3652126"/>
              <a:gd name="connsiteX47" fmla="*/ 2479629 w 2585005"/>
              <a:gd name="connsiteY47" fmla="*/ 993290 h 3652126"/>
              <a:gd name="connsiteX48" fmla="*/ 2431219 w 2585005"/>
              <a:gd name="connsiteY48" fmla="*/ 1147483 h 3652126"/>
              <a:gd name="connsiteX49" fmla="*/ 2494869 w 2585005"/>
              <a:gd name="connsiteY49" fmla="*/ 1206650 h 3652126"/>
              <a:gd name="connsiteX50" fmla="*/ 2577344 w 2585005"/>
              <a:gd name="connsiteY50" fmla="*/ 1256852 h 3652126"/>
              <a:gd name="connsiteX51" fmla="*/ 2571069 w 2585005"/>
              <a:gd name="connsiteY51" fmla="*/ 1343810 h 3652126"/>
              <a:gd name="connsiteX52" fmla="*/ 2540589 w 2585005"/>
              <a:gd name="connsiteY52" fmla="*/ 1435250 h 3652126"/>
              <a:gd name="connsiteX53" fmla="*/ 2525349 w 2585005"/>
              <a:gd name="connsiteY53" fmla="*/ 1480970 h 3652126"/>
              <a:gd name="connsiteX54" fmla="*/ 2459011 w 2585005"/>
              <a:gd name="connsiteY54" fmla="*/ 1583167 h 3652126"/>
              <a:gd name="connsiteX55" fmla="*/ 2388189 w 2585005"/>
              <a:gd name="connsiteY55" fmla="*/ 1709570 h 3652126"/>
              <a:gd name="connsiteX56" fmla="*/ 2357709 w 2585005"/>
              <a:gd name="connsiteY56" fmla="*/ 1755290 h 3652126"/>
              <a:gd name="connsiteX57" fmla="*/ 2357709 w 2585005"/>
              <a:gd name="connsiteY57" fmla="*/ 1816250 h 3652126"/>
              <a:gd name="connsiteX58" fmla="*/ 2364881 w 2585005"/>
              <a:gd name="connsiteY58" fmla="*/ 1906793 h 3652126"/>
              <a:gd name="connsiteX59" fmla="*/ 2319161 w 2585005"/>
              <a:gd name="connsiteY59" fmla="*/ 1983890 h 3652126"/>
              <a:gd name="connsiteX60" fmla="*/ 2281509 w 2585005"/>
              <a:gd name="connsiteY60" fmla="*/ 2029610 h 3652126"/>
              <a:gd name="connsiteX61" fmla="*/ 2267165 w 2585005"/>
              <a:gd name="connsiteY61" fmla="*/ 2064573 h 3652126"/>
              <a:gd name="connsiteX62" fmla="*/ 2129109 w 2585005"/>
              <a:gd name="connsiteY62" fmla="*/ 2197250 h 3652126"/>
              <a:gd name="connsiteX63" fmla="*/ 2098629 w 2585005"/>
              <a:gd name="connsiteY63" fmla="*/ 2242970 h 3652126"/>
              <a:gd name="connsiteX64" fmla="*/ 2068149 w 2585005"/>
              <a:gd name="connsiteY64" fmla="*/ 2288690 h 3652126"/>
              <a:gd name="connsiteX65" fmla="*/ 2017947 w 2585005"/>
              <a:gd name="connsiteY65" fmla="*/ 2330823 h 3652126"/>
              <a:gd name="connsiteX66" fmla="*/ 1976709 w 2585005"/>
              <a:gd name="connsiteY66" fmla="*/ 2395370 h 3652126"/>
              <a:gd name="connsiteX67" fmla="*/ 1917542 w 2585005"/>
              <a:gd name="connsiteY67" fmla="*/ 2450951 h 3652126"/>
              <a:gd name="connsiteX68" fmla="*/ 1885269 w 2585005"/>
              <a:gd name="connsiteY68" fmla="*/ 2502050 h 3652126"/>
              <a:gd name="connsiteX69" fmla="*/ 1900509 w 2585005"/>
              <a:gd name="connsiteY69" fmla="*/ 2547770 h 3652126"/>
              <a:gd name="connsiteX70" fmla="*/ 1941747 w 2585005"/>
              <a:gd name="connsiteY70" fmla="*/ 2607834 h 3652126"/>
              <a:gd name="connsiteX71" fmla="*/ 1870029 w 2585005"/>
              <a:gd name="connsiteY71" fmla="*/ 2700170 h 3652126"/>
              <a:gd name="connsiteX72" fmla="*/ 1824309 w 2585005"/>
              <a:gd name="connsiteY72" fmla="*/ 2715410 h 3652126"/>
              <a:gd name="connsiteX73" fmla="*/ 1732869 w 2585005"/>
              <a:gd name="connsiteY73" fmla="*/ 2776370 h 3652126"/>
              <a:gd name="connsiteX74" fmla="*/ 1687149 w 2585005"/>
              <a:gd name="connsiteY74" fmla="*/ 2806850 h 3652126"/>
              <a:gd name="connsiteX75" fmla="*/ 1641429 w 2585005"/>
              <a:gd name="connsiteY75" fmla="*/ 2822090 h 3652126"/>
              <a:gd name="connsiteX76" fmla="*/ 1458549 w 2585005"/>
              <a:gd name="connsiteY76" fmla="*/ 2913530 h 3652126"/>
              <a:gd name="connsiteX77" fmla="*/ 1412829 w 2585005"/>
              <a:gd name="connsiteY77" fmla="*/ 2928770 h 3652126"/>
              <a:gd name="connsiteX78" fmla="*/ 1367109 w 2585005"/>
              <a:gd name="connsiteY78" fmla="*/ 2944010 h 3652126"/>
              <a:gd name="connsiteX79" fmla="*/ 1336629 w 2585005"/>
              <a:gd name="connsiteY79" fmla="*/ 2989730 h 3652126"/>
              <a:gd name="connsiteX80" fmla="*/ 1290909 w 2585005"/>
              <a:gd name="connsiteY80" fmla="*/ 3004970 h 3652126"/>
              <a:gd name="connsiteX81" fmla="*/ 1245189 w 2585005"/>
              <a:gd name="connsiteY81" fmla="*/ 3035450 h 3652126"/>
              <a:gd name="connsiteX82" fmla="*/ 1228157 w 2585005"/>
              <a:gd name="connsiteY82" fmla="*/ 3333975 h 3652126"/>
              <a:gd name="connsiteX83" fmla="*/ 696549 w 2585005"/>
              <a:gd name="connsiteY83" fmla="*/ 3507890 h 3652126"/>
              <a:gd name="connsiteX84" fmla="*/ 163149 w 2585005"/>
              <a:gd name="connsiteY84" fmla="*/ 3645050 h 3652126"/>
              <a:gd name="connsiteX85" fmla="*/ 25989 w 2585005"/>
              <a:gd name="connsiteY85" fmla="*/ 3294530 h 3652126"/>
              <a:gd name="connsiteX86" fmla="*/ 10749 w 2585005"/>
              <a:gd name="connsiteY86" fmla="*/ 3248810 h 3652126"/>
              <a:gd name="connsiteX0" fmla="*/ 26274 w 2600530"/>
              <a:gd name="connsiteY0" fmla="*/ 3248810 h 3652126"/>
              <a:gd name="connsiteX1" fmla="*/ 7090 w 2600530"/>
              <a:gd name="connsiteY1" fmla="*/ 3106002 h 3652126"/>
              <a:gd name="connsiteX2" fmla="*/ 163434 w 2600530"/>
              <a:gd name="connsiteY2" fmla="*/ 3050690 h 3652126"/>
              <a:gd name="connsiteX3" fmla="*/ 224394 w 2600530"/>
              <a:gd name="connsiteY3" fmla="*/ 3035450 h 3652126"/>
              <a:gd name="connsiteX4" fmla="*/ 361554 w 2600530"/>
              <a:gd name="connsiteY4" fmla="*/ 2989730 h 3652126"/>
              <a:gd name="connsiteX5" fmla="*/ 468234 w 2600530"/>
              <a:gd name="connsiteY5" fmla="*/ 2959250 h 3652126"/>
              <a:gd name="connsiteX6" fmla="*/ 651114 w 2600530"/>
              <a:gd name="connsiteY6" fmla="*/ 2883050 h 3652126"/>
              <a:gd name="connsiteX7" fmla="*/ 864474 w 2600530"/>
              <a:gd name="connsiteY7" fmla="*/ 2730650 h 3652126"/>
              <a:gd name="connsiteX8" fmla="*/ 955914 w 2600530"/>
              <a:gd name="connsiteY8" fmla="*/ 2654450 h 3652126"/>
              <a:gd name="connsiteX9" fmla="*/ 1093074 w 2600530"/>
              <a:gd name="connsiteY9" fmla="*/ 2486810 h 3652126"/>
              <a:gd name="connsiteX10" fmla="*/ 1123554 w 2600530"/>
              <a:gd name="connsiteY10" fmla="*/ 2441090 h 3652126"/>
              <a:gd name="connsiteX11" fmla="*/ 1169274 w 2600530"/>
              <a:gd name="connsiteY11" fmla="*/ 2395370 h 3652126"/>
              <a:gd name="connsiteX12" fmla="*/ 1245474 w 2600530"/>
              <a:gd name="connsiteY12" fmla="*/ 2258210 h 3652126"/>
              <a:gd name="connsiteX13" fmla="*/ 1306434 w 2600530"/>
              <a:gd name="connsiteY13" fmla="*/ 2151530 h 3652126"/>
              <a:gd name="connsiteX14" fmla="*/ 1352154 w 2600530"/>
              <a:gd name="connsiteY14" fmla="*/ 2105810 h 3652126"/>
              <a:gd name="connsiteX15" fmla="*/ 1458834 w 2600530"/>
              <a:gd name="connsiteY15" fmla="*/ 1968650 h 3652126"/>
              <a:gd name="connsiteX16" fmla="*/ 1504554 w 2600530"/>
              <a:gd name="connsiteY16" fmla="*/ 1938170 h 3652126"/>
              <a:gd name="connsiteX17" fmla="*/ 1580754 w 2600530"/>
              <a:gd name="connsiteY17" fmla="*/ 1801010 h 3652126"/>
              <a:gd name="connsiteX18" fmla="*/ 1611234 w 2600530"/>
              <a:gd name="connsiteY18" fmla="*/ 1755290 h 3652126"/>
              <a:gd name="connsiteX19" fmla="*/ 1656954 w 2600530"/>
              <a:gd name="connsiteY19" fmla="*/ 1724810 h 3652126"/>
              <a:gd name="connsiteX20" fmla="*/ 1733154 w 2600530"/>
              <a:gd name="connsiteY20" fmla="*/ 1587650 h 3652126"/>
              <a:gd name="connsiteX21" fmla="*/ 1794114 w 2600530"/>
              <a:gd name="connsiteY21" fmla="*/ 1496210 h 3652126"/>
              <a:gd name="connsiteX22" fmla="*/ 1824594 w 2600530"/>
              <a:gd name="connsiteY22" fmla="*/ 1450490 h 3652126"/>
              <a:gd name="connsiteX23" fmla="*/ 1870314 w 2600530"/>
              <a:gd name="connsiteY23" fmla="*/ 1404770 h 3652126"/>
              <a:gd name="connsiteX24" fmla="*/ 1946514 w 2600530"/>
              <a:gd name="connsiteY24" fmla="*/ 1267610 h 3652126"/>
              <a:gd name="connsiteX25" fmla="*/ 1976994 w 2600530"/>
              <a:gd name="connsiteY25" fmla="*/ 1221890 h 3652126"/>
              <a:gd name="connsiteX26" fmla="*/ 1992234 w 2600530"/>
              <a:gd name="connsiteY26" fmla="*/ 1176170 h 3652126"/>
              <a:gd name="connsiteX27" fmla="*/ 2053194 w 2600530"/>
              <a:gd name="connsiteY27" fmla="*/ 1084730 h 3652126"/>
              <a:gd name="connsiteX28" fmla="*/ 2098914 w 2600530"/>
              <a:gd name="connsiteY28" fmla="*/ 978050 h 3652126"/>
              <a:gd name="connsiteX29" fmla="*/ 2129394 w 2600530"/>
              <a:gd name="connsiteY29" fmla="*/ 932330 h 3652126"/>
              <a:gd name="connsiteX30" fmla="*/ 2144634 w 2600530"/>
              <a:gd name="connsiteY30" fmla="*/ 886610 h 3652126"/>
              <a:gd name="connsiteX31" fmla="*/ 2175114 w 2600530"/>
              <a:gd name="connsiteY31" fmla="*/ 840890 h 3652126"/>
              <a:gd name="connsiteX32" fmla="*/ 2236074 w 2600530"/>
              <a:gd name="connsiteY32" fmla="*/ 688490 h 3652126"/>
              <a:gd name="connsiteX33" fmla="*/ 2266554 w 2600530"/>
              <a:gd name="connsiteY33" fmla="*/ 642770 h 3652126"/>
              <a:gd name="connsiteX34" fmla="*/ 2297034 w 2600530"/>
              <a:gd name="connsiteY34" fmla="*/ 551330 h 3652126"/>
              <a:gd name="connsiteX35" fmla="*/ 2327514 w 2600530"/>
              <a:gd name="connsiteY35" fmla="*/ 490370 h 3652126"/>
              <a:gd name="connsiteX36" fmla="*/ 2357994 w 2600530"/>
              <a:gd name="connsiteY36" fmla="*/ 398930 h 3652126"/>
              <a:gd name="connsiteX37" fmla="*/ 2373234 w 2600530"/>
              <a:gd name="connsiteY37" fmla="*/ 353210 h 3652126"/>
              <a:gd name="connsiteX38" fmla="*/ 2388474 w 2600530"/>
              <a:gd name="connsiteY38" fmla="*/ 109370 h 3652126"/>
              <a:gd name="connsiteX39" fmla="*/ 2421643 w 2600530"/>
              <a:gd name="connsiteY39" fmla="*/ 1 h 3652126"/>
              <a:gd name="connsiteX40" fmla="*/ 2509497 w 2600530"/>
              <a:gd name="connsiteY40" fmla="*/ 0 h 3652126"/>
              <a:gd name="connsiteX41" fmla="*/ 2535495 w 2600530"/>
              <a:gd name="connsiteY41" fmla="*/ 150607 h 3652126"/>
              <a:gd name="connsiteX42" fmla="*/ 2525634 w 2600530"/>
              <a:gd name="connsiteY42" fmla="*/ 246530 h 3652126"/>
              <a:gd name="connsiteX43" fmla="*/ 2518462 w 2600530"/>
              <a:gd name="connsiteY43" fmla="*/ 511885 h 3652126"/>
              <a:gd name="connsiteX44" fmla="*/ 2582112 w 2600530"/>
              <a:gd name="connsiteY44" fmla="*/ 554019 h 3652126"/>
              <a:gd name="connsiteX45" fmla="*/ 2548941 w 2600530"/>
              <a:gd name="connsiteY45" fmla="*/ 796963 h 3652126"/>
              <a:gd name="connsiteX46" fmla="*/ 2527427 w 2600530"/>
              <a:gd name="connsiteY46" fmla="*/ 892886 h 3652126"/>
              <a:gd name="connsiteX47" fmla="*/ 2495154 w 2600530"/>
              <a:gd name="connsiteY47" fmla="*/ 993290 h 3652126"/>
              <a:gd name="connsiteX48" fmla="*/ 2446744 w 2600530"/>
              <a:gd name="connsiteY48" fmla="*/ 1147483 h 3652126"/>
              <a:gd name="connsiteX49" fmla="*/ 2510394 w 2600530"/>
              <a:gd name="connsiteY49" fmla="*/ 1206650 h 3652126"/>
              <a:gd name="connsiteX50" fmla="*/ 2592869 w 2600530"/>
              <a:gd name="connsiteY50" fmla="*/ 1256852 h 3652126"/>
              <a:gd name="connsiteX51" fmla="*/ 2586594 w 2600530"/>
              <a:gd name="connsiteY51" fmla="*/ 1343810 h 3652126"/>
              <a:gd name="connsiteX52" fmla="*/ 2556114 w 2600530"/>
              <a:gd name="connsiteY52" fmla="*/ 1435250 h 3652126"/>
              <a:gd name="connsiteX53" fmla="*/ 2540874 w 2600530"/>
              <a:gd name="connsiteY53" fmla="*/ 1480970 h 3652126"/>
              <a:gd name="connsiteX54" fmla="*/ 2474536 w 2600530"/>
              <a:gd name="connsiteY54" fmla="*/ 1583167 h 3652126"/>
              <a:gd name="connsiteX55" fmla="*/ 2403714 w 2600530"/>
              <a:gd name="connsiteY55" fmla="*/ 1709570 h 3652126"/>
              <a:gd name="connsiteX56" fmla="*/ 2373234 w 2600530"/>
              <a:gd name="connsiteY56" fmla="*/ 1755290 h 3652126"/>
              <a:gd name="connsiteX57" fmla="*/ 2373234 w 2600530"/>
              <a:gd name="connsiteY57" fmla="*/ 1816250 h 3652126"/>
              <a:gd name="connsiteX58" fmla="*/ 2380406 w 2600530"/>
              <a:gd name="connsiteY58" fmla="*/ 1906793 h 3652126"/>
              <a:gd name="connsiteX59" fmla="*/ 2334686 w 2600530"/>
              <a:gd name="connsiteY59" fmla="*/ 1983890 h 3652126"/>
              <a:gd name="connsiteX60" fmla="*/ 2297034 w 2600530"/>
              <a:gd name="connsiteY60" fmla="*/ 2029610 h 3652126"/>
              <a:gd name="connsiteX61" fmla="*/ 2282690 w 2600530"/>
              <a:gd name="connsiteY61" fmla="*/ 2064573 h 3652126"/>
              <a:gd name="connsiteX62" fmla="*/ 2144634 w 2600530"/>
              <a:gd name="connsiteY62" fmla="*/ 2197250 h 3652126"/>
              <a:gd name="connsiteX63" fmla="*/ 2114154 w 2600530"/>
              <a:gd name="connsiteY63" fmla="*/ 2242970 h 3652126"/>
              <a:gd name="connsiteX64" fmla="*/ 2083674 w 2600530"/>
              <a:gd name="connsiteY64" fmla="*/ 2288690 h 3652126"/>
              <a:gd name="connsiteX65" fmla="*/ 2033472 w 2600530"/>
              <a:gd name="connsiteY65" fmla="*/ 2330823 h 3652126"/>
              <a:gd name="connsiteX66" fmla="*/ 1992234 w 2600530"/>
              <a:gd name="connsiteY66" fmla="*/ 2395370 h 3652126"/>
              <a:gd name="connsiteX67" fmla="*/ 1933067 w 2600530"/>
              <a:gd name="connsiteY67" fmla="*/ 2450951 h 3652126"/>
              <a:gd name="connsiteX68" fmla="*/ 1900794 w 2600530"/>
              <a:gd name="connsiteY68" fmla="*/ 2502050 h 3652126"/>
              <a:gd name="connsiteX69" fmla="*/ 1916034 w 2600530"/>
              <a:gd name="connsiteY69" fmla="*/ 2547770 h 3652126"/>
              <a:gd name="connsiteX70" fmla="*/ 1957272 w 2600530"/>
              <a:gd name="connsiteY70" fmla="*/ 2607834 h 3652126"/>
              <a:gd name="connsiteX71" fmla="*/ 1885554 w 2600530"/>
              <a:gd name="connsiteY71" fmla="*/ 2700170 h 3652126"/>
              <a:gd name="connsiteX72" fmla="*/ 1839834 w 2600530"/>
              <a:gd name="connsiteY72" fmla="*/ 2715410 h 3652126"/>
              <a:gd name="connsiteX73" fmla="*/ 1748394 w 2600530"/>
              <a:gd name="connsiteY73" fmla="*/ 2776370 h 3652126"/>
              <a:gd name="connsiteX74" fmla="*/ 1702674 w 2600530"/>
              <a:gd name="connsiteY74" fmla="*/ 2806850 h 3652126"/>
              <a:gd name="connsiteX75" fmla="*/ 1656954 w 2600530"/>
              <a:gd name="connsiteY75" fmla="*/ 2822090 h 3652126"/>
              <a:gd name="connsiteX76" fmla="*/ 1474074 w 2600530"/>
              <a:gd name="connsiteY76" fmla="*/ 2913530 h 3652126"/>
              <a:gd name="connsiteX77" fmla="*/ 1428354 w 2600530"/>
              <a:gd name="connsiteY77" fmla="*/ 2928770 h 3652126"/>
              <a:gd name="connsiteX78" fmla="*/ 1382634 w 2600530"/>
              <a:gd name="connsiteY78" fmla="*/ 2944010 h 3652126"/>
              <a:gd name="connsiteX79" fmla="*/ 1352154 w 2600530"/>
              <a:gd name="connsiteY79" fmla="*/ 2989730 h 3652126"/>
              <a:gd name="connsiteX80" fmla="*/ 1306434 w 2600530"/>
              <a:gd name="connsiteY80" fmla="*/ 3004970 h 3652126"/>
              <a:gd name="connsiteX81" fmla="*/ 1260714 w 2600530"/>
              <a:gd name="connsiteY81" fmla="*/ 3035450 h 3652126"/>
              <a:gd name="connsiteX82" fmla="*/ 1243682 w 2600530"/>
              <a:gd name="connsiteY82" fmla="*/ 3333975 h 3652126"/>
              <a:gd name="connsiteX83" fmla="*/ 712074 w 2600530"/>
              <a:gd name="connsiteY83" fmla="*/ 3507890 h 3652126"/>
              <a:gd name="connsiteX84" fmla="*/ 178674 w 2600530"/>
              <a:gd name="connsiteY84" fmla="*/ 3645050 h 3652126"/>
              <a:gd name="connsiteX85" fmla="*/ 41514 w 2600530"/>
              <a:gd name="connsiteY85" fmla="*/ 3294530 h 3652126"/>
              <a:gd name="connsiteX86" fmla="*/ 26274 w 2600530"/>
              <a:gd name="connsiteY86" fmla="*/ 3248810 h 3652126"/>
              <a:gd name="connsiteX0" fmla="*/ 41639 w 2600655"/>
              <a:gd name="connsiteY0" fmla="*/ 3294530 h 3652126"/>
              <a:gd name="connsiteX1" fmla="*/ 7215 w 2600655"/>
              <a:gd name="connsiteY1" fmla="*/ 3106002 h 3652126"/>
              <a:gd name="connsiteX2" fmla="*/ 163559 w 2600655"/>
              <a:gd name="connsiteY2" fmla="*/ 3050690 h 3652126"/>
              <a:gd name="connsiteX3" fmla="*/ 224519 w 2600655"/>
              <a:gd name="connsiteY3" fmla="*/ 3035450 h 3652126"/>
              <a:gd name="connsiteX4" fmla="*/ 361679 w 2600655"/>
              <a:gd name="connsiteY4" fmla="*/ 2989730 h 3652126"/>
              <a:gd name="connsiteX5" fmla="*/ 468359 w 2600655"/>
              <a:gd name="connsiteY5" fmla="*/ 2959250 h 3652126"/>
              <a:gd name="connsiteX6" fmla="*/ 651239 w 2600655"/>
              <a:gd name="connsiteY6" fmla="*/ 2883050 h 3652126"/>
              <a:gd name="connsiteX7" fmla="*/ 864599 w 2600655"/>
              <a:gd name="connsiteY7" fmla="*/ 2730650 h 3652126"/>
              <a:gd name="connsiteX8" fmla="*/ 956039 w 2600655"/>
              <a:gd name="connsiteY8" fmla="*/ 2654450 h 3652126"/>
              <a:gd name="connsiteX9" fmla="*/ 1093199 w 2600655"/>
              <a:gd name="connsiteY9" fmla="*/ 2486810 h 3652126"/>
              <a:gd name="connsiteX10" fmla="*/ 1123679 w 2600655"/>
              <a:gd name="connsiteY10" fmla="*/ 2441090 h 3652126"/>
              <a:gd name="connsiteX11" fmla="*/ 1169399 w 2600655"/>
              <a:gd name="connsiteY11" fmla="*/ 2395370 h 3652126"/>
              <a:gd name="connsiteX12" fmla="*/ 1245599 w 2600655"/>
              <a:gd name="connsiteY12" fmla="*/ 2258210 h 3652126"/>
              <a:gd name="connsiteX13" fmla="*/ 1306559 w 2600655"/>
              <a:gd name="connsiteY13" fmla="*/ 2151530 h 3652126"/>
              <a:gd name="connsiteX14" fmla="*/ 1352279 w 2600655"/>
              <a:gd name="connsiteY14" fmla="*/ 2105810 h 3652126"/>
              <a:gd name="connsiteX15" fmla="*/ 1458959 w 2600655"/>
              <a:gd name="connsiteY15" fmla="*/ 1968650 h 3652126"/>
              <a:gd name="connsiteX16" fmla="*/ 1504679 w 2600655"/>
              <a:gd name="connsiteY16" fmla="*/ 1938170 h 3652126"/>
              <a:gd name="connsiteX17" fmla="*/ 1580879 w 2600655"/>
              <a:gd name="connsiteY17" fmla="*/ 1801010 h 3652126"/>
              <a:gd name="connsiteX18" fmla="*/ 1611359 w 2600655"/>
              <a:gd name="connsiteY18" fmla="*/ 1755290 h 3652126"/>
              <a:gd name="connsiteX19" fmla="*/ 1657079 w 2600655"/>
              <a:gd name="connsiteY19" fmla="*/ 1724810 h 3652126"/>
              <a:gd name="connsiteX20" fmla="*/ 1733279 w 2600655"/>
              <a:gd name="connsiteY20" fmla="*/ 1587650 h 3652126"/>
              <a:gd name="connsiteX21" fmla="*/ 1794239 w 2600655"/>
              <a:gd name="connsiteY21" fmla="*/ 1496210 h 3652126"/>
              <a:gd name="connsiteX22" fmla="*/ 1824719 w 2600655"/>
              <a:gd name="connsiteY22" fmla="*/ 1450490 h 3652126"/>
              <a:gd name="connsiteX23" fmla="*/ 1870439 w 2600655"/>
              <a:gd name="connsiteY23" fmla="*/ 1404770 h 3652126"/>
              <a:gd name="connsiteX24" fmla="*/ 1946639 w 2600655"/>
              <a:gd name="connsiteY24" fmla="*/ 1267610 h 3652126"/>
              <a:gd name="connsiteX25" fmla="*/ 1977119 w 2600655"/>
              <a:gd name="connsiteY25" fmla="*/ 1221890 h 3652126"/>
              <a:gd name="connsiteX26" fmla="*/ 1992359 w 2600655"/>
              <a:gd name="connsiteY26" fmla="*/ 1176170 h 3652126"/>
              <a:gd name="connsiteX27" fmla="*/ 2053319 w 2600655"/>
              <a:gd name="connsiteY27" fmla="*/ 1084730 h 3652126"/>
              <a:gd name="connsiteX28" fmla="*/ 2099039 w 2600655"/>
              <a:gd name="connsiteY28" fmla="*/ 978050 h 3652126"/>
              <a:gd name="connsiteX29" fmla="*/ 2129519 w 2600655"/>
              <a:gd name="connsiteY29" fmla="*/ 932330 h 3652126"/>
              <a:gd name="connsiteX30" fmla="*/ 2144759 w 2600655"/>
              <a:gd name="connsiteY30" fmla="*/ 886610 h 3652126"/>
              <a:gd name="connsiteX31" fmla="*/ 2175239 w 2600655"/>
              <a:gd name="connsiteY31" fmla="*/ 840890 h 3652126"/>
              <a:gd name="connsiteX32" fmla="*/ 2236199 w 2600655"/>
              <a:gd name="connsiteY32" fmla="*/ 688490 h 3652126"/>
              <a:gd name="connsiteX33" fmla="*/ 2266679 w 2600655"/>
              <a:gd name="connsiteY33" fmla="*/ 642770 h 3652126"/>
              <a:gd name="connsiteX34" fmla="*/ 2297159 w 2600655"/>
              <a:gd name="connsiteY34" fmla="*/ 551330 h 3652126"/>
              <a:gd name="connsiteX35" fmla="*/ 2327639 w 2600655"/>
              <a:gd name="connsiteY35" fmla="*/ 490370 h 3652126"/>
              <a:gd name="connsiteX36" fmla="*/ 2358119 w 2600655"/>
              <a:gd name="connsiteY36" fmla="*/ 398930 h 3652126"/>
              <a:gd name="connsiteX37" fmla="*/ 2373359 w 2600655"/>
              <a:gd name="connsiteY37" fmla="*/ 353210 h 3652126"/>
              <a:gd name="connsiteX38" fmla="*/ 2388599 w 2600655"/>
              <a:gd name="connsiteY38" fmla="*/ 109370 h 3652126"/>
              <a:gd name="connsiteX39" fmla="*/ 2421768 w 2600655"/>
              <a:gd name="connsiteY39" fmla="*/ 1 h 3652126"/>
              <a:gd name="connsiteX40" fmla="*/ 2509622 w 2600655"/>
              <a:gd name="connsiteY40" fmla="*/ 0 h 3652126"/>
              <a:gd name="connsiteX41" fmla="*/ 2535620 w 2600655"/>
              <a:gd name="connsiteY41" fmla="*/ 150607 h 3652126"/>
              <a:gd name="connsiteX42" fmla="*/ 2525759 w 2600655"/>
              <a:gd name="connsiteY42" fmla="*/ 246530 h 3652126"/>
              <a:gd name="connsiteX43" fmla="*/ 2518587 w 2600655"/>
              <a:gd name="connsiteY43" fmla="*/ 511885 h 3652126"/>
              <a:gd name="connsiteX44" fmla="*/ 2582237 w 2600655"/>
              <a:gd name="connsiteY44" fmla="*/ 554019 h 3652126"/>
              <a:gd name="connsiteX45" fmla="*/ 2549066 w 2600655"/>
              <a:gd name="connsiteY45" fmla="*/ 796963 h 3652126"/>
              <a:gd name="connsiteX46" fmla="*/ 2527552 w 2600655"/>
              <a:gd name="connsiteY46" fmla="*/ 892886 h 3652126"/>
              <a:gd name="connsiteX47" fmla="*/ 2495279 w 2600655"/>
              <a:gd name="connsiteY47" fmla="*/ 993290 h 3652126"/>
              <a:gd name="connsiteX48" fmla="*/ 2446869 w 2600655"/>
              <a:gd name="connsiteY48" fmla="*/ 1147483 h 3652126"/>
              <a:gd name="connsiteX49" fmla="*/ 2510519 w 2600655"/>
              <a:gd name="connsiteY49" fmla="*/ 1206650 h 3652126"/>
              <a:gd name="connsiteX50" fmla="*/ 2592994 w 2600655"/>
              <a:gd name="connsiteY50" fmla="*/ 1256852 h 3652126"/>
              <a:gd name="connsiteX51" fmla="*/ 2586719 w 2600655"/>
              <a:gd name="connsiteY51" fmla="*/ 1343810 h 3652126"/>
              <a:gd name="connsiteX52" fmla="*/ 2556239 w 2600655"/>
              <a:gd name="connsiteY52" fmla="*/ 1435250 h 3652126"/>
              <a:gd name="connsiteX53" fmla="*/ 2540999 w 2600655"/>
              <a:gd name="connsiteY53" fmla="*/ 1480970 h 3652126"/>
              <a:gd name="connsiteX54" fmla="*/ 2474661 w 2600655"/>
              <a:gd name="connsiteY54" fmla="*/ 1583167 h 3652126"/>
              <a:gd name="connsiteX55" fmla="*/ 2403839 w 2600655"/>
              <a:gd name="connsiteY55" fmla="*/ 1709570 h 3652126"/>
              <a:gd name="connsiteX56" fmla="*/ 2373359 w 2600655"/>
              <a:gd name="connsiteY56" fmla="*/ 1755290 h 3652126"/>
              <a:gd name="connsiteX57" fmla="*/ 2373359 w 2600655"/>
              <a:gd name="connsiteY57" fmla="*/ 1816250 h 3652126"/>
              <a:gd name="connsiteX58" fmla="*/ 2380531 w 2600655"/>
              <a:gd name="connsiteY58" fmla="*/ 1906793 h 3652126"/>
              <a:gd name="connsiteX59" fmla="*/ 2334811 w 2600655"/>
              <a:gd name="connsiteY59" fmla="*/ 1983890 h 3652126"/>
              <a:gd name="connsiteX60" fmla="*/ 2297159 w 2600655"/>
              <a:gd name="connsiteY60" fmla="*/ 2029610 h 3652126"/>
              <a:gd name="connsiteX61" fmla="*/ 2282815 w 2600655"/>
              <a:gd name="connsiteY61" fmla="*/ 2064573 h 3652126"/>
              <a:gd name="connsiteX62" fmla="*/ 2144759 w 2600655"/>
              <a:gd name="connsiteY62" fmla="*/ 2197250 h 3652126"/>
              <a:gd name="connsiteX63" fmla="*/ 2114279 w 2600655"/>
              <a:gd name="connsiteY63" fmla="*/ 2242970 h 3652126"/>
              <a:gd name="connsiteX64" fmla="*/ 2083799 w 2600655"/>
              <a:gd name="connsiteY64" fmla="*/ 2288690 h 3652126"/>
              <a:gd name="connsiteX65" fmla="*/ 2033597 w 2600655"/>
              <a:gd name="connsiteY65" fmla="*/ 2330823 h 3652126"/>
              <a:gd name="connsiteX66" fmla="*/ 1992359 w 2600655"/>
              <a:gd name="connsiteY66" fmla="*/ 2395370 h 3652126"/>
              <a:gd name="connsiteX67" fmla="*/ 1933192 w 2600655"/>
              <a:gd name="connsiteY67" fmla="*/ 2450951 h 3652126"/>
              <a:gd name="connsiteX68" fmla="*/ 1900919 w 2600655"/>
              <a:gd name="connsiteY68" fmla="*/ 2502050 h 3652126"/>
              <a:gd name="connsiteX69" fmla="*/ 1916159 w 2600655"/>
              <a:gd name="connsiteY69" fmla="*/ 2547770 h 3652126"/>
              <a:gd name="connsiteX70" fmla="*/ 1957397 w 2600655"/>
              <a:gd name="connsiteY70" fmla="*/ 2607834 h 3652126"/>
              <a:gd name="connsiteX71" fmla="*/ 1885679 w 2600655"/>
              <a:gd name="connsiteY71" fmla="*/ 2700170 h 3652126"/>
              <a:gd name="connsiteX72" fmla="*/ 1839959 w 2600655"/>
              <a:gd name="connsiteY72" fmla="*/ 2715410 h 3652126"/>
              <a:gd name="connsiteX73" fmla="*/ 1748519 w 2600655"/>
              <a:gd name="connsiteY73" fmla="*/ 2776370 h 3652126"/>
              <a:gd name="connsiteX74" fmla="*/ 1702799 w 2600655"/>
              <a:gd name="connsiteY74" fmla="*/ 2806850 h 3652126"/>
              <a:gd name="connsiteX75" fmla="*/ 1657079 w 2600655"/>
              <a:gd name="connsiteY75" fmla="*/ 2822090 h 3652126"/>
              <a:gd name="connsiteX76" fmla="*/ 1474199 w 2600655"/>
              <a:gd name="connsiteY76" fmla="*/ 2913530 h 3652126"/>
              <a:gd name="connsiteX77" fmla="*/ 1428479 w 2600655"/>
              <a:gd name="connsiteY77" fmla="*/ 2928770 h 3652126"/>
              <a:gd name="connsiteX78" fmla="*/ 1382759 w 2600655"/>
              <a:gd name="connsiteY78" fmla="*/ 2944010 h 3652126"/>
              <a:gd name="connsiteX79" fmla="*/ 1352279 w 2600655"/>
              <a:gd name="connsiteY79" fmla="*/ 2989730 h 3652126"/>
              <a:gd name="connsiteX80" fmla="*/ 1306559 w 2600655"/>
              <a:gd name="connsiteY80" fmla="*/ 3004970 h 3652126"/>
              <a:gd name="connsiteX81" fmla="*/ 1260839 w 2600655"/>
              <a:gd name="connsiteY81" fmla="*/ 3035450 h 3652126"/>
              <a:gd name="connsiteX82" fmla="*/ 1243807 w 2600655"/>
              <a:gd name="connsiteY82" fmla="*/ 3333975 h 3652126"/>
              <a:gd name="connsiteX83" fmla="*/ 712199 w 2600655"/>
              <a:gd name="connsiteY83" fmla="*/ 3507890 h 3652126"/>
              <a:gd name="connsiteX84" fmla="*/ 178799 w 2600655"/>
              <a:gd name="connsiteY84" fmla="*/ 3645050 h 3652126"/>
              <a:gd name="connsiteX85" fmla="*/ 41639 w 2600655"/>
              <a:gd name="connsiteY85" fmla="*/ 3294530 h 3652126"/>
              <a:gd name="connsiteX0" fmla="*/ 42185 w 2601201"/>
              <a:gd name="connsiteY0" fmla="*/ 3294530 h 3643060"/>
              <a:gd name="connsiteX1" fmla="*/ 7761 w 2601201"/>
              <a:gd name="connsiteY1" fmla="*/ 3106002 h 3643060"/>
              <a:gd name="connsiteX2" fmla="*/ 164105 w 2601201"/>
              <a:gd name="connsiteY2" fmla="*/ 3050690 h 3643060"/>
              <a:gd name="connsiteX3" fmla="*/ 225065 w 2601201"/>
              <a:gd name="connsiteY3" fmla="*/ 3035450 h 3643060"/>
              <a:gd name="connsiteX4" fmla="*/ 362225 w 2601201"/>
              <a:gd name="connsiteY4" fmla="*/ 2989730 h 3643060"/>
              <a:gd name="connsiteX5" fmla="*/ 468905 w 2601201"/>
              <a:gd name="connsiteY5" fmla="*/ 2959250 h 3643060"/>
              <a:gd name="connsiteX6" fmla="*/ 651785 w 2601201"/>
              <a:gd name="connsiteY6" fmla="*/ 2883050 h 3643060"/>
              <a:gd name="connsiteX7" fmla="*/ 865145 w 2601201"/>
              <a:gd name="connsiteY7" fmla="*/ 2730650 h 3643060"/>
              <a:gd name="connsiteX8" fmla="*/ 956585 w 2601201"/>
              <a:gd name="connsiteY8" fmla="*/ 2654450 h 3643060"/>
              <a:gd name="connsiteX9" fmla="*/ 1093745 w 2601201"/>
              <a:gd name="connsiteY9" fmla="*/ 2486810 h 3643060"/>
              <a:gd name="connsiteX10" fmla="*/ 1124225 w 2601201"/>
              <a:gd name="connsiteY10" fmla="*/ 2441090 h 3643060"/>
              <a:gd name="connsiteX11" fmla="*/ 1169945 w 2601201"/>
              <a:gd name="connsiteY11" fmla="*/ 2395370 h 3643060"/>
              <a:gd name="connsiteX12" fmla="*/ 1246145 w 2601201"/>
              <a:gd name="connsiteY12" fmla="*/ 2258210 h 3643060"/>
              <a:gd name="connsiteX13" fmla="*/ 1307105 w 2601201"/>
              <a:gd name="connsiteY13" fmla="*/ 2151530 h 3643060"/>
              <a:gd name="connsiteX14" fmla="*/ 1352825 w 2601201"/>
              <a:gd name="connsiteY14" fmla="*/ 2105810 h 3643060"/>
              <a:gd name="connsiteX15" fmla="*/ 1459505 w 2601201"/>
              <a:gd name="connsiteY15" fmla="*/ 1968650 h 3643060"/>
              <a:gd name="connsiteX16" fmla="*/ 1505225 w 2601201"/>
              <a:gd name="connsiteY16" fmla="*/ 1938170 h 3643060"/>
              <a:gd name="connsiteX17" fmla="*/ 1581425 w 2601201"/>
              <a:gd name="connsiteY17" fmla="*/ 1801010 h 3643060"/>
              <a:gd name="connsiteX18" fmla="*/ 1611905 w 2601201"/>
              <a:gd name="connsiteY18" fmla="*/ 1755290 h 3643060"/>
              <a:gd name="connsiteX19" fmla="*/ 1657625 w 2601201"/>
              <a:gd name="connsiteY19" fmla="*/ 1724810 h 3643060"/>
              <a:gd name="connsiteX20" fmla="*/ 1733825 w 2601201"/>
              <a:gd name="connsiteY20" fmla="*/ 1587650 h 3643060"/>
              <a:gd name="connsiteX21" fmla="*/ 1794785 w 2601201"/>
              <a:gd name="connsiteY21" fmla="*/ 1496210 h 3643060"/>
              <a:gd name="connsiteX22" fmla="*/ 1825265 w 2601201"/>
              <a:gd name="connsiteY22" fmla="*/ 1450490 h 3643060"/>
              <a:gd name="connsiteX23" fmla="*/ 1870985 w 2601201"/>
              <a:gd name="connsiteY23" fmla="*/ 1404770 h 3643060"/>
              <a:gd name="connsiteX24" fmla="*/ 1947185 w 2601201"/>
              <a:gd name="connsiteY24" fmla="*/ 1267610 h 3643060"/>
              <a:gd name="connsiteX25" fmla="*/ 1977665 w 2601201"/>
              <a:gd name="connsiteY25" fmla="*/ 1221890 h 3643060"/>
              <a:gd name="connsiteX26" fmla="*/ 1992905 w 2601201"/>
              <a:gd name="connsiteY26" fmla="*/ 1176170 h 3643060"/>
              <a:gd name="connsiteX27" fmla="*/ 2053865 w 2601201"/>
              <a:gd name="connsiteY27" fmla="*/ 1084730 h 3643060"/>
              <a:gd name="connsiteX28" fmla="*/ 2099585 w 2601201"/>
              <a:gd name="connsiteY28" fmla="*/ 978050 h 3643060"/>
              <a:gd name="connsiteX29" fmla="*/ 2130065 w 2601201"/>
              <a:gd name="connsiteY29" fmla="*/ 932330 h 3643060"/>
              <a:gd name="connsiteX30" fmla="*/ 2145305 w 2601201"/>
              <a:gd name="connsiteY30" fmla="*/ 886610 h 3643060"/>
              <a:gd name="connsiteX31" fmla="*/ 2175785 w 2601201"/>
              <a:gd name="connsiteY31" fmla="*/ 840890 h 3643060"/>
              <a:gd name="connsiteX32" fmla="*/ 2236745 w 2601201"/>
              <a:gd name="connsiteY32" fmla="*/ 688490 h 3643060"/>
              <a:gd name="connsiteX33" fmla="*/ 2267225 w 2601201"/>
              <a:gd name="connsiteY33" fmla="*/ 642770 h 3643060"/>
              <a:gd name="connsiteX34" fmla="*/ 2297705 w 2601201"/>
              <a:gd name="connsiteY34" fmla="*/ 551330 h 3643060"/>
              <a:gd name="connsiteX35" fmla="*/ 2328185 w 2601201"/>
              <a:gd name="connsiteY35" fmla="*/ 490370 h 3643060"/>
              <a:gd name="connsiteX36" fmla="*/ 2358665 w 2601201"/>
              <a:gd name="connsiteY36" fmla="*/ 398930 h 3643060"/>
              <a:gd name="connsiteX37" fmla="*/ 2373905 w 2601201"/>
              <a:gd name="connsiteY37" fmla="*/ 353210 h 3643060"/>
              <a:gd name="connsiteX38" fmla="*/ 2389145 w 2601201"/>
              <a:gd name="connsiteY38" fmla="*/ 109370 h 3643060"/>
              <a:gd name="connsiteX39" fmla="*/ 2422314 w 2601201"/>
              <a:gd name="connsiteY39" fmla="*/ 1 h 3643060"/>
              <a:gd name="connsiteX40" fmla="*/ 2510168 w 2601201"/>
              <a:gd name="connsiteY40" fmla="*/ 0 h 3643060"/>
              <a:gd name="connsiteX41" fmla="*/ 2536166 w 2601201"/>
              <a:gd name="connsiteY41" fmla="*/ 150607 h 3643060"/>
              <a:gd name="connsiteX42" fmla="*/ 2526305 w 2601201"/>
              <a:gd name="connsiteY42" fmla="*/ 246530 h 3643060"/>
              <a:gd name="connsiteX43" fmla="*/ 2519133 w 2601201"/>
              <a:gd name="connsiteY43" fmla="*/ 511885 h 3643060"/>
              <a:gd name="connsiteX44" fmla="*/ 2582783 w 2601201"/>
              <a:gd name="connsiteY44" fmla="*/ 554019 h 3643060"/>
              <a:gd name="connsiteX45" fmla="*/ 2549612 w 2601201"/>
              <a:gd name="connsiteY45" fmla="*/ 796963 h 3643060"/>
              <a:gd name="connsiteX46" fmla="*/ 2528098 w 2601201"/>
              <a:gd name="connsiteY46" fmla="*/ 892886 h 3643060"/>
              <a:gd name="connsiteX47" fmla="*/ 2495825 w 2601201"/>
              <a:gd name="connsiteY47" fmla="*/ 993290 h 3643060"/>
              <a:gd name="connsiteX48" fmla="*/ 2447415 w 2601201"/>
              <a:gd name="connsiteY48" fmla="*/ 1147483 h 3643060"/>
              <a:gd name="connsiteX49" fmla="*/ 2511065 w 2601201"/>
              <a:gd name="connsiteY49" fmla="*/ 1206650 h 3643060"/>
              <a:gd name="connsiteX50" fmla="*/ 2593540 w 2601201"/>
              <a:gd name="connsiteY50" fmla="*/ 1256852 h 3643060"/>
              <a:gd name="connsiteX51" fmla="*/ 2587265 w 2601201"/>
              <a:gd name="connsiteY51" fmla="*/ 1343810 h 3643060"/>
              <a:gd name="connsiteX52" fmla="*/ 2556785 w 2601201"/>
              <a:gd name="connsiteY52" fmla="*/ 1435250 h 3643060"/>
              <a:gd name="connsiteX53" fmla="*/ 2541545 w 2601201"/>
              <a:gd name="connsiteY53" fmla="*/ 1480970 h 3643060"/>
              <a:gd name="connsiteX54" fmla="*/ 2475207 w 2601201"/>
              <a:gd name="connsiteY54" fmla="*/ 1583167 h 3643060"/>
              <a:gd name="connsiteX55" fmla="*/ 2404385 w 2601201"/>
              <a:gd name="connsiteY55" fmla="*/ 1709570 h 3643060"/>
              <a:gd name="connsiteX56" fmla="*/ 2373905 w 2601201"/>
              <a:gd name="connsiteY56" fmla="*/ 1755290 h 3643060"/>
              <a:gd name="connsiteX57" fmla="*/ 2373905 w 2601201"/>
              <a:gd name="connsiteY57" fmla="*/ 1816250 h 3643060"/>
              <a:gd name="connsiteX58" fmla="*/ 2381077 w 2601201"/>
              <a:gd name="connsiteY58" fmla="*/ 1906793 h 3643060"/>
              <a:gd name="connsiteX59" fmla="*/ 2335357 w 2601201"/>
              <a:gd name="connsiteY59" fmla="*/ 1983890 h 3643060"/>
              <a:gd name="connsiteX60" fmla="*/ 2297705 w 2601201"/>
              <a:gd name="connsiteY60" fmla="*/ 2029610 h 3643060"/>
              <a:gd name="connsiteX61" fmla="*/ 2283361 w 2601201"/>
              <a:gd name="connsiteY61" fmla="*/ 2064573 h 3643060"/>
              <a:gd name="connsiteX62" fmla="*/ 2145305 w 2601201"/>
              <a:gd name="connsiteY62" fmla="*/ 2197250 h 3643060"/>
              <a:gd name="connsiteX63" fmla="*/ 2114825 w 2601201"/>
              <a:gd name="connsiteY63" fmla="*/ 2242970 h 3643060"/>
              <a:gd name="connsiteX64" fmla="*/ 2084345 w 2601201"/>
              <a:gd name="connsiteY64" fmla="*/ 2288690 h 3643060"/>
              <a:gd name="connsiteX65" fmla="*/ 2034143 w 2601201"/>
              <a:gd name="connsiteY65" fmla="*/ 2330823 h 3643060"/>
              <a:gd name="connsiteX66" fmla="*/ 1992905 w 2601201"/>
              <a:gd name="connsiteY66" fmla="*/ 2395370 h 3643060"/>
              <a:gd name="connsiteX67" fmla="*/ 1933738 w 2601201"/>
              <a:gd name="connsiteY67" fmla="*/ 2450951 h 3643060"/>
              <a:gd name="connsiteX68" fmla="*/ 1901465 w 2601201"/>
              <a:gd name="connsiteY68" fmla="*/ 2502050 h 3643060"/>
              <a:gd name="connsiteX69" fmla="*/ 1916705 w 2601201"/>
              <a:gd name="connsiteY69" fmla="*/ 2547770 h 3643060"/>
              <a:gd name="connsiteX70" fmla="*/ 1957943 w 2601201"/>
              <a:gd name="connsiteY70" fmla="*/ 2607834 h 3643060"/>
              <a:gd name="connsiteX71" fmla="*/ 1886225 w 2601201"/>
              <a:gd name="connsiteY71" fmla="*/ 2700170 h 3643060"/>
              <a:gd name="connsiteX72" fmla="*/ 1840505 w 2601201"/>
              <a:gd name="connsiteY72" fmla="*/ 2715410 h 3643060"/>
              <a:gd name="connsiteX73" fmla="*/ 1749065 w 2601201"/>
              <a:gd name="connsiteY73" fmla="*/ 2776370 h 3643060"/>
              <a:gd name="connsiteX74" fmla="*/ 1703345 w 2601201"/>
              <a:gd name="connsiteY74" fmla="*/ 2806850 h 3643060"/>
              <a:gd name="connsiteX75" fmla="*/ 1657625 w 2601201"/>
              <a:gd name="connsiteY75" fmla="*/ 2822090 h 3643060"/>
              <a:gd name="connsiteX76" fmla="*/ 1474745 w 2601201"/>
              <a:gd name="connsiteY76" fmla="*/ 2913530 h 3643060"/>
              <a:gd name="connsiteX77" fmla="*/ 1429025 w 2601201"/>
              <a:gd name="connsiteY77" fmla="*/ 2928770 h 3643060"/>
              <a:gd name="connsiteX78" fmla="*/ 1383305 w 2601201"/>
              <a:gd name="connsiteY78" fmla="*/ 2944010 h 3643060"/>
              <a:gd name="connsiteX79" fmla="*/ 1352825 w 2601201"/>
              <a:gd name="connsiteY79" fmla="*/ 2989730 h 3643060"/>
              <a:gd name="connsiteX80" fmla="*/ 1307105 w 2601201"/>
              <a:gd name="connsiteY80" fmla="*/ 3004970 h 3643060"/>
              <a:gd name="connsiteX81" fmla="*/ 1261385 w 2601201"/>
              <a:gd name="connsiteY81" fmla="*/ 3035450 h 3643060"/>
              <a:gd name="connsiteX82" fmla="*/ 1244353 w 2601201"/>
              <a:gd name="connsiteY82" fmla="*/ 3333975 h 3643060"/>
              <a:gd name="connsiteX83" fmla="*/ 712745 w 2601201"/>
              <a:gd name="connsiteY83" fmla="*/ 3507890 h 3643060"/>
              <a:gd name="connsiteX84" fmla="*/ 201725 w 2601201"/>
              <a:gd name="connsiteY84" fmla="*/ 3635458 h 3643060"/>
              <a:gd name="connsiteX85" fmla="*/ 42185 w 2601201"/>
              <a:gd name="connsiteY85" fmla="*/ 3294530 h 3643060"/>
              <a:gd name="connsiteX0" fmla="*/ 34272 w 2593288"/>
              <a:gd name="connsiteY0" fmla="*/ 3294530 h 3643060"/>
              <a:gd name="connsiteX1" fmla="*/ 9439 w 2593288"/>
              <a:gd name="connsiteY1" fmla="*/ 3096411 h 3643060"/>
              <a:gd name="connsiteX2" fmla="*/ 156192 w 2593288"/>
              <a:gd name="connsiteY2" fmla="*/ 3050690 h 3643060"/>
              <a:gd name="connsiteX3" fmla="*/ 217152 w 2593288"/>
              <a:gd name="connsiteY3" fmla="*/ 3035450 h 3643060"/>
              <a:gd name="connsiteX4" fmla="*/ 354312 w 2593288"/>
              <a:gd name="connsiteY4" fmla="*/ 2989730 h 3643060"/>
              <a:gd name="connsiteX5" fmla="*/ 460992 w 2593288"/>
              <a:gd name="connsiteY5" fmla="*/ 2959250 h 3643060"/>
              <a:gd name="connsiteX6" fmla="*/ 643872 w 2593288"/>
              <a:gd name="connsiteY6" fmla="*/ 2883050 h 3643060"/>
              <a:gd name="connsiteX7" fmla="*/ 857232 w 2593288"/>
              <a:gd name="connsiteY7" fmla="*/ 2730650 h 3643060"/>
              <a:gd name="connsiteX8" fmla="*/ 948672 w 2593288"/>
              <a:gd name="connsiteY8" fmla="*/ 2654450 h 3643060"/>
              <a:gd name="connsiteX9" fmla="*/ 1085832 w 2593288"/>
              <a:gd name="connsiteY9" fmla="*/ 2486810 h 3643060"/>
              <a:gd name="connsiteX10" fmla="*/ 1116312 w 2593288"/>
              <a:gd name="connsiteY10" fmla="*/ 2441090 h 3643060"/>
              <a:gd name="connsiteX11" fmla="*/ 1162032 w 2593288"/>
              <a:gd name="connsiteY11" fmla="*/ 2395370 h 3643060"/>
              <a:gd name="connsiteX12" fmla="*/ 1238232 w 2593288"/>
              <a:gd name="connsiteY12" fmla="*/ 2258210 h 3643060"/>
              <a:gd name="connsiteX13" fmla="*/ 1299192 w 2593288"/>
              <a:gd name="connsiteY13" fmla="*/ 2151530 h 3643060"/>
              <a:gd name="connsiteX14" fmla="*/ 1344912 w 2593288"/>
              <a:gd name="connsiteY14" fmla="*/ 2105810 h 3643060"/>
              <a:gd name="connsiteX15" fmla="*/ 1451592 w 2593288"/>
              <a:gd name="connsiteY15" fmla="*/ 1968650 h 3643060"/>
              <a:gd name="connsiteX16" fmla="*/ 1497312 w 2593288"/>
              <a:gd name="connsiteY16" fmla="*/ 1938170 h 3643060"/>
              <a:gd name="connsiteX17" fmla="*/ 1573512 w 2593288"/>
              <a:gd name="connsiteY17" fmla="*/ 1801010 h 3643060"/>
              <a:gd name="connsiteX18" fmla="*/ 1603992 w 2593288"/>
              <a:gd name="connsiteY18" fmla="*/ 1755290 h 3643060"/>
              <a:gd name="connsiteX19" fmla="*/ 1649712 w 2593288"/>
              <a:gd name="connsiteY19" fmla="*/ 1724810 h 3643060"/>
              <a:gd name="connsiteX20" fmla="*/ 1725912 w 2593288"/>
              <a:gd name="connsiteY20" fmla="*/ 1587650 h 3643060"/>
              <a:gd name="connsiteX21" fmla="*/ 1786872 w 2593288"/>
              <a:gd name="connsiteY21" fmla="*/ 1496210 h 3643060"/>
              <a:gd name="connsiteX22" fmla="*/ 1817352 w 2593288"/>
              <a:gd name="connsiteY22" fmla="*/ 1450490 h 3643060"/>
              <a:gd name="connsiteX23" fmla="*/ 1863072 w 2593288"/>
              <a:gd name="connsiteY23" fmla="*/ 1404770 h 3643060"/>
              <a:gd name="connsiteX24" fmla="*/ 1939272 w 2593288"/>
              <a:gd name="connsiteY24" fmla="*/ 1267610 h 3643060"/>
              <a:gd name="connsiteX25" fmla="*/ 1969752 w 2593288"/>
              <a:gd name="connsiteY25" fmla="*/ 1221890 h 3643060"/>
              <a:gd name="connsiteX26" fmla="*/ 1984992 w 2593288"/>
              <a:gd name="connsiteY26" fmla="*/ 1176170 h 3643060"/>
              <a:gd name="connsiteX27" fmla="*/ 2045952 w 2593288"/>
              <a:gd name="connsiteY27" fmla="*/ 1084730 h 3643060"/>
              <a:gd name="connsiteX28" fmla="*/ 2091672 w 2593288"/>
              <a:gd name="connsiteY28" fmla="*/ 978050 h 3643060"/>
              <a:gd name="connsiteX29" fmla="*/ 2122152 w 2593288"/>
              <a:gd name="connsiteY29" fmla="*/ 932330 h 3643060"/>
              <a:gd name="connsiteX30" fmla="*/ 2137392 w 2593288"/>
              <a:gd name="connsiteY30" fmla="*/ 886610 h 3643060"/>
              <a:gd name="connsiteX31" fmla="*/ 2167872 w 2593288"/>
              <a:gd name="connsiteY31" fmla="*/ 840890 h 3643060"/>
              <a:gd name="connsiteX32" fmla="*/ 2228832 w 2593288"/>
              <a:gd name="connsiteY32" fmla="*/ 688490 h 3643060"/>
              <a:gd name="connsiteX33" fmla="*/ 2259312 w 2593288"/>
              <a:gd name="connsiteY33" fmla="*/ 642770 h 3643060"/>
              <a:gd name="connsiteX34" fmla="*/ 2289792 w 2593288"/>
              <a:gd name="connsiteY34" fmla="*/ 551330 h 3643060"/>
              <a:gd name="connsiteX35" fmla="*/ 2320272 w 2593288"/>
              <a:gd name="connsiteY35" fmla="*/ 490370 h 3643060"/>
              <a:gd name="connsiteX36" fmla="*/ 2350752 w 2593288"/>
              <a:gd name="connsiteY36" fmla="*/ 398930 h 3643060"/>
              <a:gd name="connsiteX37" fmla="*/ 2365992 w 2593288"/>
              <a:gd name="connsiteY37" fmla="*/ 353210 h 3643060"/>
              <a:gd name="connsiteX38" fmla="*/ 2381232 w 2593288"/>
              <a:gd name="connsiteY38" fmla="*/ 109370 h 3643060"/>
              <a:gd name="connsiteX39" fmla="*/ 2414401 w 2593288"/>
              <a:gd name="connsiteY39" fmla="*/ 1 h 3643060"/>
              <a:gd name="connsiteX40" fmla="*/ 2502255 w 2593288"/>
              <a:gd name="connsiteY40" fmla="*/ 0 h 3643060"/>
              <a:gd name="connsiteX41" fmla="*/ 2528253 w 2593288"/>
              <a:gd name="connsiteY41" fmla="*/ 150607 h 3643060"/>
              <a:gd name="connsiteX42" fmla="*/ 2518392 w 2593288"/>
              <a:gd name="connsiteY42" fmla="*/ 246530 h 3643060"/>
              <a:gd name="connsiteX43" fmla="*/ 2511220 w 2593288"/>
              <a:gd name="connsiteY43" fmla="*/ 511885 h 3643060"/>
              <a:gd name="connsiteX44" fmla="*/ 2574870 w 2593288"/>
              <a:gd name="connsiteY44" fmla="*/ 554019 h 3643060"/>
              <a:gd name="connsiteX45" fmla="*/ 2541699 w 2593288"/>
              <a:gd name="connsiteY45" fmla="*/ 796963 h 3643060"/>
              <a:gd name="connsiteX46" fmla="*/ 2520185 w 2593288"/>
              <a:gd name="connsiteY46" fmla="*/ 892886 h 3643060"/>
              <a:gd name="connsiteX47" fmla="*/ 2487912 w 2593288"/>
              <a:gd name="connsiteY47" fmla="*/ 993290 h 3643060"/>
              <a:gd name="connsiteX48" fmla="*/ 2439502 w 2593288"/>
              <a:gd name="connsiteY48" fmla="*/ 1147483 h 3643060"/>
              <a:gd name="connsiteX49" fmla="*/ 2503152 w 2593288"/>
              <a:gd name="connsiteY49" fmla="*/ 1206650 h 3643060"/>
              <a:gd name="connsiteX50" fmla="*/ 2585627 w 2593288"/>
              <a:gd name="connsiteY50" fmla="*/ 1256852 h 3643060"/>
              <a:gd name="connsiteX51" fmla="*/ 2579352 w 2593288"/>
              <a:gd name="connsiteY51" fmla="*/ 1343810 h 3643060"/>
              <a:gd name="connsiteX52" fmla="*/ 2548872 w 2593288"/>
              <a:gd name="connsiteY52" fmla="*/ 1435250 h 3643060"/>
              <a:gd name="connsiteX53" fmla="*/ 2533632 w 2593288"/>
              <a:gd name="connsiteY53" fmla="*/ 1480970 h 3643060"/>
              <a:gd name="connsiteX54" fmla="*/ 2467294 w 2593288"/>
              <a:gd name="connsiteY54" fmla="*/ 1583167 h 3643060"/>
              <a:gd name="connsiteX55" fmla="*/ 2396472 w 2593288"/>
              <a:gd name="connsiteY55" fmla="*/ 1709570 h 3643060"/>
              <a:gd name="connsiteX56" fmla="*/ 2365992 w 2593288"/>
              <a:gd name="connsiteY56" fmla="*/ 1755290 h 3643060"/>
              <a:gd name="connsiteX57" fmla="*/ 2365992 w 2593288"/>
              <a:gd name="connsiteY57" fmla="*/ 1816250 h 3643060"/>
              <a:gd name="connsiteX58" fmla="*/ 2373164 w 2593288"/>
              <a:gd name="connsiteY58" fmla="*/ 1906793 h 3643060"/>
              <a:gd name="connsiteX59" fmla="*/ 2327444 w 2593288"/>
              <a:gd name="connsiteY59" fmla="*/ 1983890 h 3643060"/>
              <a:gd name="connsiteX60" fmla="*/ 2289792 w 2593288"/>
              <a:gd name="connsiteY60" fmla="*/ 2029610 h 3643060"/>
              <a:gd name="connsiteX61" fmla="*/ 2275448 w 2593288"/>
              <a:gd name="connsiteY61" fmla="*/ 2064573 h 3643060"/>
              <a:gd name="connsiteX62" fmla="*/ 2137392 w 2593288"/>
              <a:gd name="connsiteY62" fmla="*/ 2197250 h 3643060"/>
              <a:gd name="connsiteX63" fmla="*/ 2106912 w 2593288"/>
              <a:gd name="connsiteY63" fmla="*/ 2242970 h 3643060"/>
              <a:gd name="connsiteX64" fmla="*/ 2076432 w 2593288"/>
              <a:gd name="connsiteY64" fmla="*/ 2288690 h 3643060"/>
              <a:gd name="connsiteX65" fmla="*/ 2026230 w 2593288"/>
              <a:gd name="connsiteY65" fmla="*/ 2330823 h 3643060"/>
              <a:gd name="connsiteX66" fmla="*/ 1984992 w 2593288"/>
              <a:gd name="connsiteY66" fmla="*/ 2395370 h 3643060"/>
              <a:gd name="connsiteX67" fmla="*/ 1925825 w 2593288"/>
              <a:gd name="connsiteY67" fmla="*/ 2450951 h 3643060"/>
              <a:gd name="connsiteX68" fmla="*/ 1893552 w 2593288"/>
              <a:gd name="connsiteY68" fmla="*/ 2502050 h 3643060"/>
              <a:gd name="connsiteX69" fmla="*/ 1908792 w 2593288"/>
              <a:gd name="connsiteY69" fmla="*/ 2547770 h 3643060"/>
              <a:gd name="connsiteX70" fmla="*/ 1950030 w 2593288"/>
              <a:gd name="connsiteY70" fmla="*/ 2607834 h 3643060"/>
              <a:gd name="connsiteX71" fmla="*/ 1878312 w 2593288"/>
              <a:gd name="connsiteY71" fmla="*/ 2700170 h 3643060"/>
              <a:gd name="connsiteX72" fmla="*/ 1832592 w 2593288"/>
              <a:gd name="connsiteY72" fmla="*/ 2715410 h 3643060"/>
              <a:gd name="connsiteX73" fmla="*/ 1741152 w 2593288"/>
              <a:gd name="connsiteY73" fmla="*/ 2776370 h 3643060"/>
              <a:gd name="connsiteX74" fmla="*/ 1695432 w 2593288"/>
              <a:gd name="connsiteY74" fmla="*/ 2806850 h 3643060"/>
              <a:gd name="connsiteX75" fmla="*/ 1649712 w 2593288"/>
              <a:gd name="connsiteY75" fmla="*/ 2822090 h 3643060"/>
              <a:gd name="connsiteX76" fmla="*/ 1466832 w 2593288"/>
              <a:gd name="connsiteY76" fmla="*/ 2913530 h 3643060"/>
              <a:gd name="connsiteX77" fmla="*/ 1421112 w 2593288"/>
              <a:gd name="connsiteY77" fmla="*/ 2928770 h 3643060"/>
              <a:gd name="connsiteX78" fmla="*/ 1375392 w 2593288"/>
              <a:gd name="connsiteY78" fmla="*/ 2944010 h 3643060"/>
              <a:gd name="connsiteX79" fmla="*/ 1344912 w 2593288"/>
              <a:gd name="connsiteY79" fmla="*/ 2989730 h 3643060"/>
              <a:gd name="connsiteX80" fmla="*/ 1299192 w 2593288"/>
              <a:gd name="connsiteY80" fmla="*/ 3004970 h 3643060"/>
              <a:gd name="connsiteX81" fmla="*/ 1253472 w 2593288"/>
              <a:gd name="connsiteY81" fmla="*/ 3035450 h 3643060"/>
              <a:gd name="connsiteX82" fmla="*/ 1236440 w 2593288"/>
              <a:gd name="connsiteY82" fmla="*/ 3333975 h 3643060"/>
              <a:gd name="connsiteX83" fmla="*/ 704832 w 2593288"/>
              <a:gd name="connsiteY83" fmla="*/ 3507890 h 3643060"/>
              <a:gd name="connsiteX84" fmla="*/ 193812 w 2593288"/>
              <a:gd name="connsiteY84" fmla="*/ 3635458 h 3643060"/>
              <a:gd name="connsiteX85" fmla="*/ 34272 w 2593288"/>
              <a:gd name="connsiteY85" fmla="*/ 3294530 h 3643060"/>
              <a:gd name="connsiteX0" fmla="*/ 41267 w 2590691"/>
              <a:gd name="connsiteY0" fmla="*/ 3297727 h 3642889"/>
              <a:gd name="connsiteX1" fmla="*/ 6842 w 2590691"/>
              <a:gd name="connsiteY1" fmla="*/ 3096411 h 3642889"/>
              <a:gd name="connsiteX2" fmla="*/ 153595 w 2590691"/>
              <a:gd name="connsiteY2" fmla="*/ 3050690 h 3642889"/>
              <a:gd name="connsiteX3" fmla="*/ 214555 w 2590691"/>
              <a:gd name="connsiteY3" fmla="*/ 3035450 h 3642889"/>
              <a:gd name="connsiteX4" fmla="*/ 351715 w 2590691"/>
              <a:gd name="connsiteY4" fmla="*/ 2989730 h 3642889"/>
              <a:gd name="connsiteX5" fmla="*/ 458395 w 2590691"/>
              <a:gd name="connsiteY5" fmla="*/ 2959250 h 3642889"/>
              <a:gd name="connsiteX6" fmla="*/ 641275 w 2590691"/>
              <a:gd name="connsiteY6" fmla="*/ 2883050 h 3642889"/>
              <a:gd name="connsiteX7" fmla="*/ 854635 w 2590691"/>
              <a:gd name="connsiteY7" fmla="*/ 2730650 h 3642889"/>
              <a:gd name="connsiteX8" fmla="*/ 946075 w 2590691"/>
              <a:gd name="connsiteY8" fmla="*/ 2654450 h 3642889"/>
              <a:gd name="connsiteX9" fmla="*/ 1083235 w 2590691"/>
              <a:gd name="connsiteY9" fmla="*/ 2486810 h 3642889"/>
              <a:gd name="connsiteX10" fmla="*/ 1113715 w 2590691"/>
              <a:gd name="connsiteY10" fmla="*/ 2441090 h 3642889"/>
              <a:gd name="connsiteX11" fmla="*/ 1159435 w 2590691"/>
              <a:gd name="connsiteY11" fmla="*/ 2395370 h 3642889"/>
              <a:gd name="connsiteX12" fmla="*/ 1235635 w 2590691"/>
              <a:gd name="connsiteY12" fmla="*/ 2258210 h 3642889"/>
              <a:gd name="connsiteX13" fmla="*/ 1296595 w 2590691"/>
              <a:gd name="connsiteY13" fmla="*/ 2151530 h 3642889"/>
              <a:gd name="connsiteX14" fmla="*/ 1342315 w 2590691"/>
              <a:gd name="connsiteY14" fmla="*/ 2105810 h 3642889"/>
              <a:gd name="connsiteX15" fmla="*/ 1448995 w 2590691"/>
              <a:gd name="connsiteY15" fmla="*/ 1968650 h 3642889"/>
              <a:gd name="connsiteX16" fmla="*/ 1494715 w 2590691"/>
              <a:gd name="connsiteY16" fmla="*/ 1938170 h 3642889"/>
              <a:gd name="connsiteX17" fmla="*/ 1570915 w 2590691"/>
              <a:gd name="connsiteY17" fmla="*/ 1801010 h 3642889"/>
              <a:gd name="connsiteX18" fmla="*/ 1601395 w 2590691"/>
              <a:gd name="connsiteY18" fmla="*/ 1755290 h 3642889"/>
              <a:gd name="connsiteX19" fmla="*/ 1647115 w 2590691"/>
              <a:gd name="connsiteY19" fmla="*/ 1724810 h 3642889"/>
              <a:gd name="connsiteX20" fmla="*/ 1723315 w 2590691"/>
              <a:gd name="connsiteY20" fmla="*/ 1587650 h 3642889"/>
              <a:gd name="connsiteX21" fmla="*/ 1784275 w 2590691"/>
              <a:gd name="connsiteY21" fmla="*/ 1496210 h 3642889"/>
              <a:gd name="connsiteX22" fmla="*/ 1814755 w 2590691"/>
              <a:gd name="connsiteY22" fmla="*/ 1450490 h 3642889"/>
              <a:gd name="connsiteX23" fmla="*/ 1860475 w 2590691"/>
              <a:gd name="connsiteY23" fmla="*/ 1404770 h 3642889"/>
              <a:gd name="connsiteX24" fmla="*/ 1936675 w 2590691"/>
              <a:gd name="connsiteY24" fmla="*/ 1267610 h 3642889"/>
              <a:gd name="connsiteX25" fmla="*/ 1967155 w 2590691"/>
              <a:gd name="connsiteY25" fmla="*/ 1221890 h 3642889"/>
              <a:gd name="connsiteX26" fmla="*/ 1982395 w 2590691"/>
              <a:gd name="connsiteY26" fmla="*/ 1176170 h 3642889"/>
              <a:gd name="connsiteX27" fmla="*/ 2043355 w 2590691"/>
              <a:gd name="connsiteY27" fmla="*/ 1084730 h 3642889"/>
              <a:gd name="connsiteX28" fmla="*/ 2089075 w 2590691"/>
              <a:gd name="connsiteY28" fmla="*/ 978050 h 3642889"/>
              <a:gd name="connsiteX29" fmla="*/ 2119555 w 2590691"/>
              <a:gd name="connsiteY29" fmla="*/ 932330 h 3642889"/>
              <a:gd name="connsiteX30" fmla="*/ 2134795 w 2590691"/>
              <a:gd name="connsiteY30" fmla="*/ 886610 h 3642889"/>
              <a:gd name="connsiteX31" fmla="*/ 2165275 w 2590691"/>
              <a:gd name="connsiteY31" fmla="*/ 840890 h 3642889"/>
              <a:gd name="connsiteX32" fmla="*/ 2226235 w 2590691"/>
              <a:gd name="connsiteY32" fmla="*/ 688490 h 3642889"/>
              <a:gd name="connsiteX33" fmla="*/ 2256715 w 2590691"/>
              <a:gd name="connsiteY33" fmla="*/ 642770 h 3642889"/>
              <a:gd name="connsiteX34" fmla="*/ 2287195 w 2590691"/>
              <a:gd name="connsiteY34" fmla="*/ 551330 h 3642889"/>
              <a:gd name="connsiteX35" fmla="*/ 2317675 w 2590691"/>
              <a:gd name="connsiteY35" fmla="*/ 490370 h 3642889"/>
              <a:gd name="connsiteX36" fmla="*/ 2348155 w 2590691"/>
              <a:gd name="connsiteY36" fmla="*/ 398930 h 3642889"/>
              <a:gd name="connsiteX37" fmla="*/ 2363395 w 2590691"/>
              <a:gd name="connsiteY37" fmla="*/ 353210 h 3642889"/>
              <a:gd name="connsiteX38" fmla="*/ 2378635 w 2590691"/>
              <a:gd name="connsiteY38" fmla="*/ 109370 h 3642889"/>
              <a:gd name="connsiteX39" fmla="*/ 2411804 w 2590691"/>
              <a:gd name="connsiteY39" fmla="*/ 1 h 3642889"/>
              <a:gd name="connsiteX40" fmla="*/ 2499658 w 2590691"/>
              <a:gd name="connsiteY40" fmla="*/ 0 h 3642889"/>
              <a:gd name="connsiteX41" fmla="*/ 2525656 w 2590691"/>
              <a:gd name="connsiteY41" fmla="*/ 150607 h 3642889"/>
              <a:gd name="connsiteX42" fmla="*/ 2515795 w 2590691"/>
              <a:gd name="connsiteY42" fmla="*/ 246530 h 3642889"/>
              <a:gd name="connsiteX43" fmla="*/ 2508623 w 2590691"/>
              <a:gd name="connsiteY43" fmla="*/ 511885 h 3642889"/>
              <a:gd name="connsiteX44" fmla="*/ 2572273 w 2590691"/>
              <a:gd name="connsiteY44" fmla="*/ 554019 h 3642889"/>
              <a:gd name="connsiteX45" fmla="*/ 2539102 w 2590691"/>
              <a:gd name="connsiteY45" fmla="*/ 796963 h 3642889"/>
              <a:gd name="connsiteX46" fmla="*/ 2517588 w 2590691"/>
              <a:gd name="connsiteY46" fmla="*/ 892886 h 3642889"/>
              <a:gd name="connsiteX47" fmla="*/ 2485315 w 2590691"/>
              <a:gd name="connsiteY47" fmla="*/ 993290 h 3642889"/>
              <a:gd name="connsiteX48" fmla="*/ 2436905 w 2590691"/>
              <a:gd name="connsiteY48" fmla="*/ 1147483 h 3642889"/>
              <a:gd name="connsiteX49" fmla="*/ 2500555 w 2590691"/>
              <a:gd name="connsiteY49" fmla="*/ 1206650 h 3642889"/>
              <a:gd name="connsiteX50" fmla="*/ 2583030 w 2590691"/>
              <a:gd name="connsiteY50" fmla="*/ 1256852 h 3642889"/>
              <a:gd name="connsiteX51" fmla="*/ 2576755 w 2590691"/>
              <a:gd name="connsiteY51" fmla="*/ 1343810 h 3642889"/>
              <a:gd name="connsiteX52" fmla="*/ 2546275 w 2590691"/>
              <a:gd name="connsiteY52" fmla="*/ 1435250 h 3642889"/>
              <a:gd name="connsiteX53" fmla="*/ 2531035 w 2590691"/>
              <a:gd name="connsiteY53" fmla="*/ 1480970 h 3642889"/>
              <a:gd name="connsiteX54" fmla="*/ 2464697 w 2590691"/>
              <a:gd name="connsiteY54" fmla="*/ 1583167 h 3642889"/>
              <a:gd name="connsiteX55" fmla="*/ 2393875 w 2590691"/>
              <a:gd name="connsiteY55" fmla="*/ 1709570 h 3642889"/>
              <a:gd name="connsiteX56" fmla="*/ 2363395 w 2590691"/>
              <a:gd name="connsiteY56" fmla="*/ 1755290 h 3642889"/>
              <a:gd name="connsiteX57" fmla="*/ 2363395 w 2590691"/>
              <a:gd name="connsiteY57" fmla="*/ 1816250 h 3642889"/>
              <a:gd name="connsiteX58" fmla="*/ 2370567 w 2590691"/>
              <a:gd name="connsiteY58" fmla="*/ 1906793 h 3642889"/>
              <a:gd name="connsiteX59" fmla="*/ 2324847 w 2590691"/>
              <a:gd name="connsiteY59" fmla="*/ 1983890 h 3642889"/>
              <a:gd name="connsiteX60" fmla="*/ 2287195 w 2590691"/>
              <a:gd name="connsiteY60" fmla="*/ 2029610 h 3642889"/>
              <a:gd name="connsiteX61" fmla="*/ 2272851 w 2590691"/>
              <a:gd name="connsiteY61" fmla="*/ 2064573 h 3642889"/>
              <a:gd name="connsiteX62" fmla="*/ 2134795 w 2590691"/>
              <a:gd name="connsiteY62" fmla="*/ 2197250 h 3642889"/>
              <a:gd name="connsiteX63" fmla="*/ 2104315 w 2590691"/>
              <a:gd name="connsiteY63" fmla="*/ 2242970 h 3642889"/>
              <a:gd name="connsiteX64" fmla="*/ 2073835 w 2590691"/>
              <a:gd name="connsiteY64" fmla="*/ 2288690 h 3642889"/>
              <a:gd name="connsiteX65" fmla="*/ 2023633 w 2590691"/>
              <a:gd name="connsiteY65" fmla="*/ 2330823 h 3642889"/>
              <a:gd name="connsiteX66" fmla="*/ 1982395 w 2590691"/>
              <a:gd name="connsiteY66" fmla="*/ 2395370 h 3642889"/>
              <a:gd name="connsiteX67" fmla="*/ 1923228 w 2590691"/>
              <a:gd name="connsiteY67" fmla="*/ 2450951 h 3642889"/>
              <a:gd name="connsiteX68" fmla="*/ 1890955 w 2590691"/>
              <a:gd name="connsiteY68" fmla="*/ 2502050 h 3642889"/>
              <a:gd name="connsiteX69" fmla="*/ 1906195 w 2590691"/>
              <a:gd name="connsiteY69" fmla="*/ 2547770 h 3642889"/>
              <a:gd name="connsiteX70" fmla="*/ 1947433 w 2590691"/>
              <a:gd name="connsiteY70" fmla="*/ 2607834 h 3642889"/>
              <a:gd name="connsiteX71" fmla="*/ 1875715 w 2590691"/>
              <a:gd name="connsiteY71" fmla="*/ 2700170 h 3642889"/>
              <a:gd name="connsiteX72" fmla="*/ 1829995 w 2590691"/>
              <a:gd name="connsiteY72" fmla="*/ 2715410 h 3642889"/>
              <a:gd name="connsiteX73" fmla="*/ 1738555 w 2590691"/>
              <a:gd name="connsiteY73" fmla="*/ 2776370 h 3642889"/>
              <a:gd name="connsiteX74" fmla="*/ 1692835 w 2590691"/>
              <a:gd name="connsiteY74" fmla="*/ 2806850 h 3642889"/>
              <a:gd name="connsiteX75" fmla="*/ 1647115 w 2590691"/>
              <a:gd name="connsiteY75" fmla="*/ 2822090 h 3642889"/>
              <a:gd name="connsiteX76" fmla="*/ 1464235 w 2590691"/>
              <a:gd name="connsiteY76" fmla="*/ 2913530 h 3642889"/>
              <a:gd name="connsiteX77" fmla="*/ 1418515 w 2590691"/>
              <a:gd name="connsiteY77" fmla="*/ 2928770 h 3642889"/>
              <a:gd name="connsiteX78" fmla="*/ 1372795 w 2590691"/>
              <a:gd name="connsiteY78" fmla="*/ 2944010 h 3642889"/>
              <a:gd name="connsiteX79" fmla="*/ 1342315 w 2590691"/>
              <a:gd name="connsiteY79" fmla="*/ 2989730 h 3642889"/>
              <a:gd name="connsiteX80" fmla="*/ 1296595 w 2590691"/>
              <a:gd name="connsiteY80" fmla="*/ 3004970 h 3642889"/>
              <a:gd name="connsiteX81" fmla="*/ 1250875 w 2590691"/>
              <a:gd name="connsiteY81" fmla="*/ 3035450 h 3642889"/>
              <a:gd name="connsiteX82" fmla="*/ 1233843 w 2590691"/>
              <a:gd name="connsiteY82" fmla="*/ 3333975 h 3642889"/>
              <a:gd name="connsiteX83" fmla="*/ 702235 w 2590691"/>
              <a:gd name="connsiteY83" fmla="*/ 3507890 h 3642889"/>
              <a:gd name="connsiteX84" fmla="*/ 191215 w 2590691"/>
              <a:gd name="connsiteY84" fmla="*/ 3635458 h 3642889"/>
              <a:gd name="connsiteX85" fmla="*/ 41267 w 2590691"/>
              <a:gd name="connsiteY85" fmla="*/ 3297727 h 3642889"/>
              <a:gd name="connsiteX0" fmla="*/ 40310 w 2589734"/>
              <a:gd name="connsiteY0" fmla="*/ 3297727 h 3642889"/>
              <a:gd name="connsiteX1" fmla="*/ 5885 w 2589734"/>
              <a:gd name="connsiteY1" fmla="*/ 3096411 h 3642889"/>
              <a:gd name="connsiteX2" fmla="*/ 152638 w 2589734"/>
              <a:gd name="connsiteY2" fmla="*/ 3050690 h 3642889"/>
              <a:gd name="connsiteX3" fmla="*/ 213598 w 2589734"/>
              <a:gd name="connsiteY3" fmla="*/ 3035450 h 3642889"/>
              <a:gd name="connsiteX4" fmla="*/ 350758 w 2589734"/>
              <a:gd name="connsiteY4" fmla="*/ 2989730 h 3642889"/>
              <a:gd name="connsiteX5" fmla="*/ 457438 w 2589734"/>
              <a:gd name="connsiteY5" fmla="*/ 2959250 h 3642889"/>
              <a:gd name="connsiteX6" fmla="*/ 640318 w 2589734"/>
              <a:gd name="connsiteY6" fmla="*/ 2883050 h 3642889"/>
              <a:gd name="connsiteX7" fmla="*/ 853678 w 2589734"/>
              <a:gd name="connsiteY7" fmla="*/ 2730650 h 3642889"/>
              <a:gd name="connsiteX8" fmla="*/ 945118 w 2589734"/>
              <a:gd name="connsiteY8" fmla="*/ 2654450 h 3642889"/>
              <a:gd name="connsiteX9" fmla="*/ 1082278 w 2589734"/>
              <a:gd name="connsiteY9" fmla="*/ 2486810 h 3642889"/>
              <a:gd name="connsiteX10" fmla="*/ 1112758 w 2589734"/>
              <a:gd name="connsiteY10" fmla="*/ 2441090 h 3642889"/>
              <a:gd name="connsiteX11" fmla="*/ 1158478 w 2589734"/>
              <a:gd name="connsiteY11" fmla="*/ 2395370 h 3642889"/>
              <a:gd name="connsiteX12" fmla="*/ 1234678 w 2589734"/>
              <a:gd name="connsiteY12" fmla="*/ 2258210 h 3642889"/>
              <a:gd name="connsiteX13" fmla="*/ 1295638 w 2589734"/>
              <a:gd name="connsiteY13" fmla="*/ 2151530 h 3642889"/>
              <a:gd name="connsiteX14" fmla="*/ 1341358 w 2589734"/>
              <a:gd name="connsiteY14" fmla="*/ 2105810 h 3642889"/>
              <a:gd name="connsiteX15" fmla="*/ 1448038 w 2589734"/>
              <a:gd name="connsiteY15" fmla="*/ 1968650 h 3642889"/>
              <a:gd name="connsiteX16" fmla="*/ 1493758 w 2589734"/>
              <a:gd name="connsiteY16" fmla="*/ 1938170 h 3642889"/>
              <a:gd name="connsiteX17" fmla="*/ 1569958 w 2589734"/>
              <a:gd name="connsiteY17" fmla="*/ 1801010 h 3642889"/>
              <a:gd name="connsiteX18" fmla="*/ 1600438 w 2589734"/>
              <a:gd name="connsiteY18" fmla="*/ 1755290 h 3642889"/>
              <a:gd name="connsiteX19" fmla="*/ 1646158 w 2589734"/>
              <a:gd name="connsiteY19" fmla="*/ 1724810 h 3642889"/>
              <a:gd name="connsiteX20" fmla="*/ 1722358 w 2589734"/>
              <a:gd name="connsiteY20" fmla="*/ 1587650 h 3642889"/>
              <a:gd name="connsiteX21" fmla="*/ 1783318 w 2589734"/>
              <a:gd name="connsiteY21" fmla="*/ 1496210 h 3642889"/>
              <a:gd name="connsiteX22" fmla="*/ 1813798 w 2589734"/>
              <a:gd name="connsiteY22" fmla="*/ 1450490 h 3642889"/>
              <a:gd name="connsiteX23" fmla="*/ 1859518 w 2589734"/>
              <a:gd name="connsiteY23" fmla="*/ 1404770 h 3642889"/>
              <a:gd name="connsiteX24" fmla="*/ 1935718 w 2589734"/>
              <a:gd name="connsiteY24" fmla="*/ 1267610 h 3642889"/>
              <a:gd name="connsiteX25" fmla="*/ 1966198 w 2589734"/>
              <a:gd name="connsiteY25" fmla="*/ 1221890 h 3642889"/>
              <a:gd name="connsiteX26" fmla="*/ 1981438 w 2589734"/>
              <a:gd name="connsiteY26" fmla="*/ 1176170 h 3642889"/>
              <a:gd name="connsiteX27" fmla="*/ 2042398 w 2589734"/>
              <a:gd name="connsiteY27" fmla="*/ 1084730 h 3642889"/>
              <a:gd name="connsiteX28" fmla="*/ 2088118 w 2589734"/>
              <a:gd name="connsiteY28" fmla="*/ 978050 h 3642889"/>
              <a:gd name="connsiteX29" fmla="*/ 2118598 w 2589734"/>
              <a:gd name="connsiteY29" fmla="*/ 932330 h 3642889"/>
              <a:gd name="connsiteX30" fmla="*/ 2133838 w 2589734"/>
              <a:gd name="connsiteY30" fmla="*/ 886610 h 3642889"/>
              <a:gd name="connsiteX31" fmla="*/ 2164318 w 2589734"/>
              <a:gd name="connsiteY31" fmla="*/ 840890 h 3642889"/>
              <a:gd name="connsiteX32" fmla="*/ 2225278 w 2589734"/>
              <a:gd name="connsiteY32" fmla="*/ 688490 h 3642889"/>
              <a:gd name="connsiteX33" fmla="*/ 2255758 w 2589734"/>
              <a:gd name="connsiteY33" fmla="*/ 642770 h 3642889"/>
              <a:gd name="connsiteX34" fmla="*/ 2286238 w 2589734"/>
              <a:gd name="connsiteY34" fmla="*/ 551330 h 3642889"/>
              <a:gd name="connsiteX35" fmla="*/ 2316718 w 2589734"/>
              <a:gd name="connsiteY35" fmla="*/ 490370 h 3642889"/>
              <a:gd name="connsiteX36" fmla="*/ 2347198 w 2589734"/>
              <a:gd name="connsiteY36" fmla="*/ 398930 h 3642889"/>
              <a:gd name="connsiteX37" fmla="*/ 2362438 w 2589734"/>
              <a:gd name="connsiteY37" fmla="*/ 353210 h 3642889"/>
              <a:gd name="connsiteX38" fmla="*/ 2377678 w 2589734"/>
              <a:gd name="connsiteY38" fmla="*/ 109370 h 3642889"/>
              <a:gd name="connsiteX39" fmla="*/ 2410847 w 2589734"/>
              <a:gd name="connsiteY39" fmla="*/ 1 h 3642889"/>
              <a:gd name="connsiteX40" fmla="*/ 2498701 w 2589734"/>
              <a:gd name="connsiteY40" fmla="*/ 0 h 3642889"/>
              <a:gd name="connsiteX41" fmla="*/ 2524699 w 2589734"/>
              <a:gd name="connsiteY41" fmla="*/ 150607 h 3642889"/>
              <a:gd name="connsiteX42" fmla="*/ 2514838 w 2589734"/>
              <a:gd name="connsiteY42" fmla="*/ 246530 h 3642889"/>
              <a:gd name="connsiteX43" fmla="*/ 2507666 w 2589734"/>
              <a:gd name="connsiteY43" fmla="*/ 511885 h 3642889"/>
              <a:gd name="connsiteX44" fmla="*/ 2571316 w 2589734"/>
              <a:gd name="connsiteY44" fmla="*/ 554019 h 3642889"/>
              <a:gd name="connsiteX45" fmla="*/ 2538145 w 2589734"/>
              <a:gd name="connsiteY45" fmla="*/ 796963 h 3642889"/>
              <a:gd name="connsiteX46" fmla="*/ 2516631 w 2589734"/>
              <a:gd name="connsiteY46" fmla="*/ 892886 h 3642889"/>
              <a:gd name="connsiteX47" fmla="*/ 2484358 w 2589734"/>
              <a:gd name="connsiteY47" fmla="*/ 993290 h 3642889"/>
              <a:gd name="connsiteX48" fmla="*/ 2435948 w 2589734"/>
              <a:gd name="connsiteY48" fmla="*/ 1147483 h 3642889"/>
              <a:gd name="connsiteX49" fmla="*/ 2499598 w 2589734"/>
              <a:gd name="connsiteY49" fmla="*/ 1206650 h 3642889"/>
              <a:gd name="connsiteX50" fmla="*/ 2582073 w 2589734"/>
              <a:gd name="connsiteY50" fmla="*/ 1256852 h 3642889"/>
              <a:gd name="connsiteX51" fmla="*/ 2575798 w 2589734"/>
              <a:gd name="connsiteY51" fmla="*/ 1343810 h 3642889"/>
              <a:gd name="connsiteX52" fmla="*/ 2545318 w 2589734"/>
              <a:gd name="connsiteY52" fmla="*/ 1435250 h 3642889"/>
              <a:gd name="connsiteX53" fmla="*/ 2530078 w 2589734"/>
              <a:gd name="connsiteY53" fmla="*/ 1480970 h 3642889"/>
              <a:gd name="connsiteX54" fmla="*/ 2463740 w 2589734"/>
              <a:gd name="connsiteY54" fmla="*/ 1583167 h 3642889"/>
              <a:gd name="connsiteX55" fmla="*/ 2392918 w 2589734"/>
              <a:gd name="connsiteY55" fmla="*/ 1709570 h 3642889"/>
              <a:gd name="connsiteX56" fmla="*/ 2362438 w 2589734"/>
              <a:gd name="connsiteY56" fmla="*/ 1755290 h 3642889"/>
              <a:gd name="connsiteX57" fmla="*/ 2362438 w 2589734"/>
              <a:gd name="connsiteY57" fmla="*/ 1816250 h 3642889"/>
              <a:gd name="connsiteX58" fmla="*/ 2369610 w 2589734"/>
              <a:gd name="connsiteY58" fmla="*/ 1906793 h 3642889"/>
              <a:gd name="connsiteX59" fmla="*/ 2323890 w 2589734"/>
              <a:gd name="connsiteY59" fmla="*/ 1983890 h 3642889"/>
              <a:gd name="connsiteX60" fmla="*/ 2286238 w 2589734"/>
              <a:gd name="connsiteY60" fmla="*/ 2029610 h 3642889"/>
              <a:gd name="connsiteX61" fmla="*/ 2271894 w 2589734"/>
              <a:gd name="connsiteY61" fmla="*/ 2064573 h 3642889"/>
              <a:gd name="connsiteX62" fmla="*/ 2133838 w 2589734"/>
              <a:gd name="connsiteY62" fmla="*/ 2197250 h 3642889"/>
              <a:gd name="connsiteX63" fmla="*/ 2103358 w 2589734"/>
              <a:gd name="connsiteY63" fmla="*/ 2242970 h 3642889"/>
              <a:gd name="connsiteX64" fmla="*/ 2072878 w 2589734"/>
              <a:gd name="connsiteY64" fmla="*/ 2288690 h 3642889"/>
              <a:gd name="connsiteX65" fmla="*/ 2022676 w 2589734"/>
              <a:gd name="connsiteY65" fmla="*/ 2330823 h 3642889"/>
              <a:gd name="connsiteX66" fmla="*/ 1981438 w 2589734"/>
              <a:gd name="connsiteY66" fmla="*/ 2395370 h 3642889"/>
              <a:gd name="connsiteX67" fmla="*/ 1922271 w 2589734"/>
              <a:gd name="connsiteY67" fmla="*/ 2450951 h 3642889"/>
              <a:gd name="connsiteX68" fmla="*/ 1889998 w 2589734"/>
              <a:gd name="connsiteY68" fmla="*/ 2502050 h 3642889"/>
              <a:gd name="connsiteX69" fmla="*/ 1905238 w 2589734"/>
              <a:gd name="connsiteY69" fmla="*/ 2547770 h 3642889"/>
              <a:gd name="connsiteX70" fmla="*/ 1946476 w 2589734"/>
              <a:gd name="connsiteY70" fmla="*/ 2607834 h 3642889"/>
              <a:gd name="connsiteX71" fmla="*/ 1874758 w 2589734"/>
              <a:gd name="connsiteY71" fmla="*/ 2700170 h 3642889"/>
              <a:gd name="connsiteX72" fmla="*/ 1829038 w 2589734"/>
              <a:gd name="connsiteY72" fmla="*/ 2715410 h 3642889"/>
              <a:gd name="connsiteX73" fmla="*/ 1737598 w 2589734"/>
              <a:gd name="connsiteY73" fmla="*/ 2776370 h 3642889"/>
              <a:gd name="connsiteX74" fmla="*/ 1691878 w 2589734"/>
              <a:gd name="connsiteY74" fmla="*/ 2806850 h 3642889"/>
              <a:gd name="connsiteX75" fmla="*/ 1646158 w 2589734"/>
              <a:gd name="connsiteY75" fmla="*/ 2822090 h 3642889"/>
              <a:gd name="connsiteX76" fmla="*/ 1463278 w 2589734"/>
              <a:gd name="connsiteY76" fmla="*/ 2913530 h 3642889"/>
              <a:gd name="connsiteX77" fmla="*/ 1417558 w 2589734"/>
              <a:gd name="connsiteY77" fmla="*/ 2928770 h 3642889"/>
              <a:gd name="connsiteX78" fmla="*/ 1371838 w 2589734"/>
              <a:gd name="connsiteY78" fmla="*/ 2944010 h 3642889"/>
              <a:gd name="connsiteX79" fmla="*/ 1341358 w 2589734"/>
              <a:gd name="connsiteY79" fmla="*/ 2989730 h 3642889"/>
              <a:gd name="connsiteX80" fmla="*/ 1295638 w 2589734"/>
              <a:gd name="connsiteY80" fmla="*/ 3004970 h 3642889"/>
              <a:gd name="connsiteX81" fmla="*/ 1249918 w 2589734"/>
              <a:gd name="connsiteY81" fmla="*/ 3035450 h 3642889"/>
              <a:gd name="connsiteX82" fmla="*/ 1232886 w 2589734"/>
              <a:gd name="connsiteY82" fmla="*/ 3333975 h 3642889"/>
              <a:gd name="connsiteX83" fmla="*/ 701278 w 2589734"/>
              <a:gd name="connsiteY83" fmla="*/ 3507890 h 3642889"/>
              <a:gd name="connsiteX84" fmla="*/ 190258 w 2589734"/>
              <a:gd name="connsiteY84" fmla="*/ 3635458 h 3642889"/>
              <a:gd name="connsiteX85" fmla="*/ 40310 w 2589734"/>
              <a:gd name="connsiteY85" fmla="*/ 3297727 h 3642889"/>
              <a:gd name="connsiteX0" fmla="*/ 40310 w 2589734"/>
              <a:gd name="connsiteY0" fmla="*/ 3297727 h 3651647"/>
              <a:gd name="connsiteX1" fmla="*/ 5885 w 2589734"/>
              <a:gd name="connsiteY1" fmla="*/ 3096411 h 3651647"/>
              <a:gd name="connsiteX2" fmla="*/ 152638 w 2589734"/>
              <a:gd name="connsiteY2" fmla="*/ 3050690 h 3651647"/>
              <a:gd name="connsiteX3" fmla="*/ 213598 w 2589734"/>
              <a:gd name="connsiteY3" fmla="*/ 3035450 h 3651647"/>
              <a:gd name="connsiteX4" fmla="*/ 350758 w 2589734"/>
              <a:gd name="connsiteY4" fmla="*/ 2989730 h 3651647"/>
              <a:gd name="connsiteX5" fmla="*/ 457438 w 2589734"/>
              <a:gd name="connsiteY5" fmla="*/ 2959250 h 3651647"/>
              <a:gd name="connsiteX6" fmla="*/ 640318 w 2589734"/>
              <a:gd name="connsiteY6" fmla="*/ 2883050 h 3651647"/>
              <a:gd name="connsiteX7" fmla="*/ 853678 w 2589734"/>
              <a:gd name="connsiteY7" fmla="*/ 2730650 h 3651647"/>
              <a:gd name="connsiteX8" fmla="*/ 945118 w 2589734"/>
              <a:gd name="connsiteY8" fmla="*/ 2654450 h 3651647"/>
              <a:gd name="connsiteX9" fmla="*/ 1082278 w 2589734"/>
              <a:gd name="connsiteY9" fmla="*/ 2486810 h 3651647"/>
              <a:gd name="connsiteX10" fmla="*/ 1112758 w 2589734"/>
              <a:gd name="connsiteY10" fmla="*/ 2441090 h 3651647"/>
              <a:gd name="connsiteX11" fmla="*/ 1158478 w 2589734"/>
              <a:gd name="connsiteY11" fmla="*/ 2395370 h 3651647"/>
              <a:gd name="connsiteX12" fmla="*/ 1234678 w 2589734"/>
              <a:gd name="connsiteY12" fmla="*/ 2258210 h 3651647"/>
              <a:gd name="connsiteX13" fmla="*/ 1295638 w 2589734"/>
              <a:gd name="connsiteY13" fmla="*/ 2151530 h 3651647"/>
              <a:gd name="connsiteX14" fmla="*/ 1341358 w 2589734"/>
              <a:gd name="connsiteY14" fmla="*/ 2105810 h 3651647"/>
              <a:gd name="connsiteX15" fmla="*/ 1448038 w 2589734"/>
              <a:gd name="connsiteY15" fmla="*/ 1968650 h 3651647"/>
              <a:gd name="connsiteX16" fmla="*/ 1493758 w 2589734"/>
              <a:gd name="connsiteY16" fmla="*/ 1938170 h 3651647"/>
              <a:gd name="connsiteX17" fmla="*/ 1569958 w 2589734"/>
              <a:gd name="connsiteY17" fmla="*/ 1801010 h 3651647"/>
              <a:gd name="connsiteX18" fmla="*/ 1600438 w 2589734"/>
              <a:gd name="connsiteY18" fmla="*/ 1755290 h 3651647"/>
              <a:gd name="connsiteX19" fmla="*/ 1646158 w 2589734"/>
              <a:gd name="connsiteY19" fmla="*/ 1724810 h 3651647"/>
              <a:gd name="connsiteX20" fmla="*/ 1722358 w 2589734"/>
              <a:gd name="connsiteY20" fmla="*/ 1587650 h 3651647"/>
              <a:gd name="connsiteX21" fmla="*/ 1783318 w 2589734"/>
              <a:gd name="connsiteY21" fmla="*/ 1496210 h 3651647"/>
              <a:gd name="connsiteX22" fmla="*/ 1813798 w 2589734"/>
              <a:gd name="connsiteY22" fmla="*/ 1450490 h 3651647"/>
              <a:gd name="connsiteX23" fmla="*/ 1859518 w 2589734"/>
              <a:gd name="connsiteY23" fmla="*/ 1404770 h 3651647"/>
              <a:gd name="connsiteX24" fmla="*/ 1935718 w 2589734"/>
              <a:gd name="connsiteY24" fmla="*/ 1267610 h 3651647"/>
              <a:gd name="connsiteX25" fmla="*/ 1966198 w 2589734"/>
              <a:gd name="connsiteY25" fmla="*/ 1221890 h 3651647"/>
              <a:gd name="connsiteX26" fmla="*/ 1981438 w 2589734"/>
              <a:gd name="connsiteY26" fmla="*/ 1176170 h 3651647"/>
              <a:gd name="connsiteX27" fmla="*/ 2042398 w 2589734"/>
              <a:gd name="connsiteY27" fmla="*/ 1084730 h 3651647"/>
              <a:gd name="connsiteX28" fmla="*/ 2088118 w 2589734"/>
              <a:gd name="connsiteY28" fmla="*/ 978050 h 3651647"/>
              <a:gd name="connsiteX29" fmla="*/ 2118598 w 2589734"/>
              <a:gd name="connsiteY29" fmla="*/ 932330 h 3651647"/>
              <a:gd name="connsiteX30" fmla="*/ 2133838 w 2589734"/>
              <a:gd name="connsiteY30" fmla="*/ 886610 h 3651647"/>
              <a:gd name="connsiteX31" fmla="*/ 2164318 w 2589734"/>
              <a:gd name="connsiteY31" fmla="*/ 840890 h 3651647"/>
              <a:gd name="connsiteX32" fmla="*/ 2225278 w 2589734"/>
              <a:gd name="connsiteY32" fmla="*/ 688490 h 3651647"/>
              <a:gd name="connsiteX33" fmla="*/ 2255758 w 2589734"/>
              <a:gd name="connsiteY33" fmla="*/ 642770 h 3651647"/>
              <a:gd name="connsiteX34" fmla="*/ 2286238 w 2589734"/>
              <a:gd name="connsiteY34" fmla="*/ 551330 h 3651647"/>
              <a:gd name="connsiteX35" fmla="*/ 2316718 w 2589734"/>
              <a:gd name="connsiteY35" fmla="*/ 490370 h 3651647"/>
              <a:gd name="connsiteX36" fmla="*/ 2347198 w 2589734"/>
              <a:gd name="connsiteY36" fmla="*/ 398930 h 3651647"/>
              <a:gd name="connsiteX37" fmla="*/ 2362438 w 2589734"/>
              <a:gd name="connsiteY37" fmla="*/ 353210 h 3651647"/>
              <a:gd name="connsiteX38" fmla="*/ 2377678 w 2589734"/>
              <a:gd name="connsiteY38" fmla="*/ 109370 h 3651647"/>
              <a:gd name="connsiteX39" fmla="*/ 2410847 w 2589734"/>
              <a:gd name="connsiteY39" fmla="*/ 1 h 3651647"/>
              <a:gd name="connsiteX40" fmla="*/ 2498701 w 2589734"/>
              <a:gd name="connsiteY40" fmla="*/ 0 h 3651647"/>
              <a:gd name="connsiteX41" fmla="*/ 2524699 w 2589734"/>
              <a:gd name="connsiteY41" fmla="*/ 150607 h 3651647"/>
              <a:gd name="connsiteX42" fmla="*/ 2514838 w 2589734"/>
              <a:gd name="connsiteY42" fmla="*/ 246530 h 3651647"/>
              <a:gd name="connsiteX43" fmla="*/ 2507666 w 2589734"/>
              <a:gd name="connsiteY43" fmla="*/ 511885 h 3651647"/>
              <a:gd name="connsiteX44" fmla="*/ 2571316 w 2589734"/>
              <a:gd name="connsiteY44" fmla="*/ 554019 h 3651647"/>
              <a:gd name="connsiteX45" fmla="*/ 2538145 w 2589734"/>
              <a:gd name="connsiteY45" fmla="*/ 796963 h 3651647"/>
              <a:gd name="connsiteX46" fmla="*/ 2516631 w 2589734"/>
              <a:gd name="connsiteY46" fmla="*/ 892886 h 3651647"/>
              <a:gd name="connsiteX47" fmla="*/ 2484358 w 2589734"/>
              <a:gd name="connsiteY47" fmla="*/ 993290 h 3651647"/>
              <a:gd name="connsiteX48" fmla="*/ 2435948 w 2589734"/>
              <a:gd name="connsiteY48" fmla="*/ 1147483 h 3651647"/>
              <a:gd name="connsiteX49" fmla="*/ 2499598 w 2589734"/>
              <a:gd name="connsiteY49" fmla="*/ 1206650 h 3651647"/>
              <a:gd name="connsiteX50" fmla="*/ 2582073 w 2589734"/>
              <a:gd name="connsiteY50" fmla="*/ 1256852 h 3651647"/>
              <a:gd name="connsiteX51" fmla="*/ 2575798 w 2589734"/>
              <a:gd name="connsiteY51" fmla="*/ 1343810 h 3651647"/>
              <a:gd name="connsiteX52" fmla="*/ 2545318 w 2589734"/>
              <a:gd name="connsiteY52" fmla="*/ 1435250 h 3651647"/>
              <a:gd name="connsiteX53" fmla="*/ 2530078 w 2589734"/>
              <a:gd name="connsiteY53" fmla="*/ 1480970 h 3651647"/>
              <a:gd name="connsiteX54" fmla="*/ 2463740 w 2589734"/>
              <a:gd name="connsiteY54" fmla="*/ 1583167 h 3651647"/>
              <a:gd name="connsiteX55" fmla="*/ 2392918 w 2589734"/>
              <a:gd name="connsiteY55" fmla="*/ 1709570 h 3651647"/>
              <a:gd name="connsiteX56" fmla="*/ 2362438 w 2589734"/>
              <a:gd name="connsiteY56" fmla="*/ 1755290 h 3651647"/>
              <a:gd name="connsiteX57" fmla="*/ 2362438 w 2589734"/>
              <a:gd name="connsiteY57" fmla="*/ 1816250 h 3651647"/>
              <a:gd name="connsiteX58" fmla="*/ 2369610 w 2589734"/>
              <a:gd name="connsiteY58" fmla="*/ 1906793 h 3651647"/>
              <a:gd name="connsiteX59" fmla="*/ 2323890 w 2589734"/>
              <a:gd name="connsiteY59" fmla="*/ 1983890 h 3651647"/>
              <a:gd name="connsiteX60" fmla="*/ 2286238 w 2589734"/>
              <a:gd name="connsiteY60" fmla="*/ 2029610 h 3651647"/>
              <a:gd name="connsiteX61" fmla="*/ 2271894 w 2589734"/>
              <a:gd name="connsiteY61" fmla="*/ 2064573 h 3651647"/>
              <a:gd name="connsiteX62" fmla="*/ 2133838 w 2589734"/>
              <a:gd name="connsiteY62" fmla="*/ 2197250 h 3651647"/>
              <a:gd name="connsiteX63" fmla="*/ 2103358 w 2589734"/>
              <a:gd name="connsiteY63" fmla="*/ 2242970 h 3651647"/>
              <a:gd name="connsiteX64" fmla="*/ 2072878 w 2589734"/>
              <a:gd name="connsiteY64" fmla="*/ 2288690 h 3651647"/>
              <a:gd name="connsiteX65" fmla="*/ 2022676 w 2589734"/>
              <a:gd name="connsiteY65" fmla="*/ 2330823 h 3651647"/>
              <a:gd name="connsiteX66" fmla="*/ 1981438 w 2589734"/>
              <a:gd name="connsiteY66" fmla="*/ 2395370 h 3651647"/>
              <a:gd name="connsiteX67" fmla="*/ 1922271 w 2589734"/>
              <a:gd name="connsiteY67" fmla="*/ 2450951 h 3651647"/>
              <a:gd name="connsiteX68" fmla="*/ 1889998 w 2589734"/>
              <a:gd name="connsiteY68" fmla="*/ 2502050 h 3651647"/>
              <a:gd name="connsiteX69" fmla="*/ 1905238 w 2589734"/>
              <a:gd name="connsiteY69" fmla="*/ 2547770 h 3651647"/>
              <a:gd name="connsiteX70" fmla="*/ 1946476 w 2589734"/>
              <a:gd name="connsiteY70" fmla="*/ 2607834 h 3651647"/>
              <a:gd name="connsiteX71" fmla="*/ 1874758 w 2589734"/>
              <a:gd name="connsiteY71" fmla="*/ 2700170 h 3651647"/>
              <a:gd name="connsiteX72" fmla="*/ 1829038 w 2589734"/>
              <a:gd name="connsiteY72" fmla="*/ 2715410 h 3651647"/>
              <a:gd name="connsiteX73" fmla="*/ 1737598 w 2589734"/>
              <a:gd name="connsiteY73" fmla="*/ 2776370 h 3651647"/>
              <a:gd name="connsiteX74" fmla="*/ 1691878 w 2589734"/>
              <a:gd name="connsiteY74" fmla="*/ 2806850 h 3651647"/>
              <a:gd name="connsiteX75" fmla="*/ 1646158 w 2589734"/>
              <a:gd name="connsiteY75" fmla="*/ 2822090 h 3651647"/>
              <a:gd name="connsiteX76" fmla="*/ 1463278 w 2589734"/>
              <a:gd name="connsiteY76" fmla="*/ 2913530 h 3651647"/>
              <a:gd name="connsiteX77" fmla="*/ 1417558 w 2589734"/>
              <a:gd name="connsiteY77" fmla="*/ 2928770 h 3651647"/>
              <a:gd name="connsiteX78" fmla="*/ 1371838 w 2589734"/>
              <a:gd name="connsiteY78" fmla="*/ 2944010 h 3651647"/>
              <a:gd name="connsiteX79" fmla="*/ 1341358 w 2589734"/>
              <a:gd name="connsiteY79" fmla="*/ 2989730 h 3651647"/>
              <a:gd name="connsiteX80" fmla="*/ 1295638 w 2589734"/>
              <a:gd name="connsiteY80" fmla="*/ 3004970 h 3651647"/>
              <a:gd name="connsiteX81" fmla="*/ 1249918 w 2589734"/>
              <a:gd name="connsiteY81" fmla="*/ 3035450 h 3651647"/>
              <a:gd name="connsiteX82" fmla="*/ 1232886 w 2589734"/>
              <a:gd name="connsiteY82" fmla="*/ 3333975 h 3651647"/>
              <a:gd name="connsiteX83" fmla="*/ 701278 w 2589734"/>
              <a:gd name="connsiteY83" fmla="*/ 3507890 h 3651647"/>
              <a:gd name="connsiteX84" fmla="*/ 469586 w 2589734"/>
              <a:gd name="connsiteY84" fmla="*/ 3588778 h 3651647"/>
              <a:gd name="connsiteX85" fmla="*/ 190258 w 2589734"/>
              <a:gd name="connsiteY85" fmla="*/ 3635458 h 3651647"/>
              <a:gd name="connsiteX86" fmla="*/ 40310 w 2589734"/>
              <a:gd name="connsiteY86" fmla="*/ 3297727 h 3651647"/>
              <a:gd name="connsiteX0" fmla="*/ 40310 w 2589734"/>
              <a:gd name="connsiteY0" fmla="*/ 3297727 h 3648588"/>
              <a:gd name="connsiteX1" fmla="*/ 5885 w 2589734"/>
              <a:gd name="connsiteY1" fmla="*/ 3096411 h 3648588"/>
              <a:gd name="connsiteX2" fmla="*/ 152638 w 2589734"/>
              <a:gd name="connsiteY2" fmla="*/ 3050690 h 3648588"/>
              <a:gd name="connsiteX3" fmla="*/ 213598 w 2589734"/>
              <a:gd name="connsiteY3" fmla="*/ 3035450 h 3648588"/>
              <a:gd name="connsiteX4" fmla="*/ 350758 w 2589734"/>
              <a:gd name="connsiteY4" fmla="*/ 2989730 h 3648588"/>
              <a:gd name="connsiteX5" fmla="*/ 457438 w 2589734"/>
              <a:gd name="connsiteY5" fmla="*/ 2959250 h 3648588"/>
              <a:gd name="connsiteX6" fmla="*/ 640318 w 2589734"/>
              <a:gd name="connsiteY6" fmla="*/ 2883050 h 3648588"/>
              <a:gd name="connsiteX7" fmla="*/ 853678 w 2589734"/>
              <a:gd name="connsiteY7" fmla="*/ 2730650 h 3648588"/>
              <a:gd name="connsiteX8" fmla="*/ 945118 w 2589734"/>
              <a:gd name="connsiteY8" fmla="*/ 2654450 h 3648588"/>
              <a:gd name="connsiteX9" fmla="*/ 1082278 w 2589734"/>
              <a:gd name="connsiteY9" fmla="*/ 2486810 h 3648588"/>
              <a:gd name="connsiteX10" fmla="*/ 1112758 w 2589734"/>
              <a:gd name="connsiteY10" fmla="*/ 2441090 h 3648588"/>
              <a:gd name="connsiteX11" fmla="*/ 1158478 w 2589734"/>
              <a:gd name="connsiteY11" fmla="*/ 2395370 h 3648588"/>
              <a:gd name="connsiteX12" fmla="*/ 1234678 w 2589734"/>
              <a:gd name="connsiteY12" fmla="*/ 2258210 h 3648588"/>
              <a:gd name="connsiteX13" fmla="*/ 1295638 w 2589734"/>
              <a:gd name="connsiteY13" fmla="*/ 2151530 h 3648588"/>
              <a:gd name="connsiteX14" fmla="*/ 1341358 w 2589734"/>
              <a:gd name="connsiteY14" fmla="*/ 2105810 h 3648588"/>
              <a:gd name="connsiteX15" fmla="*/ 1448038 w 2589734"/>
              <a:gd name="connsiteY15" fmla="*/ 1968650 h 3648588"/>
              <a:gd name="connsiteX16" fmla="*/ 1493758 w 2589734"/>
              <a:gd name="connsiteY16" fmla="*/ 1938170 h 3648588"/>
              <a:gd name="connsiteX17" fmla="*/ 1569958 w 2589734"/>
              <a:gd name="connsiteY17" fmla="*/ 1801010 h 3648588"/>
              <a:gd name="connsiteX18" fmla="*/ 1600438 w 2589734"/>
              <a:gd name="connsiteY18" fmla="*/ 1755290 h 3648588"/>
              <a:gd name="connsiteX19" fmla="*/ 1646158 w 2589734"/>
              <a:gd name="connsiteY19" fmla="*/ 1724810 h 3648588"/>
              <a:gd name="connsiteX20" fmla="*/ 1722358 w 2589734"/>
              <a:gd name="connsiteY20" fmla="*/ 1587650 h 3648588"/>
              <a:gd name="connsiteX21" fmla="*/ 1783318 w 2589734"/>
              <a:gd name="connsiteY21" fmla="*/ 1496210 h 3648588"/>
              <a:gd name="connsiteX22" fmla="*/ 1813798 w 2589734"/>
              <a:gd name="connsiteY22" fmla="*/ 1450490 h 3648588"/>
              <a:gd name="connsiteX23" fmla="*/ 1859518 w 2589734"/>
              <a:gd name="connsiteY23" fmla="*/ 1404770 h 3648588"/>
              <a:gd name="connsiteX24" fmla="*/ 1935718 w 2589734"/>
              <a:gd name="connsiteY24" fmla="*/ 1267610 h 3648588"/>
              <a:gd name="connsiteX25" fmla="*/ 1966198 w 2589734"/>
              <a:gd name="connsiteY25" fmla="*/ 1221890 h 3648588"/>
              <a:gd name="connsiteX26" fmla="*/ 1981438 w 2589734"/>
              <a:gd name="connsiteY26" fmla="*/ 1176170 h 3648588"/>
              <a:gd name="connsiteX27" fmla="*/ 2042398 w 2589734"/>
              <a:gd name="connsiteY27" fmla="*/ 1084730 h 3648588"/>
              <a:gd name="connsiteX28" fmla="*/ 2088118 w 2589734"/>
              <a:gd name="connsiteY28" fmla="*/ 978050 h 3648588"/>
              <a:gd name="connsiteX29" fmla="*/ 2118598 w 2589734"/>
              <a:gd name="connsiteY29" fmla="*/ 932330 h 3648588"/>
              <a:gd name="connsiteX30" fmla="*/ 2133838 w 2589734"/>
              <a:gd name="connsiteY30" fmla="*/ 886610 h 3648588"/>
              <a:gd name="connsiteX31" fmla="*/ 2164318 w 2589734"/>
              <a:gd name="connsiteY31" fmla="*/ 840890 h 3648588"/>
              <a:gd name="connsiteX32" fmla="*/ 2225278 w 2589734"/>
              <a:gd name="connsiteY32" fmla="*/ 688490 h 3648588"/>
              <a:gd name="connsiteX33" fmla="*/ 2255758 w 2589734"/>
              <a:gd name="connsiteY33" fmla="*/ 642770 h 3648588"/>
              <a:gd name="connsiteX34" fmla="*/ 2286238 w 2589734"/>
              <a:gd name="connsiteY34" fmla="*/ 551330 h 3648588"/>
              <a:gd name="connsiteX35" fmla="*/ 2316718 w 2589734"/>
              <a:gd name="connsiteY35" fmla="*/ 490370 h 3648588"/>
              <a:gd name="connsiteX36" fmla="*/ 2347198 w 2589734"/>
              <a:gd name="connsiteY36" fmla="*/ 398930 h 3648588"/>
              <a:gd name="connsiteX37" fmla="*/ 2362438 w 2589734"/>
              <a:gd name="connsiteY37" fmla="*/ 353210 h 3648588"/>
              <a:gd name="connsiteX38" fmla="*/ 2377678 w 2589734"/>
              <a:gd name="connsiteY38" fmla="*/ 109370 h 3648588"/>
              <a:gd name="connsiteX39" fmla="*/ 2410847 w 2589734"/>
              <a:gd name="connsiteY39" fmla="*/ 1 h 3648588"/>
              <a:gd name="connsiteX40" fmla="*/ 2498701 w 2589734"/>
              <a:gd name="connsiteY40" fmla="*/ 0 h 3648588"/>
              <a:gd name="connsiteX41" fmla="*/ 2524699 w 2589734"/>
              <a:gd name="connsiteY41" fmla="*/ 150607 h 3648588"/>
              <a:gd name="connsiteX42" fmla="*/ 2514838 w 2589734"/>
              <a:gd name="connsiteY42" fmla="*/ 246530 h 3648588"/>
              <a:gd name="connsiteX43" fmla="*/ 2507666 w 2589734"/>
              <a:gd name="connsiteY43" fmla="*/ 511885 h 3648588"/>
              <a:gd name="connsiteX44" fmla="*/ 2571316 w 2589734"/>
              <a:gd name="connsiteY44" fmla="*/ 554019 h 3648588"/>
              <a:gd name="connsiteX45" fmla="*/ 2538145 w 2589734"/>
              <a:gd name="connsiteY45" fmla="*/ 796963 h 3648588"/>
              <a:gd name="connsiteX46" fmla="*/ 2516631 w 2589734"/>
              <a:gd name="connsiteY46" fmla="*/ 892886 h 3648588"/>
              <a:gd name="connsiteX47" fmla="*/ 2484358 w 2589734"/>
              <a:gd name="connsiteY47" fmla="*/ 993290 h 3648588"/>
              <a:gd name="connsiteX48" fmla="*/ 2435948 w 2589734"/>
              <a:gd name="connsiteY48" fmla="*/ 1147483 h 3648588"/>
              <a:gd name="connsiteX49" fmla="*/ 2499598 w 2589734"/>
              <a:gd name="connsiteY49" fmla="*/ 1206650 h 3648588"/>
              <a:gd name="connsiteX50" fmla="*/ 2582073 w 2589734"/>
              <a:gd name="connsiteY50" fmla="*/ 1256852 h 3648588"/>
              <a:gd name="connsiteX51" fmla="*/ 2575798 w 2589734"/>
              <a:gd name="connsiteY51" fmla="*/ 1343810 h 3648588"/>
              <a:gd name="connsiteX52" fmla="*/ 2545318 w 2589734"/>
              <a:gd name="connsiteY52" fmla="*/ 1435250 h 3648588"/>
              <a:gd name="connsiteX53" fmla="*/ 2530078 w 2589734"/>
              <a:gd name="connsiteY53" fmla="*/ 1480970 h 3648588"/>
              <a:gd name="connsiteX54" fmla="*/ 2463740 w 2589734"/>
              <a:gd name="connsiteY54" fmla="*/ 1583167 h 3648588"/>
              <a:gd name="connsiteX55" fmla="*/ 2392918 w 2589734"/>
              <a:gd name="connsiteY55" fmla="*/ 1709570 h 3648588"/>
              <a:gd name="connsiteX56" fmla="*/ 2362438 w 2589734"/>
              <a:gd name="connsiteY56" fmla="*/ 1755290 h 3648588"/>
              <a:gd name="connsiteX57" fmla="*/ 2362438 w 2589734"/>
              <a:gd name="connsiteY57" fmla="*/ 1816250 h 3648588"/>
              <a:gd name="connsiteX58" fmla="*/ 2369610 w 2589734"/>
              <a:gd name="connsiteY58" fmla="*/ 1906793 h 3648588"/>
              <a:gd name="connsiteX59" fmla="*/ 2323890 w 2589734"/>
              <a:gd name="connsiteY59" fmla="*/ 1983890 h 3648588"/>
              <a:gd name="connsiteX60" fmla="*/ 2286238 w 2589734"/>
              <a:gd name="connsiteY60" fmla="*/ 2029610 h 3648588"/>
              <a:gd name="connsiteX61" fmla="*/ 2271894 w 2589734"/>
              <a:gd name="connsiteY61" fmla="*/ 2064573 h 3648588"/>
              <a:gd name="connsiteX62" fmla="*/ 2133838 w 2589734"/>
              <a:gd name="connsiteY62" fmla="*/ 2197250 h 3648588"/>
              <a:gd name="connsiteX63" fmla="*/ 2103358 w 2589734"/>
              <a:gd name="connsiteY63" fmla="*/ 2242970 h 3648588"/>
              <a:gd name="connsiteX64" fmla="*/ 2072878 w 2589734"/>
              <a:gd name="connsiteY64" fmla="*/ 2288690 h 3648588"/>
              <a:gd name="connsiteX65" fmla="*/ 2022676 w 2589734"/>
              <a:gd name="connsiteY65" fmla="*/ 2330823 h 3648588"/>
              <a:gd name="connsiteX66" fmla="*/ 1981438 w 2589734"/>
              <a:gd name="connsiteY66" fmla="*/ 2395370 h 3648588"/>
              <a:gd name="connsiteX67" fmla="*/ 1922271 w 2589734"/>
              <a:gd name="connsiteY67" fmla="*/ 2450951 h 3648588"/>
              <a:gd name="connsiteX68" fmla="*/ 1889998 w 2589734"/>
              <a:gd name="connsiteY68" fmla="*/ 2502050 h 3648588"/>
              <a:gd name="connsiteX69" fmla="*/ 1905238 w 2589734"/>
              <a:gd name="connsiteY69" fmla="*/ 2547770 h 3648588"/>
              <a:gd name="connsiteX70" fmla="*/ 1946476 w 2589734"/>
              <a:gd name="connsiteY70" fmla="*/ 2607834 h 3648588"/>
              <a:gd name="connsiteX71" fmla="*/ 1874758 w 2589734"/>
              <a:gd name="connsiteY71" fmla="*/ 2700170 h 3648588"/>
              <a:gd name="connsiteX72" fmla="*/ 1829038 w 2589734"/>
              <a:gd name="connsiteY72" fmla="*/ 2715410 h 3648588"/>
              <a:gd name="connsiteX73" fmla="*/ 1737598 w 2589734"/>
              <a:gd name="connsiteY73" fmla="*/ 2776370 h 3648588"/>
              <a:gd name="connsiteX74" fmla="*/ 1691878 w 2589734"/>
              <a:gd name="connsiteY74" fmla="*/ 2806850 h 3648588"/>
              <a:gd name="connsiteX75" fmla="*/ 1646158 w 2589734"/>
              <a:gd name="connsiteY75" fmla="*/ 2822090 h 3648588"/>
              <a:gd name="connsiteX76" fmla="*/ 1463278 w 2589734"/>
              <a:gd name="connsiteY76" fmla="*/ 2913530 h 3648588"/>
              <a:gd name="connsiteX77" fmla="*/ 1417558 w 2589734"/>
              <a:gd name="connsiteY77" fmla="*/ 2928770 h 3648588"/>
              <a:gd name="connsiteX78" fmla="*/ 1371838 w 2589734"/>
              <a:gd name="connsiteY78" fmla="*/ 2944010 h 3648588"/>
              <a:gd name="connsiteX79" fmla="*/ 1341358 w 2589734"/>
              <a:gd name="connsiteY79" fmla="*/ 2989730 h 3648588"/>
              <a:gd name="connsiteX80" fmla="*/ 1295638 w 2589734"/>
              <a:gd name="connsiteY80" fmla="*/ 3004970 h 3648588"/>
              <a:gd name="connsiteX81" fmla="*/ 1249918 w 2589734"/>
              <a:gd name="connsiteY81" fmla="*/ 3035450 h 3648588"/>
              <a:gd name="connsiteX82" fmla="*/ 1232886 w 2589734"/>
              <a:gd name="connsiteY82" fmla="*/ 3333975 h 3648588"/>
              <a:gd name="connsiteX83" fmla="*/ 701278 w 2589734"/>
              <a:gd name="connsiteY83" fmla="*/ 3507890 h 3648588"/>
              <a:gd name="connsiteX84" fmla="*/ 469586 w 2589734"/>
              <a:gd name="connsiteY84" fmla="*/ 3572792 h 3648588"/>
              <a:gd name="connsiteX85" fmla="*/ 190258 w 2589734"/>
              <a:gd name="connsiteY85" fmla="*/ 3635458 h 3648588"/>
              <a:gd name="connsiteX86" fmla="*/ 40310 w 2589734"/>
              <a:gd name="connsiteY86" fmla="*/ 3297727 h 3648588"/>
              <a:gd name="connsiteX0" fmla="*/ 40693 w 2590117"/>
              <a:gd name="connsiteY0" fmla="*/ 3297727 h 3648588"/>
              <a:gd name="connsiteX1" fmla="*/ 6268 w 2590117"/>
              <a:gd name="connsiteY1" fmla="*/ 3096411 h 3648588"/>
              <a:gd name="connsiteX2" fmla="*/ 153021 w 2590117"/>
              <a:gd name="connsiteY2" fmla="*/ 3050690 h 3648588"/>
              <a:gd name="connsiteX3" fmla="*/ 213981 w 2590117"/>
              <a:gd name="connsiteY3" fmla="*/ 3035450 h 3648588"/>
              <a:gd name="connsiteX4" fmla="*/ 351141 w 2590117"/>
              <a:gd name="connsiteY4" fmla="*/ 2989730 h 3648588"/>
              <a:gd name="connsiteX5" fmla="*/ 457821 w 2590117"/>
              <a:gd name="connsiteY5" fmla="*/ 2959250 h 3648588"/>
              <a:gd name="connsiteX6" fmla="*/ 640701 w 2590117"/>
              <a:gd name="connsiteY6" fmla="*/ 2883050 h 3648588"/>
              <a:gd name="connsiteX7" fmla="*/ 854061 w 2590117"/>
              <a:gd name="connsiteY7" fmla="*/ 2730650 h 3648588"/>
              <a:gd name="connsiteX8" fmla="*/ 945501 w 2590117"/>
              <a:gd name="connsiteY8" fmla="*/ 2654450 h 3648588"/>
              <a:gd name="connsiteX9" fmla="*/ 1082661 w 2590117"/>
              <a:gd name="connsiteY9" fmla="*/ 2486810 h 3648588"/>
              <a:gd name="connsiteX10" fmla="*/ 1113141 w 2590117"/>
              <a:gd name="connsiteY10" fmla="*/ 2441090 h 3648588"/>
              <a:gd name="connsiteX11" fmla="*/ 1158861 w 2590117"/>
              <a:gd name="connsiteY11" fmla="*/ 2395370 h 3648588"/>
              <a:gd name="connsiteX12" fmla="*/ 1235061 w 2590117"/>
              <a:gd name="connsiteY12" fmla="*/ 2258210 h 3648588"/>
              <a:gd name="connsiteX13" fmla="*/ 1296021 w 2590117"/>
              <a:gd name="connsiteY13" fmla="*/ 2151530 h 3648588"/>
              <a:gd name="connsiteX14" fmla="*/ 1341741 w 2590117"/>
              <a:gd name="connsiteY14" fmla="*/ 2105810 h 3648588"/>
              <a:gd name="connsiteX15" fmla="*/ 1448421 w 2590117"/>
              <a:gd name="connsiteY15" fmla="*/ 1968650 h 3648588"/>
              <a:gd name="connsiteX16" fmla="*/ 1494141 w 2590117"/>
              <a:gd name="connsiteY16" fmla="*/ 1938170 h 3648588"/>
              <a:gd name="connsiteX17" fmla="*/ 1570341 w 2590117"/>
              <a:gd name="connsiteY17" fmla="*/ 1801010 h 3648588"/>
              <a:gd name="connsiteX18" fmla="*/ 1600821 w 2590117"/>
              <a:gd name="connsiteY18" fmla="*/ 1755290 h 3648588"/>
              <a:gd name="connsiteX19" fmla="*/ 1646541 w 2590117"/>
              <a:gd name="connsiteY19" fmla="*/ 1724810 h 3648588"/>
              <a:gd name="connsiteX20" fmla="*/ 1722741 w 2590117"/>
              <a:gd name="connsiteY20" fmla="*/ 1587650 h 3648588"/>
              <a:gd name="connsiteX21" fmla="*/ 1783701 w 2590117"/>
              <a:gd name="connsiteY21" fmla="*/ 1496210 h 3648588"/>
              <a:gd name="connsiteX22" fmla="*/ 1814181 w 2590117"/>
              <a:gd name="connsiteY22" fmla="*/ 1450490 h 3648588"/>
              <a:gd name="connsiteX23" fmla="*/ 1859901 w 2590117"/>
              <a:gd name="connsiteY23" fmla="*/ 1404770 h 3648588"/>
              <a:gd name="connsiteX24" fmla="*/ 1936101 w 2590117"/>
              <a:gd name="connsiteY24" fmla="*/ 1267610 h 3648588"/>
              <a:gd name="connsiteX25" fmla="*/ 1966581 w 2590117"/>
              <a:gd name="connsiteY25" fmla="*/ 1221890 h 3648588"/>
              <a:gd name="connsiteX26" fmla="*/ 1981821 w 2590117"/>
              <a:gd name="connsiteY26" fmla="*/ 1176170 h 3648588"/>
              <a:gd name="connsiteX27" fmla="*/ 2042781 w 2590117"/>
              <a:gd name="connsiteY27" fmla="*/ 1084730 h 3648588"/>
              <a:gd name="connsiteX28" fmla="*/ 2088501 w 2590117"/>
              <a:gd name="connsiteY28" fmla="*/ 978050 h 3648588"/>
              <a:gd name="connsiteX29" fmla="*/ 2118981 w 2590117"/>
              <a:gd name="connsiteY29" fmla="*/ 932330 h 3648588"/>
              <a:gd name="connsiteX30" fmla="*/ 2134221 w 2590117"/>
              <a:gd name="connsiteY30" fmla="*/ 886610 h 3648588"/>
              <a:gd name="connsiteX31" fmla="*/ 2164701 w 2590117"/>
              <a:gd name="connsiteY31" fmla="*/ 840890 h 3648588"/>
              <a:gd name="connsiteX32" fmla="*/ 2225661 w 2590117"/>
              <a:gd name="connsiteY32" fmla="*/ 688490 h 3648588"/>
              <a:gd name="connsiteX33" fmla="*/ 2256141 w 2590117"/>
              <a:gd name="connsiteY33" fmla="*/ 642770 h 3648588"/>
              <a:gd name="connsiteX34" fmla="*/ 2286621 w 2590117"/>
              <a:gd name="connsiteY34" fmla="*/ 551330 h 3648588"/>
              <a:gd name="connsiteX35" fmla="*/ 2317101 w 2590117"/>
              <a:gd name="connsiteY35" fmla="*/ 490370 h 3648588"/>
              <a:gd name="connsiteX36" fmla="*/ 2347581 w 2590117"/>
              <a:gd name="connsiteY36" fmla="*/ 398930 h 3648588"/>
              <a:gd name="connsiteX37" fmla="*/ 2362821 w 2590117"/>
              <a:gd name="connsiteY37" fmla="*/ 353210 h 3648588"/>
              <a:gd name="connsiteX38" fmla="*/ 2378061 w 2590117"/>
              <a:gd name="connsiteY38" fmla="*/ 109370 h 3648588"/>
              <a:gd name="connsiteX39" fmla="*/ 2411230 w 2590117"/>
              <a:gd name="connsiteY39" fmla="*/ 1 h 3648588"/>
              <a:gd name="connsiteX40" fmla="*/ 2499084 w 2590117"/>
              <a:gd name="connsiteY40" fmla="*/ 0 h 3648588"/>
              <a:gd name="connsiteX41" fmla="*/ 2525082 w 2590117"/>
              <a:gd name="connsiteY41" fmla="*/ 150607 h 3648588"/>
              <a:gd name="connsiteX42" fmla="*/ 2515221 w 2590117"/>
              <a:gd name="connsiteY42" fmla="*/ 246530 h 3648588"/>
              <a:gd name="connsiteX43" fmla="*/ 2508049 w 2590117"/>
              <a:gd name="connsiteY43" fmla="*/ 511885 h 3648588"/>
              <a:gd name="connsiteX44" fmla="*/ 2571699 w 2590117"/>
              <a:gd name="connsiteY44" fmla="*/ 554019 h 3648588"/>
              <a:gd name="connsiteX45" fmla="*/ 2538528 w 2590117"/>
              <a:gd name="connsiteY45" fmla="*/ 796963 h 3648588"/>
              <a:gd name="connsiteX46" fmla="*/ 2517014 w 2590117"/>
              <a:gd name="connsiteY46" fmla="*/ 892886 h 3648588"/>
              <a:gd name="connsiteX47" fmla="*/ 2484741 w 2590117"/>
              <a:gd name="connsiteY47" fmla="*/ 993290 h 3648588"/>
              <a:gd name="connsiteX48" fmla="*/ 2436331 w 2590117"/>
              <a:gd name="connsiteY48" fmla="*/ 1147483 h 3648588"/>
              <a:gd name="connsiteX49" fmla="*/ 2499981 w 2590117"/>
              <a:gd name="connsiteY49" fmla="*/ 1206650 h 3648588"/>
              <a:gd name="connsiteX50" fmla="*/ 2582456 w 2590117"/>
              <a:gd name="connsiteY50" fmla="*/ 1256852 h 3648588"/>
              <a:gd name="connsiteX51" fmla="*/ 2576181 w 2590117"/>
              <a:gd name="connsiteY51" fmla="*/ 1343810 h 3648588"/>
              <a:gd name="connsiteX52" fmla="*/ 2545701 w 2590117"/>
              <a:gd name="connsiteY52" fmla="*/ 1435250 h 3648588"/>
              <a:gd name="connsiteX53" fmla="*/ 2530461 w 2590117"/>
              <a:gd name="connsiteY53" fmla="*/ 1480970 h 3648588"/>
              <a:gd name="connsiteX54" fmla="*/ 2464123 w 2590117"/>
              <a:gd name="connsiteY54" fmla="*/ 1583167 h 3648588"/>
              <a:gd name="connsiteX55" fmla="*/ 2393301 w 2590117"/>
              <a:gd name="connsiteY55" fmla="*/ 1709570 h 3648588"/>
              <a:gd name="connsiteX56" fmla="*/ 2362821 w 2590117"/>
              <a:gd name="connsiteY56" fmla="*/ 1755290 h 3648588"/>
              <a:gd name="connsiteX57" fmla="*/ 2362821 w 2590117"/>
              <a:gd name="connsiteY57" fmla="*/ 1816250 h 3648588"/>
              <a:gd name="connsiteX58" fmla="*/ 2369993 w 2590117"/>
              <a:gd name="connsiteY58" fmla="*/ 1906793 h 3648588"/>
              <a:gd name="connsiteX59" fmla="*/ 2324273 w 2590117"/>
              <a:gd name="connsiteY59" fmla="*/ 1983890 h 3648588"/>
              <a:gd name="connsiteX60" fmla="*/ 2286621 w 2590117"/>
              <a:gd name="connsiteY60" fmla="*/ 2029610 h 3648588"/>
              <a:gd name="connsiteX61" fmla="*/ 2272277 w 2590117"/>
              <a:gd name="connsiteY61" fmla="*/ 2064573 h 3648588"/>
              <a:gd name="connsiteX62" fmla="*/ 2134221 w 2590117"/>
              <a:gd name="connsiteY62" fmla="*/ 2197250 h 3648588"/>
              <a:gd name="connsiteX63" fmla="*/ 2103741 w 2590117"/>
              <a:gd name="connsiteY63" fmla="*/ 2242970 h 3648588"/>
              <a:gd name="connsiteX64" fmla="*/ 2073261 w 2590117"/>
              <a:gd name="connsiteY64" fmla="*/ 2288690 h 3648588"/>
              <a:gd name="connsiteX65" fmla="*/ 2023059 w 2590117"/>
              <a:gd name="connsiteY65" fmla="*/ 2330823 h 3648588"/>
              <a:gd name="connsiteX66" fmla="*/ 1981821 w 2590117"/>
              <a:gd name="connsiteY66" fmla="*/ 2395370 h 3648588"/>
              <a:gd name="connsiteX67" fmla="*/ 1922654 w 2590117"/>
              <a:gd name="connsiteY67" fmla="*/ 2450951 h 3648588"/>
              <a:gd name="connsiteX68" fmla="*/ 1890381 w 2590117"/>
              <a:gd name="connsiteY68" fmla="*/ 2502050 h 3648588"/>
              <a:gd name="connsiteX69" fmla="*/ 1905621 w 2590117"/>
              <a:gd name="connsiteY69" fmla="*/ 2547770 h 3648588"/>
              <a:gd name="connsiteX70" fmla="*/ 1946859 w 2590117"/>
              <a:gd name="connsiteY70" fmla="*/ 2607834 h 3648588"/>
              <a:gd name="connsiteX71" fmla="*/ 1875141 w 2590117"/>
              <a:gd name="connsiteY71" fmla="*/ 2700170 h 3648588"/>
              <a:gd name="connsiteX72" fmla="*/ 1829421 w 2590117"/>
              <a:gd name="connsiteY72" fmla="*/ 2715410 h 3648588"/>
              <a:gd name="connsiteX73" fmla="*/ 1737981 w 2590117"/>
              <a:gd name="connsiteY73" fmla="*/ 2776370 h 3648588"/>
              <a:gd name="connsiteX74" fmla="*/ 1692261 w 2590117"/>
              <a:gd name="connsiteY74" fmla="*/ 2806850 h 3648588"/>
              <a:gd name="connsiteX75" fmla="*/ 1646541 w 2590117"/>
              <a:gd name="connsiteY75" fmla="*/ 2822090 h 3648588"/>
              <a:gd name="connsiteX76" fmla="*/ 1463661 w 2590117"/>
              <a:gd name="connsiteY76" fmla="*/ 2913530 h 3648588"/>
              <a:gd name="connsiteX77" fmla="*/ 1417941 w 2590117"/>
              <a:gd name="connsiteY77" fmla="*/ 2928770 h 3648588"/>
              <a:gd name="connsiteX78" fmla="*/ 1372221 w 2590117"/>
              <a:gd name="connsiteY78" fmla="*/ 2944010 h 3648588"/>
              <a:gd name="connsiteX79" fmla="*/ 1341741 w 2590117"/>
              <a:gd name="connsiteY79" fmla="*/ 2989730 h 3648588"/>
              <a:gd name="connsiteX80" fmla="*/ 1296021 w 2590117"/>
              <a:gd name="connsiteY80" fmla="*/ 3004970 h 3648588"/>
              <a:gd name="connsiteX81" fmla="*/ 1250301 w 2590117"/>
              <a:gd name="connsiteY81" fmla="*/ 3035450 h 3648588"/>
              <a:gd name="connsiteX82" fmla="*/ 1233269 w 2590117"/>
              <a:gd name="connsiteY82" fmla="*/ 3333975 h 3648588"/>
              <a:gd name="connsiteX83" fmla="*/ 701661 w 2590117"/>
              <a:gd name="connsiteY83" fmla="*/ 3507890 h 3648588"/>
              <a:gd name="connsiteX84" fmla="*/ 469969 w 2590117"/>
              <a:gd name="connsiteY84" fmla="*/ 3572792 h 3648588"/>
              <a:gd name="connsiteX85" fmla="*/ 165063 w 2590117"/>
              <a:gd name="connsiteY85" fmla="*/ 3635458 h 3648588"/>
              <a:gd name="connsiteX86" fmla="*/ 40693 w 2590117"/>
              <a:gd name="connsiteY86" fmla="*/ 3297727 h 3648588"/>
              <a:gd name="connsiteX0" fmla="*/ 40693 w 2590117"/>
              <a:gd name="connsiteY0" fmla="*/ 3297727 h 3636883"/>
              <a:gd name="connsiteX1" fmla="*/ 6268 w 2590117"/>
              <a:gd name="connsiteY1" fmla="*/ 3096411 h 3636883"/>
              <a:gd name="connsiteX2" fmla="*/ 153021 w 2590117"/>
              <a:gd name="connsiteY2" fmla="*/ 3050690 h 3636883"/>
              <a:gd name="connsiteX3" fmla="*/ 213981 w 2590117"/>
              <a:gd name="connsiteY3" fmla="*/ 3035450 h 3636883"/>
              <a:gd name="connsiteX4" fmla="*/ 351141 w 2590117"/>
              <a:gd name="connsiteY4" fmla="*/ 2989730 h 3636883"/>
              <a:gd name="connsiteX5" fmla="*/ 457821 w 2590117"/>
              <a:gd name="connsiteY5" fmla="*/ 2959250 h 3636883"/>
              <a:gd name="connsiteX6" fmla="*/ 640701 w 2590117"/>
              <a:gd name="connsiteY6" fmla="*/ 2883050 h 3636883"/>
              <a:gd name="connsiteX7" fmla="*/ 854061 w 2590117"/>
              <a:gd name="connsiteY7" fmla="*/ 2730650 h 3636883"/>
              <a:gd name="connsiteX8" fmla="*/ 945501 w 2590117"/>
              <a:gd name="connsiteY8" fmla="*/ 2654450 h 3636883"/>
              <a:gd name="connsiteX9" fmla="*/ 1082661 w 2590117"/>
              <a:gd name="connsiteY9" fmla="*/ 2486810 h 3636883"/>
              <a:gd name="connsiteX10" fmla="*/ 1113141 w 2590117"/>
              <a:gd name="connsiteY10" fmla="*/ 2441090 h 3636883"/>
              <a:gd name="connsiteX11" fmla="*/ 1158861 w 2590117"/>
              <a:gd name="connsiteY11" fmla="*/ 2395370 h 3636883"/>
              <a:gd name="connsiteX12" fmla="*/ 1235061 w 2590117"/>
              <a:gd name="connsiteY12" fmla="*/ 2258210 h 3636883"/>
              <a:gd name="connsiteX13" fmla="*/ 1296021 w 2590117"/>
              <a:gd name="connsiteY13" fmla="*/ 2151530 h 3636883"/>
              <a:gd name="connsiteX14" fmla="*/ 1341741 w 2590117"/>
              <a:gd name="connsiteY14" fmla="*/ 2105810 h 3636883"/>
              <a:gd name="connsiteX15" fmla="*/ 1448421 w 2590117"/>
              <a:gd name="connsiteY15" fmla="*/ 1968650 h 3636883"/>
              <a:gd name="connsiteX16" fmla="*/ 1494141 w 2590117"/>
              <a:gd name="connsiteY16" fmla="*/ 1938170 h 3636883"/>
              <a:gd name="connsiteX17" fmla="*/ 1570341 w 2590117"/>
              <a:gd name="connsiteY17" fmla="*/ 1801010 h 3636883"/>
              <a:gd name="connsiteX18" fmla="*/ 1600821 w 2590117"/>
              <a:gd name="connsiteY18" fmla="*/ 1755290 h 3636883"/>
              <a:gd name="connsiteX19" fmla="*/ 1646541 w 2590117"/>
              <a:gd name="connsiteY19" fmla="*/ 1724810 h 3636883"/>
              <a:gd name="connsiteX20" fmla="*/ 1722741 w 2590117"/>
              <a:gd name="connsiteY20" fmla="*/ 1587650 h 3636883"/>
              <a:gd name="connsiteX21" fmla="*/ 1783701 w 2590117"/>
              <a:gd name="connsiteY21" fmla="*/ 1496210 h 3636883"/>
              <a:gd name="connsiteX22" fmla="*/ 1814181 w 2590117"/>
              <a:gd name="connsiteY22" fmla="*/ 1450490 h 3636883"/>
              <a:gd name="connsiteX23" fmla="*/ 1859901 w 2590117"/>
              <a:gd name="connsiteY23" fmla="*/ 1404770 h 3636883"/>
              <a:gd name="connsiteX24" fmla="*/ 1936101 w 2590117"/>
              <a:gd name="connsiteY24" fmla="*/ 1267610 h 3636883"/>
              <a:gd name="connsiteX25" fmla="*/ 1966581 w 2590117"/>
              <a:gd name="connsiteY25" fmla="*/ 1221890 h 3636883"/>
              <a:gd name="connsiteX26" fmla="*/ 1981821 w 2590117"/>
              <a:gd name="connsiteY26" fmla="*/ 1176170 h 3636883"/>
              <a:gd name="connsiteX27" fmla="*/ 2042781 w 2590117"/>
              <a:gd name="connsiteY27" fmla="*/ 1084730 h 3636883"/>
              <a:gd name="connsiteX28" fmla="*/ 2088501 w 2590117"/>
              <a:gd name="connsiteY28" fmla="*/ 978050 h 3636883"/>
              <a:gd name="connsiteX29" fmla="*/ 2118981 w 2590117"/>
              <a:gd name="connsiteY29" fmla="*/ 932330 h 3636883"/>
              <a:gd name="connsiteX30" fmla="*/ 2134221 w 2590117"/>
              <a:gd name="connsiteY30" fmla="*/ 886610 h 3636883"/>
              <a:gd name="connsiteX31" fmla="*/ 2164701 w 2590117"/>
              <a:gd name="connsiteY31" fmla="*/ 840890 h 3636883"/>
              <a:gd name="connsiteX32" fmla="*/ 2225661 w 2590117"/>
              <a:gd name="connsiteY32" fmla="*/ 688490 h 3636883"/>
              <a:gd name="connsiteX33" fmla="*/ 2256141 w 2590117"/>
              <a:gd name="connsiteY33" fmla="*/ 642770 h 3636883"/>
              <a:gd name="connsiteX34" fmla="*/ 2286621 w 2590117"/>
              <a:gd name="connsiteY34" fmla="*/ 551330 h 3636883"/>
              <a:gd name="connsiteX35" fmla="*/ 2317101 w 2590117"/>
              <a:gd name="connsiteY35" fmla="*/ 490370 h 3636883"/>
              <a:gd name="connsiteX36" fmla="*/ 2347581 w 2590117"/>
              <a:gd name="connsiteY36" fmla="*/ 398930 h 3636883"/>
              <a:gd name="connsiteX37" fmla="*/ 2362821 w 2590117"/>
              <a:gd name="connsiteY37" fmla="*/ 353210 h 3636883"/>
              <a:gd name="connsiteX38" fmla="*/ 2378061 w 2590117"/>
              <a:gd name="connsiteY38" fmla="*/ 109370 h 3636883"/>
              <a:gd name="connsiteX39" fmla="*/ 2411230 w 2590117"/>
              <a:gd name="connsiteY39" fmla="*/ 1 h 3636883"/>
              <a:gd name="connsiteX40" fmla="*/ 2499084 w 2590117"/>
              <a:gd name="connsiteY40" fmla="*/ 0 h 3636883"/>
              <a:gd name="connsiteX41" fmla="*/ 2525082 w 2590117"/>
              <a:gd name="connsiteY41" fmla="*/ 150607 h 3636883"/>
              <a:gd name="connsiteX42" fmla="*/ 2515221 w 2590117"/>
              <a:gd name="connsiteY42" fmla="*/ 246530 h 3636883"/>
              <a:gd name="connsiteX43" fmla="*/ 2508049 w 2590117"/>
              <a:gd name="connsiteY43" fmla="*/ 511885 h 3636883"/>
              <a:gd name="connsiteX44" fmla="*/ 2571699 w 2590117"/>
              <a:gd name="connsiteY44" fmla="*/ 554019 h 3636883"/>
              <a:gd name="connsiteX45" fmla="*/ 2538528 w 2590117"/>
              <a:gd name="connsiteY45" fmla="*/ 796963 h 3636883"/>
              <a:gd name="connsiteX46" fmla="*/ 2517014 w 2590117"/>
              <a:gd name="connsiteY46" fmla="*/ 892886 h 3636883"/>
              <a:gd name="connsiteX47" fmla="*/ 2484741 w 2590117"/>
              <a:gd name="connsiteY47" fmla="*/ 993290 h 3636883"/>
              <a:gd name="connsiteX48" fmla="*/ 2436331 w 2590117"/>
              <a:gd name="connsiteY48" fmla="*/ 1147483 h 3636883"/>
              <a:gd name="connsiteX49" fmla="*/ 2499981 w 2590117"/>
              <a:gd name="connsiteY49" fmla="*/ 1206650 h 3636883"/>
              <a:gd name="connsiteX50" fmla="*/ 2582456 w 2590117"/>
              <a:gd name="connsiteY50" fmla="*/ 1256852 h 3636883"/>
              <a:gd name="connsiteX51" fmla="*/ 2576181 w 2590117"/>
              <a:gd name="connsiteY51" fmla="*/ 1343810 h 3636883"/>
              <a:gd name="connsiteX52" fmla="*/ 2545701 w 2590117"/>
              <a:gd name="connsiteY52" fmla="*/ 1435250 h 3636883"/>
              <a:gd name="connsiteX53" fmla="*/ 2530461 w 2590117"/>
              <a:gd name="connsiteY53" fmla="*/ 1480970 h 3636883"/>
              <a:gd name="connsiteX54" fmla="*/ 2464123 w 2590117"/>
              <a:gd name="connsiteY54" fmla="*/ 1583167 h 3636883"/>
              <a:gd name="connsiteX55" fmla="*/ 2393301 w 2590117"/>
              <a:gd name="connsiteY55" fmla="*/ 1709570 h 3636883"/>
              <a:gd name="connsiteX56" fmla="*/ 2362821 w 2590117"/>
              <a:gd name="connsiteY56" fmla="*/ 1755290 h 3636883"/>
              <a:gd name="connsiteX57" fmla="*/ 2362821 w 2590117"/>
              <a:gd name="connsiteY57" fmla="*/ 1816250 h 3636883"/>
              <a:gd name="connsiteX58" fmla="*/ 2369993 w 2590117"/>
              <a:gd name="connsiteY58" fmla="*/ 1906793 h 3636883"/>
              <a:gd name="connsiteX59" fmla="*/ 2324273 w 2590117"/>
              <a:gd name="connsiteY59" fmla="*/ 1983890 h 3636883"/>
              <a:gd name="connsiteX60" fmla="*/ 2286621 w 2590117"/>
              <a:gd name="connsiteY60" fmla="*/ 2029610 h 3636883"/>
              <a:gd name="connsiteX61" fmla="*/ 2272277 w 2590117"/>
              <a:gd name="connsiteY61" fmla="*/ 2064573 h 3636883"/>
              <a:gd name="connsiteX62" fmla="*/ 2134221 w 2590117"/>
              <a:gd name="connsiteY62" fmla="*/ 2197250 h 3636883"/>
              <a:gd name="connsiteX63" fmla="*/ 2103741 w 2590117"/>
              <a:gd name="connsiteY63" fmla="*/ 2242970 h 3636883"/>
              <a:gd name="connsiteX64" fmla="*/ 2073261 w 2590117"/>
              <a:gd name="connsiteY64" fmla="*/ 2288690 h 3636883"/>
              <a:gd name="connsiteX65" fmla="*/ 2023059 w 2590117"/>
              <a:gd name="connsiteY65" fmla="*/ 2330823 h 3636883"/>
              <a:gd name="connsiteX66" fmla="*/ 1981821 w 2590117"/>
              <a:gd name="connsiteY66" fmla="*/ 2395370 h 3636883"/>
              <a:gd name="connsiteX67" fmla="*/ 1922654 w 2590117"/>
              <a:gd name="connsiteY67" fmla="*/ 2450951 h 3636883"/>
              <a:gd name="connsiteX68" fmla="*/ 1890381 w 2590117"/>
              <a:gd name="connsiteY68" fmla="*/ 2502050 h 3636883"/>
              <a:gd name="connsiteX69" fmla="*/ 1905621 w 2590117"/>
              <a:gd name="connsiteY69" fmla="*/ 2547770 h 3636883"/>
              <a:gd name="connsiteX70" fmla="*/ 1946859 w 2590117"/>
              <a:gd name="connsiteY70" fmla="*/ 2607834 h 3636883"/>
              <a:gd name="connsiteX71" fmla="*/ 1875141 w 2590117"/>
              <a:gd name="connsiteY71" fmla="*/ 2700170 h 3636883"/>
              <a:gd name="connsiteX72" fmla="*/ 1829421 w 2590117"/>
              <a:gd name="connsiteY72" fmla="*/ 2715410 h 3636883"/>
              <a:gd name="connsiteX73" fmla="*/ 1737981 w 2590117"/>
              <a:gd name="connsiteY73" fmla="*/ 2776370 h 3636883"/>
              <a:gd name="connsiteX74" fmla="*/ 1692261 w 2590117"/>
              <a:gd name="connsiteY74" fmla="*/ 2806850 h 3636883"/>
              <a:gd name="connsiteX75" fmla="*/ 1646541 w 2590117"/>
              <a:gd name="connsiteY75" fmla="*/ 2822090 h 3636883"/>
              <a:gd name="connsiteX76" fmla="*/ 1463661 w 2590117"/>
              <a:gd name="connsiteY76" fmla="*/ 2913530 h 3636883"/>
              <a:gd name="connsiteX77" fmla="*/ 1417941 w 2590117"/>
              <a:gd name="connsiteY77" fmla="*/ 2928770 h 3636883"/>
              <a:gd name="connsiteX78" fmla="*/ 1372221 w 2590117"/>
              <a:gd name="connsiteY78" fmla="*/ 2944010 h 3636883"/>
              <a:gd name="connsiteX79" fmla="*/ 1341741 w 2590117"/>
              <a:gd name="connsiteY79" fmla="*/ 2989730 h 3636883"/>
              <a:gd name="connsiteX80" fmla="*/ 1296021 w 2590117"/>
              <a:gd name="connsiteY80" fmla="*/ 3004970 h 3636883"/>
              <a:gd name="connsiteX81" fmla="*/ 1250301 w 2590117"/>
              <a:gd name="connsiteY81" fmla="*/ 3035450 h 3636883"/>
              <a:gd name="connsiteX82" fmla="*/ 1233269 w 2590117"/>
              <a:gd name="connsiteY82" fmla="*/ 3333975 h 3636883"/>
              <a:gd name="connsiteX83" fmla="*/ 701661 w 2590117"/>
              <a:gd name="connsiteY83" fmla="*/ 3507890 h 3636883"/>
              <a:gd name="connsiteX84" fmla="*/ 469969 w 2590117"/>
              <a:gd name="connsiteY84" fmla="*/ 3572792 h 3636883"/>
              <a:gd name="connsiteX85" fmla="*/ 165063 w 2590117"/>
              <a:gd name="connsiteY85" fmla="*/ 3635458 h 3636883"/>
              <a:gd name="connsiteX86" fmla="*/ 40693 w 2590117"/>
              <a:gd name="connsiteY86" fmla="*/ 3297727 h 3636883"/>
              <a:gd name="connsiteX0" fmla="*/ 40693 w 2590117"/>
              <a:gd name="connsiteY0" fmla="*/ 3297727 h 3645712"/>
              <a:gd name="connsiteX1" fmla="*/ 6268 w 2590117"/>
              <a:gd name="connsiteY1" fmla="*/ 3096411 h 3645712"/>
              <a:gd name="connsiteX2" fmla="*/ 153021 w 2590117"/>
              <a:gd name="connsiteY2" fmla="*/ 3050690 h 3645712"/>
              <a:gd name="connsiteX3" fmla="*/ 213981 w 2590117"/>
              <a:gd name="connsiteY3" fmla="*/ 3035450 h 3645712"/>
              <a:gd name="connsiteX4" fmla="*/ 351141 w 2590117"/>
              <a:gd name="connsiteY4" fmla="*/ 2989730 h 3645712"/>
              <a:gd name="connsiteX5" fmla="*/ 457821 w 2590117"/>
              <a:gd name="connsiteY5" fmla="*/ 2959250 h 3645712"/>
              <a:gd name="connsiteX6" fmla="*/ 640701 w 2590117"/>
              <a:gd name="connsiteY6" fmla="*/ 2883050 h 3645712"/>
              <a:gd name="connsiteX7" fmla="*/ 854061 w 2590117"/>
              <a:gd name="connsiteY7" fmla="*/ 2730650 h 3645712"/>
              <a:gd name="connsiteX8" fmla="*/ 945501 w 2590117"/>
              <a:gd name="connsiteY8" fmla="*/ 2654450 h 3645712"/>
              <a:gd name="connsiteX9" fmla="*/ 1082661 w 2590117"/>
              <a:gd name="connsiteY9" fmla="*/ 2486810 h 3645712"/>
              <a:gd name="connsiteX10" fmla="*/ 1113141 w 2590117"/>
              <a:gd name="connsiteY10" fmla="*/ 2441090 h 3645712"/>
              <a:gd name="connsiteX11" fmla="*/ 1158861 w 2590117"/>
              <a:gd name="connsiteY11" fmla="*/ 2395370 h 3645712"/>
              <a:gd name="connsiteX12" fmla="*/ 1235061 w 2590117"/>
              <a:gd name="connsiteY12" fmla="*/ 2258210 h 3645712"/>
              <a:gd name="connsiteX13" fmla="*/ 1296021 w 2590117"/>
              <a:gd name="connsiteY13" fmla="*/ 2151530 h 3645712"/>
              <a:gd name="connsiteX14" fmla="*/ 1341741 w 2590117"/>
              <a:gd name="connsiteY14" fmla="*/ 2105810 h 3645712"/>
              <a:gd name="connsiteX15" fmla="*/ 1448421 w 2590117"/>
              <a:gd name="connsiteY15" fmla="*/ 1968650 h 3645712"/>
              <a:gd name="connsiteX16" fmla="*/ 1494141 w 2590117"/>
              <a:gd name="connsiteY16" fmla="*/ 1938170 h 3645712"/>
              <a:gd name="connsiteX17" fmla="*/ 1570341 w 2590117"/>
              <a:gd name="connsiteY17" fmla="*/ 1801010 h 3645712"/>
              <a:gd name="connsiteX18" fmla="*/ 1600821 w 2590117"/>
              <a:gd name="connsiteY18" fmla="*/ 1755290 h 3645712"/>
              <a:gd name="connsiteX19" fmla="*/ 1646541 w 2590117"/>
              <a:gd name="connsiteY19" fmla="*/ 1724810 h 3645712"/>
              <a:gd name="connsiteX20" fmla="*/ 1722741 w 2590117"/>
              <a:gd name="connsiteY20" fmla="*/ 1587650 h 3645712"/>
              <a:gd name="connsiteX21" fmla="*/ 1783701 w 2590117"/>
              <a:gd name="connsiteY21" fmla="*/ 1496210 h 3645712"/>
              <a:gd name="connsiteX22" fmla="*/ 1814181 w 2590117"/>
              <a:gd name="connsiteY22" fmla="*/ 1450490 h 3645712"/>
              <a:gd name="connsiteX23" fmla="*/ 1859901 w 2590117"/>
              <a:gd name="connsiteY23" fmla="*/ 1404770 h 3645712"/>
              <a:gd name="connsiteX24" fmla="*/ 1936101 w 2590117"/>
              <a:gd name="connsiteY24" fmla="*/ 1267610 h 3645712"/>
              <a:gd name="connsiteX25" fmla="*/ 1966581 w 2590117"/>
              <a:gd name="connsiteY25" fmla="*/ 1221890 h 3645712"/>
              <a:gd name="connsiteX26" fmla="*/ 1981821 w 2590117"/>
              <a:gd name="connsiteY26" fmla="*/ 1176170 h 3645712"/>
              <a:gd name="connsiteX27" fmla="*/ 2042781 w 2590117"/>
              <a:gd name="connsiteY27" fmla="*/ 1084730 h 3645712"/>
              <a:gd name="connsiteX28" fmla="*/ 2088501 w 2590117"/>
              <a:gd name="connsiteY28" fmla="*/ 978050 h 3645712"/>
              <a:gd name="connsiteX29" fmla="*/ 2118981 w 2590117"/>
              <a:gd name="connsiteY29" fmla="*/ 932330 h 3645712"/>
              <a:gd name="connsiteX30" fmla="*/ 2134221 w 2590117"/>
              <a:gd name="connsiteY30" fmla="*/ 886610 h 3645712"/>
              <a:gd name="connsiteX31" fmla="*/ 2164701 w 2590117"/>
              <a:gd name="connsiteY31" fmla="*/ 840890 h 3645712"/>
              <a:gd name="connsiteX32" fmla="*/ 2225661 w 2590117"/>
              <a:gd name="connsiteY32" fmla="*/ 688490 h 3645712"/>
              <a:gd name="connsiteX33" fmla="*/ 2256141 w 2590117"/>
              <a:gd name="connsiteY33" fmla="*/ 642770 h 3645712"/>
              <a:gd name="connsiteX34" fmla="*/ 2286621 w 2590117"/>
              <a:gd name="connsiteY34" fmla="*/ 551330 h 3645712"/>
              <a:gd name="connsiteX35" fmla="*/ 2317101 w 2590117"/>
              <a:gd name="connsiteY35" fmla="*/ 490370 h 3645712"/>
              <a:gd name="connsiteX36" fmla="*/ 2347581 w 2590117"/>
              <a:gd name="connsiteY36" fmla="*/ 398930 h 3645712"/>
              <a:gd name="connsiteX37" fmla="*/ 2362821 w 2590117"/>
              <a:gd name="connsiteY37" fmla="*/ 353210 h 3645712"/>
              <a:gd name="connsiteX38" fmla="*/ 2378061 w 2590117"/>
              <a:gd name="connsiteY38" fmla="*/ 109370 h 3645712"/>
              <a:gd name="connsiteX39" fmla="*/ 2411230 w 2590117"/>
              <a:gd name="connsiteY39" fmla="*/ 1 h 3645712"/>
              <a:gd name="connsiteX40" fmla="*/ 2499084 w 2590117"/>
              <a:gd name="connsiteY40" fmla="*/ 0 h 3645712"/>
              <a:gd name="connsiteX41" fmla="*/ 2525082 w 2590117"/>
              <a:gd name="connsiteY41" fmla="*/ 150607 h 3645712"/>
              <a:gd name="connsiteX42" fmla="*/ 2515221 w 2590117"/>
              <a:gd name="connsiteY42" fmla="*/ 246530 h 3645712"/>
              <a:gd name="connsiteX43" fmla="*/ 2508049 w 2590117"/>
              <a:gd name="connsiteY43" fmla="*/ 511885 h 3645712"/>
              <a:gd name="connsiteX44" fmla="*/ 2571699 w 2590117"/>
              <a:gd name="connsiteY44" fmla="*/ 554019 h 3645712"/>
              <a:gd name="connsiteX45" fmla="*/ 2538528 w 2590117"/>
              <a:gd name="connsiteY45" fmla="*/ 796963 h 3645712"/>
              <a:gd name="connsiteX46" fmla="*/ 2517014 w 2590117"/>
              <a:gd name="connsiteY46" fmla="*/ 892886 h 3645712"/>
              <a:gd name="connsiteX47" fmla="*/ 2484741 w 2590117"/>
              <a:gd name="connsiteY47" fmla="*/ 993290 h 3645712"/>
              <a:gd name="connsiteX48" fmla="*/ 2436331 w 2590117"/>
              <a:gd name="connsiteY48" fmla="*/ 1147483 h 3645712"/>
              <a:gd name="connsiteX49" fmla="*/ 2499981 w 2590117"/>
              <a:gd name="connsiteY49" fmla="*/ 1206650 h 3645712"/>
              <a:gd name="connsiteX50" fmla="*/ 2582456 w 2590117"/>
              <a:gd name="connsiteY50" fmla="*/ 1256852 h 3645712"/>
              <a:gd name="connsiteX51" fmla="*/ 2576181 w 2590117"/>
              <a:gd name="connsiteY51" fmla="*/ 1343810 h 3645712"/>
              <a:gd name="connsiteX52" fmla="*/ 2545701 w 2590117"/>
              <a:gd name="connsiteY52" fmla="*/ 1435250 h 3645712"/>
              <a:gd name="connsiteX53" fmla="*/ 2530461 w 2590117"/>
              <a:gd name="connsiteY53" fmla="*/ 1480970 h 3645712"/>
              <a:gd name="connsiteX54" fmla="*/ 2464123 w 2590117"/>
              <a:gd name="connsiteY54" fmla="*/ 1583167 h 3645712"/>
              <a:gd name="connsiteX55" fmla="*/ 2393301 w 2590117"/>
              <a:gd name="connsiteY55" fmla="*/ 1709570 h 3645712"/>
              <a:gd name="connsiteX56" fmla="*/ 2362821 w 2590117"/>
              <a:gd name="connsiteY56" fmla="*/ 1755290 h 3645712"/>
              <a:gd name="connsiteX57" fmla="*/ 2362821 w 2590117"/>
              <a:gd name="connsiteY57" fmla="*/ 1816250 h 3645712"/>
              <a:gd name="connsiteX58" fmla="*/ 2369993 w 2590117"/>
              <a:gd name="connsiteY58" fmla="*/ 1906793 h 3645712"/>
              <a:gd name="connsiteX59" fmla="*/ 2324273 w 2590117"/>
              <a:gd name="connsiteY59" fmla="*/ 1983890 h 3645712"/>
              <a:gd name="connsiteX60" fmla="*/ 2286621 w 2590117"/>
              <a:gd name="connsiteY60" fmla="*/ 2029610 h 3645712"/>
              <a:gd name="connsiteX61" fmla="*/ 2272277 w 2590117"/>
              <a:gd name="connsiteY61" fmla="*/ 2064573 h 3645712"/>
              <a:gd name="connsiteX62" fmla="*/ 2134221 w 2590117"/>
              <a:gd name="connsiteY62" fmla="*/ 2197250 h 3645712"/>
              <a:gd name="connsiteX63" fmla="*/ 2103741 w 2590117"/>
              <a:gd name="connsiteY63" fmla="*/ 2242970 h 3645712"/>
              <a:gd name="connsiteX64" fmla="*/ 2073261 w 2590117"/>
              <a:gd name="connsiteY64" fmla="*/ 2288690 h 3645712"/>
              <a:gd name="connsiteX65" fmla="*/ 2023059 w 2590117"/>
              <a:gd name="connsiteY65" fmla="*/ 2330823 h 3645712"/>
              <a:gd name="connsiteX66" fmla="*/ 1981821 w 2590117"/>
              <a:gd name="connsiteY66" fmla="*/ 2395370 h 3645712"/>
              <a:gd name="connsiteX67" fmla="*/ 1922654 w 2590117"/>
              <a:gd name="connsiteY67" fmla="*/ 2450951 h 3645712"/>
              <a:gd name="connsiteX68" fmla="*/ 1890381 w 2590117"/>
              <a:gd name="connsiteY68" fmla="*/ 2502050 h 3645712"/>
              <a:gd name="connsiteX69" fmla="*/ 1905621 w 2590117"/>
              <a:gd name="connsiteY69" fmla="*/ 2547770 h 3645712"/>
              <a:gd name="connsiteX70" fmla="*/ 1946859 w 2590117"/>
              <a:gd name="connsiteY70" fmla="*/ 2607834 h 3645712"/>
              <a:gd name="connsiteX71" fmla="*/ 1875141 w 2590117"/>
              <a:gd name="connsiteY71" fmla="*/ 2700170 h 3645712"/>
              <a:gd name="connsiteX72" fmla="*/ 1829421 w 2590117"/>
              <a:gd name="connsiteY72" fmla="*/ 2715410 h 3645712"/>
              <a:gd name="connsiteX73" fmla="*/ 1737981 w 2590117"/>
              <a:gd name="connsiteY73" fmla="*/ 2776370 h 3645712"/>
              <a:gd name="connsiteX74" fmla="*/ 1692261 w 2590117"/>
              <a:gd name="connsiteY74" fmla="*/ 2806850 h 3645712"/>
              <a:gd name="connsiteX75" fmla="*/ 1646541 w 2590117"/>
              <a:gd name="connsiteY75" fmla="*/ 2822090 h 3645712"/>
              <a:gd name="connsiteX76" fmla="*/ 1463661 w 2590117"/>
              <a:gd name="connsiteY76" fmla="*/ 2913530 h 3645712"/>
              <a:gd name="connsiteX77" fmla="*/ 1417941 w 2590117"/>
              <a:gd name="connsiteY77" fmla="*/ 2928770 h 3645712"/>
              <a:gd name="connsiteX78" fmla="*/ 1372221 w 2590117"/>
              <a:gd name="connsiteY78" fmla="*/ 2944010 h 3645712"/>
              <a:gd name="connsiteX79" fmla="*/ 1341741 w 2590117"/>
              <a:gd name="connsiteY79" fmla="*/ 2989730 h 3645712"/>
              <a:gd name="connsiteX80" fmla="*/ 1296021 w 2590117"/>
              <a:gd name="connsiteY80" fmla="*/ 3004970 h 3645712"/>
              <a:gd name="connsiteX81" fmla="*/ 1250301 w 2590117"/>
              <a:gd name="connsiteY81" fmla="*/ 3035450 h 3645712"/>
              <a:gd name="connsiteX82" fmla="*/ 1233269 w 2590117"/>
              <a:gd name="connsiteY82" fmla="*/ 3333975 h 3645712"/>
              <a:gd name="connsiteX83" fmla="*/ 701661 w 2590117"/>
              <a:gd name="connsiteY83" fmla="*/ 3507890 h 3645712"/>
              <a:gd name="connsiteX84" fmla="*/ 469969 w 2590117"/>
              <a:gd name="connsiteY84" fmla="*/ 3572792 h 3645712"/>
              <a:gd name="connsiteX85" fmla="*/ 165063 w 2590117"/>
              <a:gd name="connsiteY85" fmla="*/ 3635458 h 3645712"/>
              <a:gd name="connsiteX86" fmla="*/ 40693 w 2590117"/>
              <a:gd name="connsiteY86" fmla="*/ 3297727 h 3645712"/>
              <a:gd name="connsiteX0" fmla="*/ 40693 w 2590117"/>
              <a:gd name="connsiteY0" fmla="*/ 3297727 h 3663447"/>
              <a:gd name="connsiteX1" fmla="*/ 6268 w 2590117"/>
              <a:gd name="connsiteY1" fmla="*/ 3096411 h 3663447"/>
              <a:gd name="connsiteX2" fmla="*/ 153021 w 2590117"/>
              <a:gd name="connsiteY2" fmla="*/ 3050690 h 3663447"/>
              <a:gd name="connsiteX3" fmla="*/ 213981 w 2590117"/>
              <a:gd name="connsiteY3" fmla="*/ 3035450 h 3663447"/>
              <a:gd name="connsiteX4" fmla="*/ 351141 w 2590117"/>
              <a:gd name="connsiteY4" fmla="*/ 2989730 h 3663447"/>
              <a:gd name="connsiteX5" fmla="*/ 457821 w 2590117"/>
              <a:gd name="connsiteY5" fmla="*/ 2959250 h 3663447"/>
              <a:gd name="connsiteX6" fmla="*/ 640701 w 2590117"/>
              <a:gd name="connsiteY6" fmla="*/ 2883050 h 3663447"/>
              <a:gd name="connsiteX7" fmla="*/ 854061 w 2590117"/>
              <a:gd name="connsiteY7" fmla="*/ 2730650 h 3663447"/>
              <a:gd name="connsiteX8" fmla="*/ 945501 w 2590117"/>
              <a:gd name="connsiteY8" fmla="*/ 2654450 h 3663447"/>
              <a:gd name="connsiteX9" fmla="*/ 1082661 w 2590117"/>
              <a:gd name="connsiteY9" fmla="*/ 2486810 h 3663447"/>
              <a:gd name="connsiteX10" fmla="*/ 1113141 w 2590117"/>
              <a:gd name="connsiteY10" fmla="*/ 2441090 h 3663447"/>
              <a:gd name="connsiteX11" fmla="*/ 1158861 w 2590117"/>
              <a:gd name="connsiteY11" fmla="*/ 2395370 h 3663447"/>
              <a:gd name="connsiteX12" fmla="*/ 1235061 w 2590117"/>
              <a:gd name="connsiteY12" fmla="*/ 2258210 h 3663447"/>
              <a:gd name="connsiteX13" fmla="*/ 1296021 w 2590117"/>
              <a:gd name="connsiteY13" fmla="*/ 2151530 h 3663447"/>
              <a:gd name="connsiteX14" fmla="*/ 1341741 w 2590117"/>
              <a:gd name="connsiteY14" fmla="*/ 2105810 h 3663447"/>
              <a:gd name="connsiteX15" fmla="*/ 1448421 w 2590117"/>
              <a:gd name="connsiteY15" fmla="*/ 1968650 h 3663447"/>
              <a:gd name="connsiteX16" fmla="*/ 1494141 w 2590117"/>
              <a:gd name="connsiteY16" fmla="*/ 1938170 h 3663447"/>
              <a:gd name="connsiteX17" fmla="*/ 1570341 w 2590117"/>
              <a:gd name="connsiteY17" fmla="*/ 1801010 h 3663447"/>
              <a:gd name="connsiteX18" fmla="*/ 1600821 w 2590117"/>
              <a:gd name="connsiteY18" fmla="*/ 1755290 h 3663447"/>
              <a:gd name="connsiteX19" fmla="*/ 1646541 w 2590117"/>
              <a:gd name="connsiteY19" fmla="*/ 1724810 h 3663447"/>
              <a:gd name="connsiteX20" fmla="*/ 1722741 w 2590117"/>
              <a:gd name="connsiteY20" fmla="*/ 1587650 h 3663447"/>
              <a:gd name="connsiteX21" fmla="*/ 1783701 w 2590117"/>
              <a:gd name="connsiteY21" fmla="*/ 1496210 h 3663447"/>
              <a:gd name="connsiteX22" fmla="*/ 1814181 w 2590117"/>
              <a:gd name="connsiteY22" fmla="*/ 1450490 h 3663447"/>
              <a:gd name="connsiteX23" fmla="*/ 1859901 w 2590117"/>
              <a:gd name="connsiteY23" fmla="*/ 1404770 h 3663447"/>
              <a:gd name="connsiteX24" fmla="*/ 1936101 w 2590117"/>
              <a:gd name="connsiteY24" fmla="*/ 1267610 h 3663447"/>
              <a:gd name="connsiteX25" fmla="*/ 1966581 w 2590117"/>
              <a:gd name="connsiteY25" fmla="*/ 1221890 h 3663447"/>
              <a:gd name="connsiteX26" fmla="*/ 1981821 w 2590117"/>
              <a:gd name="connsiteY26" fmla="*/ 1176170 h 3663447"/>
              <a:gd name="connsiteX27" fmla="*/ 2042781 w 2590117"/>
              <a:gd name="connsiteY27" fmla="*/ 1084730 h 3663447"/>
              <a:gd name="connsiteX28" fmla="*/ 2088501 w 2590117"/>
              <a:gd name="connsiteY28" fmla="*/ 978050 h 3663447"/>
              <a:gd name="connsiteX29" fmla="*/ 2118981 w 2590117"/>
              <a:gd name="connsiteY29" fmla="*/ 932330 h 3663447"/>
              <a:gd name="connsiteX30" fmla="*/ 2134221 w 2590117"/>
              <a:gd name="connsiteY30" fmla="*/ 886610 h 3663447"/>
              <a:gd name="connsiteX31" fmla="*/ 2164701 w 2590117"/>
              <a:gd name="connsiteY31" fmla="*/ 840890 h 3663447"/>
              <a:gd name="connsiteX32" fmla="*/ 2225661 w 2590117"/>
              <a:gd name="connsiteY32" fmla="*/ 688490 h 3663447"/>
              <a:gd name="connsiteX33" fmla="*/ 2256141 w 2590117"/>
              <a:gd name="connsiteY33" fmla="*/ 642770 h 3663447"/>
              <a:gd name="connsiteX34" fmla="*/ 2286621 w 2590117"/>
              <a:gd name="connsiteY34" fmla="*/ 551330 h 3663447"/>
              <a:gd name="connsiteX35" fmla="*/ 2317101 w 2590117"/>
              <a:gd name="connsiteY35" fmla="*/ 490370 h 3663447"/>
              <a:gd name="connsiteX36" fmla="*/ 2347581 w 2590117"/>
              <a:gd name="connsiteY36" fmla="*/ 398930 h 3663447"/>
              <a:gd name="connsiteX37" fmla="*/ 2362821 w 2590117"/>
              <a:gd name="connsiteY37" fmla="*/ 353210 h 3663447"/>
              <a:gd name="connsiteX38" fmla="*/ 2378061 w 2590117"/>
              <a:gd name="connsiteY38" fmla="*/ 109370 h 3663447"/>
              <a:gd name="connsiteX39" fmla="*/ 2411230 w 2590117"/>
              <a:gd name="connsiteY39" fmla="*/ 1 h 3663447"/>
              <a:gd name="connsiteX40" fmla="*/ 2499084 w 2590117"/>
              <a:gd name="connsiteY40" fmla="*/ 0 h 3663447"/>
              <a:gd name="connsiteX41" fmla="*/ 2525082 w 2590117"/>
              <a:gd name="connsiteY41" fmla="*/ 150607 h 3663447"/>
              <a:gd name="connsiteX42" fmla="*/ 2515221 w 2590117"/>
              <a:gd name="connsiteY42" fmla="*/ 246530 h 3663447"/>
              <a:gd name="connsiteX43" fmla="*/ 2508049 w 2590117"/>
              <a:gd name="connsiteY43" fmla="*/ 511885 h 3663447"/>
              <a:gd name="connsiteX44" fmla="*/ 2571699 w 2590117"/>
              <a:gd name="connsiteY44" fmla="*/ 554019 h 3663447"/>
              <a:gd name="connsiteX45" fmla="*/ 2538528 w 2590117"/>
              <a:gd name="connsiteY45" fmla="*/ 796963 h 3663447"/>
              <a:gd name="connsiteX46" fmla="*/ 2517014 w 2590117"/>
              <a:gd name="connsiteY46" fmla="*/ 892886 h 3663447"/>
              <a:gd name="connsiteX47" fmla="*/ 2484741 w 2590117"/>
              <a:gd name="connsiteY47" fmla="*/ 993290 h 3663447"/>
              <a:gd name="connsiteX48" fmla="*/ 2436331 w 2590117"/>
              <a:gd name="connsiteY48" fmla="*/ 1147483 h 3663447"/>
              <a:gd name="connsiteX49" fmla="*/ 2499981 w 2590117"/>
              <a:gd name="connsiteY49" fmla="*/ 1206650 h 3663447"/>
              <a:gd name="connsiteX50" fmla="*/ 2582456 w 2590117"/>
              <a:gd name="connsiteY50" fmla="*/ 1256852 h 3663447"/>
              <a:gd name="connsiteX51" fmla="*/ 2576181 w 2590117"/>
              <a:gd name="connsiteY51" fmla="*/ 1343810 h 3663447"/>
              <a:gd name="connsiteX52" fmla="*/ 2545701 w 2590117"/>
              <a:gd name="connsiteY52" fmla="*/ 1435250 h 3663447"/>
              <a:gd name="connsiteX53" fmla="*/ 2530461 w 2590117"/>
              <a:gd name="connsiteY53" fmla="*/ 1480970 h 3663447"/>
              <a:gd name="connsiteX54" fmla="*/ 2464123 w 2590117"/>
              <a:gd name="connsiteY54" fmla="*/ 1583167 h 3663447"/>
              <a:gd name="connsiteX55" fmla="*/ 2393301 w 2590117"/>
              <a:gd name="connsiteY55" fmla="*/ 1709570 h 3663447"/>
              <a:gd name="connsiteX56" fmla="*/ 2362821 w 2590117"/>
              <a:gd name="connsiteY56" fmla="*/ 1755290 h 3663447"/>
              <a:gd name="connsiteX57" fmla="*/ 2362821 w 2590117"/>
              <a:gd name="connsiteY57" fmla="*/ 1816250 h 3663447"/>
              <a:gd name="connsiteX58" fmla="*/ 2369993 w 2590117"/>
              <a:gd name="connsiteY58" fmla="*/ 1906793 h 3663447"/>
              <a:gd name="connsiteX59" fmla="*/ 2324273 w 2590117"/>
              <a:gd name="connsiteY59" fmla="*/ 1983890 h 3663447"/>
              <a:gd name="connsiteX60" fmla="*/ 2286621 w 2590117"/>
              <a:gd name="connsiteY60" fmla="*/ 2029610 h 3663447"/>
              <a:gd name="connsiteX61" fmla="*/ 2272277 w 2590117"/>
              <a:gd name="connsiteY61" fmla="*/ 2064573 h 3663447"/>
              <a:gd name="connsiteX62" fmla="*/ 2134221 w 2590117"/>
              <a:gd name="connsiteY62" fmla="*/ 2197250 h 3663447"/>
              <a:gd name="connsiteX63" fmla="*/ 2103741 w 2590117"/>
              <a:gd name="connsiteY63" fmla="*/ 2242970 h 3663447"/>
              <a:gd name="connsiteX64" fmla="*/ 2073261 w 2590117"/>
              <a:gd name="connsiteY64" fmla="*/ 2288690 h 3663447"/>
              <a:gd name="connsiteX65" fmla="*/ 2023059 w 2590117"/>
              <a:gd name="connsiteY65" fmla="*/ 2330823 h 3663447"/>
              <a:gd name="connsiteX66" fmla="*/ 1981821 w 2590117"/>
              <a:gd name="connsiteY66" fmla="*/ 2395370 h 3663447"/>
              <a:gd name="connsiteX67" fmla="*/ 1922654 w 2590117"/>
              <a:gd name="connsiteY67" fmla="*/ 2450951 h 3663447"/>
              <a:gd name="connsiteX68" fmla="*/ 1890381 w 2590117"/>
              <a:gd name="connsiteY68" fmla="*/ 2502050 h 3663447"/>
              <a:gd name="connsiteX69" fmla="*/ 1905621 w 2590117"/>
              <a:gd name="connsiteY69" fmla="*/ 2547770 h 3663447"/>
              <a:gd name="connsiteX70" fmla="*/ 1946859 w 2590117"/>
              <a:gd name="connsiteY70" fmla="*/ 2607834 h 3663447"/>
              <a:gd name="connsiteX71" fmla="*/ 1875141 w 2590117"/>
              <a:gd name="connsiteY71" fmla="*/ 2700170 h 3663447"/>
              <a:gd name="connsiteX72" fmla="*/ 1829421 w 2590117"/>
              <a:gd name="connsiteY72" fmla="*/ 2715410 h 3663447"/>
              <a:gd name="connsiteX73" fmla="*/ 1737981 w 2590117"/>
              <a:gd name="connsiteY73" fmla="*/ 2776370 h 3663447"/>
              <a:gd name="connsiteX74" fmla="*/ 1692261 w 2590117"/>
              <a:gd name="connsiteY74" fmla="*/ 2806850 h 3663447"/>
              <a:gd name="connsiteX75" fmla="*/ 1646541 w 2590117"/>
              <a:gd name="connsiteY75" fmla="*/ 2822090 h 3663447"/>
              <a:gd name="connsiteX76" fmla="*/ 1463661 w 2590117"/>
              <a:gd name="connsiteY76" fmla="*/ 2913530 h 3663447"/>
              <a:gd name="connsiteX77" fmla="*/ 1417941 w 2590117"/>
              <a:gd name="connsiteY77" fmla="*/ 2928770 h 3663447"/>
              <a:gd name="connsiteX78" fmla="*/ 1372221 w 2590117"/>
              <a:gd name="connsiteY78" fmla="*/ 2944010 h 3663447"/>
              <a:gd name="connsiteX79" fmla="*/ 1341741 w 2590117"/>
              <a:gd name="connsiteY79" fmla="*/ 2989730 h 3663447"/>
              <a:gd name="connsiteX80" fmla="*/ 1296021 w 2590117"/>
              <a:gd name="connsiteY80" fmla="*/ 3004970 h 3663447"/>
              <a:gd name="connsiteX81" fmla="*/ 1250301 w 2590117"/>
              <a:gd name="connsiteY81" fmla="*/ 3035450 h 3663447"/>
              <a:gd name="connsiteX82" fmla="*/ 1233269 w 2590117"/>
              <a:gd name="connsiteY82" fmla="*/ 3333975 h 3663447"/>
              <a:gd name="connsiteX83" fmla="*/ 701661 w 2590117"/>
              <a:gd name="connsiteY83" fmla="*/ 3507890 h 3663447"/>
              <a:gd name="connsiteX84" fmla="*/ 469969 w 2590117"/>
              <a:gd name="connsiteY84" fmla="*/ 3572792 h 3663447"/>
              <a:gd name="connsiteX85" fmla="*/ 284533 w 2590117"/>
              <a:gd name="connsiteY85" fmla="*/ 3636736 h 3663447"/>
              <a:gd name="connsiteX86" fmla="*/ 165063 w 2590117"/>
              <a:gd name="connsiteY86" fmla="*/ 3635458 h 3663447"/>
              <a:gd name="connsiteX87" fmla="*/ 40693 w 2590117"/>
              <a:gd name="connsiteY87" fmla="*/ 3297727 h 3663447"/>
              <a:gd name="connsiteX0" fmla="*/ 44127 w 2593551"/>
              <a:gd name="connsiteY0" fmla="*/ 3297727 h 3636736"/>
              <a:gd name="connsiteX1" fmla="*/ 9702 w 2593551"/>
              <a:gd name="connsiteY1" fmla="*/ 3096411 h 3636736"/>
              <a:gd name="connsiteX2" fmla="*/ 156455 w 2593551"/>
              <a:gd name="connsiteY2" fmla="*/ 3050690 h 3636736"/>
              <a:gd name="connsiteX3" fmla="*/ 217415 w 2593551"/>
              <a:gd name="connsiteY3" fmla="*/ 3035450 h 3636736"/>
              <a:gd name="connsiteX4" fmla="*/ 354575 w 2593551"/>
              <a:gd name="connsiteY4" fmla="*/ 2989730 h 3636736"/>
              <a:gd name="connsiteX5" fmla="*/ 461255 w 2593551"/>
              <a:gd name="connsiteY5" fmla="*/ 2959250 h 3636736"/>
              <a:gd name="connsiteX6" fmla="*/ 644135 w 2593551"/>
              <a:gd name="connsiteY6" fmla="*/ 2883050 h 3636736"/>
              <a:gd name="connsiteX7" fmla="*/ 857495 w 2593551"/>
              <a:gd name="connsiteY7" fmla="*/ 2730650 h 3636736"/>
              <a:gd name="connsiteX8" fmla="*/ 948935 w 2593551"/>
              <a:gd name="connsiteY8" fmla="*/ 2654450 h 3636736"/>
              <a:gd name="connsiteX9" fmla="*/ 1086095 w 2593551"/>
              <a:gd name="connsiteY9" fmla="*/ 2486810 h 3636736"/>
              <a:gd name="connsiteX10" fmla="*/ 1116575 w 2593551"/>
              <a:gd name="connsiteY10" fmla="*/ 2441090 h 3636736"/>
              <a:gd name="connsiteX11" fmla="*/ 1162295 w 2593551"/>
              <a:gd name="connsiteY11" fmla="*/ 2395370 h 3636736"/>
              <a:gd name="connsiteX12" fmla="*/ 1238495 w 2593551"/>
              <a:gd name="connsiteY12" fmla="*/ 2258210 h 3636736"/>
              <a:gd name="connsiteX13" fmla="*/ 1299455 w 2593551"/>
              <a:gd name="connsiteY13" fmla="*/ 2151530 h 3636736"/>
              <a:gd name="connsiteX14" fmla="*/ 1345175 w 2593551"/>
              <a:gd name="connsiteY14" fmla="*/ 2105810 h 3636736"/>
              <a:gd name="connsiteX15" fmla="*/ 1451855 w 2593551"/>
              <a:gd name="connsiteY15" fmla="*/ 1968650 h 3636736"/>
              <a:gd name="connsiteX16" fmla="*/ 1497575 w 2593551"/>
              <a:gd name="connsiteY16" fmla="*/ 1938170 h 3636736"/>
              <a:gd name="connsiteX17" fmla="*/ 1573775 w 2593551"/>
              <a:gd name="connsiteY17" fmla="*/ 1801010 h 3636736"/>
              <a:gd name="connsiteX18" fmla="*/ 1604255 w 2593551"/>
              <a:gd name="connsiteY18" fmla="*/ 1755290 h 3636736"/>
              <a:gd name="connsiteX19" fmla="*/ 1649975 w 2593551"/>
              <a:gd name="connsiteY19" fmla="*/ 1724810 h 3636736"/>
              <a:gd name="connsiteX20" fmla="*/ 1726175 w 2593551"/>
              <a:gd name="connsiteY20" fmla="*/ 1587650 h 3636736"/>
              <a:gd name="connsiteX21" fmla="*/ 1787135 w 2593551"/>
              <a:gd name="connsiteY21" fmla="*/ 1496210 h 3636736"/>
              <a:gd name="connsiteX22" fmla="*/ 1817615 w 2593551"/>
              <a:gd name="connsiteY22" fmla="*/ 1450490 h 3636736"/>
              <a:gd name="connsiteX23" fmla="*/ 1863335 w 2593551"/>
              <a:gd name="connsiteY23" fmla="*/ 1404770 h 3636736"/>
              <a:gd name="connsiteX24" fmla="*/ 1939535 w 2593551"/>
              <a:gd name="connsiteY24" fmla="*/ 1267610 h 3636736"/>
              <a:gd name="connsiteX25" fmla="*/ 1970015 w 2593551"/>
              <a:gd name="connsiteY25" fmla="*/ 1221890 h 3636736"/>
              <a:gd name="connsiteX26" fmla="*/ 1985255 w 2593551"/>
              <a:gd name="connsiteY26" fmla="*/ 1176170 h 3636736"/>
              <a:gd name="connsiteX27" fmla="*/ 2046215 w 2593551"/>
              <a:gd name="connsiteY27" fmla="*/ 1084730 h 3636736"/>
              <a:gd name="connsiteX28" fmla="*/ 2091935 w 2593551"/>
              <a:gd name="connsiteY28" fmla="*/ 978050 h 3636736"/>
              <a:gd name="connsiteX29" fmla="*/ 2122415 w 2593551"/>
              <a:gd name="connsiteY29" fmla="*/ 932330 h 3636736"/>
              <a:gd name="connsiteX30" fmla="*/ 2137655 w 2593551"/>
              <a:gd name="connsiteY30" fmla="*/ 886610 h 3636736"/>
              <a:gd name="connsiteX31" fmla="*/ 2168135 w 2593551"/>
              <a:gd name="connsiteY31" fmla="*/ 840890 h 3636736"/>
              <a:gd name="connsiteX32" fmla="*/ 2229095 w 2593551"/>
              <a:gd name="connsiteY32" fmla="*/ 688490 h 3636736"/>
              <a:gd name="connsiteX33" fmla="*/ 2259575 w 2593551"/>
              <a:gd name="connsiteY33" fmla="*/ 642770 h 3636736"/>
              <a:gd name="connsiteX34" fmla="*/ 2290055 w 2593551"/>
              <a:gd name="connsiteY34" fmla="*/ 551330 h 3636736"/>
              <a:gd name="connsiteX35" fmla="*/ 2320535 w 2593551"/>
              <a:gd name="connsiteY35" fmla="*/ 490370 h 3636736"/>
              <a:gd name="connsiteX36" fmla="*/ 2351015 w 2593551"/>
              <a:gd name="connsiteY36" fmla="*/ 398930 h 3636736"/>
              <a:gd name="connsiteX37" fmla="*/ 2366255 w 2593551"/>
              <a:gd name="connsiteY37" fmla="*/ 353210 h 3636736"/>
              <a:gd name="connsiteX38" fmla="*/ 2381495 w 2593551"/>
              <a:gd name="connsiteY38" fmla="*/ 109370 h 3636736"/>
              <a:gd name="connsiteX39" fmla="*/ 2414664 w 2593551"/>
              <a:gd name="connsiteY39" fmla="*/ 1 h 3636736"/>
              <a:gd name="connsiteX40" fmla="*/ 2502518 w 2593551"/>
              <a:gd name="connsiteY40" fmla="*/ 0 h 3636736"/>
              <a:gd name="connsiteX41" fmla="*/ 2528516 w 2593551"/>
              <a:gd name="connsiteY41" fmla="*/ 150607 h 3636736"/>
              <a:gd name="connsiteX42" fmla="*/ 2518655 w 2593551"/>
              <a:gd name="connsiteY42" fmla="*/ 246530 h 3636736"/>
              <a:gd name="connsiteX43" fmla="*/ 2511483 w 2593551"/>
              <a:gd name="connsiteY43" fmla="*/ 511885 h 3636736"/>
              <a:gd name="connsiteX44" fmla="*/ 2575133 w 2593551"/>
              <a:gd name="connsiteY44" fmla="*/ 554019 h 3636736"/>
              <a:gd name="connsiteX45" fmla="*/ 2541962 w 2593551"/>
              <a:gd name="connsiteY45" fmla="*/ 796963 h 3636736"/>
              <a:gd name="connsiteX46" fmla="*/ 2520448 w 2593551"/>
              <a:gd name="connsiteY46" fmla="*/ 892886 h 3636736"/>
              <a:gd name="connsiteX47" fmla="*/ 2488175 w 2593551"/>
              <a:gd name="connsiteY47" fmla="*/ 993290 h 3636736"/>
              <a:gd name="connsiteX48" fmla="*/ 2439765 w 2593551"/>
              <a:gd name="connsiteY48" fmla="*/ 1147483 h 3636736"/>
              <a:gd name="connsiteX49" fmla="*/ 2503415 w 2593551"/>
              <a:gd name="connsiteY49" fmla="*/ 1206650 h 3636736"/>
              <a:gd name="connsiteX50" fmla="*/ 2585890 w 2593551"/>
              <a:gd name="connsiteY50" fmla="*/ 1256852 h 3636736"/>
              <a:gd name="connsiteX51" fmla="*/ 2579615 w 2593551"/>
              <a:gd name="connsiteY51" fmla="*/ 1343810 h 3636736"/>
              <a:gd name="connsiteX52" fmla="*/ 2549135 w 2593551"/>
              <a:gd name="connsiteY52" fmla="*/ 1435250 h 3636736"/>
              <a:gd name="connsiteX53" fmla="*/ 2533895 w 2593551"/>
              <a:gd name="connsiteY53" fmla="*/ 1480970 h 3636736"/>
              <a:gd name="connsiteX54" fmla="*/ 2467557 w 2593551"/>
              <a:gd name="connsiteY54" fmla="*/ 1583167 h 3636736"/>
              <a:gd name="connsiteX55" fmla="*/ 2396735 w 2593551"/>
              <a:gd name="connsiteY55" fmla="*/ 1709570 h 3636736"/>
              <a:gd name="connsiteX56" fmla="*/ 2366255 w 2593551"/>
              <a:gd name="connsiteY56" fmla="*/ 1755290 h 3636736"/>
              <a:gd name="connsiteX57" fmla="*/ 2366255 w 2593551"/>
              <a:gd name="connsiteY57" fmla="*/ 1816250 h 3636736"/>
              <a:gd name="connsiteX58" fmla="*/ 2373427 w 2593551"/>
              <a:gd name="connsiteY58" fmla="*/ 1906793 h 3636736"/>
              <a:gd name="connsiteX59" fmla="*/ 2327707 w 2593551"/>
              <a:gd name="connsiteY59" fmla="*/ 1983890 h 3636736"/>
              <a:gd name="connsiteX60" fmla="*/ 2290055 w 2593551"/>
              <a:gd name="connsiteY60" fmla="*/ 2029610 h 3636736"/>
              <a:gd name="connsiteX61" fmla="*/ 2275711 w 2593551"/>
              <a:gd name="connsiteY61" fmla="*/ 2064573 h 3636736"/>
              <a:gd name="connsiteX62" fmla="*/ 2137655 w 2593551"/>
              <a:gd name="connsiteY62" fmla="*/ 2197250 h 3636736"/>
              <a:gd name="connsiteX63" fmla="*/ 2107175 w 2593551"/>
              <a:gd name="connsiteY63" fmla="*/ 2242970 h 3636736"/>
              <a:gd name="connsiteX64" fmla="*/ 2076695 w 2593551"/>
              <a:gd name="connsiteY64" fmla="*/ 2288690 h 3636736"/>
              <a:gd name="connsiteX65" fmla="*/ 2026493 w 2593551"/>
              <a:gd name="connsiteY65" fmla="*/ 2330823 h 3636736"/>
              <a:gd name="connsiteX66" fmla="*/ 1985255 w 2593551"/>
              <a:gd name="connsiteY66" fmla="*/ 2395370 h 3636736"/>
              <a:gd name="connsiteX67" fmla="*/ 1926088 w 2593551"/>
              <a:gd name="connsiteY67" fmla="*/ 2450951 h 3636736"/>
              <a:gd name="connsiteX68" fmla="*/ 1893815 w 2593551"/>
              <a:gd name="connsiteY68" fmla="*/ 2502050 h 3636736"/>
              <a:gd name="connsiteX69" fmla="*/ 1909055 w 2593551"/>
              <a:gd name="connsiteY69" fmla="*/ 2547770 h 3636736"/>
              <a:gd name="connsiteX70" fmla="*/ 1950293 w 2593551"/>
              <a:gd name="connsiteY70" fmla="*/ 2607834 h 3636736"/>
              <a:gd name="connsiteX71" fmla="*/ 1878575 w 2593551"/>
              <a:gd name="connsiteY71" fmla="*/ 2700170 h 3636736"/>
              <a:gd name="connsiteX72" fmla="*/ 1832855 w 2593551"/>
              <a:gd name="connsiteY72" fmla="*/ 2715410 h 3636736"/>
              <a:gd name="connsiteX73" fmla="*/ 1741415 w 2593551"/>
              <a:gd name="connsiteY73" fmla="*/ 2776370 h 3636736"/>
              <a:gd name="connsiteX74" fmla="*/ 1695695 w 2593551"/>
              <a:gd name="connsiteY74" fmla="*/ 2806850 h 3636736"/>
              <a:gd name="connsiteX75" fmla="*/ 1649975 w 2593551"/>
              <a:gd name="connsiteY75" fmla="*/ 2822090 h 3636736"/>
              <a:gd name="connsiteX76" fmla="*/ 1467095 w 2593551"/>
              <a:gd name="connsiteY76" fmla="*/ 2913530 h 3636736"/>
              <a:gd name="connsiteX77" fmla="*/ 1421375 w 2593551"/>
              <a:gd name="connsiteY77" fmla="*/ 2928770 h 3636736"/>
              <a:gd name="connsiteX78" fmla="*/ 1375655 w 2593551"/>
              <a:gd name="connsiteY78" fmla="*/ 2944010 h 3636736"/>
              <a:gd name="connsiteX79" fmla="*/ 1345175 w 2593551"/>
              <a:gd name="connsiteY79" fmla="*/ 2989730 h 3636736"/>
              <a:gd name="connsiteX80" fmla="*/ 1299455 w 2593551"/>
              <a:gd name="connsiteY80" fmla="*/ 3004970 h 3636736"/>
              <a:gd name="connsiteX81" fmla="*/ 1253735 w 2593551"/>
              <a:gd name="connsiteY81" fmla="*/ 3035450 h 3636736"/>
              <a:gd name="connsiteX82" fmla="*/ 1236703 w 2593551"/>
              <a:gd name="connsiteY82" fmla="*/ 3333975 h 3636736"/>
              <a:gd name="connsiteX83" fmla="*/ 705095 w 2593551"/>
              <a:gd name="connsiteY83" fmla="*/ 3507890 h 3636736"/>
              <a:gd name="connsiteX84" fmla="*/ 473403 w 2593551"/>
              <a:gd name="connsiteY84" fmla="*/ 3572792 h 3636736"/>
              <a:gd name="connsiteX85" fmla="*/ 287967 w 2593551"/>
              <a:gd name="connsiteY85" fmla="*/ 3636736 h 3636736"/>
              <a:gd name="connsiteX86" fmla="*/ 44127 w 2593551"/>
              <a:gd name="connsiteY86" fmla="*/ 3297727 h 3636736"/>
              <a:gd name="connsiteX0" fmla="*/ 44127 w 2593551"/>
              <a:gd name="connsiteY0" fmla="*/ 3297727 h 3636736"/>
              <a:gd name="connsiteX1" fmla="*/ 9702 w 2593551"/>
              <a:gd name="connsiteY1" fmla="*/ 3096411 h 3636736"/>
              <a:gd name="connsiteX2" fmla="*/ 156455 w 2593551"/>
              <a:gd name="connsiteY2" fmla="*/ 3050690 h 3636736"/>
              <a:gd name="connsiteX3" fmla="*/ 217415 w 2593551"/>
              <a:gd name="connsiteY3" fmla="*/ 3035450 h 3636736"/>
              <a:gd name="connsiteX4" fmla="*/ 354575 w 2593551"/>
              <a:gd name="connsiteY4" fmla="*/ 2989730 h 3636736"/>
              <a:gd name="connsiteX5" fmla="*/ 461255 w 2593551"/>
              <a:gd name="connsiteY5" fmla="*/ 2959250 h 3636736"/>
              <a:gd name="connsiteX6" fmla="*/ 644135 w 2593551"/>
              <a:gd name="connsiteY6" fmla="*/ 2883050 h 3636736"/>
              <a:gd name="connsiteX7" fmla="*/ 857495 w 2593551"/>
              <a:gd name="connsiteY7" fmla="*/ 2730650 h 3636736"/>
              <a:gd name="connsiteX8" fmla="*/ 948935 w 2593551"/>
              <a:gd name="connsiteY8" fmla="*/ 2654450 h 3636736"/>
              <a:gd name="connsiteX9" fmla="*/ 1086095 w 2593551"/>
              <a:gd name="connsiteY9" fmla="*/ 2486810 h 3636736"/>
              <a:gd name="connsiteX10" fmla="*/ 1116575 w 2593551"/>
              <a:gd name="connsiteY10" fmla="*/ 2441090 h 3636736"/>
              <a:gd name="connsiteX11" fmla="*/ 1162295 w 2593551"/>
              <a:gd name="connsiteY11" fmla="*/ 2395370 h 3636736"/>
              <a:gd name="connsiteX12" fmla="*/ 1238495 w 2593551"/>
              <a:gd name="connsiteY12" fmla="*/ 2258210 h 3636736"/>
              <a:gd name="connsiteX13" fmla="*/ 1299455 w 2593551"/>
              <a:gd name="connsiteY13" fmla="*/ 2151530 h 3636736"/>
              <a:gd name="connsiteX14" fmla="*/ 1345175 w 2593551"/>
              <a:gd name="connsiteY14" fmla="*/ 2105810 h 3636736"/>
              <a:gd name="connsiteX15" fmla="*/ 1451855 w 2593551"/>
              <a:gd name="connsiteY15" fmla="*/ 1968650 h 3636736"/>
              <a:gd name="connsiteX16" fmla="*/ 1497575 w 2593551"/>
              <a:gd name="connsiteY16" fmla="*/ 1938170 h 3636736"/>
              <a:gd name="connsiteX17" fmla="*/ 1573775 w 2593551"/>
              <a:gd name="connsiteY17" fmla="*/ 1801010 h 3636736"/>
              <a:gd name="connsiteX18" fmla="*/ 1604255 w 2593551"/>
              <a:gd name="connsiteY18" fmla="*/ 1755290 h 3636736"/>
              <a:gd name="connsiteX19" fmla="*/ 1649975 w 2593551"/>
              <a:gd name="connsiteY19" fmla="*/ 1724810 h 3636736"/>
              <a:gd name="connsiteX20" fmla="*/ 1726175 w 2593551"/>
              <a:gd name="connsiteY20" fmla="*/ 1587650 h 3636736"/>
              <a:gd name="connsiteX21" fmla="*/ 1787135 w 2593551"/>
              <a:gd name="connsiteY21" fmla="*/ 1496210 h 3636736"/>
              <a:gd name="connsiteX22" fmla="*/ 1817615 w 2593551"/>
              <a:gd name="connsiteY22" fmla="*/ 1450490 h 3636736"/>
              <a:gd name="connsiteX23" fmla="*/ 1863335 w 2593551"/>
              <a:gd name="connsiteY23" fmla="*/ 1404770 h 3636736"/>
              <a:gd name="connsiteX24" fmla="*/ 1939535 w 2593551"/>
              <a:gd name="connsiteY24" fmla="*/ 1267610 h 3636736"/>
              <a:gd name="connsiteX25" fmla="*/ 1970015 w 2593551"/>
              <a:gd name="connsiteY25" fmla="*/ 1221890 h 3636736"/>
              <a:gd name="connsiteX26" fmla="*/ 1985255 w 2593551"/>
              <a:gd name="connsiteY26" fmla="*/ 1176170 h 3636736"/>
              <a:gd name="connsiteX27" fmla="*/ 2046215 w 2593551"/>
              <a:gd name="connsiteY27" fmla="*/ 1084730 h 3636736"/>
              <a:gd name="connsiteX28" fmla="*/ 2091935 w 2593551"/>
              <a:gd name="connsiteY28" fmla="*/ 978050 h 3636736"/>
              <a:gd name="connsiteX29" fmla="*/ 2122415 w 2593551"/>
              <a:gd name="connsiteY29" fmla="*/ 932330 h 3636736"/>
              <a:gd name="connsiteX30" fmla="*/ 2137655 w 2593551"/>
              <a:gd name="connsiteY30" fmla="*/ 886610 h 3636736"/>
              <a:gd name="connsiteX31" fmla="*/ 2168135 w 2593551"/>
              <a:gd name="connsiteY31" fmla="*/ 840890 h 3636736"/>
              <a:gd name="connsiteX32" fmla="*/ 2229095 w 2593551"/>
              <a:gd name="connsiteY32" fmla="*/ 688490 h 3636736"/>
              <a:gd name="connsiteX33" fmla="*/ 2259575 w 2593551"/>
              <a:gd name="connsiteY33" fmla="*/ 642770 h 3636736"/>
              <a:gd name="connsiteX34" fmla="*/ 2290055 w 2593551"/>
              <a:gd name="connsiteY34" fmla="*/ 551330 h 3636736"/>
              <a:gd name="connsiteX35" fmla="*/ 2320535 w 2593551"/>
              <a:gd name="connsiteY35" fmla="*/ 490370 h 3636736"/>
              <a:gd name="connsiteX36" fmla="*/ 2351015 w 2593551"/>
              <a:gd name="connsiteY36" fmla="*/ 398930 h 3636736"/>
              <a:gd name="connsiteX37" fmla="*/ 2366255 w 2593551"/>
              <a:gd name="connsiteY37" fmla="*/ 353210 h 3636736"/>
              <a:gd name="connsiteX38" fmla="*/ 2381495 w 2593551"/>
              <a:gd name="connsiteY38" fmla="*/ 109370 h 3636736"/>
              <a:gd name="connsiteX39" fmla="*/ 2414664 w 2593551"/>
              <a:gd name="connsiteY39" fmla="*/ 1 h 3636736"/>
              <a:gd name="connsiteX40" fmla="*/ 2502518 w 2593551"/>
              <a:gd name="connsiteY40" fmla="*/ 0 h 3636736"/>
              <a:gd name="connsiteX41" fmla="*/ 2528516 w 2593551"/>
              <a:gd name="connsiteY41" fmla="*/ 150607 h 3636736"/>
              <a:gd name="connsiteX42" fmla="*/ 2518655 w 2593551"/>
              <a:gd name="connsiteY42" fmla="*/ 246530 h 3636736"/>
              <a:gd name="connsiteX43" fmla="*/ 2511483 w 2593551"/>
              <a:gd name="connsiteY43" fmla="*/ 511885 h 3636736"/>
              <a:gd name="connsiteX44" fmla="*/ 2575133 w 2593551"/>
              <a:gd name="connsiteY44" fmla="*/ 554019 h 3636736"/>
              <a:gd name="connsiteX45" fmla="*/ 2541962 w 2593551"/>
              <a:gd name="connsiteY45" fmla="*/ 796963 h 3636736"/>
              <a:gd name="connsiteX46" fmla="*/ 2520448 w 2593551"/>
              <a:gd name="connsiteY46" fmla="*/ 892886 h 3636736"/>
              <a:gd name="connsiteX47" fmla="*/ 2488175 w 2593551"/>
              <a:gd name="connsiteY47" fmla="*/ 993290 h 3636736"/>
              <a:gd name="connsiteX48" fmla="*/ 2439765 w 2593551"/>
              <a:gd name="connsiteY48" fmla="*/ 1147483 h 3636736"/>
              <a:gd name="connsiteX49" fmla="*/ 2503415 w 2593551"/>
              <a:gd name="connsiteY49" fmla="*/ 1206650 h 3636736"/>
              <a:gd name="connsiteX50" fmla="*/ 2585890 w 2593551"/>
              <a:gd name="connsiteY50" fmla="*/ 1256852 h 3636736"/>
              <a:gd name="connsiteX51" fmla="*/ 2579615 w 2593551"/>
              <a:gd name="connsiteY51" fmla="*/ 1343810 h 3636736"/>
              <a:gd name="connsiteX52" fmla="*/ 2549135 w 2593551"/>
              <a:gd name="connsiteY52" fmla="*/ 1435250 h 3636736"/>
              <a:gd name="connsiteX53" fmla="*/ 2533895 w 2593551"/>
              <a:gd name="connsiteY53" fmla="*/ 1480970 h 3636736"/>
              <a:gd name="connsiteX54" fmla="*/ 2467557 w 2593551"/>
              <a:gd name="connsiteY54" fmla="*/ 1583167 h 3636736"/>
              <a:gd name="connsiteX55" fmla="*/ 2396735 w 2593551"/>
              <a:gd name="connsiteY55" fmla="*/ 1709570 h 3636736"/>
              <a:gd name="connsiteX56" fmla="*/ 2366255 w 2593551"/>
              <a:gd name="connsiteY56" fmla="*/ 1755290 h 3636736"/>
              <a:gd name="connsiteX57" fmla="*/ 2366255 w 2593551"/>
              <a:gd name="connsiteY57" fmla="*/ 1816250 h 3636736"/>
              <a:gd name="connsiteX58" fmla="*/ 2373427 w 2593551"/>
              <a:gd name="connsiteY58" fmla="*/ 1906793 h 3636736"/>
              <a:gd name="connsiteX59" fmla="*/ 2327707 w 2593551"/>
              <a:gd name="connsiteY59" fmla="*/ 1983890 h 3636736"/>
              <a:gd name="connsiteX60" fmla="*/ 2290055 w 2593551"/>
              <a:gd name="connsiteY60" fmla="*/ 2029610 h 3636736"/>
              <a:gd name="connsiteX61" fmla="*/ 2275711 w 2593551"/>
              <a:gd name="connsiteY61" fmla="*/ 2064573 h 3636736"/>
              <a:gd name="connsiteX62" fmla="*/ 2137655 w 2593551"/>
              <a:gd name="connsiteY62" fmla="*/ 2197250 h 3636736"/>
              <a:gd name="connsiteX63" fmla="*/ 2107175 w 2593551"/>
              <a:gd name="connsiteY63" fmla="*/ 2242970 h 3636736"/>
              <a:gd name="connsiteX64" fmla="*/ 2076695 w 2593551"/>
              <a:gd name="connsiteY64" fmla="*/ 2288690 h 3636736"/>
              <a:gd name="connsiteX65" fmla="*/ 2026493 w 2593551"/>
              <a:gd name="connsiteY65" fmla="*/ 2330823 h 3636736"/>
              <a:gd name="connsiteX66" fmla="*/ 1985255 w 2593551"/>
              <a:gd name="connsiteY66" fmla="*/ 2395370 h 3636736"/>
              <a:gd name="connsiteX67" fmla="*/ 1926088 w 2593551"/>
              <a:gd name="connsiteY67" fmla="*/ 2450951 h 3636736"/>
              <a:gd name="connsiteX68" fmla="*/ 1893815 w 2593551"/>
              <a:gd name="connsiteY68" fmla="*/ 2502050 h 3636736"/>
              <a:gd name="connsiteX69" fmla="*/ 1909055 w 2593551"/>
              <a:gd name="connsiteY69" fmla="*/ 2547770 h 3636736"/>
              <a:gd name="connsiteX70" fmla="*/ 1950293 w 2593551"/>
              <a:gd name="connsiteY70" fmla="*/ 2607834 h 3636736"/>
              <a:gd name="connsiteX71" fmla="*/ 1878575 w 2593551"/>
              <a:gd name="connsiteY71" fmla="*/ 2700170 h 3636736"/>
              <a:gd name="connsiteX72" fmla="*/ 1832855 w 2593551"/>
              <a:gd name="connsiteY72" fmla="*/ 2715410 h 3636736"/>
              <a:gd name="connsiteX73" fmla="*/ 1741415 w 2593551"/>
              <a:gd name="connsiteY73" fmla="*/ 2776370 h 3636736"/>
              <a:gd name="connsiteX74" fmla="*/ 1695695 w 2593551"/>
              <a:gd name="connsiteY74" fmla="*/ 2806850 h 3636736"/>
              <a:gd name="connsiteX75" fmla="*/ 1649975 w 2593551"/>
              <a:gd name="connsiteY75" fmla="*/ 2822090 h 3636736"/>
              <a:gd name="connsiteX76" fmla="*/ 1467095 w 2593551"/>
              <a:gd name="connsiteY76" fmla="*/ 2913530 h 3636736"/>
              <a:gd name="connsiteX77" fmla="*/ 1421375 w 2593551"/>
              <a:gd name="connsiteY77" fmla="*/ 2928770 h 3636736"/>
              <a:gd name="connsiteX78" fmla="*/ 1375655 w 2593551"/>
              <a:gd name="connsiteY78" fmla="*/ 2944010 h 3636736"/>
              <a:gd name="connsiteX79" fmla="*/ 1345175 w 2593551"/>
              <a:gd name="connsiteY79" fmla="*/ 2989730 h 3636736"/>
              <a:gd name="connsiteX80" fmla="*/ 1299455 w 2593551"/>
              <a:gd name="connsiteY80" fmla="*/ 3004970 h 3636736"/>
              <a:gd name="connsiteX81" fmla="*/ 1253735 w 2593551"/>
              <a:gd name="connsiteY81" fmla="*/ 3035450 h 3636736"/>
              <a:gd name="connsiteX82" fmla="*/ 1236703 w 2593551"/>
              <a:gd name="connsiteY82" fmla="*/ 3333975 h 3636736"/>
              <a:gd name="connsiteX83" fmla="*/ 705095 w 2593551"/>
              <a:gd name="connsiteY83" fmla="*/ 3507890 h 3636736"/>
              <a:gd name="connsiteX84" fmla="*/ 473403 w 2593551"/>
              <a:gd name="connsiteY84" fmla="*/ 3572792 h 3636736"/>
              <a:gd name="connsiteX85" fmla="*/ 287967 w 2593551"/>
              <a:gd name="connsiteY85" fmla="*/ 3636736 h 3636736"/>
              <a:gd name="connsiteX86" fmla="*/ 182459 w 2593551"/>
              <a:gd name="connsiteY86" fmla="*/ 3524834 h 3636736"/>
              <a:gd name="connsiteX87" fmla="*/ 44127 w 2593551"/>
              <a:gd name="connsiteY87" fmla="*/ 3297727 h 3636736"/>
              <a:gd name="connsiteX0" fmla="*/ 40335 w 2589759"/>
              <a:gd name="connsiteY0" fmla="*/ 3297727 h 3636736"/>
              <a:gd name="connsiteX1" fmla="*/ 5910 w 2589759"/>
              <a:gd name="connsiteY1" fmla="*/ 3096411 h 3636736"/>
              <a:gd name="connsiteX2" fmla="*/ 152663 w 2589759"/>
              <a:gd name="connsiteY2" fmla="*/ 3050690 h 3636736"/>
              <a:gd name="connsiteX3" fmla="*/ 213623 w 2589759"/>
              <a:gd name="connsiteY3" fmla="*/ 3035450 h 3636736"/>
              <a:gd name="connsiteX4" fmla="*/ 350783 w 2589759"/>
              <a:gd name="connsiteY4" fmla="*/ 2989730 h 3636736"/>
              <a:gd name="connsiteX5" fmla="*/ 457463 w 2589759"/>
              <a:gd name="connsiteY5" fmla="*/ 2959250 h 3636736"/>
              <a:gd name="connsiteX6" fmla="*/ 640343 w 2589759"/>
              <a:gd name="connsiteY6" fmla="*/ 2883050 h 3636736"/>
              <a:gd name="connsiteX7" fmla="*/ 853703 w 2589759"/>
              <a:gd name="connsiteY7" fmla="*/ 2730650 h 3636736"/>
              <a:gd name="connsiteX8" fmla="*/ 945143 w 2589759"/>
              <a:gd name="connsiteY8" fmla="*/ 2654450 h 3636736"/>
              <a:gd name="connsiteX9" fmla="*/ 1082303 w 2589759"/>
              <a:gd name="connsiteY9" fmla="*/ 2486810 h 3636736"/>
              <a:gd name="connsiteX10" fmla="*/ 1112783 w 2589759"/>
              <a:gd name="connsiteY10" fmla="*/ 2441090 h 3636736"/>
              <a:gd name="connsiteX11" fmla="*/ 1158503 w 2589759"/>
              <a:gd name="connsiteY11" fmla="*/ 2395370 h 3636736"/>
              <a:gd name="connsiteX12" fmla="*/ 1234703 w 2589759"/>
              <a:gd name="connsiteY12" fmla="*/ 2258210 h 3636736"/>
              <a:gd name="connsiteX13" fmla="*/ 1295663 w 2589759"/>
              <a:gd name="connsiteY13" fmla="*/ 2151530 h 3636736"/>
              <a:gd name="connsiteX14" fmla="*/ 1341383 w 2589759"/>
              <a:gd name="connsiteY14" fmla="*/ 2105810 h 3636736"/>
              <a:gd name="connsiteX15" fmla="*/ 1448063 w 2589759"/>
              <a:gd name="connsiteY15" fmla="*/ 1968650 h 3636736"/>
              <a:gd name="connsiteX16" fmla="*/ 1493783 w 2589759"/>
              <a:gd name="connsiteY16" fmla="*/ 1938170 h 3636736"/>
              <a:gd name="connsiteX17" fmla="*/ 1569983 w 2589759"/>
              <a:gd name="connsiteY17" fmla="*/ 1801010 h 3636736"/>
              <a:gd name="connsiteX18" fmla="*/ 1600463 w 2589759"/>
              <a:gd name="connsiteY18" fmla="*/ 1755290 h 3636736"/>
              <a:gd name="connsiteX19" fmla="*/ 1646183 w 2589759"/>
              <a:gd name="connsiteY19" fmla="*/ 1724810 h 3636736"/>
              <a:gd name="connsiteX20" fmla="*/ 1722383 w 2589759"/>
              <a:gd name="connsiteY20" fmla="*/ 1587650 h 3636736"/>
              <a:gd name="connsiteX21" fmla="*/ 1783343 w 2589759"/>
              <a:gd name="connsiteY21" fmla="*/ 1496210 h 3636736"/>
              <a:gd name="connsiteX22" fmla="*/ 1813823 w 2589759"/>
              <a:gd name="connsiteY22" fmla="*/ 1450490 h 3636736"/>
              <a:gd name="connsiteX23" fmla="*/ 1859543 w 2589759"/>
              <a:gd name="connsiteY23" fmla="*/ 1404770 h 3636736"/>
              <a:gd name="connsiteX24" fmla="*/ 1935743 w 2589759"/>
              <a:gd name="connsiteY24" fmla="*/ 1267610 h 3636736"/>
              <a:gd name="connsiteX25" fmla="*/ 1966223 w 2589759"/>
              <a:gd name="connsiteY25" fmla="*/ 1221890 h 3636736"/>
              <a:gd name="connsiteX26" fmla="*/ 1981463 w 2589759"/>
              <a:gd name="connsiteY26" fmla="*/ 1176170 h 3636736"/>
              <a:gd name="connsiteX27" fmla="*/ 2042423 w 2589759"/>
              <a:gd name="connsiteY27" fmla="*/ 1084730 h 3636736"/>
              <a:gd name="connsiteX28" fmla="*/ 2088143 w 2589759"/>
              <a:gd name="connsiteY28" fmla="*/ 978050 h 3636736"/>
              <a:gd name="connsiteX29" fmla="*/ 2118623 w 2589759"/>
              <a:gd name="connsiteY29" fmla="*/ 932330 h 3636736"/>
              <a:gd name="connsiteX30" fmla="*/ 2133863 w 2589759"/>
              <a:gd name="connsiteY30" fmla="*/ 886610 h 3636736"/>
              <a:gd name="connsiteX31" fmla="*/ 2164343 w 2589759"/>
              <a:gd name="connsiteY31" fmla="*/ 840890 h 3636736"/>
              <a:gd name="connsiteX32" fmla="*/ 2225303 w 2589759"/>
              <a:gd name="connsiteY32" fmla="*/ 688490 h 3636736"/>
              <a:gd name="connsiteX33" fmla="*/ 2255783 w 2589759"/>
              <a:gd name="connsiteY33" fmla="*/ 642770 h 3636736"/>
              <a:gd name="connsiteX34" fmla="*/ 2286263 w 2589759"/>
              <a:gd name="connsiteY34" fmla="*/ 551330 h 3636736"/>
              <a:gd name="connsiteX35" fmla="*/ 2316743 w 2589759"/>
              <a:gd name="connsiteY35" fmla="*/ 490370 h 3636736"/>
              <a:gd name="connsiteX36" fmla="*/ 2347223 w 2589759"/>
              <a:gd name="connsiteY36" fmla="*/ 398930 h 3636736"/>
              <a:gd name="connsiteX37" fmla="*/ 2362463 w 2589759"/>
              <a:gd name="connsiteY37" fmla="*/ 353210 h 3636736"/>
              <a:gd name="connsiteX38" fmla="*/ 2377703 w 2589759"/>
              <a:gd name="connsiteY38" fmla="*/ 109370 h 3636736"/>
              <a:gd name="connsiteX39" fmla="*/ 2410872 w 2589759"/>
              <a:gd name="connsiteY39" fmla="*/ 1 h 3636736"/>
              <a:gd name="connsiteX40" fmla="*/ 2498726 w 2589759"/>
              <a:gd name="connsiteY40" fmla="*/ 0 h 3636736"/>
              <a:gd name="connsiteX41" fmla="*/ 2524724 w 2589759"/>
              <a:gd name="connsiteY41" fmla="*/ 150607 h 3636736"/>
              <a:gd name="connsiteX42" fmla="*/ 2514863 w 2589759"/>
              <a:gd name="connsiteY42" fmla="*/ 246530 h 3636736"/>
              <a:gd name="connsiteX43" fmla="*/ 2507691 w 2589759"/>
              <a:gd name="connsiteY43" fmla="*/ 511885 h 3636736"/>
              <a:gd name="connsiteX44" fmla="*/ 2571341 w 2589759"/>
              <a:gd name="connsiteY44" fmla="*/ 554019 h 3636736"/>
              <a:gd name="connsiteX45" fmla="*/ 2538170 w 2589759"/>
              <a:gd name="connsiteY45" fmla="*/ 796963 h 3636736"/>
              <a:gd name="connsiteX46" fmla="*/ 2516656 w 2589759"/>
              <a:gd name="connsiteY46" fmla="*/ 892886 h 3636736"/>
              <a:gd name="connsiteX47" fmla="*/ 2484383 w 2589759"/>
              <a:gd name="connsiteY47" fmla="*/ 993290 h 3636736"/>
              <a:gd name="connsiteX48" fmla="*/ 2435973 w 2589759"/>
              <a:gd name="connsiteY48" fmla="*/ 1147483 h 3636736"/>
              <a:gd name="connsiteX49" fmla="*/ 2499623 w 2589759"/>
              <a:gd name="connsiteY49" fmla="*/ 1206650 h 3636736"/>
              <a:gd name="connsiteX50" fmla="*/ 2582098 w 2589759"/>
              <a:gd name="connsiteY50" fmla="*/ 1256852 h 3636736"/>
              <a:gd name="connsiteX51" fmla="*/ 2575823 w 2589759"/>
              <a:gd name="connsiteY51" fmla="*/ 1343810 h 3636736"/>
              <a:gd name="connsiteX52" fmla="*/ 2545343 w 2589759"/>
              <a:gd name="connsiteY52" fmla="*/ 1435250 h 3636736"/>
              <a:gd name="connsiteX53" fmla="*/ 2530103 w 2589759"/>
              <a:gd name="connsiteY53" fmla="*/ 1480970 h 3636736"/>
              <a:gd name="connsiteX54" fmla="*/ 2463765 w 2589759"/>
              <a:gd name="connsiteY54" fmla="*/ 1583167 h 3636736"/>
              <a:gd name="connsiteX55" fmla="*/ 2392943 w 2589759"/>
              <a:gd name="connsiteY55" fmla="*/ 1709570 h 3636736"/>
              <a:gd name="connsiteX56" fmla="*/ 2362463 w 2589759"/>
              <a:gd name="connsiteY56" fmla="*/ 1755290 h 3636736"/>
              <a:gd name="connsiteX57" fmla="*/ 2362463 w 2589759"/>
              <a:gd name="connsiteY57" fmla="*/ 1816250 h 3636736"/>
              <a:gd name="connsiteX58" fmla="*/ 2369635 w 2589759"/>
              <a:gd name="connsiteY58" fmla="*/ 1906793 h 3636736"/>
              <a:gd name="connsiteX59" fmla="*/ 2323915 w 2589759"/>
              <a:gd name="connsiteY59" fmla="*/ 1983890 h 3636736"/>
              <a:gd name="connsiteX60" fmla="*/ 2286263 w 2589759"/>
              <a:gd name="connsiteY60" fmla="*/ 2029610 h 3636736"/>
              <a:gd name="connsiteX61" fmla="*/ 2271919 w 2589759"/>
              <a:gd name="connsiteY61" fmla="*/ 2064573 h 3636736"/>
              <a:gd name="connsiteX62" fmla="*/ 2133863 w 2589759"/>
              <a:gd name="connsiteY62" fmla="*/ 2197250 h 3636736"/>
              <a:gd name="connsiteX63" fmla="*/ 2103383 w 2589759"/>
              <a:gd name="connsiteY63" fmla="*/ 2242970 h 3636736"/>
              <a:gd name="connsiteX64" fmla="*/ 2072903 w 2589759"/>
              <a:gd name="connsiteY64" fmla="*/ 2288690 h 3636736"/>
              <a:gd name="connsiteX65" fmla="*/ 2022701 w 2589759"/>
              <a:gd name="connsiteY65" fmla="*/ 2330823 h 3636736"/>
              <a:gd name="connsiteX66" fmla="*/ 1981463 w 2589759"/>
              <a:gd name="connsiteY66" fmla="*/ 2395370 h 3636736"/>
              <a:gd name="connsiteX67" fmla="*/ 1922296 w 2589759"/>
              <a:gd name="connsiteY67" fmla="*/ 2450951 h 3636736"/>
              <a:gd name="connsiteX68" fmla="*/ 1890023 w 2589759"/>
              <a:gd name="connsiteY68" fmla="*/ 2502050 h 3636736"/>
              <a:gd name="connsiteX69" fmla="*/ 1905263 w 2589759"/>
              <a:gd name="connsiteY69" fmla="*/ 2547770 h 3636736"/>
              <a:gd name="connsiteX70" fmla="*/ 1946501 w 2589759"/>
              <a:gd name="connsiteY70" fmla="*/ 2607834 h 3636736"/>
              <a:gd name="connsiteX71" fmla="*/ 1874783 w 2589759"/>
              <a:gd name="connsiteY71" fmla="*/ 2700170 h 3636736"/>
              <a:gd name="connsiteX72" fmla="*/ 1829063 w 2589759"/>
              <a:gd name="connsiteY72" fmla="*/ 2715410 h 3636736"/>
              <a:gd name="connsiteX73" fmla="*/ 1737623 w 2589759"/>
              <a:gd name="connsiteY73" fmla="*/ 2776370 h 3636736"/>
              <a:gd name="connsiteX74" fmla="*/ 1691903 w 2589759"/>
              <a:gd name="connsiteY74" fmla="*/ 2806850 h 3636736"/>
              <a:gd name="connsiteX75" fmla="*/ 1646183 w 2589759"/>
              <a:gd name="connsiteY75" fmla="*/ 2822090 h 3636736"/>
              <a:gd name="connsiteX76" fmla="*/ 1463303 w 2589759"/>
              <a:gd name="connsiteY76" fmla="*/ 2913530 h 3636736"/>
              <a:gd name="connsiteX77" fmla="*/ 1417583 w 2589759"/>
              <a:gd name="connsiteY77" fmla="*/ 2928770 h 3636736"/>
              <a:gd name="connsiteX78" fmla="*/ 1371863 w 2589759"/>
              <a:gd name="connsiteY78" fmla="*/ 2944010 h 3636736"/>
              <a:gd name="connsiteX79" fmla="*/ 1341383 w 2589759"/>
              <a:gd name="connsiteY79" fmla="*/ 2989730 h 3636736"/>
              <a:gd name="connsiteX80" fmla="*/ 1295663 w 2589759"/>
              <a:gd name="connsiteY80" fmla="*/ 3004970 h 3636736"/>
              <a:gd name="connsiteX81" fmla="*/ 1249943 w 2589759"/>
              <a:gd name="connsiteY81" fmla="*/ 3035450 h 3636736"/>
              <a:gd name="connsiteX82" fmla="*/ 1232911 w 2589759"/>
              <a:gd name="connsiteY82" fmla="*/ 3333975 h 3636736"/>
              <a:gd name="connsiteX83" fmla="*/ 701303 w 2589759"/>
              <a:gd name="connsiteY83" fmla="*/ 3507890 h 3636736"/>
              <a:gd name="connsiteX84" fmla="*/ 469611 w 2589759"/>
              <a:gd name="connsiteY84" fmla="*/ 3572792 h 3636736"/>
              <a:gd name="connsiteX85" fmla="*/ 284175 w 2589759"/>
              <a:gd name="connsiteY85" fmla="*/ 3636736 h 3636736"/>
              <a:gd name="connsiteX86" fmla="*/ 146695 w 2589759"/>
              <a:gd name="connsiteY86" fmla="*/ 3598370 h 3636736"/>
              <a:gd name="connsiteX87" fmla="*/ 40335 w 2589759"/>
              <a:gd name="connsiteY87" fmla="*/ 3297727 h 3636736"/>
              <a:gd name="connsiteX0" fmla="*/ 40335 w 2589759"/>
              <a:gd name="connsiteY0" fmla="*/ 3297727 h 3631035"/>
              <a:gd name="connsiteX1" fmla="*/ 5910 w 2589759"/>
              <a:gd name="connsiteY1" fmla="*/ 3096411 h 3631035"/>
              <a:gd name="connsiteX2" fmla="*/ 152663 w 2589759"/>
              <a:gd name="connsiteY2" fmla="*/ 3050690 h 3631035"/>
              <a:gd name="connsiteX3" fmla="*/ 213623 w 2589759"/>
              <a:gd name="connsiteY3" fmla="*/ 3035450 h 3631035"/>
              <a:gd name="connsiteX4" fmla="*/ 350783 w 2589759"/>
              <a:gd name="connsiteY4" fmla="*/ 2989730 h 3631035"/>
              <a:gd name="connsiteX5" fmla="*/ 457463 w 2589759"/>
              <a:gd name="connsiteY5" fmla="*/ 2959250 h 3631035"/>
              <a:gd name="connsiteX6" fmla="*/ 640343 w 2589759"/>
              <a:gd name="connsiteY6" fmla="*/ 2883050 h 3631035"/>
              <a:gd name="connsiteX7" fmla="*/ 853703 w 2589759"/>
              <a:gd name="connsiteY7" fmla="*/ 2730650 h 3631035"/>
              <a:gd name="connsiteX8" fmla="*/ 945143 w 2589759"/>
              <a:gd name="connsiteY8" fmla="*/ 2654450 h 3631035"/>
              <a:gd name="connsiteX9" fmla="*/ 1082303 w 2589759"/>
              <a:gd name="connsiteY9" fmla="*/ 2486810 h 3631035"/>
              <a:gd name="connsiteX10" fmla="*/ 1112783 w 2589759"/>
              <a:gd name="connsiteY10" fmla="*/ 2441090 h 3631035"/>
              <a:gd name="connsiteX11" fmla="*/ 1158503 w 2589759"/>
              <a:gd name="connsiteY11" fmla="*/ 2395370 h 3631035"/>
              <a:gd name="connsiteX12" fmla="*/ 1234703 w 2589759"/>
              <a:gd name="connsiteY12" fmla="*/ 2258210 h 3631035"/>
              <a:gd name="connsiteX13" fmla="*/ 1295663 w 2589759"/>
              <a:gd name="connsiteY13" fmla="*/ 2151530 h 3631035"/>
              <a:gd name="connsiteX14" fmla="*/ 1341383 w 2589759"/>
              <a:gd name="connsiteY14" fmla="*/ 2105810 h 3631035"/>
              <a:gd name="connsiteX15" fmla="*/ 1448063 w 2589759"/>
              <a:gd name="connsiteY15" fmla="*/ 1968650 h 3631035"/>
              <a:gd name="connsiteX16" fmla="*/ 1493783 w 2589759"/>
              <a:gd name="connsiteY16" fmla="*/ 1938170 h 3631035"/>
              <a:gd name="connsiteX17" fmla="*/ 1569983 w 2589759"/>
              <a:gd name="connsiteY17" fmla="*/ 1801010 h 3631035"/>
              <a:gd name="connsiteX18" fmla="*/ 1600463 w 2589759"/>
              <a:gd name="connsiteY18" fmla="*/ 1755290 h 3631035"/>
              <a:gd name="connsiteX19" fmla="*/ 1646183 w 2589759"/>
              <a:gd name="connsiteY19" fmla="*/ 1724810 h 3631035"/>
              <a:gd name="connsiteX20" fmla="*/ 1722383 w 2589759"/>
              <a:gd name="connsiteY20" fmla="*/ 1587650 h 3631035"/>
              <a:gd name="connsiteX21" fmla="*/ 1783343 w 2589759"/>
              <a:gd name="connsiteY21" fmla="*/ 1496210 h 3631035"/>
              <a:gd name="connsiteX22" fmla="*/ 1813823 w 2589759"/>
              <a:gd name="connsiteY22" fmla="*/ 1450490 h 3631035"/>
              <a:gd name="connsiteX23" fmla="*/ 1859543 w 2589759"/>
              <a:gd name="connsiteY23" fmla="*/ 1404770 h 3631035"/>
              <a:gd name="connsiteX24" fmla="*/ 1935743 w 2589759"/>
              <a:gd name="connsiteY24" fmla="*/ 1267610 h 3631035"/>
              <a:gd name="connsiteX25" fmla="*/ 1966223 w 2589759"/>
              <a:gd name="connsiteY25" fmla="*/ 1221890 h 3631035"/>
              <a:gd name="connsiteX26" fmla="*/ 1981463 w 2589759"/>
              <a:gd name="connsiteY26" fmla="*/ 1176170 h 3631035"/>
              <a:gd name="connsiteX27" fmla="*/ 2042423 w 2589759"/>
              <a:gd name="connsiteY27" fmla="*/ 1084730 h 3631035"/>
              <a:gd name="connsiteX28" fmla="*/ 2088143 w 2589759"/>
              <a:gd name="connsiteY28" fmla="*/ 978050 h 3631035"/>
              <a:gd name="connsiteX29" fmla="*/ 2118623 w 2589759"/>
              <a:gd name="connsiteY29" fmla="*/ 932330 h 3631035"/>
              <a:gd name="connsiteX30" fmla="*/ 2133863 w 2589759"/>
              <a:gd name="connsiteY30" fmla="*/ 886610 h 3631035"/>
              <a:gd name="connsiteX31" fmla="*/ 2164343 w 2589759"/>
              <a:gd name="connsiteY31" fmla="*/ 840890 h 3631035"/>
              <a:gd name="connsiteX32" fmla="*/ 2225303 w 2589759"/>
              <a:gd name="connsiteY32" fmla="*/ 688490 h 3631035"/>
              <a:gd name="connsiteX33" fmla="*/ 2255783 w 2589759"/>
              <a:gd name="connsiteY33" fmla="*/ 642770 h 3631035"/>
              <a:gd name="connsiteX34" fmla="*/ 2286263 w 2589759"/>
              <a:gd name="connsiteY34" fmla="*/ 551330 h 3631035"/>
              <a:gd name="connsiteX35" fmla="*/ 2316743 w 2589759"/>
              <a:gd name="connsiteY35" fmla="*/ 490370 h 3631035"/>
              <a:gd name="connsiteX36" fmla="*/ 2347223 w 2589759"/>
              <a:gd name="connsiteY36" fmla="*/ 398930 h 3631035"/>
              <a:gd name="connsiteX37" fmla="*/ 2362463 w 2589759"/>
              <a:gd name="connsiteY37" fmla="*/ 353210 h 3631035"/>
              <a:gd name="connsiteX38" fmla="*/ 2377703 w 2589759"/>
              <a:gd name="connsiteY38" fmla="*/ 109370 h 3631035"/>
              <a:gd name="connsiteX39" fmla="*/ 2410872 w 2589759"/>
              <a:gd name="connsiteY39" fmla="*/ 1 h 3631035"/>
              <a:gd name="connsiteX40" fmla="*/ 2498726 w 2589759"/>
              <a:gd name="connsiteY40" fmla="*/ 0 h 3631035"/>
              <a:gd name="connsiteX41" fmla="*/ 2524724 w 2589759"/>
              <a:gd name="connsiteY41" fmla="*/ 150607 h 3631035"/>
              <a:gd name="connsiteX42" fmla="*/ 2514863 w 2589759"/>
              <a:gd name="connsiteY42" fmla="*/ 246530 h 3631035"/>
              <a:gd name="connsiteX43" fmla="*/ 2507691 w 2589759"/>
              <a:gd name="connsiteY43" fmla="*/ 511885 h 3631035"/>
              <a:gd name="connsiteX44" fmla="*/ 2571341 w 2589759"/>
              <a:gd name="connsiteY44" fmla="*/ 554019 h 3631035"/>
              <a:gd name="connsiteX45" fmla="*/ 2538170 w 2589759"/>
              <a:gd name="connsiteY45" fmla="*/ 796963 h 3631035"/>
              <a:gd name="connsiteX46" fmla="*/ 2516656 w 2589759"/>
              <a:gd name="connsiteY46" fmla="*/ 892886 h 3631035"/>
              <a:gd name="connsiteX47" fmla="*/ 2484383 w 2589759"/>
              <a:gd name="connsiteY47" fmla="*/ 993290 h 3631035"/>
              <a:gd name="connsiteX48" fmla="*/ 2435973 w 2589759"/>
              <a:gd name="connsiteY48" fmla="*/ 1147483 h 3631035"/>
              <a:gd name="connsiteX49" fmla="*/ 2499623 w 2589759"/>
              <a:gd name="connsiteY49" fmla="*/ 1206650 h 3631035"/>
              <a:gd name="connsiteX50" fmla="*/ 2582098 w 2589759"/>
              <a:gd name="connsiteY50" fmla="*/ 1256852 h 3631035"/>
              <a:gd name="connsiteX51" fmla="*/ 2575823 w 2589759"/>
              <a:gd name="connsiteY51" fmla="*/ 1343810 h 3631035"/>
              <a:gd name="connsiteX52" fmla="*/ 2545343 w 2589759"/>
              <a:gd name="connsiteY52" fmla="*/ 1435250 h 3631035"/>
              <a:gd name="connsiteX53" fmla="*/ 2530103 w 2589759"/>
              <a:gd name="connsiteY53" fmla="*/ 1480970 h 3631035"/>
              <a:gd name="connsiteX54" fmla="*/ 2463765 w 2589759"/>
              <a:gd name="connsiteY54" fmla="*/ 1583167 h 3631035"/>
              <a:gd name="connsiteX55" fmla="*/ 2392943 w 2589759"/>
              <a:gd name="connsiteY55" fmla="*/ 1709570 h 3631035"/>
              <a:gd name="connsiteX56" fmla="*/ 2362463 w 2589759"/>
              <a:gd name="connsiteY56" fmla="*/ 1755290 h 3631035"/>
              <a:gd name="connsiteX57" fmla="*/ 2362463 w 2589759"/>
              <a:gd name="connsiteY57" fmla="*/ 1816250 h 3631035"/>
              <a:gd name="connsiteX58" fmla="*/ 2369635 w 2589759"/>
              <a:gd name="connsiteY58" fmla="*/ 1906793 h 3631035"/>
              <a:gd name="connsiteX59" fmla="*/ 2323915 w 2589759"/>
              <a:gd name="connsiteY59" fmla="*/ 1983890 h 3631035"/>
              <a:gd name="connsiteX60" fmla="*/ 2286263 w 2589759"/>
              <a:gd name="connsiteY60" fmla="*/ 2029610 h 3631035"/>
              <a:gd name="connsiteX61" fmla="*/ 2271919 w 2589759"/>
              <a:gd name="connsiteY61" fmla="*/ 2064573 h 3631035"/>
              <a:gd name="connsiteX62" fmla="*/ 2133863 w 2589759"/>
              <a:gd name="connsiteY62" fmla="*/ 2197250 h 3631035"/>
              <a:gd name="connsiteX63" fmla="*/ 2103383 w 2589759"/>
              <a:gd name="connsiteY63" fmla="*/ 2242970 h 3631035"/>
              <a:gd name="connsiteX64" fmla="*/ 2072903 w 2589759"/>
              <a:gd name="connsiteY64" fmla="*/ 2288690 h 3631035"/>
              <a:gd name="connsiteX65" fmla="*/ 2022701 w 2589759"/>
              <a:gd name="connsiteY65" fmla="*/ 2330823 h 3631035"/>
              <a:gd name="connsiteX66" fmla="*/ 1981463 w 2589759"/>
              <a:gd name="connsiteY66" fmla="*/ 2395370 h 3631035"/>
              <a:gd name="connsiteX67" fmla="*/ 1922296 w 2589759"/>
              <a:gd name="connsiteY67" fmla="*/ 2450951 h 3631035"/>
              <a:gd name="connsiteX68" fmla="*/ 1890023 w 2589759"/>
              <a:gd name="connsiteY68" fmla="*/ 2502050 h 3631035"/>
              <a:gd name="connsiteX69" fmla="*/ 1905263 w 2589759"/>
              <a:gd name="connsiteY69" fmla="*/ 2547770 h 3631035"/>
              <a:gd name="connsiteX70" fmla="*/ 1946501 w 2589759"/>
              <a:gd name="connsiteY70" fmla="*/ 2607834 h 3631035"/>
              <a:gd name="connsiteX71" fmla="*/ 1874783 w 2589759"/>
              <a:gd name="connsiteY71" fmla="*/ 2700170 h 3631035"/>
              <a:gd name="connsiteX72" fmla="*/ 1829063 w 2589759"/>
              <a:gd name="connsiteY72" fmla="*/ 2715410 h 3631035"/>
              <a:gd name="connsiteX73" fmla="*/ 1737623 w 2589759"/>
              <a:gd name="connsiteY73" fmla="*/ 2776370 h 3631035"/>
              <a:gd name="connsiteX74" fmla="*/ 1691903 w 2589759"/>
              <a:gd name="connsiteY74" fmla="*/ 2806850 h 3631035"/>
              <a:gd name="connsiteX75" fmla="*/ 1646183 w 2589759"/>
              <a:gd name="connsiteY75" fmla="*/ 2822090 h 3631035"/>
              <a:gd name="connsiteX76" fmla="*/ 1463303 w 2589759"/>
              <a:gd name="connsiteY76" fmla="*/ 2913530 h 3631035"/>
              <a:gd name="connsiteX77" fmla="*/ 1417583 w 2589759"/>
              <a:gd name="connsiteY77" fmla="*/ 2928770 h 3631035"/>
              <a:gd name="connsiteX78" fmla="*/ 1371863 w 2589759"/>
              <a:gd name="connsiteY78" fmla="*/ 2944010 h 3631035"/>
              <a:gd name="connsiteX79" fmla="*/ 1341383 w 2589759"/>
              <a:gd name="connsiteY79" fmla="*/ 2989730 h 3631035"/>
              <a:gd name="connsiteX80" fmla="*/ 1295663 w 2589759"/>
              <a:gd name="connsiteY80" fmla="*/ 3004970 h 3631035"/>
              <a:gd name="connsiteX81" fmla="*/ 1249943 w 2589759"/>
              <a:gd name="connsiteY81" fmla="*/ 3035450 h 3631035"/>
              <a:gd name="connsiteX82" fmla="*/ 1232911 w 2589759"/>
              <a:gd name="connsiteY82" fmla="*/ 3333975 h 3631035"/>
              <a:gd name="connsiteX83" fmla="*/ 701303 w 2589759"/>
              <a:gd name="connsiteY83" fmla="*/ 3507890 h 3631035"/>
              <a:gd name="connsiteX84" fmla="*/ 469611 w 2589759"/>
              <a:gd name="connsiteY84" fmla="*/ 3572792 h 3631035"/>
              <a:gd name="connsiteX85" fmla="*/ 306555 w 2589759"/>
              <a:gd name="connsiteY85" fmla="*/ 3627144 h 3631035"/>
              <a:gd name="connsiteX86" fmla="*/ 146695 w 2589759"/>
              <a:gd name="connsiteY86" fmla="*/ 3598370 h 3631035"/>
              <a:gd name="connsiteX87" fmla="*/ 40335 w 2589759"/>
              <a:gd name="connsiteY87" fmla="*/ 3297727 h 3631035"/>
              <a:gd name="connsiteX0" fmla="*/ 40335 w 2589759"/>
              <a:gd name="connsiteY0" fmla="*/ 3297727 h 3631035"/>
              <a:gd name="connsiteX1" fmla="*/ 5910 w 2589759"/>
              <a:gd name="connsiteY1" fmla="*/ 3096411 h 3631035"/>
              <a:gd name="connsiteX2" fmla="*/ 152663 w 2589759"/>
              <a:gd name="connsiteY2" fmla="*/ 3050690 h 3631035"/>
              <a:gd name="connsiteX3" fmla="*/ 213623 w 2589759"/>
              <a:gd name="connsiteY3" fmla="*/ 3035450 h 3631035"/>
              <a:gd name="connsiteX4" fmla="*/ 350783 w 2589759"/>
              <a:gd name="connsiteY4" fmla="*/ 2989730 h 3631035"/>
              <a:gd name="connsiteX5" fmla="*/ 457463 w 2589759"/>
              <a:gd name="connsiteY5" fmla="*/ 2959250 h 3631035"/>
              <a:gd name="connsiteX6" fmla="*/ 640343 w 2589759"/>
              <a:gd name="connsiteY6" fmla="*/ 2883050 h 3631035"/>
              <a:gd name="connsiteX7" fmla="*/ 853703 w 2589759"/>
              <a:gd name="connsiteY7" fmla="*/ 2730650 h 3631035"/>
              <a:gd name="connsiteX8" fmla="*/ 945143 w 2589759"/>
              <a:gd name="connsiteY8" fmla="*/ 2654450 h 3631035"/>
              <a:gd name="connsiteX9" fmla="*/ 1082303 w 2589759"/>
              <a:gd name="connsiteY9" fmla="*/ 2486810 h 3631035"/>
              <a:gd name="connsiteX10" fmla="*/ 1112783 w 2589759"/>
              <a:gd name="connsiteY10" fmla="*/ 2441090 h 3631035"/>
              <a:gd name="connsiteX11" fmla="*/ 1158503 w 2589759"/>
              <a:gd name="connsiteY11" fmla="*/ 2395370 h 3631035"/>
              <a:gd name="connsiteX12" fmla="*/ 1234703 w 2589759"/>
              <a:gd name="connsiteY12" fmla="*/ 2258210 h 3631035"/>
              <a:gd name="connsiteX13" fmla="*/ 1295663 w 2589759"/>
              <a:gd name="connsiteY13" fmla="*/ 2151530 h 3631035"/>
              <a:gd name="connsiteX14" fmla="*/ 1341383 w 2589759"/>
              <a:gd name="connsiteY14" fmla="*/ 2105810 h 3631035"/>
              <a:gd name="connsiteX15" fmla="*/ 1448063 w 2589759"/>
              <a:gd name="connsiteY15" fmla="*/ 1968650 h 3631035"/>
              <a:gd name="connsiteX16" fmla="*/ 1493783 w 2589759"/>
              <a:gd name="connsiteY16" fmla="*/ 1938170 h 3631035"/>
              <a:gd name="connsiteX17" fmla="*/ 1569983 w 2589759"/>
              <a:gd name="connsiteY17" fmla="*/ 1801010 h 3631035"/>
              <a:gd name="connsiteX18" fmla="*/ 1600463 w 2589759"/>
              <a:gd name="connsiteY18" fmla="*/ 1755290 h 3631035"/>
              <a:gd name="connsiteX19" fmla="*/ 1646183 w 2589759"/>
              <a:gd name="connsiteY19" fmla="*/ 1724810 h 3631035"/>
              <a:gd name="connsiteX20" fmla="*/ 1722383 w 2589759"/>
              <a:gd name="connsiteY20" fmla="*/ 1587650 h 3631035"/>
              <a:gd name="connsiteX21" fmla="*/ 1783343 w 2589759"/>
              <a:gd name="connsiteY21" fmla="*/ 1496210 h 3631035"/>
              <a:gd name="connsiteX22" fmla="*/ 1813823 w 2589759"/>
              <a:gd name="connsiteY22" fmla="*/ 1450490 h 3631035"/>
              <a:gd name="connsiteX23" fmla="*/ 1859543 w 2589759"/>
              <a:gd name="connsiteY23" fmla="*/ 1404770 h 3631035"/>
              <a:gd name="connsiteX24" fmla="*/ 1935743 w 2589759"/>
              <a:gd name="connsiteY24" fmla="*/ 1267610 h 3631035"/>
              <a:gd name="connsiteX25" fmla="*/ 1966223 w 2589759"/>
              <a:gd name="connsiteY25" fmla="*/ 1221890 h 3631035"/>
              <a:gd name="connsiteX26" fmla="*/ 1981463 w 2589759"/>
              <a:gd name="connsiteY26" fmla="*/ 1176170 h 3631035"/>
              <a:gd name="connsiteX27" fmla="*/ 2042423 w 2589759"/>
              <a:gd name="connsiteY27" fmla="*/ 1084730 h 3631035"/>
              <a:gd name="connsiteX28" fmla="*/ 2088143 w 2589759"/>
              <a:gd name="connsiteY28" fmla="*/ 978050 h 3631035"/>
              <a:gd name="connsiteX29" fmla="*/ 2118623 w 2589759"/>
              <a:gd name="connsiteY29" fmla="*/ 932330 h 3631035"/>
              <a:gd name="connsiteX30" fmla="*/ 2133863 w 2589759"/>
              <a:gd name="connsiteY30" fmla="*/ 886610 h 3631035"/>
              <a:gd name="connsiteX31" fmla="*/ 2164343 w 2589759"/>
              <a:gd name="connsiteY31" fmla="*/ 840890 h 3631035"/>
              <a:gd name="connsiteX32" fmla="*/ 2225303 w 2589759"/>
              <a:gd name="connsiteY32" fmla="*/ 688490 h 3631035"/>
              <a:gd name="connsiteX33" fmla="*/ 2255783 w 2589759"/>
              <a:gd name="connsiteY33" fmla="*/ 642770 h 3631035"/>
              <a:gd name="connsiteX34" fmla="*/ 2286263 w 2589759"/>
              <a:gd name="connsiteY34" fmla="*/ 551330 h 3631035"/>
              <a:gd name="connsiteX35" fmla="*/ 2316743 w 2589759"/>
              <a:gd name="connsiteY35" fmla="*/ 490370 h 3631035"/>
              <a:gd name="connsiteX36" fmla="*/ 2347223 w 2589759"/>
              <a:gd name="connsiteY36" fmla="*/ 398930 h 3631035"/>
              <a:gd name="connsiteX37" fmla="*/ 2362463 w 2589759"/>
              <a:gd name="connsiteY37" fmla="*/ 353210 h 3631035"/>
              <a:gd name="connsiteX38" fmla="*/ 2377703 w 2589759"/>
              <a:gd name="connsiteY38" fmla="*/ 109370 h 3631035"/>
              <a:gd name="connsiteX39" fmla="*/ 2410872 w 2589759"/>
              <a:gd name="connsiteY39" fmla="*/ 1 h 3631035"/>
              <a:gd name="connsiteX40" fmla="*/ 2498726 w 2589759"/>
              <a:gd name="connsiteY40" fmla="*/ 0 h 3631035"/>
              <a:gd name="connsiteX41" fmla="*/ 2524724 w 2589759"/>
              <a:gd name="connsiteY41" fmla="*/ 150607 h 3631035"/>
              <a:gd name="connsiteX42" fmla="*/ 2514863 w 2589759"/>
              <a:gd name="connsiteY42" fmla="*/ 246530 h 3631035"/>
              <a:gd name="connsiteX43" fmla="*/ 2507691 w 2589759"/>
              <a:gd name="connsiteY43" fmla="*/ 511885 h 3631035"/>
              <a:gd name="connsiteX44" fmla="*/ 2571341 w 2589759"/>
              <a:gd name="connsiteY44" fmla="*/ 554019 h 3631035"/>
              <a:gd name="connsiteX45" fmla="*/ 2538170 w 2589759"/>
              <a:gd name="connsiteY45" fmla="*/ 796963 h 3631035"/>
              <a:gd name="connsiteX46" fmla="*/ 2516656 w 2589759"/>
              <a:gd name="connsiteY46" fmla="*/ 892886 h 3631035"/>
              <a:gd name="connsiteX47" fmla="*/ 2484383 w 2589759"/>
              <a:gd name="connsiteY47" fmla="*/ 993290 h 3631035"/>
              <a:gd name="connsiteX48" fmla="*/ 2435973 w 2589759"/>
              <a:gd name="connsiteY48" fmla="*/ 1147483 h 3631035"/>
              <a:gd name="connsiteX49" fmla="*/ 2499623 w 2589759"/>
              <a:gd name="connsiteY49" fmla="*/ 1206650 h 3631035"/>
              <a:gd name="connsiteX50" fmla="*/ 2582098 w 2589759"/>
              <a:gd name="connsiteY50" fmla="*/ 1256852 h 3631035"/>
              <a:gd name="connsiteX51" fmla="*/ 2575823 w 2589759"/>
              <a:gd name="connsiteY51" fmla="*/ 1343810 h 3631035"/>
              <a:gd name="connsiteX52" fmla="*/ 2545343 w 2589759"/>
              <a:gd name="connsiteY52" fmla="*/ 1435250 h 3631035"/>
              <a:gd name="connsiteX53" fmla="*/ 2530103 w 2589759"/>
              <a:gd name="connsiteY53" fmla="*/ 1480970 h 3631035"/>
              <a:gd name="connsiteX54" fmla="*/ 2463765 w 2589759"/>
              <a:gd name="connsiteY54" fmla="*/ 1583167 h 3631035"/>
              <a:gd name="connsiteX55" fmla="*/ 2392943 w 2589759"/>
              <a:gd name="connsiteY55" fmla="*/ 1709570 h 3631035"/>
              <a:gd name="connsiteX56" fmla="*/ 2362463 w 2589759"/>
              <a:gd name="connsiteY56" fmla="*/ 1755290 h 3631035"/>
              <a:gd name="connsiteX57" fmla="*/ 2362463 w 2589759"/>
              <a:gd name="connsiteY57" fmla="*/ 1816250 h 3631035"/>
              <a:gd name="connsiteX58" fmla="*/ 2369635 w 2589759"/>
              <a:gd name="connsiteY58" fmla="*/ 1906793 h 3631035"/>
              <a:gd name="connsiteX59" fmla="*/ 2323915 w 2589759"/>
              <a:gd name="connsiteY59" fmla="*/ 1983890 h 3631035"/>
              <a:gd name="connsiteX60" fmla="*/ 2286263 w 2589759"/>
              <a:gd name="connsiteY60" fmla="*/ 2029610 h 3631035"/>
              <a:gd name="connsiteX61" fmla="*/ 2271919 w 2589759"/>
              <a:gd name="connsiteY61" fmla="*/ 2064573 h 3631035"/>
              <a:gd name="connsiteX62" fmla="*/ 2133863 w 2589759"/>
              <a:gd name="connsiteY62" fmla="*/ 2197250 h 3631035"/>
              <a:gd name="connsiteX63" fmla="*/ 2103383 w 2589759"/>
              <a:gd name="connsiteY63" fmla="*/ 2242970 h 3631035"/>
              <a:gd name="connsiteX64" fmla="*/ 2072903 w 2589759"/>
              <a:gd name="connsiteY64" fmla="*/ 2288690 h 3631035"/>
              <a:gd name="connsiteX65" fmla="*/ 2022701 w 2589759"/>
              <a:gd name="connsiteY65" fmla="*/ 2330823 h 3631035"/>
              <a:gd name="connsiteX66" fmla="*/ 1981463 w 2589759"/>
              <a:gd name="connsiteY66" fmla="*/ 2395370 h 3631035"/>
              <a:gd name="connsiteX67" fmla="*/ 1922296 w 2589759"/>
              <a:gd name="connsiteY67" fmla="*/ 2450951 h 3631035"/>
              <a:gd name="connsiteX68" fmla="*/ 1890023 w 2589759"/>
              <a:gd name="connsiteY68" fmla="*/ 2502050 h 3631035"/>
              <a:gd name="connsiteX69" fmla="*/ 1905263 w 2589759"/>
              <a:gd name="connsiteY69" fmla="*/ 2547770 h 3631035"/>
              <a:gd name="connsiteX70" fmla="*/ 1946501 w 2589759"/>
              <a:gd name="connsiteY70" fmla="*/ 2607834 h 3631035"/>
              <a:gd name="connsiteX71" fmla="*/ 1874783 w 2589759"/>
              <a:gd name="connsiteY71" fmla="*/ 2700170 h 3631035"/>
              <a:gd name="connsiteX72" fmla="*/ 1829063 w 2589759"/>
              <a:gd name="connsiteY72" fmla="*/ 2715410 h 3631035"/>
              <a:gd name="connsiteX73" fmla="*/ 1737623 w 2589759"/>
              <a:gd name="connsiteY73" fmla="*/ 2776370 h 3631035"/>
              <a:gd name="connsiteX74" fmla="*/ 1691903 w 2589759"/>
              <a:gd name="connsiteY74" fmla="*/ 2806850 h 3631035"/>
              <a:gd name="connsiteX75" fmla="*/ 1646183 w 2589759"/>
              <a:gd name="connsiteY75" fmla="*/ 2822090 h 3631035"/>
              <a:gd name="connsiteX76" fmla="*/ 1463303 w 2589759"/>
              <a:gd name="connsiteY76" fmla="*/ 2913530 h 3631035"/>
              <a:gd name="connsiteX77" fmla="*/ 1417583 w 2589759"/>
              <a:gd name="connsiteY77" fmla="*/ 2928770 h 3631035"/>
              <a:gd name="connsiteX78" fmla="*/ 1371863 w 2589759"/>
              <a:gd name="connsiteY78" fmla="*/ 2944010 h 3631035"/>
              <a:gd name="connsiteX79" fmla="*/ 1341383 w 2589759"/>
              <a:gd name="connsiteY79" fmla="*/ 2989730 h 3631035"/>
              <a:gd name="connsiteX80" fmla="*/ 1295663 w 2589759"/>
              <a:gd name="connsiteY80" fmla="*/ 3004970 h 3631035"/>
              <a:gd name="connsiteX81" fmla="*/ 1249943 w 2589759"/>
              <a:gd name="connsiteY81" fmla="*/ 3035450 h 3631035"/>
              <a:gd name="connsiteX82" fmla="*/ 1232911 w 2589759"/>
              <a:gd name="connsiteY82" fmla="*/ 3333975 h 3631035"/>
              <a:gd name="connsiteX83" fmla="*/ 701303 w 2589759"/>
              <a:gd name="connsiteY83" fmla="*/ 3507890 h 3631035"/>
              <a:gd name="connsiteX84" fmla="*/ 469611 w 2589759"/>
              <a:gd name="connsiteY84" fmla="*/ 3572792 h 3631035"/>
              <a:gd name="connsiteX85" fmla="*/ 306555 w 2589759"/>
              <a:gd name="connsiteY85" fmla="*/ 3627144 h 3631035"/>
              <a:gd name="connsiteX86" fmla="*/ 146695 w 2589759"/>
              <a:gd name="connsiteY86" fmla="*/ 3598370 h 3631035"/>
              <a:gd name="connsiteX87" fmla="*/ 40335 w 2589759"/>
              <a:gd name="connsiteY87" fmla="*/ 3297727 h 3631035"/>
              <a:gd name="connsiteX0" fmla="*/ 40335 w 2589759"/>
              <a:gd name="connsiteY0" fmla="*/ 3297727 h 3631035"/>
              <a:gd name="connsiteX1" fmla="*/ 5910 w 2589759"/>
              <a:gd name="connsiteY1" fmla="*/ 3096411 h 3631035"/>
              <a:gd name="connsiteX2" fmla="*/ 152663 w 2589759"/>
              <a:gd name="connsiteY2" fmla="*/ 3050690 h 3631035"/>
              <a:gd name="connsiteX3" fmla="*/ 213623 w 2589759"/>
              <a:gd name="connsiteY3" fmla="*/ 3035450 h 3631035"/>
              <a:gd name="connsiteX4" fmla="*/ 350783 w 2589759"/>
              <a:gd name="connsiteY4" fmla="*/ 2989730 h 3631035"/>
              <a:gd name="connsiteX5" fmla="*/ 457463 w 2589759"/>
              <a:gd name="connsiteY5" fmla="*/ 2959250 h 3631035"/>
              <a:gd name="connsiteX6" fmla="*/ 640343 w 2589759"/>
              <a:gd name="connsiteY6" fmla="*/ 2883050 h 3631035"/>
              <a:gd name="connsiteX7" fmla="*/ 853703 w 2589759"/>
              <a:gd name="connsiteY7" fmla="*/ 2730650 h 3631035"/>
              <a:gd name="connsiteX8" fmla="*/ 945143 w 2589759"/>
              <a:gd name="connsiteY8" fmla="*/ 2654450 h 3631035"/>
              <a:gd name="connsiteX9" fmla="*/ 1082303 w 2589759"/>
              <a:gd name="connsiteY9" fmla="*/ 2486810 h 3631035"/>
              <a:gd name="connsiteX10" fmla="*/ 1112783 w 2589759"/>
              <a:gd name="connsiteY10" fmla="*/ 2441090 h 3631035"/>
              <a:gd name="connsiteX11" fmla="*/ 1158503 w 2589759"/>
              <a:gd name="connsiteY11" fmla="*/ 2395370 h 3631035"/>
              <a:gd name="connsiteX12" fmla="*/ 1234703 w 2589759"/>
              <a:gd name="connsiteY12" fmla="*/ 2258210 h 3631035"/>
              <a:gd name="connsiteX13" fmla="*/ 1295663 w 2589759"/>
              <a:gd name="connsiteY13" fmla="*/ 2151530 h 3631035"/>
              <a:gd name="connsiteX14" fmla="*/ 1341383 w 2589759"/>
              <a:gd name="connsiteY14" fmla="*/ 2105810 h 3631035"/>
              <a:gd name="connsiteX15" fmla="*/ 1448063 w 2589759"/>
              <a:gd name="connsiteY15" fmla="*/ 1968650 h 3631035"/>
              <a:gd name="connsiteX16" fmla="*/ 1493783 w 2589759"/>
              <a:gd name="connsiteY16" fmla="*/ 1938170 h 3631035"/>
              <a:gd name="connsiteX17" fmla="*/ 1569983 w 2589759"/>
              <a:gd name="connsiteY17" fmla="*/ 1801010 h 3631035"/>
              <a:gd name="connsiteX18" fmla="*/ 1600463 w 2589759"/>
              <a:gd name="connsiteY18" fmla="*/ 1755290 h 3631035"/>
              <a:gd name="connsiteX19" fmla="*/ 1646183 w 2589759"/>
              <a:gd name="connsiteY19" fmla="*/ 1724810 h 3631035"/>
              <a:gd name="connsiteX20" fmla="*/ 1722383 w 2589759"/>
              <a:gd name="connsiteY20" fmla="*/ 1587650 h 3631035"/>
              <a:gd name="connsiteX21" fmla="*/ 1783343 w 2589759"/>
              <a:gd name="connsiteY21" fmla="*/ 1496210 h 3631035"/>
              <a:gd name="connsiteX22" fmla="*/ 1813823 w 2589759"/>
              <a:gd name="connsiteY22" fmla="*/ 1450490 h 3631035"/>
              <a:gd name="connsiteX23" fmla="*/ 1859543 w 2589759"/>
              <a:gd name="connsiteY23" fmla="*/ 1404770 h 3631035"/>
              <a:gd name="connsiteX24" fmla="*/ 1935743 w 2589759"/>
              <a:gd name="connsiteY24" fmla="*/ 1267610 h 3631035"/>
              <a:gd name="connsiteX25" fmla="*/ 1966223 w 2589759"/>
              <a:gd name="connsiteY25" fmla="*/ 1221890 h 3631035"/>
              <a:gd name="connsiteX26" fmla="*/ 1981463 w 2589759"/>
              <a:gd name="connsiteY26" fmla="*/ 1176170 h 3631035"/>
              <a:gd name="connsiteX27" fmla="*/ 2042423 w 2589759"/>
              <a:gd name="connsiteY27" fmla="*/ 1084730 h 3631035"/>
              <a:gd name="connsiteX28" fmla="*/ 2088143 w 2589759"/>
              <a:gd name="connsiteY28" fmla="*/ 978050 h 3631035"/>
              <a:gd name="connsiteX29" fmla="*/ 2118623 w 2589759"/>
              <a:gd name="connsiteY29" fmla="*/ 932330 h 3631035"/>
              <a:gd name="connsiteX30" fmla="*/ 2133863 w 2589759"/>
              <a:gd name="connsiteY30" fmla="*/ 886610 h 3631035"/>
              <a:gd name="connsiteX31" fmla="*/ 2164343 w 2589759"/>
              <a:gd name="connsiteY31" fmla="*/ 840890 h 3631035"/>
              <a:gd name="connsiteX32" fmla="*/ 2225303 w 2589759"/>
              <a:gd name="connsiteY32" fmla="*/ 688490 h 3631035"/>
              <a:gd name="connsiteX33" fmla="*/ 2255783 w 2589759"/>
              <a:gd name="connsiteY33" fmla="*/ 642770 h 3631035"/>
              <a:gd name="connsiteX34" fmla="*/ 2286263 w 2589759"/>
              <a:gd name="connsiteY34" fmla="*/ 551330 h 3631035"/>
              <a:gd name="connsiteX35" fmla="*/ 2316743 w 2589759"/>
              <a:gd name="connsiteY35" fmla="*/ 490370 h 3631035"/>
              <a:gd name="connsiteX36" fmla="*/ 2347223 w 2589759"/>
              <a:gd name="connsiteY36" fmla="*/ 398930 h 3631035"/>
              <a:gd name="connsiteX37" fmla="*/ 2362463 w 2589759"/>
              <a:gd name="connsiteY37" fmla="*/ 353210 h 3631035"/>
              <a:gd name="connsiteX38" fmla="*/ 2377703 w 2589759"/>
              <a:gd name="connsiteY38" fmla="*/ 109370 h 3631035"/>
              <a:gd name="connsiteX39" fmla="*/ 2410872 w 2589759"/>
              <a:gd name="connsiteY39" fmla="*/ 1 h 3631035"/>
              <a:gd name="connsiteX40" fmla="*/ 2498726 w 2589759"/>
              <a:gd name="connsiteY40" fmla="*/ 0 h 3631035"/>
              <a:gd name="connsiteX41" fmla="*/ 2524724 w 2589759"/>
              <a:gd name="connsiteY41" fmla="*/ 150607 h 3631035"/>
              <a:gd name="connsiteX42" fmla="*/ 2514863 w 2589759"/>
              <a:gd name="connsiteY42" fmla="*/ 246530 h 3631035"/>
              <a:gd name="connsiteX43" fmla="*/ 2507691 w 2589759"/>
              <a:gd name="connsiteY43" fmla="*/ 511885 h 3631035"/>
              <a:gd name="connsiteX44" fmla="*/ 2571341 w 2589759"/>
              <a:gd name="connsiteY44" fmla="*/ 554019 h 3631035"/>
              <a:gd name="connsiteX45" fmla="*/ 2538170 w 2589759"/>
              <a:gd name="connsiteY45" fmla="*/ 796963 h 3631035"/>
              <a:gd name="connsiteX46" fmla="*/ 2516656 w 2589759"/>
              <a:gd name="connsiteY46" fmla="*/ 892886 h 3631035"/>
              <a:gd name="connsiteX47" fmla="*/ 2484383 w 2589759"/>
              <a:gd name="connsiteY47" fmla="*/ 993290 h 3631035"/>
              <a:gd name="connsiteX48" fmla="*/ 2435973 w 2589759"/>
              <a:gd name="connsiteY48" fmla="*/ 1147483 h 3631035"/>
              <a:gd name="connsiteX49" fmla="*/ 2499623 w 2589759"/>
              <a:gd name="connsiteY49" fmla="*/ 1206650 h 3631035"/>
              <a:gd name="connsiteX50" fmla="*/ 2582098 w 2589759"/>
              <a:gd name="connsiteY50" fmla="*/ 1256852 h 3631035"/>
              <a:gd name="connsiteX51" fmla="*/ 2575823 w 2589759"/>
              <a:gd name="connsiteY51" fmla="*/ 1343810 h 3631035"/>
              <a:gd name="connsiteX52" fmla="*/ 2545343 w 2589759"/>
              <a:gd name="connsiteY52" fmla="*/ 1435250 h 3631035"/>
              <a:gd name="connsiteX53" fmla="*/ 2530103 w 2589759"/>
              <a:gd name="connsiteY53" fmla="*/ 1480970 h 3631035"/>
              <a:gd name="connsiteX54" fmla="*/ 2463765 w 2589759"/>
              <a:gd name="connsiteY54" fmla="*/ 1583167 h 3631035"/>
              <a:gd name="connsiteX55" fmla="*/ 2392943 w 2589759"/>
              <a:gd name="connsiteY55" fmla="*/ 1709570 h 3631035"/>
              <a:gd name="connsiteX56" fmla="*/ 2362463 w 2589759"/>
              <a:gd name="connsiteY56" fmla="*/ 1755290 h 3631035"/>
              <a:gd name="connsiteX57" fmla="*/ 2362463 w 2589759"/>
              <a:gd name="connsiteY57" fmla="*/ 1816250 h 3631035"/>
              <a:gd name="connsiteX58" fmla="*/ 2369635 w 2589759"/>
              <a:gd name="connsiteY58" fmla="*/ 1906793 h 3631035"/>
              <a:gd name="connsiteX59" fmla="*/ 2323915 w 2589759"/>
              <a:gd name="connsiteY59" fmla="*/ 1983890 h 3631035"/>
              <a:gd name="connsiteX60" fmla="*/ 2286263 w 2589759"/>
              <a:gd name="connsiteY60" fmla="*/ 2029610 h 3631035"/>
              <a:gd name="connsiteX61" fmla="*/ 2271919 w 2589759"/>
              <a:gd name="connsiteY61" fmla="*/ 2064573 h 3631035"/>
              <a:gd name="connsiteX62" fmla="*/ 2133863 w 2589759"/>
              <a:gd name="connsiteY62" fmla="*/ 2197250 h 3631035"/>
              <a:gd name="connsiteX63" fmla="*/ 2103383 w 2589759"/>
              <a:gd name="connsiteY63" fmla="*/ 2242970 h 3631035"/>
              <a:gd name="connsiteX64" fmla="*/ 2072903 w 2589759"/>
              <a:gd name="connsiteY64" fmla="*/ 2288690 h 3631035"/>
              <a:gd name="connsiteX65" fmla="*/ 2022701 w 2589759"/>
              <a:gd name="connsiteY65" fmla="*/ 2330823 h 3631035"/>
              <a:gd name="connsiteX66" fmla="*/ 1981463 w 2589759"/>
              <a:gd name="connsiteY66" fmla="*/ 2395370 h 3631035"/>
              <a:gd name="connsiteX67" fmla="*/ 1922296 w 2589759"/>
              <a:gd name="connsiteY67" fmla="*/ 2450951 h 3631035"/>
              <a:gd name="connsiteX68" fmla="*/ 1890023 w 2589759"/>
              <a:gd name="connsiteY68" fmla="*/ 2502050 h 3631035"/>
              <a:gd name="connsiteX69" fmla="*/ 1905263 w 2589759"/>
              <a:gd name="connsiteY69" fmla="*/ 2547770 h 3631035"/>
              <a:gd name="connsiteX70" fmla="*/ 1946501 w 2589759"/>
              <a:gd name="connsiteY70" fmla="*/ 2607834 h 3631035"/>
              <a:gd name="connsiteX71" fmla="*/ 1874783 w 2589759"/>
              <a:gd name="connsiteY71" fmla="*/ 2700170 h 3631035"/>
              <a:gd name="connsiteX72" fmla="*/ 1829063 w 2589759"/>
              <a:gd name="connsiteY72" fmla="*/ 2715410 h 3631035"/>
              <a:gd name="connsiteX73" fmla="*/ 1737623 w 2589759"/>
              <a:gd name="connsiteY73" fmla="*/ 2776370 h 3631035"/>
              <a:gd name="connsiteX74" fmla="*/ 1691903 w 2589759"/>
              <a:gd name="connsiteY74" fmla="*/ 2806850 h 3631035"/>
              <a:gd name="connsiteX75" fmla="*/ 1646183 w 2589759"/>
              <a:gd name="connsiteY75" fmla="*/ 2822090 h 3631035"/>
              <a:gd name="connsiteX76" fmla="*/ 1463303 w 2589759"/>
              <a:gd name="connsiteY76" fmla="*/ 2913530 h 3631035"/>
              <a:gd name="connsiteX77" fmla="*/ 1417583 w 2589759"/>
              <a:gd name="connsiteY77" fmla="*/ 2928770 h 3631035"/>
              <a:gd name="connsiteX78" fmla="*/ 1371863 w 2589759"/>
              <a:gd name="connsiteY78" fmla="*/ 2944010 h 3631035"/>
              <a:gd name="connsiteX79" fmla="*/ 1341383 w 2589759"/>
              <a:gd name="connsiteY79" fmla="*/ 2989730 h 3631035"/>
              <a:gd name="connsiteX80" fmla="*/ 1316603 w 2589759"/>
              <a:gd name="connsiteY80" fmla="*/ 3060811 h 3631035"/>
              <a:gd name="connsiteX81" fmla="*/ 1249943 w 2589759"/>
              <a:gd name="connsiteY81" fmla="*/ 3035450 h 3631035"/>
              <a:gd name="connsiteX82" fmla="*/ 1232911 w 2589759"/>
              <a:gd name="connsiteY82" fmla="*/ 3333975 h 3631035"/>
              <a:gd name="connsiteX83" fmla="*/ 701303 w 2589759"/>
              <a:gd name="connsiteY83" fmla="*/ 3507890 h 3631035"/>
              <a:gd name="connsiteX84" fmla="*/ 469611 w 2589759"/>
              <a:gd name="connsiteY84" fmla="*/ 3572792 h 3631035"/>
              <a:gd name="connsiteX85" fmla="*/ 306555 w 2589759"/>
              <a:gd name="connsiteY85" fmla="*/ 3627144 h 3631035"/>
              <a:gd name="connsiteX86" fmla="*/ 146695 w 2589759"/>
              <a:gd name="connsiteY86" fmla="*/ 3598370 h 3631035"/>
              <a:gd name="connsiteX87" fmla="*/ 40335 w 2589759"/>
              <a:gd name="connsiteY87" fmla="*/ 3297727 h 3631035"/>
              <a:gd name="connsiteX0" fmla="*/ 40335 w 2589759"/>
              <a:gd name="connsiteY0" fmla="*/ 3297727 h 3631035"/>
              <a:gd name="connsiteX1" fmla="*/ 5910 w 2589759"/>
              <a:gd name="connsiteY1" fmla="*/ 3096411 h 3631035"/>
              <a:gd name="connsiteX2" fmla="*/ 152663 w 2589759"/>
              <a:gd name="connsiteY2" fmla="*/ 3050690 h 3631035"/>
              <a:gd name="connsiteX3" fmla="*/ 213623 w 2589759"/>
              <a:gd name="connsiteY3" fmla="*/ 3035450 h 3631035"/>
              <a:gd name="connsiteX4" fmla="*/ 350783 w 2589759"/>
              <a:gd name="connsiteY4" fmla="*/ 2989730 h 3631035"/>
              <a:gd name="connsiteX5" fmla="*/ 457463 w 2589759"/>
              <a:gd name="connsiteY5" fmla="*/ 2959250 h 3631035"/>
              <a:gd name="connsiteX6" fmla="*/ 640343 w 2589759"/>
              <a:gd name="connsiteY6" fmla="*/ 2883050 h 3631035"/>
              <a:gd name="connsiteX7" fmla="*/ 853703 w 2589759"/>
              <a:gd name="connsiteY7" fmla="*/ 2730650 h 3631035"/>
              <a:gd name="connsiteX8" fmla="*/ 945143 w 2589759"/>
              <a:gd name="connsiteY8" fmla="*/ 2654450 h 3631035"/>
              <a:gd name="connsiteX9" fmla="*/ 1082303 w 2589759"/>
              <a:gd name="connsiteY9" fmla="*/ 2486810 h 3631035"/>
              <a:gd name="connsiteX10" fmla="*/ 1112783 w 2589759"/>
              <a:gd name="connsiteY10" fmla="*/ 2441090 h 3631035"/>
              <a:gd name="connsiteX11" fmla="*/ 1158503 w 2589759"/>
              <a:gd name="connsiteY11" fmla="*/ 2395370 h 3631035"/>
              <a:gd name="connsiteX12" fmla="*/ 1234703 w 2589759"/>
              <a:gd name="connsiteY12" fmla="*/ 2258210 h 3631035"/>
              <a:gd name="connsiteX13" fmla="*/ 1295663 w 2589759"/>
              <a:gd name="connsiteY13" fmla="*/ 2151530 h 3631035"/>
              <a:gd name="connsiteX14" fmla="*/ 1341383 w 2589759"/>
              <a:gd name="connsiteY14" fmla="*/ 2105810 h 3631035"/>
              <a:gd name="connsiteX15" fmla="*/ 1448063 w 2589759"/>
              <a:gd name="connsiteY15" fmla="*/ 1968650 h 3631035"/>
              <a:gd name="connsiteX16" fmla="*/ 1493783 w 2589759"/>
              <a:gd name="connsiteY16" fmla="*/ 1938170 h 3631035"/>
              <a:gd name="connsiteX17" fmla="*/ 1569983 w 2589759"/>
              <a:gd name="connsiteY17" fmla="*/ 1801010 h 3631035"/>
              <a:gd name="connsiteX18" fmla="*/ 1600463 w 2589759"/>
              <a:gd name="connsiteY18" fmla="*/ 1755290 h 3631035"/>
              <a:gd name="connsiteX19" fmla="*/ 1646183 w 2589759"/>
              <a:gd name="connsiteY19" fmla="*/ 1724810 h 3631035"/>
              <a:gd name="connsiteX20" fmla="*/ 1722383 w 2589759"/>
              <a:gd name="connsiteY20" fmla="*/ 1587650 h 3631035"/>
              <a:gd name="connsiteX21" fmla="*/ 1783343 w 2589759"/>
              <a:gd name="connsiteY21" fmla="*/ 1496210 h 3631035"/>
              <a:gd name="connsiteX22" fmla="*/ 1813823 w 2589759"/>
              <a:gd name="connsiteY22" fmla="*/ 1450490 h 3631035"/>
              <a:gd name="connsiteX23" fmla="*/ 1859543 w 2589759"/>
              <a:gd name="connsiteY23" fmla="*/ 1404770 h 3631035"/>
              <a:gd name="connsiteX24" fmla="*/ 1935743 w 2589759"/>
              <a:gd name="connsiteY24" fmla="*/ 1267610 h 3631035"/>
              <a:gd name="connsiteX25" fmla="*/ 1966223 w 2589759"/>
              <a:gd name="connsiteY25" fmla="*/ 1221890 h 3631035"/>
              <a:gd name="connsiteX26" fmla="*/ 1981463 w 2589759"/>
              <a:gd name="connsiteY26" fmla="*/ 1176170 h 3631035"/>
              <a:gd name="connsiteX27" fmla="*/ 2042423 w 2589759"/>
              <a:gd name="connsiteY27" fmla="*/ 1084730 h 3631035"/>
              <a:gd name="connsiteX28" fmla="*/ 2088143 w 2589759"/>
              <a:gd name="connsiteY28" fmla="*/ 978050 h 3631035"/>
              <a:gd name="connsiteX29" fmla="*/ 2118623 w 2589759"/>
              <a:gd name="connsiteY29" fmla="*/ 932330 h 3631035"/>
              <a:gd name="connsiteX30" fmla="*/ 2133863 w 2589759"/>
              <a:gd name="connsiteY30" fmla="*/ 886610 h 3631035"/>
              <a:gd name="connsiteX31" fmla="*/ 2164343 w 2589759"/>
              <a:gd name="connsiteY31" fmla="*/ 840890 h 3631035"/>
              <a:gd name="connsiteX32" fmla="*/ 2225303 w 2589759"/>
              <a:gd name="connsiteY32" fmla="*/ 688490 h 3631035"/>
              <a:gd name="connsiteX33" fmla="*/ 2255783 w 2589759"/>
              <a:gd name="connsiteY33" fmla="*/ 642770 h 3631035"/>
              <a:gd name="connsiteX34" fmla="*/ 2286263 w 2589759"/>
              <a:gd name="connsiteY34" fmla="*/ 551330 h 3631035"/>
              <a:gd name="connsiteX35" fmla="*/ 2316743 w 2589759"/>
              <a:gd name="connsiteY35" fmla="*/ 490370 h 3631035"/>
              <a:gd name="connsiteX36" fmla="*/ 2347223 w 2589759"/>
              <a:gd name="connsiteY36" fmla="*/ 398930 h 3631035"/>
              <a:gd name="connsiteX37" fmla="*/ 2362463 w 2589759"/>
              <a:gd name="connsiteY37" fmla="*/ 353210 h 3631035"/>
              <a:gd name="connsiteX38" fmla="*/ 2377703 w 2589759"/>
              <a:gd name="connsiteY38" fmla="*/ 109370 h 3631035"/>
              <a:gd name="connsiteX39" fmla="*/ 2410872 w 2589759"/>
              <a:gd name="connsiteY39" fmla="*/ 1 h 3631035"/>
              <a:gd name="connsiteX40" fmla="*/ 2498726 w 2589759"/>
              <a:gd name="connsiteY40" fmla="*/ 0 h 3631035"/>
              <a:gd name="connsiteX41" fmla="*/ 2524724 w 2589759"/>
              <a:gd name="connsiteY41" fmla="*/ 150607 h 3631035"/>
              <a:gd name="connsiteX42" fmla="*/ 2514863 w 2589759"/>
              <a:gd name="connsiteY42" fmla="*/ 246530 h 3631035"/>
              <a:gd name="connsiteX43" fmla="*/ 2507691 w 2589759"/>
              <a:gd name="connsiteY43" fmla="*/ 511885 h 3631035"/>
              <a:gd name="connsiteX44" fmla="*/ 2571341 w 2589759"/>
              <a:gd name="connsiteY44" fmla="*/ 554019 h 3631035"/>
              <a:gd name="connsiteX45" fmla="*/ 2538170 w 2589759"/>
              <a:gd name="connsiteY45" fmla="*/ 796963 h 3631035"/>
              <a:gd name="connsiteX46" fmla="*/ 2516656 w 2589759"/>
              <a:gd name="connsiteY46" fmla="*/ 892886 h 3631035"/>
              <a:gd name="connsiteX47" fmla="*/ 2484383 w 2589759"/>
              <a:gd name="connsiteY47" fmla="*/ 993290 h 3631035"/>
              <a:gd name="connsiteX48" fmla="*/ 2435973 w 2589759"/>
              <a:gd name="connsiteY48" fmla="*/ 1147483 h 3631035"/>
              <a:gd name="connsiteX49" fmla="*/ 2499623 w 2589759"/>
              <a:gd name="connsiteY49" fmla="*/ 1206650 h 3631035"/>
              <a:gd name="connsiteX50" fmla="*/ 2582098 w 2589759"/>
              <a:gd name="connsiteY50" fmla="*/ 1256852 h 3631035"/>
              <a:gd name="connsiteX51" fmla="*/ 2575823 w 2589759"/>
              <a:gd name="connsiteY51" fmla="*/ 1343810 h 3631035"/>
              <a:gd name="connsiteX52" fmla="*/ 2545343 w 2589759"/>
              <a:gd name="connsiteY52" fmla="*/ 1435250 h 3631035"/>
              <a:gd name="connsiteX53" fmla="*/ 2530103 w 2589759"/>
              <a:gd name="connsiteY53" fmla="*/ 1480970 h 3631035"/>
              <a:gd name="connsiteX54" fmla="*/ 2463765 w 2589759"/>
              <a:gd name="connsiteY54" fmla="*/ 1583167 h 3631035"/>
              <a:gd name="connsiteX55" fmla="*/ 2392943 w 2589759"/>
              <a:gd name="connsiteY55" fmla="*/ 1709570 h 3631035"/>
              <a:gd name="connsiteX56" fmla="*/ 2362463 w 2589759"/>
              <a:gd name="connsiteY56" fmla="*/ 1755290 h 3631035"/>
              <a:gd name="connsiteX57" fmla="*/ 2362463 w 2589759"/>
              <a:gd name="connsiteY57" fmla="*/ 1816250 h 3631035"/>
              <a:gd name="connsiteX58" fmla="*/ 2369635 w 2589759"/>
              <a:gd name="connsiteY58" fmla="*/ 1906793 h 3631035"/>
              <a:gd name="connsiteX59" fmla="*/ 2323915 w 2589759"/>
              <a:gd name="connsiteY59" fmla="*/ 1983890 h 3631035"/>
              <a:gd name="connsiteX60" fmla="*/ 2286263 w 2589759"/>
              <a:gd name="connsiteY60" fmla="*/ 2029610 h 3631035"/>
              <a:gd name="connsiteX61" fmla="*/ 2271919 w 2589759"/>
              <a:gd name="connsiteY61" fmla="*/ 2064573 h 3631035"/>
              <a:gd name="connsiteX62" fmla="*/ 2133863 w 2589759"/>
              <a:gd name="connsiteY62" fmla="*/ 2197250 h 3631035"/>
              <a:gd name="connsiteX63" fmla="*/ 2103383 w 2589759"/>
              <a:gd name="connsiteY63" fmla="*/ 2242970 h 3631035"/>
              <a:gd name="connsiteX64" fmla="*/ 2072903 w 2589759"/>
              <a:gd name="connsiteY64" fmla="*/ 2288690 h 3631035"/>
              <a:gd name="connsiteX65" fmla="*/ 2022701 w 2589759"/>
              <a:gd name="connsiteY65" fmla="*/ 2330823 h 3631035"/>
              <a:gd name="connsiteX66" fmla="*/ 1981463 w 2589759"/>
              <a:gd name="connsiteY66" fmla="*/ 2395370 h 3631035"/>
              <a:gd name="connsiteX67" fmla="*/ 1922296 w 2589759"/>
              <a:gd name="connsiteY67" fmla="*/ 2450951 h 3631035"/>
              <a:gd name="connsiteX68" fmla="*/ 1890023 w 2589759"/>
              <a:gd name="connsiteY68" fmla="*/ 2502050 h 3631035"/>
              <a:gd name="connsiteX69" fmla="*/ 1905263 w 2589759"/>
              <a:gd name="connsiteY69" fmla="*/ 2547770 h 3631035"/>
              <a:gd name="connsiteX70" fmla="*/ 1946501 w 2589759"/>
              <a:gd name="connsiteY70" fmla="*/ 2607834 h 3631035"/>
              <a:gd name="connsiteX71" fmla="*/ 1874783 w 2589759"/>
              <a:gd name="connsiteY71" fmla="*/ 2700170 h 3631035"/>
              <a:gd name="connsiteX72" fmla="*/ 1829063 w 2589759"/>
              <a:gd name="connsiteY72" fmla="*/ 2715410 h 3631035"/>
              <a:gd name="connsiteX73" fmla="*/ 1737623 w 2589759"/>
              <a:gd name="connsiteY73" fmla="*/ 2776370 h 3631035"/>
              <a:gd name="connsiteX74" fmla="*/ 1691903 w 2589759"/>
              <a:gd name="connsiteY74" fmla="*/ 2806850 h 3631035"/>
              <a:gd name="connsiteX75" fmla="*/ 1646183 w 2589759"/>
              <a:gd name="connsiteY75" fmla="*/ 2822090 h 3631035"/>
              <a:gd name="connsiteX76" fmla="*/ 1463303 w 2589759"/>
              <a:gd name="connsiteY76" fmla="*/ 2913530 h 3631035"/>
              <a:gd name="connsiteX77" fmla="*/ 1417583 w 2589759"/>
              <a:gd name="connsiteY77" fmla="*/ 2928770 h 3631035"/>
              <a:gd name="connsiteX78" fmla="*/ 1371863 w 2589759"/>
              <a:gd name="connsiteY78" fmla="*/ 2944010 h 3631035"/>
              <a:gd name="connsiteX79" fmla="*/ 1316603 w 2589759"/>
              <a:gd name="connsiteY79" fmla="*/ 3060811 h 3631035"/>
              <a:gd name="connsiteX80" fmla="*/ 1249943 w 2589759"/>
              <a:gd name="connsiteY80" fmla="*/ 3035450 h 3631035"/>
              <a:gd name="connsiteX81" fmla="*/ 1232911 w 2589759"/>
              <a:gd name="connsiteY81" fmla="*/ 3333975 h 3631035"/>
              <a:gd name="connsiteX82" fmla="*/ 701303 w 2589759"/>
              <a:gd name="connsiteY82" fmla="*/ 3507890 h 3631035"/>
              <a:gd name="connsiteX83" fmla="*/ 469611 w 2589759"/>
              <a:gd name="connsiteY83" fmla="*/ 3572792 h 3631035"/>
              <a:gd name="connsiteX84" fmla="*/ 306555 w 2589759"/>
              <a:gd name="connsiteY84" fmla="*/ 3627144 h 3631035"/>
              <a:gd name="connsiteX85" fmla="*/ 146695 w 2589759"/>
              <a:gd name="connsiteY85" fmla="*/ 3598370 h 3631035"/>
              <a:gd name="connsiteX86" fmla="*/ 40335 w 2589759"/>
              <a:gd name="connsiteY86" fmla="*/ 3297727 h 3631035"/>
              <a:gd name="connsiteX0" fmla="*/ 40335 w 2589759"/>
              <a:gd name="connsiteY0" fmla="*/ 3297727 h 3631035"/>
              <a:gd name="connsiteX1" fmla="*/ 5910 w 2589759"/>
              <a:gd name="connsiteY1" fmla="*/ 3096411 h 3631035"/>
              <a:gd name="connsiteX2" fmla="*/ 152663 w 2589759"/>
              <a:gd name="connsiteY2" fmla="*/ 3050690 h 3631035"/>
              <a:gd name="connsiteX3" fmla="*/ 213623 w 2589759"/>
              <a:gd name="connsiteY3" fmla="*/ 3035450 h 3631035"/>
              <a:gd name="connsiteX4" fmla="*/ 350783 w 2589759"/>
              <a:gd name="connsiteY4" fmla="*/ 2989730 h 3631035"/>
              <a:gd name="connsiteX5" fmla="*/ 457463 w 2589759"/>
              <a:gd name="connsiteY5" fmla="*/ 2959250 h 3631035"/>
              <a:gd name="connsiteX6" fmla="*/ 640343 w 2589759"/>
              <a:gd name="connsiteY6" fmla="*/ 2883050 h 3631035"/>
              <a:gd name="connsiteX7" fmla="*/ 853703 w 2589759"/>
              <a:gd name="connsiteY7" fmla="*/ 2730650 h 3631035"/>
              <a:gd name="connsiteX8" fmla="*/ 945143 w 2589759"/>
              <a:gd name="connsiteY8" fmla="*/ 2654450 h 3631035"/>
              <a:gd name="connsiteX9" fmla="*/ 1082303 w 2589759"/>
              <a:gd name="connsiteY9" fmla="*/ 2486810 h 3631035"/>
              <a:gd name="connsiteX10" fmla="*/ 1112783 w 2589759"/>
              <a:gd name="connsiteY10" fmla="*/ 2441090 h 3631035"/>
              <a:gd name="connsiteX11" fmla="*/ 1158503 w 2589759"/>
              <a:gd name="connsiteY11" fmla="*/ 2395370 h 3631035"/>
              <a:gd name="connsiteX12" fmla="*/ 1234703 w 2589759"/>
              <a:gd name="connsiteY12" fmla="*/ 2258210 h 3631035"/>
              <a:gd name="connsiteX13" fmla="*/ 1295663 w 2589759"/>
              <a:gd name="connsiteY13" fmla="*/ 2151530 h 3631035"/>
              <a:gd name="connsiteX14" fmla="*/ 1341383 w 2589759"/>
              <a:gd name="connsiteY14" fmla="*/ 2105810 h 3631035"/>
              <a:gd name="connsiteX15" fmla="*/ 1448063 w 2589759"/>
              <a:gd name="connsiteY15" fmla="*/ 1968650 h 3631035"/>
              <a:gd name="connsiteX16" fmla="*/ 1493783 w 2589759"/>
              <a:gd name="connsiteY16" fmla="*/ 1938170 h 3631035"/>
              <a:gd name="connsiteX17" fmla="*/ 1569983 w 2589759"/>
              <a:gd name="connsiteY17" fmla="*/ 1801010 h 3631035"/>
              <a:gd name="connsiteX18" fmla="*/ 1600463 w 2589759"/>
              <a:gd name="connsiteY18" fmla="*/ 1755290 h 3631035"/>
              <a:gd name="connsiteX19" fmla="*/ 1646183 w 2589759"/>
              <a:gd name="connsiteY19" fmla="*/ 1724810 h 3631035"/>
              <a:gd name="connsiteX20" fmla="*/ 1722383 w 2589759"/>
              <a:gd name="connsiteY20" fmla="*/ 1587650 h 3631035"/>
              <a:gd name="connsiteX21" fmla="*/ 1783343 w 2589759"/>
              <a:gd name="connsiteY21" fmla="*/ 1496210 h 3631035"/>
              <a:gd name="connsiteX22" fmla="*/ 1813823 w 2589759"/>
              <a:gd name="connsiteY22" fmla="*/ 1450490 h 3631035"/>
              <a:gd name="connsiteX23" fmla="*/ 1859543 w 2589759"/>
              <a:gd name="connsiteY23" fmla="*/ 1404770 h 3631035"/>
              <a:gd name="connsiteX24" fmla="*/ 1935743 w 2589759"/>
              <a:gd name="connsiteY24" fmla="*/ 1267610 h 3631035"/>
              <a:gd name="connsiteX25" fmla="*/ 1966223 w 2589759"/>
              <a:gd name="connsiteY25" fmla="*/ 1221890 h 3631035"/>
              <a:gd name="connsiteX26" fmla="*/ 1981463 w 2589759"/>
              <a:gd name="connsiteY26" fmla="*/ 1176170 h 3631035"/>
              <a:gd name="connsiteX27" fmla="*/ 2042423 w 2589759"/>
              <a:gd name="connsiteY27" fmla="*/ 1084730 h 3631035"/>
              <a:gd name="connsiteX28" fmla="*/ 2088143 w 2589759"/>
              <a:gd name="connsiteY28" fmla="*/ 978050 h 3631035"/>
              <a:gd name="connsiteX29" fmla="*/ 2118623 w 2589759"/>
              <a:gd name="connsiteY29" fmla="*/ 932330 h 3631035"/>
              <a:gd name="connsiteX30" fmla="*/ 2133863 w 2589759"/>
              <a:gd name="connsiteY30" fmla="*/ 886610 h 3631035"/>
              <a:gd name="connsiteX31" fmla="*/ 2164343 w 2589759"/>
              <a:gd name="connsiteY31" fmla="*/ 840890 h 3631035"/>
              <a:gd name="connsiteX32" fmla="*/ 2225303 w 2589759"/>
              <a:gd name="connsiteY32" fmla="*/ 688490 h 3631035"/>
              <a:gd name="connsiteX33" fmla="*/ 2255783 w 2589759"/>
              <a:gd name="connsiteY33" fmla="*/ 642770 h 3631035"/>
              <a:gd name="connsiteX34" fmla="*/ 2286263 w 2589759"/>
              <a:gd name="connsiteY34" fmla="*/ 551330 h 3631035"/>
              <a:gd name="connsiteX35" fmla="*/ 2316743 w 2589759"/>
              <a:gd name="connsiteY35" fmla="*/ 490370 h 3631035"/>
              <a:gd name="connsiteX36" fmla="*/ 2347223 w 2589759"/>
              <a:gd name="connsiteY36" fmla="*/ 398930 h 3631035"/>
              <a:gd name="connsiteX37" fmla="*/ 2362463 w 2589759"/>
              <a:gd name="connsiteY37" fmla="*/ 353210 h 3631035"/>
              <a:gd name="connsiteX38" fmla="*/ 2377703 w 2589759"/>
              <a:gd name="connsiteY38" fmla="*/ 109370 h 3631035"/>
              <a:gd name="connsiteX39" fmla="*/ 2410872 w 2589759"/>
              <a:gd name="connsiteY39" fmla="*/ 1 h 3631035"/>
              <a:gd name="connsiteX40" fmla="*/ 2498726 w 2589759"/>
              <a:gd name="connsiteY40" fmla="*/ 0 h 3631035"/>
              <a:gd name="connsiteX41" fmla="*/ 2524724 w 2589759"/>
              <a:gd name="connsiteY41" fmla="*/ 150607 h 3631035"/>
              <a:gd name="connsiteX42" fmla="*/ 2514863 w 2589759"/>
              <a:gd name="connsiteY42" fmla="*/ 246530 h 3631035"/>
              <a:gd name="connsiteX43" fmla="*/ 2507691 w 2589759"/>
              <a:gd name="connsiteY43" fmla="*/ 511885 h 3631035"/>
              <a:gd name="connsiteX44" fmla="*/ 2571341 w 2589759"/>
              <a:gd name="connsiteY44" fmla="*/ 554019 h 3631035"/>
              <a:gd name="connsiteX45" fmla="*/ 2538170 w 2589759"/>
              <a:gd name="connsiteY45" fmla="*/ 796963 h 3631035"/>
              <a:gd name="connsiteX46" fmla="*/ 2516656 w 2589759"/>
              <a:gd name="connsiteY46" fmla="*/ 892886 h 3631035"/>
              <a:gd name="connsiteX47" fmla="*/ 2484383 w 2589759"/>
              <a:gd name="connsiteY47" fmla="*/ 993290 h 3631035"/>
              <a:gd name="connsiteX48" fmla="*/ 2435973 w 2589759"/>
              <a:gd name="connsiteY48" fmla="*/ 1147483 h 3631035"/>
              <a:gd name="connsiteX49" fmla="*/ 2499623 w 2589759"/>
              <a:gd name="connsiteY49" fmla="*/ 1206650 h 3631035"/>
              <a:gd name="connsiteX50" fmla="*/ 2582098 w 2589759"/>
              <a:gd name="connsiteY50" fmla="*/ 1256852 h 3631035"/>
              <a:gd name="connsiteX51" fmla="*/ 2575823 w 2589759"/>
              <a:gd name="connsiteY51" fmla="*/ 1343810 h 3631035"/>
              <a:gd name="connsiteX52" fmla="*/ 2545343 w 2589759"/>
              <a:gd name="connsiteY52" fmla="*/ 1435250 h 3631035"/>
              <a:gd name="connsiteX53" fmla="*/ 2530103 w 2589759"/>
              <a:gd name="connsiteY53" fmla="*/ 1480970 h 3631035"/>
              <a:gd name="connsiteX54" fmla="*/ 2463765 w 2589759"/>
              <a:gd name="connsiteY54" fmla="*/ 1583167 h 3631035"/>
              <a:gd name="connsiteX55" fmla="*/ 2392943 w 2589759"/>
              <a:gd name="connsiteY55" fmla="*/ 1709570 h 3631035"/>
              <a:gd name="connsiteX56" fmla="*/ 2362463 w 2589759"/>
              <a:gd name="connsiteY56" fmla="*/ 1755290 h 3631035"/>
              <a:gd name="connsiteX57" fmla="*/ 2362463 w 2589759"/>
              <a:gd name="connsiteY57" fmla="*/ 1816250 h 3631035"/>
              <a:gd name="connsiteX58" fmla="*/ 2369635 w 2589759"/>
              <a:gd name="connsiteY58" fmla="*/ 1906793 h 3631035"/>
              <a:gd name="connsiteX59" fmla="*/ 2323915 w 2589759"/>
              <a:gd name="connsiteY59" fmla="*/ 1983890 h 3631035"/>
              <a:gd name="connsiteX60" fmla="*/ 2286263 w 2589759"/>
              <a:gd name="connsiteY60" fmla="*/ 2029610 h 3631035"/>
              <a:gd name="connsiteX61" fmla="*/ 2271919 w 2589759"/>
              <a:gd name="connsiteY61" fmla="*/ 2064573 h 3631035"/>
              <a:gd name="connsiteX62" fmla="*/ 2133863 w 2589759"/>
              <a:gd name="connsiteY62" fmla="*/ 2197250 h 3631035"/>
              <a:gd name="connsiteX63" fmla="*/ 2103383 w 2589759"/>
              <a:gd name="connsiteY63" fmla="*/ 2242970 h 3631035"/>
              <a:gd name="connsiteX64" fmla="*/ 2072903 w 2589759"/>
              <a:gd name="connsiteY64" fmla="*/ 2288690 h 3631035"/>
              <a:gd name="connsiteX65" fmla="*/ 2022701 w 2589759"/>
              <a:gd name="connsiteY65" fmla="*/ 2330823 h 3631035"/>
              <a:gd name="connsiteX66" fmla="*/ 1981463 w 2589759"/>
              <a:gd name="connsiteY66" fmla="*/ 2395370 h 3631035"/>
              <a:gd name="connsiteX67" fmla="*/ 1922296 w 2589759"/>
              <a:gd name="connsiteY67" fmla="*/ 2450951 h 3631035"/>
              <a:gd name="connsiteX68" fmla="*/ 1890023 w 2589759"/>
              <a:gd name="connsiteY68" fmla="*/ 2502050 h 3631035"/>
              <a:gd name="connsiteX69" fmla="*/ 1905263 w 2589759"/>
              <a:gd name="connsiteY69" fmla="*/ 2547770 h 3631035"/>
              <a:gd name="connsiteX70" fmla="*/ 1946501 w 2589759"/>
              <a:gd name="connsiteY70" fmla="*/ 2607834 h 3631035"/>
              <a:gd name="connsiteX71" fmla="*/ 1874783 w 2589759"/>
              <a:gd name="connsiteY71" fmla="*/ 2700170 h 3631035"/>
              <a:gd name="connsiteX72" fmla="*/ 1829063 w 2589759"/>
              <a:gd name="connsiteY72" fmla="*/ 2715410 h 3631035"/>
              <a:gd name="connsiteX73" fmla="*/ 1737623 w 2589759"/>
              <a:gd name="connsiteY73" fmla="*/ 2776370 h 3631035"/>
              <a:gd name="connsiteX74" fmla="*/ 1691903 w 2589759"/>
              <a:gd name="connsiteY74" fmla="*/ 2806850 h 3631035"/>
              <a:gd name="connsiteX75" fmla="*/ 1646183 w 2589759"/>
              <a:gd name="connsiteY75" fmla="*/ 2822090 h 3631035"/>
              <a:gd name="connsiteX76" fmla="*/ 1463303 w 2589759"/>
              <a:gd name="connsiteY76" fmla="*/ 2913530 h 3631035"/>
              <a:gd name="connsiteX77" fmla="*/ 1417583 w 2589759"/>
              <a:gd name="connsiteY77" fmla="*/ 2928770 h 3631035"/>
              <a:gd name="connsiteX78" fmla="*/ 1316603 w 2589759"/>
              <a:gd name="connsiteY78" fmla="*/ 3060811 h 3631035"/>
              <a:gd name="connsiteX79" fmla="*/ 1249943 w 2589759"/>
              <a:gd name="connsiteY79" fmla="*/ 3035450 h 3631035"/>
              <a:gd name="connsiteX80" fmla="*/ 1232911 w 2589759"/>
              <a:gd name="connsiteY80" fmla="*/ 3333975 h 3631035"/>
              <a:gd name="connsiteX81" fmla="*/ 701303 w 2589759"/>
              <a:gd name="connsiteY81" fmla="*/ 3507890 h 3631035"/>
              <a:gd name="connsiteX82" fmla="*/ 469611 w 2589759"/>
              <a:gd name="connsiteY82" fmla="*/ 3572792 h 3631035"/>
              <a:gd name="connsiteX83" fmla="*/ 306555 w 2589759"/>
              <a:gd name="connsiteY83" fmla="*/ 3627144 h 3631035"/>
              <a:gd name="connsiteX84" fmla="*/ 146695 w 2589759"/>
              <a:gd name="connsiteY84" fmla="*/ 3598370 h 3631035"/>
              <a:gd name="connsiteX85" fmla="*/ 40335 w 2589759"/>
              <a:gd name="connsiteY85" fmla="*/ 3297727 h 3631035"/>
              <a:gd name="connsiteX0" fmla="*/ 40335 w 2589759"/>
              <a:gd name="connsiteY0" fmla="*/ 3297727 h 3631035"/>
              <a:gd name="connsiteX1" fmla="*/ 5910 w 2589759"/>
              <a:gd name="connsiteY1" fmla="*/ 3096411 h 3631035"/>
              <a:gd name="connsiteX2" fmla="*/ 152663 w 2589759"/>
              <a:gd name="connsiteY2" fmla="*/ 3050690 h 3631035"/>
              <a:gd name="connsiteX3" fmla="*/ 213623 w 2589759"/>
              <a:gd name="connsiteY3" fmla="*/ 3035450 h 3631035"/>
              <a:gd name="connsiteX4" fmla="*/ 350783 w 2589759"/>
              <a:gd name="connsiteY4" fmla="*/ 2989730 h 3631035"/>
              <a:gd name="connsiteX5" fmla="*/ 457463 w 2589759"/>
              <a:gd name="connsiteY5" fmla="*/ 2959250 h 3631035"/>
              <a:gd name="connsiteX6" fmla="*/ 640343 w 2589759"/>
              <a:gd name="connsiteY6" fmla="*/ 2883050 h 3631035"/>
              <a:gd name="connsiteX7" fmla="*/ 853703 w 2589759"/>
              <a:gd name="connsiteY7" fmla="*/ 2730650 h 3631035"/>
              <a:gd name="connsiteX8" fmla="*/ 945143 w 2589759"/>
              <a:gd name="connsiteY8" fmla="*/ 2654450 h 3631035"/>
              <a:gd name="connsiteX9" fmla="*/ 1082303 w 2589759"/>
              <a:gd name="connsiteY9" fmla="*/ 2486810 h 3631035"/>
              <a:gd name="connsiteX10" fmla="*/ 1112783 w 2589759"/>
              <a:gd name="connsiteY10" fmla="*/ 2441090 h 3631035"/>
              <a:gd name="connsiteX11" fmla="*/ 1158503 w 2589759"/>
              <a:gd name="connsiteY11" fmla="*/ 2395370 h 3631035"/>
              <a:gd name="connsiteX12" fmla="*/ 1234703 w 2589759"/>
              <a:gd name="connsiteY12" fmla="*/ 2258210 h 3631035"/>
              <a:gd name="connsiteX13" fmla="*/ 1295663 w 2589759"/>
              <a:gd name="connsiteY13" fmla="*/ 2151530 h 3631035"/>
              <a:gd name="connsiteX14" fmla="*/ 1341383 w 2589759"/>
              <a:gd name="connsiteY14" fmla="*/ 2105810 h 3631035"/>
              <a:gd name="connsiteX15" fmla="*/ 1448063 w 2589759"/>
              <a:gd name="connsiteY15" fmla="*/ 1968650 h 3631035"/>
              <a:gd name="connsiteX16" fmla="*/ 1493783 w 2589759"/>
              <a:gd name="connsiteY16" fmla="*/ 1938170 h 3631035"/>
              <a:gd name="connsiteX17" fmla="*/ 1569983 w 2589759"/>
              <a:gd name="connsiteY17" fmla="*/ 1801010 h 3631035"/>
              <a:gd name="connsiteX18" fmla="*/ 1600463 w 2589759"/>
              <a:gd name="connsiteY18" fmla="*/ 1755290 h 3631035"/>
              <a:gd name="connsiteX19" fmla="*/ 1646183 w 2589759"/>
              <a:gd name="connsiteY19" fmla="*/ 1724810 h 3631035"/>
              <a:gd name="connsiteX20" fmla="*/ 1722383 w 2589759"/>
              <a:gd name="connsiteY20" fmla="*/ 1587650 h 3631035"/>
              <a:gd name="connsiteX21" fmla="*/ 1783343 w 2589759"/>
              <a:gd name="connsiteY21" fmla="*/ 1496210 h 3631035"/>
              <a:gd name="connsiteX22" fmla="*/ 1813823 w 2589759"/>
              <a:gd name="connsiteY22" fmla="*/ 1450490 h 3631035"/>
              <a:gd name="connsiteX23" fmla="*/ 1859543 w 2589759"/>
              <a:gd name="connsiteY23" fmla="*/ 1404770 h 3631035"/>
              <a:gd name="connsiteX24" fmla="*/ 1935743 w 2589759"/>
              <a:gd name="connsiteY24" fmla="*/ 1267610 h 3631035"/>
              <a:gd name="connsiteX25" fmla="*/ 1966223 w 2589759"/>
              <a:gd name="connsiteY25" fmla="*/ 1221890 h 3631035"/>
              <a:gd name="connsiteX26" fmla="*/ 1981463 w 2589759"/>
              <a:gd name="connsiteY26" fmla="*/ 1176170 h 3631035"/>
              <a:gd name="connsiteX27" fmla="*/ 2042423 w 2589759"/>
              <a:gd name="connsiteY27" fmla="*/ 1084730 h 3631035"/>
              <a:gd name="connsiteX28" fmla="*/ 2088143 w 2589759"/>
              <a:gd name="connsiteY28" fmla="*/ 978050 h 3631035"/>
              <a:gd name="connsiteX29" fmla="*/ 2118623 w 2589759"/>
              <a:gd name="connsiteY29" fmla="*/ 932330 h 3631035"/>
              <a:gd name="connsiteX30" fmla="*/ 2133863 w 2589759"/>
              <a:gd name="connsiteY30" fmla="*/ 886610 h 3631035"/>
              <a:gd name="connsiteX31" fmla="*/ 2164343 w 2589759"/>
              <a:gd name="connsiteY31" fmla="*/ 840890 h 3631035"/>
              <a:gd name="connsiteX32" fmla="*/ 2225303 w 2589759"/>
              <a:gd name="connsiteY32" fmla="*/ 688490 h 3631035"/>
              <a:gd name="connsiteX33" fmla="*/ 2255783 w 2589759"/>
              <a:gd name="connsiteY33" fmla="*/ 642770 h 3631035"/>
              <a:gd name="connsiteX34" fmla="*/ 2286263 w 2589759"/>
              <a:gd name="connsiteY34" fmla="*/ 551330 h 3631035"/>
              <a:gd name="connsiteX35" fmla="*/ 2316743 w 2589759"/>
              <a:gd name="connsiteY35" fmla="*/ 490370 h 3631035"/>
              <a:gd name="connsiteX36" fmla="*/ 2347223 w 2589759"/>
              <a:gd name="connsiteY36" fmla="*/ 398930 h 3631035"/>
              <a:gd name="connsiteX37" fmla="*/ 2362463 w 2589759"/>
              <a:gd name="connsiteY37" fmla="*/ 353210 h 3631035"/>
              <a:gd name="connsiteX38" fmla="*/ 2377703 w 2589759"/>
              <a:gd name="connsiteY38" fmla="*/ 109370 h 3631035"/>
              <a:gd name="connsiteX39" fmla="*/ 2410872 w 2589759"/>
              <a:gd name="connsiteY39" fmla="*/ 1 h 3631035"/>
              <a:gd name="connsiteX40" fmla="*/ 2498726 w 2589759"/>
              <a:gd name="connsiteY40" fmla="*/ 0 h 3631035"/>
              <a:gd name="connsiteX41" fmla="*/ 2524724 w 2589759"/>
              <a:gd name="connsiteY41" fmla="*/ 150607 h 3631035"/>
              <a:gd name="connsiteX42" fmla="*/ 2514863 w 2589759"/>
              <a:gd name="connsiteY42" fmla="*/ 246530 h 3631035"/>
              <a:gd name="connsiteX43" fmla="*/ 2507691 w 2589759"/>
              <a:gd name="connsiteY43" fmla="*/ 511885 h 3631035"/>
              <a:gd name="connsiteX44" fmla="*/ 2571341 w 2589759"/>
              <a:gd name="connsiteY44" fmla="*/ 554019 h 3631035"/>
              <a:gd name="connsiteX45" fmla="*/ 2538170 w 2589759"/>
              <a:gd name="connsiteY45" fmla="*/ 796963 h 3631035"/>
              <a:gd name="connsiteX46" fmla="*/ 2516656 w 2589759"/>
              <a:gd name="connsiteY46" fmla="*/ 892886 h 3631035"/>
              <a:gd name="connsiteX47" fmla="*/ 2484383 w 2589759"/>
              <a:gd name="connsiteY47" fmla="*/ 993290 h 3631035"/>
              <a:gd name="connsiteX48" fmla="*/ 2435973 w 2589759"/>
              <a:gd name="connsiteY48" fmla="*/ 1147483 h 3631035"/>
              <a:gd name="connsiteX49" fmla="*/ 2499623 w 2589759"/>
              <a:gd name="connsiteY49" fmla="*/ 1206650 h 3631035"/>
              <a:gd name="connsiteX50" fmla="*/ 2582098 w 2589759"/>
              <a:gd name="connsiteY50" fmla="*/ 1256852 h 3631035"/>
              <a:gd name="connsiteX51" fmla="*/ 2575823 w 2589759"/>
              <a:gd name="connsiteY51" fmla="*/ 1343810 h 3631035"/>
              <a:gd name="connsiteX52" fmla="*/ 2545343 w 2589759"/>
              <a:gd name="connsiteY52" fmla="*/ 1435250 h 3631035"/>
              <a:gd name="connsiteX53" fmla="*/ 2530103 w 2589759"/>
              <a:gd name="connsiteY53" fmla="*/ 1480970 h 3631035"/>
              <a:gd name="connsiteX54" fmla="*/ 2463765 w 2589759"/>
              <a:gd name="connsiteY54" fmla="*/ 1583167 h 3631035"/>
              <a:gd name="connsiteX55" fmla="*/ 2392943 w 2589759"/>
              <a:gd name="connsiteY55" fmla="*/ 1709570 h 3631035"/>
              <a:gd name="connsiteX56" fmla="*/ 2362463 w 2589759"/>
              <a:gd name="connsiteY56" fmla="*/ 1755290 h 3631035"/>
              <a:gd name="connsiteX57" fmla="*/ 2362463 w 2589759"/>
              <a:gd name="connsiteY57" fmla="*/ 1816250 h 3631035"/>
              <a:gd name="connsiteX58" fmla="*/ 2369635 w 2589759"/>
              <a:gd name="connsiteY58" fmla="*/ 1906793 h 3631035"/>
              <a:gd name="connsiteX59" fmla="*/ 2323915 w 2589759"/>
              <a:gd name="connsiteY59" fmla="*/ 1983890 h 3631035"/>
              <a:gd name="connsiteX60" fmla="*/ 2286263 w 2589759"/>
              <a:gd name="connsiteY60" fmla="*/ 2029610 h 3631035"/>
              <a:gd name="connsiteX61" fmla="*/ 2271919 w 2589759"/>
              <a:gd name="connsiteY61" fmla="*/ 2064573 h 3631035"/>
              <a:gd name="connsiteX62" fmla="*/ 2133863 w 2589759"/>
              <a:gd name="connsiteY62" fmla="*/ 2197250 h 3631035"/>
              <a:gd name="connsiteX63" fmla="*/ 2103383 w 2589759"/>
              <a:gd name="connsiteY63" fmla="*/ 2242970 h 3631035"/>
              <a:gd name="connsiteX64" fmla="*/ 2072903 w 2589759"/>
              <a:gd name="connsiteY64" fmla="*/ 2288690 h 3631035"/>
              <a:gd name="connsiteX65" fmla="*/ 2022701 w 2589759"/>
              <a:gd name="connsiteY65" fmla="*/ 2330823 h 3631035"/>
              <a:gd name="connsiteX66" fmla="*/ 1981463 w 2589759"/>
              <a:gd name="connsiteY66" fmla="*/ 2395370 h 3631035"/>
              <a:gd name="connsiteX67" fmla="*/ 1922296 w 2589759"/>
              <a:gd name="connsiteY67" fmla="*/ 2450951 h 3631035"/>
              <a:gd name="connsiteX68" fmla="*/ 1890023 w 2589759"/>
              <a:gd name="connsiteY68" fmla="*/ 2502050 h 3631035"/>
              <a:gd name="connsiteX69" fmla="*/ 1905263 w 2589759"/>
              <a:gd name="connsiteY69" fmla="*/ 2547770 h 3631035"/>
              <a:gd name="connsiteX70" fmla="*/ 1946501 w 2589759"/>
              <a:gd name="connsiteY70" fmla="*/ 2607834 h 3631035"/>
              <a:gd name="connsiteX71" fmla="*/ 1874783 w 2589759"/>
              <a:gd name="connsiteY71" fmla="*/ 2700170 h 3631035"/>
              <a:gd name="connsiteX72" fmla="*/ 1829063 w 2589759"/>
              <a:gd name="connsiteY72" fmla="*/ 2715410 h 3631035"/>
              <a:gd name="connsiteX73" fmla="*/ 1737623 w 2589759"/>
              <a:gd name="connsiteY73" fmla="*/ 2776370 h 3631035"/>
              <a:gd name="connsiteX74" fmla="*/ 1691903 w 2589759"/>
              <a:gd name="connsiteY74" fmla="*/ 2806850 h 3631035"/>
              <a:gd name="connsiteX75" fmla="*/ 1646183 w 2589759"/>
              <a:gd name="connsiteY75" fmla="*/ 2822090 h 3631035"/>
              <a:gd name="connsiteX76" fmla="*/ 1463303 w 2589759"/>
              <a:gd name="connsiteY76" fmla="*/ 2913530 h 3631035"/>
              <a:gd name="connsiteX77" fmla="*/ 1316603 w 2589759"/>
              <a:gd name="connsiteY77" fmla="*/ 3060811 h 3631035"/>
              <a:gd name="connsiteX78" fmla="*/ 1249943 w 2589759"/>
              <a:gd name="connsiteY78" fmla="*/ 3035450 h 3631035"/>
              <a:gd name="connsiteX79" fmla="*/ 1232911 w 2589759"/>
              <a:gd name="connsiteY79" fmla="*/ 3333975 h 3631035"/>
              <a:gd name="connsiteX80" fmla="*/ 701303 w 2589759"/>
              <a:gd name="connsiteY80" fmla="*/ 3507890 h 3631035"/>
              <a:gd name="connsiteX81" fmla="*/ 469611 w 2589759"/>
              <a:gd name="connsiteY81" fmla="*/ 3572792 h 3631035"/>
              <a:gd name="connsiteX82" fmla="*/ 306555 w 2589759"/>
              <a:gd name="connsiteY82" fmla="*/ 3627144 h 3631035"/>
              <a:gd name="connsiteX83" fmla="*/ 146695 w 2589759"/>
              <a:gd name="connsiteY83" fmla="*/ 3598370 h 3631035"/>
              <a:gd name="connsiteX84" fmla="*/ 40335 w 2589759"/>
              <a:gd name="connsiteY84" fmla="*/ 3297727 h 3631035"/>
              <a:gd name="connsiteX0" fmla="*/ 40335 w 2589759"/>
              <a:gd name="connsiteY0" fmla="*/ 3297727 h 3631035"/>
              <a:gd name="connsiteX1" fmla="*/ 5910 w 2589759"/>
              <a:gd name="connsiteY1" fmla="*/ 3096411 h 3631035"/>
              <a:gd name="connsiteX2" fmla="*/ 152663 w 2589759"/>
              <a:gd name="connsiteY2" fmla="*/ 3050690 h 3631035"/>
              <a:gd name="connsiteX3" fmla="*/ 213623 w 2589759"/>
              <a:gd name="connsiteY3" fmla="*/ 3035450 h 3631035"/>
              <a:gd name="connsiteX4" fmla="*/ 350783 w 2589759"/>
              <a:gd name="connsiteY4" fmla="*/ 2989730 h 3631035"/>
              <a:gd name="connsiteX5" fmla="*/ 457463 w 2589759"/>
              <a:gd name="connsiteY5" fmla="*/ 2959250 h 3631035"/>
              <a:gd name="connsiteX6" fmla="*/ 640343 w 2589759"/>
              <a:gd name="connsiteY6" fmla="*/ 2883050 h 3631035"/>
              <a:gd name="connsiteX7" fmla="*/ 853703 w 2589759"/>
              <a:gd name="connsiteY7" fmla="*/ 2730650 h 3631035"/>
              <a:gd name="connsiteX8" fmla="*/ 945143 w 2589759"/>
              <a:gd name="connsiteY8" fmla="*/ 2654450 h 3631035"/>
              <a:gd name="connsiteX9" fmla="*/ 1082303 w 2589759"/>
              <a:gd name="connsiteY9" fmla="*/ 2486810 h 3631035"/>
              <a:gd name="connsiteX10" fmla="*/ 1112783 w 2589759"/>
              <a:gd name="connsiteY10" fmla="*/ 2441090 h 3631035"/>
              <a:gd name="connsiteX11" fmla="*/ 1158503 w 2589759"/>
              <a:gd name="connsiteY11" fmla="*/ 2395370 h 3631035"/>
              <a:gd name="connsiteX12" fmla="*/ 1234703 w 2589759"/>
              <a:gd name="connsiteY12" fmla="*/ 2258210 h 3631035"/>
              <a:gd name="connsiteX13" fmla="*/ 1295663 w 2589759"/>
              <a:gd name="connsiteY13" fmla="*/ 2151530 h 3631035"/>
              <a:gd name="connsiteX14" fmla="*/ 1341383 w 2589759"/>
              <a:gd name="connsiteY14" fmla="*/ 2105810 h 3631035"/>
              <a:gd name="connsiteX15" fmla="*/ 1448063 w 2589759"/>
              <a:gd name="connsiteY15" fmla="*/ 1968650 h 3631035"/>
              <a:gd name="connsiteX16" fmla="*/ 1493783 w 2589759"/>
              <a:gd name="connsiteY16" fmla="*/ 1938170 h 3631035"/>
              <a:gd name="connsiteX17" fmla="*/ 1569983 w 2589759"/>
              <a:gd name="connsiteY17" fmla="*/ 1801010 h 3631035"/>
              <a:gd name="connsiteX18" fmla="*/ 1600463 w 2589759"/>
              <a:gd name="connsiteY18" fmla="*/ 1755290 h 3631035"/>
              <a:gd name="connsiteX19" fmla="*/ 1646183 w 2589759"/>
              <a:gd name="connsiteY19" fmla="*/ 1724810 h 3631035"/>
              <a:gd name="connsiteX20" fmla="*/ 1722383 w 2589759"/>
              <a:gd name="connsiteY20" fmla="*/ 1587650 h 3631035"/>
              <a:gd name="connsiteX21" fmla="*/ 1783343 w 2589759"/>
              <a:gd name="connsiteY21" fmla="*/ 1496210 h 3631035"/>
              <a:gd name="connsiteX22" fmla="*/ 1813823 w 2589759"/>
              <a:gd name="connsiteY22" fmla="*/ 1450490 h 3631035"/>
              <a:gd name="connsiteX23" fmla="*/ 1859543 w 2589759"/>
              <a:gd name="connsiteY23" fmla="*/ 1404770 h 3631035"/>
              <a:gd name="connsiteX24" fmla="*/ 1935743 w 2589759"/>
              <a:gd name="connsiteY24" fmla="*/ 1267610 h 3631035"/>
              <a:gd name="connsiteX25" fmla="*/ 1966223 w 2589759"/>
              <a:gd name="connsiteY25" fmla="*/ 1221890 h 3631035"/>
              <a:gd name="connsiteX26" fmla="*/ 1981463 w 2589759"/>
              <a:gd name="connsiteY26" fmla="*/ 1176170 h 3631035"/>
              <a:gd name="connsiteX27" fmla="*/ 2042423 w 2589759"/>
              <a:gd name="connsiteY27" fmla="*/ 1084730 h 3631035"/>
              <a:gd name="connsiteX28" fmla="*/ 2088143 w 2589759"/>
              <a:gd name="connsiteY28" fmla="*/ 978050 h 3631035"/>
              <a:gd name="connsiteX29" fmla="*/ 2118623 w 2589759"/>
              <a:gd name="connsiteY29" fmla="*/ 932330 h 3631035"/>
              <a:gd name="connsiteX30" fmla="*/ 2133863 w 2589759"/>
              <a:gd name="connsiteY30" fmla="*/ 886610 h 3631035"/>
              <a:gd name="connsiteX31" fmla="*/ 2164343 w 2589759"/>
              <a:gd name="connsiteY31" fmla="*/ 840890 h 3631035"/>
              <a:gd name="connsiteX32" fmla="*/ 2225303 w 2589759"/>
              <a:gd name="connsiteY32" fmla="*/ 688490 h 3631035"/>
              <a:gd name="connsiteX33" fmla="*/ 2255783 w 2589759"/>
              <a:gd name="connsiteY33" fmla="*/ 642770 h 3631035"/>
              <a:gd name="connsiteX34" fmla="*/ 2286263 w 2589759"/>
              <a:gd name="connsiteY34" fmla="*/ 551330 h 3631035"/>
              <a:gd name="connsiteX35" fmla="*/ 2316743 w 2589759"/>
              <a:gd name="connsiteY35" fmla="*/ 490370 h 3631035"/>
              <a:gd name="connsiteX36" fmla="*/ 2347223 w 2589759"/>
              <a:gd name="connsiteY36" fmla="*/ 398930 h 3631035"/>
              <a:gd name="connsiteX37" fmla="*/ 2362463 w 2589759"/>
              <a:gd name="connsiteY37" fmla="*/ 353210 h 3631035"/>
              <a:gd name="connsiteX38" fmla="*/ 2377703 w 2589759"/>
              <a:gd name="connsiteY38" fmla="*/ 109370 h 3631035"/>
              <a:gd name="connsiteX39" fmla="*/ 2410872 w 2589759"/>
              <a:gd name="connsiteY39" fmla="*/ 1 h 3631035"/>
              <a:gd name="connsiteX40" fmla="*/ 2498726 w 2589759"/>
              <a:gd name="connsiteY40" fmla="*/ 0 h 3631035"/>
              <a:gd name="connsiteX41" fmla="*/ 2524724 w 2589759"/>
              <a:gd name="connsiteY41" fmla="*/ 150607 h 3631035"/>
              <a:gd name="connsiteX42" fmla="*/ 2514863 w 2589759"/>
              <a:gd name="connsiteY42" fmla="*/ 246530 h 3631035"/>
              <a:gd name="connsiteX43" fmla="*/ 2507691 w 2589759"/>
              <a:gd name="connsiteY43" fmla="*/ 511885 h 3631035"/>
              <a:gd name="connsiteX44" fmla="*/ 2571341 w 2589759"/>
              <a:gd name="connsiteY44" fmla="*/ 554019 h 3631035"/>
              <a:gd name="connsiteX45" fmla="*/ 2538170 w 2589759"/>
              <a:gd name="connsiteY45" fmla="*/ 796963 h 3631035"/>
              <a:gd name="connsiteX46" fmla="*/ 2516656 w 2589759"/>
              <a:gd name="connsiteY46" fmla="*/ 892886 h 3631035"/>
              <a:gd name="connsiteX47" fmla="*/ 2484383 w 2589759"/>
              <a:gd name="connsiteY47" fmla="*/ 993290 h 3631035"/>
              <a:gd name="connsiteX48" fmla="*/ 2435973 w 2589759"/>
              <a:gd name="connsiteY48" fmla="*/ 1147483 h 3631035"/>
              <a:gd name="connsiteX49" fmla="*/ 2499623 w 2589759"/>
              <a:gd name="connsiteY49" fmla="*/ 1206650 h 3631035"/>
              <a:gd name="connsiteX50" fmla="*/ 2582098 w 2589759"/>
              <a:gd name="connsiteY50" fmla="*/ 1256852 h 3631035"/>
              <a:gd name="connsiteX51" fmla="*/ 2575823 w 2589759"/>
              <a:gd name="connsiteY51" fmla="*/ 1343810 h 3631035"/>
              <a:gd name="connsiteX52" fmla="*/ 2545343 w 2589759"/>
              <a:gd name="connsiteY52" fmla="*/ 1435250 h 3631035"/>
              <a:gd name="connsiteX53" fmla="*/ 2530103 w 2589759"/>
              <a:gd name="connsiteY53" fmla="*/ 1480970 h 3631035"/>
              <a:gd name="connsiteX54" fmla="*/ 2463765 w 2589759"/>
              <a:gd name="connsiteY54" fmla="*/ 1583167 h 3631035"/>
              <a:gd name="connsiteX55" fmla="*/ 2392943 w 2589759"/>
              <a:gd name="connsiteY55" fmla="*/ 1709570 h 3631035"/>
              <a:gd name="connsiteX56" fmla="*/ 2362463 w 2589759"/>
              <a:gd name="connsiteY56" fmla="*/ 1755290 h 3631035"/>
              <a:gd name="connsiteX57" fmla="*/ 2362463 w 2589759"/>
              <a:gd name="connsiteY57" fmla="*/ 1816250 h 3631035"/>
              <a:gd name="connsiteX58" fmla="*/ 2369635 w 2589759"/>
              <a:gd name="connsiteY58" fmla="*/ 1906793 h 3631035"/>
              <a:gd name="connsiteX59" fmla="*/ 2323915 w 2589759"/>
              <a:gd name="connsiteY59" fmla="*/ 1983890 h 3631035"/>
              <a:gd name="connsiteX60" fmla="*/ 2286263 w 2589759"/>
              <a:gd name="connsiteY60" fmla="*/ 2029610 h 3631035"/>
              <a:gd name="connsiteX61" fmla="*/ 2271919 w 2589759"/>
              <a:gd name="connsiteY61" fmla="*/ 2064573 h 3631035"/>
              <a:gd name="connsiteX62" fmla="*/ 2133863 w 2589759"/>
              <a:gd name="connsiteY62" fmla="*/ 2197250 h 3631035"/>
              <a:gd name="connsiteX63" fmla="*/ 2103383 w 2589759"/>
              <a:gd name="connsiteY63" fmla="*/ 2242970 h 3631035"/>
              <a:gd name="connsiteX64" fmla="*/ 2072903 w 2589759"/>
              <a:gd name="connsiteY64" fmla="*/ 2288690 h 3631035"/>
              <a:gd name="connsiteX65" fmla="*/ 2022701 w 2589759"/>
              <a:gd name="connsiteY65" fmla="*/ 2330823 h 3631035"/>
              <a:gd name="connsiteX66" fmla="*/ 1981463 w 2589759"/>
              <a:gd name="connsiteY66" fmla="*/ 2395370 h 3631035"/>
              <a:gd name="connsiteX67" fmla="*/ 1922296 w 2589759"/>
              <a:gd name="connsiteY67" fmla="*/ 2450951 h 3631035"/>
              <a:gd name="connsiteX68" fmla="*/ 1890023 w 2589759"/>
              <a:gd name="connsiteY68" fmla="*/ 2502050 h 3631035"/>
              <a:gd name="connsiteX69" fmla="*/ 1905263 w 2589759"/>
              <a:gd name="connsiteY69" fmla="*/ 2547770 h 3631035"/>
              <a:gd name="connsiteX70" fmla="*/ 1946501 w 2589759"/>
              <a:gd name="connsiteY70" fmla="*/ 2607834 h 3631035"/>
              <a:gd name="connsiteX71" fmla="*/ 1874783 w 2589759"/>
              <a:gd name="connsiteY71" fmla="*/ 2700170 h 3631035"/>
              <a:gd name="connsiteX72" fmla="*/ 1829063 w 2589759"/>
              <a:gd name="connsiteY72" fmla="*/ 2715410 h 3631035"/>
              <a:gd name="connsiteX73" fmla="*/ 1737623 w 2589759"/>
              <a:gd name="connsiteY73" fmla="*/ 2776370 h 3631035"/>
              <a:gd name="connsiteX74" fmla="*/ 1691903 w 2589759"/>
              <a:gd name="connsiteY74" fmla="*/ 2806850 h 3631035"/>
              <a:gd name="connsiteX75" fmla="*/ 1646183 w 2589759"/>
              <a:gd name="connsiteY75" fmla="*/ 2822090 h 3631035"/>
              <a:gd name="connsiteX76" fmla="*/ 1512164 w 2589759"/>
              <a:gd name="connsiteY76" fmla="*/ 2934470 h 3631035"/>
              <a:gd name="connsiteX77" fmla="*/ 1316603 w 2589759"/>
              <a:gd name="connsiteY77" fmla="*/ 3060811 h 3631035"/>
              <a:gd name="connsiteX78" fmla="*/ 1249943 w 2589759"/>
              <a:gd name="connsiteY78" fmla="*/ 3035450 h 3631035"/>
              <a:gd name="connsiteX79" fmla="*/ 1232911 w 2589759"/>
              <a:gd name="connsiteY79" fmla="*/ 3333975 h 3631035"/>
              <a:gd name="connsiteX80" fmla="*/ 701303 w 2589759"/>
              <a:gd name="connsiteY80" fmla="*/ 3507890 h 3631035"/>
              <a:gd name="connsiteX81" fmla="*/ 469611 w 2589759"/>
              <a:gd name="connsiteY81" fmla="*/ 3572792 h 3631035"/>
              <a:gd name="connsiteX82" fmla="*/ 306555 w 2589759"/>
              <a:gd name="connsiteY82" fmla="*/ 3627144 h 3631035"/>
              <a:gd name="connsiteX83" fmla="*/ 146695 w 2589759"/>
              <a:gd name="connsiteY83" fmla="*/ 3598370 h 3631035"/>
              <a:gd name="connsiteX84" fmla="*/ 40335 w 2589759"/>
              <a:gd name="connsiteY84" fmla="*/ 3297727 h 3631035"/>
              <a:gd name="connsiteX0" fmla="*/ 40335 w 2589759"/>
              <a:gd name="connsiteY0" fmla="*/ 3297727 h 3631035"/>
              <a:gd name="connsiteX1" fmla="*/ 5910 w 2589759"/>
              <a:gd name="connsiteY1" fmla="*/ 3096411 h 3631035"/>
              <a:gd name="connsiteX2" fmla="*/ 152663 w 2589759"/>
              <a:gd name="connsiteY2" fmla="*/ 3050690 h 3631035"/>
              <a:gd name="connsiteX3" fmla="*/ 213623 w 2589759"/>
              <a:gd name="connsiteY3" fmla="*/ 3035450 h 3631035"/>
              <a:gd name="connsiteX4" fmla="*/ 350783 w 2589759"/>
              <a:gd name="connsiteY4" fmla="*/ 2989730 h 3631035"/>
              <a:gd name="connsiteX5" fmla="*/ 457463 w 2589759"/>
              <a:gd name="connsiteY5" fmla="*/ 2959250 h 3631035"/>
              <a:gd name="connsiteX6" fmla="*/ 640343 w 2589759"/>
              <a:gd name="connsiteY6" fmla="*/ 2883050 h 3631035"/>
              <a:gd name="connsiteX7" fmla="*/ 853703 w 2589759"/>
              <a:gd name="connsiteY7" fmla="*/ 2730650 h 3631035"/>
              <a:gd name="connsiteX8" fmla="*/ 945143 w 2589759"/>
              <a:gd name="connsiteY8" fmla="*/ 2654450 h 3631035"/>
              <a:gd name="connsiteX9" fmla="*/ 1082303 w 2589759"/>
              <a:gd name="connsiteY9" fmla="*/ 2486810 h 3631035"/>
              <a:gd name="connsiteX10" fmla="*/ 1112783 w 2589759"/>
              <a:gd name="connsiteY10" fmla="*/ 2441090 h 3631035"/>
              <a:gd name="connsiteX11" fmla="*/ 1158503 w 2589759"/>
              <a:gd name="connsiteY11" fmla="*/ 2395370 h 3631035"/>
              <a:gd name="connsiteX12" fmla="*/ 1234703 w 2589759"/>
              <a:gd name="connsiteY12" fmla="*/ 2258210 h 3631035"/>
              <a:gd name="connsiteX13" fmla="*/ 1295663 w 2589759"/>
              <a:gd name="connsiteY13" fmla="*/ 2151530 h 3631035"/>
              <a:gd name="connsiteX14" fmla="*/ 1341383 w 2589759"/>
              <a:gd name="connsiteY14" fmla="*/ 2105810 h 3631035"/>
              <a:gd name="connsiteX15" fmla="*/ 1448063 w 2589759"/>
              <a:gd name="connsiteY15" fmla="*/ 1968650 h 3631035"/>
              <a:gd name="connsiteX16" fmla="*/ 1493783 w 2589759"/>
              <a:gd name="connsiteY16" fmla="*/ 1938170 h 3631035"/>
              <a:gd name="connsiteX17" fmla="*/ 1569983 w 2589759"/>
              <a:gd name="connsiteY17" fmla="*/ 1801010 h 3631035"/>
              <a:gd name="connsiteX18" fmla="*/ 1600463 w 2589759"/>
              <a:gd name="connsiteY18" fmla="*/ 1755290 h 3631035"/>
              <a:gd name="connsiteX19" fmla="*/ 1646183 w 2589759"/>
              <a:gd name="connsiteY19" fmla="*/ 1724810 h 3631035"/>
              <a:gd name="connsiteX20" fmla="*/ 1722383 w 2589759"/>
              <a:gd name="connsiteY20" fmla="*/ 1587650 h 3631035"/>
              <a:gd name="connsiteX21" fmla="*/ 1783343 w 2589759"/>
              <a:gd name="connsiteY21" fmla="*/ 1496210 h 3631035"/>
              <a:gd name="connsiteX22" fmla="*/ 1813823 w 2589759"/>
              <a:gd name="connsiteY22" fmla="*/ 1450490 h 3631035"/>
              <a:gd name="connsiteX23" fmla="*/ 1859543 w 2589759"/>
              <a:gd name="connsiteY23" fmla="*/ 1404770 h 3631035"/>
              <a:gd name="connsiteX24" fmla="*/ 1935743 w 2589759"/>
              <a:gd name="connsiteY24" fmla="*/ 1267610 h 3631035"/>
              <a:gd name="connsiteX25" fmla="*/ 1966223 w 2589759"/>
              <a:gd name="connsiteY25" fmla="*/ 1221890 h 3631035"/>
              <a:gd name="connsiteX26" fmla="*/ 1981463 w 2589759"/>
              <a:gd name="connsiteY26" fmla="*/ 1176170 h 3631035"/>
              <a:gd name="connsiteX27" fmla="*/ 2042423 w 2589759"/>
              <a:gd name="connsiteY27" fmla="*/ 1084730 h 3631035"/>
              <a:gd name="connsiteX28" fmla="*/ 2088143 w 2589759"/>
              <a:gd name="connsiteY28" fmla="*/ 978050 h 3631035"/>
              <a:gd name="connsiteX29" fmla="*/ 2118623 w 2589759"/>
              <a:gd name="connsiteY29" fmla="*/ 932330 h 3631035"/>
              <a:gd name="connsiteX30" fmla="*/ 2133863 w 2589759"/>
              <a:gd name="connsiteY30" fmla="*/ 886610 h 3631035"/>
              <a:gd name="connsiteX31" fmla="*/ 2164343 w 2589759"/>
              <a:gd name="connsiteY31" fmla="*/ 840890 h 3631035"/>
              <a:gd name="connsiteX32" fmla="*/ 2225303 w 2589759"/>
              <a:gd name="connsiteY32" fmla="*/ 688490 h 3631035"/>
              <a:gd name="connsiteX33" fmla="*/ 2255783 w 2589759"/>
              <a:gd name="connsiteY33" fmla="*/ 642770 h 3631035"/>
              <a:gd name="connsiteX34" fmla="*/ 2286263 w 2589759"/>
              <a:gd name="connsiteY34" fmla="*/ 551330 h 3631035"/>
              <a:gd name="connsiteX35" fmla="*/ 2316743 w 2589759"/>
              <a:gd name="connsiteY35" fmla="*/ 490370 h 3631035"/>
              <a:gd name="connsiteX36" fmla="*/ 2347223 w 2589759"/>
              <a:gd name="connsiteY36" fmla="*/ 398930 h 3631035"/>
              <a:gd name="connsiteX37" fmla="*/ 2362463 w 2589759"/>
              <a:gd name="connsiteY37" fmla="*/ 353210 h 3631035"/>
              <a:gd name="connsiteX38" fmla="*/ 2377703 w 2589759"/>
              <a:gd name="connsiteY38" fmla="*/ 109370 h 3631035"/>
              <a:gd name="connsiteX39" fmla="*/ 2410872 w 2589759"/>
              <a:gd name="connsiteY39" fmla="*/ 1 h 3631035"/>
              <a:gd name="connsiteX40" fmla="*/ 2498726 w 2589759"/>
              <a:gd name="connsiteY40" fmla="*/ 0 h 3631035"/>
              <a:gd name="connsiteX41" fmla="*/ 2524724 w 2589759"/>
              <a:gd name="connsiteY41" fmla="*/ 150607 h 3631035"/>
              <a:gd name="connsiteX42" fmla="*/ 2514863 w 2589759"/>
              <a:gd name="connsiteY42" fmla="*/ 246530 h 3631035"/>
              <a:gd name="connsiteX43" fmla="*/ 2507691 w 2589759"/>
              <a:gd name="connsiteY43" fmla="*/ 511885 h 3631035"/>
              <a:gd name="connsiteX44" fmla="*/ 2571341 w 2589759"/>
              <a:gd name="connsiteY44" fmla="*/ 554019 h 3631035"/>
              <a:gd name="connsiteX45" fmla="*/ 2538170 w 2589759"/>
              <a:gd name="connsiteY45" fmla="*/ 796963 h 3631035"/>
              <a:gd name="connsiteX46" fmla="*/ 2516656 w 2589759"/>
              <a:gd name="connsiteY46" fmla="*/ 892886 h 3631035"/>
              <a:gd name="connsiteX47" fmla="*/ 2484383 w 2589759"/>
              <a:gd name="connsiteY47" fmla="*/ 993290 h 3631035"/>
              <a:gd name="connsiteX48" fmla="*/ 2435973 w 2589759"/>
              <a:gd name="connsiteY48" fmla="*/ 1147483 h 3631035"/>
              <a:gd name="connsiteX49" fmla="*/ 2499623 w 2589759"/>
              <a:gd name="connsiteY49" fmla="*/ 1206650 h 3631035"/>
              <a:gd name="connsiteX50" fmla="*/ 2582098 w 2589759"/>
              <a:gd name="connsiteY50" fmla="*/ 1256852 h 3631035"/>
              <a:gd name="connsiteX51" fmla="*/ 2575823 w 2589759"/>
              <a:gd name="connsiteY51" fmla="*/ 1343810 h 3631035"/>
              <a:gd name="connsiteX52" fmla="*/ 2545343 w 2589759"/>
              <a:gd name="connsiteY52" fmla="*/ 1435250 h 3631035"/>
              <a:gd name="connsiteX53" fmla="*/ 2530103 w 2589759"/>
              <a:gd name="connsiteY53" fmla="*/ 1480970 h 3631035"/>
              <a:gd name="connsiteX54" fmla="*/ 2463765 w 2589759"/>
              <a:gd name="connsiteY54" fmla="*/ 1583167 h 3631035"/>
              <a:gd name="connsiteX55" fmla="*/ 2392943 w 2589759"/>
              <a:gd name="connsiteY55" fmla="*/ 1709570 h 3631035"/>
              <a:gd name="connsiteX56" fmla="*/ 2362463 w 2589759"/>
              <a:gd name="connsiteY56" fmla="*/ 1755290 h 3631035"/>
              <a:gd name="connsiteX57" fmla="*/ 2362463 w 2589759"/>
              <a:gd name="connsiteY57" fmla="*/ 1816250 h 3631035"/>
              <a:gd name="connsiteX58" fmla="*/ 2369635 w 2589759"/>
              <a:gd name="connsiteY58" fmla="*/ 1906793 h 3631035"/>
              <a:gd name="connsiteX59" fmla="*/ 2323915 w 2589759"/>
              <a:gd name="connsiteY59" fmla="*/ 1983890 h 3631035"/>
              <a:gd name="connsiteX60" fmla="*/ 2286263 w 2589759"/>
              <a:gd name="connsiteY60" fmla="*/ 2029610 h 3631035"/>
              <a:gd name="connsiteX61" fmla="*/ 2271919 w 2589759"/>
              <a:gd name="connsiteY61" fmla="*/ 2064573 h 3631035"/>
              <a:gd name="connsiteX62" fmla="*/ 2133863 w 2589759"/>
              <a:gd name="connsiteY62" fmla="*/ 2197250 h 3631035"/>
              <a:gd name="connsiteX63" fmla="*/ 2103383 w 2589759"/>
              <a:gd name="connsiteY63" fmla="*/ 2242970 h 3631035"/>
              <a:gd name="connsiteX64" fmla="*/ 2072903 w 2589759"/>
              <a:gd name="connsiteY64" fmla="*/ 2288690 h 3631035"/>
              <a:gd name="connsiteX65" fmla="*/ 2022701 w 2589759"/>
              <a:gd name="connsiteY65" fmla="*/ 2330823 h 3631035"/>
              <a:gd name="connsiteX66" fmla="*/ 1981463 w 2589759"/>
              <a:gd name="connsiteY66" fmla="*/ 2395370 h 3631035"/>
              <a:gd name="connsiteX67" fmla="*/ 1922296 w 2589759"/>
              <a:gd name="connsiteY67" fmla="*/ 2450951 h 3631035"/>
              <a:gd name="connsiteX68" fmla="*/ 1890023 w 2589759"/>
              <a:gd name="connsiteY68" fmla="*/ 2502050 h 3631035"/>
              <a:gd name="connsiteX69" fmla="*/ 1905263 w 2589759"/>
              <a:gd name="connsiteY69" fmla="*/ 2547770 h 3631035"/>
              <a:gd name="connsiteX70" fmla="*/ 1946501 w 2589759"/>
              <a:gd name="connsiteY70" fmla="*/ 2607834 h 3631035"/>
              <a:gd name="connsiteX71" fmla="*/ 1874783 w 2589759"/>
              <a:gd name="connsiteY71" fmla="*/ 2700170 h 3631035"/>
              <a:gd name="connsiteX72" fmla="*/ 1829063 w 2589759"/>
              <a:gd name="connsiteY72" fmla="*/ 2715410 h 3631035"/>
              <a:gd name="connsiteX73" fmla="*/ 1737623 w 2589759"/>
              <a:gd name="connsiteY73" fmla="*/ 2776370 h 3631035"/>
              <a:gd name="connsiteX74" fmla="*/ 1691903 w 2589759"/>
              <a:gd name="connsiteY74" fmla="*/ 2806850 h 3631035"/>
              <a:gd name="connsiteX75" fmla="*/ 1512164 w 2589759"/>
              <a:gd name="connsiteY75" fmla="*/ 2934470 h 3631035"/>
              <a:gd name="connsiteX76" fmla="*/ 1316603 w 2589759"/>
              <a:gd name="connsiteY76" fmla="*/ 3060811 h 3631035"/>
              <a:gd name="connsiteX77" fmla="*/ 1249943 w 2589759"/>
              <a:gd name="connsiteY77" fmla="*/ 3035450 h 3631035"/>
              <a:gd name="connsiteX78" fmla="*/ 1232911 w 2589759"/>
              <a:gd name="connsiteY78" fmla="*/ 3333975 h 3631035"/>
              <a:gd name="connsiteX79" fmla="*/ 701303 w 2589759"/>
              <a:gd name="connsiteY79" fmla="*/ 3507890 h 3631035"/>
              <a:gd name="connsiteX80" fmla="*/ 469611 w 2589759"/>
              <a:gd name="connsiteY80" fmla="*/ 3572792 h 3631035"/>
              <a:gd name="connsiteX81" fmla="*/ 306555 w 2589759"/>
              <a:gd name="connsiteY81" fmla="*/ 3627144 h 3631035"/>
              <a:gd name="connsiteX82" fmla="*/ 146695 w 2589759"/>
              <a:gd name="connsiteY82" fmla="*/ 3598370 h 3631035"/>
              <a:gd name="connsiteX83" fmla="*/ 40335 w 2589759"/>
              <a:gd name="connsiteY83" fmla="*/ 3297727 h 3631035"/>
              <a:gd name="connsiteX0" fmla="*/ 40335 w 2589759"/>
              <a:gd name="connsiteY0" fmla="*/ 3297727 h 3631035"/>
              <a:gd name="connsiteX1" fmla="*/ 5910 w 2589759"/>
              <a:gd name="connsiteY1" fmla="*/ 3096411 h 3631035"/>
              <a:gd name="connsiteX2" fmla="*/ 152663 w 2589759"/>
              <a:gd name="connsiteY2" fmla="*/ 3050690 h 3631035"/>
              <a:gd name="connsiteX3" fmla="*/ 213623 w 2589759"/>
              <a:gd name="connsiteY3" fmla="*/ 3035450 h 3631035"/>
              <a:gd name="connsiteX4" fmla="*/ 350783 w 2589759"/>
              <a:gd name="connsiteY4" fmla="*/ 2989730 h 3631035"/>
              <a:gd name="connsiteX5" fmla="*/ 457463 w 2589759"/>
              <a:gd name="connsiteY5" fmla="*/ 2959250 h 3631035"/>
              <a:gd name="connsiteX6" fmla="*/ 640343 w 2589759"/>
              <a:gd name="connsiteY6" fmla="*/ 2883050 h 3631035"/>
              <a:gd name="connsiteX7" fmla="*/ 853703 w 2589759"/>
              <a:gd name="connsiteY7" fmla="*/ 2730650 h 3631035"/>
              <a:gd name="connsiteX8" fmla="*/ 945143 w 2589759"/>
              <a:gd name="connsiteY8" fmla="*/ 2654450 h 3631035"/>
              <a:gd name="connsiteX9" fmla="*/ 1082303 w 2589759"/>
              <a:gd name="connsiteY9" fmla="*/ 2486810 h 3631035"/>
              <a:gd name="connsiteX10" fmla="*/ 1112783 w 2589759"/>
              <a:gd name="connsiteY10" fmla="*/ 2441090 h 3631035"/>
              <a:gd name="connsiteX11" fmla="*/ 1158503 w 2589759"/>
              <a:gd name="connsiteY11" fmla="*/ 2395370 h 3631035"/>
              <a:gd name="connsiteX12" fmla="*/ 1234703 w 2589759"/>
              <a:gd name="connsiteY12" fmla="*/ 2258210 h 3631035"/>
              <a:gd name="connsiteX13" fmla="*/ 1295663 w 2589759"/>
              <a:gd name="connsiteY13" fmla="*/ 2151530 h 3631035"/>
              <a:gd name="connsiteX14" fmla="*/ 1341383 w 2589759"/>
              <a:gd name="connsiteY14" fmla="*/ 2105810 h 3631035"/>
              <a:gd name="connsiteX15" fmla="*/ 1448063 w 2589759"/>
              <a:gd name="connsiteY15" fmla="*/ 1968650 h 3631035"/>
              <a:gd name="connsiteX16" fmla="*/ 1493783 w 2589759"/>
              <a:gd name="connsiteY16" fmla="*/ 1938170 h 3631035"/>
              <a:gd name="connsiteX17" fmla="*/ 1569983 w 2589759"/>
              <a:gd name="connsiteY17" fmla="*/ 1801010 h 3631035"/>
              <a:gd name="connsiteX18" fmla="*/ 1600463 w 2589759"/>
              <a:gd name="connsiteY18" fmla="*/ 1755290 h 3631035"/>
              <a:gd name="connsiteX19" fmla="*/ 1646183 w 2589759"/>
              <a:gd name="connsiteY19" fmla="*/ 1724810 h 3631035"/>
              <a:gd name="connsiteX20" fmla="*/ 1722383 w 2589759"/>
              <a:gd name="connsiteY20" fmla="*/ 1587650 h 3631035"/>
              <a:gd name="connsiteX21" fmla="*/ 1783343 w 2589759"/>
              <a:gd name="connsiteY21" fmla="*/ 1496210 h 3631035"/>
              <a:gd name="connsiteX22" fmla="*/ 1813823 w 2589759"/>
              <a:gd name="connsiteY22" fmla="*/ 1450490 h 3631035"/>
              <a:gd name="connsiteX23" fmla="*/ 1859543 w 2589759"/>
              <a:gd name="connsiteY23" fmla="*/ 1404770 h 3631035"/>
              <a:gd name="connsiteX24" fmla="*/ 1935743 w 2589759"/>
              <a:gd name="connsiteY24" fmla="*/ 1267610 h 3631035"/>
              <a:gd name="connsiteX25" fmla="*/ 1966223 w 2589759"/>
              <a:gd name="connsiteY25" fmla="*/ 1221890 h 3631035"/>
              <a:gd name="connsiteX26" fmla="*/ 1981463 w 2589759"/>
              <a:gd name="connsiteY26" fmla="*/ 1176170 h 3631035"/>
              <a:gd name="connsiteX27" fmla="*/ 2042423 w 2589759"/>
              <a:gd name="connsiteY27" fmla="*/ 1084730 h 3631035"/>
              <a:gd name="connsiteX28" fmla="*/ 2088143 w 2589759"/>
              <a:gd name="connsiteY28" fmla="*/ 978050 h 3631035"/>
              <a:gd name="connsiteX29" fmla="*/ 2118623 w 2589759"/>
              <a:gd name="connsiteY29" fmla="*/ 932330 h 3631035"/>
              <a:gd name="connsiteX30" fmla="*/ 2133863 w 2589759"/>
              <a:gd name="connsiteY30" fmla="*/ 886610 h 3631035"/>
              <a:gd name="connsiteX31" fmla="*/ 2164343 w 2589759"/>
              <a:gd name="connsiteY31" fmla="*/ 840890 h 3631035"/>
              <a:gd name="connsiteX32" fmla="*/ 2225303 w 2589759"/>
              <a:gd name="connsiteY32" fmla="*/ 688490 h 3631035"/>
              <a:gd name="connsiteX33" fmla="*/ 2255783 w 2589759"/>
              <a:gd name="connsiteY33" fmla="*/ 642770 h 3631035"/>
              <a:gd name="connsiteX34" fmla="*/ 2286263 w 2589759"/>
              <a:gd name="connsiteY34" fmla="*/ 551330 h 3631035"/>
              <a:gd name="connsiteX35" fmla="*/ 2316743 w 2589759"/>
              <a:gd name="connsiteY35" fmla="*/ 490370 h 3631035"/>
              <a:gd name="connsiteX36" fmla="*/ 2347223 w 2589759"/>
              <a:gd name="connsiteY36" fmla="*/ 398930 h 3631035"/>
              <a:gd name="connsiteX37" fmla="*/ 2362463 w 2589759"/>
              <a:gd name="connsiteY37" fmla="*/ 353210 h 3631035"/>
              <a:gd name="connsiteX38" fmla="*/ 2377703 w 2589759"/>
              <a:gd name="connsiteY38" fmla="*/ 109370 h 3631035"/>
              <a:gd name="connsiteX39" fmla="*/ 2410872 w 2589759"/>
              <a:gd name="connsiteY39" fmla="*/ 1 h 3631035"/>
              <a:gd name="connsiteX40" fmla="*/ 2498726 w 2589759"/>
              <a:gd name="connsiteY40" fmla="*/ 0 h 3631035"/>
              <a:gd name="connsiteX41" fmla="*/ 2524724 w 2589759"/>
              <a:gd name="connsiteY41" fmla="*/ 150607 h 3631035"/>
              <a:gd name="connsiteX42" fmla="*/ 2514863 w 2589759"/>
              <a:gd name="connsiteY42" fmla="*/ 246530 h 3631035"/>
              <a:gd name="connsiteX43" fmla="*/ 2507691 w 2589759"/>
              <a:gd name="connsiteY43" fmla="*/ 511885 h 3631035"/>
              <a:gd name="connsiteX44" fmla="*/ 2571341 w 2589759"/>
              <a:gd name="connsiteY44" fmla="*/ 554019 h 3631035"/>
              <a:gd name="connsiteX45" fmla="*/ 2538170 w 2589759"/>
              <a:gd name="connsiteY45" fmla="*/ 796963 h 3631035"/>
              <a:gd name="connsiteX46" fmla="*/ 2516656 w 2589759"/>
              <a:gd name="connsiteY46" fmla="*/ 892886 h 3631035"/>
              <a:gd name="connsiteX47" fmla="*/ 2484383 w 2589759"/>
              <a:gd name="connsiteY47" fmla="*/ 993290 h 3631035"/>
              <a:gd name="connsiteX48" fmla="*/ 2435973 w 2589759"/>
              <a:gd name="connsiteY48" fmla="*/ 1147483 h 3631035"/>
              <a:gd name="connsiteX49" fmla="*/ 2499623 w 2589759"/>
              <a:gd name="connsiteY49" fmla="*/ 1206650 h 3631035"/>
              <a:gd name="connsiteX50" fmla="*/ 2582098 w 2589759"/>
              <a:gd name="connsiteY50" fmla="*/ 1256852 h 3631035"/>
              <a:gd name="connsiteX51" fmla="*/ 2575823 w 2589759"/>
              <a:gd name="connsiteY51" fmla="*/ 1343810 h 3631035"/>
              <a:gd name="connsiteX52" fmla="*/ 2545343 w 2589759"/>
              <a:gd name="connsiteY52" fmla="*/ 1435250 h 3631035"/>
              <a:gd name="connsiteX53" fmla="*/ 2530103 w 2589759"/>
              <a:gd name="connsiteY53" fmla="*/ 1480970 h 3631035"/>
              <a:gd name="connsiteX54" fmla="*/ 2463765 w 2589759"/>
              <a:gd name="connsiteY54" fmla="*/ 1583167 h 3631035"/>
              <a:gd name="connsiteX55" fmla="*/ 2392943 w 2589759"/>
              <a:gd name="connsiteY55" fmla="*/ 1709570 h 3631035"/>
              <a:gd name="connsiteX56" fmla="*/ 2362463 w 2589759"/>
              <a:gd name="connsiteY56" fmla="*/ 1755290 h 3631035"/>
              <a:gd name="connsiteX57" fmla="*/ 2362463 w 2589759"/>
              <a:gd name="connsiteY57" fmla="*/ 1816250 h 3631035"/>
              <a:gd name="connsiteX58" fmla="*/ 2369635 w 2589759"/>
              <a:gd name="connsiteY58" fmla="*/ 1906793 h 3631035"/>
              <a:gd name="connsiteX59" fmla="*/ 2323915 w 2589759"/>
              <a:gd name="connsiteY59" fmla="*/ 1983890 h 3631035"/>
              <a:gd name="connsiteX60" fmla="*/ 2286263 w 2589759"/>
              <a:gd name="connsiteY60" fmla="*/ 2029610 h 3631035"/>
              <a:gd name="connsiteX61" fmla="*/ 2271919 w 2589759"/>
              <a:gd name="connsiteY61" fmla="*/ 2064573 h 3631035"/>
              <a:gd name="connsiteX62" fmla="*/ 2133863 w 2589759"/>
              <a:gd name="connsiteY62" fmla="*/ 2197250 h 3631035"/>
              <a:gd name="connsiteX63" fmla="*/ 2103383 w 2589759"/>
              <a:gd name="connsiteY63" fmla="*/ 2242970 h 3631035"/>
              <a:gd name="connsiteX64" fmla="*/ 2072903 w 2589759"/>
              <a:gd name="connsiteY64" fmla="*/ 2288690 h 3631035"/>
              <a:gd name="connsiteX65" fmla="*/ 2022701 w 2589759"/>
              <a:gd name="connsiteY65" fmla="*/ 2330823 h 3631035"/>
              <a:gd name="connsiteX66" fmla="*/ 1981463 w 2589759"/>
              <a:gd name="connsiteY66" fmla="*/ 2395370 h 3631035"/>
              <a:gd name="connsiteX67" fmla="*/ 1922296 w 2589759"/>
              <a:gd name="connsiteY67" fmla="*/ 2450951 h 3631035"/>
              <a:gd name="connsiteX68" fmla="*/ 1890023 w 2589759"/>
              <a:gd name="connsiteY68" fmla="*/ 2502050 h 3631035"/>
              <a:gd name="connsiteX69" fmla="*/ 1905263 w 2589759"/>
              <a:gd name="connsiteY69" fmla="*/ 2547770 h 3631035"/>
              <a:gd name="connsiteX70" fmla="*/ 1946501 w 2589759"/>
              <a:gd name="connsiteY70" fmla="*/ 2607834 h 3631035"/>
              <a:gd name="connsiteX71" fmla="*/ 1874783 w 2589759"/>
              <a:gd name="connsiteY71" fmla="*/ 2700170 h 3631035"/>
              <a:gd name="connsiteX72" fmla="*/ 1829063 w 2589759"/>
              <a:gd name="connsiteY72" fmla="*/ 2715410 h 3631035"/>
              <a:gd name="connsiteX73" fmla="*/ 1691903 w 2589759"/>
              <a:gd name="connsiteY73" fmla="*/ 2806850 h 3631035"/>
              <a:gd name="connsiteX74" fmla="*/ 1512164 w 2589759"/>
              <a:gd name="connsiteY74" fmla="*/ 2934470 h 3631035"/>
              <a:gd name="connsiteX75" fmla="*/ 1316603 w 2589759"/>
              <a:gd name="connsiteY75" fmla="*/ 3060811 h 3631035"/>
              <a:gd name="connsiteX76" fmla="*/ 1249943 w 2589759"/>
              <a:gd name="connsiteY76" fmla="*/ 3035450 h 3631035"/>
              <a:gd name="connsiteX77" fmla="*/ 1232911 w 2589759"/>
              <a:gd name="connsiteY77" fmla="*/ 3333975 h 3631035"/>
              <a:gd name="connsiteX78" fmla="*/ 701303 w 2589759"/>
              <a:gd name="connsiteY78" fmla="*/ 3507890 h 3631035"/>
              <a:gd name="connsiteX79" fmla="*/ 469611 w 2589759"/>
              <a:gd name="connsiteY79" fmla="*/ 3572792 h 3631035"/>
              <a:gd name="connsiteX80" fmla="*/ 306555 w 2589759"/>
              <a:gd name="connsiteY80" fmla="*/ 3627144 h 3631035"/>
              <a:gd name="connsiteX81" fmla="*/ 146695 w 2589759"/>
              <a:gd name="connsiteY81" fmla="*/ 3598370 h 3631035"/>
              <a:gd name="connsiteX82" fmla="*/ 40335 w 2589759"/>
              <a:gd name="connsiteY82" fmla="*/ 3297727 h 3631035"/>
              <a:gd name="connsiteX0" fmla="*/ 40335 w 2589759"/>
              <a:gd name="connsiteY0" fmla="*/ 3297727 h 3631035"/>
              <a:gd name="connsiteX1" fmla="*/ 5910 w 2589759"/>
              <a:gd name="connsiteY1" fmla="*/ 3096411 h 3631035"/>
              <a:gd name="connsiteX2" fmla="*/ 152663 w 2589759"/>
              <a:gd name="connsiteY2" fmla="*/ 3050690 h 3631035"/>
              <a:gd name="connsiteX3" fmla="*/ 213623 w 2589759"/>
              <a:gd name="connsiteY3" fmla="*/ 3035450 h 3631035"/>
              <a:gd name="connsiteX4" fmla="*/ 350783 w 2589759"/>
              <a:gd name="connsiteY4" fmla="*/ 2989730 h 3631035"/>
              <a:gd name="connsiteX5" fmla="*/ 457463 w 2589759"/>
              <a:gd name="connsiteY5" fmla="*/ 2959250 h 3631035"/>
              <a:gd name="connsiteX6" fmla="*/ 640343 w 2589759"/>
              <a:gd name="connsiteY6" fmla="*/ 2883050 h 3631035"/>
              <a:gd name="connsiteX7" fmla="*/ 853703 w 2589759"/>
              <a:gd name="connsiteY7" fmla="*/ 2730650 h 3631035"/>
              <a:gd name="connsiteX8" fmla="*/ 945143 w 2589759"/>
              <a:gd name="connsiteY8" fmla="*/ 2654450 h 3631035"/>
              <a:gd name="connsiteX9" fmla="*/ 1082303 w 2589759"/>
              <a:gd name="connsiteY9" fmla="*/ 2486810 h 3631035"/>
              <a:gd name="connsiteX10" fmla="*/ 1112783 w 2589759"/>
              <a:gd name="connsiteY10" fmla="*/ 2441090 h 3631035"/>
              <a:gd name="connsiteX11" fmla="*/ 1158503 w 2589759"/>
              <a:gd name="connsiteY11" fmla="*/ 2395370 h 3631035"/>
              <a:gd name="connsiteX12" fmla="*/ 1234703 w 2589759"/>
              <a:gd name="connsiteY12" fmla="*/ 2258210 h 3631035"/>
              <a:gd name="connsiteX13" fmla="*/ 1295663 w 2589759"/>
              <a:gd name="connsiteY13" fmla="*/ 2151530 h 3631035"/>
              <a:gd name="connsiteX14" fmla="*/ 1341383 w 2589759"/>
              <a:gd name="connsiteY14" fmla="*/ 2105810 h 3631035"/>
              <a:gd name="connsiteX15" fmla="*/ 1448063 w 2589759"/>
              <a:gd name="connsiteY15" fmla="*/ 1968650 h 3631035"/>
              <a:gd name="connsiteX16" fmla="*/ 1493783 w 2589759"/>
              <a:gd name="connsiteY16" fmla="*/ 1938170 h 3631035"/>
              <a:gd name="connsiteX17" fmla="*/ 1569983 w 2589759"/>
              <a:gd name="connsiteY17" fmla="*/ 1801010 h 3631035"/>
              <a:gd name="connsiteX18" fmla="*/ 1600463 w 2589759"/>
              <a:gd name="connsiteY18" fmla="*/ 1755290 h 3631035"/>
              <a:gd name="connsiteX19" fmla="*/ 1646183 w 2589759"/>
              <a:gd name="connsiteY19" fmla="*/ 1724810 h 3631035"/>
              <a:gd name="connsiteX20" fmla="*/ 1722383 w 2589759"/>
              <a:gd name="connsiteY20" fmla="*/ 1587650 h 3631035"/>
              <a:gd name="connsiteX21" fmla="*/ 1783343 w 2589759"/>
              <a:gd name="connsiteY21" fmla="*/ 1496210 h 3631035"/>
              <a:gd name="connsiteX22" fmla="*/ 1813823 w 2589759"/>
              <a:gd name="connsiteY22" fmla="*/ 1450490 h 3631035"/>
              <a:gd name="connsiteX23" fmla="*/ 1859543 w 2589759"/>
              <a:gd name="connsiteY23" fmla="*/ 1404770 h 3631035"/>
              <a:gd name="connsiteX24" fmla="*/ 1935743 w 2589759"/>
              <a:gd name="connsiteY24" fmla="*/ 1267610 h 3631035"/>
              <a:gd name="connsiteX25" fmla="*/ 1966223 w 2589759"/>
              <a:gd name="connsiteY25" fmla="*/ 1221890 h 3631035"/>
              <a:gd name="connsiteX26" fmla="*/ 1981463 w 2589759"/>
              <a:gd name="connsiteY26" fmla="*/ 1176170 h 3631035"/>
              <a:gd name="connsiteX27" fmla="*/ 2042423 w 2589759"/>
              <a:gd name="connsiteY27" fmla="*/ 1084730 h 3631035"/>
              <a:gd name="connsiteX28" fmla="*/ 2088143 w 2589759"/>
              <a:gd name="connsiteY28" fmla="*/ 978050 h 3631035"/>
              <a:gd name="connsiteX29" fmla="*/ 2118623 w 2589759"/>
              <a:gd name="connsiteY29" fmla="*/ 932330 h 3631035"/>
              <a:gd name="connsiteX30" fmla="*/ 2133863 w 2589759"/>
              <a:gd name="connsiteY30" fmla="*/ 886610 h 3631035"/>
              <a:gd name="connsiteX31" fmla="*/ 2164343 w 2589759"/>
              <a:gd name="connsiteY31" fmla="*/ 840890 h 3631035"/>
              <a:gd name="connsiteX32" fmla="*/ 2225303 w 2589759"/>
              <a:gd name="connsiteY32" fmla="*/ 688490 h 3631035"/>
              <a:gd name="connsiteX33" fmla="*/ 2255783 w 2589759"/>
              <a:gd name="connsiteY33" fmla="*/ 642770 h 3631035"/>
              <a:gd name="connsiteX34" fmla="*/ 2286263 w 2589759"/>
              <a:gd name="connsiteY34" fmla="*/ 551330 h 3631035"/>
              <a:gd name="connsiteX35" fmla="*/ 2316743 w 2589759"/>
              <a:gd name="connsiteY35" fmla="*/ 490370 h 3631035"/>
              <a:gd name="connsiteX36" fmla="*/ 2347223 w 2589759"/>
              <a:gd name="connsiteY36" fmla="*/ 398930 h 3631035"/>
              <a:gd name="connsiteX37" fmla="*/ 2362463 w 2589759"/>
              <a:gd name="connsiteY37" fmla="*/ 353210 h 3631035"/>
              <a:gd name="connsiteX38" fmla="*/ 2377703 w 2589759"/>
              <a:gd name="connsiteY38" fmla="*/ 109370 h 3631035"/>
              <a:gd name="connsiteX39" fmla="*/ 2410872 w 2589759"/>
              <a:gd name="connsiteY39" fmla="*/ 1 h 3631035"/>
              <a:gd name="connsiteX40" fmla="*/ 2498726 w 2589759"/>
              <a:gd name="connsiteY40" fmla="*/ 0 h 3631035"/>
              <a:gd name="connsiteX41" fmla="*/ 2524724 w 2589759"/>
              <a:gd name="connsiteY41" fmla="*/ 150607 h 3631035"/>
              <a:gd name="connsiteX42" fmla="*/ 2514863 w 2589759"/>
              <a:gd name="connsiteY42" fmla="*/ 246530 h 3631035"/>
              <a:gd name="connsiteX43" fmla="*/ 2507691 w 2589759"/>
              <a:gd name="connsiteY43" fmla="*/ 511885 h 3631035"/>
              <a:gd name="connsiteX44" fmla="*/ 2571341 w 2589759"/>
              <a:gd name="connsiteY44" fmla="*/ 554019 h 3631035"/>
              <a:gd name="connsiteX45" fmla="*/ 2538170 w 2589759"/>
              <a:gd name="connsiteY45" fmla="*/ 796963 h 3631035"/>
              <a:gd name="connsiteX46" fmla="*/ 2516656 w 2589759"/>
              <a:gd name="connsiteY46" fmla="*/ 892886 h 3631035"/>
              <a:gd name="connsiteX47" fmla="*/ 2484383 w 2589759"/>
              <a:gd name="connsiteY47" fmla="*/ 993290 h 3631035"/>
              <a:gd name="connsiteX48" fmla="*/ 2435973 w 2589759"/>
              <a:gd name="connsiteY48" fmla="*/ 1147483 h 3631035"/>
              <a:gd name="connsiteX49" fmla="*/ 2499623 w 2589759"/>
              <a:gd name="connsiteY49" fmla="*/ 1206650 h 3631035"/>
              <a:gd name="connsiteX50" fmla="*/ 2582098 w 2589759"/>
              <a:gd name="connsiteY50" fmla="*/ 1256852 h 3631035"/>
              <a:gd name="connsiteX51" fmla="*/ 2575823 w 2589759"/>
              <a:gd name="connsiteY51" fmla="*/ 1343810 h 3631035"/>
              <a:gd name="connsiteX52" fmla="*/ 2545343 w 2589759"/>
              <a:gd name="connsiteY52" fmla="*/ 1435250 h 3631035"/>
              <a:gd name="connsiteX53" fmla="*/ 2530103 w 2589759"/>
              <a:gd name="connsiteY53" fmla="*/ 1480970 h 3631035"/>
              <a:gd name="connsiteX54" fmla="*/ 2463765 w 2589759"/>
              <a:gd name="connsiteY54" fmla="*/ 1583167 h 3631035"/>
              <a:gd name="connsiteX55" fmla="*/ 2392943 w 2589759"/>
              <a:gd name="connsiteY55" fmla="*/ 1709570 h 3631035"/>
              <a:gd name="connsiteX56" fmla="*/ 2362463 w 2589759"/>
              <a:gd name="connsiteY56" fmla="*/ 1755290 h 3631035"/>
              <a:gd name="connsiteX57" fmla="*/ 2362463 w 2589759"/>
              <a:gd name="connsiteY57" fmla="*/ 1816250 h 3631035"/>
              <a:gd name="connsiteX58" fmla="*/ 2369635 w 2589759"/>
              <a:gd name="connsiteY58" fmla="*/ 1906793 h 3631035"/>
              <a:gd name="connsiteX59" fmla="*/ 2323915 w 2589759"/>
              <a:gd name="connsiteY59" fmla="*/ 1983890 h 3631035"/>
              <a:gd name="connsiteX60" fmla="*/ 2286263 w 2589759"/>
              <a:gd name="connsiteY60" fmla="*/ 2029610 h 3631035"/>
              <a:gd name="connsiteX61" fmla="*/ 2271919 w 2589759"/>
              <a:gd name="connsiteY61" fmla="*/ 2064573 h 3631035"/>
              <a:gd name="connsiteX62" fmla="*/ 2133863 w 2589759"/>
              <a:gd name="connsiteY62" fmla="*/ 2197250 h 3631035"/>
              <a:gd name="connsiteX63" fmla="*/ 2103383 w 2589759"/>
              <a:gd name="connsiteY63" fmla="*/ 2242970 h 3631035"/>
              <a:gd name="connsiteX64" fmla="*/ 2072903 w 2589759"/>
              <a:gd name="connsiteY64" fmla="*/ 2288690 h 3631035"/>
              <a:gd name="connsiteX65" fmla="*/ 2022701 w 2589759"/>
              <a:gd name="connsiteY65" fmla="*/ 2330823 h 3631035"/>
              <a:gd name="connsiteX66" fmla="*/ 1981463 w 2589759"/>
              <a:gd name="connsiteY66" fmla="*/ 2395370 h 3631035"/>
              <a:gd name="connsiteX67" fmla="*/ 1922296 w 2589759"/>
              <a:gd name="connsiteY67" fmla="*/ 2450951 h 3631035"/>
              <a:gd name="connsiteX68" fmla="*/ 1890023 w 2589759"/>
              <a:gd name="connsiteY68" fmla="*/ 2502050 h 3631035"/>
              <a:gd name="connsiteX69" fmla="*/ 1905263 w 2589759"/>
              <a:gd name="connsiteY69" fmla="*/ 2547770 h 3631035"/>
              <a:gd name="connsiteX70" fmla="*/ 1946501 w 2589759"/>
              <a:gd name="connsiteY70" fmla="*/ 2607834 h 3631035"/>
              <a:gd name="connsiteX71" fmla="*/ 1874783 w 2589759"/>
              <a:gd name="connsiteY71" fmla="*/ 2700170 h 3631035"/>
              <a:gd name="connsiteX72" fmla="*/ 1829063 w 2589759"/>
              <a:gd name="connsiteY72" fmla="*/ 2715410 h 3631035"/>
              <a:gd name="connsiteX73" fmla="*/ 1705863 w 2589759"/>
              <a:gd name="connsiteY73" fmla="*/ 2827790 h 3631035"/>
              <a:gd name="connsiteX74" fmla="*/ 1512164 w 2589759"/>
              <a:gd name="connsiteY74" fmla="*/ 2934470 h 3631035"/>
              <a:gd name="connsiteX75" fmla="*/ 1316603 w 2589759"/>
              <a:gd name="connsiteY75" fmla="*/ 3060811 h 3631035"/>
              <a:gd name="connsiteX76" fmla="*/ 1249943 w 2589759"/>
              <a:gd name="connsiteY76" fmla="*/ 3035450 h 3631035"/>
              <a:gd name="connsiteX77" fmla="*/ 1232911 w 2589759"/>
              <a:gd name="connsiteY77" fmla="*/ 3333975 h 3631035"/>
              <a:gd name="connsiteX78" fmla="*/ 701303 w 2589759"/>
              <a:gd name="connsiteY78" fmla="*/ 3507890 h 3631035"/>
              <a:gd name="connsiteX79" fmla="*/ 469611 w 2589759"/>
              <a:gd name="connsiteY79" fmla="*/ 3572792 h 3631035"/>
              <a:gd name="connsiteX80" fmla="*/ 306555 w 2589759"/>
              <a:gd name="connsiteY80" fmla="*/ 3627144 h 3631035"/>
              <a:gd name="connsiteX81" fmla="*/ 146695 w 2589759"/>
              <a:gd name="connsiteY81" fmla="*/ 3598370 h 3631035"/>
              <a:gd name="connsiteX82" fmla="*/ 40335 w 2589759"/>
              <a:gd name="connsiteY82" fmla="*/ 3297727 h 3631035"/>
              <a:gd name="connsiteX0" fmla="*/ 40335 w 2589759"/>
              <a:gd name="connsiteY0" fmla="*/ 3297727 h 3631035"/>
              <a:gd name="connsiteX1" fmla="*/ 5910 w 2589759"/>
              <a:gd name="connsiteY1" fmla="*/ 3096411 h 3631035"/>
              <a:gd name="connsiteX2" fmla="*/ 152663 w 2589759"/>
              <a:gd name="connsiteY2" fmla="*/ 3050690 h 3631035"/>
              <a:gd name="connsiteX3" fmla="*/ 213623 w 2589759"/>
              <a:gd name="connsiteY3" fmla="*/ 3035450 h 3631035"/>
              <a:gd name="connsiteX4" fmla="*/ 350783 w 2589759"/>
              <a:gd name="connsiteY4" fmla="*/ 2989730 h 3631035"/>
              <a:gd name="connsiteX5" fmla="*/ 457463 w 2589759"/>
              <a:gd name="connsiteY5" fmla="*/ 2959250 h 3631035"/>
              <a:gd name="connsiteX6" fmla="*/ 640343 w 2589759"/>
              <a:gd name="connsiteY6" fmla="*/ 2883050 h 3631035"/>
              <a:gd name="connsiteX7" fmla="*/ 853703 w 2589759"/>
              <a:gd name="connsiteY7" fmla="*/ 2730650 h 3631035"/>
              <a:gd name="connsiteX8" fmla="*/ 945143 w 2589759"/>
              <a:gd name="connsiteY8" fmla="*/ 2654450 h 3631035"/>
              <a:gd name="connsiteX9" fmla="*/ 1082303 w 2589759"/>
              <a:gd name="connsiteY9" fmla="*/ 2486810 h 3631035"/>
              <a:gd name="connsiteX10" fmla="*/ 1112783 w 2589759"/>
              <a:gd name="connsiteY10" fmla="*/ 2441090 h 3631035"/>
              <a:gd name="connsiteX11" fmla="*/ 1158503 w 2589759"/>
              <a:gd name="connsiteY11" fmla="*/ 2395370 h 3631035"/>
              <a:gd name="connsiteX12" fmla="*/ 1234703 w 2589759"/>
              <a:gd name="connsiteY12" fmla="*/ 2258210 h 3631035"/>
              <a:gd name="connsiteX13" fmla="*/ 1295663 w 2589759"/>
              <a:gd name="connsiteY13" fmla="*/ 2151530 h 3631035"/>
              <a:gd name="connsiteX14" fmla="*/ 1341383 w 2589759"/>
              <a:gd name="connsiteY14" fmla="*/ 2105810 h 3631035"/>
              <a:gd name="connsiteX15" fmla="*/ 1448063 w 2589759"/>
              <a:gd name="connsiteY15" fmla="*/ 1968650 h 3631035"/>
              <a:gd name="connsiteX16" fmla="*/ 1493783 w 2589759"/>
              <a:gd name="connsiteY16" fmla="*/ 1938170 h 3631035"/>
              <a:gd name="connsiteX17" fmla="*/ 1569983 w 2589759"/>
              <a:gd name="connsiteY17" fmla="*/ 1801010 h 3631035"/>
              <a:gd name="connsiteX18" fmla="*/ 1600463 w 2589759"/>
              <a:gd name="connsiteY18" fmla="*/ 1755290 h 3631035"/>
              <a:gd name="connsiteX19" fmla="*/ 1646183 w 2589759"/>
              <a:gd name="connsiteY19" fmla="*/ 1724810 h 3631035"/>
              <a:gd name="connsiteX20" fmla="*/ 1722383 w 2589759"/>
              <a:gd name="connsiteY20" fmla="*/ 1587650 h 3631035"/>
              <a:gd name="connsiteX21" fmla="*/ 1783343 w 2589759"/>
              <a:gd name="connsiteY21" fmla="*/ 1496210 h 3631035"/>
              <a:gd name="connsiteX22" fmla="*/ 1813823 w 2589759"/>
              <a:gd name="connsiteY22" fmla="*/ 1450490 h 3631035"/>
              <a:gd name="connsiteX23" fmla="*/ 1859543 w 2589759"/>
              <a:gd name="connsiteY23" fmla="*/ 1404770 h 3631035"/>
              <a:gd name="connsiteX24" fmla="*/ 1935743 w 2589759"/>
              <a:gd name="connsiteY24" fmla="*/ 1267610 h 3631035"/>
              <a:gd name="connsiteX25" fmla="*/ 1966223 w 2589759"/>
              <a:gd name="connsiteY25" fmla="*/ 1221890 h 3631035"/>
              <a:gd name="connsiteX26" fmla="*/ 1981463 w 2589759"/>
              <a:gd name="connsiteY26" fmla="*/ 1176170 h 3631035"/>
              <a:gd name="connsiteX27" fmla="*/ 2042423 w 2589759"/>
              <a:gd name="connsiteY27" fmla="*/ 1084730 h 3631035"/>
              <a:gd name="connsiteX28" fmla="*/ 2088143 w 2589759"/>
              <a:gd name="connsiteY28" fmla="*/ 978050 h 3631035"/>
              <a:gd name="connsiteX29" fmla="*/ 2118623 w 2589759"/>
              <a:gd name="connsiteY29" fmla="*/ 932330 h 3631035"/>
              <a:gd name="connsiteX30" fmla="*/ 2133863 w 2589759"/>
              <a:gd name="connsiteY30" fmla="*/ 886610 h 3631035"/>
              <a:gd name="connsiteX31" fmla="*/ 2164343 w 2589759"/>
              <a:gd name="connsiteY31" fmla="*/ 840890 h 3631035"/>
              <a:gd name="connsiteX32" fmla="*/ 2225303 w 2589759"/>
              <a:gd name="connsiteY32" fmla="*/ 688490 h 3631035"/>
              <a:gd name="connsiteX33" fmla="*/ 2255783 w 2589759"/>
              <a:gd name="connsiteY33" fmla="*/ 642770 h 3631035"/>
              <a:gd name="connsiteX34" fmla="*/ 2286263 w 2589759"/>
              <a:gd name="connsiteY34" fmla="*/ 551330 h 3631035"/>
              <a:gd name="connsiteX35" fmla="*/ 2316743 w 2589759"/>
              <a:gd name="connsiteY35" fmla="*/ 490370 h 3631035"/>
              <a:gd name="connsiteX36" fmla="*/ 2347223 w 2589759"/>
              <a:gd name="connsiteY36" fmla="*/ 398930 h 3631035"/>
              <a:gd name="connsiteX37" fmla="*/ 2362463 w 2589759"/>
              <a:gd name="connsiteY37" fmla="*/ 353210 h 3631035"/>
              <a:gd name="connsiteX38" fmla="*/ 2377703 w 2589759"/>
              <a:gd name="connsiteY38" fmla="*/ 109370 h 3631035"/>
              <a:gd name="connsiteX39" fmla="*/ 2410872 w 2589759"/>
              <a:gd name="connsiteY39" fmla="*/ 1 h 3631035"/>
              <a:gd name="connsiteX40" fmla="*/ 2498726 w 2589759"/>
              <a:gd name="connsiteY40" fmla="*/ 0 h 3631035"/>
              <a:gd name="connsiteX41" fmla="*/ 2524724 w 2589759"/>
              <a:gd name="connsiteY41" fmla="*/ 150607 h 3631035"/>
              <a:gd name="connsiteX42" fmla="*/ 2514863 w 2589759"/>
              <a:gd name="connsiteY42" fmla="*/ 246530 h 3631035"/>
              <a:gd name="connsiteX43" fmla="*/ 2507691 w 2589759"/>
              <a:gd name="connsiteY43" fmla="*/ 511885 h 3631035"/>
              <a:gd name="connsiteX44" fmla="*/ 2571341 w 2589759"/>
              <a:gd name="connsiteY44" fmla="*/ 554019 h 3631035"/>
              <a:gd name="connsiteX45" fmla="*/ 2538170 w 2589759"/>
              <a:gd name="connsiteY45" fmla="*/ 796963 h 3631035"/>
              <a:gd name="connsiteX46" fmla="*/ 2516656 w 2589759"/>
              <a:gd name="connsiteY46" fmla="*/ 892886 h 3631035"/>
              <a:gd name="connsiteX47" fmla="*/ 2484383 w 2589759"/>
              <a:gd name="connsiteY47" fmla="*/ 993290 h 3631035"/>
              <a:gd name="connsiteX48" fmla="*/ 2435973 w 2589759"/>
              <a:gd name="connsiteY48" fmla="*/ 1147483 h 3631035"/>
              <a:gd name="connsiteX49" fmla="*/ 2499623 w 2589759"/>
              <a:gd name="connsiteY49" fmla="*/ 1206650 h 3631035"/>
              <a:gd name="connsiteX50" fmla="*/ 2582098 w 2589759"/>
              <a:gd name="connsiteY50" fmla="*/ 1256852 h 3631035"/>
              <a:gd name="connsiteX51" fmla="*/ 2575823 w 2589759"/>
              <a:gd name="connsiteY51" fmla="*/ 1343810 h 3631035"/>
              <a:gd name="connsiteX52" fmla="*/ 2545343 w 2589759"/>
              <a:gd name="connsiteY52" fmla="*/ 1435250 h 3631035"/>
              <a:gd name="connsiteX53" fmla="*/ 2530103 w 2589759"/>
              <a:gd name="connsiteY53" fmla="*/ 1480970 h 3631035"/>
              <a:gd name="connsiteX54" fmla="*/ 2463765 w 2589759"/>
              <a:gd name="connsiteY54" fmla="*/ 1583167 h 3631035"/>
              <a:gd name="connsiteX55" fmla="*/ 2392943 w 2589759"/>
              <a:gd name="connsiteY55" fmla="*/ 1709570 h 3631035"/>
              <a:gd name="connsiteX56" fmla="*/ 2362463 w 2589759"/>
              <a:gd name="connsiteY56" fmla="*/ 1755290 h 3631035"/>
              <a:gd name="connsiteX57" fmla="*/ 2362463 w 2589759"/>
              <a:gd name="connsiteY57" fmla="*/ 1816250 h 3631035"/>
              <a:gd name="connsiteX58" fmla="*/ 2369635 w 2589759"/>
              <a:gd name="connsiteY58" fmla="*/ 1906793 h 3631035"/>
              <a:gd name="connsiteX59" fmla="*/ 2323915 w 2589759"/>
              <a:gd name="connsiteY59" fmla="*/ 1983890 h 3631035"/>
              <a:gd name="connsiteX60" fmla="*/ 2286263 w 2589759"/>
              <a:gd name="connsiteY60" fmla="*/ 2029610 h 3631035"/>
              <a:gd name="connsiteX61" fmla="*/ 2271919 w 2589759"/>
              <a:gd name="connsiteY61" fmla="*/ 2064573 h 3631035"/>
              <a:gd name="connsiteX62" fmla="*/ 2133863 w 2589759"/>
              <a:gd name="connsiteY62" fmla="*/ 2197250 h 3631035"/>
              <a:gd name="connsiteX63" fmla="*/ 2103383 w 2589759"/>
              <a:gd name="connsiteY63" fmla="*/ 2242970 h 3631035"/>
              <a:gd name="connsiteX64" fmla="*/ 2072903 w 2589759"/>
              <a:gd name="connsiteY64" fmla="*/ 2288690 h 3631035"/>
              <a:gd name="connsiteX65" fmla="*/ 2022701 w 2589759"/>
              <a:gd name="connsiteY65" fmla="*/ 2330823 h 3631035"/>
              <a:gd name="connsiteX66" fmla="*/ 1981463 w 2589759"/>
              <a:gd name="connsiteY66" fmla="*/ 2395370 h 3631035"/>
              <a:gd name="connsiteX67" fmla="*/ 1922296 w 2589759"/>
              <a:gd name="connsiteY67" fmla="*/ 2450951 h 3631035"/>
              <a:gd name="connsiteX68" fmla="*/ 1890023 w 2589759"/>
              <a:gd name="connsiteY68" fmla="*/ 2502050 h 3631035"/>
              <a:gd name="connsiteX69" fmla="*/ 1905263 w 2589759"/>
              <a:gd name="connsiteY69" fmla="*/ 2547770 h 3631035"/>
              <a:gd name="connsiteX70" fmla="*/ 1946501 w 2589759"/>
              <a:gd name="connsiteY70" fmla="*/ 2607834 h 3631035"/>
              <a:gd name="connsiteX71" fmla="*/ 1874783 w 2589759"/>
              <a:gd name="connsiteY71" fmla="*/ 2700170 h 3631035"/>
              <a:gd name="connsiteX72" fmla="*/ 1829063 w 2589759"/>
              <a:gd name="connsiteY72" fmla="*/ 2715410 h 3631035"/>
              <a:gd name="connsiteX73" fmla="*/ 1705863 w 2589759"/>
              <a:gd name="connsiteY73" fmla="*/ 2827790 h 3631035"/>
              <a:gd name="connsiteX74" fmla="*/ 1512164 w 2589759"/>
              <a:gd name="connsiteY74" fmla="*/ 2934470 h 3631035"/>
              <a:gd name="connsiteX75" fmla="*/ 1316603 w 2589759"/>
              <a:gd name="connsiteY75" fmla="*/ 3060811 h 3631035"/>
              <a:gd name="connsiteX76" fmla="*/ 1232911 w 2589759"/>
              <a:gd name="connsiteY76" fmla="*/ 3333975 h 3631035"/>
              <a:gd name="connsiteX77" fmla="*/ 701303 w 2589759"/>
              <a:gd name="connsiteY77" fmla="*/ 3507890 h 3631035"/>
              <a:gd name="connsiteX78" fmla="*/ 469611 w 2589759"/>
              <a:gd name="connsiteY78" fmla="*/ 3572792 h 3631035"/>
              <a:gd name="connsiteX79" fmla="*/ 306555 w 2589759"/>
              <a:gd name="connsiteY79" fmla="*/ 3627144 h 3631035"/>
              <a:gd name="connsiteX80" fmla="*/ 146695 w 2589759"/>
              <a:gd name="connsiteY80" fmla="*/ 3598370 h 3631035"/>
              <a:gd name="connsiteX81" fmla="*/ 40335 w 2589759"/>
              <a:gd name="connsiteY81" fmla="*/ 3297727 h 3631035"/>
              <a:gd name="connsiteX0" fmla="*/ 40335 w 2589759"/>
              <a:gd name="connsiteY0" fmla="*/ 3297727 h 3631035"/>
              <a:gd name="connsiteX1" fmla="*/ 5910 w 2589759"/>
              <a:gd name="connsiteY1" fmla="*/ 3096411 h 3631035"/>
              <a:gd name="connsiteX2" fmla="*/ 152663 w 2589759"/>
              <a:gd name="connsiteY2" fmla="*/ 3050690 h 3631035"/>
              <a:gd name="connsiteX3" fmla="*/ 213623 w 2589759"/>
              <a:gd name="connsiteY3" fmla="*/ 3035450 h 3631035"/>
              <a:gd name="connsiteX4" fmla="*/ 350783 w 2589759"/>
              <a:gd name="connsiteY4" fmla="*/ 2989730 h 3631035"/>
              <a:gd name="connsiteX5" fmla="*/ 457463 w 2589759"/>
              <a:gd name="connsiteY5" fmla="*/ 2959250 h 3631035"/>
              <a:gd name="connsiteX6" fmla="*/ 640343 w 2589759"/>
              <a:gd name="connsiteY6" fmla="*/ 2883050 h 3631035"/>
              <a:gd name="connsiteX7" fmla="*/ 853703 w 2589759"/>
              <a:gd name="connsiteY7" fmla="*/ 2730650 h 3631035"/>
              <a:gd name="connsiteX8" fmla="*/ 945143 w 2589759"/>
              <a:gd name="connsiteY8" fmla="*/ 2654450 h 3631035"/>
              <a:gd name="connsiteX9" fmla="*/ 1082303 w 2589759"/>
              <a:gd name="connsiteY9" fmla="*/ 2486810 h 3631035"/>
              <a:gd name="connsiteX10" fmla="*/ 1112783 w 2589759"/>
              <a:gd name="connsiteY10" fmla="*/ 2441090 h 3631035"/>
              <a:gd name="connsiteX11" fmla="*/ 1158503 w 2589759"/>
              <a:gd name="connsiteY11" fmla="*/ 2395370 h 3631035"/>
              <a:gd name="connsiteX12" fmla="*/ 1234703 w 2589759"/>
              <a:gd name="connsiteY12" fmla="*/ 2258210 h 3631035"/>
              <a:gd name="connsiteX13" fmla="*/ 1295663 w 2589759"/>
              <a:gd name="connsiteY13" fmla="*/ 2151530 h 3631035"/>
              <a:gd name="connsiteX14" fmla="*/ 1341383 w 2589759"/>
              <a:gd name="connsiteY14" fmla="*/ 2105810 h 3631035"/>
              <a:gd name="connsiteX15" fmla="*/ 1448063 w 2589759"/>
              <a:gd name="connsiteY15" fmla="*/ 1968650 h 3631035"/>
              <a:gd name="connsiteX16" fmla="*/ 1493783 w 2589759"/>
              <a:gd name="connsiteY16" fmla="*/ 1938170 h 3631035"/>
              <a:gd name="connsiteX17" fmla="*/ 1569983 w 2589759"/>
              <a:gd name="connsiteY17" fmla="*/ 1801010 h 3631035"/>
              <a:gd name="connsiteX18" fmla="*/ 1600463 w 2589759"/>
              <a:gd name="connsiteY18" fmla="*/ 1755290 h 3631035"/>
              <a:gd name="connsiteX19" fmla="*/ 1646183 w 2589759"/>
              <a:gd name="connsiteY19" fmla="*/ 1724810 h 3631035"/>
              <a:gd name="connsiteX20" fmla="*/ 1722383 w 2589759"/>
              <a:gd name="connsiteY20" fmla="*/ 1587650 h 3631035"/>
              <a:gd name="connsiteX21" fmla="*/ 1783343 w 2589759"/>
              <a:gd name="connsiteY21" fmla="*/ 1496210 h 3631035"/>
              <a:gd name="connsiteX22" fmla="*/ 1813823 w 2589759"/>
              <a:gd name="connsiteY22" fmla="*/ 1450490 h 3631035"/>
              <a:gd name="connsiteX23" fmla="*/ 1859543 w 2589759"/>
              <a:gd name="connsiteY23" fmla="*/ 1404770 h 3631035"/>
              <a:gd name="connsiteX24" fmla="*/ 1935743 w 2589759"/>
              <a:gd name="connsiteY24" fmla="*/ 1267610 h 3631035"/>
              <a:gd name="connsiteX25" fmla="*/ 1966223 w 2589759"/>
              <a:gd name="connsiteY25" fmla="*/ 1221890 h 3631035"/>
              <a:gd name="connsiteX26" fmla="*/ 1981463 w 2589759"/>
              <a:gd name="connsiteY26" fmla="*/ 1176170 h 3631035"/>
              <a:gd name="connsiteX27" fmla="*/ 2042423 w 2589759"/>
              <a:gd name="connsiteY27" fmla="*/ 1084730 h 3631035"/>
              <a:gd name="connsiteX28" fmla="*/ 2088143 w 2589759"/>
              <a:gd name="connsiteY28" fmla="*/ 978050 h 3631035"/>
              <a:gd name="connsiteX29" fmla="*/ 2118623 w 2589759"/>
              <a:gd name="connsiteY29" fmla="*/ 932330 h 3631035"/>
              <a:gd name="connsiteX30" fmla="*/ 2133863 w 2589759"/>
              <a:gd name="connsiteY30" fmla="*/ 886610 h 3631035"/>
              <a:gd name="connsiteX31" fmla="*/ 2164343 w 2589759"/>
              <a:gd name="connsiteY31" fmla="*/ 840890 h 3631035"/>
              <a:gd name="connsiteX32" fmla="*/ 2225303 w 2589759"/>
              <a:gd name="connsiteY32" fmla="*/ 688490 h 3631035"/>
              <a:gd name="connsiteX33" fmla="*/ 2255783 w 2589759"/>
              <a:gd name="connsiteY33" fmla="*/ 642770 h 3631035"/>
              <a:gd name="connsiteX34" fmla="*/ 2286263 w 2589759"/>
              <a:gd name="connsiteY34" fmla="*/ 551330 h 3631035"/>
              <a:gd name="connsiteX35" fmla="*/ 2316743 w 2589759"/>
              <a:gd name="connsiteY35" fmla="*/ 490370 h 3631035"/>
              <a:gd name="connsiteX36" fmla="*/ 2347223 w 2589759"/>
              <a:gd name="connsiteY36" fmla="*/ 398930 h 3631035"/>
              <a:gd name="connsiteX37" fmla="*/ 2362463 w 2589759"/>
              <a:gd name="connsiteY37" fmla="*/ 353210 h 3631035"/>
              <a:gd name="connsiteX38" fmla="*/ 2377703 w 2589759"/>
              <a:gd name="connsiteY38" fmla="*/ 109370 h 3631035"/>
              <a:gd name="connsiteX39" fmla="*/ 2410872 w 2589759"/>
              <a:gd name="connsiteY39" fmla="*/ 1 h 3631035"/>
              <a:gd name="connsiteX40" fmla="*/ 2498726 w 2589759"/>
              <a:gd name="connsiteY40" fmla="*/ 0 h 3631035"/>
              <a:gd name="connsiteX41" fmla="*/ 2524724 w 2589759"/>
              <a:gd name="connsiteY41" fmla="*/ 150607 h 3631035"/>
              <a:gd name="connsiteX42" fmla="*/ 2514863 w 2589759"/>
              <a:gd name="connsiteY42" fmla="*/ 246530 h 3631035"/>
              <a:gd name="connsiteX43" fmla="*/ 2507691 w 2589759"/>
              <a:gd name="connsiteY43" fmla="*/ 511885 h 3631035"/>
              <a:gd name="connsiteX44" fmla="*/ 2571341 w 2589759"/>
              <a:gd name="connsiteY44" fmla="*/ 554019 h 3631035"/>
              <a:gd name="connsiteX45" fmla="*/ 2538170 w 2589759"/>
              <a:gd name="connsiteY45" fmla="*/ 796963 h 3631035"/>
              <a:gd name="connsiteX46" fmla="*/ 2516656 w 2589759"/>
              <a:gd name="connsiteY46" fmla="*/ 892886 h 3631035"/>
              <a:gd name="connsiteX47" fmla="*/ 2484383 w 2589759"/>
              <a:gd name="connsiteY47" fmla="*/ 993290 h 3631035"/>
              <a:gd name="connsiteX48" fmla="*/ 2435973 w 2589759"/>
              <a:gd name="connsiteY48" fmla="*/ 1147483 h 3631035"/>
              <a:gd name="connsiteX49" fmla="*/ 2499623 w 2589759"/>
              <a:gd name="connsiteY49" fmla="*/ 1206650 h 3631035"/>
              <a:gd name="connsiteX50" fmla="*/ 2582098 w 2589759"/>
              <a:gd name="connsiteY50" fmla="*/ 1256852 h 3631035"/>
              <a:gd name="connsiteX51" fmla="*/ 2575823 w 2589759"/>
              <a:gd name="connsiteY51" fmla="*/ 1343810 h 3631035"/>
              <a:gd name="connsiteX52" fmla="*/ 2545343 w 2589759"/>
              <a:gd name="connsiteY52" fmla="*/ 1435250 h 3631035"/>
              <a:gd name="connsiteX53" fmla="*/ 2530103 w 2589759"/>
              <a:gd name="connsiteY53" fmla="*/ 1480970 h 3631035"/>
              <a:gd name="connsiteX54" fmla="*/ 2463765 w 2589759"/>
              <a:gd name="connsiteY54" fmla="*/ 1583167 h 3631035"/>
              <a:gd name="connsiteX55" fmla="*/ 2392943 w 2589759"/>
              <a:gd name="connsiteY55" fmla="*/ 1709570 h 3631035"/>
              <a:gd name="connsiteX56" fmla="*/ 2362463 w 2589759"/>
              <a:gd name="connsiteY56" fmla="*/ 1755290 h 3631035"/>
              <a:gd name="connsiteX57" fmla="*/ 2362463 w 2589759"/>
              <a:gd name="connsiteY57" fmla="*/ 1816250 h 3631035"/>
              <a:gd name="connsiteX58" fmla="*/ 2369635 w 2589759"/>
              <a:gd name="connsiteY58" fmla="*/ 1906793 h 3631035"/>
              <a:gd name="connsiteX59" fmla="*/ 2323915 w 2589759"/>
              <a:gd name="connsiteY59" fmla="*/ 1983890 h 3631035"/>
              <a:gd name="connsiteX60" fmla="*/ 2286263 w 2589759"/>
              <a:gd name="connsiteY60" fmla="*/ 2029610 h 3631035"/>
              <a:gd name="connsiteX61" fmla="*/ 2271919 w 2589759"/>
              <a:gd name="connsiteY61" fmla="*/ 2064573 h 3631035"/>
              <a:gd name="connsiteX62" fmla="*/ 2133863 w 2589759"/>
              <a:gd name="connsiteY62" fmla="*/ 2197250 h 3631035"/>
              <a:gd name="connsiteX63" fmla="*/ 2103383 w 2589759"/>
              <a:gd name="connsiteY63" fmla="*/ 2242970 h 3631035"/>
              <a:gd name="connsiteX64" fmla="*/ 2072903 w 2589759"/>
              <a:gd name="connsiteY64" fmla="*/ 2288690 h 3631035"/>
              <a:gd name="connsiteX65" fmla="*/ 2022701 w 2589759"/>
              <a:gd name="connsiteY65" fmla="*/ 2330823 h 3631035"/>
              <a:gd name="connsiteX66" fmla="*/ 1981463 w 2589759"/>
              <a:gd name="connsiteY66" fmla="*/ 2395370 h 3631035"/>
              <a:gd name="connsiteX67" fmla="*/ 1922296 w 2589759"/>
              <a:gd name="connsiteY67" fmla="*/ 2450951 h 3631035"/>
              <a:gd name="connsiteX68" fmla="*/ 1890023 w 2589759"/>
              <a:gd name="connsiteY68" fmla="*/ 2502050 h 3631035"/>
              <a:gd name="connsiteX69" fmla="*/ 1905263 w 2589759"/>
              <a:gd name="connsiteY69" fmla="*/ 2547770 h 3631035"/>
              <a:gd name="connsiteX70" fmla="*/ 1946501 w 2589759"/>
              <a:gd name="connsiteY70" fmla="*/ 2607834 h 3631035"/>
              <a:gd name="connsiteX71" fmla="*/ 1874783 w 2589759"/>
              <a:gd name="connsiteY71" fmla="*/ 2700170 h 3631035"/>
              <a:gd name="connsiteX72" fmla="*/ 1829063 w 2589759"/>
              <a:gd name="connsiteY72" fmla="*/ 2715410 h 3631035"/>
              <a:gd name="connsiteX73" fmla="*/ 1705863 w 2589759"/>
              <a:gd name="connsiteY73" fmla="*/ 2827790 h 3631035"/>
              <a:gd name="connsiteX74" fmla="*/ 1512164 w 2589759"/>
              <a:gd name="connsiteY74" fmla="*/ 2934470 h 3631035"/>
              <a:gd name="connsiteX75" fmla="*/ 1316603 w 2589759"/>
              <a:gd name="connsiteY75" fmla="*/ 3060811 h 3631035"/>
              <a:gd name="connsiteX76" fmla="*/ 1267812 w 2589759"/>
              <a:gd name="connsiteY76" fmla="*/ 3326995 h 3631035"/>
              <a:gd name="connsiteX77" fmla="*/ 701303 w 2589759"/>
              <a:gd name="connsiteY77" fmla="*/ 3507890 h 3631035"/>
              <a:gd name="connsiteX78" fmla="*/ 469611 w 2589759"/>
              <a:gd name="connsiteY78" fmla="*/ 3572792 h 3631035"/>
              <a:gd name="connsiteX79" fmla="*/ 306555 w 2589759"/>
              <a:gd name="connsiteY79" fmla="*/ 3627144 h 3631035"/>
              <a:gd name="connsiteX80" fmla="*/ 146695 w 2589759"/>
              <a:gd name="connsiteY80" fmla="*/ 3598370 h 3631035"/>
              <a:gd name="connsiteX81" fmla="*/ 40335 w 2589759"/>
              <a:gd name="connsiteY81" fmla="*/ 3297727 h 3631035"/>
              <a:gd name="connsiteX0" fmla="*/ 40335 w 2589759"/>
              <a:gd name="connsiteY0" fmla="*/ 3297727 h 3631035"/>
              <a:gd name="connsiteX1" fmla="*/ 5910 w 2589759"/>
              <a:gd name="connsiteY1" fmla="*/ 3096411 h 3631035"/>
              <a:gd name="connsiteX2" fmla="*/ 152663 w 2589759"/>
              <a:gd name="connsiteY2" fmla="*/ 3050690 h 3631035"/>
              <a:gd name="connsiteX3" fmla="*/ 213623 w 2589759"/>
              <a:gd name="connsiteY3" fmla="*/ 3035450 h 3631035"/>
              <a:gd name="connsiteX4" fmla="*/ 350783 w 2589759"/>
              <a:gd name="connsiteY4" fmla="*/ 2989730 h 3631035"/>
              <a:gd name="connsiteX5" fmla="*/ 457463 w 2589759"/>
              <a:gd name="connsiteY5" fmla="*/ 2959250 h 3631035"/>
              <a:gd name="connsiteX6" fmla="*/ 640343 w 2589759"/>
              <a:gd name="connsiteY6" fmla="*/ 2883050 h 3631035"/>
              <a:gd name="connsiteX7" fmla="*/ 853703 w 2589759"/>
              <a:gd name="connsiteY7" fmla="*/ 2730650 h 3631035"/>
              <a:gd name="connsiteX8" fmla="*/ 945143 w 2589759"/>
              <a:gd name="connsiteY8" fmla="*/ 2654450 h 3631035"/>
              <a:gd name="connsiteX9" fmla="*/ 1082303 w 2589759"/>
              <a:gd name="connsiteY9" fmla="*/ 2486810 h 3631035"/>
              <a:gd name="connsiteX10" fmla="*/ 1112783 w 2589759"/>
              <a:gd name="connsiteY10" fmla="*/ 2441090 h 3631035"/>
              <a:gd name="connsiteX11" fmla="*/ 1158503 w 2589759"/>
              <a:gd name="connsiteY11" fmla="*/ 2395370 h 3631035"/>
              <a:gd name="connsiteX12" fmla="*/ 1234703 w 2589759"/>
              <a:gd name="connsiteY12" fmla="*/ 2258210 h 3631035"/>
              <a:gd name="connsiteX13" fmla="*/ 1295663 w 2589759"/>
              <a:gd name="connsiteY13" fmla="*/ 2151530 h 3631035"/>
              <a:gd name="connsiteX14" fmla="*/ 1341383 w 2589759"/>
              <a:gd name="connsiteY14" fmla="*/ 2105810 h 3631035"/>
              <a:gd name="connsiteX15" fmla="*/ 1448063 w 2589759"/>
              <a:gd name="connsiteY15" fmla="*/ 1968650 h 3631035"/>
              <a:gd name="connsiteX16" fmla="*/ 1493783 w 2589759"/>
              <a:gd name="connsiteY16" fmla="*/ 1938170 h 3631035"/>
              <a:gd name="connsiteX17" fmla="*/ 1569983 w 2589759"/>
              <a:gd name="connsiteY17" fmla="*/ 1801010 h 3631035"/>
              <a:gd name="connsiteX18" fmla="*/ 1600463 w 2589759"/>
              <a:gd name="connsiteY18" fmla="*/ 1755290 h 3631035"/>
              <a:gd name="connsiteX19" fmla="*/ 1646183 w 2589759"/>
              <a:gd name="connsiteY19" fmla="*/ 1724810 h 3631035"/>
              <a:gd name="connsiteX20" fmla="*/ 1722383 w 2589759"/>
              <a:gd name="connsiteY20" fmla="*/ 1587650 h 3631035"/>
              <a:gd name="connsiteX21" fmla="*/ 1783343 w 2589759"/>
              <a:gd name="connsiteY21" fmla="*/ 1496210 h 3631035"/>
              <a:gd name="connsiteX22" fmla="*/ 1813823 w 2589759"/>
              <a:gd name="connsiteY22" fmla="*/ 1450490 h 3631035"/>
              <a:gd name="connsiteX23" fmla="*/ 1859543 w 2589759"/>
              <a:gd name="connsiteY23" fmla="*/ 1404770 h 3631035"/>
              <a:gd name="connsiteX24" fmla="*/ 1935743 w 2589759"/>
              <a:gd name="connsiteY24" fmla="*/ 1267610 h 3631035"/>
              <a:gd name="connsiteX25" fmla="*/ 1966223 w 2589759"/>
              <a:gd name="connsiteY25" fmla="*/ 1221890 h 3631035"/>
              <a:gd name="connsiteX26" fmla="*/ 1981463 w 2589759"/>
              <a:gd name="connsiteY26" fmla="*/ 1176170 h 3631035"/>
              <a:gd name="connsiteX27" fmla="*/ 2042423 w 2589759"/>
              <a:gd name="connsiteY27" fmla="*/ 1084730 h 3631035"/>
              <a:gd name="connsiteX28" fmla="*/ 2088143 w 2589759"/>
              <a:gd name="connsiteY28" fmla="*/ 978050 h 3631035"/>
              <a:gd name="connsiteX29" fmla="*/ 2118623 w 2589759"/>
              <a:gd name="connsiteY29" fmla="*/ 932330 h 3631035"/>
              <a:gd name="connsiteX30" fmla="*/ 2133863 w 2589759"/>
              <a:gd name="connsiteY30" fmla="*/ 886610 h 3631035"/>
              <a:gd name="connsiteX31" fmla="*/ 2164343 w 2589759"/>
              <a:gd name="connsiteY31" fmla="*/ 840890 h 3631035"/>
              <a:gd name="connsiteX32" fmla="*/ 2225303 w 2589759"/>
              <a:gd name="connsiteY32" fmla="*/ 688490 h 3631035"/>
              <a:gd name="connsiteX33" fmla="*/ 2255783 w 2589759"/>
              <a:gd name="connsiteY33" fmla="*/ 642770 h 3631035"/>
              <a:gd name="connsiteX34" fmla="*/ 2286263 w 2589759"/>
              <a:gd name="connsiteY34" fmla="*/ 551330 h 3631035"/>
              <a:gd name="connsiteX35" fmla="*/ 2316743 w 2589759"/>
              <a:gd name="connsiteY35" fmla="*/ 490370 h 3631035"/>
              <a:gd name="connsiteX36" fmla="*/ 2347223 w 2589759"/>
              <a:gd name="connsiteY36" fmla="*/ 398930 h 3631035"/>
              <a:gd name="connsiteX37" fmla="*/ 2362463 w 2589759"/>
              <a:gd name="connsiteY37" fmla="*/ 353210 h 3631035"/>
              <a:gd name="connsiteX38" fmla="*/ 2377703 w 2589759"/>
              <a:gd name="connsiteY38" fmla="*/ 109370 h 3631035"/>
              <a:gd name="connsiteX39" fmla="*/ 2410872 w 2589759"/>
              <a:gd name="connsiteY39" fmla="*/ 1 h 3631035"/>
              <a:gd name="connsiteX40" fmla="*/ 2498726 w 2589759"/>
              <a:gd name="connsiteY40" fmla="*/ 0 h 3631035"/>
              <a:gd name="connsiteX41" fmla="*/ 2524724 w 2589759"/>
              <a:gd name="connsiteY41" fmla="*/ 150607 h 3631035"/>
              <a:gd name="connsiteX42" fmla="*/ 2514863 w 2589759"/>
              <a:gd name="connsiteY42" fmla="*/ 246530 h 3631035"/>
              <a:gd name="connsiteX43" fmla="*/ 2507691 w 2589759"/>
              <a:gd name="connsiteY43" fmla="*/ 511885 h 3631035"/>
              <a:gd name="connsiteX44" fmla="*/ 2571341 w 2589759"/>
              <a:gd name="connsiteY44" fmla="*/ 554019 h 3631035"/>
              <a:gd name="connsiteX45" fmla="*/ 2538170 w 2589759"/>
              <a:gd name="connsiteY45" fmla="*/ 796963 h 3631035"/>
              <a:gd name="connsiteX46" fmla="*/ 2516656 w 2589759"/>
              <a:gd name="connsiteY46" fmla="*/ 892886 h 3631035"/>
              <a:gd name="connsiteX47" fmla="*/ 2484383 w 2589759"/>
              <a:gd name="connsiteY47" fmla="*/ 993290 h 3631035"/>
              <a:gd name="connsiteX48" fmla="*/ 2435973 w 2589759"/>
              <a:gd name="connsiteY48" fmla="*/ 1147483 h 3631035"/>
              <a:gd name="connsiteX49" fmla="*/ 2499623 w 2589759"/>
              <a:gd name="connsiteY49" fmla="*/ 1206650 h 3631035"/>
              <a:gd name="connsiteX50" fmla="*/ 2582098 w 2589759"/>
              <a:gd name="connsiteY50" fmla="*/ 1256852 h 3631035"/>
              <a:gd name="connsiteX51" fmla="*/ 2575823 w 2589759"/>
              <a:gd name="connsiteY51" fmla="*/ 1343810 h 3631035"/>
              <a:gd name="connsiteX52" fmla="*/ 2545343 w 2589759"/>
              <a:gd name="connsiteY52" fmla="*/ 1435250 h 3631035"/>
              <a:gd name="connsiteX53" fmla="*/ 2530103 w 2589759"/>
              <a:gd name="connsiteY53" fmla="*/ 1480970 h 3631035"/>
              <a:gd name="connsiteX54" fmla="*/ 2463765 w 2589759"/>
              <a:gd name="connsiteY54" fmla="*/ 1583167 h 3631035"/>
              <a:gd name="connsiteX55" fmla="*/ 2392943 w 2589759"/>
              <a:gd name="connsiteY55" fmla="*/ 1709570 h 3631035"/>
              <a:gd name="connsiteX56" fmla="*/ 2362463 w 2589759"/>
              <a:gd name="connsiteY56" fmla="*/ 1755290 h 3631035"/>
              <a:gd name="connsiteX57" fmla="*/ 2362463 w 2589759"/>
              <a:gd name="connsiteY57" fmla="*/ 1816250 h 3631035"/>
              <a:gd name="connsiteX58" fmla="*/ 2369635 w 2589759"/>
              <a:gd name="connsiteY58" fmla="*/ 1906793 h 3631035"/>
              <a:gd name="connsiteX59" fmla="*/ 2323915 w 2589759"/>
              <a:gd name="connsiteY59" fmla="*/ 1983890 h 3631035"/>
              <a:gd name="connsiteX60" fmla="*/ 2286263 w 2589759"/>
              <a:gd name="connsiteY60" fmla="*/ 2029610 h 3631035"/>
              <a:gd name="connsiteX61" fmla="*/ 2271919 w 2589759"/>
              <a:gd name="connsiteY61" fmla="*/ 2064573 h 3631035"/>
              <a:gd name="connsiteX62" fmla="*/ 2133863 w 2589759"/>
              <a:gd name="connsiteY62" fmla="*/ 2197250 h 3631035"/>
              <a:gd name="connsiteX63" fmla="*/ 2103383 w 2589759"/>
              <a:gd name="connsiteY63" fmla="*/ 2242970 h 3631035"/>
              <a:gd name="connsiteX64" fmla="*/ 2072903 w 2589759"/>
              <a:gd name="connsiteY64" fmla="*/ 2288690 h 3631035"/>
              <a:gd name="connsiteX65" fmla="*/ 2022701 w 2589759"/>
              <a:gd name="connsiteY65" fmla="*/ 2330823 h 3631035"/>
              <a:gd name="connsiteX66" fmla="*/ 1981463 w 2589759"/>
              <a:gd name="connsiteY66" fmla="*/ 2395370 h 3631035"/>
              <a:gd name="connsiteX67" fmla="*/ 1922296 w 2589759"/>
              <a:gd name="connsiteY67" fmla="*/ 2450951 h 3631035"/>
              <a:gd name="connsiteX68" fmla="*/ 1890023 w 2589759"/>
              <a:gd name="connsiteY68" fmla="*/ 2502050 h 3631035"/>
              <a:gd name="connsiteX69" fmla="*/ 1905263 w 2589759"/>
              <a:gd name="connsiteY69" fmla="*/ 2547770 h 3631035"/>
              <a:gd name="connsiteX70" fmla="*/ 1946501 w 2589759"/>
              <a:gd name="connsiteY70" fmla="*/ 2607834 h 3631035"/>
              <a:gd name="connsiteX71" fmla="*/ 1874783 w 2589759"/>
              <a:gd name="connsiteY71" fmla="*/ 2700170 h 3631035"/>
              <a:gd name="connsiteX72" fmla="*/ 1829063 w 2589759"/>
              <a:gd name="connsiteY72" fmla="*/ 2715410 h 3631035"/>
              <a:gd name="connsiteX73" fmla="*/ 1705863 w 2589759"/>
              <a:gd name="connsiteY73" fmla="*/ 2827790 h 3631035"/>
              <a:gd name="connsiteX74" fmla="*/ 1512164 w 2589759"/>
              <a:gd name="connsiteY74" fmla="*/ 2934470 h 3631035"/>
              <a:gd name="connsiteX75" fmla="*/ 1281702 w 2589759"/>
              <a:gd name="connsiteY75" fmla="*/ 3095712 h 3631035"/>
              <a:gd name="connsiteX76" fmla="*/ 1267812 w 2589759"/>
              <a:gd name="connsiteY76" fmla="*/ 3326995 h 3631035"/>
              <a:gd name="connsiteX77" fmla="*/ 701303 w 2589759"/>
              <a:gd name="connsiteY77" fmla="*/ 3507890 h 3631035"/>
              <a:gd name="connsiteX78" fmla="*/ 469611 w 2589759"/>
              <a:gd name="connsiteY78" fmla="*/ 3572792 h 3631035"/>
              <a:gd name="connsiteX79" fmla="*/ 306555 w 2589759"/>
              <a:gd name="connsiteY79" fmla="*/ 3627144 h 3631035"/>
              <a:gd name="connsiteX80" fmla="*/ 146695 w 2589759"/>
              <a:gd name="connsiteY80" fmla="*/ 3598370 h 3631035"/>
              <a:gd name="connsiteX81" fmla="*/ 40335 w 2589759"/>
              <a:gd name="connsiteY81" fmla="*/ 3297727 h 3631035"/>
              <a:gd name="connsiteX0" fmla="*/ 40335 w 2589759"/>
              <a:gd name="connsiteY0" fmla="*/ 3298288 h 3631596"/>
              <a:gd name="connsiteX1" fmla="*/ 5910 w 2589759"/>
              <a:gd name="connsiteY1" fmla="*/ 3096972 h 3631596"/>
              <a:gd name="connsiteX2" fmla="*/ 152663 w 2589759"/>
              <a:gd name="connsiteY2" fmla="*/ 3051251 h 3631596"/>
              <a:gd name="connsiteX3" fmla="*/ 213623 w 2589759"/>
              <a:gd name="connsiteY3" fmla="*/ 3036011 h 3631596"/>
              <a:gd name="connsiteX4" fmla="*/ 350783 w 2589759"/>
              <a:gd name="connsiteY4" fmla="*/ 2990291 h 3631596"/>
              <a:gd name="connsiteX5" fmla="*/ 457463 w 2589759"/>
              <a:gd name="connsiteY5" fmla="*/ 2959811 h 3631596"/>
              <a:gd name="connsiteX6" fmla="*/ 640343 w 2589759"/>
              <a:gd name="connsiteY6" fmla="*/ 2883611 h 3631596"/>
              <a:gd name="connsiteX7" fmla="*/ 853703 w 2589759"/>
              <a:gd name="connsiteY7" fmla="*/ 2731211 h 3631596"/>
              <a:gd name="connsiteX8" fmla="*/ 945143 w 2589759"/>
              <a:gd name="connsiteY8" fmla="*/ 2655011 h 3631596"/>
              <a:gd name="connsiteX9" fmla="*/ 1082303 w 2589759"/>
              <a:gd name="connsiteY9" fmla="*/ 2487371 h 3631596"/>
              <a:gd name="connsiteX10" fmla="*/ 1112783 w 2589759"/>
              <a:gd name="connsiteY10" fmla="*/ 2441651 h 3631596"/>
              <a:gd name="connsiteX11" fmla="*/ 1158503 w 2589759"/>
              <a:gd name="connsiteY11" fmla="*/ 2395931 h 3631596"/>
              <a:gd name="connsiteX12" fmla="*/ 1234703 w 2589759"/>
              <a:gd name="connsiteY12" fmla="*/ 2258771 h 3631596"/>
              <a:gd name="connsiteX13" fmla="*/ 1295663 w 2589759"/>
              <a:gd name="connsiteY13" fmla="*/ 2152091 h 3631596"/>
              <a:gd name="connsiteX14" fmla="*/ 1341383 w 2589759"/>
              <a:gd name="connsiteY14" fmla="*/ 2106371 h 3631596"/>
              <a:gd name="connsiteX15" fmla="*/ 1448063 w 2589759"/>
              <a:gd name="connsiteY15" fmla="*/ 1969211 h 3631596"/>
              <a:gd name="connsiteX16" fmla="*/ 1493783 w 2589759"/>
              <a:gd name="connsiteY16" fmla="*/ 1938731 h 3631596"/>
              <a:gd name="connsiteX17" fmla="*/ 1569983 w 2589759"/>
              <a:gd name="connsiteY17" fmla="*/ 1801571 h 3631596"/>
              <a:gd name="connsiteX18" fmla="*/ 1600463 w 2589759"/>
              <a:gd name="connsiteY18" fmla="*/ 1755851 h 3631596"/>
              <a:gd name="connsiteX19" fmla="*/ 1646183 w 2589759"/>
              <a:gd name="connsiteY19" fmla="*/ 1725371 h 3631596"/>
              <a:gd name="connsiteX20" fmla="*/ 1722383 w 2589759"/>
              <a:gd name="connsiteY20" fmla="*/ 1588211 h 3631596"/>
              <a:gd name="connsiteX21" fmla="*/ 1783343 w 2589759"/>
              <a:gd name="connsiteY21" fmla="*/ 1496771 h 3631596"/>
              <a:gd name="connsiteX22" fmla="*/ 1813823 w 2589759"/>
              <a:gd name="connsiteY22" fmla="*/ 1451051 h 3631596"/>
              <a:gd name="connsiteX23" fmla="*/ 1859543 w 2589759"/>
              <a:gd name="connsiteY23" fmla="*/ 1405331 h 3631596"/>
              <a:gd name="connsiteX24" fmla="*/ 1935743 w 2589759"/>
              <a:gd name="connsiteY24" fmla="*/ 1268171 h 3631596"/>
              <a:gd name="connsiteX25" fmla="*/ 1966223 w 2589759"/>
              <a:gd name="connsiteY25" fmla="*/ 1222451 h 3631596"/>
              <a:gd name="connsiteX26" fmla="*/ 1981463 w 2589759"/>
              <a:gd name="connsiteY26" fmla="*/ 1176731 h 3631596"/>
              <a:gd name="connsiteX27" fmla="*/ 2042423 w 2589759"/>
              <a:gd name="connsiteY27" fmla="*/ 1085291 h 3631596"/>
              <a:gd name="connsiteX28" fmla="*/ 2088143 w 2589759"/>
              <a:gd name="connsiteY28" fmla="*/ 978611 h 3631596"/>
              <a:gd name="connsiteX29" fmla="*/ 2118623 w 2589759"/>
              <a:gd name="connsiteY29" fmla="*/ 932891 h 3631596"/>
              <a:gd name="connsiteX30" fmla="*/ 2133863 w 2589759"/>
              <a:gd name="connsiteY30" fmla="*/ 887171 h 3631596"/>
              <a:gd name="connsiteX31" fmla="*/ 2164343 w 2589759"/>
              <a:gd name="connsiteY31" fmla="*/ 841451 h 3631596"/>
              <a:gd name="connsiteX32" fmla="*/ 2225303 w 2589759"/>
              <a:gd name="connsiteY32" fmla="*/ 689051 h 3631596"/>
              <a:gd name="connsiteX33" fmla="*/ 2255783 w 2589759"/>
              <a:gd name="connsiteY33" fmla="*/ 643331 h 3631596"/>
              <a:gd name="connsiteX34" fmla="*/ 2286263 w 2589759"/>
              <a:gd name="connsiteY34" fmla="*/ 551891 h 3631596"/>
              <a:gd name="connsiteX35" fmla="*/ 2316743 w 2589759"/>
              <a:gd name="connsiteY35" fmla="*/ 490931 h 3631596"/>
              <a:gd name="connsiteX36" fmla="*/ 2347223 w 2589759"/>
              <a:gd name="connsiteY36" fmla="*/ 399491 h 3631596"/>
              <a:gd name="connsiteX37" fmla="*/ 2362463 w 2589759"/>
              <a:gd name="connsiteY37" fmla="*/ 353771 h 3631596"/>
              <a:gd name="connsiteX38" fmla="*/ 2377703 w 2589759"/>
              <a:gd name="connsiteY38" fmla="*/ 109931 h 3631596"/>
              <a:gd name="connsiteX39" fmla="*/ 2498726 w 2589759"/>
              <a:gd name="connsiteY39" fmla="*/ 561 h 3631596"/>
              <a:gd name="connsiteX40" fmla="*/ 2524724 w 2589759"/>
              <a:gd name="connsiteY40" fmla="*/ 151168 h 3631596"/>
              <a:gd name="connsiteX41" fmla="*/ 2514863 w 2589759"/>
              <a:gd name="connsiteY41" fmla="*/ 247091 h 3631596"/>
              <a:gd name="connsiteX42" fmla="*/ 2507691 w 2589759"/>
              <a:gd name="connsiteY42" fmla="*/ 512446 h 3631596"/>
              <a:gd name="connsiteX43" fmla="*/ 2571341 w 2589759"/>
              <a:gd name="connsiteY43" fmla="*/ 554580 h 3631596"/>
              <a:gd name="connsiteX44" fmla="*/ 2538170 w 2589759"/>
              <a:gd name="connsiteY44" fmla="*/ 797524 h 3631596"/>
              <a:gd name="connsiteX45" fmla="*/ 2516656 w 2589759"/>
              <a:gd name="connsiteY45" fmla="*/ 893447 h 3631596"/>
              <a:gd name="connsiteX46" fmla="*/ 2484383 w 2589759"/>
              <a:gd name="connsiteY46" fmla="*/ 993851 h 3631596"/>
              <a:gd name="connsiteX47" fmla="*/ 2435973 w 2589759"/>
              <a:gd name="connsiteY47" fmla="*/ 1148044 h 3631596"/>
              <a:gd name="connsiteX48" fmla="*/ 2499623 w 2589759"/>
              <a:gd name="connsiteY48" fmla="*/ 1207211 h 3631596"/>
              <a:gd name="connsiteX49" fmla="*/ 2582098 w 2589759"/>
              <a:gd name="connsiteY49" fmla="*/ 1257413 h 3631596"/>
              <a:gd name="connsiteX50" fmla="*/ 2575823 w 2589759"/>
              <a:gd name="connsiteY50" fmla="*/ 1344371 h 3631596"/>
              <a:gd name="connsiteX51" fmla="*/ 2545343 w 2589759"/>
              <a:gd name="connsiteY51" fmla="*/ 1435811 h 3631596"/>
              <a:gd name="connsiteX52" fmla="*/ 2530103 w 2589759"/>
              <a:gd name="connsiteY52" fmla="*/ 1481531 h 3631596"/>
              <a:gd name="connsiteX53" fmla="*/ 2463765 w 2589759"/>
              <a:gd name="connsiteY53" fmla="*/ 1583728 h 3631596"/>
              <a:gd name="connsiteX54" fmla="*/ 2392943 w 2589759"/>
              <a:gd name="connsiteY54" fmla="*/ 1710131 h 3631596"/>
              <a:gd name="connsiteX55" fmla="*/ 2362463 w 2589759"/>
              <a:gd name="connsiteY55" fmla="*/ 1755851 h 3631596"/>
              <a:gd name="connsiteX56" fmla="*/ 2362463 w 2589759"/>
              <a:gd name="connsiteY56" fmla="*/ 1816811 h 3631596"/>
              <a:gd name="connsiteX57" fmla="*/ 2369635 w 2589759"/>
              <a:gd name="connsiteY57" fmla="*/ 1907354 h 3631596"/>
              <a:gd name="connsiteX58" fmla="*/ 2323915 w 2589759"/>
              <a:gd name="connsiteY58" fmla="*/ 1984451 h 3631596"/>
              <a:gd name="connsiteX59" fmla="*/ 2286263 w 2589759"/>
              <a:gd name="connsiteY59" fmla="*/ 2030171 h 3631596"/>
              <a:gd name="connsiteX60" fmla="*/ 2271919 w 2589759"/>
              <a:gd name="connsiteY60" fmla="*/ 2065134 h 3631596"/>
              <a:gd name="connsiteX61" fmla="*/ 2133863 w 2589759"/>
              <a:gd name="connsiteY61" fmla="*/ 2197811 h 3631596"/>
              <a:gd name="connsiteX62" fmla="*/ 2103383 w 2589759"/>
              <a:gd name="connsiteY62" fmla="*/ 2243531 h 3631596"/>
              <a:gd name="connsiteX63" fmla="*/ 2072903 w 2589759"/>
              <a:gd name="connsiteY63" fmla="*/ 2289251 h 3631596"/>
              <a:gd name="connsiteX64" fmla="*/ 2022701 w 2589759"/>
              <a:gd name="connsiteY64" fmla="*/ 2331384 h 3631596"/>
              <a:gd name="connsiteX65" fmla="*/ 1981463 w 2589759"/>
              <a:gd name="connsiteY65" fmla="*/ 2395931 h 3631596"/>
              <a:gd name="connsiteX66" fmla="*/ 1922296 w 2589759"/>
              <a:gd name="connsiteY66" fmla="*/ 2451512 h 3631596"/>
              <a:gd name="connsiteX67" fmla="*/ 1890023 w 2589759"/>
              <a:gd name="connsiteY67" fmla="*/ 2502611 h 3631596"/>
              <a:gd name="connsiteX68" fmla="*/ 1905263 w 2589759"/>
              <a:gd name="connsiteY68" fmla="*/ 2548331 h 3631596"/>
              <a:gd name="connsiteX69" fmla="*/ 1946501 w 2589759"/>
              <a:gd name="connsiteY69" fmla="*/ 2608395 h 3631596"/>
              <a:gd name="connsiteX70" fmla="*/ 1874783 w 2589759"/>
              <a:gd name="connsiteY70" fmla="*/ 2700731 h 3631596"/>
              <a:gd name="connsiteX71" fmla="*/ 1829063 w 2589759"/>
              <a:gd name="connsiteY71" fmla="*/ 2715971 h 3631596"/>
              <a:gd name="connsiteX72" fmla="*/ 1705863 w 2589759"/>
              <a:gd name="connsiteY72" fmla="*/ 2828351 h 3631596"/>
              <a:gd name="connsiteX73" fmla="*/ 1512164 w 2589759"/>
              <a:gd name="connsiteY73" fmla="*/ 2935031 h 3631596"/>
              <a:gd name="connsiteX74" fmla="*/ 1281702 w 2589759"/>
              <a:gd name="connsiteY74" fmla="*/ 3096273 h 3631596"/>
              <a:gd name="connsiteX75" fmla="*/ 1267812 w 2589759"/>
              <a:gd name="connsiteY75" fmla="*/ 3327556 h 3631596"/>
              <a:gd name="connsiteX76" fmla="*/ 701303 w 2589759"/>
              <a:gd name="connsiteY76" fmla="*/ 3508451 h 3631596"/>
              <a:gd name="connsiteX77" fmla="*/ 469611 w 2589759"/>
              <a:gd name="connsiteY77" fmla="*/ 3573353 h 3631596"/>
              <a:gd name="connsiteX78" fmla="*/ 306555 w 2589759"/>
              <a:gd name="connsiteY78" fmla="*/ 3627705 h 3631596"/>
              <a:gd name="connsiteX79" fmla="*/ 146695 w 2589759"/>
              <a:gd name="connsiteY79" fmla="*/ 3598931 h 3631596"/>
              <a:gd name="connsiteX80" fmla="*/ 40335 w 2589759"/>
              <a:gd name="connsiteY80" fmla="*/ 3298288 h 3631596"/>
              <a:gd name="connsiteX0" fmla="*/ 40335 w 2589759"/>
              <a:gd name="connsiteY0" fmla="*/ 3298343 h 3631651"/>
              <a:gd name="connsiteX1" fmla="*/ 5910 w 2589759"/>
              <a:gd name="connsiteY1" fmla="*/ 3097027 h 3631651"/>
              <a:gd name="connsiteX2" fmla="*/ 152663 w 2589759"/>
              <a:gd name="connsiteY2" fmla="*/ 3051306 h 3631651"/>
              <a:gd name="connsiteX3" fmla="*/ 213623 w 2589759"/>
              <a:gd name="connsiteY3" fmla="*/ 3036066 h 3631651"/>
              <a:gd name="connsiteX4" fmla="*/ 350783 w 2589759"/>
              <a:gd name="connsiteY4" fmla="*/ 2990346 h 3631651"/>
              <a:gd name="connsiteX5" fmla="*/ 457463 w 2589759"/>
              <a:gd name="connsiteY5" fmla="*/ 2959866 h 3631651"/>
              <a:gd name="connsiteX6" fmla="*/ 640343 w 2589759"/>
              <a:gd name="connsiteY6" fmla="*/ 2883666 h 3631651"/>
              <a:gd name="connsiteX7" fmla="*/ 853703 w 2589759"/>
              <a:gd name="connsiteY7" fmla="*/ 2731266 h 3631651"/>
              <a:gd name="connsiteX8" fmla="*/ 945143 w 2589759"/>
              <a:gd name="connsiteY8" fmla="*/ 2655066 h 3631651"/>
              <a:gd name="connsiteX9" fmla="*/ 1082303 w 2589759"/>
              <a:gd name="connsiteY9" fmla="*/ 2487426 h 3631651"/>
              <a:gd name="connsiteX10" fmla="*/ 1112783 w 2589759"/>
              <a:gd name="connsiteY10" fmla="*/ 2441706 h 3631651"/>
              <a:gd name="connsiteX11" fmla="*/ 1158503 w 2589759"/>
              <a:gd name="connsiteY11" fmla="*/ 2395986 h 3631651"/>
              <a:gd name="connsiteX12" fmla="*/ 1234703 w 2589759"/>
              <a:gd name="connsiteY12" fmla="*/ 2258826 h 3631651"/>
              <a:gd name="connsiteX13" fmla="*/ 1295663 w 2589759"/>
              <a:gd name="connsiteY13" fmla="*/ 2152146 h 3631651"/>
              <a:gd name="connsiteX14" fmla="*/ 1341383 w 2589759"/>
              <a:gd name="connsiteY14" fmla="*/ 2106426 h 3631651"/>
              <a:gd name="connsiteX15" fmla="*/ 1448063 w 2589759"/>
              <a:gd name="connsiteY15" fmla="*/ 1969266 h 3631651"/>
              <a:gd name="connsiteX16" fmla="*/ 1493783 w 2589759"/>
              <a:gd name="connsiteY16" fmla="*/ 1938786 h 3631651"/>
              <a:gd name="connsiteX17" fmla="*/ 1569983 w 2589759"/>
              <a:gd name="connsiteY17" fmla="*/ 1801626 h 3631651"/>
              <a:gd name="connsiteX18" fmla="*/ 1600463 w 2589759"/>
              <a:gd name="connsiteY18" fmla="*/ 1755906 h 3631651"/>
              <a:gd name="connsiteX19" fmla="*/ 1646183 w 2589759"/>
              <a:gd name="connsiteY19" fmla="*/ 1725426 h 3631651"/>
              <a:gd name="connsiteX20" fmla="*/ 1722383 w 2589759"/>
              <a:gd name="connsiteY20" fmla="*/ 1588266 h 3631651"/>
              <a:gd name="connsiteX21" fmla="*/ 1783343 w 2589759"/>
              <a:gd name="connsiteY21" fmla="*/ 1496826 h 3631651"/>
              <a:gd name="connsiteX22" fmla="*/ 1813823 w 2589759"/>
              <a:gd name="connsiteY22" fmla="*/ 1451106 h 3631651"/>
              <a:gd name="connsiteX23" fmla="*/ 1859543 w 2589759"/>
              <a:gd name="connsiteY23" fmla="*/ 1405386 h 3631651"/>
              <a:gd name="connsiteX24" fmla="*/ 1935743 w 2589759"/>
              <a:gd name="connsiteY24" fmla="*/ 1268226 h 3631651"/>
              <a:gd name="connsiteX25" fmla="*/ 1966223 w 2589759"/>
              <a:gd name="connsiteY25" fmla="*/ 1222506 h 3631651"/>
              <a:gd name="connsiteX26" fmla="*/ 1981463 w 2589759"/>
              <a:gd name="connsiteY26" fmla="*/ 1176786 h 3631651"/>
              <a:gd name="connsiteX27" fmla="*/ 2042423 w 2589759"/>
              <a:gd name="connsiteY27" fmla="*/ 1085346 h 3631651"/>
              <a:gd name="connsiteX28" fmla="*/ 2088143 w 2589759"/>
              <a:gd name="connsiteY28" fmla="*/ 978666 h 3631651"/>
              <a:gd name="connsiteX29" fmla="*/ 2118623 w 2589759"/>
              <a:gd name="connsiteY29" fmla="*/ 932946 h 3631651"/>
              <a:gd name="connsiteX30" fmla="*/ 2133863 w 2589759"/>
              <a:gd name="connsiteY30" fmla="*/ 887226 h 3631651"/>
              <a:gd name="connsiteX31" fmla="*/ 2164343 w 2589759"/>
              <a:gd name="connsiteY31" fmla="*/ 841506 h 3631651"/>
              <a:gd name="connsiteX32" fmla="*/ 2225303 w 2589759"/>
              <a:gd name="connsiteY32" fmla="*/ 689106 h 3631651"/>
              <a:gd name="connsiteX33" fmla="*/ 2255783 w 2589759"/>
              <a:gd name="connsiteY33" fmla="*/ 643386 h 3631651"/>
              <a:gd name="connsiteX34" fmla="*/ 2286263 w 2589759"/>
              <a:gd name="connsiteY34" fmla="*/ 551946 h 3631651"/>
              <a:gd name="connsiteX35" fmla="*/ 2316743 w 2589759"/>
              <a:gd name="connsiteY35" fmla="*/ 490986 h 3631651"/>
              <a:gd name="connsiteX36" fmla="*/ 2347223 w 2589759"/>
              <a:gd name="connsiteY36" fmla="*/ 399546 h 3631651"/>
              <a:gd name="connsiteX37" fmla="*/ 2362463 w 2589759"/>
              <a:gd name="connsiteY37" fmla="*/ 353826 h 3631651"/>
              <a:gd name="connsiteX38" fmla="*/ 2463968 w 2589759"/>
              <a:gd name="connsiteY38" fmla="*/ 104235 h 3631651"/>
              <a:gd name="connsiteX39" fmla="*/ 2498726 w 2589759"/>
              <a:gd name="connsiteY39" fmla="*/ 616 h 3631651"/>
              <a:gd name="connsiteX40" fmla="*/ 2524724 w 2589759"/>
              <a:gd name="connsiteY40" fmla="*/ 151223 h 3631651"/>
              <a:gd name="connsiteX41" fmla="*/ 2514863 w 2589759"/>
              <a:gd name="connsiteY41" fmla="*/ 247146 h 3631651"/>
              <a:gd name="connsiteX42" fmla="*/ 2507691 w 2589759"/>
              <a:gd name="connsiteY42" fmla="*/ 512501 h 3631651"/>
              <a:gd name="connsiteX43" fmla="*/ 2571341 w 2589759"/>
              <a:gd name="connsiteY43" fmla="*/ 554635 h 3631651"/>
              <a:gd name="connsiteX44" fmla="*/ 2538170 w 2589759"/>
              <a:gd name="connsiteY44" fmla="*/ 797579 h 3631651"/>
              <a:gd name="connsiteX45" fmla="*/ 2516656 w 2589759"/>
              <a:gd name="connsiteY45" fmla="*/ 893502 h 3631651"/>
              <a:gd name="connsiteX46" fmla="*/ 2484383 w 2589759"/>
              <a:gd name="connsiteY46" fmla="*/ 993906 h 3631651"/>
              <a:gd name="connsiteX47" fmla="*/ 2435973 w 2589759"/>
              <a:gd name="connsiteY47" fmla="*/ 1148099 h 3631651"/>
              <a:gd name="connsiteX48" fmla="*/ 2499623 w 2589759"/>
              <a:gd name="connsiteY48" fmla="*/ 1207266 h 3631651"/>
              <a:gd name="connsiteX49" fmla="*/ 2582098 w 2589759"/>
              <a:gd name="connsiteY49" fmla="*/ 1257468 h 3631651"/>
              <a:gd name="connsiteX50" fmla="*/ 2575823 w 2589759"/>
              <a:gd name="connsiteY50" fmla="*/ 1344426 h 3631651"/>
              <a:gd name="connsiteX51" fmla="*/ 2545343 w 2589759"/>
              <a:gd name="connsiteY51" fmla="*/ 1435866 h 3631651"/>
              <a:gd name="connsiteX52" fmla="*/ 2530103 w 2589759"/>
              <a:gd name="connsiteY52" fmla="*/ 1481586 h 3631651"/>
              <a:gd name="connsiteX53" fmla="*/ 2463765 w 2589759"/>
              <a:gd name="connsiteY53" fmla="*/ 1583783 h 3631651"/>
              <a:gd name="connsiteX54" fmla="*/ 2392943 w 2589759"/>
              <a:gd name="connsiteY54" fmla="*/ 1710186 h 3631651"/>
              <a:gd name="connsiteX55" fmla="*/ 2362463 w 2589759"/>
              <a:gd name="connsiteY55" fmla="*/ 1755906 h 3631651"/>
              <a:gd name="connsiteX56" fmla="*/ 2362463 w 2589759"/>
              <a:gd name="connsiteY56" fmla="*/ 1816866 h 3631651"/>
              <a:gd name="connsiteX57" fmla="*/ 2369635 w 2589759"/>
              <a:gd name="connsiteY57" fmla="*/ 1907409 h 3631651"/>
              <a:gd name="connsiteX58" fmla="*/ 2323915 w 2589759"/>
              <a:gd name="connsiteY58" fmla="*/ 1984506 h 3631651"/>
              <a:gd name="connsiteX59" fmla="*/ 2286263 w 2589759"/>
              <a:gd name="connsiteY59" fmla="*/ 2030226 h 3631651"/>
              <a:gd name="connsiteX60" fmla="*/ 2271919 w 2589759"/>
              <a:gd name="connsiteY60" fmla="*/ 2065189 h 3631651"/>
              <a:gd name="connsiteX61" fmla="*/ 2133863 w 2589759"/>
              <a:gd name="connsiteY61" fmla="*/ 2197866 h 3631651"/>
              <a:gd name="connsiteX62" fmla="*/ 2103383 w 2589759"/>
              <a:gd name="connsiteY62" fmla="*/ 2243586 h 3631651"/>
              <a:gd name="connsiteX63" fmla="*/ 2072903 w 2589759"/>
              <a:gd name="connsiteY63" fmla="*/ 2289306 h 3631651"/>
              <a:gd name="connsiteX64" fmla="*/ 2022701 w 2589759"/>
              <a:gd name="connsiteY64" fmla="*/ 2331439 h 3631651"/>
              <a:gd name="connsiteX65" fmla="*/ 1981463 w 2589759"/>
              <a:gd name="connsiteY65" fmla="*/ 2395986 h 3631651"/>
              <a:gd name="connsiteX66" fmla="*/ 1922296 w 2589759"/>
              <a:gd name="connsiteY66" fmla="*/ 2451567 h 3631651"/>
              <a:gd name="connsiteX67" fmla="*/ 1890023 w 2589759"/>
              <a:gd name="connsiteY67" fmla="*/ 2502666 h 3631651"/>
              <a:gd name="connsiteX68" fmla="*/ 1905263 w 2589759"/>
              <a:gd name="connsiteY68" fmla="*/ 2548386 h 3631651"/>
              <a:gd name="connsiteX69" fmla="*/ 1946501 w 2589759"/>
              <a:gd name="connsiteY69" fmla="*/ 2608450 h 3631651"/>
              <a:gd name="connsiteX70" fmla="*/ 1874783 w 2589759"/>
              <a:gd name="connsiteY70" fmla="*/ 2700786 h 3631651"/>
              <a:gd name="connsiteX71" fmla="*/ 1829063 w 2589759"/>
              <a:gd name="connsiteY71" fmla="*/ 2716026 h 3631651"/>
              <a:gd name="connsiteX72" fmla="*/ 1705863 w 2589759"/>
              <a:gd name="connsiteY72" fmla="*/ 2828406 h 3631651"/>
              <a:gd name="connsiteX73" fmla="*/ 1512164 w 2589759"/>
              <a:gd name="connsiteY73" fmla="*/ 2935086 h 3631651"/>
              <a:gd name="connsiteX74" fmla="*/ 1281702 w 2589759"/>
              <a:gd name="connsiteY74" fmla="*/ 3096328 h 3631651"/>
              <a:gd name="connsiteX75" fmla="*/ 1267812 w 2589759"/>
              <a:gd name="connsiteY75" fmla="*/ 3327611 h 3631651"/>
              <a:gd name="connsiteX76" fmla="*/ 701303 w 2589759"/>
              <a:gd name="connsiteY76" fmla="*/ 3508506 h 3631651"/>
              <a:gd name="connsiteX77" fmla="*/ 469611 w 2589759"/>
              <a:gd name="connsiteY77" fmla="*/ 3573408 h 3631651"/>
              <a:gd name="connsiteX78" fmla="*/ 306555 w 2589759"/>
              <a:gd name="connsiteY78" fmla="*/ 3627760 h 3631651"/>
              <a:gd name="connsiteX79" fmla="*/ 146695 w 2589759"/>
              <a:gd name="connsiteY79" fmla="*/ 3598986 h 3631651"/>
              <a:gd name="connsiteX80" fmla="*/ 40335 w 2589759"/>
              <a:gd name="connsiteY80" fmla="*/ 3298343 h 3631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589759" h="3631651">
                <a:moveTo>
                  <a:pt x="40335" y="3298343"/>
                </a:moveTo>
                <a:cubicBezTo>
                  <a:pt x="16871" y="3214683"/>
                  <a:pt x="-12811" y="3138200"/>
                  <a:pt x="5910" y="3097027"/>
                </a:cubicBezTo>
                <a:cubicBezTo>
                  <a:pt x="24631" y="3055854"/>
                  <a:pt x="118044" y="3061466"/>
                  <a:pt x="152663" y="3051306"/>
                </a:cubicBezTo>
                <a:cubicBezTo>
                  <a:pt x="187282" y="3041146"/>
                  <a:pt x="180603" y="3046226"/>
                  <a:pt x="213623" y="3036066"/>
                </a:cubicBezTo>
                <a:cubicBezTo>
                  <a:pt x="246643" y="3025906"/>
                  <a:pt x="310143" y="3003046"/>
                  <a:pt x="350783" y="2990346"/>
                </a:cubicBezTo>
                <a:cubicBezTo>
                  <a:pt x="391423" y="2977646"/>
                  <a:pt x="409203" y="2977646"/>
                  <a:pt x="457463" y="2959866"/>
                </a:cubicBezTo>
                <a:cubicBezTo>
                  <a:pt x="505723" y="2942086"/>
                  <a:pt x="574303" y="2921766"/>
                  <a:pt x="640343" y="2883666"/>
                </a:cubicBezTo>
                <a:cubicBezTo>
                  <a:pt x="706383" y="2845566"/>
                  <a:pt x="802903" y="2769366"/>
                  <a:pt x="853703" y="2731266"/>
                </a:cubicBezTo>
                <a:cubicBezTo>
                  <a:pt x="904503" y="2693166"/>
                  <a:pt x="907043" y="2695706"/>
                  <a:pt x="945143" y="2655066"/>
                </a:cubicBezTo>
                <a:cubicBezTo>
                  <a:pt x="983243" y="2614426"/>
                  <a:pt x="1054363" y="2522986"/>
                  <a:pt x="1082303" y="2487426"/>
                </a:cubicBezTo>
                <a:cubicBezTo>
                  <a:pt x="1110243" y="2451866"/>
                  <a:pt x="1099831" y="2454658"/>
                  <a:pt x="1112783" y="2441706"/>
                </a:cubicBezTo>
                <a:lnTo>
                  <a:pt x="1158503" y="2395986"/>
                </a:lnTo>
                <a:cubicBezTo>
                  <a:pt x="1200647" y="2269553"/>
                  <a:pt x="1129897" y="2468439"/>
                  <a:pt x="1234703" y="2258826"/>
                </a:cubicBezTo>
                <a:cubicBezTo>
                  <a:pt x="1253336" y="2221561"/>
                  <a:pt x="1268737" y="2184457"/>
                  <a:pt x="1295663" y="2152146"/>
                </a:cubicBezTo>
                <a:cubicBezTo>
                  <a:pt x="1309461" y="2135589"/>
                  <a:pt x="1328151" y="2123439"/>
                  <a:pt x="1341383" y="2106426"/>
                </a:cubicBezTo>
                <a:cubicBezTo>
                  <a:pt x="1403987" y="2025935"/>
                  <a:pt x="1382507" y="2023896"/>
                  <a:pt x="1448063" y="1969266"/>
                </a:cubicBezTo>
                <a:cubicBezTo>
                  <a:pt x="1462134" y="1957540"/>
                  <a:pt x="1478543" y="1948946"/>
                  <a:pt x="1493783" y="1938786"/>
                </a:cubicBezTo>
                <a:cubicBezTo>
                  <a:pt x="1520607" y="1858313"/>
                  <a:pt x="1500112" y="1906432"/>
                  <a:pt x="1569983" y="1801626"/>
                </a:cubicBezTo>
                <a:cubicBezTo>
                  <a:pt x="1580143" y="1786386"/>
                  <a:pt x="1585223" y="1766066"/>
                  <a:pt x="1600463" y="1755906"/>
                </a:cubicBezTo>
                <a:lnTo>
                  <a:pt x="1646183" y="1725426"/>
                </a:lnTo>
                <a:cubicBezTo>
                  <a:pt x="1673007" y="1644953"/>
                  <a:pt x="1652512" y="1693072"/>
                  <a:pt x="1722383" y="1588266"/>
                </a:cubicBezTo>
                <a:lnTo>
                  <a:pt x="1783343" y="1496826"/>
                </a:lnTo>
                <a:cubicBezTo>
                  <a:pt x="1793503" y="1481586"/>
                  <a:pt x="1800871" y="1464058"/>
                  <a:pt x="1813823" y="1451106"/>
                </a:cubicBezTo>
                <a:lnTo>
                  <a:pt x="1859543" y="1405386"/>
                </a:lnTo>
                <a:cubicBezTo>
                  <a:pt x="1886367" y="1324913"/>
                  <a:pt x="1865872" y="1373032"/>
                  <a:pt x="1935743" y="1268226"/>
                </a:cubicBezTo>
                <a:cubicBezTo>
                  <a:pt x="1945903" y="1252986"/>
                  <a:pt x="1960431" y="1239882"/>
                  <a:pt x="1966223" y="1222506"/>
                </a:cubicBezTo>
                <a:cubicBezTo>
                  <a:pt x="1971303" y="1207266"/>
                  <a:pt x="1973661" y="1190829"/>
                  <a:pt x="1981463" y="1176786"/>
                </a:cubicBezTo>
                <a:cubicBezTo>
                  <a:pt x="1999253" y="1144764"/>
                  <a:pt x="2030839" y="1120099"/>
                  <a:pt x="2042423" y="1085346"/>
                </a:cubicBezTo>
                <a:cubicBezTo>
                  <a:pt x="2059521" y="1034053"/>
                  <a:pt x="2058012" y="1031396"/>
                  <a:pt x="2088143" y="978666"/>
                </a:cubicBezTo>
                <a:cubicBezTo>
                  <a:pt x="2097230" y="962763"/>
                  <a:pt x="2110432" y="949329"/>
                  <a:pt x="2118623" y="932946"/>
                </a:cubicBezTo>
                <a:cubicBezTo>
                  <a:pt x="2125807" y="918578"/>
                  <a:pt x="2126679" y="901594"/>
                  <a:pt x="2133863" y="887226"/>
                </a:cubicBezTo>
                <a:cubicBezTo>
                  <a:pt x="2142054" y="870843"/>
                  <a:pt x="2156904" y="858244"/>
                  <a:pt x="2164343" y="841506"/>
                </a:cubicBezTo>
                <a:cubicBezTo>
                  <a:pt x="2226791" y="700998"/>
                  <a:pt x="2162930" y="798259"/>
                  <a:pt x="2225303" y="689106"/>
                </a:cubicBezTo>
                <a:cubicBezTo>
                  <a:pt x="2234390" y="673203"/>
                  <a:pt x="2248344" y="660124"/>
                  <a:pt x="2255783" y="643386"/>
                </a:cubicBezTo>
                <a:cubicBezTo>
                  <a:pt x="2268832" y="614026"/>
                  <a:pt x="2271895" y="580683"/>
                  <a:pt x="2286263" y="551946"/>
                </a:cubicBezTo>
                <a:cubicBezTo>
                  <a:pt x="2296423" y="531626"/>
                  <a:pt x="2308306" y="512080"/>
                  <a:pt x="2316743" y="490986"/>
                </a:cubicBezTo>
                <a:cubicBezTo>
                  <a:pt x="2328675" y="461155"/>
                  <a:pt x="2337063" y="430026"/>
                  <a:pt x="2347223" y="399546"/>
                </a:cubicBezTo>
                <a:cubicBezTo>
                  <a:pt x="2352303" y="384306"/>
                  <a:pt x="2343005" y="403045"/>
                  <a:pt x="2362463" y="353826"/>
                </a:cubicBezTo>
                <a:cubicBezTo>
                  <a:pt x="2381921" y="304607"/>
                  <a:pt x="2441258" y="163103"/>
                  <a:pt x="2463968" y="104235"/>
                </a:cubicBezTo>
                <a:cubicBezTo>
                  <a:pt x="2486678" y="45367"/>
                  <a:pt x="2474223" y="-6257"/>
                  <a:pt x="2498726" y="616"/>
                </a:cubicBezTo>
                <a:cubicBezTo>
                  <a:pt x="2535780" y="46336"/>
                  <a:pt x="2539964" y="65311"/>
                  <a:pt x="2524724" y="151223"/>
                </a:cubicBezTo>
                <a:cubicBezTo>
                  <a:pt x="2517532" y="191766"/>
                  <a:pt x="2517702" y="186933"/>
                  <a:pt x="2514863" y="247146"/>
                </a:cubicBezTo>
                <a:cubicBezTo>
                  <a:pt x="2512024" y="307359"/>
                  <a:pt x="2494250" y="474691"/>
                  <a:pt x="2507691" y="512501"/>
                </a:cubicBezTo>
                <a:cubicBezTo>
                  <a:pt x="2521002" y="549945"/>
                  <a:pt x="2547498" y="513225"/>
                  <a:pt x="2571341" y="554635"/>
                </a:cubicBezTo>
                <a:cubicBezTo>
                  <a:pt x="2616763" y="633525"/>
                  <a:pt x="2547284" y="741101"/>
                  <a:pt x="2538170" y="797579"/>
                </a:cubicBezTo>
                <a:cubicBezTo>
                  <a:pt x="2529056" y="854057"/>
                  <a:pt x="2525620" y="860781"/>
                  <a:pt x="2516656" y="893502"/>
                </a:cubicBezTo>
                <a:cubicBezTo>
                  <a:pt x="2507692" y="926223"/>
                  <a:pt x="2497830" y="951473"/>
                  <a:pt x="2484383" y="993906"/>
                </a:cubicBezTo>
                <a:cubicBezTo>
                  <a:pt x="2470936" y="1036339"/>
                  <a:pt x="2433433" y="1112539"/>
                  <a:pt x="2435973" y="1148099"/>
                </a:cubicBezTo>
                <a:cubicBezTo>
                  <a:pt x="2438513" y="1183659"/>
                  <a:pt x="2475269" y="1189038"/>
                  <a:pt x="2499623" y="1207266"/>
                </a:cubicBezTo>
                <a:cubicBezTo>
                  <a:pt x="2523977" y="1225494"/>
                  <a:pt x="2574296" y="1243425"/>
                  <a:pt x="2582098" y="1257468"/>
                </a:cubicBezTo>
                <a:cubicBezTo>
                  <a:pt x="2599888" y="1289490"/>
                  <a:pt x="2581949" y="1314693"/>
                  <a:pt x="2575823" y="1344426"/>
                </a:cubicBezTo>
                <a:cubicBezTo>
                  <a:pt x="2569697" y="1374159"/>
                  <a:pt x="2555503" y="1405386"/>
                  <a:pt x="2545343" y="1435866"/>
                </a:cubicBezTo>
                <a:cubicBezTo>
                  <a:pt x="2540263" y="1451106"/>
                  <a:pt x="2543699" y="1456933"/>
                  <a:pt x="2530103" y="1481586"/>
                </a:cubicBezTo>
                <a:cubicBezTo>
                  <a:pt x="2516507" y="1506239"/>
                  <a:pt x="2486625" y="1545683"/>
                  <a:pt x="2463765" y="1583783"/>
                </a:cubicBezTo>
                <a:cubicBezTo>
                  <a:pt x="2440905" y="1621883"/>
                  <a:pt x="2412815" y="1681499"/>
                  <a:pt x="2392943" y="1710186"/>
                </a:cubicBezTo>
                <a:cubicBezTo>
                  <a:pt x="2382783" y="1725426"/>
                  <a:pt x="2375415" y="1742954"/>
                  <a:pt x="2362463" y="1755906"/>
                </a:cubicBezTo>
                <a:cubicBezTo>
                  <a:pt x="2313695" y="1804674"/>
                  <a:pt x="2289311" y="1768098"/>
                  <a:pt x="2362463" y="1816866"/>
                </a:cubicBezTo>
                <a:cubicBezTo>
                  <a:pt x="2357383" y="1857506"/>
                  <a:pt x="2376060" y="1879469"/>
                  <a:pt x="2369635" y="1907409"/>
                </a:cubicBezTo>
                <a:cubicBezTo>
                  <a:pt x="2363210" y="1935349"/>
                  <a:pt x="2337810" y="1964036"/>
                  <a:pt x="2323915" y="1984506"/>
                </a:cubicBezTo>
                <a:cubicBezTo>
                  <a:pt x="2310020" y="2004976"/>
                  <a:pt x="2294929" y="2016779"/>
                  <a:pt x="2286263" y="2030226"/>
                </a:cubicBezTo>
                <a:cubicBezTo>
                  <a:pt x="2277597" y="2043673"/>
                  <a:pt x="2285990" y="2053463"/>
                  <a:pt x="2271919" y="2065189"/>
                </a:cubicBezTo>
                <a:cubicBezTo>
                  <a:pt x="2218202" y="2109953"/>
                  <a:pt x="2161952" y="2168133"/>
                  <a:pt x="2133863" y="2197866"/>
                </a:cubicBezTo>
                <a:cubicBezTo>
                  <a:pt x="2105774" y="2227599"/>
                  <a:pt x="2113543" y="2228346"/>
                  <a:pt x="2103383" y="2243586"/>
                </a:cubicBezTo>
                <a:cubicBezTo>
                  <a:pt x="2093223" y="2258826"/>
                  <a:pt x="2086350" y="2274664"/>
                  <a:pt x="2072903" y="2289306"/>
                </a:cubicBezTo>
                <a:cubicBezTo>
                  <a:pt x="2059456" y="2303948"/>
                  <a:pt x="2049558" y="2309953"/>
                  <a:pt x="2022701" y="2331439"/>
                </a:cubicBezTo>
                <a:cubicBezTo>
                  <a:pt x="2010157" y="2341474"/>
                  <a:pt x="1996703" y="2390906"/>
                  <a:pt x="1981463" y="2395986"/>
                </a:cubicBezTo>
                <a:cubicBezTo>
                  <a:pt x="1971423" y="2426105"/>
                  <a:pt x="1949153" y="2430081"/>
                  <a:pt x="1922296" y="2451567"/>
                </a:cubicBezTo>
                <a:cubicBezTo>
                  <a:pt x="1909752" y="2461602"/>
                  <a:pt x="1905263" y="2497586"/>
                  <a:pt x="1890023" y="2502666"/>
                </a:cubicBezTo>
                <a:cubicBezTo>
                  <a:pt x="1895103" y="2517906"/>
                  <a:pt x="1895850" y="2530755"/>
                  <a:pt x="1905263" y="2548386"/>
                </a:cubicBezTo>
                <a:cubicBezTo>
                  <a:pt x="1914676" y="2566017"/>
                  <a:pt x="1944229" y="2592547"/>
                  <a:pt x="1946501" y="2608450"/>
                </a:cubicBezTo>
                <a:cubicBezTo>
                  <a:pt x="1953416" y="2656856"/>
                  <a:pt x="1894356" y="2682857"/>
                  <a:pt x="1874783" y="2700786"/>
                </a:cubicBezTo>
                <a:cubicBezTo>
                  <a:pt x="1855210" y="2718715"/>
                  <a:pt x="1857216" y="2694756"/>
                  <a:pt x="1829063" y="2716026"/>
                </a:cubicBezTo>
                <a:cubicBezTo>
                  <a:pt x="1800910" y="2737296"/>
                  <a:pt x="1758680" y="2791896"/>
                  <a:pt x="1705863" y="2828406"/>
                </a:cubicBezTo>
                <a:cubicBezTo>
                  <a:pt x="1653046" y="2864916"/>
                  <a:pt x="1582858" y="2890432"/>
                  <a:pt x="1512164" y="2935086"/>
                </a:cubicBezTo>
                <a:cubicBezTo>
                  <a:pt x="1441470" y="2979740"/>
                  <a:pt x="1322427" y="3030907"/>
                  <a:pt x="1281702" y="3096328"/>
                </a:cubicBezTo>
                <a:cubicBezTo>
                  <a:pt x="1240977" y="3161749"/>
                  <a:pt x="1364545" y="3258915"/>
                  <a:pt x="1267812" y="3327611"/>
                </a:cubicBezTo>
                <a:cubicBezTo>
                  <a:pt x="1171079" y="3396307"/>
                  <a:pt x="891803" y="3442466"/>
                  <a:pt x="701303" y="3508506"/>
                </a:cubicBezTo>
                <a:cubicBezTo>
                  <a:pt x="574086" y="3550973"/>
                  <a:pt x="554781" y="3552147"/>
                  <a:pt x="469611" y="3573408"/>
                </a:cubicBezTo>
                <a:cubicBezTo>
                  <a:pt x="400090" y="3594882"/>
                  <a:pt x="354176" y="3601330"/>
                  <a:pt x="306555" y="3627760"/>
                </a:cubicBezTo>
                <a:cubicBezTo>
                  <a:pt x="258064" y="3619767"/>
                  <a:pt x="187335" y="3655487"/>
                  <a:pt x="146695" y="3598986"/>
                </a:cubicBezTo>
                <a:cubicBezTo>
                  <a:pt x="106055" y="3542485"/>
                  <a:pt x="63799" y="3382003"/>
                  <a:pt x="40335" y="3298343"/>
                </a:cubicBezTo>
                <a:close/>
              </a:path>
            </a:pathLst>
          </a:custGeom>
          <a:gradFill flip="none" rotWithShape="1">
            <a:gsLst>
              <a:gs pos="32000">
                <a:schemeClr val="bg1">
                  <a:lumMod val="75000"/>
                  <a:alpha val="42000"/>
                </a:schemeClr>
              </a:gs>
              <a:gs pos="68000">
                <a:schemeClr val="bg1">
                  <a:alpha val="56000"/>
                </a:schemeClr>
              </a:gs>
            </a:gsLst>
            <a:lin ang="13500000" scaled="1"/>
            <a:tileRect/>
          </a:gradFill>
          <a:ln>
            <a:noFill/>
          </a:ln>
          <a:effectLst>
            <a:innerShdw blurRad="787400" dist="812800" dir="7260000">
              <a:schemeClr val="bg1">
                <a:lumMod val="7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 rot="4581794">
            <a:off x="2694174" y="3429077"/>
            <a:ext cx="218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Broadway" pitchFamily="82" charset="0"/>
              </a:rPr>
              <a:t>Thank you </a:t>
            </a:r>
            <a:endParaRPr lang="zh-CN" altLang="en-US" sz="2000" dirty="0"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Broadway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4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56</Words>
  <Application>Microsoft Office PowerPoint</Application>
  <PresentationFormat>全屏显示(4:3)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Broadway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沈伟敏</cp:lastModifiedBy>
  <cp:revision>11</cp:revision>
  <dcterms:created xsi:type="dcterms:W3CDTF">2013-12-20T11:51:29Z</dcterms:created>
  <dcterms:modified xsi:type="dcterms:W3CDTF">2014-04-15T01:31:43Z</dcterms:modified>
</cp:coreProperties>
</file>