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2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66"/>
    <a:srgbClr val="FFFFFF"/>
    <a:srgbClr val="990000"/>
    <a:srgbClr val="FFCCFF"/>
    <a:srgbClr val="FF0000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1249F49-B6FD-422C-840C-56096C4534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B94C739-5D66-4DF1-92AC-16541C8239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6041036-EBF3-44D8-9FC2-30D96F89A1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80FD9F1-93D0-4915-A707-AEFE174A7A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4D9AB2-8BBE-45A7-9C6A-E1E4D5937E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E55878-1F49-48DB-BF7B-6CD48DE68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3B1C58-59BA-457A-893E-941AB7662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04E762-FEFD-4466-A4B9-EFA11B239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AC50-B5B9-4118-9E05-A72909D6AB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65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8692EF-62E2-418B-9C54-CC6097912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2ACE6E-DEEE-4085-8228-B0DEC94CE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8F9CBD-095F-486A-9415-343957B20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C8DC-933C-4147-BD93-003C2E37A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2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353B4B-C03A-473E-8F52-1A3E62FC5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D22A4F-0A31-48C2-AD87-8FA41FF07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76207B-BD2B-43DF-9A14-CB48A66DE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2270D-320F-4F53-9B9F-B87D66372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2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7EFBC8-5720-44EF-9576-679AD430C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FB21FA-F50F-4037-87B5-4A887EA43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A2B5E-BC1D-4927-8AF5-0816CC092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D3C3E-4B76-45D2-8378-B78D84755D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39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585D51-F511-4E44-8CA6-D34126AA7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E7C57-4BB4-4FAD-99E3-8C1A10C0F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6DB0F1-F90B-4B23-AC59-7D20BCFC9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01E57-1798-4FA1-A62C-CFE46369E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6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B4501-2718-4068-96FF-857636C99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6EF64-586F-4E46-98C1-7BC2B7009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8A013-88DF-4DAA-93EE-38CAB228E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0A88D-E6AD-4D71-8331-78FDED0E1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2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8CD3E8-54F3-4AA8-B930-37B875804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82DF51-08A8-4001-90EE-2B6DB753B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2304C1-ADB9-4E95-88F7-19629BF0A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5D0B2-14C1-41F2-BE68-346F45AAD4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DFC88E-9B76-4689-8A18-BC1BC8CDA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91EFC4-69F4-4E46-8EC7-3B2506AD7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F527E0-DB11-43C6-ADE8-363232E60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7FF25-8809-409A-B9EF-A299FA305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4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2A9DD1-3750-4014-BB56-36292DEF6D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EE9DF3-705E-4B95-96B2-7CAA3D12A7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92A6BF-BDC6-4274-A223-AE2B6D94B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7D7E-2A41-4377-A742-072EDE12D3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A4C11-C2C8-4CE4-92E5-34D7780CF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EA8A0-23E2-4836-A646-5DCE53A0A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EB28-0CDB-497D-BD7B-91029E1CA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01E08-B346-4E0F-BF7F-577F8D9E7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1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E22C8-ED17-4492-8DC4-344C28945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9F682-5DFB-4513-B9CB-0646DF9A8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C1585-B875-486C-876D-6B11C7F24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66F77-272A-448C-902F-EC86B6F5E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2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37F649-DD7A-4108-929A-308CE519E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4127AA-D18F-4BC9-A87B-97B362865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2084FF-4DD3-4022-9EA8-42A706A1CD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B2979B7-511E-4916-AE2F-E57BEBDBFD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D0755E-82E9-4EB2-9B17-72B2A19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fld id="{65895287-BB16-4694-BBF7-BE0D6406DD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1.wav"/><Relationship Id="rId7" Type="http://schemas.openxmlformats.org/officeDocument/2006/relationships/audio" Target="../media/audio7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2.wav"/><Relationship Id="rId5" Type="http://schemas.openxmlformats.org/officeDocument/2006/relationships/audio" Target="../media/audio6.wav"/><Relationship Id="rId4" Type="http://schemas.openxmlformats.org/officeDocument/2006/relationships/audio" Target="../media/audio5.wav"/><Relationship Id="rId9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4" Type="http://schemas.openxmlformats.org/officeDocument/2006/relationships/audio" Target="../media/audio8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0.wav"/><Relationship Id="rId3" Type="http://schemas.openxmlformats.org/officeDocument/2006/relationships/audio" Target="../media/audio3.wav"/><Relationship Id="rId7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9.wav"/><Relationship Id="rId4" Type="http://schemas.openxmlformats.org/officeDocument/2006/relationships/audio" Target="../media/audio1.wav"/><Relationship Id="rId9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3" Type="http://schemas.openxmlformats.org/officeDocument/2006/relationships/audio" Target="../media/audio3.wav"/><Relationship Id="rId7" Type="http://schemas.openxmlformats.org/officeDocument/2006/relationships/audio" Target="../media/audio10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9.wav"/><Relationship Id="rId10" Type="http://schemas.openxmlformats.org/officeDocument/2006/relationships/image" Target="../media/image2.jpeg"/><Relationship Id="rId4" Type="http://schemas.openxmlformats.org/officeDocument/2006/relationships/audio" Target="../media/audio1.wav"/><Relationship Id="rId9" Type="http://schemas.openxmlformats.org/officeDocument/2006/relationships/audio" Target="../media/audio11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5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audio" Target="../media/audio7.wav"/><Relationship Id="rId4" Type="http://schemas.openxmlformats.org/officeDocument/2006/relationships/audio" Target="../media/audio11.wav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78029DED-A282-4C04-B1E2-AD142282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i="0" u="sng"/>
              <a:t>CHAPTER  </a:t>
            </a:r>
            <a:r>
              <a:rPr lang="en-US" altLang="zh-CN" sz="2400" b="1" i="0" u="sng"/>
              <a:t>3</a:t>
            </a:r>
          </a:p>
          <a:p>
            <a:pPr eaLnBrk="1" hangingPunct="1"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Lists, Stacks, and Queues</a:t>
            </a:r>
            <a:endParaRPr lang="en-US" altLang="zh-CN" sz="2400" b="1" i="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75628EE1-BA0A-4555-8496-8DD56590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>
                <a:sym typeface="Webdings" panose="05030102010509060703" pitchFamily="18" charset="2"/>
              </a:rPr>
              <a:t>§1  Abstract Data Type  (ADT)</a:t>
            </a:r>
            <a:endParaRPr lang="en-US" altLang="zh-CN" sz="2400" b="1" i="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666E039F-70CC-468A-A626-A33EAFFBA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5950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【Definition】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Data Type</a:t>
            </a:r>
            <a:r>
              <a:rPr lang="en-US" altLang="zh-CN" sz="2400" b="1" i="0">
                <a:latin typeface="Arial" panose="020B0604020202020204" pitchFamily="34" charset="0"/>
              </a:rPr>
              <a:t> = { Objects } 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 { Operations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</a:rPr>
              <a:t>〖Example〗 </a:t>
            </a:r>
            <a:r>
              <a:rPr lang="en-US" altLang="zh-CN" sz="2400" b="1" i="0">
                <a:solidFill>
                  <a:schemeClr val="hlink"/>
                </a:solidFill>
                <a:ea typeface="MS Hei" pitchFamily="49" charset="-122"/>
              </a:rPr>
              <a:t>int</a:t>
            </a:r>
            <a:r>
              <a:rPr lang="en-US" altLang="zh-CN" sz="2400" b="1" i="0">
                <a:ea typeface="MS Hei" pitchFamily="49" charset="-122"/>
              </a:rPr>
              <a:t> = { 0,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1, 2,   , INT_MAX, INT_MIN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                                 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 , , , , ,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   }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D8EA7FD2-6AA4-48EC-B456-EF243DE5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38550"/>
            <a:ext cx="830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【Definition】An 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Abstract Data Type</a:t>
            </a:r>
            <a:r>
              <a:rPr lang="en-US" altLang="zh-CN" sz="2400" b="1" i="0">
                <a:latin typeface="Arial" panose="020B0604020202020204" pitchFamily="34" charset="0"/>
              </a:rPr>
              <a:t> (ADT) is a data type that is organized in such a way that the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specification</a:t>
            </a:r>
            <a:r>
              <a:rPr lang="en-US" altLang="zh-CN" sz="2400" b="1" i="0">
                <a:latin typeface="Arial" panose="020B0604020202020204" pitchFamily="34" charset="0"/>
              </a:rPr>
              <a:t> on the objects and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specification</a:t>
            </a:r>
            <a:r>
              <a:rPr lang="en-US" altLang="zh-CN" sz="2400" b="1" i="0">
                <a:latin typeface="Arial" panose="020B0604020202020204" pitchFamily="34" charset="0"/>
              </a:rPr>
              <a:t> of the operations on the objects are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0">
                <a:solidFill>
                  <a:srgbClr val="FF3300"/>
                </a:solidFill>
                <a:latin typeface="Arial" panose="020B0604020202020204" pitchFamily="34" charset="0"/>
              </a:rPr>
              <a:t>separated from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0">
                <a:latin typeface="Arial" panose="020B0604020202020204" pitchFamily="34" charset="0"/>
              </a:rPr>
              <a:t>the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representation</a:t>
            </a:r>
            <a:r>
              <a:rPr lang="en-US" altLang="zh-CN" sz="2400" b="1" i="0">
                <a:latin typeface="Arial" panose="020B0604020202020204" pitchFamily="34" charset="0"/>
              </a:rPr>
              <a:t> of the objects and the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implementation</a:t>
            </a:r>
            <a:r>
              <a:rPr lang="en-US" altLang="zh-CN" sz="2400" b="1" i="0">
                <a:latin typeface="Arial" panose="020B0604020202020204" pitchFamily="34" charset="0"/>
              </a:rPr>
              <a:t> on the operations.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B1D32548-AC39-4DB5-A543-9C50FB7F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18AF76A-0B9A-4E89-A3A5-02073F67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4BA9FB9-2B8E-4AB2-BD31-0F00557EB5F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7848600" cy="887413"/>
            <a:chOff x="384" y="960"/>
            <a:chExt cx="4944" cy="559"/>
          </a:xfrm>
        </p:grpSpPr>
        <p:sp>
          <p:nvSpPr>
            <p:cNvPr id="12315" name="Text Box 5">
              <a:extLst>
                <a:ext uri="{FF2B5EF4-FFF2-40B4-BE49-F238E27FC236}">
                  <a16:creationId xmlns:a16="http://schemas.microsoft.com/office/drawing/2014/main" id="{548386DE-A317-49AB-AA49-132E9272E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Given:</a:t>
              </a:r>
            </a:p>
          </p:txBody>
        </p:sp>
        <p:graphicFrame>
          <p:nvGraphicFramePr>
            <p:cNvPr id="12316" name="Object 6">
              <a:extLst>
                <a:ext uri="{FF2B5EF4-FFF2-40B4-BE49-F238E27FC236}">
                  <a16:creationId xmlns:a16="http://schemas.microsoft.com/office/drawing/2014/main" id="{068A78E0-6C89-40A7-9E33-C710BE488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960"/>
            <a:ext cx="234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公式" r:id="rId5" imgW="1790700" imgH="254000" progId="Equation.3">
                    <p:embed/>
                  </p:oleObj>
                </mc:Choice>
                <mc:Fallback>
                  <p:oleObj name="公式" r:id="rId5" imgW="17907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234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7">
              <a:extLst>
                <a:ext uri="{FF2B5EF4-FFF2-40B4-BE49-F238E27FC236}">
                  <a16:creationId xmlns:a16="http://schemas.microsoft.com/office/drawing/2014/main" id="{8656B34D-A43B-454B-B16B-955543A415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248"/>
            <a:ext cx="48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公式" r:id="rId7" imgW="4127500" imgH="228600" progId="Equation.3">
                    <p:embed/>
                  </p:oleObj>
                </mc:Choice>
                <mc:Fallback>
                  <p:oleObj name="公式" r:id="rId7" imgW="4127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8"/>
                          <a:ext cx="48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DD0F61D0-078D-4758-B195-3991640D98B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8153400" cy="457200"/>
            <a:chOff x="384" y="1248"/>
            <a:chExt cx="5136" cy="288"/>
          </a:xfrm>
        </p:grpSpPr>
        <p:sp>
          <p:nvSpPr>
            <p:cNvPr id="12309" name="Text Box 9">
              <a:extLst>
                <a:ext uri="{FF2B5EF4-FFF2-40B4-BE49-F238E27FC236}">
                  <a16:creationId xmlns:a16="http://schemas.microsoft.com/office/drawing/2014/main" id="{650D0435-F4BD-478F-9254-03869C16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We represent each term as a node </a:t>
              </a:r>
            </a:p>
          </p:txBody>
        </p:sp>
        <p:grpSp>
          <p:nvGrpSpPr>
            <p:cNvPr id="12310" name="Group 30">
              <a:extLst>
                <a:ext uri="{FF2B5EF4-FFF2-40B4-BE49-F238E27FC236}">
                  <a16:creationId xmlns:a16="http://schemas.microsoft.com/office/drawing/2014/main" id="{3BDF8E92-1930-4F39-96EF-E7265F284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296"/>
              <a:ext cx="2208" cy="240"/>
              <a:chOff x="3216" y="1296"/>
              <a:chExt cx="2208" cy="240"/>
            </a:xfrm>
          </p:grpSpPr>
          <p:sp>
            <p:nvSpPr>
              <p:cNvPr id="12311" name="Rectangle 10">
                <a:extLst>
                  <a:ext uri="{FF2B5EF4-FFF2-40B4-BE49-F238E27FC236}">
                    <a16:creationId xmlns:a16="http://schemas.microsoft.com/office/drawing/2014/main" id="{91BA0D1A-0BFB-4EEA-80B8-56DD10EB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72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Exponent</a:t>
                </a:r>
              </a:p>
            </p:txBody>
          </p:sp>
          <p:sp>
            <p:nvSpPr>
              <p:cNvPr id="12312" name="Rectangle 11">
                <a:extLst>
                  <a:ext uri="{FF2B5EF4-FFF2-40B4-BE49-F238E27FC236}">
                    <a16:creationId xmlns:a16="http://schemas.microsoft.com/office/drawing/2014/main" id="{7EF34C93-A1D9-445A-90EC-745F69513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72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Coefficient</a:t>
                </a:r>
              </a:p>
            </p:txBody>
          </p:sp>
          <p:sp>
            <p:nvSpPr>
              <p:cNvPr id="12313" name="Rectangle 12">
                <a:extLst>
                  <a:ext uri="{FF2B5EF4-FFF2-40B4-BE49-F238E27FC236}">
                    <a16:creationId xmlns:a16="http://schemas.microsoft.com/office/drawing/2014/main" id="{D30CCE71-5F4B-4690-939F-4A2CAFE8B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296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54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Next  </a:t>
                </a:r>
                <a:r>
                  <a:rPr lang="en-US" altLang="zh-CN" sz="2400" b="1" i="0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2400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12314" name="Line 13">
                <a:extLst>
                  <a:ext uri="{FF2B5EF4-FFF2-40B4-BE49-F238E27FC236}">
                    <a16:creationId xmlns:a16="http://schemas.microsoft.com/office/drawing/2014/main" id="{532F9D13-7299-43F9-A92A-F65F51E3A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358" name="AutoShape 14">
            <a:extLst>
              <a:ext uri="{FF2B5EF4-FFF2-40B4-BE49-F238E27FC236}">
                <a16:creationId xmlns:a16="http://schemas.microsoft.com/office/drawing/2014/main" id="{9E746539-E614-4889-AEA9-CEB63EBF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7162800" cy="2819400"/>
          </a:xfrm>
          <a:prstGeom prst="foldedCorner">
            <a:avLst>
              <a:gd name="adj" fmla="val 913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62000" tIns="154800" rIns="54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poly_node   *poly_ptr;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i="0">
                <a:latin typeface="Arial" panose="020B0604020202020204" pitchFamily="34" charset="0"/>
              </a:rPr>
              <a:t>  poly_node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i="0">
                <a:latin typeface="Arial" panose="020B0604020202020204" pitchFamily="34" charset="0"/>
              </a:rPr>
              <a:t>       Coefficient ;  </a:t>
            </a:r>
            <a:r>
              <a:rPr lang="en-US" altLang="zh-CN" sz="1800" b="1" i="0">
                <a:solidFill>
                  <a:schemeClr val="accent1"/>
                </a:solidFill>
                <a:latin typeface="Arial" panose="020B0604020202020204" pitchFamily="34" charset="0"/>
              </a:rPr>
              <a:t>/* assume coefficients are integers */</a:t>
            </a:r>
            <a:endParaRPr lang="en-US" altLang="zh-CN" sz="1800" b="1" i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i="0">
                <a:latin typeface="Arial" panose="020B0604020202020204" pitchFamily="34" charset="0"/>
              </a:rPr>
              <a:t>       Exponent;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poly_ptr    Next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</a:t>
            </a:r>
            <a:r>
              <a:rPr lang="en-US" altLang="zh-CN" sz="1800" b="1" i="0">
                <a:latin typeface="Arial" panose="020B0604020202020204" pitchFamily="34" charset="0"/>
              </a:rPr>
              <a:t> poly_ptr   a ;    </a:t>
            </a:r>
            <a:r>
              <a:rPr lang="en-US" altLang="zh-CN" sz="1800" b="1" i="0">
                <a:solidFill>
                  <a:schemeClr val="accent1"/>
                </a:solidFill>
                <a:latin typeface="Arial" panose="020B0604020202020204" pitchFamily="34" charset="0"/>
              </a:rPr>
              <a:t>/* nodes sorted by exponent */</a:t>
            </a:r>
            <a:endParaRPr lang="en-US" altLang="zh-CN" sz="1800" b="1" i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21FDA0-C4FC-437E-B5F7-D84072C7CF6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0"/>
            <a:ext cx="5867400" cy="533400"/>
            <a:chOff x="384" y="3648"/>
            <a:chExt cx="3696" cy="336"/>
          </a:xfrm>
        </p:grpSpPr>
        <p:grpSp>
          <p:nvGrpSpPr>
            <p:cNvPr id="12297" name="Group 16">
              <a:extLst>
                <a:ext uri="{FF2B5EF4-FFF2-40B4-BE49-F238E27FC236}">
                  <a16:creationId xmlns:a16="http://schemas.microsoft.com/office/drawing/2014/main" id="{3E1588C3-AF27-46C4-8EBE-B57E3F183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696"/>
              <a:ext cx="1152" cy="288"/>
              <a:chOff x="912" y="3696"/>
              <a:chExt cx="1152" cy="288"/>
            </a:xfrm>
          </p:grpSpPr>
          <p:sp>
            <p:nvSpPr>
              <p:cNvPr id="12306" name="Rectangle 17">
                <a:extLst>
                  <a:ext uri="{FF2B5EF4-FFF2-40B4-BE49-F238E27FC236}">
                    <a16:creationId xmlns:a16="http://schemas.microsoft.com/office/drawing/2014/main" id="{AEF33CA7-E85A-410B-A797-B61FA0E4D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m</a:t>
                </a:r>
                <a:r>
                  <a:rPr lang="en-US" altLang="zh-CN" sz="2400" b="1" i="0" baseline="-25000">
                    <a:sym typeface="Symbol" panose="05050102010706020507" pitchFamily="18" charset="2"/>
                  </a:rPr>
                  <a:t>1</a:t>
                </a:r>
                <a:endParaRPr lang="en-US" altLang="zh-CN" sz="2400" b="1"/>
              </a:p>
            </p:txBody>
          </p:sp>
          <p:sp>
            <p:nvSpPr>
              <p:cNvPr id="12307" name="Rectangle 18">
                <a:extLst>
                  <a:ext uri="{FF2B5EF4-FFF2-40B4-BE49-F238E27FC236}">
                    <a16:creationId xmlns:a16="http://schemas.microsoft.com/office/drawing/2014/main" id="{617CB253-7217-4A7F-B7C1-C37AE9E1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e</a:t>
                </a:r>
                <a:r>
                  <a:rPr lang="en-US" altLang="zh-CN" sz="2400" b="1" baseline="-25000"/>
                  <a:t>m</a:t>
                </a:r>
                <a:r>
                  <a:rPr lang="en-US" altLang="zh-CN" sz="2400" b="1" i="0" baseline="-25000">
                    <a:sym typeface="Symbol" panose="05050102010706020507" pitchFamily="18" charset="2"/>
                  </a:rPr>
                  <a:t>1</a:t>
                </a:r>
                <a:endParaRPr lang="en-US" altLang="zh-CN" sz="2400" b="1"/>
              </a:p>
            </p:txBody>
          </p:sp>
          <p:sp>
            <p:nvSpPr>
              <p:cNvPr id="12308" name="Rectangle 19">
                <a:extLst>
                  <a:ext uri="{FF2B5EF4-FFF2-40B4-BE49-F238E27FC236}">
                    <a16:creationId xmlns:a16="http://schemas.microsoft.com/office/drawing/2014/main" id="{88501B9A-36B8-4A01-842A-8B044CF1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12298" name="Group 20">
              <a:extLst>
                <a:ext uri="{FF2B5EF4-FFF2-40B4-BE49-F238E27FC236}">
                  <a16:creationId xmlns:a16="http://schemas.microsoft.com/office/drawing/2014/main" id="{44448767-87E7-4E7F-A721-DD080A17D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696"/>
              <a:ext cx="1152" cy="288"/>
              <a:chOff x="912" y="3696"/>
              <a:chExt cx="1152" cy="288"/>
            </a:xfrm>
          </p:grpSpPr>
          <p:sp>
            <p:nvSpPr>
              <p:cNvPr id="12303" name="Rectangle 21">
                <a:extLst>
                  <a:ext uri="{FF2B5EF4-FFF2-40B4-BE49-F238E27FC236}">
                    <a16:creationId xmlns:a16="http://schemas.microsoft.com/office/drawing/2014/main" id="{952992CF-F74B-4D0B-AC9B-EBAA680F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0</a:t>
                </a:r>
                <a:endParaRPr lang="en-US" altLang="zh-CN" sz="2400" b="1"/>
              </a:p>
            </p:txBody>
          </p:sp>
          <p:sp>
            <p:nvSpPr>
              <p:cNvPr id="12304" name="Rectangle 22">
                <a:extLst>
                  <a:ext uri="{FF2B5EF4-FFF2-40B4-BE49-F238E27FC236}">
                    <a16:creationId xmlns:a16="http://schemas.microsoft.com/office/drawing/2014/main" id="{983F4931-DAA4-4099-B272-E05C265D3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e</a:t>
                </a:r>
                <a:r>
                  <a:rPr lang="en-US" altLang="zh-CN" sz="2400" b="1" i="0" baseline="-25000"/>
                  <a:t>0</a:t>
                </a:r>
                <a:endParaRPr lang="en-US" altLang="zh-CN" sz="2400" b="1"/>
              </a:p>
            </p:txBody>
          </p:sp>
          <p:sp>
            <p:nvSpPr>
              <p:cNvPr id="12305" name="Rectangle 23">
                <a:extLst>
                  <a:ext uri="{FF2B5EF4-FFF2-40B4-BE49-F238E27FC236}">
                    <a16:creationId xmlns:a16="http://schemas.microsoft.com/office/drawing/2014/main" id="{46C7CE80-CB69-466C-819D-E019775AD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sym typeface="Symbol" panose="05050102010706020507" pitchFamily="18" charset="2"/>
                  </a:rPr>
                  <a:t>NULL</a:t>
                </a:r>
                <a:endParaRPr lang="en-US" altLang="zh-CN" sz="2400" b="1" i="0"/>
              </a:p>
            </p:txBody>
          </p:sp>
        </p:grpSp>
        <p:sp>
          <p:nvSpPr>
            <p:cNvPr id="12299" name="Line 24">
              <a:extLst>
                <a:ext uri="{FF2B5EF4-FFF2-40B4-BE49-F238E27FC236}">
                  <a16:creationId xmlns:a16="http://schemas.microsoft.com/office/drawing/2014/main" id="{C3B6C31A-52C1-4CCF-B178-B83F7895F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386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0" name="Text Box 25">
              <a:extLst>
                <a:ext uri="{FF2B5EF4-FFF2-40B4-BE49-F238E27FC236}">
                  <a16:creationId xmlns:a16="http://schemas.microsoft.com/office/drawing/2014/main" id="{87C6C0FD-4D33-43BE-86D9-51DF8B2D8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……</a:t>
              </a:r>
              <a:endParaRPr lang="en-US" altLang="zh-CN" sz="2400" i="0"/>
            </a:p>
          </p:txBody>
        </p:sp>
        <p:sp>
          <p:nvSpPr>
            <p:cNvPr id="12301" name="Rectangle 26">
              <a:extLst>
                <a:ext uri="{FF2B5EF4-FFF2-40B4-BE49-F238E27FC236}">
                  <a16:creationId xmlns:a16="http://schemas.microsoft.com/office/drawing/2014/main" id="{C9373E54-3FD0-483A-B0F5-6CF9776A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17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latin typeface="Arial" panose="020B0604020202020204" pitchFamily="34" charset="0"/>
                </a:rPr>
                <a:t>a</a:t>
              </a:r>
              <a:endParaRPr lang="en-US" altLang="zh-CN" sz="2400" b="1" i="0"/>
            </a:p>
          </p:txBody>
        </p:sp>
        <p:sp>
          <p:nvSpPr>
            <p:cNvPr id="12302" name="Line 27">
              <a:extLst>
                <a:ext uri="{FF2B5EF4-FFF2-40B4-BE49-F238E27FC236}">
                  <a16:creationId xmlns:a16="http://schemas.microsoft.com/office/drawing/2014/main" id="{F9E1A721-86C0-4DDA-B399-C33AEE0D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8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7373" name="Rectangle 29">
            <a:extLst>
              <a:ext uri="{FF2B5EF4-FFF2-40B4-BE49-F238E27FC236}">
                <a16:creationId xmlns:a16="http://schemas.microsoft.com/office/drawing/2014/main" id="{88AECFF2-E503-4656-B988-31E05152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2】</a:t>
            </a:r>
          </a:p>
        </p:txBody>
      </p:sp>
      <p:sp>
        <p:nvSpPr>
          <p:cNvPr id="12296" name="Text Box 33">
            <a:extLst>
              <a:ext uri="{FF2B5EF4-FFF2-40B4-BE49-F238E27FC236}">
                <a16:creationId xmlns:a16="http://schemas.microsoft.com/office/drawing/2014/main" id="{EE87750F-60B5-44D0-93ED-B5EE1F3B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 animBg="1" autoUpdateAnimBg="0"/>
      <p:bldP spid="57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BF62F31-2E02-4A91-94BA-DD824196E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7F576D-9E54-42B4-AEA2-D957864E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 b="1" i="0">
                <a:sym typeface="Wingdings" panose="05000000000000000000" pitchFamily="2" charset="2"/>
              </a:rPr>
              <a:t> Multilists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EFC3EEC-3FA7-454D-BC59-A6F9A2D1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</a:rPr>
              <a:t>〖Example〗 </a:t>
            </a:r>
            <a:r>
              <a:rPr lang="en-US" altLang="zh-CN" sz="2000" b="1" i="0">
                <a:ea typeface="MS Hei" pitchFamily="49" charset="-122"/>
              </a:rPr>
              <a:t>Suppose that we have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40,000</a:t>
            </a:r>
            <a:r>
              <a:rPr lang="en-US" altLang="zh-CN" sz="2000" b="1" i="0">
                <a:ea typeface="MS Hei" pitchFamily="49" charset="-122"/>
              </a:rPr>
              <a:t> students and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2,500</a:t>
            </a:r>
            <a:r>
              <a:rPr lang="en-US" altLang="zh-CN" sz="2000" b="1" i="0">
                <a:ea typeface="MS Hei" pitchFamily="49" charset="-122"/>
              </a:rPr>
              <a:t> courses. 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Print</a:t>
            </a:r>
            <a:r>
              <a:rPr lang="en-US" altLang="zh-CN" sz="2000" b="1" i="0">
                <a:ea typeface="MS Hei" pitchFamily="49" charset="-122"/>
              </a:rPr>
              <a:t> the students’ name list for each course, and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print</a:t>
            </a:r>
            <a:r>
              <a:rPr lang="en-US" altLang="zh-CN" sz="2000" b="1" i="0">
                <a:ea typeface="MS Hei" pitchFamily="49" charset="-122"/>
              </a:rPr>
              <a:t> the registered classes’ list for each student.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B878BDA-E60C-4F77-ACD4-4265CDA0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5638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1】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i="0">
                <a:latin typeface="Arial" panose="020B0604020202020204" pitchFamily="34" charset="0"/>
              </a:rPr>
              <a:t>  Array[40000][2500];</a:t>
            </a:r>
          </a:p>
        </p:txBody>
      </p:sp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AAA7E692-433C-4D91-9171-3BF9285FE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76600"/>
          <a:ext cx="65532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3556000" imgH="533400" progId="Equation.3">
                  <p:embed/>
                </p:oleObj>
              </mc:Choice>
              <mc:Fallback>
                <p:oleObj name="Equation" r:id="rId3" imgW="35560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65532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3" name="Picture 7" descr="THUMBDN">
            <a:extLst>
              <a:ext uri="{FF2B5EF4-FFF2-40B4-BE49-F238E27FC236}">
                <a16:creationId xmlns:a16="http://schemas.microsoft.com/office/drawing/2014/main" id="{EAF3D223-7E74-429C-B262-55667859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2860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C07855A3-E1A2-47B1-B67F-3A770CFB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>
            <a:extLst>
              <a:ext uri="{FF2B5EF4-FFF2-40B4-BE49-F238E27FC236}">
                <a16:creationId xmlns:a16="http://schemas.microsoft.com/office/drawing/2014/main" id="{1AE5A968-61BA-4002-929E-95B0E2C51A0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52600"/>
            <a:ext cx="5257800" cy="3429000"/>
            <a:chOff x="1440" y="1344"/>
            <a:chExt cx="3312" cy="2160"/>
          </a:xfrm>
        </p:grpSpPr>
        <p:grpSp>
          <p:nvGrpSpPr>
            <p:cNvPr id="14428" name="Group 16">
              <a:extLst>
                <a:ext uri="{FF2B5EF4-FFF2-40B4-BE49-F238E27FC236}">
                  <a16:creationId xmlns:a16="http://schemas.microsoft.com/office/drawing/2014/main" id="{EAF4AE1F-33A4-4E85-977A-5C9344AF8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344"/>
              <a:ext cx="384" cy="240"/>
              <a:chOff x="1440" y="1344"/>
              <a:chExt cx="384" cy="240"/>
            </a:xfrm>
          </p:grpSpPr>
          <p:sp>
            <p:nvSpPr>
              <p:cNvPr id="14459" name="Rectangle 13">
                <a:extLst>
                  <a:ext uri="{FF2B5EF4-FFF2-40B4-BE49-F238E27FC236}">
                    <a16:creationId xmlns:a16="http://schemas.microsoft.com/office/drawing/2014/main" id="{F69D897F-AB23-49B3-AF0B-29DBA46E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60" name="Rectangle 14">
                <a:extLst>
                  <a:ext uri="{FF2B5EF4-FFF2-40B4-BE49-F238E27FC236}">
                    <a16:creationId xmlns:a16="http://schemas.microsoft.com/office/drawing/2014/main" id="{D83AA92F-2940-4D3F-BE2F-359AA12E3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29" name="Group 22">
              <a:extLst>
                <a:ext uri="{FF2B5EF4-FFF2-40B4-BE49-F238E27FC236}">
                  <a16:creationId xmlns:a16="http://schemas.microsoft.com/office/drawing/2014/main" id="{28D8D56C-DB1F-4FEE-A105-F7BA78BAE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592"/>
              <a:ext cx="384" cy="240"/>
              <a:chOff x="1440" y="1344"/>
              <a:chExt cx="384" cy="240"/>
            </a:xfrm>
          </p:grpSpPr>
          <p:sp>
            <p:nvSpPr>
              <p:cNvPr id="14457" name="Rectangle 23">
                <a:extLst>
                  <a:ext uri="{FF2B5EF4-FFF2-40B4-BE49-F238E27FC236}">
                    <a16:creationId xmlns:a16="http://schemas.microsoft.com/office/drawing/2014/main" id="{0A49F388-54FA-4C80-8952-F9F8A598D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8" name="Rectangle 24">
                <a:extLst>
                  <a:ext uri="{FF2B5EF4-FFF2-40B4-BE49-F238E27FC236}">
                    <a16:creationId xmlns:a16="http://schemas.microsoft.com/office/drawing/2014/main" id="{2AD23C46-A7DD-4CFB-B832-80462C6C4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0" name="Group 25">
              <a:extLst>
                <a:ext uri="{FF2B5EF4-FFF2-40B4-BE49-F238E27FC236}">
                  <a16:creationId xmlns:a16="http://schemas.microsoft.com/office/drawing/2014/main" id="{A0D2631A-1FFF-477F-A4A3-D47D7526D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8"/>
              <a:ext cx="384" cy="240"/>
              <a:chOff x="1440" y="1344"/>
              <a:chExt cx="384" cy="240"/>
            </a:xfrm>
          </p:grpSpPr>
          <p:sp>
            <p:nvSpPr>
              <p:cNvPr id="14455" name="Rectangle 26">
                <a:extLst>
                  <a:ext uri="{FF2B5EF4-FFF2-40B4-BE49-F238E27FC236}">
                    <a16:creationId xmlns:a16="http://schemas.microsoft.com/office/drawing/2014/main" id="{08B84BE2-171E-40C6-867F-13CFCE777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6" name="Rectangle 27">
                <a:extLst>
                  <a:ext uri="{FF2B5EF4-FFF2-40B4-BE49-F238E27FC236}">
                    <a16:creationId xmlns:a16="http://schemas.microsoft.com/office/drawing/2014/main" id="{E04CA1FB-8E8A-4CC1-93F6-947EF50ED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1" name="Group 36">
              <a:extLst>
                <a:ext uri="{FF2B5EF4-FFF2-40B4-BE49-F238E27FC236}">
                  <a16:creationId xmlns:a16="http://schemas.microsoft.com/office/drawing/2014/main" id="{6739A61B-CE02-4D3B-8F78-36C03327A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384" cy="240"/>
              <a:chOff x="1440" y="1344"/>
              <a:chExt cx="384" cy="240"/>
            </a:xfrm>
          </p:grpSpPr>
          <p:sp>
            <p:nvSpPr>
              <p:cNvPr id="14453" name="Rectangle 37">
                <a:extLst>
                  <a:ext uri="{FF2B5EF4-FFF2-40B4-BE49-F238E27FC236}">
                    <a16:creationId xmlns:a16="http://schemas.microsoft.com/office/drawing/2014/main" id="{6FBFF934-09F1-4F32-8869-45A969B83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4" name="Rectangle 38">
                <a:extLst>
                  <a:ext uri="{FF2B5EF4-FFF2-40B4-BE49-F238E27FC236}">
                    <a16:creationId xmlns:a16="http://schemas.microsoft.com/office/drawing/2014/main" id="{C7394D49-FC5E-4711-9FCC-EE1CB5E1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2" name="Group 39">
              <a:extLst>
                <a:ext uri="{FF2B5EF4-FFF2-40B4-BE49-F238E27FC236}">
                  <a16:creationId xmlns:a16="http://schemas.microsoft.com/office/drawing/2014/main" id="{B0244FBF-6CEF-4A99-8D63-AC45F4B1D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384" cy="240"/>
              <a:chOff x="1440" y="1344"/>
              <a:chExt cx="384" cy="240"/>
            </a:xfrm>
          </p:grpSpPr>
          <p:sp>
            <p:nvSpPr>
              <p:cNvPr id="14451" name="Rectangle 40">
                <a:extLst>
                  <a:ext uri="{FF2B5EF4-FFF2-40B4-BE49-F238E27FC236}">
                    <a16:creationId xmlns:a16="http://schemas.microsoft.com/office/drawing/2014/main" id="{EA8D05DA-38DE-4B51-8F93-9B4EB0E62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2" name="Rectangle 41">
                <a:extLst>
                  <a:ext uri="{FF2B5EF4-FFF2-40B4-BE49-F238E27FC236}">
                    <a16:creationId xmlns:a16="http://schemas.microsoft.com/office/drawing/2014/main" id="{5516C5CD-31F0-4DC2-988C-0A2F300B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3" name="Group 42">
              <a:extLst>
                <a:ext uri="{FF2B5EF4-FFF2-40B4-BE49-F238E27FC236}">
                  <a16:creationId xmlns:a16="http://schemas.microsoft.com/office/drawing/2014/main" id="{4F83E5B9-F1D3-46DC-8D16-7057980BC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344"/>
              <a:ext cx="384" cy="240"/>
              <a:chOff x="1440" y="1344"/>
              <a:chExt cx="384" cy="240"/>
            </a:xfrm>
          </p:grpSpPr>
          <p:sp>
            <p:nvSpPr>
              <p:cNvPr id="14449" name="Rectangle 43">
                <a:extLst>
                  <a:ext uri="{FF2B5EF4-FFF2-40B4-BE49-F238E27FC236}">
                    <a16:creationId xmlns:a16="http://schemas.microsoft.com/office/drawing/2014/main" id="{1E725451-01EF-4750-A47D-732B53823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0" name="Rectangle 44">
                <a:extLst>
                  <a:ext uri="{FF2B5EF4-FFF2-40B4-BE49-F238E27FC236}">
                    <a16:creationId xmlns:a16="http://schemas.microsoft.com/office/drawing/2014/main" id="{CAED8D3D-1211-44C0-BB82-BED33D6B9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4" name="Group 45">
              <a:extLst>
                <a:ext uri="{FF2B5EF4-FFF2-40B4-BE49-F238E27FC236}">
                  <a16:creationId xmlns:a16="http://schemas.microsoft.com/office/drawing/2014/main" id="{798751E8-0FD7-4C46-9088-6A1FF7B07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968"/>
              <a:ext cx="384" cy="240"/>
              <a:chOff x="1440" y="1344"/>
              <a:chExt cx="384" cy="240"/>
            </a:xfrm>
          </p:grpSpPr>
          <p:sp>
            <p:nvSpPr>
              <p:cNvPr id="14447" name="Rectangle 46">
                <a:extLst>
                  <a:ext uri="{FF2B5EF4-FFF2-40B4-BE49-F238E27FC236}">
                    <a16:creationId xmlns:a16="http://schemas.microsoft.com/office/drawing/2014/main" id="{4536A44F-D57F-4F78-8792-85B75543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8" name="Rectangle 47">
                <a:extLst>
                  <a:ext uri="{FF2B5EF4-FFF2-40B4-BE49-F238E27FC236}">
                    <a16:creationId xmlns:a16="http://schemas.microsoft.com/office/drawing/2014/main" id="{21D897EF-4EE6-4CC3-8BCC-6DB84A3EE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5" name="Group 48">
              <a:extLst>
                <a:ext uri="{FF2B5EF4-FFF2-40B4-BE49-F238E27FC236}">
                  <a16:creationId xmlns:a16="http://schemas.microsoft.com/office/drawing/2014/main" id="{DEA17A2F-06C1-4A9B-87DB-D1153436D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592"/>
              <a:ext cx="384" cy="240"/>
              <a:chOff x="1440" y="1344"/>
              <a:chExt cx="384" cy="240"/>
            </a:xfrm>
          </p:grpSpPr>
          <p:sp>
            <p:nvSpPr>
              <p:cNvPr id="14445" name="Rectangle 49">
                <a:extLst>
                  <a:ext uri="{FF2B5EF4-FFF2-40B4-BE49-F238E27FC236}">
                    <a16:creationId xmlns:a16="http://schemas.microsoft.com/office/drawing/2014/main" id="{CF753D87-2E37-47AE-8A7F-55ED3ABCF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6" name="Rectangle 50">
                <a:extLst>
                  <a:ext uri="{FF2B5EF4-FFF2-40B4-BE49-F238E27FC236}">
                    <a16:creationId xmlns:a16="http://schemas.microsoft.com/office/drawing/2014/main" id="{470DFC3C-8797-41B1-9843-E534360C6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6" name="Group 51">
              <a:extLst>
                <a:ext uri="{FF2B5EF4-FFF2-40B4-BE49-F238E27FC236}">
                  <a16:creationId xmlns:a16="http://schemas.microsoft.com/office/drawing/2014/main" id="{7C283A85-3BB8-41D5-A65F-AB6DFE960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592"/>
              <a:ext cx="384" cy="240"/>
              <a:chOff x="1440" y="1344"/>
              <a:chExt cx="384" cy="240"/>
            </a:xfrm>
          </p:grpSpPr>
          <p:sp>
            <p:nvSpPr>
              <p:cNvPr id="14443" name="Rectangle 52">
                <a:extLst>
                  <a:ext uri="{FF2B5EF4-FFF2-40B4-BE49-F238E27FC236}">
                    <a16:creationId xmlns:a16="http://schemas.microsoft.com/office/drawing/2014/main" id="{29B95C2A-A656-4212-A180-12E576AD6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4" name="Rectangle 53">
                <a:extLst>
                  <a:ext uri="{FF2B5EF4-FFF2-40B4-BE49-F238E27FC236}">
                    <a16:creationId xmlns:a16="http://schemas.microsoft.com/office/drawing/2014/main" id="{3E3725E8-F048-4C81-895E-319B0BB09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7" name="Group 54">
              <a:extLst>
                <a:ext uri="{FF2B5EF4-FFF2-40B4-BE49-F238E27FC236}">
                  <a16:creationId xmlns:a16="http://schemas.microsoft.com/office/drawing/2014/main" id="{99E30766-B75C-4ED7-831A-7962CE9D8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592"/>
              <a:ext cx="384" cy="240"/>
              <a:chOff x="1440" y="1344"/>
              <a:chExt cx="384" cy="240"/>
            </a:xfrm>
          </p:grpSpPr>
          <p:sp>
            <p:nvSpPr>
              <p:cNvPr id="14441" name="Rectangle 55">
                <a:extLst>
                  <a:ext uri="{FF2B5EF4-FFF2-40B4-BE49-F238E27FC236}">
                    <a16:creationId xmlns:a16="http://schemas.microsoft.com/office/drawing/2014/main" id="{BEF71E32-E49B-44ED-8894-EC81A7F2C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2" name="Rectangle 56">
                <a:extLst>
                  <a:ext uri="{FF2B5EF4-FFF2-40B4-BE49-F238E27FC236}">
                    <a16:creationId xmlns:a16="http://schemas.microsoft.com/office/drawing/2014/main" id="{E7458AF0-F3B4-47ED-80A5-15BED7FA9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8" name="Group 57">
              <a:extLst>
                <a:ext uri="{FF2B5EF4-FFF2-40B4-BE49-F238E27FC236}">
                  <a16:creationId xmlns:a16="http://schemas.microsoft.com/office/drawing/2014/main" id="{7FD8EE0D-393E-49CE-82A9-1E5B57AF3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264"/>
              <a:ext cx="384" cy="240"/>
              <a:chOff x="1440" y="1344"/>
              <a:chExt cx="384" cy="240"/>
            </a:xfrm>
          </p:grpSpPr>
          <p:sp>
            <p:nvSpPr>
              <p:cNvPr id="14439" name="Rectangle 58">
                <a:extLst>
                  <a:ext uri="{FF2B5EF4-FFF2-40B4-BE49-F238E27FC236}">
                    <a16:creationId xmlns:a16="http://schemas.microsoft.com/office/drawing/2014/main" id="{DCC96B4E-D9A6-4235-B554-88270733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0" name="Rectangle 59">
                <a:extLst>
                  <a:ext uri="{FF2B5EF4-FFF2-40B4-BE49-F238E27FC236}">
                    <a16:creationId xmlns:a16="http://schemas.microsoft.com/office/drawing/2014/main" id="{FE8D9671-567E-4A58-A08A-020EEBE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4339" name="Text Box 2">
            <a:extLst>
              <a:ext uri="{FF2B5EF4-FFF2-40B4-BE49-F238E27FC236}">
                <a16:creationId xmlns:a16="http://schemas.microsoft.com/office/drawing/2014/main" id="{EA5D9DB0-E1C7-4691-9359-87985234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2D833F9-5610-45EA-ADBC-29F40E3A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2】</a:t>
            </a: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15D1D6EE-06D3-4EE6-81D5-9CBE04426E9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14400"/>
            <a:ext cx="5181600" cy="381000"/>
            <a:chOff x="1440" y="816"/>
            <a:chExt cx="3264" cy="240"/>
          </a:xfrm>
        </p:grpSpPr>
        <p:sp>
          <p:nvSpPr>
            <p:cNvPr id="14423" name="Rectangle 4">
              <a:extLst>
                <a:ext uri="{FF2B5EF4-FFF2-40B4-BE49-F238E27FC236}">
                  <a16:creationId xmlns:a16="http://schemas.microsoft.com/office/drawing/2014/main" id="{E59EE6B1-F54B-486E-A0CC-F9612401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14424" name="Rectangle 5">
              <a:extLst>
                <a:ext uri="{FF2B5EF4-FFF2-40B4-BE49-F238E27FC236}">
                  <a16:creationId xmlns:a16="http://schemas.microsoft.com/office/drawing/2014/main" id="{2DF1CAFA-B2C8-49F5-8ADF-FBF0252B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S2</a:t>
              </a:r>
            </a:p>
          </p:txBody>
        </p:sp>
        <p:sp>
          <p:nvSpPr>
            <p:cNvPr id="14425" name="Rectangle 6">
              <a:extLst>
                <a:ext uri="{FF2B5EF4-FFF2-40B4-BE49-F238E27FC236}">
                  <a16:creationId xmlns:a16="http://schemas.microsoft.com/office/drawing/2014/main" id="{C684B3B2-7F5D-49C4-82E9-B523DC5A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S3</a:t>
              </a:r>
            </a:p>
          </p:txBody>
        </p:sp>
        <p:sp>
          <p:nvSpPr>
            <p:cNvPr id="14426" name="Rectangle 7">
              <a:extLst>
                <a:ext uri="{FF2B5EF4-FFF2-40B4-BE49-F238E27FC236}">
                  <a16:creationId xmlns:a16="http://schemas.microsoft.com/office/drawing/2014/main" id="{12E86AB7-C8B3-42D8-A4FE-7782D894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S4</a:t>
              </a:r>
            </a:p>
          </p:txBody>
        </p:sp>
        <p:sp>
          <p:nvSpPr>
            <p:cNvPr id="14427" name="Rectangle 8">
              <a:extLst>
                <a:ext uri="{FF2B5EF4-FFF2-40B4-BE49-F238E27FC236}">
                  <a16:creationId xmlns:a16="http://schemas.microsoft.com/office/drawing/2014/main" id="{3C8EDD9B-87BE-45E4-8F61-D13DED06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S5</a:t>
              </a: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CB439060-4E27-47DA-9273-664EC9463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09600" cy="3429000"/>
            <a:chOff x="624" y="1344"/>
            <a:chExt cx="384" cy="2160"/>
          </a:xfrm>
        </p:grpSpPr>
        <p:sp>
          <p:nvSpPr>
            <p:cNvPr id="14419" name="Rectangle 9">
              <a:extLst>
                <a:ext uri="{FF2B5EF4-FFF2-40B4-BE49-F238E27FC236}">
                  <a16:creationId xmlns:a16="http://schemas.microsoft.com/office/drawing/2014/main" id="{84942F0E-8124-429E-AE8E-BE57CA13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C1</a:t>
              </a:r>
            </a:p>
          </p:txBody>
        </p:sp>
        <p:sp>
          <p:nvSpPr>
            <p:cNvPr id="14420" name="Rectangle 10">
              <a:extLst>
                <a:ext uri="{FF2B5EF4-FFF2-40B4-BE49-F238E27FC236}">
                  <a16:creationId xmlns:a16="http://schemas.microsoft.com/office/drawing/2014/main" id="{ACB2323A-80DC-4EBC-B9D8-E1CF64750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C2</a:t>
              </a:r>
            </a:p>
          </p:txBody>
        </p:sp>
        <p:sp>
          <p:nvSpPr>
            <p:cNvPr id="14421" name="Rectangle 11">
              <a:extLst>
                <a:ext uri="{FF2B5EF4-FFF2-40B4-BE49-F238E27FC236}">
                  <a16:creationId xmlns:a16="http://schemas.microsoft.com/office/drawing/2014/main" id="{3D182D23-DD9E-4D4F-94F6-0A4AC8E7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C3</a:t>
              </a:r>
            </a:p>
          </p:txBody>
        </p:sp>
        <p:sp>
          <p:nvSpPr>
            <p:cNvPr id="14422" name="Rectangle 12">
              <a:extLst>
                <a:ext uri="{FF2B5EF4-FFF2-40B4-BE49-F238E27FC236}">
                  <a16:creationId xmlns:a16="http://schemas.microsoft.com/office/drawing/2014/main" id="{EF40E39B-5304-43CD-96AC-9A4ABB78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4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C4</a:t>
              </a:r>
            </a:p>
          </p:txBody>
        </p:sp>
      </p:grpSp>
      <p:sp>
        <p:nvSpPr>
          <p:cNvPr id="66589" name="Line 29">
            <a:extLst>
              <a:ext uri="{FF2B5EF4-FFF2-40B4-BE49-F238E27FC236}">
                <a16:creationId xmlns:a16="http://schemas.microsoft.com/office/drawing/2014/main" id="{D133D106-CC3F-45F6-A654-531548F4D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95400"/>
            <a:ext cx="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1">
            <a:extLst>
              <a:ext uri="{FF2B5EF4-FFF2-40B4-BE49-F238E27FC236}">
                <a16:creationId xmlns:a16="http://schemas.microsoft.com/office/drawing/2014/main" id="{7230C81C-D0C4-4507-88B4-0ED5B1345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0" cy="1905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2" name="Line 32">
            <a:extLst>
              <a:ext uri="{FF2B5EF4-FFF2-40B4-BE49-F238E27FC236}">
                <a16:creationId xmlns:a16="http://schemas.microsoft.com/office/drawing/2014/main" id="{498D51B9-D7BF-4FF1-A445-C47A524857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867400"/>
            <a:ext cx="457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3" name="Line 33">
            <a:extLst>
              <a:ext uri="{FF2B5EF4-FFF2-40B4-BE49-F238E27FC236}">
                <a16:creationId xmlns:a16="http://schemas.microsoft.com/office/drawing/2014/main" id="{6894A831-D538-4C00-A710-398D57E53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685800"/>
            <a:ext cx="0" cy="5181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4">
            <a:extLst>
              <a:ext uri="{FF2B5EF4-FFF2-40B4-BE49-F238E27FC236}">
                <a16:creationId xmlns:a16="http://schemas.microsoft.com/office/drawing/2014/main" id="{CBA4CFBA-84C3-4D86-82BB-04ED5CD57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85800"/>
            <a:ext cx="457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5" name="Line 35">
            <a:extLst>
              <a:ext uri="{FF2B5EF4-FFF2-40B4-BE49-F238E27FC236}">
                <a16:creationId xmlns:a16="http://schemas.microsoft.com/office/drawing/2014/main" id="{009F4EE3-5517-4D19-84B6-71854EB23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85800"/>
            <a:ext cx="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0" name="Line 30">
            <a:extLst>
              <a:ext uri="{FF2B5EF4-FFF2-40B4-BE49-F238E27FC236}">
                <a16:creationId xmlns:a16="http://schemas.microsoft.com/office/drawing/2014/main" id="{AAE8A047-1380-4F85-91E9-37A9B3D81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752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68">
            <a:extLst>
              <a:ext uri="{FF2B5EF4-FFF2-40B4-BE49-F238E27FC236}">
                <a16:creationId xmlns:a16="http://schemas.microsoft.com/office/drawing/2014/main" id="{6DA7FFEB-A7E4-4C6E-8BF2-59F04118EF6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85800"/>
            <a:ext cx="457200" cy="5181600"/>
            <a:chOff x="1968" y="672"/>
            <a:chExt cx="288" cy="3264"/>
          </a:xfrm>
        </p:grpSpPr>
        <p:sp>
          <p:nvSpPr>
            <p:cNvPr id="14412" name="Line 61">
              <a:extLst>
                <a:ext uri="{FF2B5EF4-FFF2-40B4-BE49-F238E27FC236}">
                  <a16:creationId xmlns:a16="http://schemas.microsoft.com/office/drawing/2014/main" id="{FF3FC69E-88C5-47D4-8A71-A22ED9C90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056"/>
              <a:ext cx="0" cy="9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62">
              <a:extLst>
                <a:ext uri="{FF2B5EF4-FFF2-40B4-BE49-F238E27FC236}">
                  <a16:creationId xmlns:a16="http://schemas.microsoft.com/office/drawing/2014/main" id="{955D7417-5331-4D8F-9ADD-495D86B00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115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63">
              <a:extLst>
                <a:ext uri="{FF2B5EF4-FFF2-40B4-BE49-F238E27FC236}">
                  <a16:creationId xmlns:a16="http://schemas.microsoft.com/office/drawing/2014/main" id="{9C69BDA9-0E95-4E32-9674-94870D26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408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64">
              <a:extLst>
                <a:ext uri="{FF2B5EF4-FFF2-40B4-BE49-F238E27FC236}">
                  <a16:creationId xmlns:a16="http://schemas.microsoft.com/office/drawing/2014/main" id="{FB3345D0-0E26-4931-98F9-40111A08E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65">
              <a:extLst>
                <a:ext uri="{FF2B5EF4-FFF2-40B4-BE49-F238E27FC236}">
                  <a16:creationId xmlns:a16="http://schemas.microsoft.com/office/drawing/2014/main" id="{EF7CBF24-14CC-4EE3-895F-F416E891A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66">
              <a:extLst>
                <a:ext uri="{FF2B5EF4-FFF2-40B4-BE49-F238E27FC236}">
                  <a16:creationId xmlns:a16="http://schemas.microsoft.com/office/drawing/2014/main" id="{B1B91DBD-F7B0-4EDC-9343-8251C3D7F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67">
              <a:extLst>
                <a:ext uri="{FF2B5EF4-FFF2-40B4-BE49-F238E27FC236}">
                  <a16:creationId xmlns:a16="http://schemas.microsoft.com/office/drawing/2014/main" id="{9E6A2CF1-D891-430B-A951-1A7CACB03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77">
            <a:extLst>
              <a:ext uri="{FF2B5EF4-FFF2-40B4-BE49-F238E27FC236}">
                <a16:creationId xmlns:a16="http://schemas.microsoft.com/office/drawing/2014/main" id="{4604D5A6-FE92-4BF5-8452-FF3E9924444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685800"/>
            <a:ext cx="457200" cy="5181600"/>
            <a:chOff x="2688" y="672"/>
            <a:chExt cx="288" cy="3264"/>
          </a:xfrm>
        </p:grpSpPr>
        <p:sp>
          <p:nvSpPr>
            <p:cNvPr id="14405" name="Line 70">
              <a:extLst>
                <a:ext uri="{FF2B5EF4-FFF2-40B4-BE49-F238E27FC236}">
                  <a16:creationId xmlns:a16="http://schemas.microsoft.com/office/drawing/2014/main" id="{5DA62E9B-BA01-442B-AB59-13AB05067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71">
              <a:extLst>
                <a:ext uri="{FF2B5EF4-FFF2-40B4-BE49-F238E27FC236}">
                  <a16:creationId xmlns:a16="http://schemas.microsoft.com/office/drawing/2014/main" id="{3F77F07E-5525-43E3-AF94-185ECE94A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488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72">
              <a:extLst>
                <a:ext uri="{FF2B5EF4-FFF2-40B4-BE49-F238E27FC236}">
                  <a16:creationId xmlns:a16="http://schemas.microsoft.com/office/drawing/2014/main" id="{B138DB0C-5063-4914-8AE2-C60EADDE6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736"/>
              <a:ext cx="0" cy="1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3">
              <a:extLst>
                <a:ext uri="{FF2B5EF4-FFF2-40B4-BE49-F238E27FC236}">
                  <a16:creationId xmlns:a16="http://schemas.microsoft.com/office/drawing/2014/main" id="{AFFE47DB-2CD8-4461-877D-83566587D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4">
              <a:extLst>
                <a:ext uri="{FF2B5EF4-FFF2-40B4-BE49-F238E27FC236}">
                  <a16:creationId xmlns:a16="http://schemas.microsoft.com/office/drawing/2014/main" id="{47D93289-75C0-41F2-BFED-4E9B40D01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75">
              <a:extLst>
                <a:ext uri="{FF2B5EF4-FFF2-40B4-BE49-F238E27FC236}">
                  <a16:creationId xmlns:a16="http://schemas.microsoft.com/office/drawing/2014/main" id="{D2AA89FF-9B08-46A7-B233-790079902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76">
              <a:extLst>
                <a:ext uri="{FF2B5EF4-FFF2-40B4-BE49-F238E27FC236}">
                  <a16:creationId xmlns:a16="http://schemas.microsoft.com/office/drawing/2014/main" id="{7933E93A-8B5A-48AC-924F-0EABC06C4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88">
            <a:extLst>
              <a:ext uri="{FF2B5EF4-FFF2-40B4-BE49-F238E27FC236}">
                <a16:creationId xmlns:a16="http://schemas.microsoft.com/office/drawing/2014/main" id="{56082C34-A7B3-43F0-8870-313A7F7FF85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685800"/>
            <a:ext cx="457200" cy="5181600"/>
            <a:chOff x="3408" y="672"/>
            <a:chExt cx="288" cy="3264"/>
          </a:xfrm>
        </p:grpSpPr>
        <p:sp>
          <p:nvSpPr>
            <p:cNvPr id="14397" name="Line 79">
              <a:extLst>
                <a:ext uri="{FF2B5EF4-FFF2-40B4-BE49-F238E27FC236}">
                  <a16:creationId xmlns:a16="http://schemas.microsoft.com/office/drawing/2014/main" id="{968252D5-A820-4645-9BEF-AE5660890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56"/>
              <a:ext cx="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80">
              <a:extLst>
                <a:ext uri="{FF2B5EF4-FFF2-40B4-BE49-F238E27FC236}">
                  <a16:creationId xmlns:a16="http://schemas.microsoft.com/office/drawing/2014/main" id="{EBA9D2FC-1F8F-400B-9AFB-34C74D403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88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81">
              <a:extLst>
                <a:ext uri="{FF2B5EF4-FFF2-40B4-BE49-F238E27FC236}">
                  <a16:creationId xmlns:a16="http://schemas.microsoft.com/office/drawing/2014/main" id="{CED56689-3223-4A3F-BA2A-0967D6F87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408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82">
              <a:extLst>
                <a:ext uri="{FF2B5EF4-FFF2-40B4-BE49-F238E27FC236}">
                  <a16:creationId xmlns:a16="http://schemas.microsoft.com/office/drawing/2014/main" id="{1BE1127E-1246-46E6-9B6C-0C42957B6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83">
              <a:extLst>
                <a:ext uri="{FF2B5EF4-FFF2-40B4-BE49-F238E27FC236}">
                  <a16:creationId xmlns:a16="http://schemas.microsoft.com/office/drawing/2014/main" id="{C6C1D478-A698-4497-AB7E-BD28C8340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84">
              <a:extLst>
                <a:ext uri="{FF2B5EF4-FFF2-40B4-BE49-F238E27FC236}">
                  <a16:creationId xmlns:a16="http://schemas.microsoft.com/office/drawing/2014/main" id="{3E4DD6C7-5C18-4AD7-9245-C2D654DA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85">
              <a:extLst>
                <a:ext uri="{FF2B5EF4-FFF2-40B4-BE49-F238E27FC236}">
                  <a16:creationId xmlns:a16="http://schemas.microsoft.com/office/drawing/2014/main" id="{F9A5F896-47C0-4C04-9A50-012B55EE7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87">
              <a:extLst>
                <a:ext uri="{FF2B5EF4-FFF2-40B4-BE49-F238E27FC236}">
                  <a16:creationId xmlns:a16="http://schemas.microsoft.com/office/drawing/2014/main" id="{B1CC0E77-6AA1-4051-92A4-E31B8C59D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8">
            <a:extLst>
              <a:ext uri="{FF2B5EF4-FFF2-40B4-BE49-F238E27FC236}">
                <a16:creationId xmlns:a16="http://schemas.microsoft.com/office/drawing/2014/main" id="{16AADFA4-F3CB-476B-B8B0-B0D1280F06A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685800"/>
            <a:ext cx="457200" cy="5181600"/>
            <a:chOff x="4176" y="672"/>
            <a:chExt cx="288" cy="3264"/>
          </a:xfrm>
        </p:grpSpPr>
        <p:sp>
          <p:nvSpPr>
            <p:cNvPr id="14390" name="Line 90">
              <a:extLst>
                <a:ext uri="{FF2B5EF4-FFF2-40B4-BE49-F238E27FC236}">
                  <a16:creationId xmlns:a16="http://schemas.microsoft.com/office/drawing/2014/main" id="{0D94C379-1656-47DC-90CE-78D14CF20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056"/>
              <a:ext cx="0" cy="9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91">
              <a:extLst>
                <a:ext uri="{FF2B5EF4-FFF2-40B4-BE49-F238E27FC236}">
                  <a16:creationId xmlns:a16="http://schemas.microsoft.com/office/drawing/2014/main" id="{93C3FCE8-0A9A-40CE-A58D-9D2CC5610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12"/>
              <a:ext cx="0" cy="48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92">
              <a:extLst>
                <a:ext uri="{FF2B5EF4-FFF2-40B4-BE49-F238E27FC236}">
                  <a16:creationId xmlns:a16="http://schemas.microsoft.com/office/drawing/2014/main" id="{90AF1433-42B6-4CD0-80DC-EA03C300E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736"/>
              <a:ext cx="0" cy="1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93">
              <a:extLst>
                <a:ext uri="{FF2B5EF4-FFF2-40B4-BE49-F238E27FC236}">
                  <a16:creationId xmlns:a16="http://schemas.microsoft.com/office/drawing/2014/main" id="{FB447164-1588-45CE-91AF-8D660B273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94">
              <a:extLst>
                <a:ext uri="{FF2B5EF4-FFF2-40B4-BE49-F238E27FC236}">
                  <a16:creationId xmlns:a16="http://schemas.microsoft.com/office/drawing/2014/main" id="{FD21DC29-3242-4069-81F9-FF103B4CC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95">
              <a:extLst>
                <a:ext uri="{FF2B5EF4-FFF2-40B4-BE49-F238E27FC236}">
                  <a16:creationId xmlns:a16="http://schemas.microsoft.com/office/drawing/2014/main" id="{432AC42E-E7AB-41B5-A58A-A84DEFCB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96">
              <a:extLst>
                <a:ext uri="{FF2B5EF4-FFF2-40B4-BE49-F238E27FC236}">
                  <a16:creationId xmlns:a16="http://schemas.microsoft.com/office/drawing/2014/main" id="{2E9E1EF1-01D6-48E2-BCD4-9C9134D82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59" name="Line 99">
            <a:extLst>
              <a:ext uri="{FF2B5EF4-FFF2-40B4-BE49-F238E27FC236}">
                <a16:creationId xmlns:a16="http://schemas.microsoft.com/office/drawing/2014/main" id="{9C068189-FF3F-4B3B-88CD-78E0DF8A1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0" name="Line 100">
            <a:extLst>
              <a:ext uri="{FF2B5EF4-FFF2-40B4-BE49-F238E27FC236}">
                <a16:creationId xmlns:a16="http://schemas.microsoft.com/office/drawing/2014/main" id="{224F6C6E-D10C-4F57-B3BE-0C9F68853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1" name="Line 101">
            <a:extLst>
              <a:ext uri="{FF2B5EF4-FFF2-40B4-BE49-F238E27FC236}">
                <a16:creationId xmlns:a16="http://schemas.microsoft.com/office/drawing/2014/main" id="{3E6A7B0C-EC42-4047-B26C-DB625C9E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2" name="Line 102">
            <a:extLst>
              <a:ext uri="{FF2B5EF4-FFF2-40B4-BE49-F238E27FC236}">
                <a16:creationId xmlns:a16="http://schemas.microsoft.com/office/drawing/2014/main" id="{7542A1AB-F252-459E-A8AF-F0B3AD1F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9812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3" name="Line 103">
            <a:extLst>
              <a:ext uri="{FF2B5EF4-FFF2-40B4-BE49-F238E27FC236}">
                <a16:creationId xmlns:a16="http://schemas.microsoft.com/office/drawing/2014/main" id="{29D177E2-C731-4EF9-9DAA-CD97B02C4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81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4" name="Line 104">
            <a:extLst>
              <a:ext uri="{FF2B5EF4-FFF2-40B4-BE49-F238E27FC236}">
                <a16:creationId xmlns:a16="http://schemas.microsoft.com/office/drawing/2014/main" id="{AABFBE74-1DE5-48F6-B732-A38BB167B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362200"/>
            <a:ext cx="7086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5" name="Line 105">
            <a:extLst>
              <a:ext uri="{FF2B5EF4-FFF2-40B4-BE49-F238E27FC236}">
                <a16:creationId xmlns:a16="http://schemas.microsoft.com/office/drawing/2014/main" id="{55FF866F-EBCE-478C-BE96-B6475CB5A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981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6" name="Line 106">
            <a:extLst>
              <a:ext uri="{FF2B5EF4-FFF2-40B4-BE49-F238E27FC236}">
                <a16:creationId xmlns:a16="http://schemas.microsoft.com/office/drawing/2014/main" id="{21B27691-A20C-4E6E-86F4-90F8CD364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81200"/>
            <a:ext cx="228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7EDE8145-756B-437D-A6DB-DC642C9E0A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71800"/>
            <a:ext cx="7086600" cy="381000"/>
            <a:chOff x="480" y="2112"/>
            <a:chExt cx="4464" cy="240"/>
          </a:xfrm>
        </p:grpSpPr>
        <p:sp>
          <p:nvSpPr>
            <p:cNvPr id="14383" name="Line 107">
              <a:extLst>
                <a:ext uri="{FF2B5EF4-FFF2-40B4-BE49-F238E27FC236}">
                  <a16:creationId xmlns:a16="http://schemas.microsoft.com/office/drawing/2014/main" id="{F339244B-85C7-4151-9B5B-24DBE8B8C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109">
              <a:extLst>
                <a:ext uri="{FF2B5EF4-FFF2-40B4-BE49-F238E27FC236}">
                  <a16:creationId xmlns:a16="http://schemas.microsoft.com/office/drawing/2014/main" id="{6861F62A-2183-46D8-A86B-9AC5FFAA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110">
              <a:extLst>
                <a:ext uri="{FF2B5EF4-FFF2-40B4-BE49-F238E27FC236}">
                  <a16:creationId xmlns:a16="http://schemas.microsoft.com/office/drawing/2014/main" id="{120840DF-42C4-4F71-A635-111DF4DB3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11">
              <a:extLst>
                <a:ext uri="{FF2B5EF4-FFF2-40B4-BE49-F238E27FC236}">
                  <a16:creationId xmlns:a16="http://schemas.microsoft.com/office/drawing/2014/main" id="{A80121FF-EF4E-4D09-B8F8-CB1749FCB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1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12">
              <a:extLst>
                <a:ext uri="{FF2B5EF4-FFF2-40B4-BE49-F238E27FC236}">
                  <a16:creationId xmlns:a16="http://schemas.microsoft.com/office/drawing/2014/main" id="{FD537B17-36BE-4AE0-9248-ED121A3D2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352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113">
              <a:extLst>
                <a:ext uri="{FF2B5EF4-FFF2-40B4-BE49-F238E27FC236}">
                  <a16:creationId xmlns:a16="http://schemas.microsoft.com/office/drawing/2014/main" id="{A80EAB76-AB7E-4337-BFDA-7A4257629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1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114">
              <a:extLst>
                <a:ext uri="{FF2B5EF4-FFF2-40B4-BE49-F238E27FC236}">
                  <a16:creationId xmlns:a16="http://schemas.microsoft.com/office/drawing/2014/main" id="{285B0974-2E71-4418-8A59-E0ADBFF97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112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26">
            <a:extLst>
              <a:ext uri="{FF2B5EF4-FFF2-40B4-BE49-F238E27FC236}">
                <a16:creationId xmlns:a16="http://schemas.microsoft.com/office/drawing/2014/main" id="{7437D396-4594-4C9C-9C6C-3A46A81C7D7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7086600" cy="381000"/>
            <a:chOff x="480" y="2736"/>
            <a:chExt cx="4464" cy="240"/>
          </a:xfrm>
        </p:grpSpPr>
        <p:sp>
          <p:nvSpPr>
            <p:cNvPr id="14374" name="Line 117">
              <a:extLst>
                <a:ext uri="{FF2B5EF4-FFF2-40B4-BE49-F238E27FC236}">
                  <a16:creationId xmlns:a16="http://schemas.microsoft.com/office/drawing/2014/main" id="{41F667E6-975A-42E4-9E54-6ED56C575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18">
              <a:extLst>
                <a:ext uri="{FF2B5EF4-FFF2-40B4-BE49-F238E27FC236}">
                  <a16:creationId xmlns:a16="http://schemas.microsoft.com/office/drawing/2014/main" id="{F7758746-4573-49C0-9AB7-1913719F8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19">
              <a:extLst>
                <a:ext uri="{FF2B5EF4-FFF2-40B4-BE49-F238E27FC236}">
                  <a16:creationId xmlns:a16="http://schemas.microsoft.com/office/drawing/2014/main" id="{6617D4B6-7D28-4CCB-98DF-AD0682926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120">
              <a:extLst>
                <a:ext uri="{FF2B5EF4-FFF2-40B4-BE49-F238E27FC236}">
                  <a16:creationId xmlns:a16="http://schemas.microsoft.com/office/drawing/2014/main" id="{0E5A6A06-0BD9-4EB9-AA6E-46EE21226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736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21">
              <a:extLst>
                <a:ext uri="{FF2B5EF4-FFF2-40B4-BE49-F238E27FC236}">
                  <a16:creationId xmlns:a16="http://schemas.microsoft.com/office/drawing/2014/main" id="{CE445C4E-4B65-44E4-BDB6-C1D5B72A4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22">
              <a:extLst>
                <a:ext uri="{FF2B5EF4-FFF2-40B4-BE49-F238E27FC236}">
                  <a16:creationId xmlns:a16="http://schemas.microsoft.com/office/drawing/2014/main" id="{8132CE84-CE3C-4E6B-9A2E-21218669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736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123">
              <a:extLst>
                <a:ext uri="{FF2B5EF4-FFF2-40B4-BE49-F238E27FC236}">
                  <a16:creationId xmlns:a16="http://schemas.microsoft.com/office/drawing/2014/main" id="{6E8D14DB-1DCA-4452-8B0A-95F1040BF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124">
              <a:extLst>
                <a:ext uri="{FF2B5EF4-FFF2-40B4-BE49-F238E27FC236}">
                  <a16:creationId xmlns:a16="http://schemas.microsoft.com/office/drawing/2014/main" id="{4BE6709A-81AA-4B1B-8613-4C149A04B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3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125">
              <a:extLst>
                <a:ext uri="{FF2B5EF4-FFF2-40B4-BE49-F238E27FC236}">
                  <a16:creationId xmlns:a16="http://schemas.microsoft.com/office/drawing/2014/main" id="{4C755D51-F9A2-421C-90BE-649AA6038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36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35">
            <a:extLst>
              <a:ext uri="{FF2B5EF4-FFF2-40B4-BE49-F238E27FC236}">
                <a16:creationId xmlns:a16="http://schemas.microsoft.com/office/drawing/2014/main" id="{4D472F35-D037-4C1F-8CDE-5CBA6951DDC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29200"/>
            <a:ext cx="7086600" cy="381000"/>
            <a:chOff x="480" y="3408"/>
            <a:chExt cx="4464" cy="240"/>
          </a:xfrm>
        </p:grpSpPr>
        <p:sp>
          <p:nvSpPr>
            <p:cNvPr id="14367" name="Line 128">
              <a:extLst>
                <a:ext uri="{FF2B5EF4-FFF2-40B4-BE49-F238E27FC236}">
                  <a16:creationId xmlns:a16="http://schemas.microsoft.com/office/drawing/2014/main" id="{D6EF70CA-21D0-415C-B6D2-F94244131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408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29">
              <a:extLst>
                <a:ext uri="{FF2B5EF4-FFF2-40B4-BE49-F238E27FC236}">
                  <a16:creationId xmlns:a16="http://schemas.microsoft.com/office/drawing/2014/main" id="{A3D0456D-D4D1-4F18-9D33-3F6B79804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30">
              <a:extLst>
                <a:ext uri="{FF2B5EF4-FFF2-40B4-BE49-F238E27FC236}">
                  <a16:creationId xmlns:a16="http://schemas.microsoft.com/office/drawing/2014/main" id="{2339BCC8-97C6-4901-AE91-2F4583BDA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10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31">
              <a:extLst>
                <a:ext uri="{FF2B5EF4-FFF2-40B4-BE49-F238E27FC236}">
                  <a16:creationId xmlns:a16="http://schemas.microsoft.com/office/drawing/2014/main" id="{9BD53922-A589-4B15-B008-4EF550675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40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32">
              <a:extLst>
                <a:ext uri="{FF2B5EF4-FFF2-40B4-BE49-F238E27FC236}">
                  <a16:creationId xmlns:a16="http://schemas.microsoft.com/office/drawing/2014/main" id="{1FEAB5E6-6B0A-42CB-A856-9D18B454C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648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33">
              <a:extLst>
                <a:ext uri="{FF2B5EF4-FFF2-40B4-BE49-F238E27FC236}">
                  <a16:creationId xmlns:a16="http://schemas.microsoft.com/office/drawing/2014/main" id="{721644AC-4316-470F-A9D2-0035214CD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40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34">
              <a:extLst>
                <a:ext uri="{FF2B5EF4-FFF2-40B4-BE49-F238E27FC236}">
                  <a16:creationId xmlns:a16="http://schemas.microsoft.com/office/drawing/2014/main" id="{64B52D57-EFDB-4775-87A1-1FFC04F2B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408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96" name="Oval 136">
            <a:extLst>
              <a:ext uri="{FF2B5EF4-FFF2-40B4-BE49-F238E27FC236}">
                <a16:creationId xmlns:a16="http://schemas.microsoft.com/office/drawing/2014/main" id="{F343ED6E-113E-4A58-A577-E7E0C0E7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6477000" cy="3200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7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Home work:</a:t>
            </a:r>
          </a:p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Self-study the sparse matrix</a:t>
            </a:r>
          </a:p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representation</a:t>
            </a:r>
          </a:p>
          <a:p>
            <a:pPr algn="ctr" eaLnBrk="1" hangingPunct="1">
              <a:defRPr/>
            </a:pPr>
            <a:endParaRPr lang="en-US" altLang="zh-CN" sz="3200" b="1" i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66" name="Text Box 137">
            <a:extLst>
              <a:ext uri="{FF2B5EF4-FFF2-40B4-BE49-F238E27FC236}">
                <a16:creationId xmlns:a16="http://schemas.microsoft.com/office/drawing/2014/main" id="{4874C5EE-B9D9-4048-A6C5-CA39F88C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69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F8957027-0120-41C1-9867-F2202A8A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1AF01141-CD28-433D-BB19-F53F87447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3.  Cursor Implementation of Linked Lists (</a:t>
            </a: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no pointer</a:t>
            </a:r>
            <a:r>
              <a:rPr lang="en-US" altLang="zh-CN" sz="2400" b="1" i="0"/>
              <a:t>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3F8D4C0-4060-4D52-AB62-4378B397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i="0">
                <a:sym typeface="Wingdings" panose="05000000000000000000" pitchFamily="2" charset="2"/>
              </a:rPr>
              <a:t> </a:t>
            </a:r>
            <a:r>
              <a:rPr lang="en-US" altLang="zh-CN" sz="2400" b="1" i="0"/>
              <a:t>Features that a linked list must have: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6F915FB0-EE96-40C3-B246-F8649F67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7239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zh-CN" sz="2000" b="1" i="0"/>
              <a:t>The data are stored in a collection of structures.  Each structure contains </a:t>
            </a:r>
            <a:r>
              <a:rPr lang="en-US" altLang="zh-CN" sz="2000" b="1" i="0">
                <a:solidFill>
                  <a:schemeClr val="hlink"/>
                </a:solidFill>
              </a:rPr>
              <a:t>data</a:t>
            </a:r>
            <a:r>
              <a:rPr lang="en-US" altLang="zh-CN" sz="2000" b="1" i="0"/>
              <a:t> and a pointer to the </a:t>
            </a:r>
            <a:r>
              <a:rPr lang="en-US" altLang="zh-CN" sz="2000" b="1" i="0">
                <a:solidFill>
                  <a:schemeClr val="hlink"/>
                </a:solidFill>
              </a:rPr>
              <a:t>next</a:t>
            </a:r>
            <a:r>
              <a:rPr lang="en-US" altLang="zh-CN" sz="2000" b="1" i="0"/>
              <a:t> structure.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zh-CN" sz="2000" b="1" i="0"/>
              <a:t>A new structure can be obtained from the system’s global memory by a call to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2000" b="1" i="0"/>
              <a:t> and released by a call to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2000" b="1" i="0"/>
              <a:t>.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E0A6A870-5F12-458D-B852-6083B35E0F8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92450"/>
            <a:ext cx="7010400" cy="869950"/>
            <a:chOff x="528" y="2016"/>
            <a:chExt cx="4416" cy="548"/>
          </a:xfrm>
        </p:grpSpPr>
        <p:sp>
          <p:nvSpPr>
            <p:cNvPr id="15382" name="Text Box 6">
              <a:extLst>
                <a:ext uri="{FF2B5EF4-FFF2-40B4-BE49-F238E27FC236}">
                  <a16:creationId xmlns:a16="http://schemas.microsoft.com/office/drawing/2014/main" id="{CEBC4C33-4464-404A-9CBF-912B2AD37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6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Cursor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Space</a:t>
              </a:r>
            </a:p>
          </p:txBody>
        </p:sp>
        <p:sp>
          <p:nvSpPr>
            <p:cNvPr id="15383" name="Text Box 7">
              <a:extLst>
                <a:ext uri="{FF2B5EF4-FFF2-40B4-BE49-F238E27FC236}">
                  <a16:creationId xmlns:a16="http://schemas.microsoft.com/office/drawing/2014/main" id="{13435CA6-AA24-4782-A240-8C672114C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5384" name="Rectangle 8">
              <a:extLst>
                <a:ext uri="{FF2B5EF4-FFF2-40B4-BE49-F238E27FC236}">
                  <a16:creationId xmlns:a16="http://schemas.microsoft.com/office/drawing/2014/main" id="{B72550CB-BD23-48F5-8E4A-3171B27D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5" name="Rectangle 9">
              <a:extLst>
                <a:ext uri="{FF2B5EF4-FFF2-40B4-BE49-F238E27FC236}">
                  <a16:creationId xmlns:a16="http://schemas.microsoft.com/office/drawing/2014/main" id="{8A06567A-F4D1-48BB-A405-3E10D783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6" name="Rectangle 10">
              <a:extLst>
                <a:ext uri="{FF2B5EF4-FFF2-40B4-BE49-F238E27FC236}">
                  <a16:creationId xmlns:a16="http://schemas.microsoft.com/office/drawing/2014/main" id="{E36D8C25-C2AF-4765-AB8F-ED492168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7" name="Rectangle 11">
              <a:extLst>
                <a:ext uri="{FF2B5EF4-FFF2-40B4-BE49-F238E27FC236}">
                  <a16:creationId xmlns:a16="http://schemas.microsoft.com/office/drawing/2014/main" id="{876485D1-0DBE-4BC6-9767-ADA83F28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8" name="Rectangle 12">
              <a:extLst>
                <a:ext uri="{FF2B5EF4-FFF2-40B4-BE49-F238E27FC236}">
                  <a16:creationId xmlns:a16="http://schemas.microsoft.com/office/drawing/2014/main" id="{C8A78582-4836-45A6-80F6-327C66E6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9" name="Rectangle 13">
              <a:extLst>
                <a:ext uri="{FF2B5EF4-FFF2-40B4-BE49-F238E27FC236}">
                  <a16:creationId xmlns:a16="http://schemas.microsoft.com/office/drawing/2014/main" id="{9DE7B57B-CAB7-4604-84E8-8D5FF6D46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0" name="Rectangle 14">
              <a:extLst>
                <a:ext uri="{FF2B5EF4-FFF2-40B4-BE49-F238E27FC236}">
                  <a16:creationId xmlns:a16="http://schemas.microsoft.com/office/drawing/2014/main" id="{9DC6D4A2-755E-479D-9E1E-45053517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1" name="Rectangle 15">
              <a:extLst>
                <a:ext uri="{FF2B5EF4-FFF2-40B4-BE49-F238E27FC236}">
                  <a16:creationId xmlns:a16="http://schemas.microsoft.com/office/drawing/2014/main" id="{0D6BB4A8-0D21-49F6-9FC1-FBD9E726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2" name="Rectangle 16">
              <a:extLst>
                <a:ext uri="{FF2B5EF4-FFF2-40B4-BE49-F238E27FC236}">
                  <a16:creationId xmlns:a16="http://schemas.microsoft.com/office/drawing/2014/main" id="{99E08C68-CCD8-4AE3-9BB0-C8BFABD4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3" name="Rectangle 17">
              <a:extLst>
                <a:ext uri="{FF2B5EF4-FFF2-40B4-BE49-F238E27FC236}">
                  <a16:creationId xmlns:a16="http://schemas.microsoft.com/office/drawing/2014/main" id="{80261C99-E9A3-49F2-A6A7-4EBE2B3E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4" name="Rectangle 18">
              <a:extLst>
                <a:ext uri="{FF2B5EF4-FFF2-40B4-BE49-F238E27FC236}">
                  <a16:creationId xmlns:a16="http://schemas.microsoft.com/office/drawing/2014/main" id="{E91B8133-8BF0-41A7-91B4-30856B42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5" name="Rectangle 19">
              <a:extLst>
                <a:ext uri="{FF2B5EF4-FFF2-40B4-BE49-F238E27FC236}">
                  <a16:creationId xmlns:a16="http://schemas.microsoft.com/office/drawing/2014/main" id="{9606528E-96B2-42D3-8C5B-FD6B798D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6" name="Rectangle 20">
              <a:extLst>
                <a:ext uri="{FF2B5EF4-FFF2-40B4-BE49-F238E27FC236}">
                  <a16:creationId xmlns:a16="http://schemas.microsoft.com/office/drawing/2014/main" id="{E7FBE7E4-EED5-4F5C-A2B6-C6E49FC5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7" name="Rectangle 21">
              <a:extLst>
                <a:ext uri="{FF2B5EF4-FFF2-40B4-BE49-F238E27FC236}">
                  <a16:creationId xmlns:a16="http://schemas.microsoft.com/office/drawing/2014/main" id="{625B9E30-4BFF-4BE0-AFC4-0979B0C5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8" name="Rectangle 22">
              <a:extLst>
                <a:ext uri="{FF2B5EF4-FFF2-40B4-BE49-F238E27FC236}">
                  <a16:creationId xmlns:a16="http://schemas.microsoft.com/office/drawing/2014/main" id="{CAB1D393-EA0B-4C56-95EE-D8D0A129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9" name="Rectangle 23">
              <a:extLst>
                <a:ext uri="{FF2B5EF4-FFF2-40B4-BE49-F238E27FC236}">
                  <a16:creationId xmlns:a16="http://schemas.microsoft.com/office/drawing/2014/main" id="{E3274F14-B915-4727-82F1-7DD3209F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0" name="Rectangle 24">
              <a:extLst>
                <a:ext uri="{FF2B5EF4-FFF2-40B4-BE49-F238E27FC236}">
                  <a16:creationId xmlns:a16="http://schemas.microsoft.com/office/drawing/2014/main" id="{AA9CD071-655D-4EED-AF5D-80E175A1B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1" name="Rectangle 25">
              <a:extLst>
                <a:ext uri="{FF2B5EF4-FFF2-40B4-BE49-F238E27FC236}">
                  <a16:creationId xmlns:a16="http://schemas.microsoft.com/office/drawing/2014/main" id="{F4EEA8EB-35C7-4E6F-AE10-4ADD69DF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2" name="Rectangle 26">
              <a:extLst>
                <a:ext uri="{FF2B5EF4-FFF2-40B4-BE49-F238E27FC236}">
                  <a16:creationId xmlns:a16="http://schemas.microsoft.com/office/drawing/2014/main" id="{7569A99D-4058-4C4D-87A4-4D3FA376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3" name="Rectangle 27">
              <a:extLst>
                <a:ext uri="{FF2B5EF4-FFF2-40B4-BE49-F238E27FC236}">
                  <a16:creationId xmlns:a16="http://schemas.microsoft.com/office/drawing/2014/main" id="{F9C85E8B-2CE4-4CC0-B8D9-0CDBB21D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4" name="Rectangle 28">
              <a:extLst>
                <a:ext uri="{FF2B5EF4-FFF2-40B4-BE49-F238E27FC236}">
                  <a16:creationId xmlns:a16="http://schemas.microsoft.com/office/drawing/2014/main" id="{961E3E64-73CA-43AA-8C3F-E5694CD4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5" name="Rectangle 29">
              <a:extLst>
                <a:ext uri="{FF2B5EF4-FFF2-40B4-BE49-F238E27FC236}">
                  <a16:creationId xmlns:a16="http://schemas.microsoft.com/office/drawing/2014/main" id="{6FF3DEEB-F953-47FB-AC84-76594E46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6" name="Rectangle 30">
              <a:extLst>
                <a:ext uri="{FF2B5EF4-FFF2-40B4-BE49-F238E27FC236}">
                  <a16:creationId xmlns:a16="http://schemas.microsoft.com/office/drawing/2014/main" id="{BEA8D271-1031-4C3E-81CC-0146E6E58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7" name="Rectangle 31">
              <a:extLst>
                <a:ext uri="{FF2B5EF4-FFF2-40B4-BE49-F238E27FC236}">
                  <a16:creationId xmlns:a16="http://schemas.microsoft.com/office/drawing/2014/main" id="{72E59563-1734-4E21-BFE6-F1036D70F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8" name="Rectangle 32">
              <a:extLst>
                <a:ext uri="{FF2B5EF4-FFF2-40B4-BE49-F238E27FC236}">
                  <a16:creationId xmlns:a16="http://schemas.microsoft.com/office/drawing/2014/main" id="{055C1A35-0055-4609-9AE6-BDF3CD97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9" name="Rectangle 33">
              <a:extLst>
                <a:ext uri="{FF2B5EF4-FFF2-40B4-BE49-F238E27FC236}">
                  <a16:creationId xmlns:a16="http://schemas.microsoft.com/office/drawing/2014/main" id="{7AC5D74F-057F-4137-B6BA-DAEF88A9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10" name="Rectangle 36">
              <a:extLst>
                <a:ext uri="{FF2B5EF4-FFF2-40B4-BE49-F238E27FC236}">
                  <a16:creationId xmlns:a16="http://schemas.microsoft.com/office/drawing/2014/main" id="{56D8E133-B79C-436C-AF3B-158B1092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5411" name="Rectangle 37">
              <a:extLst>
                <a:ext uri="{FF2B5EF4-FFF2-40B4-BE49-F238E27FC236}">
                  <a16:creationId xmlns:a16="http://schemas.microsoft.com/office/drawing/2014/main" id="{968A2DFE-98DE-41BC-952A-D54D3857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5412" name="Rectangle 38">
              <a:extLst>
                <a:ext uri="{FF2B5EF4-FFF2-40B4-BE49-F238E27FC236}">
                  <a16:creationId xmlns:a16="http://schemas.microsoft.com/office/drawing/2014/main" id="{45E7FFEA-8C14-496D-B49D-D8D5E984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5413" name="Rectangle 39">
              <a:extLst>
                <a:ext uri="{FF2B5EF4-FFF2-40B4-BE49-F238E27FC236}">
                  <a16:creationId xmlns:a16="http://schemas.microsoft.com/office/drawing/2014/main" id="{04C898D0-1702-464A-A1D6-76FADE821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5414" name="Rectangle 40">
              <a:extLst>
                <a:ext uri="{FF2B5EF4-FFF2-40B4-BE49-F238E27FC236}">
                  <a16:creationId xmlns:a16="http://schemas.microsoft.com/office/drawing/2014/main" id="{13947038-84C6-4072-9BE8-1B079B17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1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92F751B9-D5F4-4E60-BD5B-5FCDB4DDE53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21088"/>
            <a:ext cx="4953000" cy="228600"/>
            <a:chOff x="1824" y="2448"/>
            <a:chExt cx="3120" cy="144"/>
          </a:xfrm>
        </p:grpSpPr>
        <p:sp>
          <p:nvSpPr>
            <p:cNvPr id="15377" name="Rectangle 43">
              <a:extLst>
                <a:ext uri="{FF2B5EF4-FFF2-40B4-BE49-F238E27FC236}">
                  <a16:creationId xmlns:a16="http://schemas.microsoft.com/office/drawing/2014/main" id="{C33E711E-194A-474B-93CA-6496F3D3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78" name="Rectangle 44">
              <a:extLst>
                <a:ext uri="{FF2B5EF4-FFF2-40B4-BE49-F238E27FC236}">
                  <a16:creationId xmlns:a16="http://schemas.microsoft.com/office/drawing/2014/main" id="{F438322C-40AD-4370-A855-F204EA60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79" name="Rectangle 45">
              <a:extLst>
                <a:ext uri="{FF2B5EF4-FFF2-40B4-BE49-F238E27FC236}">
                  <a16:creationId xmlns:a16="http://schemas.microsoft.com/office/drawing/2014/main" id="{2CE69081-716B-4F9A-9984-30B8DD12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380" name="Rectangle 46">
              <a:extLst>
                <a:ext uri="{FF2B5EF4-FFF2-40B4-BE49-F238E27FC236}">
                  <a16:creationId xmlns:a16="http://schemas.microsoft.com/office/drawing/2014/main" id="{85A2898E-DD6E-4878-96C4-0E07A5C70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S-1</a:t>
              </a:r>
            </a:p>
          </p:txBody>
        </p:sp>
        <p:sp>
          <p:nvSpPr>
            <p:cNvPr id="15381" name="Rectangle 47">
              <a:extLst>
                <a:ext uri="{FF2B5EF4-FFF2-40B4-BE49-F238E27FC236}">
                  <a16:creationId xmlns:a16="http://schemas.microsoft.com/office/drawing/2014/main" id="{F76FD046-3267-4FE2-8DF5-EAD5C4931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31245FE2-309C-4D3F-9E0A-E780D21F660B}"/>
              </a:ext>
            </a:extLst>
          </p:cNvPr>
          <p:cNvGrpSpPr>
            <a:grpSpLocks/>
          </p:cNvGrpSpPr>
          <p:nvPr/>
        </p:nvGrpSpPr>
        <p:grpSpPr bwMode="auto">
          <a:xfrm>
            <a:off x="3133725" y="3810000"/>
            <a:ext cx="4486275" cy="150813"/>
            <a:chOff x="1974" y="2544"/>
            <a:chExt cx="2826" cy="95"/>
          </a:xfrm>
        </p:grpSpPr>
        <p:sp>
          <p:nvSpPr>
            <p:cNvPr id="15372" name="Arc 49">
              <a:extLst>
                <a:ext uri="{FF2B5EF4-FFF2-40B4-BE49-F238E27FC236}">
                  <a16:creationId xmlns:a16="http://schemas.microsoft.com/office/drawing/2014/main" id="{7058FE21-B9D2-49F9-8E64-1DCC924F6AD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1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Arc 51">
              <a:extLst>
                <a:ext uri="{FF2B5EF4-FFF2-40B4-BE49-F238E27FC236}">
                  <a16:creationId xmlns:a16="http://schemas.microsoft.com/office/drawing/2014/main" id="{006C2CF9-6963-40D4-9C7F-2FE8C6C920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Arc 52">
              <a:extLst>
                <a:ext uri="{FF2B5EF4-FFF2-40B4-BE49-F238E27FC236}">
                  <a16:creationId xmlns:a16="http://schemas.microsoft.com/office/drawing/2014/main" id="{7AA34AE3-C265-461A-8CC4-78E0ABFC39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9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Arc 53">
              <a:extLst>
                <a:ext uri="{FF2B5EF4-FFF2-40B4-BE49-F238E27FC236}">
                  <a16:creationId xmlns:a16="http://schemas.microsoft.com/office/drawing/2014/main" id="{A8148F35-BF9A-44BD-BE5D-EA0915B369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41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Arc 54">
              <a:extLst>
                <a:ext uri="{FF2B5EF4-FFF2-40B4-BE49-F238E27FC236}">
                  <a16:creationId xmlns:a16="http://schemas.microsoft.com/office/drawing/2014/main" id="{408DE0CF-33D5-4541-BF43-77DC61DD8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5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39" name="Freeform 55">
            <a:extLst>
              <a:ext uri="{FF2B5EF4-FFF2-40B4-BE49-F238E27FC236}">
                <a16:creationId xmlns:a16="http://schemas.microsoft.com/office/drawing/2014/main" id="{8FC93F4C-9703-4BA1-A346-35690A0F04E9}"/>
              </a:ext>
            </a:extLst>
          </p:cNvPr>
          <p:cNvSpPr>
            <a:spLocks/>
          </p:cNvSpPr>
          <p:nvPr/>
        </p:nvSpPr>
        <p:spPr bwMode="auto">
          <a:xfrm>
            <a:off x="2997200" y="3886200"/>
            <a:ext cx="4737100" cy="355600"/>
          </a:xfrm>
          <a:custGeom>
            <a:avLst/>
            <a:gdLst>
              <a:gd name="T0" fmla="*/ 2147483646 w 2984"/>
              <a:gd name="T1" fmla="*/ 0 h 224"/>
              <a:gd name="T2" fmla="*/ 2147483646 w 2984"/>
              <a:gd name="T3" fmla="*/ 2147483646 h 224"/>
              <a:gd name="T4" fmla="*/ 2147483646 w 2984"/>
              <a:gd name="T5" fmla="*/ 2147483646 h 224"/>
              <a:gd name="T6" fmla="*/ 2147483646 w 2984"/>
              <a:gd name="T7" fmla="*/ 2147483646 h 224"/>
              <a:gd name="T8" fmla="*/ 2147483646 w 2984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4"/>
              <a:gd name="T16" fmla="*/ 0 h 224"/>
              <a:gd name="T17" fmla="*/ 2984 w 298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4" h="224">
                <a:moveTo>
                  <a:pt x="2960" y="0"/>
                </a:moveTo>
                <a:cubicBezTo>
                  <a:pt x="2972" y="56"/>
                  <a:pt x="2984" y="112"/>
                  <a:pt x="2816" y="144"/>
                </a:cubicBezTo>
                <a:cubicBezTo>
                  <a:pt x="2648" y="176"/>
                  <a:pt x="2368" y="184"/>
                  <a:pt x="1952" y="192"/>
                </a:cubicBezTo>
                <a:cubicBezTo>
                  <a:pt x="1536" y="200"/>
                  <a:pt x="640" y="224"/>
                  <a:pt x="320" y="192"/>
                </a:cubicBezTo>
                <a:cubicBezTo>
                  <a:pt x="0" y="160"/>
                  <a:pt x="16" y="80"/>
                  <a:pt x="3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1" name="AutoShape 97" descr="再生纸">
            <a:extLst>
              <a:ext uri="{FF2B5EF4-FFF2-40B4-BE49-F238E27FC236}">
                <a16:creationId xmlns:a16="http://schemas.microsoft.com/office/drawing/2014/main" id="{A5D187BB-175E-4A4B-83DE-420FBC4B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5800"/>
            <a:ext cx="6858000" cy="13716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5163" indent="-665163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>
                <a:solidFill>
                  <a:schemeClr val="hlink"/>
                </a:solidFill>
              </a:rPr>
              <a:t>Note:</a:t>
            </a:r>
            <a:r>
              <a:rPr lang="en-US" altLang="zh-CN" sz="2000" b="1" i="0"/>
              <a:t> The interface for the cursor implementation (given in Figure 3.27 on p. 52) is identical to the pointer implementation (given in Figure 3.6 on p. 40).</a:t>
            </a:r>
          </a:p>
        </p:txBody>
      </p:sp>
      <p:sp>
        <p:nvSpPr>
          <p:cNvPr id="15371" name="Text Box 98">
            <a:extLst>
              <a:ext uri="{FF2B5EF4-FFF2-40B4-BE49-F238E27FC236}">
                <a16:creationId xmlns:a16="http://schemas.microsoft.com/office/drawing/2014/main" id="{6022BA10-DF42-4FED-914C-4D1E8537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589" grpId="0" autoUpdateAnimBg="0"/>
      <p:bldP spid="6768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4735144-E0D9-46A4-A403-6CC18650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CF421164-F938-453B-8BAA-A1F7F8E27F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"/>
            <a:ext cx="6248400" cy="1117600"/>
            <a:chOff x="1008" y="2832"/>
            <a:chExt cx="3936" cy="704"/>
          </a:xfrm>
        </p:grpSpPr>
        <p:sp>
          <p:nvSpPr>
            <p:cNvPr id="16451" name="Text Box 4">
              <a:extLst>
                <a:ext uri="{FF2B5EF4-FFF2-40B4-BE49-F238E27FC236}">
                  <a16:creationId xmlns:a16="http://schemas.microsoft.com/office/drawing/2014/main" id="{4D2E998F-CE1B-464F-A982-DFB2FD17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6452" name="Rectangle 5">
              <a:extLst>
                <a:ext uri="{FF2B5EF4-FFF2-40B4-BE49-F238E27FC236}">
                  <a16:creationId xmlns:a16="http://schemas.microsoft.com/office/drawing/2014/main" id="{BC1363E7-1DB8-4FC9-8917-BD8A832D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3" name="Rectangle 6">
              <a:extLst>
                <a:ext uri="{FF2B5EF4-FFF2-40B4-BE49-F238E27FC236}">
                  <a16:creationId xmlns:a16="http://schemas.microsoft.com/office/drawing/2014/main" id="{772B3C76-AFC5-4A2B-8C79-928D857A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4" name="Rectangle 7">
              <a:extLst>
                <a:ext uri="{FF2B5EF4-FFF2-40B4-BE49-F238E27FC236}">
                  <a16:creationId xmlns:a16="http://schemas.microsoft.com/office/drawing/2014/main" id="{4B925F8C-F19E-460C-BCA0-AA1F8079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5" name="Rectangle 8">
              <a:extLst>
                <a:ext uri="{FF2B5EF4-FFF2-40B4-BE49-F238E27FC236}">
                  <a16:creationId xmlns:a16="http://schemas.microsoft.com/office/drawing/2014/main" id="{7662C6FD-0AD8-404A-AE86-32C10D02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56" name="Rectangle 9">
              <a:extLst>
                <a:ext uri="{FF2B5EF4-FFF2-40B4-BE49-F238E27FC236}">
                  <a16:creationId xmlns:a16="http://schemas.microsoft.com/office/drawing/2014/main" id="{5C47E243-A5A2-4D64-8E2D-9BE5C8EF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7" name="Rectangle 10">
              <a:extLst>
                <a:ext uri="{FF2B5EF4-FFF2-40B4-BE49-F238E27FC236}">
                  <a16:creationId xmlns:a16="http://schemas.microsoft.com/office/drawing/2014/main" id="{684A34EA-B020-4BA5-8FF1-1F9130D04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8" name="Rectangle 11">
              <a:extLst>
                <a:ext uri="{FF2B5EF4-FFF2-40B4-BE49-F238E27FC236}">
                  <a16:creationId xmlns:a16="http://schemas.microsoft.com/office/drawing/2014/main" id="{9F1F0DD4-EB41-462C-8D72-84E2C713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9" name="Rectangle 12">
              <a:extLst>
                <a:ext uri="{FF2B5EF4-FFF2-40B4-BE49-F238E27FC236}">
                  <a16:creationId xmlns:a16="http://schemas.microsoft.com/office/drawing/2014/main" id="{309C51A7-68C8-4CFB-85D1-887F5F336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0" name="Rectangle 13">
              <a:extLst>
                <a:ext uri="{FF2B5EF4-FFF2-40B4-BE49-F238E27FC236}">
                  <a16:creationId xmlns:a16="http://schemas.microsoft.com/office/drawing/2014/main" id="{BC974A75-7977-4B18-8248-3EAD4BB5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1" name="Rectangle 14">
              <a:extLst>
                <a:ext uri="{FF2B5EF4-FFF2-40B4-BE49-F238E27FC236}">
                  <a16:creationId xmlns:a16="http://schemas.microsoft.com/office/drawing/2014/main" id="{D7743A1C-E3A1-407C-B637-B3762D1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2" name="Rectangle 15">
              <a:extLst>
                <a:ext uri="{FF2B5EF4-FFF2-40B4-BE49-F238E27FC236}">
                  <a16:creationId xmlns:a16="http://schemas.microsoft.com/office/drawing/2014/main" id="{0E0245F5-08C4-476C-822A-29462AA7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3" name="Rectangle 16">
              <a:extLst>
                <a:ext uri="{FF2B5EF4-FFF2-40B4-BE49-F238E27FC236}">
                  <a16:creationId xmlns:a16="http://schemas.microsoft.com/office/drawing/2014/main" id="{BCCD97FF-3F19-4F26-877E-3DBEF615C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4" name="Rectangle 17">
              <a:extLst>
                <a:ext uri="{FF2B5EF4-FFF2-40B4-BE49-F238E27FC236}">
                  <a16:creationId xmlns:a16="http://schemas.microsoft.com/office/drawing/2014/main" id="{46F22FF9-7E01-4348-9333-DD39B59C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5" name="Rectangle 18">
              <a:extLst>
                <a:ext uri="{FF2B5EF4-FFF2-40B4-BE49-F238E27FC236}">
                  <a16:creationId xmlns:a16="http://schemas.microsoft.com/office/drawing/2014/main" id="{840E02AA-986E-4389-9CDD-9A1FB8AF6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6" name="Rectangle 19">
              <a:extLst>
                <a:ext uri="{FF2B5EF4-FFF2-40B4-BE49-F238E27FC236}">
                  <a16:creationId xmlns:a16="http://schemas.microsoft.com/office/drawing/2014/main" id="{14D6A636-E724-4A46-9DFF-3007791FB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7" name="Rectangle 20">
              <a:extLst>
                <a:ext uri="{FF2B5EF4-FFF2-40B4-BE49-F238E27FC236}">
                  <a16:creationId xmlns:a16="http://schemas.microsoft.com/office/drawing/2014/main" id="{AE5137CD-C2CB-427E-9EB0-4992804B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68" name="Rectangle 21">
              <a:extLst>
                <a:ext uri="{FF2B5EF4-FFF2-40B4-BE49-F238E27FC236}">
                  <a16:creationId xmlns:a16="http://schemas.microsoft.com/office/drawing/2014/main" id="{51DF7550-4D7C-4995-87DD-7E44BEC6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9" name="Rectangle 22">
              <a:extLst>
                <a:ext uri="{FF2B5EF4-FFF2-40B4-BE49-F238E27FC236}">
                  <a16:creationId xmlns:a16="http://schemas.microsoft.com/office/drawing/2014/main" id="{323BF881-67B3-4F23-B936-6638503F7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0" name="Rectangle 23">
              <a:extLst>
                <a:ext uri="{FF2B5EF4-FFF2-40B4-BE49-F238E27FC236}">
                  <a16:creationId xmlns:a16="http://schemas.microsoft.com/office/drawing/2014/main" id="{045D05AC-5B0A-40C2-8049-C410F383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S-2</a:t>
              </a:r>
            </a:p>
          </p:txBody>
        </p:sp>
        <p:sp>
          <p:nvSpPr>
            <p:cNvPr id="16471" name="Rectangle 24">
              <a:extLst>
                <a:ext uri="{FF2B5EF4-FFF2-40B4-BE49-F238E27FC236}">
                  <a16:creationId xmlns:a16="http://schemas.microsoft.com/office/drawing/2014/main" id="{A6640D6B-C465-4ADD-999A-FA943FDB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2" name="Rectangle 25">
              <a:extLst>
                <a:ext uri="{FF2B5EF4-FFF2-40B4-BE49-F238E27FC236}">
                  <a16:creationId xmlns:a16="http://schemas.microsoft.com/office/drawing/2014/main" id="{83B340E8-FF77-46B7-9FCA-2F665F2E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3" name="Rectangle 26">
              <a:extLst>
                <a:ext uri="{FF2B5EF4-FFF2-40B4-BE49-F238E27FC236}">
                  <a16:creationId xmlns:a16="http://schemas.microsoft.com/office/drawing/2014/main" id="{0D126E04-7556-4A8C-AC8F-64D02785B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4" name="Rectangle 27">
              <a:extLst>
                <a:ext uri="{FF2B5EF4-FFF2-40B4-BE49-F238E27FC236}">
                  <a16:creationId xmlns:a16="http://schemas.microsoft.com/office/drawing/2014/main" id="{0709C88D-E35C-4359-A10D-1DA55B2C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5" name="Rectangle 28">
              <a:extLst>
                <a:ext uri="{FF2B5EF4-FFF2-40B4-BE49-F238E27FC236}">
                  <a16:creationId xmlns:a16="http://schemas.microsoft.com/office/drawing/2014/main" id="{F8E83C30-1304-4AF3-9B6E-4E2AF616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6" name="Rectangle 29">
              <a:extLst>
                <a:ext uri="{FF2B5EF4-FFF2-40B4-BE49-F238E27FC236}">
                  <a16:creationId xmlns:a16="http://schemas.microsoft.com/office/drawing/2014/main" id="{3BDB7BCA-A894-4859-891A-6890E870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477" name="Rectangle 30">
              <a:extLst>
                <a:ext uri="{FF2B5EF4-FFF2-40B4-BE49-F238E27FC236}">
                  <a16:creationId xmlns:a16="http://schemas.microsoft.com/office/drawing/2014/main" id="{775D82E0-4B76-4012-ABA1-3DC860D7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8" name="Rectangle 31">
              <a:extLst>
                <a:ext uri="{FF2B5EF4-FFF2-40B4-BE49-F238E27FC236}">
                  <a16:creationId xmlns:a16="http://schemas.microsoft.com/office/drawing/2014/main" id="{AC4DE062-D530-4ED8-9CD1-20DC9E92D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6479" name="Rectangle 32">
              <a:extLst>
                <a:ext uri="{FF2B5EF4-FFF2-40B4-BE49-F238E27FC236}">
                  <a16:creationId xmlns:a16="http://schemas.microsoft.com/office/drawing/2014/main" id="{431B12E0-AC44-432D-8BC5-34DB150DB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480" name="Rectangle 33">
              <a:extLst>
                <a:ext uri="{FF2B5EF4-FFF2-40B4-BE49-F238E27FC236}">
                  <a16:creationId xmlns:a16="http://schemas.microsoft.com/office/drawing/2014/main" id="{936280A0-C089-4FEF-B8A4-72620C89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6481" name="Rectangle 34">
              <a:extLst>
                <a:ext uri="{FF2B5EF4-FFF2-40B4-BE49-F238E27FC236}">
                  <a16:creationId xmlns:a16="http://schemas.microsoft.com/office/drawing/2014/main" id="{36341AED-1E15-4344-8091-9D823F5CB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6482" name="Rectangle 35">
              <a:extLst>
                <a:ext uri="{FF2B5EF4-FFF2-40B4-BE49-F238E27FC236}">
                  <a16:creationId xmlns:a16="http://schemas.microsoft.com/office/drawing/2014/main" id="{55D963F4-2D95-44BE-BB05-4BF2EFE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  <p:sp>
          <p:nvSpPr>
            <p:cNvPr id="16483" name="Freeform 36">
              <a:extLst>
                <a:ext uri="{FF2B5EF4-FFF2-40B4-BE49-F238E27FC236}">
                  <a16:creationId xmlns:a16="http://schemas.microsoft.com/office/drawing/2014/main" id="{9DAF4158-DEAE-451E-B542-330A0DDFE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12"/>
              <a:ext cx="2784" cy="224"/>
            </a:xfrm>
            <a:custGeom>
              <a:avLst/>
              <a:gdLst>
                <a:gd name="T0" fmla="*/ 2404 w 2984"/>
                <a:gd name="T1" fmla="*/ 0 h 224"/>
                <a:gd name="T2" fmla="*/ 2287 w 2984"/>
                <a:gd name="T3" fmla="*/ 144 h 224"/>
                <a:gd name="T4" fmla="*/ 1585 w 2984"/>
                <a:gd name="T5" fmla="*/ 192 h 224"/>
                <a:gd name="T6" fmla="*/ 260 w 2984"/>
                <a:gd name="T7" fmla="*/ 192 h 224"/>
                <a:gd name="T8" fmla="*/ 26 w 2984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4"/>
                <a:gd name="T16" fmla="*/ 0 h 224"/>
                <a:gd name="T17" fmla="*/ 2984 w 2984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4" h="224">
                  <a:moveTo>
                    <a:pt x="2960" y="0"/>
                  </a:moveTo>
                  <a:cubicBezTo>
                    <a:pt x="2972" y="56"/>
                    <a:pt x="2984" y="112"/>
                    <a:pt x="2816" y="144"/>
                  </a:cubicBezTo>
                  <a:cubicBezTo>
                    <a:pt x="2648" y="176"/>
                    <a:pt x="2368" y="184"/>
                    <a:pt x="1952" y="192"/>
                  </a:cubicBezTo>
                  <a:cubicBezTo>
                    <a:pt x="1536" y="200"/>
                    <a:pt x="640" y="224"/>
                    <a:pt x="320" y="192"/>
                  </a:cubicBezTo>
                  <a:cubicBezTo>
                    <a:pt x="0" y="160"/>
                    <a:pt x="16" y="80"/>
                    <a:pt x="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37">
              <a:extLst>
                <a:ext uri="{FF2B5EF4-FFF2-40B4-BE49-F238E27FC236}">
                  <a16:creationId xmlns:a16="http://schemas.microsoft.com/office/drawing/2014/main" id="{EE74EFD4-BAB5-4632-86F1-BCDE5537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31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Freeform 38">
              <a:extLst>
                <a:ext uri="{FF2B5EF4-FFF2-40B4-BE49-F238E27FC236}">
                  <a16:creationId xmlns:a16="http://schemas.microsoft.com/office/drawing/2014/main" id="{CFBAB46F-EB39-433A-A712-B29DA2F00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31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39">
              <a:extLst>
                <a:ext uri="{FF2B5EF4-FFF2-40B4-BE49-F238E27FC236}">
                  <a16:creationId xmlns:a16="http://schemas.microsoft.com/office/drawing/2014/main" id="{20ABC872-6E97-4317-8F82-4B849983B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3312"/>
              <a:ext cx="1448" cy="112"/>
            </a:xfrm>
            <a:custGeom>
              <a:avLst/>
              <a:gdLst>
                <a:gd name="T0" fmla="*/ 0 w 1448"/>
                <a:gd name="T1" fmla="*/ 0 h 112"/>
                <a:gd name="T2" fmla="*/ 240 w 1448"/>
                <a:gd name="T3" fmla="*/ 96 h 112"/>
                <a:gd name="T4" fmla="*/ 1248 w 1448"/>
                <a:gd name="T5" fmla="*/ 96 h 112"/>
                <a:gd name="T6" fmla="*/ 1440 w 1448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8"/>
                <a:gd name="T13" fmla="*/ 0 h 112"/>
                <a:gd name="T14" fmla="*/ 1448 w 1448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8" h="112">
                  <a:moveTo>
                    <a:pt x="0" y="0"/>
                  </a:moveTo>
                  <a:cubicBezTo>
                    <a:pt x="16" y="40"/>
                    <a:pt x="32" y="80"/>
                    <a:pt x="240" y="96"/>
                  </a:cubicBezTo>
                  <a:cubicBezTo>
                    <a:pt x="448" y="112"/>
                    <a:pt x="1048" y="112"/>
                    <a:pt x="1248" y="96"/>
                  </a:cubicBezTo>
                  <a:cubicBezTo>
                    <a:pt x="1448" y="80"/>
                    <a:pt x="1444" y="40"/>
                    <a:pt x="144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48" name="Text Box 40">
            <a:extLst>
              <a:ext uri="{FF2B5EF4-FFF2-40B4-BE49-F238E27FC236}">
                <a16:creationId xmlns:a16="http://schemas.microsoft.com/office/drawing/2014/main" id="{BFE5F9B9-8593-43FF-89FD-FD6774B79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malloc: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02F3BE05-AE65-4B36-8587-0E363B80537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066800"/>
            <a:ext cx="457200" cy="609600"/>
            <a:chOff x="2064" y="720"/>
            <a:chExt cx="288" cy="384"/>
          </a:xfrm>
        </p:grpSpPr>
        <p:sp>
          <p:nvSpPr>
            <p:cNvPr id="16449" name="Rectangle 41">
              <a:extLst>
                <a:ext uri="{FF2B5EF4-FFF2-40B4-BE49-F238E27FC236}">
                  <a16:creationId xmlns:a16="http://schemas.microsoft.com/office/drawing/2014/main" id="{B5FA9C7F-8B97-4A3B-97EB-9C7AD951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450" name="Line 42">
              <a:extLst>
                <a:ext uri="{FF2B5EF4-FFF2-40B4-BE49-F238E27FC236}">
                  <a16:creationId xmlns:a16="http://schemas.microsoft.com/office/drawing/2014/main" id="{845AC89F-7F2D-40B2-A0F4-AD2A99636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720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52" name="Text Box 44">
            <a:extLst>
              <a:ext uri="{FF2B5EF4-FFF2-40B4-BE49-F238E27FC236}">
                <a16:creationId xmlns:a16="http://schemas.microsoft.com/office/drawing/2014/main" id="{986E7994-3C4F-48B2-A117-57FFC333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p = CursorSpace[ 0 ].Next ;</a:t>
            </a: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8ED9D0E6-8FDF-472E-97D7-6EA2C8811D8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066800"/>
            <a:ext cx="1828800" cy="177800"/>
            <a:chOff x="1728" y="2352"/>
            <a:chExt cx="1152" cy="112"/>
          </a:xfrm>
        </p:grpSpPr>
        <p:sp>
          <p:nvSpPr>
            <p:cNvPr id="16447" name="Freeform 79">
              <a:extLst>
                <a:ext uri="{FF2B5EF4-FFF2-40B4-BE49-F238E27FC236}">
                  <a16:creationId xmlns:a16="http://schemas.microsoft.com/office/drawing/2014/main" id="{FC5EFAF1-7D73-4FB2-9B3C-784AAD571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5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80">
              <a:extLst>
                <a:ext uri="{FF2B5EF4-FFF2-40B4-BE49-F238E27FC236}">
                  <a16:creationId xmlns:a16="http://schemas.microsoft.com/office/drawing/2014/main" id="{E58E6862-882F-4468-847B-C42978F5E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35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91" name="Freeform 83">
            <a:extLst>
              <a:ext uri="{FF2B5EF4-FFF2-40B4-BE49-F238E27FC236}">
                <a16:creationId xmlns:a16="http://schemas.microsoft.com/office/drawing/2014/main" id="{D604FE10-8FBE-4448-934A-D55458B96DB4}"/>
              </a:ext>
            </a:extLst>
          </p:cNvPr>
          <p:cNvSpPr>
            <a:spLocks/>
          </p:cNvSpPr>
          <p:nvPr/>
        </p:nvSpPr>
        <p:spPr bwMode="auto">
          <a:xfrm>
            <a:off x="2743200" y="1066800"/>
            <a:ext cx="1828800" cy="266700"/>
          </a:xfrm>
          <a:custGeom>
            <a:avLst/>
            <a:gdLst>
              <a:gd name="T0" fmla="*/ 0 w 1152"/>
              <a:gd name="T1" fmla="*/ 0 h 168"/>
              <a:gd name="T2" fmla="*/ 2147483646 w 1152"/>
              <a:gd name="T3" fmla="*/ 2147483646 h 168"/>
              <a:gd name="T4" fmla="*/ 2147483646 w 1152"/>
              <a:gd name="T5" fmla="*/ 2147483646 h 168"/>
              <a:gd name="T6" fmla="*/ 2147483646 w 115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168"/>
              <a:gd name="T14" fmla="*/ 1152 w 115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168">
                <a:moveTo>
                  <a:pt x="0" y="0"/>
                </a:moveTo>
                <a:cubicBezTo>
                  <a:pt x="16" y="60"/>
                  <a:pt x="32" y="120"/>
                  <a:pt x="192" y="144"/>
                </a:cubicBezTo>
                <a:cubicBezTo>
                  <a:pt x="352" y="168"/>
                  <a:pt x="800" y="168"/>
                  <a:pt x="960" y="144"/>
                </a:cubicBezTo>
                <a:cubicBezTo>
                  <a:pt x="1120" y="120"/>
                  <a:pt x="1136" y="60"/>
                  <a:pt x="115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984B72A0-FA87-4CE0-840A-BEEFDDE46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CursorSpace[ 0 ].Next = CursorSpace[ p ].Next ;</a:t>
            </a:r>
          </a:p>
        </p:txBody>
      </p:sp>
      <p:sp>
        <p:nvSpPr>
          <p:cNvPr id="68693" name="Rectangle 85">
            <a:extLst>
              <a:ext uri="{FF2B5EF4-FFF2-40B4-BE49-F238E27FC236}">
                <a16:creationId xmlns:a16="http://schemas.microsoft.com/office/drawing/2014/main" id="{BBA6A197-7B30-4678-BA19-1E1B1014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86">
            <a:extLst>
              <a:ext uri="{FF2B5EF4-FFF2-40B4-BE49-F238E27FC236}">
                <a16:creationId xmlns:a16="http://schemas.microsoft.com/office/drawing/2014/main" id="{A9293EF6-47BE-45F7-8B21-E58D53BF03F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6248400" cy="1117600"/>
            <a:chOff x="1008" y="2832"/>
            <a:chExt cx="3936" cy="704"/>
          </a:xfrm>
        </p:grpSpPr>
        <p:sp>
          <p:nvSpPr>
            <p:cNvPr id="16411" name="Text Box 87">
              <a:extLst>
                <a:ext uri="{FF2B5EF4-FFF2-40B4-BE49-F238E27FC236}">
                  <a16:creationId xmlns:a16="http://schemas.microsoft.com/office/drawing/2014/main" id="{8FCEBE4E-F1D7-4A24-84CE-74B6B9E6E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6412" name="Rectangle 88">
              <a:extLst>
                <a:ext uri="{FF2B5EF4-FFF2-40B4-BE49-F238E27FC236}">
                  <a16:creationId xmlns:a16="http://schemas.microsoft.com/office/drawing/2014/main" id="{B100FBA5-DCB6-4AD8-A213-1DC990E3C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3" name="Rectangle 89">
              <a:extLst>
                <a:ext uri="{FF2B5EF4-FFF2-40B4-BE49-F238E27FC236}">
                  <a16:creationId xmlns:a16="http://schemas.microsoft.com/office/drawing/2014/main" id="{84948F96-F6BB-45AE-8874-4EE43320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4" name="Rectangle 90">
              <a:extLst>
                <a:ext uri="{FF2B5EF4-FFF2-40B4-BE49-F238E27FC236}">
                  <a16:creationId xmlns:a16="http://schemas.microsoft.com/office/drawing/2014/main" id="{009246E9-3130-4B6F-9F1A-4846588D1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5" name="Rectangle 91">
              <a:extLst>
                <a:ext uri="{FF2B5EF4-FFF2-40B4-BE49-F238E27FC236}">
                  <a16:creationId xmlns:a16="http://schemas.microsoft.com/office/drawing/2014/main" id="{A91A4195-996C-42D3-8BD5-134F113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16" name="Rectangle 92">
              <a:extLst>
                <a:ext uri="{FF2B5EF4-FFF2-40B4-BE49-F238E27FC236}">
                  <a16:creationId xmlns:a16="http://schemas.microsoft.com/office/drawing/2014/main" id="{551D5F3D-B446-4362-A612-B63D4CEC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7" name="Rectangle 93">
              <a:extLst>
                <a:ext uri="{FF2B5EF4-FFF2-40B4-BE49-F238E27FC236}">
                  <a16:creationId xmlns:a16="http://schemas.microsoft.com/office/drawing/2014/main" id="{D8366CD9-F1A3-42E9-B1E7-4153587A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8" name="Rectangle 94">
              <a:extLst>
                <a:ext uri="{FF2B5EF4-FFF2-40B4-BE49-F238E27FC236}">
                  <a16:creationId xmlns:a16="http://schemas.microsoft.com/office/drawing/2014/main" id="{DD7D6294-7D21-425F-8A1B-320EAA18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9" name="Rectangle 95">
              <a:extLst>
                <a:ext uri="{FF2B5EF4-FFF2-40B4-BE49-F238E27FC236}">
                  <a16:creationId xmlns:a16="http://schemas.microsoft.com/office/drawing/2014/main" id="{C7521F5B-171F-4197-8218-96F34BB19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0" name="Rectangle 96">
              <a:extLst>
                <a:ext uri="{FF2B5EF4-FFF2-40B4-BE49-F238E27FC236}">
                  <a16:creationId xmlns:a16="http://schemas.microsoft.com/office/drawing/2014/main" id="{6CB0853D-D375-4E73-87A6-5BE227C87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1" name="Rectangle 97">
              <a:extLst>
                <a:ext uri="{FF2B5EF4-FFF2-40B4-BE49-F238E27FC236}">
                  <a16:creationId xmlns:a16="http://schemas.microsoft.com/office/drawing/2014/main" id="{847DC5A5-A8D9-4033-8550-FA150E5CB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2" name="Rectangle 98">
              <a:extLst>
                <a:ext uri="{FF2B5EF4-FFF2-40B4-BE49-F238E27FC236}">
                  <a16:creationId xmlns:a16="http://schemas.microsoft.com/office/drawing/2014/main" id="{7841B2B6-3384-47DB-A296-C8C39DED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3" name="Rectangle 99">
              <a:extLst>
                <a:ext uri="{FF2B5EF4-FFF2-40B4-BE49-F238E27FC236}">
                  <a16:creationId xmlns:a16="http://schemas.microsoft.com/office/drawing/2014/main" id="{209B1A05-9446-4CDC-AF28-67907053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4" name="Rectangle 100">
              <a:extLst>
                <a:ext uri="{FF2B5EF4-FFF2-40B4-BE49-F238E27FC236}">
                  <a16:creationId xmlns:a16="http://schemas.microsoft.com/office/drawing/2014/main" id="{97B7DDBB-BA98-40A7-824F-53F2FF8E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5" name="Rectangle 101">
              <a:extLst>
                <a:ext uri="{FF2B5EF4-FFF2-40B4-BE49-F238E27FC236}">
                  <a16:creationId xmlns:a16="http://schemas.microsoft.com/office/drawing/2014/main" id="{B0C1864D-91E3-461D-991C-4894C199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6" name="Rectangle 102">
              <a:extLst>
                <a:ext uri="{FF2B5EF4-FFF2-40B4-BE49-F238E27FC236}">
                  <a16:creationId xmlns:a16="http://schemas.microsoft.com/office/drawing/2014/main" id="{8C416E4D-24E8-406C-9D37-2DE8012A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7" name="Rectangle 103">
              <a:extLst>
                <a:ext uri="{FF2B5EF4-FFF2-40B4-BE49-F238E27FC236}">
                  <a16:creationId xmlns:a16="http://schemas.microsoft.com/office/drawing/2014/main" id="{FD717C36-15D9-4987-B438-904E7EF5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28" name="Rectangle 104">
              <a:extLst>
                <a:ext uri="{FF2B5EF4-FFF2-40B4-BE49-F238E27FC236}">
                  <a16:creationId xmlns:a16="http://schemas.microsoft.com/office/drawing/2014/main" id="{3E76C4DF-AF71-4993-AA49-33A1B28E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9" name="Rectangle 105">
              <a:extLst>
                <a:ext uri="{FF2B5EF4-FFF2-40B4-BE49-F238E27FC236}">
                  <a16:creationId xmlns:a16="http://schemas.microsoft.com/office/drawing/2014/main" id="{9373E7E4-BA12-4DC9-B62D-C2935F3E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0" name="Rectangle 106">
              <a:extLst>
                <a:ext uri="{FF2B5EF4-FFF2-40B4-BE49-F238E27FC236}">
                  <a16:creationId xmlns:a16="http://schemas.microsoft.com/office/drawing/2014/main" id="{9E7080B0-1CD0-4C95-AA59-809E3C983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S-2</a:t>
              </a:r>
            </a:p>
          </p:txBody>
        </p:sp>
        <p:sp>
          <p:nvSpPr>
            <p:cNvPr id="16431" name="Rectangle 107">
              <a:extLst>
                <a:ext uri="{FF2B5EF4-FFF2-40B4-BE49-F238E27FC236}">
                  <a16:creationId xmlns:a16="http://schemas.microsoft.com/office/drawing/2014/main" id="{A5360526-4833-4F92-AC27-2E3D38093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2" name="Rectangle 108">
              <a:extLst>
                <a:ext uri="{FF2B5EF4-FFF2-40B4-BE49-F238E27FC236}">
                  <a16:creationId xmlns:a16="http://schemas.microsoft.com/office/drawing/2014/main" id="{9EAB1498-481A-4BC3-AFDE-F4000EAA1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3" name="Rectangle 109">
              <a:extLst>
                <a:ext uri="{FF2B5EF4-FFF2-40B4-BE49-F238E27FC236}">
                  <a16:creationId xmlns:a16="http://schemas.microsoft.com/office/drawing/2014/main" id="{3C66E518-8230-4F5A-BB60-38F15CE7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4" name="Rectangle 110">
              <a:extLst>
                <a:ext uri="{FF2B5EF4-FFF2-40B4-BE49-F238E27FC236}">
                  <a16:creationId xmlns:a16="http://schemas.microsoft.com/office/drawing/2014/main" id="{C6048F04-7E35-4158-8B3C-1EEF78A59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5" name="Rectangle 111">
              <a:extLst>
                <a:ext uri="{FF2B5EF4-FFF2-40B4-BE49-F238E27FC236}">
                  <a16:creationId xmlns:a16="http://schemas.microsoft.com/office/drawing/2014/main" id="{E63153BD-F4B4-445B-BEA3-C5188D86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6" name="Rectangle 112">
              <a:extLst>
                <a:ext uri="{FF2B5EF4-FFF2-40B4-BE49-F238E27FC236}">
                  <a16:creationId xmlns:a16="http://schemas.microsoft.com/office/drawing/2014/main" id="{83820FF1-40F8-4D6A-A0FA-DA730850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437" name="Rectangle 113">
              <a:extLst>
                <a:ext uri="{FF2B5EF4-FFF2-40B4-BE49-F238E27FC236}">
                  <a16:creationId xmlns:a16="http://schemas.microsoft.com/office/drawing/2014/main" id="{72035A17-0702-44CD-88CF-1D9F5212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8" name="Rectangle 114">
              <a:extLst>
                <a:ext uri="{FF2B5EF4-FFF2-40B4-BE49-F238E27FC236}">
                  <a16:creationId xmlns:a16="http://schemas.microsoft.com/office/drawing/2014/main" id="{A4C17D6C-E291-4AFD-B9F7-D7F951D1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6439" name="Rectangle 115">
              <a:extLst>
                <a:ext uri="{FF2B5EF4-FFF2-40B4-BE49-F238E27FC236}">
                  <a16:creationId xmlns:a16="http://schemas.microsoft.com/office/drawing/2014/main" id="{4BBB36A8-9C7A-49DE-B9DC-423AC266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440" name="Rectangle 116">
              <a:extLst>
                <a:ext uri="{FF2B5EF4-FFF2-40B4-BE49-F238E27FC236}">
                  <a16:creationId xmlns:a16="http://schemas.microsoft.com/office/drawing/2014/main" id="{F53B7D78-2766-404F-B6E5-105A50A9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6441" name="Rectangle 117">
              <a:extLst>
                <a:ext uri="{FF2B5EF4-FFF2-40B4-BE49-F238E27FC236}">
                  <a16:creationId xmlns:a16="http://schemas.microsoft.com/office/drawing/2014/main" id="{9E4A66A7-1794-4D9B-BAE4-8E08328A6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6442" name="Rectangle 118">
              <a:extLst>
                <a:ext uri="{FF2B5EF4-FFF2-40B4-BE49-F238E27FC236}">
                  <a16:creationId xmlns:a16="http://schemas.microsoft.com/office/drawing/2014/main" id="{0C749190-52D1-4E2B-AF90-8431493B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  <p:sp>
          <p:nvSpPr>
            <p:cNvPr id="16443" name="Freeform 119">
              <a:extLst>
                <a:ext uri="{FF2B5EF4-FFF2-40B4-BE49-F238E27FC236}">
                  <a16:creationId xmlns:a16="http://schemas.microsoft.com/office/drawing/2014/main" id="{049BFD2E-16F6-49D0-90DA-26A23924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12"/>
              <a:ext cx="2784" cy="224"/>
            </a:xfrm>
            <a:custGeom>
              <a:avLst/>
              <a:gdLst>
                <a:gd name="T0" fmla="*/ 2404 w 2984"/>
                <a:gd name="T1" fmla="*/ 0 h 224"/>
                <a:gd name="T2" fmla="*/ 2287 w 2984"/>
                <a:gd name="T3" fmla="*/ 144 h 224"/>
                <a:gd name="T4" fmla="*/ 1585 w 2984"/>
                <a:gd name="T5" fmla="*/ 192 h 224"/>
                <a:gd name="T6" fmla="*/ 260 w 2984"/>
                <a:gd name="T7" fmla="*/ 192 h 224"/>
                <a:gd name="T8" fmla="*/ 26 w 2984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4"/>
                <a:gd name="T16" fmla="*/ 0 h 224"/>
                <a:gd name="T17" fmla="*/ 2984 w 2984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4" h="224">
                  <a:moveTo>
                    <a:pt x="2960" y="0"/>
                  </a:moveTo>
                  <a:cubicBezTo>
                    <a:pt x="2972" y="56"/>
                    <a:pt x="2984" y="112"/>
                    <a:pt x="2816" y="144"/>
                  </a:cubicBezTo>
                  <a:cubicBezTo>
                    <a:pt x="2648" y="176"/>
                    <a:pt x="2368" y="184"/>
                    <a:pt x="1952" y="192"/>
                  </a:cubicBezTo>
                  <a:cubicBezTo>
                    <a:pt x="1536" y="200"/>
                    <a:pt x="640" y="224"/>
                    <a:pt x="320" y="192"/>
                  </a:cubicBezTo>
                  <a:cubicBezTo>
                    <a:pt x="0" y="160"/>
                    <a:pt x="16" y="80"/>
                    <a:pt x="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120">
              <a:extLst>
                <a:ext uri="{FF2B5EF4-FFF2-40B4-BE49-F238E27FC236}">
                  <a16:creationId xmlns:a16="http://schemas.microsoft.com/office/drawing/2014/main" id="{D6CFDD30-48A7-4D3C-A52E-2F9BA5CA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31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121">
              <a:extLst>
                <a:ext uri="{FF2B5EF4-FFF2-40B4-BE49-F238E27FC236}">
                  <a16:creationId xmlns:a16="http://schemas.microsoft.com/office/drawing/2014/main" id="{CF21CF72-529F-4DD7-B9B1-17F363907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31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122">
              <a:extLst>
                <a:ext uri="{FF2B5EF4-FFF2-40B4-BE49-F238E27FC236}">
                  <a16:creationId xmlns:a16="http://schemas.microsoft.com/office/drawing/2014/main" id="{526F8F2E-4433-4624-910E-120EC2EF3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3312"/>
              <a:ext cx="1448" cy="112"/>
            </a:xfrm>
            <a:custGeom>
              <a:avLst/>
              <a:gdLst>
                <a:gd name="T0" fmla="*/ 0 w 1448"/>
                <a:gd name="T1" fmla="*/ 0 h 112"/>
                <a:gd name="T2" fmla="*/ 240 w 1448"/>
                <a:gd name="T3" fmla="*/ 96 h 112"/>
                <a:gd name="T4" fmla="*/ 1248 w 1448"/>
                <a:gd name="T5" fmla="*/ 96 h 112"/>
                <a:gd name="T6" fmla="*/ 1440 w 1448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8"/>
                <a:gd name="T13" fmla="*/ 0 h 112"/>
                <a:gd name="T14" fmla="*/ 1448 w 1448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8" h="112">
                  <a:moveTo>
                    <a:pt x="0" y="0"/>
                  </a:moveTo>
                  <a:cubicBezTo>
                    <a:pt x="16" y="40"/>
                    <a:pt x="32" y="80"/>
                    <a:pt x="240" y="96"/>
                  </a:cubicBezTo>
                  <a:cubicBezTo>
                    <a:pt x="448" y="112"/>
                    <a:pt x="1048" y="112"/>
                    <a:pt x="1248" y="96"/>
                  </a:cubicBezTo>
                  <a:cubicBezTo>
                    <a:pt x="1448" y="80"/>
                    <a:pt x="1444" y="40"/>
                    <a:pt x="144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3">
            <a:extLst>
              <a:ext uri="{FF2B5EF4-FFF2-40B4-BE49-F238E27FC236}">
                <a16:creationId xmlns:a16="http://schemas.microsoft.com/office/drawing/2014/main" id="{3120507E-705F-4A71-95A2-157B9DAD60D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457200" cy="609600"/>
            <a:chOff x="2064" y="720"/>
            <a:chExt cx="288" cy="384"/>
          </a:xfrm>
        </p:grpSpPr>
        <p:sp>
          <p:nvSpPr>
            <p:cNvPr id="16409" name="Rectangle 124">
              <a:extLst>
                <a:ext uri="{FF2B5EF4-FFF2-40B4-BE49-F238E27FC236}">
                  <a16:creationId xmlns:a16="http://schemas.microsoft.com/office/drawing/2014/main" id="{58D658B5-36C0-45DE-9A55-EDCBCFFA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410" name="Line 125">
              <a:extLst>
                <a:ext uri="{FF2B5EF4-FFF2-40B4-BE49-F238E27FC236}">
                  <a16:creationId xmlns:a16="http://schemas.microsoft.com/office/drawing/2014/main" id="{A106DCFF-87BD-41F5-970F-CE3E7FB4B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720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734" name="Text Box 126">
            <a:extLst>
              <a:ext uri="{FF2B5EF4-FFF2-40B4-BE49-F238E27FC236}">
                <a16:creationId xmlns:a16="http://schemas.microsoft.com/office/drawing/2014/main" id="{D0F4427A-E262-4DA2-A725-4F584F72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free(p):</a:t>
            </a:r>
          </a:p>
        </p:txBody>
      </p:sp>
      <p:sp>
        <p:nvSpPr>
          <p:cNvPr id="68735" name="Rectangle 127">
            <a:extLst>
              <a:ext uri="{FF2B5EF4-FFF2-40B4-BE49-F238E27FC236}">
                <a16:creationId xmlns:a16="http://schemas.microsoft.com/office/drawing/2014/main" id="{B8D9AB6C-8F92-457D-8A6B-739DA27D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737" name="Text Box 129">
            <a:extLst>
              <a:ext uri="{FF2B5EF4-FFF2-40B4-BE49-F238E27FC236}">
                <a16:creationId xmlns:a16="http://schemas.microsoft.com/office/drawing/2014/main" id="{0D1285B7-2D30-4761-A5AA-303E79EE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p ].Next = CursorSpace[ 0 ].Next ;</a:t>
            </a:r>
          </a:p>
        </p:txBody>
      </p:sp>
      <p:sp>
        <p:nvSpPr>
          <p:cNvPr id="68738" name="Freeform 130">
            <a:extLst>
              <a:ext uri="{FF2B5EF4-FFF2-40B4-BE49-F238E27FC236}">
                <a16:creationId xmlns:a16="http://schemas.microsoft.com/office/drawing/2014/main" id="{A80374B0-FAA3-4CAA-B1D5-A758931DA0E1}"/>
              </a:ext>
            </a:extLst>
          </p:cNvPr>
          <p:cNvSpPr>
            <a:spLocks/>
          </p:cNvSpPr>
          <p:nvPr/>
        </p:nvSpPr>
        <p:spPr bwMode="auto">
          <a:xfrm>
            <a:off x="3429000" y="2667000"/>
            <a:ext cx="2286000" cy="609600"/>
          </a:xfrm>
          <a:custGeom>
            <a:avLst/>
            <a:gdLst>
              <a:gd name="T0" fmla="*/ 2147483646 w 1440"/>
              <a:gd name="T1" fmla="*/ 2147483646 h 384"/>
              <a:gd name="T2" fmla="*/ 2147483646 w 1440"/>
              <a:gd name="T3" fmla="*/ 2147483646 h 384"/>
              <a:gd name="T4" fmla="*/ 2147483646 w 1440"/>
              <a:gd name="T5" fmla="*/ 2147483646 h 384"/>
              <a:gd name="T6" fmla="*/ 0 w 1440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384"/>
              <a:gd name="T14" fmla="*/ 1440 w 14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384">
                <a:moveTo>
                  <a:pt x="1440" y="384"/>
                </a:moveTo>
                <a:cubicBezTo>
                  <a:pt x="1392" y="268"/>
                  <a:pt x="1344" y="152"/>
                  <a:pt x="1152" y="96"/>
                </a:cubicBezTo>
                <a:cubicBezTo>
                  <a:pt x="960" y="40"/>
                  <a:pt x="480" y="0"/>
                  <a:pt x="288" y="48"/>
                </a:cubicBezTo>
                <a:cubicBezTo>
                  <a:pt x="96" y="96"/>
                  <a:pt x="48" y="240"/>
                  <a:pt x="0" y="3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35">
            <a:extLst>
              <a:ext uri="{FF2B5EF4-FFF2-40B4-BE49-F238E27FC236}">
                <a16:creationId xmlns:a16="http://schemas.microsoft.com/office/drawing/2014/main" id="{69866777-F1AC-405F-9C46-878575A60AC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76600"/>
            <a:ext cx="914400" cy="406400"/>
            <a:chOff x="1584" y="2208"/>
            <a:chExt cx="576" cy="256"/>
          </a:xfrm>
        </p:grpSpPr>
        <p:sp>
          <p:nvSpPr>
            <p:cNvPr id="16407" name="Freeform 132">
              <a:extLst>
                <a:ext uri="{FF2B5EF4-FFF2-40B4-BE49-F238E27FC236}">
                  <a16:creationId xmlns:a16="http://schemas.microsoft.com/office/drawing/2014/main" id="{9A74F196-BC98-48FD-9FC5-5D5F7537A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5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Rectangle 134">
              <a:extLst>
                <a:ext uri="{FF2B5EF4-FFF2-40B4-BE49-F238E27FC236}">
                  <a16:creationId xmlns:a16="http://schemas.microsoft.com/office/drawing/2014/main" id="{73AE7A41-06F3-49E4-918F-8D76F9EF2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08"/>
              <a:ext cx="2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68744" name="Text Box 136">
            <a:extLst>
              <a:ext uri="{FF2B5EF4-FFF2-40B4-BE49-F238E27FC236}">
                <a16:creationId xmlns:a16="http://schemas.microsoft.com/office/drawing/2014/main" id="{4A8CDCAE-1363-4ECA-A9D5-77035699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CursorSpace[ 0 ].Next = p ;</a:t>
            </a:r>
          </a:p>
        </p:txBody>
      </p:sp>
      <p:sp>
        <p:nvSpPr>
          <p:cNvPr id="68745" name="Freeform 137">
            <a:extLst>
              <a:ext uri="{FF2B5EF4-FFF2-40B4-BE49-F238E27FC236}">
                <a16:creationId xmlns:a16="http://schemas.microsoft.com/office/drawing/2014/main" id="{293EBAA5-A6BE-48F0-A903-CA5CB5ECD1C1}"/>
              </a:ext>
            </a:extLst>
          </p:cNvPr>
          <p:cNvSpPr>
            <a:spLocks/>
          </p:cNvSpPr>
          <p:nvPr/>
        </p:nvSpPr>
        <p:spPr bwMode="auto">
          <a:xfrm>
            <a:off x="2743200" y="3505200"/>
            <a:ext cx="2895600" cy="266700"/>
          </a:xfrm>
          <a:custGeom>
            <a:avLst/>
            <a:gdLst>
              <a:gd name="T0" fmla="*/ 0 w 1824"/>
              <a:gd name="T1" fmla="*/ 0 h 168"/>
              <a:gd name="T2" fmla="*/ 2147483646 w 1824"/>
              <a:gd name="T3" fmla="*/ 2147483646 h 168"/>
              <a:gd name="T4" fmla="*/ 2147483646 w 1824"/>
              <a:gd name="T5" fmla="*/ 2147483646 h 168"/>
              <a:gd name="T6" fmla="*/ 2147483646 w 1824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68"/>
              <a:gd name="T14" fmla="*/ 1824 w 182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68">
                <a:moveTo>
                  <a:pt x="0" y="0"/>
                </a:moveTo>
                <a:cubicBezTo>
                  <a:pt x="24" y="60"/>
                  <a:pt x="48" y="120"/>
                  <a:pt x="288" y="144"/>
                </a:cubicBezTo>
                <a:cubicBezTo>
                  <a:pt x="528" y="168"/>
                  <a:pt x="1184" y="168"/>
                  <a:pt x="1440" y="144"/>
                </a:cubicBezTo>
                <a:cubicBezTo>
                  <a:pt x="1696" y="120"/>
                  <a:pt x="1760" y="60"/>
                  <a:pt x="182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746" name="AutoShape 138" descr="再生纸">
            <a:extLst>
              <a:ext uri="{FF2B5EF4-FFF2-40B4-BE49-F238E27FC236}">
                <a16:creationId xmlns:a16="http://schemas.microsoft.com/office/drawing/2014/main" id="{1FCCAF00-CC72-4F8D-A961-C6953DFE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4038600" cy="1524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190500" indent="-1905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>
                <a:solidFill>
                  <a:schemeClr val="hlink"/>
                </a:solidFill>
              </a:rPr>
              <a:t>Note:</a:t>
            </a:r>
            <a:r>
              <a:rPr lang="en-US" altLang="zh-CN" sz="2000" b="1" i="0"/>
              <a:t> The cursor implementation is usually significantly </a:t>
            </a:r>
            <a:r>
              <a:rPr lang="en-US" altLang="zh-CN" sz="2000" b="1" i="0">
                <a:solidFill>
                  <a:srgbClr val="FF0000"/>
                </a:solidFill>
              </a:rPr>
              <a:t>faster</a:t>
            </a:r>
            <a:r>
              <a:rPr lang="en-US" altLang="zh-CN" sz="2000" b="1" i="0">
                <a:solidFill>
                  <a:schemeClr val="hlink"/>
                </a:solidFill>
              </a:rPr>
              <a:t> </a:t>
            </a:r>
            <a:r>
              <a:rPr lang="en-US" altLang="zh-CN" sz="2000" b="1" i="0"/>
              <a:t>because of the lack of memory management routines.</a:t>
            </a:r>
          </a:p>
        </p:txBody>
      </p:sp>
      <p:sp>
        <p:nvSpPr>
          <p:cNvPr id="68747" name="AutoShape 139">
            <a:extLst>
              <a:ext uri="{FF2B5EF4-FFF2-40B4-BE49-F238E27FC236}">
                <a16:creationId xmlns:a16="http://schemas.microsoft.com/office/drawing/2014/main" id="{37E13053-BE23-4676-A89E-24DD759DF1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" y="4953000"/>
            <a:ext cx="3352800" cy="1524000"/>
          </a:xfrm>
          <a:prstGeom prst="horizontalScroll">
            <a:avLst>
              <a:gd name="adj" fmla="val 6667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Read operation implementations given in Figures 3.31-3.35</a:t>
            </a:r>
          </a:p>
        </p:txBody>
      </p:sp>
      <p:sp>
        <p:nvSpPr>
          <p:cNvPr id="16406" name="Text Box 141">
            <a:extLst>
              <a:ext uri="{FF2B5EF4-FFF2-40B4-BE49-F238E27FC236}">
                <a16:creationId xmlns:a16="http://schemas.microsoft.com/office/drawing/2014/main" id="{4960E597-3413-414D-A01D-239E3106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utoUpdateAnimBg="0"/>
      <p:bldP spid="68652" grpId="0" autoUpdateAnimBg="0"/>
      <p:bldP spid="68692" grpId="0" autoUpdateAnimBg="0"/>
      <p:bldP spid="68693" grpId="0" animBg="1" autoUpdateAnimBg="0"/>
      <p:bldP spid="68734" grpId="0" autoUpdateAnimBg="0"/>
      <p:bldP spid="68735" grpId="0" animBg="1" autoUpdateAnimBg="0"/>
      <p:bldP spid="68737" grpId="0" autoUpdateAnimBg="0"/>
      <p:bldP spid="68744" grpId="0" autoUpdateAnimBg="0"/>
      <p:bldP spid="68746" grpId="0" animBg="1" autoUpdateAnimBg="0"/>
      <p:bldP spid="6874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7D1314E5-7C7B-4383-86B5-A96AA7EC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>
                <a:sym typeface="Webdings" panose="05030102010509060703" pitchFamily="18" charset="2"/>
              </a:rPr>
              <a:t>§2  The List ADT</a:t>
            </a:r>
            <a:endParaRPr lang="en-US" altLang="zh-CN" sz="2800" b="1" i="0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FC4253E1-199F-4FBD-A288-2A880DEC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Objects</a:t>
            </a:r>
            <a:r>
              <a:rPr lang="en-US" altLang="zh-CN" sz="2400" b="1" i="0"/>
              <a:t>:  ( item</a:t>
            </a:r>
            <a:r>
              <a:rPr lang="en-US" altLang="zh-CN" sz="2400" b="1" i="0" baseline="-25000"/>
              <a:t>0</a:t>
            </a:r>
            <a:r>
              <a:rPr lang="en-US" altLang="zh-CN" sz="2400" b="1" i="0"/>
              <a:t>, item</a:t>
            </a:r>
            <a:r>
              <a:rPr lang="en-US" altLang="zh-CN" sz="2400" b="1" i="0" baseline="-25000"/>
              <a:t>1</a:t>
            </a:r>
            <a:r>
              <a:rPr lang="en-US" altLang="zh-CN" sz="2400" b="1" i="0"/>
              <a:t>,  </a:t>
            </a:r>
            <a:r>
              <a:rPr lang="en-US" altLang="zh-CN" sz="2400" b="1" i="0">
                <a:sym typeface="Symbol" panose="05050102010706020507" pitchFamily="18" charset="2"/>
              </a:rPr>
              <a:t></a:t>
            </a:r>
            <a:r>
              <a:rPr lang="en-US" altLang="zh-CN" sz="2400" b="1" i="0"/>
              <a:t> , item</a:t>
            </a:r>
            <a:r>
              <a:rPr lang="en-US" altLang="zh-CN" sz="2400" b="1" baseline="-25000"/>
              <a:t>N</a:t>
            </a:r>
            <a:r>
              <a:rPr lang="en-US" altLang="zh-CN" sz="2400" b="1" i="0" baseline="-25000">
                <a:sym typeface="Symbol" panose="05050102010706020507" pitchFamily="18" charset="2"/>
              </a:rPr>
              <a:t></a:t>
            </a:r>
            <a:r>
              <a:rPr lang="en-US" altLang="zh-CN" sz="2400" b="1" i="0" baseline="-25000"/>
              <a:t>1 </a:t>
            </a:r>
            <a:r>
              <a:rPr lang="en-US" altLang="zh-CN" sz="2400" b="1" i="0"/>
              <a:t>)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576B4638-EC4A-4501-9C11-373EE07F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14513"/>
            <a:ext cx="7924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Operations</a:t>
            </a:r>
            <a:r>
              <a:rPr lang="en-US" altLang="zh-CN" sz="2400" b="1" i="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the length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1">
                <a:sym typeface="Wingdings" panose="05000000000000000000" pitchFamily="2" charset="2"/>
              </a:rPr>
              <a:t>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of a list.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Printing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all the items in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Making an empty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list.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en-US" altLang="zh-CN" sz="2400" b="1">
                <a:sym typeface="Wingdings" panose="05000000000000000000" pitchFamily="2" charset="2"/>
              </a:rPr>
              <a:t>k-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th item from a list, 0 </a:t>
            </a:r>
            <a:r>
              <a:rPr lang="en-US" altLang="zh-CN" sz="2000" b="1" i="0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sym typeface="Wingdings" panose="05000000000000000000" pitchFamily="2" charset="2"/>
              </a:rPr>
              <a:t>k &lt; 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Inserting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 new item after the </a:t>
            </a:r>
            <a:r>
              <a:rPr lang="en-US" altLang="zh-CN" sz="2400" b="1">
                <a:sym typeface="Wingdings" panose="05000000000000000000" pitchFamily="2" charset="2"/>
              </a:rPr>
              <a:t>k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-th item of a list, 0 </a:t>
            </a:r>
            <a:r>
              <a:rPr lang="en-US" altLang="zh-CN" sz="2000" b="1" i="0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sym typeface="Wingdings" panose="05000000000000000000" pitchFamily="2" charset="2"/>
              </a:rPr>
              <a:t>k &lt; 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an item from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next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the current item from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previous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the current item from a list.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454FE556-ABC2-4B55-9891-15D2FC29A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ADT:</a:t>
            </a:r>
            <a:endParaRPr lang="en-US" altLang="zh-CN" sz="2000" b="1" i="0">
              <a:latin typeface="Arial" panose="020B0604020202020204" pitchFamily="34" charset="0"/>
            </a:endParaRP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C195D585-521A-4097-B72A-2F478F44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4006DBA8-AC1B-4DDD-A385-11EC741E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60" name="AutoShape 8">
            <a:extLst>
              <a:ext uri="{FF2B5EF4-FFF2-40B4-BE49-F238E27FC236}">
                <a16:creationId xmlns:a16="http://schemas.microsoft.com/office/drawing/2014/main" id="{A2D48ADD-4FC4-43D5-894D-E9FAB223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61" name="AutoShape 9">
            <a:extLst>
              <a:ext uri="{FF2B5EF4-FFF2-40B4-BE49-F238E27FC236}">
                <a16:creationId xmlns:a16="http://schemas.microsoft.com/office/drawing/2014/main" id="{29439B42-3871-4827-934D-6FB12B53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514600" cy="914400"/>
          </a:xfrm>
          <a:prstGeom prst="wedgeEllipseCallout">
            <a:avLst>
              <a:gd name="adj1" fmla="val -92741"/>
              <a:gd name="adj2" fmla="val 16441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Why after?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B3F72B7A-C448-4459-9C5A-9902883E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utoUpdateAnimBg="0"/>
      <p:bldP spid="49157" grpId="0" autoUpdateAnimBg="0"/>
      <p:bldP spid="49158" grpId="0" animBg="1"/>
      <p:bldP spid="49159" grpId="0" animBg="1"/>
      <p:bldP spid="49160" grpId="0" animBg="1"/>
      <p:bldP spid="491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554E685-D74D-4A59-84FF-15BB90A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1.  Simple Array implementation of Lists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91D8D6CC-B900-46E0-8D94-957732DB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AA3D1F65-C835-4F9D-A034-10E75D1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array[ </a:t>
            </a:r>
            <a:r>
              <a:rPr lang="en-US" altLang="zh-CN" sz="2400" b="1"/>
              <a:t>i</a:t>
            </a:r>
            <a:r>
              <a:rPr lang="en-US" altLang="zh-CN" sz="2400" b="1" i="0"/>
              <a:t> ] = item</a:t>
            </a:r>
            <a:r>
              <a:rPr lang="en-US" altLang="zh-CN" sz="2400" b="1" baseline="-25000"/>
              <a:t>i</a:t>
            </a:r>
            <a:endParaRPr lang="en-US" altLang="zh-CN" sz="2400" i="0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86AD1126-2974-4A98-8246-52623257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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MaxSize</a:t>
            </a:r>
            <a:r>
              <a:rPr lang="en-US" altLang="zh-CN" sz="2400" b="1" i="0"/>
              <a:t> has to be estimated.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4DA277C-6605-414F-BFED-FD1AFE03048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762000"/>
            <a:ext cx="2133600" cy="1447800"/>
            <a:chOff x="3024" y="672"/>
            <a:chExt cx="1344" cy="912"/>
          </a:xfrm>
        </p:grpSpPr>
        <p:sp>
          <p:nvSpPr>
            <p:cNvPr id="5132" name="Rectangle 7">
              <a:extLst>
                <a:ext uri="{FF2B5EF4-FFF2-40B4-BE49-F238E27FC236}">
                  <a16:creationId xmlns:a16="http://schemas.microsoft.com/office/drawing/2014/main" id="{9E581BDA-5C50-4258-A5BA-617CAA73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Address</a:t>
              </a:r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D22D70FA-160F-479A-8032-8B84813A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672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Content</a:t>
              </a:r>
            </a:p>
          </p:txBody>
        </p:sp>
        <p:sp>
          <p:nvSpPr>
            <p:cNvPr id="5134" name="Rectangle 9">
              <a:extLst>
                <a:ext uri="{FF2B5EF4-FFF2-40B4-BE49-F238E27FC236}">
                  <a16:creationId xmlns:a16="http://schemas.microsoft.com/office/drawing/2014/main" id="{4E493CCD-B323-4C67-A790-82698C2B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array+</a:t>
              </a:r>
              <a:r>
                <a:rPr lang="en-US" altLang="zh-CN" sz="1800" b="1"/>
                <a:t>i</a:t>
              </a:r>
              <a:endParaRPr lang="en-US" altLang="zh-CN" sz="1800" b="1" i="0"/>
            </a:p>
          </p:txBody>
        </p:sp>
        <p:sp>
          <p:nvSpPr>
            <p:cNvPr id="5135" name="Rectangle 10">
              <a:extLst>
                <a:ext uri="{FF2B5EF4-FFF2-40B4-BE49-F238E27FC236}">
                  <a16:creationId xmlns:a16="http://schemas.microsoft.com/office/drawing/2014/main" id="{D440490D-78A4-447C-8AE7-2BB2D8F6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item</a:t>
              </a:r>
              <a:r>
                <a:rPr lang="en-US" altLang="zh-CN" sz="1800" b="1" baseline="-25000"/>
                <a:t>i</a:t>
              </a:r>
              <a:endParaRPr lang="en-US" altLang="zh-CN" sz="1800" b="1" i="0"/>
            </a:p>
          </p:txBody>
        </p:sp>
        <p:sp>
          <p:nvSpPr>
            <p:cNvPr id="5136" name="Rectangle 11">
              <a:extLst>
                <a:ext uri="{FF2B5EF4-FFF2-40B4-BE49-F238E27FC236}">
                  <a16:creationId xmlns:a16="http://schemas.microsoft.com/office/drawing/2014/main" id="{D06D03D2-4EC6-4135-BA20-28CE79E7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00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array+</a:t>
              </a:r>
              <a:r>
                <a:rPr lang="en-US" altLang="zh-CN" sz="1800" b="1"/>
                <a:t>i</a:t>
              </a:r>
              <a:r>
                <a:rPr lang="en-US" altLang="zh-CN" sz="1800" b="1" i="0"/>
                <a:t>+1</a:t>
              </a:r>
            </a:p>
          </p:txBody>
        </p:sp>
        <p:sp>
          <p:nvSpPr>
            <p:cNvPr id="5137" name="Rectangle 12">
              <a:extLst>
                <a:ext uri="{FF2B5EF4-FFF2-40B4-BE49-F238E27FC236}">
                  <a16:creationId xmlns:a16="http://schemas.microsoft.com/office/drawing/2014/main" id="{DA880808-6CA4-4A15-A93D-A846759D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item</a:t>
              </a:r>
              <a:r>
                <a:rPr lang="en-US" altLang="zh-CN" sz="1800" b="1" baseline="-25000"/>
                <a:t>i</a:t>
              </a:r>
              <a:r>
                <a:rPr lang="en-US" altLang="zh-CN" sz="1800" b="1" i="0" baseline="-25000"/>
                <a:t>+1</a:t>
              </a:r>
              <a:endParaRPr lang="en-US" altLang="zh-CN" sz="1800" b="1" i="0"/>
            </a:p>
          </p:txBody>
        </p:sp>
        <p:sp>
          <p:nvSpPr>
            <p:cNvPr id="5138" name="Rectangle 13">
              <a:extLst>
                <a:ext uri="{FF2B5EF4-FFF2-40B4-BE49-F238E27FC236}">
                  <a16:creationId xmlns:a16="http://schemas.microsoft.com/office/drawing/2014/main" id="{A352F332-3DF7-406B-8309-4BFB44726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39" name="Rectangle 14">
              <a:extLst>
                <a:ext uri="{FF2B5EF4-FFF2-40B4-BE49-F238E27FC236}">
                  <a16:creationId xmlns:a16="http://schemas.microsoft.com/office/drawing/2014/main" id="{225DE48E-C910-4EBB-B94E-5B5AEFDD6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0" name="Rectangle 15">
              <a:extLst>
                <a:ext uri="{FF2B5EF4-FFF2-40B4-BE49-F238E27FC236}">
                  <a16:creationId xmlns:a16="http://schemas.microsoft.com/office/drawing/2014/main" id="{31930259-EADB-4B7F-9684-33105FBD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1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1" name="Rectangle 16">
              <a:extLst>
                <a:ext uri="{FF2B5EF4-FFF2-40B4-BE49-F238E27FC236}">
                  <a16:creationId xmlns:a16="http://schemas.microsoft.com/office/drawing/2014/main" id="{F3C8B124-66E2-4699-BBB8-F1472BCE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2" name="Line 17">
              <a:extLst>
                <a:ext uri="{FF2B5EF4-FFF2-40B4-BE49-F238E27FC236}">
                  <a16:creationId xmlns:a16="http://schemas.microsoft.com/office/drawing/2014/main" id="{7EE49BFA-CE00-4A39-8A3A-C8D7E6D80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18">
              <a:extLst>
                <a:ext uri="{FF2B5EF4-FFF2-40B4-BE49-F238E27FC236}">
                  <a16:creationId xmlns:a16="http://schemas.microsoft.com/office/drawing/2014/main" id="{726CAAF0-8CC9-4583-A10D-7F400B99F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19">
              <a:extLst>
                <a:ext uri="{FF2B5EF4-FFF2-40B4-BE49-F238E27FC236}">
                  <a16:creationId xmlns:a16="http://schemas.microsoft.com/office/drawing/2014/main" id="{8406CEE6-26B5-448C-AB76-4BA30C056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0">
              <a:extLst>
                <a:ext uri="{FF2B5EF4-FFF2-40B4-BE49-F238E27FC236}">
                  <a16:creationId xmlns:a16="http://schemas.microsoft.com/office/drawing/2014/main" id="{AA6CD064-5DB2-4FB8-8232-314B0CFF6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7" name="AutoShape 21">
            <a:extLst>
              <a:ext uri="{FF2B5EF4-FFF2-40B4-BE49-F238E27FC236}">
                <a16:creationId xmlns:a16="http://schemas.microsoft.com/office/drawing/2014/main" id="{434A65B7-15C7-4977-BCEF-13187BA6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429000" cy="762000"/>
          </a:xfrm>
          <a:prstGeom prst="wedgeEllipseCallout">
            <a:avLst>
              <a:gd name="adj1" fmla="val 68750"/>
              <a:gd name="adj2" fmla="val 5833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Sequential mapping</a:t>
            </a:r>
            <a:endParaRPr lang="en-US" altLang="zh-CN" sz="2400" i="0"/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CDE4C77F-21FC-4C12-B7AB-76623DE3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Find_Kth</a:t>
            </a:r>
            <a:r>
              <a:rPr lang="en-US" altLang="zh-CN" sz="2400" b="1" i="0"/>
              <a:t> takes O(1) time.</a:t>
            </a:r>
          </a:p>
        </p:txBody>
      </p:sp>
      <p:graphicFrame>
        <p:nvGraphicFramePr>
          <p:cNvPr id="50199" name="Object 23">
            <a:extLst>
              <a:ext uri="{FF2B5EF4-FFF2-40B4-BE49-F238E27FC236}">
                <a16:creationId xmlns:a16="http://schemas.microsoft.com/office/drawing/2014/main" id="{AC4B70B5-6950-4BEC-ACCD-B95F3CC33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665538"/>
          <a:ext cx="304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剪辑" r:id="rId8" imgW="2286918" imgH="1600200" progId="MS_ClipArt_Gallery.2">
                  <p:embed/>
                </p:oleObj>
              </mc:Choice>
              <mc:Fallback>
                <p:oleObj name="剪辑" r:id="rId8" imgW="2286918" imgH="160020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65538"/>
                        <a:ext cx="304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>
            <a:extLst>
              <a:ext uri="{FF2B5EF4-FFF2-40B4-BE49-F238E27FC236}">
                <a16:creationId xmlns:a16="http://schemas.microsoft.com/office/drawing/2014/main" id="{F18E59B9-3C2C-4391-98E3-D4448901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4800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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Insertion</a:t>
            </a:r>
            <a:r>
              <a:rPr lang="en-US" altLang="zh-CN" sz="2400" b="1" i="0"/>
              <a:t> and </a:t>
            </a:r>
            <a:r>
              <a:rPr lang="en-US" altLang="zh-CN" sz="2400" b="1" i="0">
                <a:solidFill>
                  <a:schemeClr val="hlink"/>
                </a:solidFill>
              </a:rPr>
              <a:t>Deletion</a:t>
            </a:r>
            <a:r>
              <a:rPr lang="en-US" altLang="zh-CN" sz="2400" b="1" i="0"/>
              <a:t> not only take O(</a:t>
            </a:r>
            <a:r>
              <a:rPr lang="en-US" altLang="zh-CN" sz="2400" b="1"/>
              <a:t>N</a:t>
            </a:r>
            <a:r>
              <a:rPr lang="en-US" altLang="zh-CN" sz="2400" b="1" i="0"/>
              <a:t>) time, but also involve a lot of data movements which takes time.</a:t>
            </a:r>
          </a:p>
        </p:txBody>
      </p:sp>
      <p:sp>
        <p:nvSpPr>
          <p:cNvPr id="5131" name="Text Box 25">
            <a:extLst>
              <a:ext uri="{FF2B5EF4-FFF2-40B4-BE49-F238E27FC236}">
                <a16:creationId xmlns:a16="http://schemas.microsoft.com/office/drawing/2014/main" id="{A399C1CE-EFEA-4E38-AFC4-777778ED5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  <p:bldP spid="50181" grpId="0" autoUpdateAnimBg="0"/>
      <p:bldP spid="50197" grpId="0" animBg="1" autoUpdateAnimBg="0"/>
      <p:bldP spid="50198" grpId="0" autoUpdateAnimBg="0"/>
      <p:bldP spid="502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619C0739-2A18-4B62-8A1E-F5A56278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9685DFB-1D7A-4053-9310-D4106DCB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2.  Linked Lists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5C2072B-860F-4B15-8DEE-A4136E48DF8F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685800"/>
            <a:ext cx="3432175" cy="2286000"/>
            <a:chOff x="335" y="720"/>
            <a:chExt cx="2162" cy="1440"/>
          </a:xfrm>
        </p:grpSpPr>
        <p:sp>
          <p:nvSpPr>
            <p:cNvPr id="6194" name="Rectangle 6">
              <a:extLst>
                <a:ext uri="{FF2B5EF4-FFF2-40B4-BE49-F238E27FC236}">
                  <a16:creationId xmlns:a16="http://schemas.microsoft.com/office/drawing/2014/main" id="{1BEF8C3C-4D73-4155-BF6F-E4C37466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Address</a:t>
              </a:r>
            </a:p>
          </p:txBody>
        </p:sp>
        <p:sp>
          <p:nvSpPr>
            <p:cNvPr id="6195" name="Rectangle 7">
              <a:extLst>
                <a:ext uri="{FF2B5EF4-FFF2-40B4-BE49-F238E27FC236}">
                  <a16:creationId xmlns:a16="http://schemas.microsoft.com/office/drawing/2014/main" id="{29C08370-22F4-4F22-8927-40E85F10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Data</a:t>
              </a:r>
            </a:p>
          </p:txBody>
        </p:sp>
        <p:sp>
          <p:nvSpPr>
            <p:cNvPr id="6196" name="Rectangle 8">
              <a:extLst>
                <a:ext uri="{FF2B5EF4-FFF2-40B4-BE49-F238E27FC236}">
                  <a16:creationId xmlns:a16="http://schemas.microsoft.com/office/drawing/2014/main" id="{E9C34D5B-80E7-43DE-9CC8-5EA91C9A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Pointer</a:t>
              </a:r>
            </a:p>
          </p:txBody>
        </p:sp>
        <p:sp>
          <p:nvSpPr>
            <p:cNvPr id="6197" name="Rectangle 9">
              <a:extLst>
                <a:ext uri="{FF2B5EF4-FFF2-40B4-BE49-F238E27FC236}">
                  <a16:creationId xmlns:a16="http://schemas.microsoft.com/office/drawing/2014/main" id="{89B42F35-6FED-4439-AB86-22CCB9E0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0110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1011</a:t>
              </a:r>
            </a:p>
          </p:txBody>
        </p:sp>
        <p:sp>
          <p:nvSpPr>
            <p:cNvPr id="6198" name="Rectangle 10">
              <a:extLst>
                <a:ext uri="{FF2B5EF4-FFF2-40B4-BE49-F238E27FC236}">
                  <a16:creationId xmlns:a16="http://schemas.microsoft.com/office/drawing/2014/main" id="{1B7AB0B1-E153-4C98-8B18-EA84D1B9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SUN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QIAN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ZHAO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LI</a:t>
              </a:r>
            </a:p>
          </p:txBody>
        </p:sp>
        <p:sp>
          <p:nvSpPr>
            <p:cNvPr id="6199" name="Rectangle 11">
              <a:extLst>
                <a:ext uri="{FF2B5EF4-FFF2-40B4-BE49-F238E27FC236}">
                  <a16:creationId xmlns:a16="http://schemas.microsoft.com/office/drawing/2014/main" id="{F20ED56C-3EEA-4ED4-A571-E760DC77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1011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NULL</a:t>
              </a:r>
            </a:p>
          </p:txBody>
        </p:sp>
        <p:sp>
          <p:nvSpPr>
            <p:cNvPr id="6200" name="Rectangle 12">
              <a:extLst>
                <a:ext uri="{FF2B5EF4-FFF2-40B4-BE49-F238E27FC236}">
                  <a16:creationId xmlns:a16="http://schemas.microsoft.com/office/drawing/2014/main" id="{2F523853-C7BE-481A-8CB7-766613526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216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Head pointer </a:t>
              </a:r>
              <a:r>
                <a:rPr lang="en-US" altLang="zh-CN" sz="2000" b="1" i="0">
                  <a:latin typeface="Arial" panose="020B0604020202020204" pitchFamily="34" charset="0"/>
                </a:rPr>
                <a:t>ptr = 0110</a:t>
              </a:r>
              <a:endParaRPr lang="en-US" altLang="zh-CN" sz="2400" b="1" i="0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46010D58-59A9-4050-B5CA-A11C19766517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646113"/>
            <a:ext cx="1066800" cy="304800"/>
            <a:chOff x="3312" y="912"/>
            <a:chExt cx="672" cy="192"/>
          </a:xfrm>
        </p:grpSpPr>
        <p:sp>
          <p:nvSpPr>
            <p:cNvPr id="6191" name="Rectangle 14">
              <a:extLst>
                <a:ext uri="{FF2B5EF4-FFF2-40B4-BE49-F238E27FC236}">
                  <a16:creationId xmlns:a16="http://schemas.microsoft.com/office/drawing/2014/main" id="{54204F41-1FF6-47C0-81CC-7DAECFEFC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ZHAO</a:t>
              </a:r>
            </a:p>
          </p:txBody>
        </p:sp>
        <p:sp>
          <p:nvSpPr>
            <p:cNvPr id="6192" name="Rectangle 15">
              <a:extLst>
                <a:ext uri="{FF2B5EF4-FFF2-40B4-BE49-F238E27FC236}">
                  <a16:creationId xmlns:a16="http://schemas.microsoft.com/office/drawing/2014/main" id="{A7AE84C2-93F6-4980-85C5-78E0DFA8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3" name="Oval 16">
              <a:extLst>
                <a:ext uri="{FF2B5EF4-FFF2-40B4-BE49-F238E27FC236}">
                  <a16:creationId xmlns:a16="http://schemas.microsoft.com/office/drawing/2014/main" id="{7C53C8A8-4EB4-4810-B271-AB23E544A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28D7DC40-2F7A-48CA-9ADE-9988DA2FE015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646113"/>
            <a:ext cx="1066800" cy="304800"/>
            <a:chOff x="3312" y="912"/>
            <a:chExt cx="672" cy="192"/>
          </a:xfrm>
        </p:grpSpPr>
        <p:sp>
          <p:nvSpPr>
            <p:cNvPr id="6188" name="Rectangle 18">
              <a:extLst>
                <a:ext uri="{FF2B5EF4-FFF2-40B4-BE49-F238E27FC236}">
                  <a16:creationId xmlns:a16="http://schemas.microsoft.com/office/drawing/2014/main" id="{1FB20444-6638-41E0-8A5C-2D15C721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QIAN</a:t>
              </a:r>
            </a:p>
          </p:txBody>
        </p:sp>
        <p:sp>
          <p:nvSpPr>
            <p:cNvPr id="6189" name="Rectangle 19">
              <a:extLst>
                <a:ext uri="{FF2B5EF4-FFF2-40B4-BE49-F238E27FC236}">
                  <a16:creationId xmlns:a16="http://schemas.microsoft.com/office/drawing/2014/main" id="{A6F80643-8A19-4987-A1B4-8FA0C762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0" name="Oval 20">
              <a:extLst>
                <a:ext uri="{FF2B5EF4-FFF2-40B4-BE49-F238E27FC236}">
                  <a16:creationId xmlns:a16="http://schemas.microsoft.com/office/drawing/2014/main" id="{8561821C-3470-4FFD-A73F-FE7E72E8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E8A95655-FC6E-4101-B943-7C5D445DFD5D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1331913"/>
            <a:ext cx="1066800" cy="304800"/>
            <a:chOff x="3312" y="912"/>
            <a:chExt cx="672" cy="192"/>
          </a:xfrm>
        </p:grpSpPr>
        <p:sp>
          <p:nvSpPr>
            <p:cNvPr id="6185" name="Rectangle 22">
              <a:extLst>
                <a:ext uri="{FF2B5EF4-FFF2-40B4-BE49-F238E27FC236}">
                  <a16:creationId xmlns:a16="http://schemas.microsoft.com/office/drawing/2014/main" id="{143097AD-6111-4DDC-BD0C-04388D2E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SUN</a:t>
              </a:r>
            </a:p>
          </p:txBody>
        </p:sp>
        <p:sp>
          <p:nvSpPr>
            <p:cNvPr id="6186" name="Rectangle 23">
              <a:extLst>
                <a:ext uri="{FF2B5EF4-FFF2-40B4-BE49-F238E27FC236}">
                  <a16:creationId xmlns:a16="http://schemas.microsoft.com/office/drawing/2014/main" id="{0E2B37CC-6D0F-49C7-8A40-19481F3A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87" name="Oval 24">
              <a:extLst>
                <a:ext uri="{FF2B5EF4-FFF2-40B4-BE49-F238E27FC236}">
                  <a16:creationId xmlns:a16="http://schemas.microsoft.com/office/drawing/2014/main" id="{3D6B5A9A-1F3F-4302-A708-3C311772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0CBDECCC-0CA2-416C-A4AC-FDF2B3B91D74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1331913"/>
            <a:ext cx="1066800" cy="304800"/>
            <a:chOff x="3312" y="912"/>
            <a:chExt cx="672" cy="192"/>
          </a:xfrm>
        </p:grpSpPr>
        <p:sp>
          <p:nvSpPr>
            <p:cNvPr id="6182" name="Rectangle 26">
              <a:extLst>
                <a:ext uri="{FF2B5EF4-FFF2-40B4-BE49-F238E27FC236}">
                  <a16:creationId xmlns:a16="http://schemas.microsoft.com/office/drawing/2014/main" id="{10C2A4C1-5AA6-41A7-A1D5-83BDC61F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LI</a:t>
              </a:r>
            </a:p>
          </p:txBody>
        </p:sp>
        <p:sp>
          <p:nvSpPr>
            <p:cNvPr id="6183" name="Rectangle 27">
              <a:extLst>
                <a:ext uri="{FF2B5EF4-FFF2-40B4-BE49-F238E27FC236}">
                  <a16:creationId xmlns:a16="http://schemas.microsoft.com/office/drawing/2014/main" id="{F3E8DD07-630B-4869-9085-E95E14FB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84" name="Oval 28">
              <a:extLst>
                <a:ext uri="{FF2B5EF4-FFF2-40B4-BE49-F238E27FC236}">
                  <a16:creationId xmlns:a16="http://schemas.microsoft.com/office/drawing/2014/main" id="{16071204-43CC-47EB-B6EB-F1C6ED7F1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906DF8AD-CD43-4A3A-B113-A8144CC45DE0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188913"/>
            <a:ext cx="533400" cy="609600"/>
            <a:chOff x="2976" y="624"/>
            <a:chExt cx="336" cy="384"/>
          </a:xfrm>
        </p:grpSpPr>
        <p:sp>
          <p:nvSpPr>
            <p:cNvPr id="6179" name="Rectangle 30">
              <a:extLst>
                <a:ext uri="{FF2B5EF4-FFF2-40B4-BE49-F238E27FC236}">
                  <a16:creationId xmlns:a16="http://schemas.microsoft.com/office/drawing/2014/main" id="{90759B37-B52F-4B73-B3D9-F85B9668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ptr</a:t>
              </a:r>
              <a:endParaRPr lang="en-US" altLang="zh-CN" sz="2000" b="1" i="0"/>
            </a:p>
          </p:txBody>
        </p:sp>
        <p:sp>
          <p:nvSpPr>
            <p:cNvPr id="6180" name="Line 31">
              <a:extLst>
                <a:ext uri="{FF2B5EF4-FFF2-40B4-BE49-F238E27FC236}">
                  <a16:creationId xmlns:a16="http://schemas.microsoft.com/office/drawing/2014/main" id="{779C0A43-9607-42AE-9E96-D9EDE2FA0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81" name="Line 32">
              <a:extLst>
                <a:ext uri="{FF2B5EF4-FFF2-40B4-BE49-F238E27FC236}">
                  <a16:creationId xmlns:a16="http://schemas.microsoft.com/office/drawing/2014/main" id="{14912EF6-CA99-4F59-9871-2BE14B581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08"/>
              <a:ext cx="19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1233" name="Line 33">
            <a:extLst>
              <a:ext uri="{FF2B5EF4-FFF2-40B4-BE49-F238E27FC236}">
                <a16:creationId xmlns:a16="http://schemas.microsoft.com/office/drawing/2014/main" id="{3E0C7906-E1D7-4A68-8182-925E90BA5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7985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4" name="Freeform 34">
            <a:extLst>
              <a:ext uri="{FF2B5EF4-FFF2-40B4-BE49-F238E27FC236}">
                <a16:creationId xmlns:a16="http://schemas.microsoft.com/office/drawing/2014/main" id="{4C0FD402-E36D-40CF-97E2-70443D640C14}"/>
              </a:ext>
            </a:extLst>
          </p:cNvPr>
          <p:cNvSpPr>
            <a:spLocks/>
          </p:cNvSpPr>
          <p:nvPr/>
        </p:nvSpPr>
        <p:spPr bwMode="auto">
          <a:xfrm>
            <a:off x="4840288" y="798513"/>
            <a:ext cx="3213100" cy="685800"/>
          </a:xfrm>
          <a:custGeom>
            <a:avLst/>
            <a:gdLst>
              <a:gd name="T0" fmla="*/ 2147483646 w 2024"/>
              <a:gd name="T1" fmla="*/ 0 h 432"/>
              <a:gd name="T2" fmla="*/ 2147483646 w 2024"/>
              <a:gd name="T3" fmla="*/ 2147483646 h 432"/>
              <a:gd name="T4" fmla="*/ 2147483646 w 2024"/>
              <a:gd name="T5" fmla="*/ 2147483646 h 432"/>
              <a:gd name="T6" fmla="*/ 2147483646 w 2024"/>
              <a:gd name="T7" fmla="*/ 2147483646 h 432"/>
              <a:gd name="T8" fmla="*/ 2147483646 w 2024"/>
              <a:gd name="T9" fmla="*/ 2147483646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432"/>
              <a:gd name="T17" fmla="*/ 2024 w 202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432">
                <a:moveTo>
                  <a:pt x="1776" y="0"/>
                </a:moveTo>
                <a:cubicBezTo>
                  <a:pt x="1900" y="76"/>
                  <a:pt x="2024" y="152"/>
                  <a:pt x="1776" y="192"/>
                </a:cubicBezTo>
                <a:cubicBezTo>
                  <a:pt x="1528" y="232"/>
                  <a:pt x="576" y="216"/>
                  <a:pt x="288" y="240"/>
                </a:cubicBezTo>
                <a:cubicBezTo>
                  <a:pt x="0" y="264"/>
                  <a:pt x="56" y="304"/>
                  <a:pt x="48" y="336"/>
                </a:cubicBezTo>
                <a:cubicBezTo>
                  <a:pt x="40" y="368"/>
                  <a:pt x="140" y="400"/>
                  <a:pt x="240" y="432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348DFF39-4663-46EE-A20D-ED176DD50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4843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6" name="Line 36">
            <a:extLst>
              <a:ext uri="{FF2B5EF4-FFF2-40B4-BE49-F238E27FC236}">
                <a16:creationId xmlns:a16="http://schemas.microsoft.com/office/drawing/2014/main" id="{63D071D6-61F1-40B9-87C0-A084FC43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688" y="14843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9A4720F7-2069-4818-B2CF-A8FD1A85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371600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</a:rPr>
              <a:t>NULL</a:t>
            </a:r>
            <a:endParaRPr lang="en-US" altLang="zh-CN" sz="1800" b="1" i="0"/>
          </a:p>
        </p:txBody>
      </p:sp>
      <p:sp>
        <p:nvSpPr>
          <p:cNvPr id="51238" name="AutoShape 38">
            <a:extLst>
              <a:ext uri="{FF2B5EF4-FFF2-40B4-BE49-F238E27FC236}">
                <a16:creationId xmlns:a16="http://schemas.microsoft.com/office/drawing/2014/main" id="{FD719FD1-90FE-4EB2-A8E7-84A21A93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3581400" cy="2743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54000" tIns="154800" rIns="54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Initialization: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600" b="1" i="0">
                <a:latin typeface="Arial" panose="020B0604020202020204" pitchFamily="34" charset="0"/>
              </a:rPr>
              <a:t>  list_node  *list_ptr;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600" b="1" i="0">
                <a:latin typeface="Arial" panose="020B0604020202020204" pitchFamily="34" charset="0"/>
              </a:rPr>
              <a:t>  list_node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      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char</a:t>
            </a:r>
            <a:r>
              <a:rPr lang="en-US" altLang="zh-CN" sz="1600" b="1" i="0">
                <a:latin typeface="Arial" panose="020B0604020202020204" pitchFamily="34" charset="0"/>
              </a:rPr>
              <a:t>        data [ 4 ]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      list_ptr    next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list_ptr   ptr ;</a:t>
            </a:r>
            <a:endParaRPr lang="en-US" altLang="zh-CN" sz="1600" b="1" i="0"/>
          </a:p>
        </p:txBody>
      </p:sp>
      <p:sp>
        <p:nvSpPr>
          <p:cNvPr id="51239" name="AutoShape 39">
            <a:extLst>
              <a:ext uri="{FF2B5EF4-FFF2-40B4-BE49-F238E27FC236}">
                <a16:creationId xmlns:a16="http://schemas.microsoft.com/office/drawing/2014/main" id="{EE29DCFC-7ECA-4598-ACC6-224B787B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0" cy="3048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154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To link ‘ZHAO’ and ‘QIAN’: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list_ptr   N1,  N2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 = (list_ptr)malloc(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600" b="1" i="0">
                <a:latin typeface="Arial" panose="020B0604020202020204" pitchFamily="34" charset="0"/>
              </a:rPr>
              <a:t>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600" b="1" i="0">
                <a:latin typeface="Arial" panose="020B0604020202020204" pitchFamily="34" charset="0"/>
              </a:rPr>
              <a:t> list_node));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 = (list_ptr)malloc(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600" b="1" i="0">
                <a:latin typeface="Arial" panose="020B0604020202020204" pitchFamily="34" charset="0"/>
              </a:rPr>
              <a:t>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600" b="1" i="0">
                <a:latin typeface="Arial" panose="020B0604020202020204" pitchFamily="34" charset="0"/>
              </a:rPr>
              <a:t> list_node));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N1-&gt;data = ‘ZHAO’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N2-&gt;data = ‘QIAN’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N1-&gt;next = N2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N2-&gt;next = NULL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ptr = N1 ;</a:t>
            </a:r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0138BFE3-CF08-4E99-B5F5-D2FF842B0C1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81600"/>
            <a:ext cx="4114800" cy="762000"/>
            <a:chOff x="2880" y="3648"/>
            <a:chExt cx="2592" cy="480"/>
          </a:xfrm>
        </p:grpSpPr>
        <p:grpSp>
          <p:nvGrpSpPr>
            <p:cNvPr id="6164" name="Group 41">
              <a:extLst>
                <a:ext uri="{FF2B5EF4-FFF2-40B4-BE49-F238E27FC236}">
                  <a16:creationId xmlns:a16="http://schemas.microsoft.com/office/drawing/2014/main" id="{3A7C2DB1-ED3A-4B15-A323-E94BF9485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936"/>
              <a:ext cx="672" cy="192"/>
              <a:chOff x="3312" y="912"/>
              <a:chExt cx="672" cy="192"/>
            </a:xfrm>
          </p:grpSpPr>
          <p:sp>
            <p:nvSpPr>
              <p:cNvPr id="6176" name="Rectangle 42">
                <a:extLst>
                  <a:ext uri="{FF2B5EF4-FFF2-40B4-BE49-F238E27FC236}">
                    <a16:creationId xmlns:a16="http://schemas.microsoft.com/office/drawing/2014/main" id="{567D8CCA-1200-4501-84AE-DC0383F5C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ZHAO</a:t>
                </a:r>
              </a:p>
            </p:txBody>
          </p:sp>
          <p:sp>
            <p:nvSpPr>
              <p:cNvPr id="6177" name="Rectangle 43">
                <a:extLst>
                  <a:ext uri="{FF2B5EF4-FFF2-40B4-BE49-F238E27FC236}">
                    <a16:creationId xmlns:a16="http://schemas.microsoft.com/office/drawing/2014/main" id="{5F489EF8-F9E2-4E13-A6E6-2D054990E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8" name="Oval 44">
                <a:extLst>
                  <a:ext uri="{FF2B5EF4-FFF2-40B4-BE49-F238E27FC236}">
                    <a16:creationId xmlns:a16="http://schemas.microsoft.com/office/drawing/2014/main" id="{A4A36663-7B95-4AEC-BE2E-F26F640CD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6165" name="Group 45">
              <a:extLst>
                <a:ext uri="{FF2B5EF4-FFF2-40B4-BE49-F238E27FC236}">
                  <a16:creationId xmlns:a16="http://schemas.microsoft.com/office/drawing/2014/main" id="{3DE8436C-1B25-4D44-A479-A2FA093EC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936"/>
              <a:ext cx="672" cy="192"/>
              <a:chOff x="3312" y="912"/>
              <a:chExt cx="672" cy="192"/>
            </a:xfrm>
          </p:grpSpPr>
          <p:sp>
            <p:nvSpPr>
              <p:cNvPr id="6173" name="Rectangle 46">
                <a:extLst>
                  <a:ext uri="{FF2B5EF4-FFF2-40B4-BE49-F238E27FC236}">
                    <a16:creationId xmlns:a16="http://schemas.microsoft.com/office/drawing/2014/main" id="{0D17DC10-2D00-4047-A9F2-E742A29AF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QIAN</a:t>
                </a:r>
              </a:p>
            </p:txBody>
          </p:sp>
          <p:sp>
            <p:nvSpPr>
              <p:cNvPr id="6174" name="Rectangle 47">
                <a:extLst>
                  <a:ext uri="{FF2B5EF4-FFF2-40B4-BE49-F238E27FC236}">
                    <a16:creationId xmlns:a16="http://schemas.microsoft.com/office/drawing/2014/main" id="{409AE012-78FD-4470-B861-16EA8791F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5" name="Oval 48">
                <a:extLst>
                  <a:ext uri="{FF2B5EF4-FFF2-40B4-BE49-F238E27FC236}">
                    <a16:creationId xmlns:a16="http://schemas.microsoft.com/office/drawing/2014/main" id="{86F62E62-FFD6-4169-B39F-8733CB7C7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6166" name="Group 49">
              <a:extLst>
                <a:ext uri="{FF2B5EF4-FFF2-40B4-BE49-F238E27FC236}">
                  <a16:creationId xmlns:a16="http://schemas.microsoft.com/office/drawing/2014/main" id="{B10A38EE-F9AB-4EC8-BB4F-2681A984C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648"/>
              <a:ext cx="336" cy="384"/>
              <a:chOff x="2976" y="624"/>
              <a:chExt cx="336" cy="384"/>
            </a:xfrm>
          </p:grpSpPr>
          <p:sp>
            <p:nvSpPr>
              <p:cNvPr id="6170" name="Rectangle 50">
                <a:extLst>
                  <a:ext uri="{FF2B5EF4-FFF2-40B4-BE49-F238E27FC236}">
                    <a16:creationId xmlns:a16="http://schemas.microsoft.com/office/drawing/2014/main" id="{52B7659D-96FC-4AF0-8F28-393CF868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6171" name="Line 51">
                <a:extLst>
                  <a:ext uri="{FF2B5EF4-FFF2-40B4-BE49-F238E27FC236}">
                    <a16:creationId xmlns:a16="http://schemas.microsoft.com/office/drawing/2014/main" id="{4972C93A-F2EB-4034-AA21-13D66B376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172" name="Line 52">
                <a:extLst>
                  <a:ext uri="{FF2B5EF4-FFF2-40B4-BE49-F238E27FC236}">
                    <a16:creationId xmlns:a16="http://schemas.microsoft.com/office/drawing/2014/main" id="{756C56D8-8884-4BE8-9928-8E9E6B356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167" name="Line 53">
              <a:extLst>
                <a:ext uri="{FF2B5EF4-FFF2-40B4-BE49-F238E27FC236}">
                  <a16:creationId xmlns:a16="http://schemas.microsoft.com/office/drawing/2014/main" id="{74356381-524B-46F2-A4D2-74E301F8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4032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8" name="Line 54">
              <a:extLst>
                <a:ext uri="{FF2B5EF4-FFF2-40B4-BE49-F238E27FC236}">
                  <a16:creationId xmlns:a16="http://schemas.microsoft.com/office/drawing/2014/main" id="{AB646ACF-A224-4ED6-AF35-A5215A341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4032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9" name="Rectangle 55">
              <a:extLst>
                <a:ext uri="{FF2B5EF4-FFF2-40B4-BE49-F238E27FC236}">
                  <a16:creationId xmlns:a16="http://schemas.microsoft.com/office/drawing/2014/main" id="{FDE0A3F4-582F-4061-A6D5-7AD4CC89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960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</p:grpSp>
      <p:sp>
        <p:nvSpPr>
          <p:cNvPr id="51256" name="AutoShape 56">
            <a:extLst>
              <a:ext uri="{FF2B5EF4-FFF2-40B4-BE49-F238E27FC236}">
                <a16:creationId xmlns:a16="http://schemas.microsoft.com/office/drawing/2014/main" id="{13159EDB-B229-4515-943A-A325EB48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267200" cy="1828800"/>
          </a:xfrm>
          <a:prstGeom prst="wedgeEllipseCallout">
            <a:avLst>
              <a:gd name="adj1" fmla="val 28685"/>
              <a:gd name="adj2" fmla="val 11094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Locations of the nodes may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change on different runs.</a:t>
            </a:r>
          </a:p>
        </p:txBody>
      </p:sp>
      <p:sp>
        <p:nvSpPr>
          <p:cNvPr id="6163" name="Text Box 57">
            <a:extLst>
              <a:ext uri="{FF2B5EF4-FFF2-40B4-BE49-F238E27FC236}">
                <a16:creationId xmlns:a16="http://schemas.microsoft.com/office/drawing/2014/main" id="{B099BF2A-CD3A-4CDD-9FEB-87B4BCF4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37" grpId="0" autoUpdateAnimBg="0"/>
      <p:bldP spid="51238" grpId="0" animBg="1" autoUpdateAnimBg="0"/>
      <p:bldP spid="51239" grpId="0" animBg="1" autoUpdateAnimBg="0"/>
      <p:bldP spid="5125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287A86E-8962-42F3-9405-A6F8D310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9D80662-4343-482D-B940-689AE1C765F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7920038" cy="762000"/>
            <a:chOff x="336" y="672"/>
            <a:chExt cx="4989" cy="480"/>
          </a:xfrm>
        </p:grpSpPr>
        <p:grpSp>
          <p:nvGrpSpPr>
            <p:cNvPr id="7195" name="Group 4">
              <a:extLst>
                <a:ext uri="{FF2B5EF4-FFF2-40B4-BE49-F238E27FC236}">
                  <a16:creationId xmlns:a16="http://schemas.microsoft.com/office/drawing/2014/main" id="{46B386DF-EE8A-4EDB-B433-163B8FD29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672" cy="192"/>
              <a:chOff x="3312" y="912"/>
              <a:chExt cx="672" cy="192"/>
            </a:xfrm>
          </p:grpSpPr>
          <p:sp>
            <p:nvSpPr>
              <p:cNvPr id="7219" name="Rectangle 5">
                <a:extLst>
                  <a:ext uri="{FF2B5EF4-FFF2-40B4-BE49-F238E27FC236}">
                    <a16:creationId xmlns:a16="http://schemas.microsoft.com/office/drawing/2014/main" id="{872991CA-C78C-460C-9C2A-5F04E1D83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1</a:t>
                </a:r>
                <a:endParaRPr lang="en-US" altLang="zh-CN" sz="2400" b="1" i="0"/>
              </a:p>
            </p:txBody>
          </p:sp>
          <p:sp>
            <p:nvSpPr>
              <p:cNvPr id="7220" name="Rectangle 6">
                <a:extLst>
                  <a:ext uri="{FF2B5EF4-FFF2-40B4-BE49-F238E27FC236}">
                    <a16:creationId xmlns:a16="http://schemas.microsoft.com/office/drawing/2014/main" id="{67E5A3D6-6270-4D27-96C0-4E719948A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21" name="Oval 7">
                <a:extLst>
                  <a:ext uri="{FF2B5EF4-FFF2-40B4-BE49-F238E27FC236}">
                    <a16:creationId xmlns:a16="http://schemas.microsoft.com/office/drawing/2014/main" id="{F059DDBC-29C1-4FC4-AC40-832C768C8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7196" name="Group 8">
              <a:extLst>
                <a:ext uri="{FF2B5EF4-FFF2-40B4-BE49-F238E27FC236}">
                  <a16:creationId xmlns:a16="http://schemas.microsoft.com/office/drawing/2014/main" id="{978BC5C2-D489-4D62-8803-1A837D3FF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336" cy="384"/>
              <a:chOff x="2976" y="624"/>
              <a:chExt cx="336" cy="384"/>
            </a:xfrm>
          </p:grpSpPr>
          <p:sp>
            <p:nvSpPr>
              <p:cNvPr id="7216" name="Rectangle 9">
                <a:extLst>
                  <a:ext uri="{FF2B5EF4-FFF2-40B4-BE49-F238E27FC236}">
                    <a16:creationId xmlns:a16="http://schemas.microsoft.com/office/drawing/2014/main" id="{4CF430FC-1525-48E1-92DC-3B8FDFA5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7217" name="Line 10">
                <a:extLst>
                  <a:ext uri="{FF2B5EF4-FFF2-40B4-BE49-F238E27FC236}">
                    <a16:creationId xmlns:a16="http://schemas.microsoft.com/office/drawing/2014/main" id="{7B93B849-D49D-450B-8C9C-F4169630C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18" name="Line 11">
                <a:extLst>
                  <a:ext uri="{FF2B5EF4-FFF2-40B4-BE49-F238E27FC236}">
                    <a16:creationId xmlns:a16="http://schemas.microsoft.com/office/drawing/2014/main" id="{8608998C-0897-4C64-BAF8-005BFE12D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197" name="Line 12">
              <a:extLst>
                <a:ext uri="{FF2B5EF4-FFF2-40B4-BE49-F238E27FC236}">
                  <a16:creationId xmlns:a16="http://schemas.microsoft.com/office/drawing/2014/main" id="{FC02B86A-4C7C-44AD-8699-9BA885448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8" name="Rectangle 13">
              <a:extLst>
                <a:ext uri="{FF2B5EF4-FFF2-40B4-BE49-F238E27FC236}">
                  <a16:creationId xmlns:a16="http://schemas.microsoft.com/office/drawing/2014/main" id="{2F92B252-1081-4AC2-BA5C-92341EB9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981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  <p:grpSp>
          <p:nvGrpSpPr>
            <p:cNvPr id="7199" name="Group 14">
              <a:extLst>
                <a:ext uri="{FF2B5EF4-FFF2-40B4-BE49-F238E27FC236}">
                  <a16:creationId xmlns:a16="http://schemas.microsoft.com/office/drawing/2014/main" id="{2D30D5C0-F9F6-4299-947F-2ED98539B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960"/>
              <a:ext cx="672" cy="192"/>
              <a:chOff x="3312" y="912"/>
              <a:chExt cx="672" cy="192"/>
            </a:xfrm>
          </p:grpSpPr>
          <p:sp>
            <p:nvSpPr>
              <p:cNvPr id="7213" name="Rectangle 15">
                <a:extLst>
                  <a:ext uri="{FF2B5EF4-FFF2-40B4-BE49-F238E27FC236}">
                    <a16:creationId xmlns:a16="http://schemas.microsoft.com/office/drawing/2014/main" id="{911F8A97-1A66-4B17-8E5B-0B73EDA39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endParaRPr lang="en-US" altLang="zh-CN" sz="2400" b="1" i="0"/>
              </a:p>
            </p:txBody>
          </p:sp>
          <p:sp>
            <p:nvSpPr>
              <p:cNvPr id="7214" name="Rectangle 16">
                <a:extLst>
                  <a:ext uri="{FF2B5EF4-FFF2-40B4-BE49-F238E27FC236}">
                    <a16:creationId xmlns:a16="http://schemas.microsoft.com/office/drawing/2014/main" id="{BFDE25AB-19D0-4F84-BA4A-3E906FE62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15" name="Oval 17">
                <a:extLst>
                  <a:ext uri="{FF2B5EF4-FFF2-40B4-BE49-F238E27FC236}">
                    <a16:creationId xmlns:a16="http://schemas.microsoft.com/office/drawing/2014/main" id="{B5984E8B-DE01-4D9D-BBA0-0CC25DFB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0" name="Line 18">
              <a:extLst>
                <a:ext uri="{FF2B5EF4-FFF2-40B4-BE49-F238E27FC236}">
                  <a16:creationId xmlns:a16="http://schemas.microsoft.com/office/drawing/2014/main" id="{5BBA8177-892E-40F2-9EC8-D9C4BDAA9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201" name="Group 19">
              <a:extLst>
                <a:ext uri="{FF2B5EF4-FFF2-40B4-BE49-F238E27FC236}">
                  <a16:creationId xmlns:a16="http://schemas.microsoft.com/office/drawing/2014/main" id="{A28E15F5-382E-4ED9-9136-61A63B155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960"/>
              <a:ext cx="672" cy="192"/>
              <a:chOff x="3312" y="912"/>
              <a:chExt cx="672" cy="192"/>
            </a:xfrm>
          </p:grpSpPr>
          <p:sp>
            <p:nvSpPr>
              <p:cNvPr id="7210" name="Rectangle 20">
                <a:extLst>
                  <a:ext uri="{FF2B5EF4-FFF2-40B4-BE49-F238E27FC236}">
                    <a16:creationId xmlns:a16="http://schemas.microsoft.com/office/drawing/2014/main" id="{45338F5D-6AE8-4A09-82F7-9E46E020E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r>
                  <a:rPr lang="en-US" altLang="zh-CN" sz="2400" b="1" i="0" baseline="-25000"/>
                  <a:t>+1</a:t>
                </a:r>
                <a:endParaRPr lang="en-US" altLang="zh-CN" sz="2400" b="1" i="0"/>
              </a:p>
            </p:txBody>
          </p:sp>
          <p:sp>
            <p:nvSpPr>
              <p:cNvPr id="7211" name="Rectangle 21">
                <a:extLst>
                  <a:ext uri="{FF2B5EF4-FFF2-40B4-BE49-F238E27FC236}">
                    <a16:creationId xmlns:a16="http://schemas.microsoft.com/office/drawing/2014/main" id="{93E48313-8AC2-47C5-8377-CE3729F2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12" name="Oval 22">
                <a:extLst>
                  <a:ext uri="{FF2B5EF4-FFF2-40B4-BE49-F238E27FC236}">
                    <a16:creationId xmlns:a16="http://schemas.microsoft.com/office/drawing/2014/main" id="{C1048392-2639-493F-9FD8-A7E6F274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2" name="Line 23">
              <a:extLst>
                <a:ext uri="{FF2B5EF4-FFF2-40B4-BE49-F238E27FC236}">
                  <a16:creationId xmlns:a16="http://schemas.microsoft.com/office/drawing/2014/main" id="{9160D4F6-BCB4-4C33-AAEB-6020D438E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203" name="Group 24">
              <a:extLst>
                <a:ext uri="{FF2B5EF4-FFF2-40B4-BE49-F238E27FC236}">
                  <a16:creationId xmlns:a16="http://schemas.microsoft.com/office/drawing/2014/main" id="{8244250C-79FB-4839-93F2-70FC03515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672" cy="192"/>
              <a:chOff x="3312" y="912"/>
              <a:chExt cx="672" cy="192"/>
            </a:xfrm>
          </p:grpSpPr>
          <p:sp>
            <p:nvSpPr>
              <p:cNvPr id="7207" name="Rectangle 25">
                <a:extLst>
                  <a:ext uri="{FF2B5EF4-FFF2-40B4-BE49-F238E27FC236}">
                    <a16:creationId xmlns:a16="http://schemas.microsoft.com/office/drawing/2014/main" id="{468CE031-4171-4725-94D5-6B1EFE72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n</a:t>
                </a:r>
                <a:endParaRPr lang="en-US" altLang="zh-CN" sz="2400" b="1" i="0"/>
              </a:p>
            </p:txBody>
          </p:sp>
          <p:sp>
            <p:nvSpPr>
              <p:cNvPr id="7208" name="Rectangle 26">
                <a:extLst>
                  <a:ext uri="{FF2B5EF4-FFF2-40B4-BE49-F238E27FC236}">
                    <a16:creationId xmlns:a16="http://schemas.microsoft.com/office/drawing/2014/main" id="{8810F269-9699-4BF5-BF8D-B138E0281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09" name="Oval 27">
                <a:extLst>
                  <a:ext uri="{FF2B5EF4-FFF2-40B4-BE49-F238E27FC236}">
                    <a16:creationId xmlns:a16="http://schemas.microsoft.com/office/drawing/2014/main" id="{C570F7CB-BAA4-43F5-9501-F215DC1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4" name="Line 28">
              <a:extLst>
                <a:ext uri="{FF2B5EF4-FFF2-40B4-BE49-F238E27FC236}">
                  <a16:creationId xmlns:a16="http://schemas.microsoft.com/office/drawing/2014/main" id="{DC8DE7CA-FEB2-4C23-A3A1-AB3E47111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5" name="Rectangle 29">
              <a:extLst>
                <a:ext uri="{FF2B5EF4-FFF2-40B4-BE49-F238E27FC236}">
                  <a16:creationId xmlns:a16="http://schemas.microsoft.com/office/drawing/2014/main" id="{6D880356-201D-4622-9054-79AF8831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sp>
          <p:nvSpPr>
            <p:cNvPr id="7206" name="Rectangle 30">
              <a:extLst>
                <a:ext uri="{FF2B5EF4-FFF2-40B4-BE49-F238E27FC236}">
                  <a16:creationId xmlns:a16="http://schemas.microsoft.com/office/drawing/2014/main" id="{902E7E79-36C0-4B7B-B499-FD66621F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</p:grpSp>
      <p:sp>
        <p:nvSpPr>
          <p:cNvPr id="52255" name="AutoShape 31" descr="白色大理石">
            <a:extLst>
              <a:ext uri="{FF2B5EF4-FFF2-40B4-BE49-F238E27FC236}">
                <a16:creationId xmlns:a16="http://schemas.microsoft.com/office/drawing/2014/main" id="{78C9D7D1-14DE-4DF0-B588-60FE692B25D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228600"/>
            <a:ext cx="1736725" cy="554038"/>
          </a:xfrm>
          <a:prstGeom prst="cube">
            <a:avLst>
              <a:gd name="adj" fmla="val 16315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Insertion</a:t>
            </a:r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81E743AF-F343-49D0-9856-F3B915F5D75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762000"/>
            <a:ext cx="762000" cy="609600"/>
            <a:chOff x="1920" y="576"/>
            <a:chExt cx="480" cy="384"/>
          </a:xfrm>
        </p:grpSpPr>
        <p:sp>
          <p:nvSpPr>
            <p:cNvPr id="7193" name="Rectangle 33">
              <a:extLst>
                <a:ext uri="{FF2B5EF4-FFF2-40B4-BE49-F238E27FC236}">
                  <a16:creationId xmlns:a16="http://schemas.microsoft.com/office/drawing/2014/main" id="{23BB4944-6B2E-4898-A143-10787FEA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7194" name="Line 34">
              <a:extLst>
                <a:ext uri="{FF2B5EF4-FFF2-40B4-BE49-F238E27FC236}">
                  <a16:creationId xmlns:a16="http://schemas.microsoft.com/office/drawing/2014/main" id="{ABD30427-F762-4EDA-BD8B-39DEC6A04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0DA04AFE-6A6E-4FC4-A327-30741AD12BA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133600"/>
            <a:ext cx="1066800" cy="304800"/>
            <a:chOff x="3312" y="912"/>
            <a:chExt cx="672" cy="192"/>
          </a:xfrm>
        </p:grpSpPr>
        <p:sp>
          <p:nvSpPr>
            <p:cNvPr id="7190" name="Rectangle 36">
              <a:extLst>
                <a:ext uri="{FF2B5EF4-FFF2-40B4-BE49-F238E27FC236}">
                  <a16:creationId xmlns:a16="http://schemas.microsoft.com/office/drawing/2014/main" id="{E61B2619-3E32-4859-98D2-A4EBA1D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</a:t>
              </a:r>
              <a:endParaRPr lang="en-US" altLang="zh-CN" sz="2000" b="1" i="0"/>
            </a:p>
          </p:txBody>
        </p:sp>
        <p:sp>
          <p:nvSpPr>
            <p:cNvPr id="7191" name="Rectangle 37">
              <a:extLst>
                <a:ext uri="{FF2B5EF4-FFF2-40B4-BE49-F238E27FC236}">
                  <a16:creationId xmlns:a16="http://schemas.microsoft.com/office/drawing/2014/main" id="{0062AF4D-EAD0-490F-91D2-CFAE284E8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192" name="Oval 38">
              <a:extLst>
                <a:ext uri="{FF2B5EF4-FFF2-40B4-BE49-F238E27FC236}">
                  <a16:creationId xmlns:a16="http://schemas.microsoft.com/office/drawing/2014/main" id="{E6B1336C-6DBA-4E05-8710-BE399EB4E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FFBAD041-9063-47A4-AB57-6C36D81E479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38400"/>
            <a:ext cx="914400" cy="609600"/>
            <a:chOff x="2352" y="1632"/>
            <a:chExt cx="576" cy="384"/>
          </a:xfrm>
        </p:grpSpPr>
        <p:sp>
          <p:nvSpPr>
            <p:cNvPr id="7188" name="Rectangle 40">
              <a:extLst>
                <a:ext uri="{FF2B5EF4-FFF2-40B4-BE49-F238E27FC236}">
                  <a16:creationId xmlns:a16="http://schemas.microsoft.com/office/drawing/2014/main" id="{020F9641-71DD-4377-9D80-8F4E12D0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temp</a:t>
              </a:r>
            </a:p>
          </p:txBody>
        </p:sp>
        <p:sp>
          <p:nvSpPr>
            <p:cNvPr id="7189" name="Line 41">
              <a:extLst>
                <a:ext uri="{FF2B5EF4-FFF2-40B4-BE49-F238E27FC236}">
                  <a16:creationId xmlns:a16="http://schemas.microsoft.com/office/drawing/2014/main" id="{8D5FF335-D20B-404F-9907-687E259E8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2266" name="Line 42">
            <a:extLst>
              <a:ext uri="{FF2B5EF4-FFF2-40B4-BE49-F238E27FC236}">
                <a16:creationId xmlns:a16="http://schemas.microsoft.com/office/drawing/2014/main" id="{61CE535D-93B2-4C44-B10C-942AD69B85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600200"/>
            <a:ext cx="1524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C301C48A-A0CE-4451-BD38-55289700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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temp-&gt;next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                   node-&gt;next</a:t>
            </a:r>
            <a:endParaRPr lang="en-US" altLang="zh-CN" sz="2400" b="1" i="0"/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9CBCEF3F-0A44-4F03-8B51-6EFCF47FA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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node-&gt;next = temp</a:t>
            </a:r>
            <a:endParaRPr lang="en-US" altLang="zh-CN" sz="2400" b="1" i="0"/>
          </a:p>
        </p:txBody>
      </p:sp>
      <p:sp>
        <p:nvSpPr>
          <p:cNvPr id="52269" name="Freeform 45">
            <a:extLst>
              <a:ext uri="{FF2B5EF4-FFF2-40B4-BE49-F238E27FC236}">
                <a16:creationId xmlns:a16="http://schemas.microsoft.com/office/drawing/2014/main" id="{E043AD1A-C539-4E96-B7B5-0493F7CCBA88}"/>
              </a:ext>
            </a:extLst>
          </p:cNvPr>
          <p:cNvSpPr>
            <a:spLocks/>
          </p:cNvSpPr>
          <p:nvPr/>
        </p:nvSpPr>
        <p:spPr bwMode="auto">
          <a:xfrm>
            <a:off x="4127500" y="1600200"/>
            <a:ext cx="762000" cy="685800"/>
          </a:xfrm>
          <a:custGeom>
            <a:avLst/>
            <a:gdLst>
              <a:gd name="T0" fmla="*/ 2147483646 w 480"/>
              <a:gd name="T1" fmla="*/ 2147483646 h 432"/>
              <a:gd name="T2" fmla="*/ 2147483646 w 480"/>
              <a:gd name="T3" fmla="*/ 2147483646 h 432"/>
              <a:gd name="T4" fmla="*/ 2147483646 w 480"/>
              <a:gd name="T5" fmla="*/ 2147483646 h 432"/>
              <a:gd name="T6" fmla="*/ 2147483646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376" y="432"/>
                </a:moveTo>
                <a:cubicBezTo>
                  <a:pt x="428" y="364"/>
                  <a:pt x="480" y="296"/>
                  <a:pt x="424" y="240"/>
                </a:cubicBezTo>
                <a:cubicBezTo>
                  <a:pt x="368" y="184"/>
                  <a:pt x="80" y="136"/>
                  <a:pt x="40" y="96"/>
                </a:cubicBezTo>
                <a:cubicBezTo>
                  <a:pt x="0" y="56"/>
                  <a:pt x="92" y="28"/>
                  <a:pt x="184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F081247B-9674-4E7A-A83C-4C70E7F28A98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4114800" y="1371600"/>
            <a:ext cx="228600" cy="228600"/>
            <a:chOff x="2256" y="2519"/>
            <a:chExt cx="144" cy="144"/>
          </a:xfrm>
        </p:grpSpPr>
        <p:sp>
          <p:nvSpPr>
            <p:cNvPr id="7186" name="Line 47">
              <a:extLst>
                <a:ext uri="{FF2B5EF4-FFF2-40B4-BE49-F238E27FC236}">
                  <a16:creationId xmlns:a16="http://schemas.microsoft.com/office/drawing/2014/main" id="{D4DE05FA-2C61-4548-9B8D-CD3BDDCB6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7" name="Line 48">
              <a:extLst>
                <a:ext uri="{FF2B5EF4-FFF2-40B4-BE49-F238E27FC236}">
                  <a16:creationId xmlns:a16="http://schemas.microsoft.com/office/drawing/2014/main" id="{076939BB-5913-4120-BE6B-DE26DA96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55" y="2591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2273" name="Freeform 49">
            <a:extLst>
              <a:ext uri="{FF2B5EF4-FFF2-40B4-BE49-F238E27FC236}">
                <a16:creationId xmlns:a16="http://schemas.microsoft.com/office/drawing/2014/main" id="{3F61AA9F-8023-4FE0-BDFF-5A3E619E9BD8}"/>
              </a:ext>
            </a:extLst>
          </p:cNvPr>
          <p:cNvSpPr>
            <a:spLocks/>
          </p:cNvSpPr>
          <p:nvPr/>
        </p:nvSpPr>
        <p:spPr bwMode="auto">
          <a:xfrm>
            <a:off x="3429000" y="1524000"/>
            <a:ext cx="533400" cy="762000"/>
          </a:xfrm>
          <a:custGeom>
            <a:avLst/>
            <a:gdLst>
              <a:gd name="T0" fmla="*/ 2147483646 w 336"/>
              <a:gd name="T1" fmla="*/ 0 h 480"/>
              <a:gd name="T2" fmla="*/ 2147483646 w 336"/>
              <a:gd name="T3" fmla="*/ 2147483646 h 480"/>
              <a:gd name="T4" fmla="*/ 0 w 336"/>
              <a:gd name="T5" fmla="*/ 2147483646 h 480"/>
              <a:gd name="T6" fmla="*/ 2147483646 w 336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80"/>
              <a:gd name="T14" fmla="*/ 336 w 33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80">
                <a:moveTo>
                  <a:pt x="336" y="0"/>
                </a:moveTo>
                <a:cubicBezTo>
                  <a:pt x="292" y="88"/>
                  <a:pt x="248" y="176"/>
                  <a:pt x="192" y="240"/>
                </a:cubicBezTo>
                <a:cubicBezTo>
                  <a:pt x="136" y="304"/>
                  <a:pt x="0" y="344"/>
                  <a:pt x="0" y="384"/>
                </a:cubicBezTo>
                <a:cubicBezTo>
                  <a:pt x="0" y="424"/>
                  <a:pt x="96" y="452"/>
                  <a:pt x="192" y="48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3E0B547C-02AA-4A56-97E8-239B9ADB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What will happen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if the order of the two steps is reversed?</a:t>
            </a:r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FBA0AD48-8905-4C1E-8505-C8BC7AF4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How can we insert a new first item?</a:t>
            </a:r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B321AA32-F013-4AD8-BAB6-96CED816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2924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takes O(1) time.</a:t>
            </a:r>
          </a:p>
        </p:txBody>
      </p:sp>
      <p:sp>
        <p:nvSpPr>
          <p:cNvPr id="7185" name="Text Box 53">
            <a:extLst>
              <a:ext uri="{FF2B5EF4-FFF2-40B4-BE49-F238E27FC236}">
                <a16:creationId xmlns:a16="http://schemas.microsoft.com/office/drawing/2014/main" id="{9AC49BDE-AC07-48BF-91BA-6F998E61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5" grpId="0" animBg="1" autoUpdateAnimBg="0"/>
      <p:bldP spid="52267" grpId="0" autoUpdateAnimBg="0"/>
      <p:bldP spid="52268" grpId="0" autoUpdateAnimBg="0"/>
      <p:bldP spid="52274" grpId="0" animBg="1" autoUpdateAnimBg="0"/>
      <p:bldP spid="52275" grpId="0" animBg="1" autoUpdateAnimBg="0"/>
      <p:bldP spid="522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BE64CC59-A21A-41CE-BAB0-B9749A84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3251" name="AutoShape 3" descr="白色大理石">
            <a:extLst>
              <a:ext uri="{FF2B5EF4-FFF2-40B4-BE49-F238E27FC236}">
                <a16:creationId xmlns:a16="http://schemas.microsoft.com/office/drawing/2014/main" id="{1CDE8674-E6FF-421C-8260-FF34A14F11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168275"/>
            <a:ext cx="1736725" cy="554038"/>
          </a:xfrm>
          <a:prstGeom prst="cube">
            <a:avLst>
              <a:gd name="adj" fmla="val 16315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Deletion</a:t>
            </a:r>
            <a:endParaRPr lang="en-US" altLang="zh-CN" b="1" i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CDAAFDC-4261-44A2-A656-5C015B669F0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54075"/>
            <a:ext cx="7920038" cy="1524000"/>
            <a:chOff x="336" y="672"/>
            <a:chExt cx="4989" cy="960"/>
          </a:xfrm>
        </p:grpSpPr>
        <p:grpSp>
          <p:nvGrpSpPr>
            <p:cNvPr id="8230" name="Group 5">
              <a:extLst>
                <a:ext uri="{FF2B5EF4-FFF2-40B4-BE49-F238E27FC236}">
                  <a16:creationId xmlns:a16="http://schemas.microsoft.com/office/drawing/2014/main" id="{12040DCC-C694-4815-BE0A-D2F1BEFE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672" cy="192"/>
              <a:chOff x="3312" y="912"/>
              <a:chExt cx="672" cy="192"/>
            </a:xfrm>
          </p:grpSpPr>
          <p:sp>
            <p:nvSpPr>
              <p:cNvPr id="8259" name="Rectangle 6">
                <a:extLst>
                  <a:ext uri="{FF2B5EF4-FFF2-40B4-BE49-F238E27FC236}">
                    <a16:creationId xmlns:a16="http://schemas.microsoft.com/office/drawing/2014/main" id="{C668257E-1837-46BD-8E3E-9DEF27522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1</a:t>
                </a:r>
                <a:endParaRPr lang="en-US" altLang="zh-CN" sz="2400" b="1" i="0"/>
              </a:p>
            </p:txBody>
          </p:sp>
          <p:sp>
            <p:nvSpPr>
              <p:cNvPr id="8260" name="Rectangle 7">
                <a:extLst>
                  <a:ext uri="{FF2B5EF4-FFF2-40B4-BE49-F238E27FC236}">
                    <a16:creationId xmlns:a16="http://schemas.microsoft.com/office/drawing/2014/main" id="{D63FA902-6DE0-403A-AC86-DDF971EB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61" name="Oval 8">
                <a:extLst>
                  <a:ext uri="{FF2B5EF4-FFF2-40B4-BE49-F238E27FC236}">
                    <a16:creationId xmlns:a16="http://schemas.microsoft.com/office/drawing/2014/main" id="{D17F01A3-C816-4B52-87A1-14ED13B9A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31" name="Group 9">
              <a:extLst>
                <a:ext uri="{FF2B5EF4-FFF2-40B4-BE49-F238E27FC236}">
                  <a16:creationId xmlns:a16="http://schemas.microsoft.com/office/drawing/2014/main" id="{71B7D765-C649-4496-8584-7ECCF079B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336" cy="384"/>
              <a:chOff x="2976" y="624"/>
              <a:chExt cx="336" cy="384"/>
            </a:xfrm>
          </p:grpSpPr>
          <p:sp>
            <p:nvSpPr>
              <p:cNvPr id="8256" name="Rectangle 10">
                <a:extLst>
                  <a:ext uri="{FF2B5EF4-FFF2-40B4-BE49-F238E27FC236}">
                    <a16:creationId xmlns:a16="http://schemas.microsoft.com/office/drawing/2014/main" id="{1D371301-E887-40F6-8B05-AC3F4545B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8257" name="Line 11">
                <a:extLst>
                  <a:ext uri="{FF2B5EF4-FFF2-40B4-BE49-F238E27FC236}">
                    <a16:creationId xmlns:a16="http://schemas.microsoft.com/office/drawing/2014/main" id="{B1620C0B-39FA-4C0A-ACA7-961FF316F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258" name="Line 12">
                <a:extLst>
                  <a:ext uri="{FF2B5EF4-FFF2-40B4-BE49-F238E27FC236}">
                    <a16:creationId xmlns:a16="http://schemas.microsoft.com/office/drawing/2014/main" id="{8EB818BE-ED3D-470E-B5C3-FCE635A3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8232" name="Line 13">
              <a:extLst>
                <a:ext uri="{FF2B5EF4-FFF2-40B4-BE49-F238E27FC236}">
                  <a16:creationId xmlns:a16="http://schemas.microsoft.com/office/drawing/2014/main" id="{92A9849B-DAF1-41D9-90A2-61034019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33" name="Rectangle 14">
              <a:extLst>
                <a:ext uri="{FF2B5EF4-FFF2-40B4-BE49-F238E27FC236}">
                  <a16:creationId xmlns:a16="http://schemas.microsoft.com/office/drawing/2014/main" id="{F3922DF8-D4E1-42D0-A6B5-3F6723574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981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  <p:grpSp>
          <p:nvGrpSpPr>
            <p:cNvPr id="8234" name="Group 15">
              <a:extLst>
                <a:ext uri="{FF2B5EF4-FFF2-40B4-BE49-F238E27FC236}">
                  <a16:creationId xmlns:a16="http://schemas.microsoft.com/office/drawing/2014/main" id="{3B81A61E-1281-431F-825E-B34479F36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960"/>
              <a:ext cx="672" cy="192"/>
              <a:chOff x="3312" y="912"/>
              <a:chExt cx="672" cy="192"/>
            </a:xfrm>
          </p:grpSpPr>
          <p:sp>
            <p:nvSpPr>
              <p:cNvPr id="8253" name="Rectangle 16">
                <a:extLst>
                  <a:ext uri="{FF2B5EF4-FFF2-40B4-BE49-F238E27FC236}">
                    <a16:creationId xmlns:a16="http://schemas.microsoft.com/office/drawing/2014/main" id="{6EAFFE3B-F283-4941-AFE2-DE1FDA556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endParaRPr lang="en-US" altLang="zh-CN" sz="2400" b="1" i="0"/>
              </a:p>
            </p:txBody>
          </p:sp>
          <p:sp>
            <p:nvSpPr>
              <p:cNvPr id="8254" name="Rectangle 17">
                <a:extLst>
                  <a:ext uri="{FF2B5EF4-FFF2-40B4-BE49-F238E27FC236}">
                    <a16:creationId xmlns:a16="http://schemas.microsoft.com/office/drawing/2014/main" id="{129AE922-5296-4DE7-B37A-080AD8877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55" name="Oval 18">
                <a:extLst>
                  <a:ext uri="{FF2B5EF4-FFF2-40B4-BE49-F238E27FC236}">
                    <a16:creationId xmlns:a16="http://schemas.microsoft.com/office/drawing/2014/main" id="{9D92E39A-E18C-4B30-B516-4F39197AC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35" name="Group 19">
              <a:extLst>
                <a:ext uri="{FF2B5EF4-FFF2-40B4-BE49-F238E27FC236}">
                  <a16:creationId xmlns:a16="http://schemas.microsoft.com/office/drawing/2014/main" id="{B106B94D-CDE3-4A20-A550-0D6F34CE3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960"/>
              <a:ext cx="672" cy="192"/>
              <a:chOff x="3312" y="912"/>
              <a:chExt cx="672" cy="192"/>
            </a:xfrm>
          </p:grpSpPr>
          <p:sp>
            <p:nvSpPr>
              <p:cNvPr id="8250" name="Rectangle 20">
                <a:extLst>
                  <a:ext uri="{FF2B5EF4-FFF2-40B4-BE49-F238E27FC236}">
                    <a16:creationId xmlns:a16="http://schemas.microsoft.com/office/drawing/2014/main" id="{AB681A90-7BB8-407C-B8F9-E672245C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r>
                  <a:rPr lang="en-US" altLang="zh-CN" sz="2400" b="1" i="0" baseline="-25000"/>
                  <a:t>+1</a:t>
                </a:r>
                <a:endParaRPr lang="en-US" altLang="zh-CN" sz="2400" b="1" i="0"/>
              </a:p>
            </p:txBody>
          </p:sp>
          <p:sp>
            <p:nvSpPr>
              <p:cNvPr id="8251" name="Rectangle 21">
                <a:extLst>
                  <a:ext uri="{FF2B5EF4-FFF2-40B4-BE49-F238E27FC236}">
                    <a16:creationId xmlns:a16="http://schemas.microsoft.com/office/drawing/2014/main" id="{EB1A55D3-EC2A-476F-95F0-8007A0A9F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52" name="Oval 22">
                <a:extLst>
                  <a:ext uri="{FF2B5EF4-FFF2-40B4-BE49-F238E27FC236}">
                    <a16:creationId xmlns:a16="http://schemas.microsoft.com/office/drawing/2014/main" id="{F03E716A-81F9-4F30-9A30-F438AF96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36" name="Line 23">
              <a:extLst>
                <a:ext uri="{FF2B5EF4-FFF2-40B4-BE49-F238E27FC236}">
                  <a16:creationId xmlns:a16="http://schemas.microsoft.com/office/drawing/2014/main" id="{94B31267-DC03-4E9F-A472-6D74DFD0E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8237" name="Group 24">
              <a:extLst>
                <a:ext uri="{FF2B5EF4-FFF2-40B4-BE49-F238E27FC236}">
                  <a16:creationId xmlns:a16="http://schemas.microsoft.com/office/drawing/2014/main" id="{8C2AC6E6-2A06-4625-AEA6-957FA2267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672" cy="192"/>
              <a:chOff x="3312" y="912"/>
              <a:chExt cx="672" cy="192"/>
            </a:xfrm>
          </p:grpSpPr>
          <p:sp>
            <p:nvSpPr>
              <p:cNvPr id="8247" name="Rectangle 25">
                <a:extLst>
                  <a:ext uri="{FF2B5EF4-FFF2-40B4-BE49-F238E27FC236}">
                    <a16:creationId xmlns:a16="http://schemas.microsoft.com/office/drawing/2014/main" id="{5FCE74CE-40A3-4787-B713-9A4979DCB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n</a:t>
                </a:r>
                <a:endParaRPr lang="en-US" altLang="zh-CN" sz="2400" b="1" i="0"/>
              </a:p>
            </p:txBody>
          </p:sp>
          <p:sp>
            <p:nvSpPr>
              <p:cNvPr id="8248" name="Rectangle 26">
                <a:extLst>
                  <a:ext uri="{FF2B5EF4-FFF2-40B4-BE49-F238E27FC236}">
                    <a16:creationId xmlns:a16="http://schemas.microsoft.com/office/drawing/2014/main" id="{C1B54E80-6DC2-4B97-BECC-CFE9042E2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49" name="Oval 27">
                <a:extLst>
                  <a:ext uri="{FF2B5EF4-FFF2-40B4-BE49-F238E27FC236}">
                    <a16:creationId xmlns:a16="http://schemas.microsoft.com/office/drawing/2014/main" id="{0285A9E0-6CD6-4F49-A382-BB89CA0B0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38" name="Line 28">
              <a:extLst>
                <a:ext uri="{FF2B5EF4-FFF2-40B4-BE49-F238E27FC236}">
                  <a16:creationId xmlns:a16="http://schemas.microsoft.com/office/drawing/2014/main" id="{AE303992-9FB6-41B8-A435-8FE8ED005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39" name="Rectangle 29">
              <a:extLst>
                <a:ext uri="{FF2B5EF4-FFF2-40B4-BE49-F238E27FC236}">
                  <a16:creationId xmlns:a16="http://schemas.microsoft.com/office/drawing/2014/main" id="{BA4CDE86-839E-4EE8-BB6C-11DB53D9E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sp>
          <p:nvSpPr>
            <p:cNvPr id="8240" name="Rectangle 30">
              <a:extLst>
                <a:ext uri="{FF2B5EF4-FFF2-40B4-BE49-F238E27FC236}">
                  <a16:creationId xmlns:a16="http://schemas.microsoft.com/office/drawing/2014/main" id="{DFE009E7-EA05-417E-90AF-D125E3DC0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grpSp>
          <p:nvGrpSpPr>
            <p:cNvPr id="8241" name="Group 31">
              <a:extLst>
                <a:ext uri="{FF2B5EF4-FFF2-40B4-BE49-F238E27FC236}">
                  <a16:creationId xmlns:a16="http://schemas.microsoft.com/office/drawing/2014/main" id="{FCF60FC1-2089-4712-87C4-EAE9C8ABB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40"/>
              <a:ext cx="672" cy="192"/>
              <a:chOff x="3312" y="912"/>
              <a:chExt cx="672" cy="192"/>
            </a:xfrm>
          </p:grpSpPr>
          <p:sp>
            <p:nvSpPr>
              <p:cNvPr id="8244" name="Rectangle 32">
                <a:extLst>
                  <a:ext uri="{FF2B5EF4-FFF2-40B4-BE49-F238E27FC236}">
                    <a16:creationId xmlns:a16="http://schemas.microsoft.com/office/drawing/2014/main" id="{15A63366-7462-42A8-91A1-F69242680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b</a:t>
                </a:r>
                <a:endParaRPr lang="en-US" altLang="zh-CN" sz="2000" b="1" i="0"/>
              </a:p>
            </p:txBody>
          </p:sp>
          <p:sp>
            <p:nvSpPr>
              <p:cNvPr id="8245" name="Rectangle 33">
                <a:extLst>
                  <a:ext uri="{FF2B5EF4-FFF2-40B4-BE49-F238E27FC236}">
                    <a16:creationId xmlns:a16="http://schemas.microsoft.com/office/drawing/2014/main" id="{EE5F8ABB-5188-4E81-ADBE-7BA9254E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46" name="Oval 34">
                <a:extLst>
                  <a:ext uri="{FF2B5EF4-FFF2-40B4-BE49-F238E27FC236}">
                    <a16:creationId xmlns:a16="http://schemas.microsoft.com/office/drawing/2014/main" id="{5C8FA648-A3E6-4831-B316-37FCB849A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42" name="Freeform 35">
              <a:extLst>
                <a:ext uri="{FF2B5EF4-FFF2-40B4-BE49-F238E27FC236}">
                  <a16:creationId xmlns:a16="http://schemas.microsoft.com/office/drawing/2014/main" id="{8ABEF5B6-6D73-4239-8EE7-3C22703AC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1104"/>
              <a:ext cx="480" cy="432"/>
            </a:xfrm>
            <a:custGeom>
              <a:avLst/>
              <a:gdLst>
                <a:gd name="T0" fmla="*/ 376 w 480"/>
                <a:gd name="T1" fmla="*/ 432 h 432"/>
                <a:gd name="T2" fmla="*/ 424 w 480"/>
                <a:gd name="T3" fmla="*/ 240 h 432"/>
                <a:gd name="T4" fmla="*/ 40 w 480"/>
                <a:gd name="T5" fmla="*/ 96 h 432"/>
                <a:gd name="T6" fmla="*/ 184 w 48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32"/>
                <a:gd name="T14" fmla="*/ 480 w 48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32">
                  <a:moveTo>
                    <a:pt x="376" y="432"/>
                  </a:moveTo>
                  <a:cubicBezTo>
                    <a:pt x="428" y="364"/>
                    <a:pt x="480" y="296"/>
                    <a:pt x="424" y="240"/>
                  </a:cubicBezTo>
                  <a:cubicBezTo>
                    <a:pt x="368" y="184"/>
                    <a:pt x="80" y="136"/>
                    <a:pt x="40" y="96"/>
                  </a:cubicBezTo>
                  <a:cubicBezTo>
                    <a:pt x="0" y="56"/>
                    <a:pt x="92" y="28"/>
                    <a:pt x="184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43" name="Freeform 36">
              <a:extLst>
                <a:ext uri="{FF2B5EF4-FFF2-40B4-BE49-F238E27FC236}">
                  <a16:creationId xmlns:a16="http://schemas.microsoft.com/office/drawing/2014/main" id="{12AB4096-3F13-4D95-8C8A-4B5943A79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056"/>
              <a:ext cx="336" cy="480"/>
            </a:xfrm>
            <a:custGeom>
              <a:avLst/>
              <a:gdLst>
                <a:gd name="T0" fmla="*/ 336 w 336"/>
                <a:gd name="T1" fmla="*/ 0 h 480"/>
                <a:gd name="T2" fmla="*/ 192 w 336"/>
                <a:gd name="T3" fmla="*/ 240 h 480"/>
                <a:gd name="T4" fmla="*/ 0 w 336"/>
                <a:gd name="T5" fmla="*/ 384 h 480"/>
                <a:gd name="T6" fmla="*/ 192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0"/>
                  </a:moveTo>
                  <a:cubicBezTo>
                    <a:pt x="292" y="88"/>
                    <a:pt x="248" y="176"/>
                    <a:pt x="192" y="240"/>
                  </a:cubicBezTo>
                  <a:cubicBezTo>
                    <a:pt x="136" y="304"/>
                    <a:pt x="0" y="344"/>
                    <a:pt x="0" y="384"/>
                  </a:cubicBezTo>
                  <a:cubicBezTo>
                    <a:pt x="0" y="424"/>
                    <a:pt x="96" y="452"/>
                    <a:pt x="192" y="48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C52B5DDB-78DD-4E7A-B784-9903464CC1C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701675"/>
            <a:ext cx="762000" cy="609600"/>
            <a:chOff x="1920" y="576"/>
            <a:chExt cx="480" cy="384"/>
          </a:xfrm>
        </p:grpSpPr>
        <p:sp>
          <p:nvSpPr>
            <p:cNvPr id="8228" name="Rectangle 38">
              <a:extLst>
                <a:ext uri="{FF2B5EF4-FFF2-40B4-BE49-F238E27FC236}">
                  <a16:creationId xmlns:a16="http://schemas.microsoft.com/office/drawing/2014/main" id="{3D53E512-8582-41CF-A6F3-18313F02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pre</a:t>
              </a:r>
            </a:p>
          </p:txBody>
        </p:sp>
        <p:sp>
          <p:nvSpPr>
            <p:cNvPr id="8229" name="Line 39">
              <a:extLst>
                <a:ext uri="{FF2B5EF4-FFF2-40B4-BE49-F238E27FC236}">
                  <a16:creationId xmlns:a16="http://schemas.microsoft.com/office/drawing/2014/main" id="{64D435F4-9485-4843-8C75-55655D14A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2581799F-8D08-4BF5-BCEA-DCED108C1BF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78075"/>
            <a:ext cx="914400" cy="609600"/>
            <a:chOff x="2352" y="1632"/>
            <a:chExt cx="576" cy="384"/>
          </a:xfrm>
        </p:grpSpPr>
        <p:sp>
          <p:nvSpPr>
            <p:cNvPr id="8226" name="Rectangle 41">
              <a:extLst>
                <a:ext uri="{FF2B5EF4-FFF2-40B4-BE49-F238E27FC236}">
                  <a16:creationId xmlns:a16="http://schemas.microsoft.com/office/drawing/2014/main" id="{8453C1BF-DD4C-47CA-A616-7FB4005A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8227" name="Line 42">
              <a:extLst>
                <a:ext uri="{FF2B5EF4-FFF2-40B4-BE49-F238E27FC236}">
                  <a16:creationId xmlns:a16="http://schemas.microsoft.com/office/drawing/2014/main" id="{0255D3F0-B7B2-464E-B2D3-437D32C11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43">
            <a:extLst>
              <a:ext uri="{FF2B5EF4-FFF2-40B4-BE49-F238E27FC236}">
                <a16:creationId xmlns:a16="http://schemas.microsoft.com/office/drawing/2014/main" id="{35C6E621-8773-4A82-8452-DB7054FE7172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3810000" y="1844675"/>
            <a:ext cx="762000" cy="762000"/>
            <a:chOff x="1488" y="2496"/>
            <a:chExt cx="480" cy="480"/>
          </a:xfrm>
        </p:grpSpPr>
        <p:sp>
          <p:nvSpPr>
            <p:cNvPr id="8224" name="Line 44">
              <a:extLst>
                <a:ext uri="{FF2B5EF4-FFF2-40B4-BE49-F238E27FC236}">
                  <a16:creationId xmlns:a16="http://schemas.microsoft.com/office/drawing/2014/main" id="{551B2383-81F0-401C-B92E-B3EA3119E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25" name="Line 45">
              <a:extLst>
                <a:ext uri="{FF2B5EF4-FFF2-40B4-BE49-F238E27FC236}">
                  <a16:creationId xmlns:a16="http://schemas.microsoft.com/office/drawing/2014/main" id="{E142F81A-B2A8-4E73-8598-96B004C851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3294" name="Text Box 46">
            <a:extLst>
              <a:ext uri="{FF2B5EF4-FFF2-40B4-BE49-F238E27FC236}">
                <a16:creationId xmlns:a16="http://schemas.microsoft.com/office/drawing/2014/main" id="{6EA7E22E-2736-4566-AD8F-90E4CEEA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675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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pre-&gt;next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                   node-&gt;next</a:t>
            </a:r>
            <a:endParaRPr lang="en-US" altLang="zh-CN" sz="2400" b="1" i="0"/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0AFC214E-C8C1-4AFF-984A-C59A180F61EB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3505200" y="1768475"/>
            <a:ext cx="228600" cy="228600"/>
            <a:chOff x="2256" y="2519"/>
            <a:chExt cx="144" cy="144"/>
          </a:xfrm>
        </p:grpSpPr>
        <p:sp>
          <p:nvSpPr>
            <p:cNvPr id="8222" name="Line 48">
              <a:extLst>
                <a:ext uri="{FF2B5EF4-FFF2-40B4-BE49-F238E27FC236}">
                  <a16:creationId xmlns:a16="http://schemas.microsoft.com/office/drawing/2014/main" id="{6FD99286-266D-4D20-98DB-E1E6F470E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23" name="Line 49">
              <a:extLst>
                <a:ext uri="{FF2B5EF4-FFF2-40B4-BE49-F238E27FC236}">
                  <a16:creationId xmlns:a16="http://schemas.microsoft.com/office/drawing/2014/main" id="{1B57757D-0D30-47BF-AA78-5B7B453C0A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55" y="2591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3298" name="Line 50">
            <a:extLst>
              <a:ext uri="{FF2B5EF4-FFF2-40B4-BE49-F238E27FC236}">
                <a16:creationId xmlns:a16="http://schemas.microsoft.com/office/drawing/2014/main" id="{578BDA9B-4C5C-46EA-BCD0-7E8A0D219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463675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C88CACFE-F667-4CAE-9E31-346E5F91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2087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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free ( node )</a:t>
            </a:r>
            <a:endParaRPr lang="en-US" altLang="zh-CN" sz="2000" b="1" i="0">
              <a:latin typeface="Arial" panose="020B0604020202020204" pitchFamily="34" charset="0"/>
            </a:endParaRPr>
          </a:p>
        </p:txBody>
      </p:sp>
      <p:grpSp>
        <p:nvGrpSpPr>
          <p:cNvPr id="13" name="Group 52">
            <a:extLst>
              <a:ext uri="{FF2B5EF4-FFF2-40B4-BE49-F238E27FC236}">
                <a16:creationId xmlns:a16="http://schemas.microsoft.com/office/drawing/2014/main" id="{11513AE6-084A-4635-BE4A-A3A295AA01B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63675"/>
            <a:ext cx="1460500" cy="1524000"/>
            <a:chOff x="2160" y="1056"/>
            <a:chExt cx="920" cy="960"/>
          </a:xfrm>
        </p:grpSpPr>
        <p:grpSp>
          <p:nvGrpSpPr>
            <p:cNvPr id="8210" name="Group 53">
              <a:extLst>
                <a:ext uri="{FF2B5EF4-FFF2-40B4-BE49-F238E27FC236}">
                  <a16:creationId xmlns:a16="http://schemas.microsoft.com/office/drawing/2014/main" id="{773D0C4B-650E-47AD-B29F-EDA578828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40"/>
              <a:ext cx="672" cy="192"/>
              <a:chOff x="3312" y="912"/>
              <a:chExt cx="672" cy="192"/>
            </a:xfrm>
          </p:grpSpPr>
          <p:sp>
            <p:nvSpPr>
              <p:cNvPr id="8219" name="Rectangle 54">
                <a:extLst>
                  <a:ext uri="{FF2B5EF4-FFF2-40B4-BE49-F238E27FC236}">
                    <a16:creationId xmlns:a16="http://schemas.microsoft.com/office/drawing/2014/main" id="{C6D353E3-FC64-4625-A834-515ABFB7D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b</a:t>
                </a:r>
                <a:endParaRPr lang="en-US" altLang="zh-CN" sz="2000" b="1" i="0"/>
              </a:p>
            </p:txBody>
          </p:sp>
          <p:sp>
            <p:nvSpPr>
              <p:cNvPr id="8220" name="Rectangle 55">
                <a:extLst>
                  <a:ext uri="{FF2B5EF4-FFF2-40B4-BE49-F238E27FC236}">
                    <a16:creationId xmlns:a16="http://schemas.microsoft.com/office/drawing/2014/main" id="{104B6401-C365-4C54-9B3E-90FE76518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21" name="Oval 56">
                <a:extLst>
                  <a:ext uri="{FF2B5EF4-FFF2-40B4-BE49-F238E27FC236}">
                    <a16:creationId xmlns:a16="http://schemas.microsoft.com/office/drawing/2014/main" id="{6E7031B0-5894-41E8-AF3F-E70CB42F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11" name="Freeform 57">
              <a:extLst>
                <a:ext uri="{FF2B5EF4-FFF2-40B4-BE49-F238E27FC236}">
                  <a16:creationId xmlns:a16="http://schemas.microsoft.com/office/drawing/2014/main" id="{D791C39C-8532-48A0-AF41-6FC5A2FF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1104"/>
              <a:ext cx="480" cy="432"/>
            </a:xfrm>
            <a:custGeom>
              <a:avLst/>
              <a:gdLst>
                <a:gd name="T0" fmla="*/ 376 w 480"/>
                <a:gd name="T1" fmla="*/ 432 h 432"/>
                <a:gd name="T2" fmla="*/ 424 w 480"/>
                <a:gd name="T3" fmla="*/ 240 h 432"/>
                <a:gd name="T4" fmla="*/ 40 w 480"/>
                <a:gd name="T5" fmla="*/ 96 h 432"/>
                <a:gd name="T6" fmla="*/ 184 w 48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32"/>
                <a:gd name="T14" fmla="*/ 480 w 48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32">
                  <a:moveTo>
                    <a:pt x="376" y="432"/>
                  </a:moveTo>
                  <a:cubicBezTo>
                    <a:pt x="428" y="364"/>
                    <a:pt x="480" y="296"/>
                    <a:pt x="424" y="240"/>
                  </a:cubicBezTo>
                  <a:cubicBezTo>
                    <a:pt x="368" y="184"/>
                    <a:pt x="80" y="136"/>
                    <a:pt x="40" y="96"/>
                  </a:cubicBezTo>
                  <a:cubicBezTo>
                    <a:pt x="0" y="56"/>
                    <a:pt x="92" y="28"/>
                    <a:pt x="184" y="0"/>
                  </a:cubicBezTo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 type="triangle" w="sm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12" name="Freeform 58">
              <a:extLst>
                <a:ext uri="{FF2B5EF4-FFF2-40B4-BE49-F238E27FC236}">
                  <a16:creationId xmlns:a16="http://schemas.microsoft.com/office/drawing/2014/main" id="{E78F964B-5AC5-46BD-9DAB-C778716DD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056"/>
              <a:ext cx="336" cy="480"/>
            </a:xfrm>
            <a:custGeom>
              <a:avLst/>
              <a:gdLst>
                <a:gd name="T0" fmla="*/ 336 w 336"/>
                <a:gd name="T1" fmla="*/ 0 h 480"/>
                <a:gd name="T2" fmla="*/ 192 w 336"/>
                <a:gd name="T3" fmla="*/ 240 h 480"/>
                <a:gd name="T4" fmla="*/ 0 w 336"/>
                <a:gd name="T5" fmla="*/ 384 h 480"/>
                <a:gd name="T6" fmla="*/ 192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0"/>
                  </a:moveTo>
                  <a:cubicBezTo>
                    <a:pt x="292" y="88"/>
                    <a:pt x="248" y="176"/>
                    <a:pt x="192" y="240"/>
                  </a:cubicBezTo>
                  <a:cubicBezTo>
                    <a:pt x="136" y="304"/>
                    <a:pt x="0" y="344"/>
                    <a:pt x="0" y="384"/>
                  </a:cubicBezTo>
                  <a:cubicBezTo>
                    <a:pt x="0" y="424"/>
                    <a:pt x="96" y="452"/>
                    <a:pt x="192" y="480"/>
                  </a:cubicBezTo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8213" name="Group 59">
              <a:extLst>
                <a:ext uri="{FF2B5EF4-FFF2-40B4-BE49-F238E27FC236}">
                  <a16:creationId xmlns:a16="http://schemas.microsoft.com/office/drawing/2014/main" id="{7D81F34F-ADFB-43D3-B6B9-77B564DEBC4E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2208" y="1248"/>
              <a:ext cx="144" cy="144"/>
              <a:chOff x="2256" y="2519"/>
              <a:chExt cx="144" cy="144"/>
            </a:xfrm>
          </p:grpSpPr>
          <p:sp>
            <p:nvSpPr>
              <p:cNvPr id="8217" name="Line 60">
                <a:extLst>
                  <a:ext uri="{FF2B5EF4-FFF2-40B4-BE49-F238E27FC236}">
                    <a16:creationId xmlns:a16="http://schemas.microsoft.com/office/drawing/2014/main" id="{1DC1ACD9-700F-4347-B387-11E2F7FAD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4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218" name="Line 61">
                <a:extLst>
                  <a:ext uri="{FF2B5EF4-FFF2-40B4-BE49-F238E27FC236}">
                    <a16:creationId xmlns:a16="http://schemas.microsoft.com/office/drawing/2014/main" id="{A5A8D01F-B602-417A-B6DE-E7812E2D3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55" y="2591"/>
                <a:ext cx="14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214" name="Group 62">
              <a:extLst>
                <a:ext uri="{FF2B5EF4-FFF2-40B4-BE49-F238E27FC236}">
                  <a16:creationId xmlns:a16="http://schemas.microsoft.com/office/drawing/2014/main" id="{39048635-F9B1-4E03-95A9-4269B5EE0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632"/>
              <a:ext cx="576" cy="384"/>
              <a:chOff x="2352" y="1632"/>
              <a:chExt cx="576" cy="384"/>
            </a:xfrm>
          </p:grpSpPr>
          <p:sp>
            <p:nvSpPr>
              <p:cNvPr id="8215" name="Rectangle 63">
                <a:extLst>
                  <a:ext uri="{FF2B5EF4-FFF2-40B4-BE49-F238E27FC236}">
                    <a16:creationId xmlns:a16="http://schemas.microsoft.com/office/drawing/2014/main" id="{BDF99B22-AA2E-464A-AD78-1D06765C1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bg1"/>
                    </a:solidFill>
                    <a:latin typeface="Arial" panose="020B0604020202020204" pitchFamily="34" charset="0"/>
                  </a:rPr>
                  <a:t>node</a:t>
                </a:r>
                <a:endPara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16" name="Line 64">
                <a:extLst>
                  <a:ext uri="{FF2B5EF4-FFF2-40B4-BE49-F238E27FC236}">
                    <a16:creationId xmlns:a16="http://schemas.microsoft.com/office/drawing/2014/main" id="{9C89D617-AC39-4A1C-B7AC-296B013B7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63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313" name="Oval 65">
            <a:extLst>
              <a:ext uri="{FF2B5EF4-FFF2-40B4-BE49-F238E27FC236}">
                <a16:creationId xmlns:a16="http://schemas.microsoft.com/office/drawing/2014/main" id="{F331F034-D497-495A-98B0-122841D0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How can we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delete the first node from a list?</a:t>
            </a:r>
          </a:p>
        </p:txBody>
      </p:sp>
      <p:sp>
        <p:nvSpPr>
          <p:cNvPr id="53315" name="Oval 67">
            <a:extLst>
              <a:ext uri="{FF2B5EF4-FFF2-40B4-BE49-F238E27FC236}">
                <a16:creationId xmlns:a16="http://schemas.microsoft.com/office/drawing/2014/main" id="{DF8C0ACA-F3C2-44C8-837A-2D8ED81A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25875"/>
            <a:ext cx="8001000" cy="11430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Answer:</a:t>
            </a:r>
            <a:r>
              <a:rPr lang="en-US" altLang="zh-CN" sz="2400" b="1" i="0"/>
              <a:t>  We can add a dummy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head node to a list.</a:t>
            </a:r>
          </a:p>
        </p:txBody>
      </p:sp>
      <p:sp>
        <p:nvSpPr>
          <p:cNvPr id="53316" name="Rectangle 68">
            <a:extLst>
              <a:ext uri="{FF2B5EF4-FFF2-40B4-BE49-F238E27FC236}">
                <a16:creationId xmlns:a16="http://schemas.microsoft.com/office/drawing/2014/main" id="{28080C73-142B-4631-BCD6-B838B653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2924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takes O(1) time.</a:t>
            </a:r>
          </a:p>
        </p:txBody>
      </p:sp>
      <p:sp>
        <p:nvSpPr>
          <p:cNvPr id="53317" name="AutoShape 69">
            <a:extLst>
              <a:ext uri="{FF2B5EF4-FFF2-40B4-BE49-F238E27FC236}">
                <a16:creationId xmlns:a16="http://schemas.microsoft.com/office/drawing/2014/main" id="{9C6235C1-C1A8-4D6B-90AB-16084462C8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3000" y="4968875"/>
            <a:ext cx="6858000" cy="1295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Read programs in Figures 3.6-3.15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for detailed implementations of operations.</a:t>
            </a:r>
          </a:p>
        </p:txBody>
      </p:sp>
      <p:sp>
        <p:nvSpPr>
          <p:cNvPr id="8209" name="Text Box 70">
            <a:extLst>
              <a:ext uri="{FF2B5EF4-FFF2-40B4-BE49-F238E27FC236}">
                <a16:creationId xmlns:a16="http://schemas.microsoft.com/office/drawing/2014/main" id="{A9508480-30E9-490A-BBCF-D92F1FB1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6/14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  <p:bldP spid="53294" grpId="0" autoUpdateAnimBg="0"/>
      <p:bldP spid="53299" grpId="0" autoUpdateAnimBg="0"/>
      <p:bldP spid="53313" grpId="0" animBg="1" autoUpdateAnimBg="0"/>
      <p:bldP spid="53315" grpId="0" animBg="1" autoUpdateAnimBg="0"/>
      <p:bldP spid="53316" grpId="0" autoUpdateAnimBg="0"/>
      <p:bldP spid="5331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4D6F5301-B3F5-42A0-83A5-A159B1D8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4275" name="AutoShape 3" descr="棕色大理石">
            <a:extLst>
              <a:ext uri="{FF2B5EF4-FFF2-40B4-BE49-F238E27FC236}">
                <a16:creationId xmlns:a16="http://schemas.microsoft.com/office/drawing/2014/main" id="{6F7B6079-FA8A-4039-A956-DA43E674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4267200" cy="609600"/>
          </a:xfrm>
          <a:prstGeom prst="bevel">
            <a:avLst>
              <a:gd name="adj" fmla="val 10417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Doubly Linked </a:t>
            </a:r>
            <a:r>
              <a:rPr lang="en-US" altLang="zh-CN" sz="2400" b="1" i="0">
                <a:solidFill>
                  <a:schemeClr val="bg1"/>
                </a:solidFill>
              </a:rPr>
              <a:t>Circular</a:t>
            </a: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 Lists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A81F358-29FD-4C4B-8CE5-6EA0A3C7139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2286000" cy="1985963"/>
            <a:chOff x="1680" y="2373"/>
            <a:chExt cx="2038" cy="1758"/>
          </a:xfrm>
        </p:grpSpPr>
        <p:grpSp>
          <p:nvGrpSpPr>
            <p:cNvPr id="9279" name="Group 5">
              <a:extLst>
                <a:ext uri="{FF2B5EF4-FFF2-40B4-BE49-F238E27FC236}">
                  <a16:creationId xmlns:a16="http://schemas.microsoft.com/office/drawing/2014/main" id="{DF63463F-5EEB-48E7-B2EC-E8A483BE984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9315" name="Group 6">
                <a:extLst>
                  <a:ext uri="{FF2B5EF4-FFF2-40B4-BE49-F238E27FC236}">
                    <a16:creationId xmlns:a16="http://schemas.microsoft.com/office/drawing/2014/main" id="{C62125E1-758F-4025-A42B-D366F186B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9318" name="Freeform 7">
                  <a:extLst>
                    <a:ext uri="{FF2B5EF4-FFF2-40B4-BE49-F238E27FC236}">
                      <a16:creationId xmlns:a16="http://schemas.microsoft.com/office/drawing/2014/main" id="{B1EA3BC9-2CFC-4597-BF95-6B1E0C92E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11 w 571"/>
                    <a:gd name="T1" fmla="*/ 8 h 510"/>
                    <a:gd name="T2" fmla="*/ 6 w 571"/>
                    <a:gd name="T3" fmla="*/ 17 h 510"/>
                    <a:gd name="T4" fmla="*/ 4 w 571"/>
                    <a:gd name="T5" fmla="*/ 20 h 510"/>
                    <a:gd name="T6" fmla="*/ 3 w 571"/>
                    <a:gd name="T7" fmla="*/ 23 h 510"/>
                    <a:gd name="T8" fmla="*/ 3 w 571"/>
                    <a:gd name="T9" fmla="*/ 29 h 510"/>
                    <a:gd name="T10" fmla="*/ 3 w 571"/>
                    <a:gd name="T11" fmla="*/ 34 h 510"/>
                    <a:gd name="T12" fmla="*/ 3 w 571"/>
                    <a:gd name="T13" fmla="*/ 38 h 510"/>
                    <a:gd name="T14" fmla="*/ 5 w 571"/>
                    <a:gd name="T15" fmla="*/ 43 h 510"/>
                    <a:gd name="T16" fmla="*/ 9 w 571"/>
                    <a:gd name="T17" fmla="*/ 46 h 510"/>
                    <a:gd name="T18" fmla="*/ 5 w 571"/>
                    <a:gd name="T19" fmla="*/ 43 h 510"/>
                    <a:gd name="T20" fmla="*/ 3 w 571"/>
                    <a:gd name="T21" fmla="*/ 43 h 510"/>
                    <a:gd name="T22" fmla="*/ 1 w 571"/>
                    <a:gd name="T23" fmla="*/ 44 h 510"/>
                    <a:gd name="T24" fmla="*/ 0 w 571"/>
                    <a:gd name="T25" fmla="*/ 45 h 510"/>
                    <a:gd name="T26" fmla="*/ 0 w 571"/>
                    <a:gd name="T27" fmla="*/ 47 h 510"/>
                    <a:gd name="T28" fmla="*/ 0 w 571"/>
                    <a:gd name="T29" fmla="*/ 49 h 510"/>
                    <a:gd name="T30" fmla="*/ 1 w 571"/>
                    <a:gd name="T31" fmla="*/ 51 h 510"/>
                    <a:gd name="T32" fmla="*/ 7 w 571"/>
                    <a:gd name="T33" fmla="*/ 55 h 510"/>
                    <a:gd name="T34" fmla="*/ 16 w 571"/>
                    <a:gd name="T35" fmla="*/ 58 h 510"/>
                    <a:gd name="T36" fmla="*/ 19 w 571"/>
                    <a:gd name="T37" fmla="*/ 60 h 510"/>
                    <a:gd name="T38" fmla="*/ 23 w 571"/>
                    <a:gd name="T39" fmla="*/ 60 h 510"/>
                    <a:gd name="T40" fmla="*/ 27 w 571"/>
                    <a:gd name="T41" fmla="*/ 60 h 510"/>
                    <a:gd name="T42" fmla="*/ 31 w 571"/>
                    <a:gd name="T43" fmla="*/ 62 h 510"/>
                    <a:gd name="T44" fmla="*/ 35 w 571"/>
                    <a:gd name="T45" fmla="*/ 63 h 510"/>
                    <a:gd name="T46" fmla="*/ 45 w 571"/>
                    <a:gd name="T47" fmla="*/ 65 h 510"/>
                    <a:gd name="T48" fmla="*/ 57 w 571"/>
                    <a:gd name="T49" fmla="*/ 62 h 510"/>
                    <a:gd name="T50" fmla="*/ 65 w 571"/>
                    <a:gd name="T51" fmla="*/ 62 h 510"/>
                    <a:gd name="T52" fmla="*/ 67 w 571"/>
                    <a:gd name="T53" fmla="*/ 61 h 510"/>
                    <a:gd name="T54" fmla="*/ 69 w 571"/>
                    <a:gd name="T55" fmla="*/ 59 h 510"/>
                    <a:gd name="T56" fmla="*/ 70 w 571"/>
                    <a:gd name="T57" fmla="*/ 57 h 510"/>
                    <a:gd name="T58" fmla="*/ 71 w 571"/>
                    <a:gd name="T59" fmla="*/ 46 h 510"/>
                    <a:gd name="T60" fmla="*/ 71 w 571"/>
                    <a:gd name="T61" fmla="*/ 38 h 510"/>
                    <a:gd name="T62" fmla="*/ 70 w 571"/>
                    <a:gd name="T63" fmla="*/ 33 h 510"/>
                    <a:gd name="T64" fmla="*/ 70 w 571"/>
                    <a:gd name="T65" fmla="*/ 30 h 510"/>
                    <a:gd name="T66" fmla="*/ 69 w 571"/>
                    <a:gd name="T67" fmla="*/ 27 h 510"/>
                    <a:gd name="T68" fmla="*/ 69 w 571"/>
                    <a:gd name="T69" fmla="*/ 24 h 510"/>
                    <a:gd name="T70" fmla="*/ 65 w 571"/>
                    <a:gd name="T71" fmla="*/ 13 h 510"/>
                    <a:gd name="T72" fmla="*/ 61 w 571"/>
                    <a:gd name="T73" fmla="*/ 0 h 510"/>
                    <a:gd name="T74" fmla="*/ 11 w 571"/>
                    <a:gd name="T75" fmla="*/ 8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9" name="Arc 8">
                  <a:extLst>
                    <a:ext uri="{FF2B5EF4-FFF2-40B4-BE49-F238E27FC236}">
                      <a16:creationId xmlns:a16="http://schemas.microsoft.com/office/drawing/2014/main" id="{5D6E598B-D7F4-4F85-8D6B-02250D627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16" name="Rectangle 9">
                <a:extLst>
                  <a:ext uri="{FF2B5EF4-FFF2-40B4-BE49-F238E27FC236}">
                    <a16:creationId xmlns:a16="http://schemas.microsoft.com/office/drawing/2014/main" id="{E76742FC-6013-4368-AE30-39F09D1A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317" name="Freeform 10">
                <a:extLst>
                  <a:ext uri="{FF2B5EF4-FFF2-40B4-BE49-F238E27FC236}">
                    <a16:creationId xmlns:a16="http://schemas.microsoft.com/office/drawing/2014/main" id="{592B82D9-A850-4A58-8B6A-AFBE53EA1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3 w 566"/>
                  <a:gd name="T1" fmla="*/ 61 h 1408"/>
                  <a:gd name="T2" fmla="*/ 2 w 566"/>
                  <a:gd name="T3" fmla="*/ 113 h 1408"/>
                  <a:gd name="T4" fmla="*/ 0 w 566"/>
                  <a:gd name="T5" fmla="*/ 176 h 1408"/>
                  <a:gd name="T6" fmla="*/ 68 w 566"/>
                  <a:gd name="T7" fmla="*/ 176 h 1408"/>
                  <a:gd name="T8" fmla="*/ 69 w 566"/>
                  <a:gd name="T9" fmla="*/ 109 h 1408"/>
                  <a:gd name="T10" fmla="*/ 69 w 566"/>
                  <a:gd name="T11" fmla="*/ 75 h 1408"/>
                  <a:gd name="T12" fmla="*/ 71 w 566"/>
                  <a:gd name="T13" fmla="*/ 40 h 1408"/>
                  <a:gd name="T14" fmla="*/ 70 w 566"/>
                  <a:gd name="T15" fmla="*/ 31 h 1408"/>
                  <a:gd name="T16" fmla="*/ 70 w 566"/>
                  <a:gd name="T17" fmla="*/ 25 h 1408"/>
                  <a:gd name="T18" fmla="*/ 69 w 566"/>
                  <a:gd name="T19" fmla="*/ 19 h 1408"/>
                  <a:gd name="T20" fmla="*/ 67 w 566"/>
                  <a:gd name="T21" fmla="*/ 15 h 1408"/>
                  <a:gd name="T22" fmla="*/ 65 w 566"/>
                  <a:gd name="T23" fmla="*/ 11 h 1408"/>
                  <a:gd name="T24" fmla="*/ 62 w 566"/>
                  <a:gd name="T25" fmla="*/ 8 h 1408"/>
                  <a:gd name="T26" fmla="*/ 58 w 566"/>
                  <a:gd name="T27" fmla="*/ 5 h 1408"/>
                  <a:gd name="T28" fmla="*/ 53 w 566"/>
                  <a:gd name="T29" fmla="*/ 3 h 1408"/>
                  <a:gd name="T30" fmla="*/ 48 w 566"/>
                  <a:gd name="T31" fmla="*/ 1 h 1408"/>
                  <a:gd name="T32" fmla="*/ 41 w 566"/>
                  <a:gd name="T33" fmla="*/ 1 h 1408"/>
                  <a:gd name="T34" fmla="*/ 36 w 566"/>
                  <a:gd name="T35" fmla="*/ 0 h 1408"/>
                  <a:gd name="T36" fmla="*/ 30 w 566"/>
                  <a:gd name="T37" fmla="*/ 2 h 1408"/>
                  <a:gd name="T38" fmla="*/ 25 w 566"/>
                  <a:gd name="T39" fmla="*/ 3 h 1408"/>
                  <a:gd name="T40" fmla="*/ 21 w 566"/>
                  <a:gd name="T41" fmla="*/ 6 h 1408"/>
                  <a:gd name="T42" fmla="*/ 17 w 566"/>
                  <a:gd name="T43" fmla="*/ 9 h 1408"/>
                  <a:gd name="T44" fmla="*/ 14 w 566"/>
                  <a:gd name="T45" fmla="*/ 12 h 1408"/>
                  <a:gd name="T46" fmla="*/ 11 w 566"/>
                  <a:gd name="T47" fmla="*/ 18 h 1408"/>
                  <a:gd name="T48" fmla="*/ 9 w 566"/>
                  <a:gd name="T49" fmla="*/ 23 h 1408"/>
                  <a:gd name="T50" fmla="*/ 6 w 566"/>
                  <a:gd name="T51" fmla="*/ 34 h 1408"/>
                  <a:gd name="T52" fmla="*/ 3 w 566"/>
                  <a:gd name="T53" fmla="*/ 6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80" name="Group 11">
              <a:extLst>
                <a:ext uri="{FF2B5EF4-FFF2-40B4-BE49-F238E27FC236}">
                  <a16:creationId xmlns:a16="http://schemas.microsoft.com/office/drawing/2014/main" id="{CA19528A-B384-47DC-A4B6-E3D844F9BD3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9313" name="Freeform 12">
                <a:extLst>
                  <a:ext uri="{FF2B5EF4-FFF2-40B4-BE49-F238E27FC236}">
                    <a16:creationId xmlns:a16="http://schemas.microsoft.com/office/drawing/2014/main" id="{134E003D-C1B2-42CA-8093-541A73FE2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6 h 229"/>
                  <a:gd name="T2" fmla="*/ 0 w 913"/>
                  <a:gd name="T3" fmla="*/ 23 h 229"/>
                  <a:gd name="T4" fmla="*/ 30 w 913"/>
                  <a:gd name="T5" fmla="*/ 23 h 229"/>
                  <a:gd name="T6" fmla="*/ 31 w 913"/>
                  <a:gd name="T7" fmla="*/ 19 h 229"/>
                  <a:gd name="T8" fmla="*/ 37 w 913"/>
                  <a:gd name="T9" fmla="*/ 23 h 229"/>
                  <a:gd name="T10" fmla="*/ 48 w 913"/>
                  <a:gd name="T11" fmla="*/ 26 h 229"/>
                  <a:gd name="T12" fmla="*/ 62 w 913"/>
                  <a:gd name="T13" fmla="*/ 28 h 229"/>
                  <a:gd name="T14" fmla="*/ 74 w 913"/>
                  <a:gd name="T15" fmla="*/ 29 h 229"/>
                  <a:gd name="T16" fmla="*/ 85 w 913"/>
                  <a:gd name="T17" fmla="*/ 28 h 229"/>
                  <a:gd name="T18" fmla="*/ 102 w 913"/>
                  <a:gd name="T19" fmla="*/ 27 h 229"/>
                  <a:gd name="T20" fmla="*/ 107 w 913"/>
                  <a:gd name="T21" fmla="*/ 26 h 229"/>
                  <a:gd name="T22" fmla="*/ 114 w 913"/>
                  <a:gd name="T23" fmla="*/ 25 h 229"/>
                  <a:gd name="T24" fmla="*/ 114 w 913"/>
                  <a:gd name="T25" fmla="*/ 20 h 229"/>
                  <a:gd name="T26" fmla="*/ 113 w 913"/>
                  <a:gd name="T27" fmla="*/ 18 h 229"/>
                  <a:gd name="T28" fmla="*/ 111 w 913"/>
                  <a:gd name="T29" fmla="*/ 15 h 229"/>
                  <a:gd name="T30" fmla="*/ 109 w 913"/>
                  <a:gd name="T31" fmla="*/ 14 h 229"/>
                  <a:gd name="T32" fmla="*/ 105 w 913"/>
                  <a:gd name="T33" fmla="*/ 12 h 229"/>
                  <a:gd name="T34" fmla="*/ 100 w 913"/>
                  <a:gd name="T35" fmla="*/ 9 h 229"/>
                  <a:gd name="T36" fmla="*/ 94 w 913"/>
                  <a:gd name="T37" fmla="*/ 7 h 229"/>
                  <a:gd name="T38" fmla="*/ 88 w 913"/>
                  <a:gd name="T39" fmla="*/ 5 h 229"/>
                  <a:gd name="T40" fmla="*/ 81 w 913"/>
                  <a:gd name="T41" fmla="*/ 4 h 229"/>
                  <a:gd name="T42" fmla="*/ 58 w 913"/>
                  <a:gd name="T43" fmla="*/ 0 h 229"/>
                  <a:gd name="T44" fmla="*/ 0 w 913"/>
                  <a:gd name="T45" fmla="*/ 6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Freeform 13">
                <a:extLst>
                  <a:ext uri="{FF2B5EF4-FFF2-40B4-BE49-F238E27FC236}">
                    <a16:creationId xmlns:a16="http://schemas.microsoft.com/office/drawing/2014/main" id="{96AA6EF2-C41A-44B5-9212-AB0675D5A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6 h 222"/>
                  <a:gd name="T2" fmla="*/ 0 w 913"/>
                  <a:gd name="T3" fmla="*/ 23 h 222"/>
                  <a:gd name="T4" fmla="*/ 30 w 913"/>
                  <a:gd name="T5" fmla="*/ 23 h 222"/>
                  <a:gd name="T6" fmla="*/ 31 w 913"/>
                  <a:gd name="T7" fmla="*/ 19 h 222"/>
                  <a:gd name="T8" fmla="*/ 37 w 913"/>
                  <a:gd name="T9" fmla="*/ 23 h 222"/>
                  <a:gd name="T10" fmla="*/ 50 w 913"/>
                  <a:gd name="T11" fmla="*/ 25 h 222"/>
                  <a:gd name="T12" fmla="*/ 67 w 913"/>
                  <a:gd name="T13" fmla="*/ 27 h 222"/>
                  <a:gd name="T14" fmla="*/ 84 w 913"/>
                  <a:gd name="T15" fmla="*/ 28 h 222"/>
                  <a:gd name="T16" fmla="*/ 100 w 913"/>
                  <a:gd name="T17" fmla="*/ 28 h 222"/>
                  <a:gd name="T18" fmla="*/ 108 w 913"/>
                  <a:gd name="T19" fmla="*/ 26 h 222"/>
                  <a:gd name="T20" fmla="*/ 114 w 913"/>
                  <a:gd name="T21" fmla="*/ 25 h 222"/>
                  <a:gd name="T22" fmla="*/ 114 w 913"/>
                  <a:gd name="T23" fmla="*/ 20 h 222"/>
                  <a:gd name="T24" fmla="*/ 113 w 913"/>
                  <a:gd name="T25" fmla="*/ 18 h 222"/>
                  <a:gd name="T26" fmla="*/ 111 w 913"/>
                  <a:gd name="T27" fmla="*/ 15 h 222"/>
                  <a:gd name="T28" fmla="*/ 109 w 913"/>
                  <a:gd name="T29" fmla="*/ 14 h 222"/>
                  <a:gd name="T30" fmla="*/ 105 w 913"/>
                  <a:gd name="T31" fmla="*/ 12 h 222"/>
                  <a:gd name="T32" fmla="*/ 100 w 913"/>
                  <a:gd name="T33" fmla="*/ 9 h 222"/>
                  <a:gd name="T34" fmla="*/ 94 w 913"/>
                  <a:gd name="T35" fmla="*/ 7 h 222"/>
                  <a:gd name="T36" fmla="*/ 88 w 913"/>
                  <a:gd name="T37" fmla="*/ 5 h 222"/>
                  <a:gd name="T38" fmla="*/ 81 w 913"/>
                  <a:gd name="T39" fmla="*/ 4 h 222"/>
                  <a:gd name="T40" fmla="*/ 58 w 913"/>
                  <a:gd name="T41" fmla="*/ 0 h 222"/>
                  <a:gd name="T42" fmla="*/ 0 w 913"/>
                  <a:gd name="T43" fmla="*/ 6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1" name="Freeform 14">
              <a:extLst>
                <a:ext uri="{FF2B5EF4-FFF2-40B4-BE49-F238E27FC236}">
                  <a16:creationId xmlns:a16="http://schemas.microsoft.com/office/drawing/2014/main" id="{BB668CD0-0178-4D5D-B906-8C5C0E9711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41 w 852"/>
                <a:gd name="T1" fmla="*/ 0 h 1411"/>
                <a:gd name="T2" fmla="*/ 57 w 852"/>
                <a:gd name="T3" fmla="*/ 36 h 1411"/>
                <a:gd name="T4" fmla="*/ 58 w 852"/>
                <a:gd name="T5" fmla="*/ 39 h 1411"/>
                <a:gd name="T6" fmla="*/ 59 w 852"/>
                <a:gd name="T7" fmla="*/ 42 h 1411"/>
                <a:gd name="T8" fmla="*/ 60 w 852"/>
                <a:gd name="T9" fmla="*/ 47 h 1411"/>
                <a:gd name="T10" fmla="*/ 59 w 852"/>
                <a:gd name="T11" fmla="*/ 51 h 1411"/>
                <a:gd name="T12" fmla="*/ 54 w 852"/>
                <a:gd name="T13" fmla="*/ 66 h 1411"/>
                <a:gd name="T14" fmla="*/ 52 w 852"/>
                <a:gd name="T15" fmla="*/ 70 h 1411"/>
                <a:gd name="T16" fmla="*/ 51 w 852"/>
                <a:gd name="T17" fmla="*/ 75 h 1411"/>
                <a:gd name="T18" fmla="*/ 53 w 852"/>
                <a:gd name="T19" fmla="*/ 78 h 1411"/>
                <a:gd name="T20" fmla="*/ 54 w 852"/>
                <a:gd name="T21" fmla="*/ 80 h 1411"/>
                <a:gd name="T22" fmla="*/ 51 w 852"/>
                <a:gd name="T23" fmla="*/ 82 h 1411"/>
                <a:gd name="T24" fmla="*/ 49 w 852"/>
                <a:gd name="T25" fmla="*/ 85 h 1411"/>
                <a:gd name="T26" fmla="*/ 51 w 852"/>
                <a:gd name="T27" fmla="*/ 87 h 1411"/>
                <a:gd name="T28" fmla="*/ 54 w 852"/>
                <a:gd name="T29" fmla="*/ 92 h 1411"/>
                <a:gd name="T30" fmla="*/ 11 w 852"/>
                <a:gd name="T31" fmla="*/ 91 h 1411"/>
                <a:gd name="T32" fmla="*/ 9 w 852"/>
                <a:gd name="T33" fmla="*/ 81 h 1411"/>
                <a:gd name="T34" fmla="*/ 11 w 852"/>
                <a:gd name="T35" fmla="*/ 73 h 1411"/>
                <a:gd name="T36" fmla="*/ 14 w 852"/>
                <a:gd name="T37" fmla="*/ 65 h 1411"/>
                <a:gd name="T38" fmla="*/ 17 w 852"/>
                <a:gd name="T39" fmla="*/ 61 h 1411"/>
                <a:gd name="T40" fmla="*/ 27 w 852"/>
                <a:gd name="T41" fmla="*/ 48 h 1411"/>
                <a:gd name="T42" fmla="*/ 24 w 852"/>
                <a:gd name="T43" fmla="*/ 42 h 1411"/>
                <a:gd name="T44" fmla="*/ 0 w 852"/>
                <a:gd name="T45" fmla="*/ 1 h 1411"/>
                <a:gd name="T46" fmla="*/ 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15">
              <a:extLst>
                <a:ext uri="{FF2B5EF4-FFF2-40B4-BE49-F238E27FC236}">
                  <a16:creationId xmlns:a16="http://schemas.microsoft.com/office/drawing/2014/main" id="{B3F2F903-CAB9-4F4C-AF12-4234FDAC8D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4 h 1565"/>
                <a:gd name="T2" fmla="*/ 5 w 982"/>
                <a:gd name="T3" fmla="*/ 21 h 1565"/>
                <a:gd name="T4" fmla="*/ 7 w 982"/>
                <a:gd name="T5" fmla="*/ 25 h 1565"/>
                <a:gd name="T6" fmla="*/ 9 w 982"/>
                <a:gd name="T7" fmla="*/ 29 h 1565"/>
                <a:gd name="T8" fmla="*/ 10 w 982"/>
                <a:gd name="T9" fmla="*/ 32 h 1565"/>
                <a:gd name="T10" fmla="*/ 13 w 982"/>
                <a:gd name="T11" fmla="*/ 36 h 1565"/>
                <a:gd name="T12" fmla="*/ 15 w 982"/>
                <a:gd name="T13" fmla="*/ 39 h 1565"/>
                <a:gd name="T14" fmla="*/ 17 w 982"/>
                <a:gd name="T15" fmla="*/ 41 h 1565"/>
                <a:gd name="T16" fmla="*/ 21 w 982"/>
                <a:gd name="T17" fmla="*/ 45 h 1565"/>
                <a:gd name="T18" fmla="*/ 24 w 982"/>
                <a:gd name="T19" fmla="*/ 49 h 1565"/>
                <a:gd name="T20" fmla="*/ 28 w 982"/>
                <a:gd name="T21" fmla="*/ 51 h 1565"/>
                <a:gd name="T22" fmla="*/ 24 w 982"/>
                <a:gd name="T23" fmla="*/ 53 h 1565"/>
                <a:gd name="T24" fmla="*/ 26 w 982"/>
                <a:gd name="T25" fmla="*/ 58 h 1565"/>
                <a:gd name="T26" fmla="*/ 21 w 982"/>
                <a:gd name="T27" fmla="*/ 66 h 1565"/>
                <a:gd name="T28" fmla="*/ 16 w 982"/>
                <a:gd name="T29" fmla="*/ 70 h 1565"/>
                <a:gd name="T30" fmla="*/ 14 w 982"/>
                <a:gd name="T31" fmla="*/ 72 h 1565"/>
                <a:gd name="T32" fmla="*/ 12 w 982"/>
                <a:gd name="T33" fmla="*/ 74 h 1565"/>
                <a:gd name="T34" fmla="*/ 11 w 982"/>
                <a:gd name="T35" fmla="*/ 76 h 1565"/>
                <a:gd name="T36" fmla="*/ 10 w 982"/>
                <a:gd name="T37" fmla="*/ 78 h 1565"/>
                <a:gd name="T38" fmla="*/ 9 w 982"/>
                <a:gd name="T39" fmla="*/ 80 h 1565"/>
                <a:gd name="T40" fmla="*/ 8 w 982"/>
                <a:gd name="T41" fmla="*/ 83 h 1565"/>
                <a:gd name="T42" fmla="*/ 7 w 982"/>
                <a:gd name="T43" fmla="*/ 86 h 1565"/>
                <a:gd name="T44" fmla="*/ 7 w 982"/>
                <a:gd name="T45" fmla="*/ 90 h 1565"/>
                <a:gd name="T46" fmla="*/ 7 w 982"/>
                <a:gd name="T47" fmla="*/ 94 h 1565"/>
                <a:gd name="T48" fmla="*/ 7 w 982"/>
                <a:gd name="T49" fmla="*/ 102 h 1565"/>
                <a:gd name="T50" fmla="*/ 53 w 982"/>
                <a:gd name="T51" fmla="*/ 100 h 1565"/>
                <a:gd name="T52" fmla="*/ 50 w 982"/>
                <a:gd name="T53" fmla="*/ 97 h 1565"/>
                <a:gd name="T54" fmla="*/ 50 w 982"/>
                <a:gd name="T55" fmla="*/ 95 h 1565"/>
                <a:gd name="T56" fmla="*/ 50 w 982"/>
                <a:gd name="T57" fmla="*/ 94 h 1565"/>
                <a:gd name="T58" fmla="*/ 51 w 982"/>
                <a:gd name="T59" fmla="*/ 88 h 1565"/>
                <a:gd name="T60" fmla="*/ 47 w 982"/>
                <a:gd name="T61" fmla="*/ 87 h 1565"/>
                <a:gd name="T62" fmla="*/ 52 w 982"/>
                <a:gd name="T63" fmla="*/ 83 h 1565"/>
                <a:gd name="T64" fmla="*/ 67 w 982"/>
                <a:gd name="T65" fmla="*/ 63 h 1565"/>
                <a:gd name="T66" fmla="*/ 68 w 982"/>
                <a:gd name="T67" fmla="*/ 61 h 1565"/>
                <a:gd name="T68" fmla="*/ 69 w 982"/>
                <a:gd name="T69" fmla="*/ 58 h 1565"/>
                <a:gd name="T70" fmla="*/ 69 w 982"/>
                <a:gd name="T71" fmla="*/ 56 h 1565"/>
                <a:gd name="T72" fmla="*/ 69 w 982"/>
                <a:gd name="T73" fmla="*/ 53 h 1565"/>
                <a:gd name="T74" fmla="*/ 69 w 982"/>
                <a:gd name="T75" fmla="*/ 51 h 1565"/>
                <a:gd name="T76" fmla="*/ 68 w 982"/>
                <a:gd name="T77" fmla="*/ 49 h 1565"/>
                <a:gd name="T78" fmla="*/ 67 w 982"/>
                <a:gd name="T79" fmla="*/ 46 h 1565"/>
                <a:gd name="T80" fmla="*/ 59 w 982"/>
                <a:gd name="T81" fmla="*/ 31 h 1565"/>
                <a:gd name="T82" fmla="*/ 45 w 982"/>
                <a:gd name="T83" fmla="*/ 0 h 1565"/>
                <a:gd name="T84" fmla="*/ 0 w 982"/>
                <a:gd name="T85" fmla="*/ 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16">
              <a:extLst>
                <a:ext uri="{FF2B5EF4-FFF2-40B4-BE49-F238E27FC236}">
                  <a16:creationId xmlns:a16="http://schemas.microsoft.com/office/drawing/2014/main" id="{711C822C-4528-45A5-89F7-42F4CCCD55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8 w 357"/>
                <a:gd name="T1" fmla="*/ 5 h 1222"/>
                <a:gd name="T2" fmla="*/ 19 w 357"/>
                <a:gd name="T3" fmla="*/ 7 h 1222"/>
                <a:gd name="T4" fmla="*/ 21 w 357"/>
                <a:gd name="T5" fmla="*/ 10 h 1222"/>
                <a:gd name="T6" fmla="*/ 22 w 357"/>
                <a:gd name="T7" fmla="*/ 13 h 1222"/>
                <a:gd name="T8" fmla="*/ 23 w 357"/>
                <a:gd name="T9" fmla="*/ 16 h 1222"/>
                <a:gd name="T10" fmla="*/ 24 w 357"/>
                <a:gd name="T11" fmla="*/ 19 h 1222"/>
                <a:gd name="T12" fmla="*/ 25 w 357"/>
                <a:gd name="T13" fmla="*/ 23 h 1222"/>
                <a:gd name="T14" fmla="*/ 25 w 357"/>
                <a:gd name="T15" fmla="*/ 26 h 1222"/>
                <a:gd name="T16" fmla="*/ 25 w 357"/>
                <a:gd name="T17" fmla="*/ 32 h 1222"/>
                <a:gd name="T18" fmla="*/ 24 w 357"/>
                <a:gd name="T19" fmla="*/ 36 h 1222"/>
                <a:gd name="T20" fmla="*/ 23 w 357"/>
                <a:gd name="T21" fmla="*/ 41 h 1222"/>
                <a:gd name="T22" fmla="*/ 22 w 357"/>
                <a:gd name="T23" fmla="*/ 45 h 1222"/>
                <a:gd name="T24" fmla="*/ 21 w 357"/>
                <a:gd name="T25" fmla="*/ 49 h 1222"/>
                <a:gd name="T26" fmla="*/ 20 w 357"/>
                <a:gd name="T27" fmla="*/ 53 h 1222"/>
                <a:gd name="T28" fmla="*/ 19 w 357"/>
                <a:gd name="T29" fmla="*/ 56 h 1222"/>
                <a:gd name="T30" fmla="*/ 18 w 357"/>
                <a:gd name="T31" fmla="*/ 59 h 1222"/>
                <a:gd name="T32" fmla="*/ 16 w 357"/>
                <a:gd name="T33" fmla="*/ 62 h 1222"/>
                <a:gd name="T34" fmla="*/ 14 w 357"/>
                <a:gd name="T35" fmla="*/ 65 h 1222"/>
                <a:gd name="T36" fmla="*/ 13 w 357"/>
                <a:gd name="T37" fmla="*/ 68 h 1222"/>
                <a:gd name="T38" fmla="*/ 11 w 357"/>
                <a:gd name="T39" fmla="*/ 70 h 1222"/>
                <a:gd name="T40" fmla="*/ 9 w 357"/>
                <a:gd name="T41" fmla="*/ 72 h 1222"/>
                <a:gd name="T42" fmla="*/ 7 w 357"/>
                <a:gd name="T43" fmla="*/ 75 h 1222"/>
                <a:gd name="T44" fmla="*/ 5 w 357"/>
                <a:gd name="T45" fmla="*/ 76 h 1222"/>
                <a:gd name="T46" fmla="*/ 0 w 357"/>
                <a:gd name="T47" fmla="*/ 80 h 1222"/>
                <a:gd name="T48" fmla="*/ 0 w 357"/>
                <a:gd name="T49" fmla="*/ 0 h 1222"/>
                <a:gd name="T50" fmla="*/ 14 w 357"/>
                <a:gd name="T51" fmla="*/ 1 h 1222"/>
                <a:gd name="T52" fmla="*/ 18 w 357"/>
                <a:gd name="T53" fmla="*/ 5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4" name="Group 17">
              <a:extLst>
                <a:ext uri="{FF2B5EF4-FFF2-40B4-BE49-F238E27FC236}">
                  <a16:creationId xmlns:a16="http://schemas.microsoft.com/office/drawing/2014/main" id="{05A6C44C-AB31-4CC6-9F57-03CD4BEF23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9311" name="Freeform 18">
                <a:extLst>
                  <a:ext uri="{FF2B5EF4-FFF2-40B4-BE49-F238E27FC236}">
                    <a16:creationId xmlns:a16="http://schemas.microsoft.com/office/drawing/2014/main" id="{4C2DA75C-EA5A-475D-B681-D20280282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4 w 163"/>
                  <a:gd name="T3" fmla="*/ 3 h 1188"/>
                  <a:gd name="T4" fmla="*/ 8 w 163"/>
                  <a:gd name="T5" fmla="*/ 7 h 1188"/>
                  <a:gd name="T6" fmla="*/ 10 w 163"/>
                  <a:gd name="T7" fmla="*/ 10 h 1188"/>
                  <a:gd name="T8" fmla="*/ 11 w 163"/>
                  <a:gd name="T9" fmla="*/ 13 h 1188"/>
                  <a:gd name="T10" fmla="*/ 13 w 163"/>
                  <a:gd name="T11" fmla="*/ 17 h 1188"/>
                  <a:gd name="T12" fmla="*/ 15 w 163"/>
                  <a:gd name="T13" fmla="*/ 21 h 1188"/>
                  <a:gd name="T14" fmla="*/ 17 w 163"/>
                  <a:gd name="T15" fmla="*/ 27 h 1188"/>
                  <a:gd name="T16" fmla="*/ 18 w 163"/>
                  <a:gd name="T17" fmla="*/ 34 h 1188"/>
                  <a:gd name="T18" fmla="*/ 19 w 163"/>
                  <a:gd name="T19" fmla="*/ 40 h 1188"/>
                  <a:gd name="T20" fmla="*/ 20 w 163"/>
                  <a:gd name="T21" fmla="*/ 46 h 1188"/>
                  <a:gd name="T22" fmla="*/ 20 w 163"/>
                  <a:gd name="T23" fmla="*/ 55 h 1188"/>
                  <a:gd name="T24" fmla="*/ 19 w 163"/>
                  <a:gd name="T25" fmla="*/ 68 h 1188"/>
                  <a:gd name="T26" fmla="*/ 17 w 163"/>
                  <a:gd name="T27" fmla="*/ 79 h 1188"/>
                  <a:gd name="T28" fmla="*/ 11 w 163"/>
                  <a:gd name="T29" fmla="*/ 134 h 1188"/>
                  <a:gd name="T30" fmla="*/ 5 w 163"/>
                  <a:gd name="T31" fmla="*/ 149 h 1188"/>
                  <a:gd name="T32" fmla="*/ 1 w 163"/>
                  <a:gd name="T33" fmla="*/ 128 h 1188"/>
                  <a:gd name="T34" fmla="*/ 4 w 163"/>
                  <a:gd name="T35" fmla="*/ 106 h 1188"/>
                  <a:gd name="T36" fmla="*/ 6 w 163"/>
                  <a:gd name="T37" fmla="*/ 92 h 1188"/>
                  <a:gd name="T38" fmla="*/ 7 w 163"/>
                  <a:gd name="T39" fmla="*/ 81 h 1188"/>
                  <a:gd name="T40" fmla="*/ 8 w 163"/>
                  <a:gd name="T41" fmla="*/ 70 h 1188"/>
                  <a:gd name="T42" fmla="*/ 8 w 163"/>
                  <a:gd name="T43" fmla="*/ 58 h 1188"/>
                  <a:gd name="T44" fmla="*/ 9 w 163"/>
                  <a:gd name="T45" fmla="*/ 51 h 1188"/>
                  <a:gd name="T46" fmla="*/ 8 w 163"/>
                  <a:gd name="T47" fmla="*/ 45 h 1188"/>
                  <a:gd name="T48" fmla="*/ 8 w 163"/>
                  <a:gd name="T49" fmla="*/ 39 h 1188"/>
                  <a:gd name="T50" fmla="*/ 6 w 163"/>
                  <a:gd name="T51" fmla="*/ 27 h 1188"/>
                  <a:gd name="T52" fmla="*/ 6 w 163"/>
                  <a:gd name="T53" fmla="*/ 23 h 1188"/>
                  <a:gd name="T54" fmla="*/ 5 w 163"/>
                  <a:gd name="T55" fmla="*/ 18 h 1188"/>
                  <a:gd name="T56" fmla="*/ 4 w 163"/>
                  <a:gd name="T57" fmla="*/ 1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2" name="Arc 19">
                <a:extLst>
                  <a:ext uri="{FF2B5EF4-FFF2-40B4-BE49-F238E27FC236}">
                    <a16:creationId xmlns:a16="http://schemas.microsoft.com/office/drawing/2014/main" id="{3A84CA09-F4CA-4756-AD2D-1F73CAC1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5" name="Freeform 20">
              <a:extLst>
                <a:ext uri="{FF2B5EF4-FFF2-40B4-BE49-F238E27FC236}">
                  <a16:creationId xmlns:a16="http://schemas.microsoft.com/office/drawing/2014/main" id="{E81CA1B4-B085-40D9-9754-CA863274F1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91 w 1684"/>
                <a:gd name="T1" fmla="*/ 0 h 1839"/>
                <a:gd name="T2" fmla="*/ 86 w 1684"/>
                <a:gd name="T3" fmla="*/ 1 h 1839"/>
                <a:gd name="T4" fmla="*/ 80 w 1684"/>
                <a:gd name="T5" fmla="*/ 3 h 1839"/>
                <a:gd name="T6" fmla="*/ 75 w 1684"/>
                <a:gd name="T7" fmla="*/ 6 h 1839"/>
                <a:gd name="T8" fmla="*/ 69 w 1684"/>
                <a:gd name="T9" fmla="*/ 12 h 1839"/>
                <a:gd name="T10" fmla="*/ 49 w 1684"/>
                <a:gd name="T11" fmla="*/ 33 h 1839"/>
                <a:gd name="T12" fmla="*/ 31 w 1684"/>
                <a:gd name="T13" fmla="*/ 48 h 1839"/>
                <a:gd name="T14" fmla="*/ 10 w 1684"/>
                <a:gd name="T15" fmla="*/ 62 h 1839"/>
                <a:gd name="T16" fmla="*/ 0 w 1684"/>
                <a:gd name="T17" fmla="*/ 75 h 1839"/>
                <a:gd name="T18" fmla="*/ 1 w 1684"/>
                <a:gd name="T19" fmla="*/ 86 h 1839"/>
                <a:gd name="T20" fmla="*/ 2 w 1684"/>
                <a:gd name="T21" fmla="*/ 95 h 1839"/>
                <a:gd name="T22" fmla="*/ 5 w 1684"/>
                <a:gd name="T23" fmla="*/ 101 h 1839"/>
                <a:gd name="T24" fmla="*/ 10 w 1684"/>
                <a:gd name="T25" fmla="*/ 108 h 1839"/>
                <a:gd name="T26" fmla="*/ 16 w 1684"/>
                <a:gd name="T27" fmla="*/ 112 h 1839"/>
                <a:gd name="T28" fmla="*/ 25 w 1684"/>
                <a:gd name="T29" fmla="*/ 116 h 1839"/>
                <a:gd name="T30" fmla="*/ 35 w 1684"/>
                <a:gd name="T31" fmla="*/ 119 h 1839"/>
                <a:gd name="T32" fmla="*/ 45 w 1684"/>
                <a:gd name="T33" fmla="*/ 120 h 1839"/>
                <a:gd name="T34" fmla="*/ 55 w 1684"/>
                <a:gd name="T35" fmla="*/ 119 h 1839"/>
                <a:gd name="T36" fmla="*/ 63 w 1684"/>
                <a:gd name="T37" fmla="*/ 117 h 1839"/>
                <a:gd name="T38" fmla="*/ 80 w 1684"/>
                <a:gd name="T39" fmla="*/ 111 h 1839"/>
                <a:gd name="T40" fmla="*/ 100 w 1684"/>
                <a:gd name="T41" fmla="*/ 100 h 1839"/>
                <a:gd name="T42" fmla="*/ 106 w 1684"/>
                <a:gd name="T43" fmla="*/ 93 h 1839"/>
                <a:gd name="T44" fmla="*/ 113 w 1684"/>
                <a:gd name="T45" fmla="*/ 83 h 1839"/>
                <a:gd name="T46" fmla="*/ 116 w 1684"/>
                <a:gd name="T47" fmla="*/ 74 h 1839"/>
                <a:gd name="T48" fmla="*/ 118 w 1684"/>
                <a:gd name="T49" fmla="*/ 65 h 1839"/>
                <a:gd name="T50" fmla="*/ 118 w 1684"/>
                <a:gd name="T51" fmla="*/ 56 h 1839"/>
                <a:gd name="T52" fmla="*/ 117 w 1684"/>
                <a:gd name="T53" fmla="*/ 46 h 1839"/>
                <a:gd name="T54" fmla="*/ 117 w 1684"/>
                <a:gd name="T55" fmla="*/ 37 h 1839"/>
                <a:gd name="T56" fmla="*/ 115 w 1684"/>
                <a:gd name="T57" fmla="*/ 31 h 1839"/>
                <a:gd name="T58" fmla="*/ 113 w 1684"/>
                <a:gd name="T59" fmla="*/ 25 h 1839"/>
                <a:gd name="T60" fmla="*/ 110 w 1684"/>
                <a:gd name="T61" fmla="*/ 20 h 1839"/>
                <a:gd name="T62" fmla="*/ 106 w 1684"/>
                <a:gd name="T63" fmla="*/ 15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Freeform 21">
              <a:extLst>
                <a:ext uri="{FF2B5EF4-FFF2-40B4-BE49-F238E27FC236}">
                  <a16:creationId xmlns:a16="http://schemas.microsoft.com/office/drawing/2014/main" id="{C07D6401-FBFD-4C4F-B71D-FE4E8F8C47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5 w 360"/>
                <a:gd name="T3" fmla="*/ 12 h 1515"/>
                <a:gd name="T4" fmla="*/ 8 w 360"/>
                <a:gd name="T5" fmla="*/ 21 h 1515"/>
                <a:gd name="T6" fmla="*/ 9 w 360"/>
                <a:gd name="T7" fmla="*/ 28 h 1515"/>
                <a:gd name="T8" fmla="*/ 17 w 360"/>
                <a:gd name="T9" fmla="*/ 27 h 1515"/>
                <a:gd name="T10" fmla="*/ 12 w 360"/>
                <a:gd name="T11" fmla="*/ 37 h 1515"/>
                <a:gd name="T12" fmla="*/ 15 w 360"/>
                <a:gd name="T13" fmla="*/ 39 h 1515"/>
                <a:gd name="T14" fmla="*/ 17 w 360"/>
                <a:gd name="T15" fmla="*/ 41 h 1515"/>
                <a:gd name="T16" fmla="*/ 18 w 360"/>
                <a:gd name="T17" fmla="*/ 45 h 1515"/>
                <a:gd name="T18" fmla="*/ 19 w 360"/>
                <a:gd name="T19" fmla="*/ 51 h 1515"/>
                <a:gd name="T20" fmla="*/ 19 w 360"/>
                <a:gd name="T21" fmla="*/ 59 h 1515"/>
                <a:gd name="T22" fmla="*/ 19 w 360"/>
                <a:gd name="T23" fmla="*/ 62 h 1515"/>
                <a:gd name="T24" fmla="*/ 19 w 360"/>
                <a:gd name="T25" fmla="*/ 66 h 1515"/>
                <a:gd name="T26" fmla="*/ 19 w 360"/>
                <a:gd name="T27" fmla="*/ 70 h 1515"/>
                <a:gd name="T28" fmla="*/ 18 w 360"/>
                <a:gd name="T29" fmla="*/ 75 h 1515"/>
                <a:gd name="T30" fmla="*/ 18 w 360"/>
                <a:gd name="T31" fmla="*/ 78 h 1515"/>
                <a:gd name="T32" fmla="*/ 17 w 360"/>
                <a:gd name="T33" fmla="*/ 81 h 1515"/>
                <a:gd name="T34" fmla="*/ 16 w 360"/>
                <a:gd name="T35" fmla="*/ 84 h 1515"/>
                <a:gd name="T36" fmla="*/ 15 w 360"/>
                <a:gd name="T37" fmla="*/ 86 h 1515"/>
                <a:gd name="T38" fmla="*/ 14 w 360"/>
                <a:gd name="T39" fmla="*/ 88 h 1515"/>
                <a:gd name="T40" fmla="*/ 13 w 360"/>
                <a:gd name="T41" fmla="*/ 91 h 1515"/>
                <a:gd name="T42" fmla="*/ 12 w 360"/>
                <a:gd name="T43" fmla="*/ 93 h 1515"/>
                <a:gd name="T44" fmla="*/ 10 w 360"/>
                <a:gd name="T45" fmla="*/ 95 h 1515"/>
                <a:gd name="T46" fmla="*/ 7 w 360"/>
                <a:gd name="T47" fmla="*/ 98 h 1515"/>
                <a:gd name="T48" fmla="*/ 10 w 360"/>
                <a:gd name="T49" fmla="*/ 96 h 1515"/>
                <a:gd name="T50" fmla="*/ 13 w 360"/>
                <a:gd name="T51" fmla="*/ 93 h 1515"/>
                <a:gd name="T52" fmla="*/ 15 w 360"/>
                <a:gd name="T53" fmla="*/ 91 h 1515"/>
                <a:gd name="T54" fmla="*/ 16 w 360"/>
                <a:gd name="T55" fmla="*/ 88 h 1515"/>
                <a:gd name="T56" fmla="*/ 18 w 360"/>
                <a:gd name="T57" fmla="*/ 86 h 1515"/>
                <a:gd name="T58" fmla="*/ 20 w 360"/>
                <a:gd name="T59" fmla="*/ 83 h 1515"/>
                <a:gd name="T60" fmla="*/ 21 w 360"/>
                <a:gd name="T61" fmla="*/ 80 h 1515"/>
                <a:gd name="T62" fmla="*/ 22 w 360"/>
                <a:gd name="T63" fmla="*/ 77 h 1515"/>
                <a:gd name="T64" fmla="*/ 23 w 360"/>
                <a:gd name="T65" fmla="*/ 74 h 1515"/>
                <a:gd name="T66" fmla="*/ 24 w 360"/>
                <a:gd name="T67" fmla="*/ 70 h 1515"/>
                <a:gd name="T68" fmla="*/ 25 w 360"/>
                <a:gd name="T69" fmla="*/ 66 h 1515"/>
                <a:gd name="T70" fmla="*/ 25 w 360"/>
                <a:gd name="T71" fmla="*/ 61 h 1515"/>
                <a:gd name="T72" fmla="*/ 25 w 360"/>
                <a:gd name="T73" fmla="*/ 55 h 1515"/>
                <a:gd name="T74" fmla="*/ 25 w 360"/>
                <a:gd name="T75" fmla="*/ 51 h 1515"/>
                <a:gd name="T76" fmla="*/ 25 w 360"/>
                <a:gd name="T77" fmla="*/ 48 h 1515"/>
                <a:gd name="T78" fmla="*/ 24 w 360"/>
                <a:gd name="T79" fmla="*/ 42 h 1515"/>
                <a:gd name="T80" fmla="*/ 24 w 360"/>
                <a:gd name="T81" fmla="*/ 39 h 1515"/>
                <a:gd name="T82" fmla="*/ 23 w 360"/>
                <a:gd name="T83" fmla="*/ 36 h 1515"/>
                <a:gd name="T84" fmla="*/ 23 w 360"/>
                <a:gd name="T85" fmla="*/ 33 h 1515"/>
                <a:gd name="T86" fmla="*/ 23 w 360"/>
                <a:gd name="T87" fmla="*/ 31 h 1515"/>
                <a:gd name="T88" fmla="*/ 21 w 360"/>
                <a:gd name="T89" fmla="*/ 27 h 1515"/>
                <a:gd name="T90" fmla="*/ 20 w 360"/>
                <a:gd name="T91" fmla="*/ 25 h 1515"/>
                <a:gd name="T92" fmla="*/ 19 w 360"/>
                <a:gd name="T93" fmla="*/ 22 h 1515"/>
                <a:gd name="T94" fmla="*/ 16 w 360"/>
                <a:gd name="T95" fmla="*/ 20 h 1515"/>
                <a:gd name="T96" fmla="*/ 13 w 360"/>
                <a:gd name="T97" fmla="*/ 15 h 1515"/>
                <a:gd name="T98" fmla="*/ 10 w 360"/>
                <a:gd name="T99" fmla="*/ 1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7" name="Group 22">
              <a:extLst>
                <a:ext uri="{FF2B5EF4-FFF2-40B4-BE49-F238E27FC236}">
                  <a16:creationId xmlns:a16="http://schemas.microsoft.com/office/drawing/2014/main" id="{869E091A-06B3-42D0-8BDD-B7994882BF1B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9296" name="Group 23">
                <a:extLst>
                  <a:ext uri="{FF2B5EF4-FFF2-40B4-BE49-F238E27FC236}">
                    <a16:creationId xmlns:a16="http://schemas.microsoft.com/office/drawing/2014/main" id="{E533BA8C-1326-48EB-B313-8699A42520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9306" name="Group 24">
                  <a:extLst>
                    <a:ext uri="{FF2B5EF4-FFF2-40B4-BE49-F238E27FC236}">
                      <a16:creationId xmlns:a16="http://schemas.microsoft.com/office/drawing/2014/main" id="{B22E8388-3A48-4E11-B2F8-E2D053F9FF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9308" name="Freeform 25">
                    <a:extLst>
                      <a:ext uri="{FF2B5EF4-FFF2-40B4-BE49-F238E27FC236}">
                        <a16:creationId xmlns:a16="http://schemas.microsoft.com/office/drawing/2014/main" id="{BF222A3C-44EA-4176-A9C8-7343BD0DA9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86 w 1032"/>
                      <a:gd name="T1" fmla="*/ 4 h 1488"/>
                      <a:gd name="T2" fmla="*/ 71 w 1032"/>
                      <a:gd name="T3" fmla="*/ 2 h 1488"/>
                      <a:gd name="T4" fmla="*/ 52 w 1032"/>
                      <a:gd name="T5" fmla="*/ 0 h 1488"/>
                      <a:gd name="T6" fmla="*/ 35 w 1032"/>
                      <a:gd name="T7" fmla="*/ 3 h 1488"/>
                      <a:gd name="T8" fmla="*/ 14 w 1032"/>
                      <a:gd name="T9" fmla="*/ 11 h 1488"/>
                      <a:gd name="T10" fmla="*/ 11 w 1032"/>
                      <a:gd name="T11" fmla="*/ 20 h 1488"/>
                      <a:gd name="T12" fmla="*/ 12 w 1032"/>
                      <a:gd name="T13" fmla="*/ 27 h 1488"/>
                      <a:gd name="T14" fmla="*/ 10 w 1032"/>
                      <a:gd name="T15" fmla="*/ 35 h 1488"/>
                      <a:gd name="T16" fmla="*/ 7 w 1032"/>
                      <a:gd name="T17" fmla="*/ 48 h 1488"/>
                      <a:gd name="T18" fmla="*/ 3 w 1032"/>
                      <a:gd name="T19" fmla="*/ 53 h 1488"/>
                      <a:gd name="T20" fmla="*/ 6 w 1032"/>
                      <a:gd name="T21" fmla="*/ 57 h 1488"/>
                      <a:gd name="T22" fmla="*/ 9 w 1032"/>
                      <a:gd name="T23" fmla="*/ 64 h 1488"/>
                      <a:gd name="T24" fmla="*/ 4 w 1032"/>
                      <a:gd name="T25" fmla="*/ 69 h 1488"/>
                      <a:gd name="T26" fmla="*/ 2 w 1032"/>
                      <a:gd name="T27" fmla="*/ 75 h 1488"/>
                      <a:gd name="T28" fmla="*/ 2 w 1032"/>
                      <a:gd name="T29" fmla="*/ 81 h 1488"/>
                      <a:gd name="T30" fmla="*/ 4 w 1032"/>
                      <a:gd name="T31" fmla="*/ 88 h 1488"/>
                      <a:gd name="T32" fmla="*/ 10 w 1032"/>
                      <a:gd name="T33" fmla="*/ 93 h 1488"/>
                      <a:gd name="T34" fmla="*/ 16 w 1032"/>
                      <a:gd name="T35" fmla="*/ 97 h 1488"/>
                      <a:gd name="T36" fmla="*/ 25 w 1032"/>
                      <a:gd name="T37" fmla="*/ 109 h 1488"/>
                      <a:gd name="T38" fmla="*/ 25 w 1032"/>
                      <a:gd name="T39" fmla="*/ 124 h 1488"/>
                      <a:gd name="T40" fmla="*/ 16 w 1032"/>
                      <a:gd name="T41" fmla="*/ 143 h 1488"/>
                      <a:gd name="T42" fmla="*/ 65 w 1032"/>
                      <a:gd name="T43" fmla="*/ 171 h 1488"/>
                      <a:gd name="T44" fmla="*/ 75 w 1032"/>
                      <a:gd name="T45" fmla="*/ 162 h 1488"/>
                      <a:gd name="T46" fmla="*/ 89 w 1032"/>
                      <a:gd name="T47" fmla="*/ 157 h 1488"/>
                      <a:gd name="T48" fmla="*/ 101 w 1032"/>
                      <a:gd name="T49" fmla="*/ 151 h 1488"/>
                      <a:gd name="T50" fmla="*/ 108 w 1032"/>
                      <a:gd name="T51" fmla="*/ 144 h 1488"/>
                      <a:gd name="T52" fmla="*/ 111 w 1032"/>
                      <a:gd name="T53" fmla="*/ 134 h 1488"/>
                      <a:gd name="T54" fmla="*/ 113 w 1032"/>
                      <a:gd name="T55" fmla="*/ 124 h 1488"/>
                      <a:gd name="T56" fmla="*/ 113 w 1032"/>
                      <a:gd name="T57" fmla="*/ 106 h 1488"/>
                      <a:gd name="T58" fmla="*/ 118 w 1032"/>
                      <a:gd name="T59" fmla="*/ 105 h 1488"/>
                      <a:gd name="T60" fmla="*/ 124 w 1032"/>
                      <a:gd name="T61" fmla="*/ 101 h 1488"/>
                      <a:gd name="T62" fmla="*/ 129 w 1032"/>
                      <a:gd name="T63" fmla="*/ 95 h 1488"/>
                      <a:gd name="T64" fmla="*/ 129 w 1032"/>
                      <a:gd name="T65" fmla="*/ 87 h 1488"/>
                      <a:gd name="T66" fmla="*/ 125 w 1032"/>
                      <a:gd name="T67" fmla="*/ 79 h 1488"/>
                      <a:gd name="T68" fmla="*/ 116 w 1032"/>
                      <a:gd name="T69" fmla="*/ 65 h 1488"/>
                      <a:gd name="T70" fmla="*/ 115 w 1032"/>
                      <a:gd name="T71" fmla="*/ 56 h 1488"/>
                      <a:gd name="T72" fmla="*/ 113 w 1032"/>
                      <a:gd name="T73" fmla="*/ 36 h 1488"/>
                      <a:gd name="T74" fmla="*/ 108 w 1032"/>
                      <a:gd name="T75" fmla="*/ 22 h 1488"/>
                      <a:gd name="T76" fmla="*/ 101 w 1032"/>
                      <a:gd name="T77" fmla="*/ 13 h 1488"/>
                      <a:gd name="T78" fmla="*/ 93 w 1032"/>
                      <a:gd name="T79" fmla="*/ 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9" name="Freeform 26">
                    <a:extLst>
                      <a:ext uri="{FF2B5EF4-FFF2-40B4-BE49-F238E27FC236}">
                        <a16:creationId xmlns:a16="http://schemas.microsoft.com/office/drawing/2014/main" id="{E7BA6A4C-CB0F-48E7-AB48-C42968F396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20 w 162"/>
                      <a:gd name="T1" fmla="*/ 1 h 28"/>
                      <a:gd name="T2" fmla="*/ 14 w 162"/>
                      <a:gd name="T3" fmla="*/ 0 h 28"/>
                      <a:gd name="T4" fmla="*/ 8 w 162"/>
                      <a:gd name="T5" fmla="*/ 0 h 28"/>
                      <a:gd name="T6" fmla="*/ 5 w 162"/>
                      <a:gd name="T7" fmla="*/ 1 h 28"/>
                      <a:gd name="T8" fmla="*/ 1 w 162"/>
                      <a:gd name="T9" fmla="*/ 3 h 28"/>
                      <a:gd name="T10" fmla="*/ 0 w 162"/>
                      <a:gd name="T11" fmla="*/ 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0" name="Arc 27">
                    <a:extLst>
                      <a:ext uri="{FF2B5EF4-FFF2-40B4-BE49-F238E27FC236}">
                        <a16:creationId xmlns:a16="http://schemas.microsoft.com/office/drawing/2014/main" id="{8BE33115-2253-434E-AD75-3BBDFF71D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07" name="Freeform 28">
                  <a:extLst>
                    <a:ext uri="{FF2B5EF4-FFF2-40B4-BE49-F238E27FC236}">
                      <a16:creationId xmlns:a16="http://schemas.microsoft.com/office/drawing/2014/main" id="{C3F86D59-E3E7-437B-96A2-066B3E422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85 w 775"/>
                    <a:gd name="T1" fmla="*/ 4 h 646"/>
                    <a:gd name="T2" fmla="*/ 71 w 775"/>
                    <a:gd name="T3" fmla="*/ 2 h 646"/>
                    <a:gd name="T4" fmla="*/ 52 w 775"/>
                    <a:gd name="T5" fmla="*/ 0 h 646"/>
                    <a:gd name="T6" fmla="*/ 35 w 775"/>
                    <a:gd name="T7" fmla="*/ 3 h 646"/>
                    <a:gd name="T8" fmla="*/ 14 w 775"/>
                    <a:gd name="T9" fmla="*/ 11 h 646"/>
                    <a:gd name="T10" fmla="*/ 10 w 775"/>
                    <a:gd name="T11" fmla="*/ 20 h 646"/>
                    <a:gd name="T12" fmla="*/ 12 w 775"/>
                    <a:gd name="T13" fmla="*/ 27 h 646"/>
                    <a:gd name="T14" fmla="*/ 9 w 775"/>
                    <a:gd name="T15" fmla="*/ 35 h 646"/>
                    <a:gd name="T16" fmla="*/ 6 w 775"/>
                    <a:gd name="T17" fmla="*/ 48 h 646"/>
                    <a:gd name="T18" fmla="*/ 2 w 775"/>
                    <a:gd name="T19" fmla="*/ 53 h 646"/>
                    <a:gd name="T20" fmla="*/ 6 w 775"/>
                    <a:gd name="T21" fmla="*/ 57 h 646"/>
                    <a:gd name="T22" fmla="*/ 13 w 775"/>
                    <a:gd name="T23" fmla="*/ 62 h 646"/>
                    <a:gd name="T24" fmla="*/ 20 w 775"/>
                    <a:gd name="T25" fmla="*/ 62 h 646"/>
                    <a:gd name="T26" fmla="*/ 25 w 775"/>
                    <a:gd name="T27" fmla="*/ 67 h 646"/>
                    <a:gd name="T28" fmla="*/ 27 w 775"/>
                    <a:gd name="T29" fmla="*/ 73 h 646"/>
                    <a:gd name="T30" fmla="*/ 31 w 775"/>
                    <a:gd name="T31" fmla="*/ 77 h 646"/>
                    <a:gd name="T32" fmla="*/ 33 w 775"/>
                    <a:gd name="T33" fmla="*/ 75 h 646"/>
                    <a:gd name="T34" fmla="*/ 36 w 775"/>
                    <a:gd name="T35" fmla="*/ 69 h 646"/>
                    <a:gd name="T36" fmla="*/ 43 w 775"/>
                    <a:gd name="T37" fmla="*/ 60 h 646"/>
                    <a:gd name="T38" fmla="*/ 46 w 775"/>
                    <a:gd name="T39" fmla="*/ 54 h 646"/>
                    <a:gd name="T40" fmla="*/ 53 w 775"/>
                    <a:gd name="T41" fmla="*/ 50 h 646"/>
                    <a:gd name="T42" fmla="*/ 56 w 775"/>
                    <a:gd name="T43" fmla="*/ 46 h 646"/>
                    <a:gd name="T44" fmla="*/ 57 w 775"/>
                    <a:gd name="T45" fmla="*/ 38 h 646"/>
                    <a:gd name="T46" fmla="*/ 53 w 775"/>
                    <a:gd name="T47" fmla="*/ 31 h 646"/>
                    <a:gd name="T48" fmla="*/ 51 w 775"/>
                    <a:gd name="T49" fmla="*/ 27 h 646"/>
                    <a:gd name="T50" fmla="*/ 50 w 775"/>
                    <a:gd name="T51" fmla="*/ 21 h 646"/>
                    <a:gd name="T52" fmla="*/ 54 w 775"/>
                    <a:gd name="T53" fmla="*/ 17 h 646"/>
                    <a:gd name="T54" fmla="*/ 60 w 775"/>
                    <a:gd name="T55" fmla="*/ 14 h 646"/>
                    <a:gd name="T56" fmla="*/ 61 w 775"/>
                    <a:gd name="T57" fmla="*/ 12 h 646"/>
                    <a:gd name="T58" fmla="*/ 63 w 775"/>
                    <a:gd name="T59" fmla="*/ 10 h 646"/>
                    <a:gd name="T60" fmla="*/ 68 w 775"/>
                    <a:gd name="T61" fmla="*/ 10 h 646"/>
                    <a:gd name="T62" fmla="*/ 74 w 775"/>
                    <a:gd name="T63" fmla="*/ 10 h 646"/>
                    <a:gd name="T64" fmla="*/ 81 w 775"/>
                    <a:gd name="T65" fmla="*/ 7 h 646"/>
                    <a:gd name="T66" fmla="*/ 89 w 775"/>
                    <a:gd name="T67" fmla="*/ 8 h 646"/>
                    <a:gd name="T68" fmla="*/ 92 w 775"/>
                    <a:gd name="T69" fmla="*/ 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97" name="Freeform 29">
                <a:extLst>
                  <a:ext uri="{FF2B5EF4-FFF2-40B4-BE49-F238E27FC236}">
                    <a16:creationId xmlns:a16="http://schemas.microsoft.com/office/drawing/2014/main" id="{703D4FCC-7B81-4C46-A130-412752F250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25 w 438"/>
                  <a:gd name="T3" fmla="*/ 20 h 491"/>
                  <a:gd name="T4" fmla="*/ 30 w 438"/>
                  <a:gd name="T5" fmla="*/ 32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8" name="Freeform 30">
                <a:extLst>
                  <a:ext uri="{FF2B5EF4-FFF2-40B4-BE49-F238E27FC236}">
                    <a16:creationId xmlns:a16="http://schemas.microsoft.com/office/drawing/2014/main" id="{813E014F-9AA2-4E08-AEB5-E65B65D4E93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26 w 363"/>
                  <a:gd name="T3" fmla="*/ 20 h 495"/>
                  <a:gd name="T4" fmla="*/ 20 w 363"/>
                  <a:gd name="T5" fmla="*/ 32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99" name="Group 31">
                <a:extLst>
                  <a:ext uri="{FF2B5EF4-FFF2-40B4-BE49-F238E27FC236}">
                    <a16:creationId xmlns:a16="http://schemas.microsoft.com/office/drawing/2014/main" id="{930237D2-46DD-4886-BBC8-92DC24C454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9300" name="Freeform 32">
                  <a:extLst>
                    <a:ext uri="{FF2B5EF4-FFF2-40B4-BE49-F238E27FC236}">
                      <a16:creationId xmlns:a16="http://schemas.microsoft.com/office/drawing/2014/main" id="{481B4B80-3AB5-40D5-9B75-177DFDFA1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24 w 187"/>
                    <a:gd name="T1" fmla="*/ 3 h 24"/>
                    <a:gd name="T2" fmla="*/ 21 w 187"/>
                    <a:gd name="T3" fmla="*/ 2 h 24"/>
                    <a:gd name="T4" fmla="*/ 18 w 187"/>
                    <a:gd name="T5" fmla="*/ 1 h 24"/>
                    <a:gd name="T6" fmla="*/ 12 w 187"/>
                    <a:gd name="T7" fmla="*/ 0 h 24"/>
                    <a:gd name="T8" fmla="*/ 6 w 187"/>
                    <a:gd name="T9" fmla="*/ 0 h 24"/>
                    <a:gd name="T10" fmla="*/ 0 w 187"/>
                    <a:gd name="T11" fmla="*/ 1 h 24"/>
                    <a:gd name="T12" fmla="*/ 13 w 187"/>
                    <a:gd name="T13" fmla="*/ 2 h 24"/>
                    <a:gd name="T14" fmla="*/ 24 w 187"/>
                    <a:gd name="T15" fmla="*/ 3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1" name="Oval 33">
                  <a:extLst>
                    <a:ext uri="{FF2B5EF4-FFF2-40B4-BE49-F238E27FC236}">
                      <a16:creationId xmlns:a16="http://schemas.microsoft.com/office/drawing/2014/main" id="{7EB9026E-2CA4-414C-AFF6-48C1E942C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9302" name="Line 34">
                  <a:extLst>
                    <a:ext uri="{FF2B5EF4-FFF2-40B4-BE49-F238E27FC236}">
                      <a16:creationId xmlns:a16="http://schemas.microsoft.com/office/drawing/2014/main" id="{88CE532A-7341-42DA-A675-09501AC60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03" name="Group 35">
                  <a:extLst>
                    <a:ext uri="{FF2B5EF4-FFF2-40B4-BE49-F238E27FC236}">
                      <a16:creationId xmlns:a16="http://schemas.microsoft.com/office/drawing/2014/main" id="{EF0C29BA-CAAE-4036-A1BA-703A048D84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9304" name="Oval 36">
                    <a:extLst>
                      <a:ext uri="{FF2B5EF4-FFF2-40B4-BE49-F238E27FC236}">
                        <a16:creationId xmlns:a16="http://schemas.microsoft.com/office/drawing/2014/main" id="{6AAF790F-AADC-4AF2-9662-84E251A68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9305" name="Oval 37">
                    <a:extLst>
                      <a:ext uri="{FF2B5EF4-FFF2-40B4-BE49-F238E27FC236}">
                        <a16:creationId xmlns:a16="http://schemas.microsoft.com/office/drawing/2014/main" id="{9F8C5F85-F1CB-4343-AC9E-F2EC68C88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9288" name="Group 38">
              <a:extLst>
                <a:ext uri="{FF2B5EF4-FFF2-40B4-BE49-F238E27FC236}">
                  <a16:creationId xmlns:a16="http://schemas.microsoft.com/office/drawing/2014/main" id="{A0F5ED52-8393-4DB9-AF6C-190A606071CB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9290" name="Group 39">
                <a:extLst>
                  <a:ext uri="{FF2B5EF4-FFF2-40B4-BE49-F238E27FC236}">
                    <a16:creationId xmlns:a16="http://schemas.microsoft.com/office/drawing/2014/main" id="{B00AF268-C114-4EC9-837D-3BA792963F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9294" name="Freeform 40">
                  <a:extLst>
                    <a:ext uri="{FF2B5EF4-FFF2-40B4-BE49-F238E27FC236}">
                      <a16:creationId xmlns:a16="http://schemas.microsoft.com/office/drawing/2014/main" id="{53024AE2-31D4-41FE-BC63-6D9AE3E72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11 w 571"/>
                    <a:gd name="T1" fmla="*/ 9 h 510"/>
                    <a:gd name="T2" fmla="*/ 6 w 571"/>
                    <a:gd name="T3" fmla="*/ 17 h 510"/>
                    <a:gd name="T4" fmla="*/ 4 w 571"/>
                    <a:gd name="T5" fmla="*/ 20 h 510"/>
                    <a:gd name="T6" fmla="*/ 3 w 571"/>
                    <a:gd name="T7" fmla="*/ 24 h 510"/>
                    <a:gd name="T8" fmla="*/ 3 w 571"/>
                    <a:gd name="T9" fmla="*/ 29 h 510"/>
                    <a:gd name="T10" fmla="*/ 3 w 571"/>
                    <a:gd name="T11" fmla="*/ 34 h 510"/>
                    <a:gd name="T12" fmla="*/ 3 w 571"/>
                    <a:gd name="T13" fmla="*/ 38 h 510"/>
                    <a:gd name="T14" fmla="*/ 5 w 571"/>
                    <a:gd name="T15" fmla="*/ 43 h 510"/>
                    <a:gd name="T16" fmla="*/ 9 w 571"/>
                    <a:gd name="T17" fmla="*/ 46 h 510"/>
                    <a:gd name="T18" fmla="*/ 5 w 571"/>
                    <a:gd name="T19" fmla="*/ 43 h 510"/>
                    <a:gd name="T20" fmla="*/ 3 w 571"/>
                    <a:gd name="T21" fmla="*/ 43 h 510"/>
                    <a:gd name="T22" fmla="*/ 1 w 571"/>
                    <a:gd name="T23" fmla="*/ 44 h 510"/>
                    <a:gd name="T24" fmla="*/ 0 w 571"/>
                    <a:gd name="T25" fmla="*/ 45 h 510"/>
                    <a:gd name="T26" fmla="*/ 0 w 571"/>
                    <a:gd name="T27" fmla="*/ 47 h 510"/>
                    <a:gd name="T28" fmla="*/ 0 w 571"/>
                    <a:gd name="T29" fmla="*/ 49 h 510"/>
                    <a:gd name="T30" fmla="*/ 2 w 571"/>
                    <a:gd name="T31" fmla="*/ 51 h 510"/>
                    <a:gd name="T32" fmla="*/ 7 w 571"/>
                    <a:gd name="T33" fmla="*/ 55 h 510"/>
                    <a:gd name="T34" fmla="*/ 16 w 571"/>
                    <a:gd name="T35" fmla="*/ 58 h 510"/>
                    <a:gd name="T36" fmla="*/ 19 w 571"/>
                    <a:gd name="T37" fmla="*/ 59 h 510"/>
                    <a:gd name="T38" fmla="*/ 23 w 571"/>
                    <a:gd name="T39" fmla="*/ 60 h 510"/>
                    <a:gd name="T40" fmla="*/ 27 w 571"/>
                    <a:gd name="T41" fmla="*/ 60 h 510"/>
                    <a:gd name="T42" fmla="*/ 31 w 571"/>
                    <a:gd name="T43" fmla="*/ 61 h 510"/>
                    <a:gd name="T44" fmla="*/ 35 w 571"/>
                    <a:gd name="T45" fmla="*/ 63 h 510"/>
                    <a:gd name="T46" fmla="*/ 46 w 571"/>
                    <a:gd name="T47" fmla="*/ 64 h 510"/>
                    <a:gd name="T48" fmla="*/ 58 w 571"/>
                    <a:gd name="T49" fmla="*/ 62 h 510"/>
                    <a:gd name="T50" fmla="*/ 65 w 571"/>
                    <a:gd name="T51" fmla="*/ 62 h 510"/>
                    <a:gd name="T52" fmla="*/ 67 w 571"/>
                    <a:gd name="T53" fmla="*/ 61 h 510"/>
                    <a:gd name="T54" fmla="*/ 69 w 571"/>
                    <a:gd name="T55" fmla="*/ 59 h 510"/>
                    <a:gd name="T56" fmla="*/ 70 w 571"/>
                    <a:gd name="T57" fmla="*/ 56 h 510"/>
                    <a:gd name="T58" fmla="*/ 71 w 571"/>
                    <a:gd name="T59" fmla="*/ 46 h 510"/>
                    <a:gd name="T60" fmla="*/ 71 w 571"/>
                    <a:gd name="T61" fmla="*/ 38 h 510"/>
                    <a:gd name="T62" fmla="*/ 70 w 571"/>
                    <a:gd name="T63" fmla="*/ 33 h 510"/>
                    <a:gd name="T64" fmla="*/ 70 w 571"/>
                    <a:gd name="T65" fmla="*/ 30 h 510"/>
                    <a:gd name="T66" fmla="*/ 69 w 571"/>
                    <a:gd name="T67" fmla="*/ 28 h 510"/>
                    <a:gd name="T68" fmla="*/ 69 w 571"/>
                    <a:gd name="T69" fmla="*/ 25 h 510"/>
                    <a:gd name="T70" fmla="*/ 65 w 571"/>
                    <a:gd name="T71" fmla="*/ 13 h 510"/>
                    <a:gd name="T72" fmla="*/ 61 w 571"/>
                    <a:gd name="T73" fmla="*/ 0 h 510"/>
                    <a:gd name="T74" fmla="*/ 11 w 571"/>
                    <a:gd name="T75" fmla="*/ 9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5" name="Arc 41">
                  <a:extLst>
                    <a:ext uri="{FF2B5EF4-FFF2-40B4-BE49-F238E27FC236}">
                      <a16:creationId xmlns:a16="http://schemas.microsoft.com/office/drawing/2014/main" id="{684261A8-9295-413F-9EC1-8C713D7BA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91" name="Group 42">
                <a:extLst>
                  <a:ext uri="{FF2B5EF4-FFF2-40B4-BE49-F238E27FC236}">
                    <a16:creationId xmlns:a16="http://schemas.microsoft.com/office/drawing/2014/main" id="{ED7447D6-5B93-4075-B9B3-D5141EFD7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9292" name="Rectangle 43">
                  <a:extLst>
                    <a:ext uri="{FF2B5EF4-FFF2-40B4-BE49-F238E27FC236}">
                      <a16:creationId xmlns:a16="http://schemas.microsoft.com/office/drawing/2014/main" id="{BB864FCF-6229-4733-8B2C-28AD94374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9293" name="Freeform 44">
                  <a:extLst>
                    <a:ext uri="{FF2B5EF4-FFF2-40B4-BE49-F238E27FC236}">
                      <a16:creationId xmlns:a16="http://schemas.microsoft.com/office/drawing/2014/main" id="{F198933D-722E-4E07-AC06-E63A64502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4 w 566"/>
                    <a:gd name="T1" fmla="*/ 60 h 1459"/>
                    <a:gd name="T2" fmla="*/ 2 w 566"/>
                    <a:gd name="T3" fmla="*/ 113 h 1459"/>
                    <a:gd name="T4" fmla="*/ 0 w 566"/>
                    <a:gd name="T5" fmla="*/ 181 h 1459"/>
                    <a:gd name="T6" fmla="*/ 68 w 566"/>
                    <a:gd name="T7" fmla="*/ 182 h 1459"/>
                    <a:gd name="T8" fmla="*/ 69 w 566"/>
                    <a:gd name="T9" fmla="*/ 109 h 1459"/>
                    <a:gd name="T10" fmla="*/ 69 w 566"/>
                    <a:gd name="T11" fmla="*/ 75 h 1459"/>
                    <a:gd name="T12" fmla="*/ 71 w 566"/>
                    <a:gd name="T13" fmla="*/ 39 h 1459"/>
                    <a:gd name="T14" fmla="*/ 71 w 566"/>
                    <a:gd name="T15" fmla="*/ 31 h 1459"/>
                    <a:gd name="T16" fmla="*/ 70 w 566"/>
                    <a:gd name="T17" fmla="*/ 25 h 1459"/>
                    <a:gd name="T18" fmla="*/ 69 w 566"/>
                    <a:gd name="T19" fmla="*/ 19 h 1459"/>
                    <a:gd name="T20" fmla="*/ 67 w 566"/>
                    <a:gd name="T21" fmla="*/ 15 h 1459"/>
                    <a:gd name="T22" fmla="*/ 65 w 566"/>
                    <a:gd name="T23" fmla="*/ 10 h 1459"/>
                    <a:gd name="T24" fmla="*/ 62 w 566"/>
                    <a:gd name="T25" fmla="*/ 8 h 1459"/>
                    <a:gd name="T26" fmla="*/ 58 w 566"/>
                    <a:gd name="T27" fmla="*/ 5 h 1459"/>
                    <a:gd name="T28" fmla="*/ 53 w 566"/>
                    <a:gd name="T29" fmla="*/ 2 h 1459"/>
                    <a:gd name="T30" fmla="*/ 48 w 566"/>
                    <a:gd name="T31" fmla="*/ 1 h 1459"/>
                    <a:gd name="T32" fmla="*/ 42 w 566"/>
                    <a:gd name="T33" fmla="*/ 0 h 1459"/>
                    <a:gd name="T34" fmla="*/ 37 w 566"/>
                    <a:gd name="T35" fmla="*/ 0 h 1459"/>
                    <a:gd name="T36" fmla="*/ 31 w 566"/>
                    <a:gd name="T37" fmla="*/ 1 h 1459"/>
                    <a:gd name="T38" fmla="*/ 25 w 566"/>
                    <a:gd name="T39" fmla="*/ 3 h 1459"/>
                    <a:gd name="T40" fmla="*/ 21 w 566"/>
                    <a:gd name="T41" fmla="*/ 5 h 1459"/>
                    <a:gd name="T42" fmla="*/ 17 w 566"/>
                    <a:gd name="T43" fmla="*/ 8 h 1459"/>
                    <a:gd name="T44" fmla="*/ 14 w 566"/>
                    <a:gd name="T45" fmla="*/ 12 h 1459"/>
                    <a:gd name="T46" fmla="*/ 11 w 566"/>
                    <a:gd name="T47" fmla="*/ 17 h 1459"/>
                    <a:gd name="T48" fmla="*/ 9 w 566"/>
                    <a:gd name="T49" fmla="*/ 23 h 1459"/>
                    <a:gd name="T50" fmla="*/ 6 w 566"/>
                    <a:gd name="T51" fmla="*/ 33 h 1459"/>
                    <a:gd name="T52" fmla="*/ 4 w 566"/>
                    <a:gd name="T53" fmla="*/ 60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89" name="Object 45">
              <a:extLst>
                <a:ext uri="{FF2B5EF4-FFF2-40B4-BE49-F238E27FC236}">
                  <a16:creationId xmlns:a16="http://schemas.microsoft.com/office/drawing/2014/main" id="{C9E4C26C-CD19-4BA8-A20F-6CD0CBEB2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" name="剪辑" r:id="rId7" imgW="2287009" imgH="2155804" progId="MS_ClipArt_Gallery.2">
                    <p:embed/>
                  </p:oleObj>
                </mc:Choice>
                <mc:Fallback>
                  <p:oleObj name="剪辑" r:id="rId7" imgW="2287009" imgH="2155804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8" name="AutoShape 46">
            <a:extLst>
              <a:ext uri="{FF2B5EF4-FFF2-40B4-BE49-F238E27FC236}">
                <a16:creationId xmlns:a16="http://schemas.microsoft.com/office/drawing/2014/main" id="{1DB2487A-8128-4ECF-B681-D87BEE31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4724400" cy="2133600"/>
          </a:xfrm>
          <a:prstGeom prst="cloudCallout">
            <a:avLst>
              <a:gd name="adj1" fmla="val 30375"/>
              <a:gd name="adj2" fmla="val 89361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   Don’t we have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enough headache already?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Why do we need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the doubly linked lists?</a:t>
            </a:r>
          </a:p>
        </p:txBody>
      </p:sp>
      <p:sp>
        <p:nvSpPr>
          <p:cNvPr id="54319" name="AutoShape 47">
            <a:extLst>
              <a:ext uri="{FF2B5EF4-FFF2-40B4-BE49-F238E27FC236}">
                <a16:creationId xmlns:a16="http://schemas.microsoft.com/office/drawing/2014/main" id="{C5919C40-5346-417F-BB1D-6CEB782E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4495800" cy="1981200"/>
          </a:xfrm>
          <a:prstGeom prst="cloudCallout">
            <a:avLst>
              <a:gd name="adj1" fmla="val 43292"/>
              <a:gd name="adj2" fmla="val 79329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Suppose you have a list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1-&gt;2-&gt;3-&gt;…-&gt;</a:t>
            </a:r>
            <a:r>
              <a:rPr lang="en-US" altLang="zh-CN" sz="2400" b="1"/>
              <a:t>m</a:t>
            </a:r>
            <a:r>
              <a:rPr lang="en-US" altLang="zh-CN" sz="2400" b="1" i="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Now how would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get 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node?</a:t>
            </a:r>
          </a:p>
        </p:txBody>
      </p:sp>
      <p:sp>
        <p:nvSpPr>
          <p:cNvPr id="54320" name="AutoShape 48">
            <a:extLst>
              <a:ext uri="{FF2B5EF4-FFF2-40B4-BE49-F238E27FC236}">
                <a16:creationId xmlns:a16="http://schemas.microsoft.com/office/drawing/2014/main" id="{121CDEAB-6818-4136-A859-7B61520A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4419600" cy="1524000"/>
          </a:xfrm>
          <a:prstGeom prst="cloudCallout">
            <a:avLst>
              <a:gd name="adj1" fmla="val 25898"/>
              <a:gd name="adj2" fmla="val 86148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I’ll go from the 1st 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to 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node. </a:t>
            </a:r>
          </a:p>
        </p:txBody>
      </p:sp>
      <p:sp>
        <p:nvSpPr>
          <p:cNvPr id="54321" name="AutoShape 49">
            <a:extLst>
              <a:ext uri="{FF2B5EF4-FFF2-40B4-BE49-F238E27FC236}">
                <a16:creationId xmlns:a16="http://schemas.microsoft.com/office/drawing/2014/main" id="{4C957662-93EE-41B0-8D1E-5E0A4E2E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0"/>
            <a:ext cx="4495800" cy="1219200"/>
          </a:xfrm>
          <a:prstGeom prst="cloudCallout">
            <a:avLst>
              <a:gd name="adj1" fmla="val 43222"/>
              <a:gd name="adj2" fmla="val 99088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Then you are asked to find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its </a:t>
            </a:r>
            <a:r>
              <a:rPr lang="en-US" altLang="zh-CN" sz="2400" b="1" i="0">
                <a:solidFill>
                  <a:schemeClr val="hlink"/>
                </a:solidFill>
              </a:rPr>
              <a:t>previous</a:t>
            </a:r>
            <a:r>
              <a:rPr lang="en-US" altLang="zh-CN" sz="2400" b="1" i="0"/>
              <a:t> node </a:t>
            </a:r>
            <a:r>
              <a:rPr lang="en-US" altLang="zh-CN" sz="2400" b="1"/>
              <a:t>m</a:t>
            </a:r>
            <a:r>
              <a:rPr lang="en-US" altLang="zh-CN" sz="2400" b="1" i="0"/>
              <a:t> </a:t>
            </a:r>
            <a:r>
              <a:rPr lang="en-US" altLang="zh-CN" sz="2400" b="1" i="0">
                <a:sym typeface="Symbol" panose="05050102010706020507" pitchFamily="18" charset="2"/>
              </a:rPr>
              <a:t> 1?</a:t>
            </a:r>
            <a:endParaRPr lang="en-US" altLang="zh-CN" sz="2400" b="1" i="0"/>
          </a:p>
        </p:txBody>
      </p:sp>
      <p:sp>
        <p:nvSpPr>
          <p:cNvPr id="54322" name="AutoShape 50">
            <a:extLst>
              <a:ext uri="{FF2B5EF4-FFF2-40B4-BE49-F238E27FC236}">
                <a16:creationId xmlns:a16="http://schemas.microsoft.com/office/drawing/2014/main" id="{A7142EC7-50A7-4111-9763-B4513FAD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90600"/>
            <a:ext cx="5791200" cy="2438400"/>
          </a:xfrm>
          <a:prstGeom prst="cloudCallout">
            <a:avLst>
              <a:gd name="adj1" fmla="val 36759"/>
              <a:gd name="adj2" fmla="val 85028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Uhhh ... Then I’ll have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go from the 1st node again.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But hey, why do I wantta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find the previous node?</a:t>
            </a:r>
          </a:p>
        </p:txBody>
      </p:sp>
      <p:sp>
        <p:nvSpPr>
          <p:cNvPr id="54323" name="AutoShape 51">
            <a:extLst>
              <a:ext uri="{FF2B5EF4-FFF2-40B4-BE49-F238E27FC236}">
                <a16:creationId xmlns:a16="http://schemas.microsoft.com/office/drawing/2014/main" id="{D395B9C0-CBCC-427D-A42A-7446F3B3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4495800" cy="1524000"/>
          </a:xfrm>
          <a:prstGeom prst="cloudCallout">
            <a:avLst>
              <a:gd name="adj1" fmla="val 43574"/>
              <a:gd name="adj2" fmla="val 10531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Why do you ask me? :-)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Maybe you wantta delete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node?</a:t>
            </a:r>
          </a:p>
        </p:txBody>
      </p:sp>
      <p:sp>
        <p:nvSpPr>
          <p:cNvPr id="54324" name="Rectangle 52">
            <a:extLst>
              <a:ext uri="{FF2B5EF4-FFF2-40B4-BE49-F238E27FC236}">
                <a16:creationId xmlns:a16="http://schemas.microsoft.com/office/drawing/2014/main" id="{31897559-AB82-44A0-8EC8-3D088570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2590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4327" name="AutoShape 55">
            <a:extLst>
              <a:ext uri="{FF2B5EF4-FFF2-40B4-BE49-F238E27FC236}">
                <a16:creationId xmlns:a16="http://schemas.microsoft.com/office/drawing/2014/main" id="{B72F927B-4AFC-44A0-BC8E-E27BAF6E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4038600" cy="1905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node  *node_ptr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node_ptr  llink;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element   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node_ptr  rlink;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} ;</a:t>
            </a:r>
            <a:endParaRPr lang="en-US" altLang="zh-CN" sz="1800" i="0"/>
          </a:p>
        </p:txBody>
      </p:sp>
      <p:grpSp>
        <p:nvGrpSpPr>
          <p:cNvPr id="15" name="Group 56">
            <a:extLst>
              <a:ext uri="{FF2B5EF4-FFF2-40B4-BE49-F238E27FC236}">
                <a16:creationId xmlns:a16="http://schemas.microsoft.com/office/drawing/2014/main" id="{BFF41D88-1F20-4DCF-B9A3-C07A6CAF5CE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838200"/>
            <a:ext cx="2971800" cy="609600"/>
            <a:chOff x="3360" y="720"/>
            <a:chExt cx="1872" cy="384"/>
          </a:xfrm>
        </p:grpSpPr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C97F535B-45F4-4F2A-A32F-DBB17F8C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16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item</a:t>
              </a:r>
            </a:p>
          </p:txBody>
        </p:sp>
        <p:sp>
          <p:nvSpPr>
            <p:cNvPr id="9273" name="Rectangle 58">
              <a:extLst>
                <a:ext uri="{FF2B5EF4-FFF2-40B4-BE49-F238E27FC236}">
                  <a16:creationId xmlns:a16="http://schemas.microsoft.com/office/drawing/2014/main" id="{44A4B284-3549-4262-B84D-8229EE5A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16"/>
              <a:ext cx="24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ym typeface="Symbol" panose="05050102010706020507" pitchFamily="18" charset="2"/>
                </a:rPr>
                <a:t></a:t>
              </a:r>
              <a:endParaRPr lang="en-US" altLang="zh-CN" sz="2400" b="1" i="0"/>
            </a:p>
          </p:txBody>
        </p:sp>
        <p:sp>
          <p:nvSpPr>
            <p:cNvPr id="9274" name="Rectangle 59">
              <a:extLst>
                <a:ext uri="{FF2B5EF4-FFF2-40B4-BE49-F238E27FC236}">
                  <a16:creationId xmlns:a16="http://schemas.microsoft.com/office/drawing/2014/main" id="{A16C9130-EFEA-475F-AB21-4AEC05E09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16"/>
              <a:ext cx="24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ym typeface="Symbol" panose="05050102010706020507" pitchFamily="18" charset="2"/>
                </a:rPr>
                <a:t></a:t>
              </a:r>
              <a:endParaRPr lang="en-US" altLang="zh-CN" sz="2400" b="1" i="0"/>
            </a:p>
          </p:txBody>
        </p:sp>
        <p:sp>
          <p:nvSpPr>
            <p:cNvPr id="9275" name="Line 60">
              <a:extLst>
                <a:ext uri="{FF2B5EF4-FFF2-40B4-BE49-F238E27FC236}">
                  <a16:creationId xmlns:a16="http://schemas.microsoft.com/office/drawing/2014/main" id="{19287D86-2C1D-400B-BC23-EDD01FBCB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9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6" name="Line 61">
              <a:extLst>
                <a:ext uri="{FF2B5EF4-FFF2-40B4-BE49-F238E27FC236}">
                  <a16:creationId xmlns:a16="http://schemas.microsoft.com/office/drawing/2014/main" id="{29CCAA4F-162C-444E-AF4C-A46566BB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9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7" name="Rectangle 62">
              <a:extLst>
                <a:ext uri="{FF2B5EF4-FFF2-40B4-BE49-F238E27FC236}">
                  <a16:creationId xmlns:a16="http://schemas.microsoft.com/office/drawing/2014/main" id="{ACB1E33F-3361-425A-8646-B819B4BCB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llink</a:t>
              </a:r>
              <a:endParaRPr lang="en-US" altLang="zh-CN" sz="1800" b="1" i="0"/>
            </a:p>
          </p:txBody>
        </p:sp>
        <p:sp>
          <p:nvSpPr>
            <p:cNvPr id="9278" name="Rectangle 63">
              <a:extLst>
                <a:ext uri="{FF2B5EF4-FFF2-40B4-BE49-F238E27FC236}">
                  <a16:creationId xmlns:a16="http://schemas.microsoft.com/office/drawing/2014/main" id="{DB83411B-AF10-44EE-AA95-83816A8C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rlink</a:t>
              </a:r>
              <a:endParaRPr lang="en-US" altLang="zh-CN" sz="1800" b="1" i="0"/>
            </a:p>
          </p:txBody>
        </p:sp>
      </p:grpSp>
      <p:sp>
        <p:nvSpPr>
          <p:cNvPr id="54336" name="Text Box 64">
            <a:extLst>
              <a:ext uri="{FF2B5EF4-FFF2-40B4-BE49-F238E27FC236}">
                <a16:creationId xmlns:a16="http://schemas.microsoft.com/office/drawing/2014/main" id="{9B24C43E-7D5E-442A-8546-99D315EE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76400"/>
            <a:ext cx="30495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ptr = ptr-&gt;llink-&gt;rlink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= ptr-&gt;rlink-&gt;llink</a:t>
            </a:r>
          </a:p>
        </p:txBody>
      </p:sp>
      <p:sp>
        <p:nvSpPr>
          <p:cNvPr id="54337" name="Text Box 65">
            <a:extLst>
              <a:ext uri="{FF2B5EF4-FFF2-40B4-BE49-F238E27FC236}">
                <a16:creationId xmlns:a16="http://schemas.microsoft.com/office/drawing/2014/main" id="{A243BA04-8957-4EF5-8C4E-C497E66F6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 doubly linked circular list with head node:</a:t>
            </a:r>
          </a:p>
        </p:txBody>
      </p:sp>
      <p:grpSp>
        <p:nvGrpSpPr>
          <p:cNvPr id="16" name="Group 66">
            <a:extLst>
              <a:ext uri="{FF2B5EF4-FFF2-40B4-BE49-F238E27FC236}">
                <a16:creationId xmlns:a16="http://schemas.microsoft.com/office/drawing/2014/main" id="{C5D7D6A4-C6AC-433D-A339-CB467C4CB47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038600"/>
            <a:ext cx="7162800" cy="457200"/>
            <a:chOff x="624" y="3552"/>
            <a:chExt cx="4512" cy="288"/>
          </a:xfrm>
        </p:grpSpPr>
        <p:grpSp>
          <p:nvGrpSpPr>
            <p:cNvPr id="9256" name="Group 67">
              <a:extLst>
                <a:ext uri="{FF2B5EF4-FFF2-40B4-BE49-F238E27FC236}">
                  <a16:creationId xmlns:a16="http://schemas.microsoft.com/office/drawing/2014/main" id="{1F43D7D7-BC45-4F42-929B-703BC4880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552"/>
              <a:ext cx="912" cy="288"/>
              <a:chOff x="1728" y="3552"/>
              <a:chExt cx="912" cy="288"/>
            </a:xfrm>
          </p:grpSpPr>
          <p:sp>
            <p:nvSpPr>
              <p:cNvPr id="9269" name="Rectangle 68">
                <a:extLst>
                  <a:ext uri="{FF2B5EF4-FFF2-40B4-BE49-F238E27FC236}">
                    <a16:creationId xmlns:a16="http://schemas.microsoft.com/office/drawing/2014/main" id="{85ED793F-4284-41FD-B934-74015029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item1</a:t>
                </a:r>
                <a:endParaRPr lang="en-US" altLang="zh-CN" sz="2400" b="1" i="0"/>
              </a:p>
            </p:txBody>
          </p:sp>
          <p:sp>
            <p:nvSpPr>
              <p:cNvPr id="9270" name="Rectangle 69">
                <a:extLst>
                  <a:ext uri="{FF2B5EF4-FFF2-40B4-BE49-F238E27FC236}">
                    <a16:creationId xmlns:a16="http://schemas.microsoft.com/office/drawing/2014/main" id="{269C82A6-8744-44C5-AAF4-642FF1AB5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71" name="Rectangle 70">
                <a:extLst>
                  <a:ext uri="{FF2B5EF4-FFF2-40B4-BE49-F238E27FC236}">
                    <a16:creationId xmlns:a16="http://schemas.microsoft.com/office/drawing/2014/main" id="{9D4FD268-0C3D-4389-843D-7C6F427F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7" name="Group 71">
              <a:extLst>
                <a:ext uri="{FF2B5EF4-FFF2-40B4-BE49-F238E27FC236}">
                  <a16:creationId xmlns:a16="http://schemas.microsoft.com/office/drawing/2014/main" id="{33613DF3-7490-4A9A-A8F7-082D5E41E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552"/>
              <a:ext cx="768" cy="288"/>
              <a:chOff x="672" y="3552"/>
              <a:chExt cx="768" cy="288"/>
            </a:xfrm>
          </p:grpSpPr>
          <p:sp>
            <p:nvSpPr>
              <p:cNvPr id="9266" name="Rectangle 72">
                <a:extLst>
                  <a:ext uri="{FF2B5EF4-FFF2-40B4-BE49-F238E27FC236}">
                    <a16:creationId xmlns:a16="http://schemas.microsoft.com/office/drawing/2014/main" id="{642A9544-A641-4F9C-99F3-2289C76EF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288" cy="288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 i="0"/>
              </a:p>
            </p:txBody>
          </p:sp>
          <p:sp>
            <p:nvSpPr>
              <p:cNvPr id="9267" name="Rectangle 73">
                <a:extLst>
                  <a:ext uri="{FF2B5EF4-FFF2-40B4-BE49-F238E27FC236}">
                    <a16:creationId xmlns:a16="http://schemas.microsoft.com/office/drawing/2014/main" id="{B541DE0B-B831-4FD5-AB90-107518788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8" name="Rectangle 74">
                <a:extLst>
                  <a:ext uri="{FF2B5EF4-FFF2-40B4-BE49-F238E27FC236}">
                    <a16:creationId xmlns:a16="http://schemas.microsoft.com/office/drawing/2014/main" id="{3F8EE372-7910-45B3-8025-F4AD60C45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8" name="Group 75">
              <a:extLst>
                <a:ext uri="{FF2B5EF4-FFF2-40B4-BE49-F238E27FC236}">
                  <a16:creationId xmlns:a16="http://schemas.microsoft.com/office/drawing/2014/main" id="{F6D2EE7F-6D44-417F-98DC-633A9DCA3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552"/>
              <a:ext cx="912" cy="288"/>
              <a:chOff x="1728" y="3552"/>
              <a:chExt cx="912" cy="288"/>
            </a:xfrm>
          </p:grpSpPr>
          <p:sp>
            <p:nvSpPr>
              <p:cNvPr id="9263" name="Rectangle 76">
                <a:extLst>
                  <a:ext uri="{FF2B5EF4-FFF2-40B4-BE49-F238E27FC236}">
                    <a16:creationId xmlns:a16="http://schemas.microsoft.com/office/drawing/2014/main" id="{211153F4-D627-4267-895E-12E40182C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item2</a:t>
                </a:r>
                <a:endParaRPr lang="en-US" altLang="zh-CN" sz="2400" b="1" i="0"/>
              </a:p>
            </p:txBody>
          </p:sp>
          <p:sp>
            <p:nvSpPr>
              <p:cNvPr id="9264" name="Rectangle 77">
                <a:extLst>
                  <a:ext uri="{FF2B5EF4-FFF2-40B4-BE49-F238E27FC236}">
                    <a16:creationId xmlns:a16="http://schemas.microsoft.com/office/drawing/2014/main" id="{AC0782B8-7C47-4700-ACB2-407C326BC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5" name="Rectangle 78">
                <a:extLst>
                  <a:ext uri="{FF2B5EF4-FFF2-40B4-BE49-F238E27FC236}">
                    <a16:creationId xmlns:a16="http://schemas.microsoft.com/office/drawing/2014/main" id="{FC22FF1F-B2C7-49D8-A7E0-7AC5A8FAF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9" name="Group 79">
              <a:extLst>
                <a:ext uri="{FF2B5EF4-FFF2-40B4-BE49-F238E27FC236}">
                  <a16:creationId xmlns:a16="http://schemas.microsoft.com/office/drawing/2014/main" id="{F2602909-205F-402B-B6CD-2153C2CB1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552"/>
              <a:ext cx="912" cy="288"/>
              <a:chOff x="1728" y="3552"/>
              <a:chExt cx="912" cy="288"/>
            </a:xfrm>
          </p:grpSpPr>
          <p:sp>
            <p:nvSpPr>
              <p:cNvPr id="9260" name="Rectangle 80">
                <a:extLst>
                  <a:ext uri="{FF2B5EF4-FFF2-40B4-BE49-F238E27FC236}">
                    <a16:creationId xmlns:a16="http://schemas.microsoft.com/office/drawing/2014/main" id="{4B0D70AA-96E2-4F73-BF33-08A2A5255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item3</a:t>
                </a:r>
                <a:endParaRPr lang="en-US" altLang="zh-CN" sz="2400" b="1" i="0"/>
              </a:p>
            </p:txBody>
          </p:sp>
          <p:sp>
            <p:nvSpPr>
              <p:cNvPr id="9261" name="Rectangle 81">
                <a:extLst>
                  <a:ext uri="{FF2B5EF4-FFF2-40B4-BE49-F238E27FC236}">
                    <a16:creationId xmlns:a16="http://schemas.microsoft.com/office/drawing/2014/main" id="{4CC5F42C-2DC7-4128-B605-6197D7114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2" name="Rectangle 82">
                <a:extLst>
                  <a:ext uri="{FF2B5EF4-FFF2-40B4-BE49-F238E27FC236}">
                    <a16:creationId xmlns:a16="http://schemas.microsoft.com/office/drawing/2014/main" id="{3A56317D-C026-42F6-B6D0-F73EDBF5B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</p:grpSp>
      <p:grpSp>
        <p:nvGrpSpPr>
          <p:cNvPr id="21" name="Group 83">
            <a:extLst>
              <a:ext uri="{FF2B5EF4-FFF2-40B4-BE49-F238E27FC236}">
                <a16:creationId xmlns:a16="http://schemas.microsoft.com/office/drawing/2014/main" id="{3F661305-5D2B-46B2-80B9-67B75F51E582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4075113"/>
            <a:ext cx="717550" cy="396875"/>
            <a:chOff x="172" y="3575"/>
            <a:chExt cx="452" cy="250"/>
          </a:xfrm>
        </p:grpSpPr>
        <p:sp>
          <p:nvSpPr>
            <p:cNvPr id="9254" name="Rectangle 84">
              <a:extLst>
                <a:ext uri="{FF2B5EF4-FFF2-40B4-BE49-F238E27FC236}">
                  <a16:creationId xmlns:a16="http://schemas.microsoft.com/office/drawing/2014/main" id="{F59EC2F8-C054-4656-9A1B-7293F0A1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" y="357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9255" name="Line 85">
              <a:extLst>
                <a:ext uri="{FF2B5EF4-FFF2-40B4-BE49-F238E27FC236}">
                  <a16:creationId xmlns:a16="http://schemas.microsoft.com/office/drawing/2014/main" id="{201566A8-68D0-4ABA-BE30-99C3FAEA5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96"/>
              <a:ext cx="24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58" name="Freeform 86">
            <a:extLst>
              <a:ext uri="{FF2B5EF4-FFF2-40B4-BE49-F238E27FC236}">
                <a16:creationId xmlns:a16="http://schemas.microsoft.com/office/drawing/2014/main" id="{A595281F-B812-45CE-AFCE-C408782E25F6}"/>
              </a:ext>
            </a:extLst>
          </p:cNvPr>
          <p:cNvSpPr>
            <a:spLocks/>
          </p:cNvSpPr>
          <p:nvPr/>
        </p:nvSpPr>
        <p:spPr bwMode="auto">
          <a:xfrm>
            <a:off x="20574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59" name="Freeform 87">
            <a:extLst>
              <a:ext uri="{FF2B5EF4-FFF2-40B4-BE49-F238E27FC236}">
                <a16:creationId xmlns:a16="http://schemas.microsoft.com/office/drawing/2014/main" id="{B116B7AC-1378-4BAD-8591-CE434121504D}"/>
              </a:ext>
            </a:extLst>
          </p:cNvPr>
          <p:cNvSpPr>
            <a:spLocks/>
          </p:cNvSpPr>
          <p:nvPr/>
        </p:nvSpPr>
        <p:spPr bwMode="auto">
          <a:xfrm>
            <a:off x="40386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0" name="Freeform 88">
            <a:extLst>
              <a:ext uri="{FF2B5EF4-FFF2-40B4-BE49-F238E27FC236}">
                <a16:creationId xmlns:a16="http://schemas.microsoft.com/office/drawing/2014/main" id="{5634ECB5-88E8-4019-83B8-A0EB4C171ABF}"/>
              </a:ext>
            </a:extLst>
          </p:cNvPr>
          <p:cNvSpPr>
            <a:spLocks/>
          </p:cNvSpPr>
          <p:nvPr/>
        </p:nvSpPr>
        <p:spPr bwMode="auto">
          <a:xfrm>
            <a:off x="60198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1" name="Freeform 89">
            <a:extLst>
              <a:ext uri="{FF2B5EF4-FFF2-40B4-BE49-F238E27FC236}">
                <a16:creationId xmlns:a16="http://schemas.microsoft.com/office/drawing/2014/main" id="{3FC066AD-EE4C-4C0C-A315-D74C1807D784}"/>
              </a:ext>
            </a:extLst>
          </p:cNvPr>
          <p:cNvSpPr>
            <a:spLocks/>
          </p:cNvSpPr>
          <p:nvPr/>
        </p:nvSpPr>
        <p:spPr bwMode="auto">
          <a:xfrm>
            <a:off x="1676400" y="4267200"/>
            <a:ext cx="6400800" cy="800100"/>
          </a:xfrm>
          <a:custGeom>
            <a:avLst/>
            <a:gdLst>
              <a:gd name="T0" fmla="*/ 2147483646 w 4080"/>
              <a:gd name="T1" fmla="*/ 0 h 504"/>
              <a:gd name="T2" fmla="*/ 2147483646 w 4080"/>
              <a:gd name="T3" fmla="*/ 2147483646 h 504"/>
              <a:gd name="T4" fmla="*/ 2147483646 w 4080"/>
              <a:gd name="T5" fmla="*/ 2147483646 h 504"/>
              <a:gd name="T6" fmla="*/ 2147483646 w 4080"/>
              <a:gd name="T7" fmla="*/ 2147483646 h 504"/>
              <a:gd name="T8" fmla="*/ 2147483646 w 4080"/>
              <a:gd name="T9" fmla="*/ 2147483646 h 504"/>
              <a:gd name="T10" fmla="*/ 0 w 4080"/>
              <a:gd name="T11" fmla="*/ 2147483646 h 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04"/>
              <a:gd name="T20" fmla="*/ 4080 w 4080"/>
              <a:gd name="T21" fmla="*/ 504 h 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04">
                <a:moveTo>
                  <a:pt x="4080" y="0"/>
                </a:moveTo>
                <a:cubicBezTo>
                  <a:pt x="4040" y="128"/>
                  <a:pt x="4000" y="256"/>
                  <a:pt x="3744" y="336"/>
                </a:cubicBezTo>
                <a:cubicBezTo>
                  <a:pt x="3488" y="416"/>
                  <a:pt x="2976" y="456"/>
                  <a:pt x="2544" y="480"/>
                </a:cubicBezTo>
                <a:cubicBezTo>
                  <a:pt x="2112" y="504"/>
                  <a:pt x="1544" y="496"/>
                  <a:pt x="1152" y="480"/>
                </a:cubicBezTo>
                <a:cubicBezTo>
                  <a:pt x="760" y="464"/>
                  <a:pt x="384" y="440"/>
                  <a:pt x="192" y="384"/>
                </a:cubicBezTo>
                <a:cubicBezTo>
                  <a:pt x="0" y="328"/>
                  <a:pt x="0" y="236"/>
                  <a:pt x="0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2" name="Freeform 90">
            <a:extLst>
              <a:ext uri="{FF2B5EF4-FFF2-40B4-BE49-F238E27FC236}">
                <a16:creationId xmlns:a16="http://schemas.microsoft.com/office/drawing/2014/main" id="{E8610F96-1C97-4402-B323-63D532BF664F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36576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3" name="Freeform 91">
            <a:extLst>
              <a:ext uri="{FF2B5EF4-FFF2-40B4-BE49-F238E27FC236}">
                <a16:creationId xmlns:a16="http://schemas.microsoft.com/office/drawing/2014/main" id="{025E8F43-EFAD-486F-89AE-0526A52AF0C3}"/>
              </a:ext>
            </a:extLst>
          </p:cNvPr>
          <p:cNvSpPr>
            <a:spLocks/>
          </p:cNvSpPr>
          <p:nvPr/>
        </p:nvSpPr>
        <p:spPr bwMode="auto">
          <a:xfrm flipH="1" flipV="1">
            <a:off x="3505200" y="36576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4" name="Freeform 92">
            <a:extLst>
              <a:ext uri="{FF2B5EF4-FFF2-40B4-BE49-F238E27FC236}">
                <a16:creationId xmlns:a16="http://schemas.microsoft.com/office/drawing/2014/main" id="{2C2C3F5F-3EC2-4E99-A1DA-819E0C665219}"/>
              </a:ext>
            </a:extLst>
          </p:cNvPr>
          <p:cNvSpPr>
            <a:spLocks/>
          </p:cNvSpPr>
          <p:nvPr/>
        </p:nvSpPr>
        <p:spPr bwMode="auto">
          <a:xfrm flipH="1" flipV="1">
            <a:off x="1676400" y="3657600"/>
            <a:ext cx="13716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5" name="Freeform 93">
            <a:extLst>
              <a:ext uri="{FF2B5EF4-FFF2-40B4-BE49-F238E27FC236}">
                <a16:creationId xmlns:a16="http://schemas.microsoft.com/office/drawing/2014/main" id="{55391560-5D89-4DE1-A3CB-8374729D3071}"/>
              </a:ext>
            </a:extLst>
          </p:cNvPr>
          <p:cNvSpPr>
            <a:spLocks/>
          </p:cNvSpPr>
          <p:nvPr/>
        </p:nvSpPr>
        <p:spPr bwMode="auto">
          <a:xfrm flipH="1" flipV="1">
            <a:off x="1219200" y="3505200"/>
            <a:ext cx="6324600" cy="800100"/>
          </a:xfrm>
          <a:custGeom>
            <a:avLst/>
            <a:gdLst>
              <a:gd name="T0" fmla="*/ 2147483646 w 4080"/>
              <a:gd name="T1" fmla="*/ 0 h 504"/>
              <a:gd name="T2" fmla="*/ 2147483646 w 4080"/>
              <a:gd name="T3" fmla="*/ 2147483646 h 504"/>
              <a:gd name="T4" fmla="*/ 2147483646 w 4080"/>
              <a:gd name="T5" fmla="*/ 2147483646 h 504"/>
              <a:gd name="T6" fmla="*/ 2147483646 w 4080"/>
              <a:gd name="T7" fmla="*/ 2147483646 h 504"/>
              <a:gd name="T8" fmla="*/ 2147483646 w 4080"/>
              <a:gd name="T9" fmla="*/ 2147483646 h 504"/>
              <a:gd name="T10" fmla="*/ 0 w 4080"/>
              <a:gd name="T11" fmla="*/ 2147483646 h 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04"/>
              <a:gd name="T20" fmla="*/ 4080 w 4080"/>
              <a:gd name="T21" fmla="*/ 504 h 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04">
                <a:moveTo>
                  <a:pt x="4080" y="0"/>
                </a:moveTo>
                <a:cubicBezTo>
                  <a:pt x="4040" y="128"/>
                  <a:pt x="4000" y="256"/>
                  <a:pt x="3744" y="336"/>
                </a:cubicBezTo>
                <a:cubicBezTo>
                  <a:pt x="3488" y="416"/>
                  <a:pt x="2976" y="456"/>
                  <a:pt x="2544" y="480"/>
                </a:cubicBezTo>
                <a:cubicBezTo>
                  <a:pt x="2112" y="504"/>
                  <a:pt x="1544" y="496"/>
                  <a:pt x="1152" y="480"/>
                </a:cubicBezTo>
                <a:cubicBezTo>
                  <a:pt x="760" y="464"/>
                  <a:pt x="384" y="440"/>
                  <a:pt x="192" y="384"/>
                </a:cubicBezTo>
                <a:cubicBezTo>
                  <a:pt x="0" y="328"/>
                  <a:pt x="0" y="236"/>
                  <a:pt x="0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6" name="Text Box 94">
            <a:extLst>
              <a:ext uri="{FF2B5EF4-FFF2-40B4-BE49-F238E27FC236}">
                <a16:creationId xmlns:a16="http://schemas.microsoft.com/office/drawing/2014/main" id="{B097C450-65AE-4AAB-8923-9AB82CE08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An empty list :</a:t>
            </a:r>
          </a:p>
        </p:txBody>
      </p:sp>
      <p:grpSp>
        <p:nvGrpSpPr>
          <p:cNvPr id="22" name="Group 95">
            <a:extLst>
              <a:ext uri="{FF2B5EF4-FFF2-40B4-BE49-F238E27FC236}">
                <a16:creationId xmlns:a16="http://schemas.microsoft.com/office/drawing/2014/main" id="{3BED3CE1-0E34-4761-B2FA-5C9D8489362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562600"/>
            <a:ext cx="1981200" cy="457200"/>
            <a:chOff x="1920" y="3696"/>
            <a:chExt cx="1248" cy="288"/>
          </a:xfrm>
        </p:grpSpPr>
        <p:grpSp>
          <p:nvGrpSpPr>
            <p:cNvPr id="9247" name="Group 96">
              <a:extLst>
                <a:ext uri="{FF2B5EF4-FFF2-40B4-BE49-F238E27FC236}">
                  <a16:creationId xmlns:a16="http://schemas.microsoft.com/office/drawing/2014/main" id="{32331AD4-0D0D-4B25-81F4-BA1BF70CD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696"/>
              <a:ext cx="768" cy="288"/>
              <a:chOff x="672" y="3552"/>
              <a:chExt cx="768" cy="288"/>
            </a:xfrm>
          </p:grpSpPr>
          <p:sp>
            <p:nvSpPr>
              <p:cNvPr id="9251" name="Rectangle 97">
                <a:extLst>
                  <a:ext uri="{FF2B5EF4-FFF2-40B4-BE49-F238E27FC236}">
                    <a16:creationId xmlns:a16="http://schemas.microsoft.com/office/drawing/2014/main" id="{3289BF38-D503-4A9E-A7B2-7234E899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288" cy="288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 i="0"/>
              </a:p>
            </p:txBody>
          </p:sp>
          <p:sp>
            <p:nvSpPr>
              <p:cNvPr id="9252" name="Rectangle 98">
                <a:extLst>
                  <a:ext uri="{FF2B5EF4-FFF2-40B4-BE49-F238E27FC236}">
                    <a16:creationId xmlns:a16="http://schemas.microsoft.com/office/drawing/2014/main" id="{9A3698BE-9D52-4A4C-A30C-64B58C10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53" name="Rectangle 99">
                <a:extLst>
                  <a:ext uri="{FF2B5EF4-FFF2-40B4-BE49-F238E27FC236}">
                    <a16:creationId xmlns:a16="http://schemas.microsoft.com/office/drawing/2014/main" id="{97810E0B-F465-42AC-A247-B0B90FAA3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48" name="Group 100">
              <a:extLst>
                <a:ext uri="{FF2B5EF4-FFF2-40B4-BE49-F238E27FC236}">
                  <a16:creationId xmlns:a16="http://schemas.microsoft.com/office/drawing/2014/main" id="{90715A95-9E21-45B9-9936-6E92F1656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696"/>
              <a:ext cx="452" cy="250"/>
              <a:chOff x="172" y="3575"/>
              <a:chExt cx="452" cy="250"/>
            </a:xfrm>
          </p:grpSpPr>
          <p:sp>
            <p:nvSpPr>
              <p:cNvPr id="9249" name="Rectangle 101">
                <a:extLst>
                  <a:ext uri="{FF2B5EF4-FFF2-40B4-BE49-F238E27FC236}">
                    <a16:creationId xmlns:a16="http://schemas.microsoft.com/office/drawing/2014/main" id="{02ADAEF7-0A4B-4CDC-BB4B-DCFE8797B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" y="3575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</a:rPr>
                  <a:t>H</a:t>
                </a:r>
              </a:p>
            </p:txBody>
          </p:sp>
          <p:sp>
            <p:nvSpPr>
              <p:cNvPr id="9250" name="Line 102">
                <a:extLst>
                  <a:ext uri="{FF2B5EF4-FFF2-40B4-BE49-F238E27FC236}">
                    <a16:creationId xmlns:a16="http://schemas.microsoft.com/office/drawing/2014/main" id="{B33C1E5C-7A61-473F-B03F-4B0A5E346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6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375" name="Arc 103">
            <a:extLst>
              <a:ext uri="{FF2B5EF4-FFF2-40B4-BE49-F238E27FC236}">
                <a16:creationId xmlns:a16="http://schemas.microsoft.com/office/drawing/2014/main" id="{9D92E92B-6035-423E-B1FC-18AB90B15656}"/>
              </a:ext>
            </a:extLst>
          </p:cNvPr>
          <p:cNvSpPr>
            <a:spLocks/>
          </p:cNvSpPr>
          <p:nvPr/>
        </p:nvSpPr>
        <p:spPr bwMode="auto">
          <a:xfrm rot="5400000">
            <a:off x="4382294" y="5791994"/>
            <a:ext cx="457200" cy="455612"/>
          </a:xfrm>
          <a:custGeom>
            <a:avLst/>
            <a:gdLst>
              <a:gd name="T0" fmla="*/ 0 w 21600"/>
              <a:gd name="T1" fmla="*/ 0 h 39363"/>
              <a:gd name="T2" fmla="*/ 2147483646 w 21600"/>
              <a:gd name="T3" fmla="*/ 706505964 h 39363"/>
              <a:gd name="T4" fmla="*/ 0 w 21600"/>
              <a:gd name="T5" fmla="*/ 387687245 h 39363"/>
              <a:gd name="T6" fmla="*/ 0 60000 65536"/>
              <a:gd name="T7" fmla="*/ 0 60000 65536"/>
              <a:gd name="T8" fmla="*/ 0 60000 65536"/>
              <a:gd name="T9" fmla="*/ 0 w 21600"/>
              <a:gd name="T10" fmla="*/ 0 h 39363"/>
              <a:gd name="T11" fmla="*/ 21600 w 21600"/>
              <a:gd name="T12" fmla="*/ 39363 h 39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36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</a:path>
              <a:path w="21600" h="3936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76" name="Arc 104">
            <a:extLst>
              <a:ext uri="{FF2B5EF4-FFF2-40B4-BE49-F238E27FC236}">
                <a16:creationId xmlns:a16="http://schemas.microsoft.com/office/drawing/2014/main" id="{08B8C288-14DA-4F5A-8979-856A95FA72E7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996532" y="5334793"/>
            <a:ext cx="457200" cy="455613"/>
          </a:xfrm>
          <a:custGeom>
            <a:avLst/>
            <a:gdLst>
              <a:gd name="T0" fmla="*/ 0 w 21600"/>
              <a:gd name="T1" fmla="*/ 0 h 39363"/>
              <a:gd name="T2" fmla="*/ 2147483646 w 21600"/>
              <a:gd name="T3" fmla="*/ 706512284 h 39363"/>
              <a:gd name="T4" fmla="*/ 0 w 21600"/>
              <a:gd name="T5" fmla="*/ 387689751 h 39363"/>
              <a:gd name="T6" fmla="*/ 0 60000 65536"/>
              <a:gd name="T7" fmla="*/ 0 60000 65536"/>
              <a:gd name="T8" fmla="*/ 0 60000 65536"/>
              <a:gd name="T9" fmla="*/ 0 w 21600"/>
              <a:gd name="T10" fmla="*/ 0 h 39363"/>
              <a:gd name="T11" fmla="*/ 21600 w 21600"/>
              <a:gd name="T12" fmla="*/ 39363 h 39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36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</a:path>
              <a:path w="21600" h="3936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246" name="Text Box 105">
            <a:extLst>
              <a:ext uri="{FF2B5EF4-FFF2-40B4-BE49-F238E27FC236}">
                <a16:creationId xmlns:a16="http://schemas.microsoft.com/office/drawing/2014/main" id="{D748E847-5552-4A3C-A772-53EE5429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7/14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4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4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318" grpId="0" animBg="1" autoUpdateAnimBg="0"/>
      <p:bldP spid="54319" grpId="0" animBg="1" autoUpdateAnimBg="0"/>
      <p:bldP spid="54320" grpId="0" animBg="1" autoUpdateAnimBg="0"/>
      <p:bldP spid="54321" grpId="0" animBg="1" autoUpdateAnimBg="0"/>
      <p:bldP spid="54322" grpId="0" animBg="1" autoUpdateAnimBg="0"/>
      <p:bldP spid="54323" grpId="0" animBg="1" autoUpdateAnimBg="0"/>
      <p:bldP spid="54324" grpId="0" animBg="1"/>
      <p:bldP spid="54327" grpId="0" animBg="1" autoUpdateAnimBg="0"/>
      <p:bldP spid="54336" grpId="0" autoUpdateAnimBg="0"/>
      <p:bldP spid="54337" grpId="0" autoUpdateAnimBg="0"/>
      <p:bldP spid="543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9B74FEB-4096-4591-A732-934FF041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5299" name="AutoShape 3" descr="棕色大理石">
            <a:extLst>
              <a:ext uri="{FF2B5EF4-FFF2-40B4-BE49-F238E27FC236}">
                <a16:creationId xmlns:a16="http://schemas.microsoft.com/office/drawing/2014/main" id="{2489B83E-264E-4175-9FD9-7EF13F3C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3048000" cy="609600"/>
          </a:xfrm>
          <a:prstGeom prst="bevel">
            <a:avLst>
              <a:gd name="adj" fmla="val 104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Two Applications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3260A9F-34EE-46EF-BB19-4DAD3350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 b="1" i="0">
                <a:sym typeface="Wingdings" panose="05000000000000000000" pitchFamily="2" charset="2"/>
              </a:rPr>
              <a:t> The Polynomial ADT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966802B-171F-4289-8D63-C251F1BE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391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333500" indent="-1333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Objects</a:t>
            </a:r>
            <a:r>
              <a:rPr lang="en-US" altLang="zh-CN" sz="2400" b="1" i="0"/>
              <a:t> :  </a:t>
            </a:r>
            <a:r>
              <a:rPr lang="en-US" altLang="zh-CN" sz="2400" b="1"/>
              <a:t>P </a:t>
            </a:r>
            <a:r>
              <a:rPr lang="en-US" altLang="zh-CN" sz="2400" b="1" i="0"/>
              <a:t>( </a:t>
            </a:r>
            <a:r>
              <a:rPr lang="en-US" altLang="zh-CN" sz="2400" b="1"/>
              <a:t>x </a:t>
            </a:r>
            <a:r>
              <a:rPr lang="en-US" altLang="zh-CN" sz="2400" b="1" i="0"/>
              <a:t>) = </a:t>
            </a:r>
            <a:r>
              <a:rPr lang="en-US" altLang="zh-CN" sz="2400" b="1"/>
              <a:t>a</a:t>
            </a:r>
            <a:r>
              <a:rPr lang="en-US" altLang="zh-CN" sz="2400" b="1" i="0" baseline="-25000"/>
              <a:t>1 </a:t>
            </a:r>
            <a:r>
              <a:rPr lang="en-US" altLang="zh-CN" sz="2400" b="1"/>
              <a:t>x </a:t>
            </a:r>
            <a:r>
              <a:rPr lang="en-US" altLang="zh-CN" sz="2400" b="1" baseline="30000"/>
              <a:t>e</a:t>
            </a:r>
            <a:r>
              <a:rPr lang="en-US" altLang="zh-CN" sz="2400" b="1" i="0" baseline="30000"/>
              <a:t>1</a:t>
            </a:r>
            <a:r>
              <a:rPr lang="en-US" altLang="zh-CN" sz="2400" b="1" i="0"/>
              <a:t> + </a:t>
            </a:r>
            <a:r>
              <a:rPr lang="en-US" altLang="zh-CN" sz="2400" b="1" i="0">
                <a:sym typeface="Symbol" panose="05050102010706020507" pitchFamily="18" charset="2"/>
              </a:rPr>
              <a:t></a:t>
            </a:r>
            <a:r>
              <a:rPr lang="en-US" altLang="zh-CN" sz="2400" b="1" i="0"/>
              <a:t> +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n </a:t>
            </a:r>
            <a:r>
              <a:rPr lang="en-US" altLang="zh-CN" sz="2400" b="1"/>
              <a:t>x </a:t>
            </a:r>
            <a:r>
              <a:rPr lang="en-US" altLang="zh-CN" sz="2400" b="1" baseline="30000"/>
              <a:t>en </a:t>
            </a:r>
            <a:r>
              <a:rPr lang="en-US" altLang="zh-CN" sz="2400" b="1" i="0"/>
              <a:t>; a set of ordered pairs of &lt;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 </a:t>
            </a:r>
            <a:r>
              <a:rPr lang="en-US" altLang="zh-CN" sz="2400" b="1" i="0"/>
              <a:t>,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i </a:t>
            </a:r>
            <a:r>
              <a:rPr lang="en-US" altLang="zh-CN" sz="2400" b="1" i="0"/>
              <a:t>&gt; where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i</a:t>
            </a:r>
            <a:r>
              <a:rPr lang="en-US" altLang="zh-CN" sz="2400" b="1" i="0"/>
              <a:t> is the </a:t>
            </a:r>
            <a:r>
              <a:rPr lang="en-US" altLang="zh-CN" sz="2400" b="1" i="0">
                <a:solidFill>
                  <a:schemeClr val="accent1"/>
                </a:solidFill>
              </a:rPr>
              <a:t>coefficient</a:t>
            </a:r>
            <a:r>
              <a:rPr lang="en-US" altLang="zh-CN" sz="2400" b="1" i="0"/>
              <a:t> and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 i="0"/>
              <a:t> is the </a:t>
            </a:r>
            <a:r>
              <a:rPr lang="en-US" altLang="zh-CN" sz="2400" b="1" i="0">
                <a:solidFill>
                  <a:schemeClr val="accent1"/>
                </a:solidFill>
              </a:rPr>
              <a:t>exponent</a:t>
            </a:r>
            <a:r>
              <a:rPr lang="en-US" altLang="zh-CN" sz="2400" b="1" i="0"/>
              <a:t>. 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 i="0"/>
              <a:t>are nonnegative integers.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AE67E095-3FFA-4349-AE07-3A038F656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96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Operations</a:t>
            </a:r>
            <a:r>
              <a:rPr lang="en-US" altLang="zh-CN" sz="2400" b="1" i="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degree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1" i="0"/>
              <a:t>max {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 i="0"/>
              <a:t>}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of a polynomial.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Addition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Subtraction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between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Differentiation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a polynomial.</a:t>
            </a:r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242D6760-078B-4F88-94E2-ADC6EE36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8/14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utoUpdateAnimBg="0"/>
      <p:bldP spid="55301" grpId="0" autoUpdateAnimBg="0"/>
      <p:bldP spid="553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1341F4C-72B5-41D8-B223-CEE7EA34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9421B89-363E-462B-9E9D-7B796AB92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1】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    typedef struct</a:t>
            </a:r>
            <a:r>
              <a:rPr lang="en-US" altLang="zh-CN" sz="2400" b="1" i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2400" b="1" i="0">
                <a:latin typeface="Arial" panose="020B0604020202020204" pitchFamily="34" charset="0"/>
              </a:rPr>
              <a:t>  CoeffArray [ MaxDegree + 1 ]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i="0">
                <a:latin typeface="Arial" panose="020B0604020202020204" pitchFamily="34" charset="0"/>
              </a:rPr>
              <a:t>     HighPower;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    }  *Polynomial ; </a:t>
            </a:r>
          </a:p>
        </p:txBody>
      </p:sp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C0F09EE8-3F51-43A5-A51A-DEE1748B6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646613"/>
          <a:ext cx="15176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剪辑" r:id="rId6" imgW="2166845" imgH="2287575" progId="MS_ClipArt_Gallery.2">
                  <p:embed/>
                </p:oleObj>
              </mc:Choice>
              <mc:Fallback>
                <p:oleObj name="剪辑" r:id="rId6" imgW="2166845" imgH="2287575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646613"/>
                        <a:ext cx="15176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0E90B263-9597-446A-99A0-A55145F61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14478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剪辑" r:id="rId8" imgW="2287954" imgH="2063262" progId="MS_ClipArt_Gallery.2">
                  <p:embed/>
                </p:oleObj>
              </mc:Choice>
              <mc:Fallback>
                <p:oleObj name="剪辑" r:id="rId8" imgW="2287954" imgH="2063262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14478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AutoShape 17">
            <a:extLst>
              <a:ext uri="{FF2B5EF4-FFF2-40B4-BE49-F238E27FC236}">
                <a16:creationId xmlns:a16="http://schemas.microsoft.com/office/drawing/2014/main" id="{02140B45-3F3D-4737-AE71-42FDF9DA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400800" cy="2133600"/>
          </a:xfrm>
          <a:prstGeom prst="cloudCallout">
            <a:avLst>
              <a:gd name="adj1" fmla="val -38120"/>
              <a:gd name="adj2" fmla="val 92931"/>
            </a:avLst>
          </a:prstGeom>
          <a:gradFill rotWithShape="0">
            <a:gsLst>
              <a:gs pos="0">
                <a:srgbClr val="A0C8A0"/>
              </a:gs>
              <a:gs pos="50000">
                <a:srgbClr val="CCFFCC"/>
              </a:gs>
              <a:gs pos="100000">
                <a:srgbClr val="A0C8A0"/>
              </a:gs>
            </a:gsLst>
            <a:lin ang="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I like it!  It’s easy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implement most of the operations,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such as Add and Multiplication.</a:t>
            </a:r>
          </a:p>
        </p:txBody>
      </p: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8B71CA0C-42C5-48D0-89AF-89786FA7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6248400" cy="2209800"/>
          </a:xfrm>
          <a:prstGeom prst="cloudCallout">
            <a:avLst>
              <a:gd name="adj1" fmla="val 47000"/>
              <a:gd name="adj2" fmla="val 89440"/>
            </a:avLst>
          </a:prstGeom>
          <a:gradFill rotWithShape="0">
            <a:gsLst>
              <a:gs pos="0">
                <a:srgbClr val="8BAEAE"/>
              </a:gs>
              <a:gs pos="50000">
                <a:srgbClr val="CCFFFF"/>
              </a:gs>
              <a:gs pos="100000">
                <a:srgbClr val="8BAEAE"/>
              </a:gs>
            </a:gsLst>
            <a:lin ang="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       Really?  What is the time complexity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  for finding the product of two polynomials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of degree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1</a:t>
            </a:r>
            <a:r>
              <a:rPr lang="en-US" altLang="zh-CN" sz="2000" b="1" i="0">
                <a:latin typeface="Arial" panose="020B0604020202020204" pitchFamily="34" charset="0"/>
              </a:rPr>
              <a:t> and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2</a:t>
            </a:r>
            <a:r>
              <a:rPr lang="en-US" altLang="zh-CN" sz="2000" b="1" i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6340" name="AutoShape 20">
            <a:extLst>
              <a:ext uri="{FF2B5EF4-FFF2-40B4-BE49-F238E27FC236}">
                <a16:creationId xmlns:a16="http://schemas.microsoft.com/office/drawing/2014/main" id="{79F0AF98-C238-4AA2-B05D-08DF91AD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4800600" cy="1524000"/>
          </a:xfrm>
          <a:prstGeom prst="cloudCallout">
            <a:avLst>
              <a:gd name="adj1" fmla="val -41833"/>
              <a:gd name="adj2" fmla="val 135940"/>
            </a:avLst>
          </a:prstGeom>
          <a:gradFill rotWithShape="0">
            <a:gsLst>
              <a:gs pos="0">
                <a:srgbClr val="A0C8A0"/>
              </a:gs>
              <a:gs pos="50000">
                <a:srgbClr val="CCFFCC"/>
              </a:gs>
              <a:gs pos="100000">
                <a:srgbClr val="A0C8A0"/>
              </a:gs>
            </a:gsLst>
            <a:lin ang="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O(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1</a:t>
            </a:r>
            <a:r>
              <a:rPr lang="en-US" altLang="zh-CN" sz="2000" b="1" i="0">
                <a:latin typeface="Arial" panose="020B0604020202020204" pitchFamily="34" charset="0"/>
              </a:rPr>
              <a:t>*N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2</a:t>
            </a:r>
            <a:r>
              <a:rPr lang="en-US" altLang="zh-CN" sz="2000" b="1" i="0">
                <a:latin typeface="Arial" panose="020B0604020202020204" pitchFamily="34" charset="0"/>
              </a:rPr>
              <a:t> 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What’s wrong with that?</a:t>
            </a:r>
          </a:p>
        </p:txBody>
      </p:sp>
      <p:sp>
        <p:nvSpPr>
          <p:cNvPr id="56341" name="AutoShape 21">
            <a:extLst>
              <a:ext uri="{FF2B5EF4-FFF2-40B4-BE49-F238E27FC236}">
                <a16:creationId xmlns:a16="http://schemas.microsoft.com/office/drawing/2014/main" id="{8DCAD9DB-4183-4BE5-8B0A-0D727328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6248400" cy="2362200"/>
          </a:xfrm>
          <a:prstGeom prst="cloudCallout">
            <a:avLst>
              <a:gd name="adj1" fmla="val 47204"/>
              <a:gd name="adj2" fmla="val 85282"/>
            </a:avLst>
          </a:prstGeom>
          <a:gradFill rotWithShape="0">
            <a:gsLst>
              <a:gs pos="0">
                <a:srgbClr val="8BAEAE"/>
              </a:gs>
              <a:gs pos="50000">
                <a:srgbClr val="CCFFFF"/>
              </a:gs>
              <a:gs pos="100000">
                <a:srgbClr val="8BAEAE"/>
              </a:gs>
            </a:gsLst>
            <a:lin ang="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Try to apply MultPolynomial (p.47)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On </a:t>
            </a:r>
            <a:r>
              <a:rPr lang="en-US" altLang="zh-CN" sz="2000" b="1"/>
              <a:t>P</a:t>
            </a:r>
            <a:r>
              <a:rPr lang="en-US" altLang="zh-CN" sz="2000" b="1" i="0" baseline="-25000"/>
              <a:t>1</a:t>
            </a:r>
            <a:r>
              <a:rPr lang="en-US" altLang="zh-CN" sz="2000" b="1" i="0"/>
              <a:t>(</a:t>
            </a:r>
            <a:r>
              <a:rPr lang="en-US" altLang="zh-CN" sz="2000" b="1"/>
              <a:t>x</a:t>
            </a:r>
            <a:r>
              <a:rPr lang="en-US" altLang="zh-CN" sz="2000" b="1" i="0"/>
              <a:t>) = 10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1000</a:t>
            </a:r>
            <a:r>
              <a:rPr lang="en-US" altLang="zh-CN" sz="2000" b="1" i="0"/>
              <a:t>+5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14</a:t>
            </a:r>
            <a:r>
              <a:rPr lang="en-US" altLang="zh-CN" sz="2000" b="1" i="0"/>
              <a:t>+1</a:t>
            </a:r>
            <a:r>
              <a:rPr lang="en-US" altLang="zh-CN" sz="2000" b="1" i="0">
                <a:latin typeface="Arial" panose="020B0604020202020204" pitchFamily="34" charset="0"/>
              </a:rPr>
              <a:t>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</a:t>
            </a:r>
            <a:r>
              <a:rPr lang="en-US" altLang="zh-CN" sz="2000" b="1" i="0" baseline="-25000"/>
              <a:t>2</a:t>
            </a:r>
            <a:r>
              <a:rPr lang="en-US" altLang="zh-CN" sz="2000" b="1" i="0"/>
              <a:t>(</a:t>
            </a:r>
            <a:r>
              <a:rPr lang="en-US" altLang="zh-CN" sz="2000" b="1"/>
              <a:t>x</a:t>
            </a:r>
            <a:r>
              <a:rPr lang="en-US" altLang="zh-CN" sz="2000" b="1" i="0"/>
              <a:t>) = 3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1990</a:t>
            </a:r>
            <a:r>
              <a:rPr lang="en-US" altLang="zh-CN" sz="2000" b="1" i="0">
                <a:sym typeface="Symbol" panose="05050102010706020507" pitchFamily="18" charset="2"/>
              </a:rPr>
              <a:t></a:t>
            </a:r>
            <a:r>
              <a:rPr lang="en-US" altLang="zh-CN" sz="2000" b="1" i="0"/>
              <a:t>2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1492</a:t>
            </a:r>
            <a:r>
              <a:rPr lang="en-US" altLang="zh-CN" sz="2000" b="1" i="0"/>
              <a:t>+11</a:t>
            </a:r>
            <a:r>
              <a:rPr lang="en-US" altLang="zh-CN" sz="2000" b="1"/>
              <a:t>x</a:t>
            </a:r>
            <a:r>
              <a:rPr lang="en-US" altLang="zh-CN" sz="2000" b="1" i="0"/>
              <a:t>+5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-- now do you see my point?</a:t>
            </a:r>
          </a:p>
        </p:txBody>
      </p:sp>
      <p:sp>
        <p:nvSpPr>
          <p:cNvPr id="11274" name="Text Box 22">
            <a:extLst>
              <a:ext uri="{FF2B5EF4-FFF2-40B4-BE49-F238E27FC236}">
                <a16:creationId xmlns:a16="http://schemas.microsoft.com/office/drawing/2014/main" id="{856D8EF2-EB86-48D5-B5D6-F38D9643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9/14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37" grpId="0" animBg="1" autoUpdateAnimBg="0"/>
      <p:bldP spid="56339" grpId="0" animBg="1" autoUpdateAnimBg="0"/>
      <p:bldP spid="56340" grpId="0" animBg="1" autoUpdateAnimBg="0"/>
      <p:bldP spid="56341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1422</Words>
  <Application>Microsoft Office PowerPoint</Application>
  <PresentationFormat>全屏显示(4:3)</PresentationFormat>
  <Paragraphs>323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Times New Roman</vt:lpstr>
      <vt:lpstr>宋体</vt:lpstr>
      <vt:lpstr>Arial</vt:lpstr>
      <vt:lpstr>等线</vt:lpstr>
      <vt:lpstr>Webdings</vt:lpstr>
      <vt:lpstr>Symbol</vt:lpstr>
      <vt:lpstr>MS Hei</vt:lpstr>
      <vt:lpstr>Wingdings</vt:lpstr>
      <vt:lpstr>默认设计模板</vt:lpstr>
      <vt:lpstr>Microsoft Clip Gallery</vt:lpstr>
      <vt:lpstr>Microsoft Equation 3.0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306</cp:revision>
  <dcterms:created xsi:type="dcterms:W3CDTF">2000-07-24T11:13:48Z</dcterms:created>
  <dcterms:modified xsi:type="dcterms:W3CDTF">2022-10-23T10:35:11Z</dcterms:modified>
</cp:coreProperties>
</file>