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6" r:id="rId5"/>
    <p:sldId id="260" r:id="rId6"/>
    <p:sldId id="261" r:id="rId7"/>
    <p:sldId id="281" r:id="rId8"/>
    <p:sldId id="282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77"/>
      </p:cViewPr>
      <p:guideLst>
        <p:guide orient="horz" pos="35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0FC6C0-D724-44CB-A3D5-B3CF3830E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51F93B-B15C-4A8A-A111-2D7B9A9F9E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A3C19E-F94F-4883-A90D-E67CA92A4E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F3893-A13C-4A5A-A513-C128B7975B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358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D357E2-315C-4577-97A9-4CC42AB3B5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05F9BF-2A55-49B7-9EC3-B97155FE93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419E31-A603-4941-9B31-44D3F8C1D5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328251-80EF-41BF-B4AA-63075C2770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222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FB7EE1-CFE7-45A4-9362-42BC4A34DE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45FD6F-0CDF-4889-842D-203812E92E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D3BC3C-05C7-4898-8F8D-29502CD395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E34376-2DBB-4109-8DB2-BECF3C20A8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869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5DD19E-4524-4CE5-B464-C1DFB4AC5C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DAACCD-339F-4E68-89BD-5C9CA61414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40F621-FFF9-4EBE-91C9-EFA689A3B1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0A7B3B-180F-4BB8-BC3E-7C476BBA3D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043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C193256-4EAF-4029-B345-99CC902D72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D8499C-AC0B-4997-9937-B7E4CB8162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E59BBD-E6F6-4CAC-B139-A80FB2B471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BCAC65-A611-4B69-A515-6323410F1B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663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7D562A-09A2-40A8-A23D-1DA137743D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D9C424-8E00-4E27-9246-CEBB8B9631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282617-1999-404E-B6B7-ACD4316F73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576C5A-46B9-46D7-8973-E1791264BB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96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D7C7716-3227-416B-B3FD-7421E67FE9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2F2F6FF-CBC3-46F0-8457-C15E6E7C5F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EF5F4A9-43AA-4A88-A4C6-50BA15712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5BDC9-4243-4232-926A-D16ED9A6CB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92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4F5FCF2-B2D6-4A00-8FAE-3BEEDE7CA8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07701E8-F939-4DA1-B23D-0D0447BCE5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FB56A4-A977-4523-A847-AC55028B7B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CB064C-3DB7-4F34-9D50-8ECD635FFA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14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A45A548-A8BD-4940-A39D-C6FD167AB1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3BAE885-BB2C-4D14-ADF2-73C2C63D2A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E2B1A48-1C2B-4932-B10E-552B95B3A3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8BFED-EADD-4E37-8805-2E8D8FA5AC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409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6C79B-FA48-4E81-A11B-6932C9D7CD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99C01D-8036-44A3-AEC7-C6EBF6AA80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7AA2C-9BDB-4020-B054-E374D2644A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D76C8D-77B4-4AC5-8547-CF209793F7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844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C6327E-DF20-4FAA-9C39-785D4E650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D825C3-0331-487E-A655-DB12AA84DE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8C524-65A0-40C7-860B-699E15304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EE1489-1A94-4A36-9974-807509DC2F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306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F51ED65-46D4-44E7-BDE5-8E89DD3F3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5FD7D6D-AE1E-4F87-A4A4-B6DE6D9FE5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85B4618-8AEF-48B7-B7CA-FA14FF21B65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FF45D2F-3C46-46B3-9695-5BA41B2E57D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B0DFCFC-1B40-42A0-9130-DC73829B309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9576B9AB-B0DF-4EF0-B3A6-8F25BF6A07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3" Type="http://schemas.openxmlformats.org/officeDocument/2006/relationships/audio" Target="../media/audio2.wav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audio" Target="../media/audio1.wav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.bin"/><Relationship Id="rId4" Type="http://schemas.openxmlformats.org/officeDocument/2006/relationships/audio" Target="../media/audio5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audio" Target="../media/audio5.wav"/><Relationship Id="rId5" Type="http://schemas.openxmlformats.org/officeDocument/2006/relationships/audio" Target="../media/audio2.wav"/><Relationship Id="rId4" Type="http://schemas.openxmlformats.org/officeDocument/2006/relationships/audio" Target="../media/audio4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5" Type="http://schemas.openxmlformats.org/officeDocument/2006/relationships/audio" Target="../media/audio2.wav"/><Relationship Id="rId4" Type="http://schemas.openxmlformats.org/officeDocument/2006/relationships/audio" Target="../media/audio6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audio" Target="../media/audio2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audio" Target="../media/audio7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19D79E30-0BD9-4C12-B1E6-2A9FE4D03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5257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u="sng"/>
              <a:t>CHAPTER  </a:t>
            </a:r>
            <a:r>
              <a:rPr lang="en-US" altLang="zh-CN" u="sng"/>
              <a:t>4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TREES</a:t>
            </a:r>
            <a:endParaRPr lang="en-US" altLang="zh-CN"/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F6F97F35-DADF-4CEE-B496-2A838A619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286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ym typeface="Webdings" panose="05030102010509060703" pitchFamily="18" charset="2"/>
              </a:rPr>
              <a:t>§1  Preliminaries</a:t>
            </a:r>
            <a:endParaRPr lang="en-US" altLang="zh-CN"/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BB0086B5-B8F7-45F3-97FB-163913565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8382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1.  Terminology</a:t>
            </a:r>
          </a:p>
        </p:txBody>
      </p:sp>
      <p:grpSp>
        <p:nvGrpSpPr>
          <p:cNvPr id="2" name="Group 48">
            <a:extLst>
              <a:ext uri="{FF2B5EF4-FFF2-40B4-BE49-F238E27FC236}">
                <a16:creationId xmlns:a16="http://schemas.microsoft.com/office/drawing/2014/main" id="{2B4FD9FE-6566-4EC0-97EC-ED108107376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524000"/>
            <a:ext cx="3581400" cy="3962400"/>
            <a:chOff x="192" y="1632"/>
            <a:chExt cx="2256" cy="2496"/>
          </a:xfrm>
        </p:grpSpPr>
        <p:pic>
          <p:nvPicPr>
            <p:cNvPr id="5143" name="Picture 22" descr="family1_face">
              <a:extLst>
                <a:ext uri="{FF2B5EF4-FFF2-40B4-BE49-F238E27FC236}">
                  <a16:creationId xmlns:a16="http://schemas.microsoft.com/office/drawing/2014/main" id="{B3591DFA-9933-42F7-A958-8BB50E18C2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1632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4" name="Picture 23" descr="family2_face">
              <a:extLst>
                <a:ext uri="{FF2B5EF4-FFF2-40B4-BE49-F238E27FC236}">
                  <a16:creationId xmlns:a16="http://schemas.microsoft.com/office/drawing/2014/main" id="{3668C03E-79F4-4D5E-B5A0-47573848C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2352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5" name="Picture 24" descr="family1_face">
              <a:extLst>
                <a:ext uri="{FF2B5EF4-FFF2-40B4-BE49-F238E27FC236}">
                  <a16:creationId xmlns:a16="http://schemas.microsoft.com/office/drawing/2014/main" id="{85B499E9-EED3-4E64-903D-890D525235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352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6" name="Picture 25" descr="family5_face">
              <a:extLst>
                <a:ext uri="{FF2B5EF4-FFF2-40B4-BE49-F238E27FC236}">
                  <a16:creationId xmlns:a16="http://schemas.microsoft.com/office/drawing/2014/main" id="{A417DE62-9CE6-4A8E-BD1E-277C25DFF1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2352"/>
              <a:ext cx="4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7" name="Picture 26" descr="family6_face">
              <a:extLst>
                <a:ext uri="{FF2B5EF4-FFF2-40B4-BE49-F238E27FC236}">
                  <a16:creationId xmlns:a16="http://schemas.microsoft.com/office/drawing/2014/main" id="{02FACB5F-EE70-4EFC-8305-E6B676B81D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3072"/>
              <a:ext cx="4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8" name="Picture 27" descr="family6_face">
              <a:extLst>
                <a:ext uri="{FF2B5EF4-FFF2-40B4-BE49-F238E27FC236}">
                  <a16:creationId xmlns:a16="http://schemas.microsoft.com/office/drawing/2014/main" id="{6A781385-AAC9-4DD6-BF68-42079C7500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3696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9" name="Picture 28" descr="family7_face">
              <a:extLst>
                <a:ext uri="{FF2B5EF4-FFF2-40B4-BE49-F238E27FC236}">
                  <a16:creationId xmlns:a16="http://schemas.microsoft.com/office/drawing/2014/main" id="{0DE10EBC-1C18-49A3-A467-001C19847F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3696"/>
              <a:ext cx="4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50" name="Picture 29" descr="family3_face">
              <a:extLst>
                <a:ext uri="{FF2B5EF4-FFF2-40B4-BE49-F238E27FC236}">
                  <a16:creationId xmlns:a16="http://schemas.microsoft.com/office/drawing/2014/main" id="{85986D63-4C03-4D08-ABDB-CADB569331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3072"/>
              <a:ext cx="4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51" name="Picture 30" descr="family4_face">
              <a:extLst>
                <a:ext uri="{FF2B5EF4-FFF2-40B4-BE49-F238E27FC236}">
                  <a16:creationId xmlns:a16="http://schemas.microsoft.com/office/drawing/2014/main" id="{D46AE31D-A714-4050-AC55-22BF6B919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3072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52" name="Picture 31" descr="family8_face">
              <a:extLst>
                <a:ext uri="{FF2B5EF4-FFF2-40B4-BE49-F238E27FC236}">
                  <a16:creationId xmlns:a16="http://schemas.microsoft.com/office/drawing/2014/main" id="{9867CFF6-306D-4B1E-8D6B-017B136E1B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072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53" name="Picture 32" descr="family8_face">
              <a:extLst>
                <a:ext uri="{FF2B5EF4-FFF2-40B4-BE49-F238E27FC236}">
                  <a16:creationId xmlns:a16="http://schemas.microsoft.com/office/drawing/2014/main" id="{E06E2330-FFFE-4704-ACEA-18719BAAAA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648"/>
              <a:ext cx="4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54" name="Line 33">
              <a:extLst>
                <a:ext uri="{FF2B5EF4-FFF2-40B4-BE49-F238E27FC236}">
                  <a16:creationId xmlns:a16="http://schemas.microsoft.com/office/drawing/2014/main" id="{794D7E36-4583-4F98-9D9B-78D5DB3C02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06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Line 34">
              <a:extLst>
                <a:ext uri="{FF2B5EF4-FFF2-40B4-BE49-F238E27FC236}">
                  <a16:creationId xmlns:a16="http://schemas.microsoft.com/office/drawing/2014/main" id="{A6782FF7-A49D-4AC6-AB67-5F4E99539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256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Line 35">
              <a:extLst>
                <a:ext uri="{FF2B5EF4-FFF2-40B4-BE49-F238E27FC236}">
                  <a16:creationId xmlns:a16="http://schemas.microsoft.com/office/drawing/2014/main" id="{82E08CC2-83BF-41E4-A0B0-D5639910D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256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Line 36">
              <a:extLst>
                <a:ext uri="{FF2B5EF4-FFF2-40B4-BE49-F238E27FC236}">
                  <a16:creationId xmlns:a16="http://schemas.microsoft.com/office/drawing/2014/main" id="{A3AD7B9C-BB50-48BD-9ED3-2BB064EA0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256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Line 37">
              <a:extLst>
                <a:ext uri="{FF2B5EF4-FFF2-40B4-BE49-F238E27FC236}">
                  <a16:creationId xmlns:a16="http://schemas.microsoft.com/office/drawing/2014/main" id="{F3FDF02A-BA36-4BAB-9D5B-9FF9D1AED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78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Line 38">
              <a:extLst>
                <a:ext uri="{FF2B5EF4-FFF2-40B4-BE49-F238E27FC236}">
                  <a16:creationId xmlns:a16="http://schemas.microsoft.com/office/drawing/2014/main" id="{19E35DC2-5805-4C7D-9C97-E9A218EE1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92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0" name="Line 39">
              <a:extLst>
                <a:ext uri="{FF2B5EF4-FFF2-40B4-BE49-F238E27FC236}">
                  <a16:creationId xmlns:a16="http://schemas.microsoft.com/office/drawing/2014/main" id="{603AE619-8DC4-4646-9C9C-28000D2E0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928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1" name="Line 40">
              <a:extLst>
                <a:ext uri="{FF2B5EF4-FFF2-40B4-BE49-F238E27FC236}">
                  <a16:creationId xmlns:a16="http://schemas.microsoft.com/office/drawing/2014/main" id="{21DE9DDA-B52B-495F-A1FE-C73358AF2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92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2" name="Line 41">
              <a:extLst>
                <a:ext uri="{FF2B5EF4-FFF2-40B4-BE49-F238E27FC236}">
                  <a16:creationId xmlns:a16="http://schemas.microsoft.com/office/drawing/2014/main" id="{62B26C55-9FD7-4F25-8357-47AAED9FE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92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3" name="Line 42">
              <a:extLst>
                <a:ext uri="{FF2B5EF4-FFF2-40B4-BE49-F238E27FC236}">
                  <a16:creationId xmlns:a16="http://schemas.microsoft.com/office/drawing/2014/main" id="{8D3385AC-D432-450B-9E26-112491E52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78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4" name="Line 43">
              <a:extLst>
                <a:ext uri="{FF2B5EF4-FFF2-40B4-BE49-F238E27FC236}">
                  <a16:creationId xmlns:a16="http://schemas.microsoft.com/office/drawing/2014/main" id="{2DB9FE9C-1649-469C-9007-5846DEC76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50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5" name="Line 44">
              <a:extLst>
                <a:ext uri="{FF2B5EF4-FFF2-40B4-BE49-F238E27FC236}">
                  <a16:creationId xmlns:a16="http://schemas.microsoft.com/office/drawing/2014/main" id="{3ED405B2-992E-4B3E-B8D7-7631AD0B7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60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6" name="Line 45">
              <a:extLst>
                <a:ext uri="{FF2B5EF4-FFF2-40B4-BE49-F238E27FC236}">
                  <a16:creationId xmlns:a16="http://schemas.microsoft.com/office/drawing/2014/main" id="{C1976162-DEB8-4F41-9D75-B9DF88578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600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7" name="Line 46">
              <a:extLst>
                <a:ext uri="{FF2B5EF4-FFF2-40B4-BE49-F238E27FC236}">
                  <a16:creationId xmlns:a16="http://schemas.microsoft.com/office/drawing/2014/main" id="{962CD3C0-D370-4AD7-97BA-09A7EF457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60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8" name="Line 47">
              <a:extLst>
                <a:ext uri="{FF2B5EF4-FFF2-40B4-BE49-F238E27FC236}">
                  <a16:creationId xmlns:a16="http://schemas.microsoft.com/office/drawing/2014/main" id="{FCE84336-0BA9-40B2-B222-607A36D90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50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2">
            <a:extLst>
              <a:ext uri="{FF2B5EF4-FFF2-40B4-BE49-F238E27FC236}">
                <a16:creationId xmlns:a16="http://schemas.microsoft.com/office/drawing/2014/main" id="{91FD8197-AD09-49CD-AD03-739AEBCB690E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676400"/>
            <a:ext cx="3262313" cy="2971800"/>
            <a:chOff x="3072" y="1536"/>
            <a:chExt cx="2055" cy="1872"/>
          </a:xfrm>
        </p:grpSpPr>
        <p:pic>
          <p:nvPicPr>
            <p:cNvPr id="5130" name="Picture 49" descr="family5_face">
              <a:extLst>
                <a:ext uri="{FF2B5EF4-FFF2-40B4-BE49-F238E27FC236}">
                  <a16:creationId xmlns:a16="http://schemas.microsoft.com/office/drawing/2014/main" id="{2C924B4E-979E-4E10-A73B-7556551E01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1536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1" name="Picture 50" descr="family4_face">
              <a:extLst>
                <a:ext uri="{FF2B5EF4-FFF2-40B4-BE49-F238E27FC236}">
                  <a16:creationId xmlns:a16="http://schemas.microsoft.com/office/drawing/2014/main" id="{457CBD4A-02C2-43AB-B38F-2BA5F21371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2304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2" name="Picture 51" descr="family8_face">
              <a:extLst>
                <a:ext uri="{FF2B5EF4-FFF2-40B4-BE49-F238E27FC236}">
                  <a16:creationId xmlns:a16="http://schemas.microsoft.com/office/drawing/2014/main" id="{C27EA7F1-DBBD-4C08-85D4-3872F7DBAF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2304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Picture 52" descr="family1_face">
              <a:extLst>
                <a:ext uri="{FF2B5EF4-FFF2-40B4-BE49-F238E27FC236}">
                  <a16:creationId xmlns:a16="http://schemas.microsoft.com/office/drawing/2014/main" id="{8AEA7C01-1045-46DA-A551-65DF949781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2976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4" name="Picture 53" descr="family4_face">
              <a:extLst>
                <a:ext uri="{FF2B5EF4-FFF2-40B4-BE49-F238E27FC236}">
                  <a16:creationId xmlns:a16="http://schemas.microsoft.com/office/drawing/2014/main" id="{E37F5207-4049-4CBC-B9A3-D6AF37E5E6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2976"/>
              <a:ext cx="4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5" name="Picture 54" descr="family7_face">
              <a:extLst>
                <a:ext uri="{FF2B5EF4-FFF2-40B4-BE49-F238E27FC236}">
                  <a16:creationId xmlns:a16="http://schemas.microsoft.com/office/drawing/2014/main" id="{D35F38D6-EBC4-4341-936A-31F5D9076F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2976"/>
              <a:ext cx="4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6" name="Picture 55" descr="family2_face">
              <a:extLst>
                <a:ext uri="{FF2B5EF4-FFF2-40B4-BE49-F238E27FC236}">
                  <a16:creationId xmlns:a16="http://schemas.microsoft.com/office/drawing/2014/main" id="{AC0B29FD-F483-4740-AEAE-3C14096CDC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2976"/>
              <a:ext cx="4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7" name="Line 56">
              <a:extLst>
                <a:ext uri="{FF2B5EF4-FFF2-40B4-BE49-F238E27FC236}">
                  <a16:creationId xmlns:a16="http://schemas.microsoft.com/office/drawing/2014/main" id="{4A08AA7A-E872-4135-AC29-D35288C43F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1968"/>
              <a:ext cx="57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Line 57">
              <a:extLst>
                <a:ext uri="{FF2B5EF4-FFF2-40B4-BE49-F238E27FC236}">
                  <a16:creationId xmlns:a16="http://schemas.microsoft.com/office/drawing/2014/main" id="{9E2DACD7-27C8-46AC-98AC-15C13F4AF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968"/>
              <a:ext cx="57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Line 58">
              <a:extLst>
                <a:ext uri="{FF2B5EF4-FFF2-40B4-BE49-F238E27FC236}">
                  <a16:creationId xmlns:a16="http://schemas.microsoft.com/office/drawing/2014/main" id="{466113F4-D851-4443-B068-7BD0517BA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736"/>
              <a:ext cx="24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Line 59">
              <a:extLst>
                <a:ext uri="{FF2B5EF4-FFF2-40B4-BE49-F238E27FC236}">
                  <a16:creationId xmlns:a16="http://schemas.microsoft.com/office/drawing/2014/main" id="{E6CC38E8-7312-4C54-950F-FCA7E57F2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736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Line 60">
              <a:extLst>
                <a:ext uri="{FF2B5EF4-FFF2-40B4-BE49-F238E27FC236}">
                  <a16:creationId xmlns:a16="http://schemas.microsoft.com/office/drawing/2014/main" id="{A02AD552-AF7F-432A-813A-65AF0CF6CA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2736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Line 61">
              <a:extLst>
                <a:ext uri="{FF2B5EF4-FFF2-40B4-BE49-F238E27FC236}">
                  <a16:creationId xmlns:a16="http://schemas.microsoft.com/office/drawing/2014/main" id="{3596B726-5E48-4358-A5BD-DF397537C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736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11" name="Rectangle 63">
            <a:extLst>
              <a:ext uri="{FF2B5EF4-FFF2-40B4-BE49-F238E27FC236}">
                <a16:creationId xmlns:a16="http://schemas.microsoft.com/office/drawing/2014/main" id="{6252D9CB-B037-4A4F-AD58-DF1AD8954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486400"/>
            <a:ext cx="304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Lineal Tree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2112" name="Rectangle 64">
            <a:extLst>
              <a:ext uri="{FF2B5EF4-FFF2-40B4-BE49-F238E27FC236}">
                <a16:creationId xmlns:a16="http://schemas.microsoft.com/office/drawing/2014/main" id="{993740ED-CBAF-4B22-9995-81DB3688C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876800"/>
            <a:ext cx="3048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Pedigree Tree</a:t>
            </a:r>
          </a:p>
          <a:p>
            <a:pPr algn="ctr" eaLnBrk="1" hangingPunct="1"/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( binary tree )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5129" name="Text Box 65" descr="再生纸">
            <a:extLst>
              <a:ext uri="{FF2B5EF4-FFF2-40B4-BE49-F238E27FC236}">
                <a16:creationId xmlns:a16="http://schemas.microsoft.com/office/drawing/2014/main" id="{C716317E-3B89-4395-AE69-4966F010B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1/16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2052" grpId="0" autoUpdateAnimBg="0"/>
      <p:bldP spid="2111" grpId="0" autoUpdateAnimBg="0"/>
      <p:bldP spid="211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52865340-34AA-4E65-95F9-A88213829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sym typeface="Webdings" panose="05030102010509060703" pitchFamily="18" charset="2"/>
              </a:rPr>
              <a:t>§2  Binary Trees</a:t>
            </a:r>
            <a:endParaRPr lang="en-US" altLang="zh-CN" sz="1800"/>
          </a:p>
        </p:txBody>
      </p:sp>
      <p:sp>
        <p:nvSpPr>
          <p:cNvPr id="72747" name="AutoShape 43">
            <a:extLst>
              <a:ext uri="{FF2B5EF4-FFF2-40B4-BE49-F238E27FC236}">
                <a16:creationId xmlns:a16="http://schemas.microsoft.com/office/drawing/2014/main" id="{0AE7E488-B7A9-4AC2-95A3-B0B1CF545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0"/>
            <a:ext cx="3689350" cy="2209800"/>
          </a:xfrm>
          <a:prstGeom prst="foldedCorner">
            <a:avLst>
              <a:gd name="adj" fmla="val 903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>
                <a:latin typeface="Arial" panose="020B0604020202020204" pitchFamily="34" charset="0"/>
              </a:rPr>
              <a:t>  inorder ( tree_ptr  tree )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{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 ( tree )   {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inorder ( tree-&gt;Left );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visit ( tree-&gt;Element );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inorder ( tree-&gt;Right );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}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}</a:t>
            </a:r>
            <a:endParaRPr lang="en-US" altLang="zh-CN"/>
          </a:p>
        </p:txBody>
      </p:sp>
      <p:sp>
        <p:nvSpPr>
          <p:cNvPr id="72748" name="Text Box 44">
            <a:extLst>
              <a:ext uri="{FF2B5EF4-FFF2-40B4-BE49-F238E27FC236}">
                <a16:creationId xmlns:a16="http://schemas.microsoft.com/office/drawing/2014/main" id="{D4300C0B-C44E-4687-B399-93E962F97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sym typeface="Wingdings" panose="05000000000000000000" pitchFamily="2" charset="2"/>
              </a:rPr>
              <a:t></a:t>
            </a:r>
            <a:r>
              <a:rPr lang="en-US" altLang="zh-CN">
                <a:sym typeface="Wingdings" panose="05000000000000000000" pitchFamily="2" charset="2"/>
              </a:rPr>
              <a:t>  </a:t>
            </a:r>
            <a:r>
              <a:rPr lang="en-US" altLang="zh-CN" sz="2000">
                <a:solidFill>
                  <a:schemeClr val="hlink"/>
                </a:solidFill>
                <a:sym typeface="Wingdings" panose="05000000000000000000" pitchFamily="2" charset="2"/>
              </a:rPr>
              <a:t>In</a:t>
            </a:r>
            <a:r>
              <a:rPr lang="en-US" altLang="zh-CN" sz="2000">
                <a:sym typeface="Wingdings" panose="05000000000000000000" pitchFamily="2" charset="2"/>
              </a:rPr>
              <a:t>order Traversal</a:t>
            </a:r>
            <a:endParaRPr lang="en-US" altLang="zh-CN" sz="2000"/>
          </a:p>
        </p:txBody>
      </p:sp>
      <p:sp>
        <p:nvSpPr>
          <p:cNvPr id="72749" name="AutoShape 45">
            <a:extLst>
              <a:ext uri="{FF2B5EF4-FFF2-40B4-BE49-F238E27FC236}">
                <a16:creationId xmlns:a16="http://schemas.microsoft.com/office/drawing/2014/main" id="{BF275A33-24B0-400E-962E-89DC4CBC8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1000"/>
            <a:ext cx="4419600" cy="3436938"/>
          </a:xfrm>
          <a:prstGeom prst="foldedCorner">
            <a:avLst>
              <a:gd name="adj" fmla="val 777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Iterative Program</a:t>
            </a:r>
          </a:p>
          <a:p>
            <a:pPr eaLnBrk="1" hangingPunct="1"/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>
                <a:latin typeface="Arial" panose="020B0604020202020204" pitchFamily="34" charset="0"/>
              </a:rPr>
              <a:t>  iter_inorder ( tree_ptr  tree )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{ Stack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>
                <a:latin typeface="Arial" panose="020B0604020202020204" pitchFamily="34" charset="0"/>
              </a:rPr>
              <a:t>S = </a:t>
            </a:r>
            <a:r>
              <a:rPr lang="en-US" altLang="zh-CN" sz="1800">
                <a:latin typeface="Arial" panose="020B0604020202020204" pitchFamily="34" charset="0"/>
                <a:sym typeface="Symbol" panose="05050102010706020507" pitchFamily="18" charset="2"/>
              </a:rPr>
              <a:t>CreateStack( MAX_SIZE );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>
                <a:latin typeface="Arial" panose="020B0604020202020204" pitchFamily="34" charset="0"/>
              </a:rPr>
              <a:t> ( ; ; )  {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>
                <a:latin typeface="Arial" panose="020B0604020202020204" pitchFamily="34" charset="0"/>
              </a:rPr>
              <a:t> ( ; tree; tree = tree-&gt;Left )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Push ( tree, S ) 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tree = Top ( S );  Pop( S );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( ! tree )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break</a:t>
            </a:r>
            <a:r>
              <a:rPr lang="en-US" altLang="zh-CN" sz="1800">
                <a:latin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visit ( tree-&gt;Element );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tree = tree-&gt;Right;   }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72750" name="Text Box 46">
            <a:extLst>
              <a:ext uri="{FF2B5EF4-FFF2-40B4-BE49-F238E27FC236}">
                <a16:creationId xmlns:a16="http://schemas.microsoft.com/office/drawing/2014/main" id="{216804BD-9998-4ED8-BDEB-7019511B9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0"/>
            <a:ext cx="3733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MS Hei" pitchFamily="49" charset="-122"/>
              </a:rPr>
              <a:t>〖</a:t>
            </a:r>
            <a:r>
              <a:rPr lang="en-US" altLang="zh-CN"/>
              <a:t>Example</a:t>
            </a:r>
            <a:r>
              <a:rPr lang="en-US" altLang="zh-CN">
                <a:ea typeface="MS Hei" pitchFamily="49" charset="-122"/>
              </a:rPr>
              <a:t>〗</a:t>
            </a:r>
            <a:r>
              <a:rPr lang="en-US" altLang="zh-CN"/>
              <a:t>  Given an </a:t>
            </a:r>
          </a:p>
          <a:p>
            <a:pPr eaLnBrk="1" hangingPunct="1"/>
            <a:r>
              <a:rPr lang="en-US" altLang="zh-CN"/>
              <a:t>    infix expression:  </a:t>
            </a:r>
          </a:p>
          <a:p>
            <a:pPr eaLnBrk="1" hangingPunct="1"/>
            <a:r>
              <a:rPr lang="en-US" altLang="zh-CN" i="1"/>
              <a:t>             A </a:t>
            </a:r>
            <a:r>
              <a:rPr lang="en-US" altLang="zh-CN"/>
              <a:t>+ </a:t>
            </a:r>
            <a:r>
              <a:rPr lang="en-US" altLang="zh-CN" i="1"/>
              <a:t>B </a:t>
            </a:r>
            <a:r>
              <a:rPr lang="en-US" altLang="zh-CN">
                <a:sym typeface="Symbol" panose="05050102010706020507" pitchFamily="18" charset="2"/>
              </a:rPr>
              <a:t> </a:t>
            </a:r>
            <a:r>
              <a:rPr lang="en-US" altLang="zh-CN" i="1">
                <a:sym typeface="Symbol" panose="05050102010706020507" pitchFamily="18" charset="2"/>
              </a:rPr>
              <a:t>C </a:t>
            </a:r>
            <a:r>
              <a:rPr lang="en-US" altLang="zh-CN">
                <a:sym typeface="Symbol" panose="05050102010706020507" pitchFamily="18" charset="2"/>
              </a:rPr>
              <a:t> </a:t>
            </a:r>
            <a:r>
              <a:rPr lang="en-US" altLang="zh-CN" i="1">
                <a:sym typeface="Symbol" panose="05050102010706020507" pitchFamily="18" charset="2"/>
              </a:rPr>
              <a:t>D</a:t>
            </a:r>
            <a:endParaRPr lang="en-US" altLang="zh-CN"/>
          </a:p>
        </p:txBody>
      </p:sp>
      <p:grpSp>
        <p:nvGrpSpPr>
          <p:cNvPr id="2" name="Group 47">
            <a:extLst>
              <a:ext uri="{FF2B5EF4-FFF2-40B4-BE49-F238E27FC236}">
                <a16:creationId xmlns:a16="http://schemas.microsoft.com/office/drawing/2014/main" id="{0F44807F-A128-4BD2-B04F-08576CA3F9A3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343400"/>
            <a:ext cx="1471613" cy="1905000"/>
            <a:chOff x="609" y="2928"/>
            <a:chExt cx="927" cy="1200"/>
          </a:xfrm>
        </p:grpSpPr>
        <p:grpSp>
          <p:nvGrpSpPr>
            <p:cNvPr id="12298" name="Group 48">
              <a:extLst>
                <a:ext uri="{FF2B5EF4-FFF2-40B4-BE49-F238E27FC236}">
                  <a16:creationId xmlns:a16="http://schemas.microsoft.com/office/drawing/2014/main" id="{13D3DA06-E2F2-4B7C-BE6B-C2066B7B2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928"/>
              <a:ext cx="672" cy="480"/>
              <a:chOff x="624" y="2928"/>
              <a:chExt cx="672" cy="480"/>
            </a:xfrm>
          </p:grpSpPr>
          <p:sp>
            <p:nvSpPr>
              <p:cNvPr id="12327" name="Oval 49">
                <a:extLst>
                  <a:ext uri="{FF2B5EF4-FFF2-40B4-BE49-F238E27FC236}">
                    <a16:creationId xmlns:a16="http://schemas.microsoft.com/office/drawing/2014/main" id="{D52BEEE5-F407-4A03-A0CD-32B068D72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928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Arial" panose="020B0604020202020204" pitchFamily="34" charset="0"/>
                  </a:rPr>
                  <a:t>+</a:t>
                </a:r>
                <a:endParaRPr lang="en-US" altLang="zh-CN" sz="2000"/>
              </a:p>
            </p:txBody>
          </p:sp>
          <p:sp>
            <p:nvSpPr>
              <p:cNvPr id="12328" name="Oval 50">
                <a:extLst>
                  <a:ext uri="{FF2B5EF4-FFF2-40B4-BE49-F238E27FC236}">
                    <a16:creationId xmlns:a16="http://schemas.microsoft.com/office/drawing/2014/main" id="{3FB4D901-8936-4B4B-A358-8FC1A6BBA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321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A</a:t>
                </a:r>
              </a:p>
            </p:txBody>
          </p:sp>
          <p:sp>
            <p:nvSpPr>
              <p:cNvPr id="12329" name="Line 51">
                <a:extLst>
                  <a:ext uri="{FF2B5EF4-FFF2-40B4-BE49-F238E27FC236}">
                    <a16:creationId xmlns:a16="http://schemas.microsoft.com/office/drawing/2014/main" id="{0D8838F5-D781-4D76-8ABB-D846AE8F4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45" y="3094"/>
                <a:ext cx="144" cy="12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0" name="Oval 52">
                <a:extLst>
                  <a:ext uri="{FF2B5EF4-FFF2-40B4-BE49-F238E27FC236}">
                    <a16:creationId xmlns:a16="http://schemas.microsoft.com/office/drawing/2014/main" id="{BC92BA5B-BA79-4CE4-8C1D-3DA98C109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104" y="321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latin typeface="Arial" panose="020B0604020202020204" pitchFamily="34" charset="0"/>
                    <a:sym typeface="Symbol" panose="05050102010706020507" pitchFamily="18" charset="2"/>
                  </a:rPr>
                  <a:t></a:t>
                </a:r>
                <a:endParaRPr lang="en-US" altLang="zh-CN">
                  <a:sym typeface="Symbol" panose="05050102010706020507" pitchFamily="18" charset="2"/>
                </a:endParaRPr>
              </a:p>
            </p:txBody>
          </p:sp>
          <p:sp>
            <p:nvSpPr>
              <p:cNvPr id="12331" name="Line 53">
                <a:extLst>
                  <a:ext uri="{FF2B5EF4-FFF2-40B4-BE49-F238E27FC236}">
                    <a16:creationId xmlns:a16="http://schemas.microsoft.com/office/drawing/2014/main" id="{5AAFE4E7-CA4D-4BE3-8EF0-DCCE8A7BF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1" y="3094"/>
                <a:ext cx="122" cy="12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299" name="Oval 54">
              <a:extLst>
                <a:ext uri="{FF2B5EF4-FFF2-40B4-BE49-F238E27FC236}">
                  <a16:creationId xmlns:a16="http://schemas.microsoft.com/office/drawing/2014/main" id="{2304BE14-9A8B-4FEF-AC4A-5EF715C4F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50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Arial" panose="020B0604020202020204" pitchFamily="34" charset="0"/>
                  <a:sym typeface="Symbol" panose="05050102010706020507" pitchFamily="18" charset="2"/>
                </a:rPr>
                <a:t>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  <p:sp>
          <p:nvSpPr>
            <p:cNvPr id="12300" name="Line 55">
              <a:extLst>
                <a:ext uri="{FF2B5EF4-FFF2-40B4-BE49-F238E27FC236}">
                  <a16:creationId xmlns:a16="http://schemas.microsoft.com/office/drawing/2014/main" id="{B8DC9ED6-D744-4DDA-9A01-FA578D382C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85" y="3382"/>
              <a:ext cx="144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Oval 56">
              <a:extLst>
                <a:ext uri="{FF2B5EF4-FFF2-40B4-BE49-F238E27FC236}">
                  <a16:creationId xmlns:a16="http://schemas.microsoft.com/office/drawing/2014/main" id="{3ABEFD97-8E34-4A2C-B087-F060BBBC45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44" y="350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ym typeface="Symbol" panose="05050102010706020507" pitchFamily="18" charset="2"/>
                </a:rPr>
                <a:t>D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  <p:sp>
          <p:nvSpPr>
            <p:cNvPr id="12302" name="Line 57">
              <a:extLst>
                <a:ext uri="{FF2B5EF4-FFF2-40B4-BE49-F238E27FC236}">
                  <a16:creationId xmlns:a16="http://schemas.microsoft.com/office/drawing/2014/main" id="{34245B06-CBE2-4684-8E87-2E9FF22EF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1" y="3382"/>
              <a:ext cx="122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3" name="Oval 58">
              <a:extLst>
                <a:ext uri="{FF2B5EF4-FFF2-40B4-BE49-F238E27FC236}">
                  <a16:creationId xmlns:a16="http://schemas.microsoft.com/office/drawing/2014/main" id="{DB52326E-1AF7-4649-97CD-97750EF12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79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B</a:t>
              </a:r>
            </a:p>
          </p:txBody>
        </p:sp>
        <p:sp>
          <p:nvSpPr>
            <p:cNvPr id="12304" name="Line 59">
              <a:extLst>
                <a:ext uri="{FF2B5EF4-FFF2-40B4-BE49-F238E27FC236}">
                  <a16:creationId xmlns:a16="http://schemas.microsoft.com/office/drawing/2014/main" id="{139EFD45-C0E0-45D8-896C-79C246540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5" y="3670"/>
              <a:ext cx="144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5" name="Oval 60">
              <a:extLst>
                <a:ext uri="{FF2B5EF4-FFF2-40B4-BE49-F238E27FC236}">
                  <a16:creationId xmlns:a16="http://schemas.microsoft.com/office/drawing/2014/main" id="{DA61390D-84D2-4D98-9615-D4A9E89C969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04" y="379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ym typeface="Symbol" panose="05050102010706020507" pitchFamily="18" charset="2"/>
                </a:rPr>
                <a:t>C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  <p:sp>
          <p:nvSpPr>
            <p:cNvPr id="12306" name="Line 61">
              <a:extLst>
                <a:ext uri="{FF2B5EF4-FFF2-40B4-BE49-F238E27FC236}">
                  <a16:creationId xmlns:a16="http://schemas.microsoft.com/office/drawing/2014/main" id="{BA462776-C515-4C7A-BD25-6B64A81DA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" y="3670"/>
              <a:ext cx="122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07" name="Group 62">
              <a:extLst>
                <a:ext uri="{FF2B5EF4-FFF2-40B4-BE49-F238E27FC236}">
                  <a16:creationId xmlns:a16="http://schemas.microsoft.com/office/drawing/2014/main" id="{C21B00E6-3483-4193-A581-4C6CEFD089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" y="3408"/>
              <a:ext cx="220" cy="144"/>
              <a:chOff x="2352" y="3648"/>
              <a:chExt cx="288" cy="144"/>
            </a:xfrm>
          </p:grpSpPr>
          <p:sp>
            <p:nvSpPr>
              <p:cNvPr id="12323" name="Line 63">
                <a:extLst>
                  <a:ext uri="{FF2B5EF4-FFF2-40B4-BE49-F238E27FC236}">
                    <a16:creationId xmlns:a16="http://schemas.microsoft.com/office/drawing/2014/main" id="{5063843E-5BA2-4AFA-B49B-5DA7E24C6C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4" name="Line 64">
                <a:extLst>
                  <a:ext uri="{FF2B5EF4-FFF2-40B4-BE49-F238E27FC236}">
                    <a16:creationId xmlns:a16="http://schemas.microsoft.com/office/drawing/2014/main" id="{4BC9F724-9BF4-4567-B743-F48376F615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5" name="Oval 65">
                <a:extLst>
                  <a:ext uri="{FF2B5EF4-FFF2-40B4-BE49-F238E27FC236}">
                    <a16:creationId xmlns:a16="http://schemas.microsoft.com/office/drawing/2014/main" id="{7B26B85B-91D6-4B5C-8577-C4ACE12D8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26" name="Oval 66">
                <a:extLst>
                  <a:ext uri="{FF2B5EF4-FFF2-40B4-BE49-F238E27FC236}">
                    <a16:creationId xmlns:a16="http://schemas.microsoft.com/office/drawing/2014/main" id="{C3595CE3-79F3-4C1A-A66C-063E57B31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2308" name="Group 67">
              <a:extLst>
                <a:ext uri="{FF2B5EF4-FFF2-40B4-BE49-F238E27FC236}">
                  <a16:creationId xmlns:a16="http://schemas.microsoft.com/office/drawing/2014/main" id="{67697100-8A78-4E29-BB76-DA8A97352F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0" y="3696"/>
              <a:ext cx="220" cy="144"/>
              <a:chOff x="2352" y="3648"/>
              <a:chExt cx="288" cy="144"/>
            </a:xfrm>
          </p:grpSpPr>
          <p:sp>
            <p:nvSpPr>
              <p:cNvPr id="12319" name="Line 68">
                <a:extLst>
                  <a:ext uri="{FF2B5EF4-FFF2-40B4-BE49-F238E27FC236}">
                    <a16:creationId xmlns:a16="http://schemas.microsoft.com/office/drawing/2014/main" id="{B5365524-C869-4CB4-BE65-648EB5618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0" name="Line 69">
                <a:extLst>
                  <a:ext uri="{FF2B5EF4-FFF2-40B4-BE49-F238E27FC236}">
                    <a16:creationId xmlns:a16="http://schemas.microsoft.com/office/drawing/2014/main" id="{9B39806D-6F6B-4DCA-934C-43D91EC9F1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1" name="Oval 70">
                <a:extLst>
                  <a:ext uri="{FF2B5EF4-FFF2-40B4-BE49-F238E27FC236}">
                    <a16:creationId xmlns:a16="http://schemas.microsoft.com/office/drawing/2014/main" id="{53CBEAE6-C76A-4840-91A6-0AFDDB8CF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22" name="Oval 71">
                <a:extLst>
                  <a:ext uri="{FF2B5EF4-FFF2-40B4-BE49-F238E27FC236}">
                    <a16:creationId xmlns:a16="http://schemas.microsoft.com/office/drawing/2014/main" id="{CFD643FB-69A1-477B-A899-97E70A4AA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2309" name="Group 72">
              <a:extLst>
                <a:ext uri="{FF2B5EF4-FFF2-40B4-BE49-F238E27FC236}">
                  <a16:creationId xmlns:a16="http://schemas.microsoft.com/office/drawing/2014/main" id="{0A39193D-2110-4334-B375-FE46DF4D00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" y="3984"/>
              <a:ext cx="220" cy="144"/>
              <a:chOff x="2352" y="3648"/>
              <a:chExt cx="288" cy="144"/>
            </a:xfrm>
          </p:grpSpPr>
          <p:sp>
            <p:nvSpPr>
              <p:cNvPr id="12315" name="Line 73">
                <a:extLst>
                  <a:ext uri="{FF2B5EF4-FFF2-40B4-BE49-F238E27FC236}">
                    <a16:creationId xmlns:a16="http://schemas.microsoft.com/office/drawing/2014/main" id="{DF8BAE5E-0B69-4862-AA3B-4AF3F990A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6" name="Line 74">
                <a:extLst>
                  <a:ext uri="{FF2B5EF4-FFF2-40B4-BE49-F238E27FC236}">
                    <a16:creationId xmlns:a16="http://schemas.microsoft.com/office/drawing/2014/main" id="{922014DC-3394-44AB-AD26-DF27D859B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7" name="Oval 75">
                <a:extLst>
                  <a:ext uri="{FF2B5EF4-FFF2-40B4-BE49-F238E27FC236}">
                    <a16:creationId xmlns:a16="http://schemas.microsoft.com/office/drawing/2014/main" id="{6AAC55B6-47D1-4F58-8AC1-4EE4B23C3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18" name="Oval 76">
                <a:extLst>
                  <a:ext uri="{FF2B5EF4-FFF2-40B4-BE49-F238E27FC236}">
                    <a16:creationId xmlns:a16="http://schemas.microsoft.com/office/drawing/2014/main" id="{DF72F450-D51D-40F8-82EC-3B35D205D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2310" name="Group 77">
              <a:extLst>
                <a:ext uri="{FF2B5EF4-FFF2-40B4-BE49-F238E27FC236}">
                  <a16:creationId xmlns:a16="http://schemas.microsoft.com/office/drawing/2014/main" id="{5D3D882E-E524-40EC-A514-FCE3FD60AF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0" y="3984"/>
              <a:ext cx="220" cy="144"/>
              <a:chOff x="2352" y="3648"/>
              <a:chExt cx="288" cy="144"/>
            </a:xfrm>
          </p:grpSpPr>
          <p:sp>
            <p:nvSpPr>
              <p:cNvPr id="12311" name="Line 78">
                <a:extLst>
                  <a:ext uri="{FF2B5EF4-FFF2-40B4-BE49-F238E27FC236}">
                    <a16:creationId xmlns:a16="http://schemas.microsoft.com/office/drawing/2014/main" id="{48A9489E-8026-44A8-92DD-59A47B232B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2" name="Line 79">
                <a:extLst>
                  <a:ext uri="{FF2B5EF4-FFF2-40B4-BE49-F238E27FC236}">
                    <a16:creationId xmlns:a16="http://schemas.microsoft.com/office/drawing/2014/main" id="{534B3156-6376-40D1-9054-F75EDEB72A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3" name="Oval 80">
                <a:extLst>
                  <a:ext uri="{FF2B5EF4-FFF2-40B4-BE49-F238E27FC236}">
                    <a16:creationId xmlns:a16="http://schemas.microsoft.com/office/drawing/2014/main" id="{5DB3A6B4-A535-44E3-AB18-66FC14640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14" name="Oval 81">
                <a:extLst>
                  <a:ext uri="{FF2B5EF4-FFF2-40B4-BE49-F238E27FC236}">
                    <a16:creationId xmlns:a16="http://schemas.microsoft.com/office/drawing/2014/main" id="{FB429FE6-47D2-47CB-89E7-D740EF9D5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72786" name="Text Box 82">
            <a:extLst>
              <a:ext uri="{FF2B5EF4-FFF2-40B4-BE49-F238E27FC236}">
                <a16:creationId xmlns:a16="http://schemas.microsoft.com/office/drawing/2014/main" id="{D5A83755-1CF6-4AD2-B5CC-A12088765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55626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/>
              <a:t>Then 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inorder</a:t>
            </a:r>
            <a:r>
              <a:rPr lang="en-US" altLang="zh-CN">
                <a:sym typeface="Symbol" panose="05050102010706020507" pitchFamily="18" charset="2"/>
              </a:rPr>
              <a:t> traversal</a:t>
            </a:r>
            <a:r>
              <a:rPr lang="en-US" altLang="zh-CN" i="1">
                <a:solidFill>
                  <a:schemeClr val="hlink"/>
                </a:solidFill>
                <a:sym typeface="Symbol" panose="05050102010706020507" pitchFamily="18" charset="2"/>
              </a:rPr>
              <a:t>  </a:t>
            </a:r>
            <a:r>
              <a:rPr lang="en-US" altLang="zh-CN">
                <a:sym typeface="Symbol" panose="05050102010706020507" pitchFamily="18" charset="2"/>
              </a:rPr>
              <a:t>  </a:t>
            </a:r>
            <a:r>
              <a:rPr lang="en-US" altLang="zh-CN" i="1"/>
              <a:t>A </a:t>
            </a:r>
            <a:r>
              <a:rPr lang="en-US" altLang="zh-CN"/>
              <a:t>+ </a:t>
            </a:r>
            <a:r>
              <a:rPr lang="en-US" altLang="zh-CN" i="1"/>
              <a:t>B </a:t>
            </a:r>
            <a:r>
              <a:rPr lang="en-US" altLang="zh-CN">
                <a:sym typeface="Symbol" panose="05050102010706020507" pitchFamily="18" charset="2"/>
              </a:rPr>
              <a:t> </a:t>
            </a:r>
            <a:r>
              <a:rPr lang="en-US" altLang="zh-CN" i="1">
                <a:sym typeface="Symbol" panose="05050102010706020507" pitchFamily="18" charset="2"/>
              </a:rPr>
              <a:t>C </a:t>
            </a:r>
            <a:r>
              <a:rPr lang="en-US" altLang="zh-CN">
                <a:sym typeface="Symbol" panose="05050102010706020507" pitchFamily="18" charset="2"/>
              </a:rPr>
              <a:t> </a:t>
            </a:r>
            <a:r>
              <a:rPr lang="en-US" altLang="zh-CN" i="1">
                <a:sym typeface="Symbol" panose="05050102010706020507" pitchFamily="18" charset="2"/>
              </a:rPr>
              <a:t>D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i="1">
                <a:sym typeface="Symbol" panose="05050102010706020507" pitchFamily="18" charset="2"/>
              </a:rPr>
              <a:t>      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postorder</a:t>
            </a:r>
            <a:r>
              <a:rPr lang="en-US" altLang="zh-CN">
                <a:sym typeface="Symbol" panose="05050102010706020507" pitchFamily="18" charset="2"/>
              </a:rPr>
              <a:t> traversal</a:t>
            </a:r>
            <a:r>
              <a:rPr lang="en-US" altLang="zh-CN" i="1">
                <a:solidFill>
                  <a:schemeClr val="accent1"/>
                </a:solidFill>
                <a:sym typeface="Symbol" panose="05050102010706020507" pitchFamily="18" charset="2"/>
              </a:rPr>
              <a:t>  </a:t>
            </a:r>
            <a:r>
              <a:rPr lang="en-US" altLang="zh-CN">
                <a:sym typeface="Symbol" panose="05050102010706020507" pitchFamily="18" charset="2"/>
              </a:rPr>
              <a:t>  </a:t>
            </a:r>
            <a:r>
              <a:rPr lang="en-US" altLang="zh-CN" i="1"/>
              <a:t>A B </a:t>
            </a:r>
            <a:r>
              <a:rPr lang="en-US" altLang="zh-CN" i="1">
                <a:sym typeface="Symbol" panose="05050102010706020507" pitchFamily="18" charset="2"/>
              </a:rPr>
              <a:t>C </a:t>
            </a:r>
            <a:r>
              <a:rPr lang="en-US" altLang="zh-CN">
                <a:sym typeface="Symbol" panose="05050102010706020507" pitchFamily="18" charset="2"/>
              </a:rPr>
              <a:t></a:t>
            </a:r>
            <a:r>
              <a:rPr lang="en-US" altLang="zh-CN" i="1">
                <a:sym typeface="Symbol" panose="05050102010706020507" pitchFamily="18" charset="2"/>
              </a:rPr>
              <a:t> D </a:t>
            </a:r>
            <a:r>
              <a:rPr lang="en-US" altLang="zh-CN">
                <a:sym typeface="Symbol" panose="05050102010706020507" pitchFamily="18" charset="2"/>
              </a:rPr>
              <a:t></a:t>
            </a:r>
            <a:r>
              <a:rPr lang="en-US" altLang="zh-CN" i="1">
                <a:sym typeface="Symbol" panose="05050102010706020507" pitchFamily="18" charset="2"/>
              </a:rPr>
              <a:t> </a:t>
            </a:r>
            <a:r>
              <a:rPr lang="en-US" altLang="zh-CN"/>
              <a:t>+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i="1">
                <a:solidFill>
                  <a:schemeClr val="accent1"/>
                </a:solidFill>
                <a:sym typeface="Symbol" panose="05050102010706020507" pitchFamily="18" charset="2"/>
              </a:rPr>
              <a:t>       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preorder</a:t>
            </a:r>
            <a:r>
              <a:rPr lang="en-US" altLang="zh-CN">
                <a:sym typeface="Symbol" panose="05050102010706020507" pitchFamily="18" charset="2"/>
              </a:rPr>
              <a:t> traversal</a:t>
            </a:r>
            <a:r>
              <a:rPr lang="en-US" altLang="zh-CN" i="1">
                <a:solidFill>
                  <a:schemeClr val="hlink"/>
                </a:solidFill>
                <a:sym typeface="Symbol" panose="05050102010706020507" pitchFamily="18" charset="2"/>
              </a:rPr>
              <a:t>  </a:t>
            </a:r>
            <a:r>
              <a:rPr lang="en-US" altLang="zh-CN">
                <a:sym typeface="Symbol" panose="05050102010706020507" pitchFamily="18" charset="2"/>
              </a:rPr>
              <a:t>  </a:t>
            </a:r>
            <a:r>
              <a:rPr lang="en-US" altLang="zh-CN"/>
              <a:t>+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/>
              <a:t>A </a:t>
            </a:r>
            <a:r>
              <a:rPr lang="en-US" altLang="zh-CN">
                <a:sym typeface="Symbol" panose="05050102010706020507" pitchFamily="18" charset="2"/>
              </a:rPr>
              <a:t></a:t>
            </a:r>
            <a:r>
              <a:rPr lang="en-US" altLang="zh-CN" i="1"/>
              <a:t> </a:t>
            </a:r>
            <a:r>
              <a:rPr lang="en-US" altLang="zh-CN">
                <a:sym typeface="Symbol" panose="05050102010706020507" pitchFamily="18" charset="2"/>
              </a:rPr>
              <a:t></a:t>
            </a:r>
            <a:r>
              <a:rPr lang="en-US" altLang="zh-CN" i="1"/>
              <a:t> B </a:t>
            </a:r>
            <a:r>
              <a:rPr lang="en-US" altLang="zh-CN" i="1">
                <a:sym typeface="Symbol" panose="05050102010706020507" pitchFamily="18" charset="2"/>
              </a:rPr>
              <a:t>C D</a:t>
            </a:r>
          </a:p>
        </p:txBody>
      </p:sp>
      <p:sp>
        <p:nvSpPr>
          <p:cNvPr id="12297" name="Text Box 83" descr="再生纸">
            <a:extLst>
              <a:ext uri="{FF2B5EF4-FFF2-40B4-BE49-F238E27FC236}">
                <a16:creationId xmlns:a16="http://schemas.microsoft.com/office/drawing/2014/main" id="{8DD12CB4-FE7E-4920-8122-16AD98B7E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10/16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7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727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47" grpId="0" animBg="1" autoUpdateAnimBg="0"/>
      <p:bldP spid="72748" grpId="0" autoUpdateAnimBg="0"/>
      <p:bldP spid="72749" grpId="0" animBg="1" autoUpdateAnimBg="0"/>
      <p:bldP spid="72750" grpId="0" autoUpdateAnimBg="0"/>
      <p:bldP spid="7278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 descr="再生纸">
            <a:extLst>
              <a:ext uri="{FF2B5EF4-FFF2-40B4-BE49-F238E27FC236}">
                <a16:creationId xmlns:a16="http://schemas.microsoft.com/office/drawing/2014/main" id="{21DF9B0C-5C2E-4ABC-AB66-2AD9B30CB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048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MS Hei" pitchFamily="49" charset="-122"/>
              </a:rPr>
              <a:t>〖</a:t>
            </a:r>
            <a:r>
              <a:rPr lang="en-US" altLang="zh-CN"/>
              <a:t>Example</a:t>
            </a:r>
            <a:r>
              <a:rPr lang="en-US" altLang="zh-CN">
                <a:ea typeface="MS Hei" pitchFamily="49" charset="-122"/>
              </a:rPr>
              <a:t>〗 Directory listing in a hierarchical file system.</a:t>
            </a:r>
          </a:p>
        </p:txBody>
      </p:sp>
      <p:sp>
        <p:nvSpPr>
          <p:cNvPr id="73732" name="Rectangle 4" descr="再生纸">
            <a:extLst>
              <a:ext uri="{FF2B5EF4-FFF2-40B4-BE49-F238E27FC236}">
                <a16:creationId xmlns:a16="http://schemas.microsoft.com/office/drawing/2014/main" id="{4786456E-E79F-4324-BA7F-EFEA4A4F0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24400"/>
            <a:ext cx="7696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816100" indent="-18161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8000"/>
                </a:solidFill>
                <a:ea typeface="MS Hei" pitchFamily="49" charset="-122"/>
              </a:rPr>
              <a:t>Listing format:</a:t>
            </a:r>
            <a:r>
              <a:rPr lang="en-US" altLang="zh-CN" sz="2000">
                <a:ea typeface="MS Hei" pitchFamily="49" charset="-122"/>
              </a:rPr>
              <a:t>  files that are of </a:t>
            </a:r>
            <a:r>
              <a:rPr lang="en-US" altLang="zh-CN" sz="2000">
                <a:solidFill>
                  <a:schemeClr val="hlink"/>
                </a:solidFill>
                <a:ea typeface="MS Hei" pitchFamily="49" charset="-122"/>
              </a:rPr>
              <a:t>depth </a:t>
            </a:r>
            <a:r>
              <a:rPr lang="en-US" altLang="zh-CN" sz="2000" i="1">
                <a:solidFill>
                  <a:schemeClr val="hlink"/>
                </a:solidFill>
                <a:ea typeface="MS Hei" pitchFamily="49" charset="-122"/>
              </a:rPr>
              <a:t>d</a:t>
            </a:r>
            <a:r>
              <a:rPr lang="en-US" altLang="zh-CN" sz="2000" i="1" baseline="-25000">
                <a:solidFill>
                  <a:schemeClr val="hlink"/>
                </a:solidFill>
                <a:ea typeface="MS Hei" pitchFamily="49" charset="-122"/>
              </a:rPr>
              <a:t>i</a:t>
            </a:r>
            <a:r>
              <a:rPr lang="en-US" altLang="zh-CN" sz="2000" i="1">
                <a:ea typeface="MS Hei" pitchFamily="49" charset="-122"/>
              </a:rPr>
              <a:t> </a:t>
            </a:r>
            <a:r>
              <a:rPr lang="en-US" altLang="zh-CN" sz="2000">
                <a:ea typeface="MS Hei" pitchFamily="49" charset="-122"/>
              </a:rPr>
              <a:t>will have their names </a:t>
            </a:r>
            <a:r>
              <a:rPr lang="en-US" altLang="zh-CN" sz="2000">
                <a:solidFill>
                  <a:schemeClr val="hlink"/>
                </a:solidFill>
                <a:ea typeface="MS Hei" pitchFamily="49" charset="-122"/>
              </a:rPr>
              <a:t>indented</a:t>
            </a:r>
            <a:r>
              <a:rPr lang="en-US" altLang="zh-CN" sz="2000">
                <a:ea typeface="MS Hei" pitchFamily="49" charset="-122"/>
              </a:rPr>
              <a:t> by </a:t>
            </a:r>
            <a:r>
              <a:rPr lang="en-US" altLang="zh-CN" sz="2000" i="1">
                <a:solidFill>
                  <a:schemeClr val="hlink"/>
                </a:solidFill>
                <a:ea typeface="MS Hei" pitchFamily="49" charset="-122"/>
              </a:rPr>
              <a:t>d</a:t>
            </a:r>
            <a:r>
              <a:rPr lang="en-US" altLang="zh-CN" sz="2000" i="1" baseline="-25000">
                <a:solidFill>
                  <a:schemeClr val="hlink"/>
                </a:solidFill>
                <a:ea typeface="MS Hei" pitchFamily="49" charset="-122"/>
              </a:rPr>
              <a:t>i</a:t>
            </a:r>
            <a:r>
              <a:rPr lang="en-US" altLang="zh-CN" sz="2000">
                <a:solidFill>
                  <a:schemeClr val="hlink"/>
                </a:solidFill>
                <a:ea typeface="MS Hei" pitchFamily="49" charset="-122"/>
              </a:rPr>
              <a:t> tabs</a:t>
            </a:r>
            <a:r>
              <a:rPr lang="en-US" altLang="zh-CN" sz="2000">
                <a:ea typeface="MS Hei" pitchFamily="49" charset="-122"/>
              </a:rPr>
              <a:t>.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50D109DB-29AE-4ECB-8377-F0A0A173810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143000"/>
            <a:ext cx="7010400" cy="3200400"/>
            <a:chOff x="192" y="1680"/>
            <a:chExt cx="4416" cy="2016"/>
          </a:xfrm>
        </p:grpSpPr>
        <p:sp>
          <p:nvSpPr>
            <p:cNvPr id="13319" name="Text Box 6" descr="再生纸">
              <a:extLst>
                <a:ext uri="{FF2B5EF4-FFF2-40B4-BE49-F238E27FC236}">
                  <a16:creationId xmlns:a16="http://schemas.microsoft.com/office/drawing/2014/main" id="{ED0B0F0E-4D37-4CD8-B417-7C93C5525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68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/usr</a:t>
              </a:r>
            </a:p>
          </p:txBody>
        </p:sp>
        <p:sp>
          <p:nvSpPr>
            <p:cNvPr id="13320" name="Text Box 7" descr="再生纸">
              <a:extLst>
                <a:ext uri="{FF2B5EF4-FFF2-40B4-BE49-F238E27FC236}">
                  <a16:creationId xmlns:a16="http://schemas.microsoft.com/office/drawing/2014/main" id="{B5741834-75C2-4019-8762-7C4CFE588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968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mark</a:t>
              </a:r>
            </a:p>
          </p:txBody>
        </p:sp>
        <p:sp>
          <p:nvSpPr>
            <p:cNvPr id="13321" name="Text Box 8" descr="再生纸">
              <a:extLst>
                <a:ext uri="{FF2B5EF4-FFF2-40B4-BE49-F238E27FC236}">
                  <a16:creationId xmlns:a16="http://schemas.microsoft.com/office/drawing/2014/main" id="{DD3064E2-093D-45C3-B196-C01181BA1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968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alex</a:t>
              </a:r>
            </a:p>
          </p:txBody>
        </p:sp>
        <p:sp>
          <p:nvSpPr>
            <p:cNvPr id="13322" name="Text Box 9" descr="再生纸">
              <a:extLst>
                <a:ext uri="{FF2B5EF4-FFF2-40B4-BE49-F238E27FC236}">
                  <a16:creationId xmlns:a16="http://schemas.microsoft.com/office/drawing/2014/main" id="{BECDFC90-5D90-4658-A171-20B325299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968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bill</a:t>
              </a:r>
            </a:p>
          </p:txBody>
        </p:sp>
        <p:sp>
          <p:nvSpPr>
            <p:cNvPr id="13323" name="Text Box 10" descr="再生纸">
              <a:extLst>
                <a:ext uri="{FF2B5EF4-FFF2-40B4-BE49-F238E27FC236}">
                  <a16:creationId xmlns:a16="http://schemas.microsoft.com/office/drawing/2014/main" id="{F91F05C1-A6BF-4476-B0F3-BE2A6460F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256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book</a:t>
              </a:r>
            </a:p>
          </p:txBody>
        </p:sp>
        <p:sp>
          <p:nvSpPr>
            <p:cNvPr id="13324" name="Text Box 11" descr="再生纸">
              <a:extLst>
                <a:ext uri="{FF2B5EF4-FFF2-40B4-BE49-F238E27FC236}">
                  <a16:creationId xmlns:a16="http://schemas.microsoft.com/office/drawing/2014/main" id="{7EF11F68-0F91-43C7-8C2A-163310C75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256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course</a:t>
              </a:r>
            </a:p>
          </p:txBody>
        </p:sp>
        <p:sp>
          <p:nvSpPr>
            <p:cNvPr id="13325" name="Text Box 12" descr="再生纸">
              <a:extLst>
                <a:ext uri="{FF2B5EF4-FFF2-40B4-BE49-F238E27FC236}">
                  <a16:creationId xmlns:a16="http://schemas.microsoft.com/office/drawing/2014/main" id="{C4E3F721-A494-48FA-AABF-CD2AAFDDA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256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hw.c</a:t>
              </a:r>
            </a:p>
          </p:txBody>
        </p:sp>
        <p:sp>
          <p:nvSpPr>
            <p:cNvPr id="13326" name="Text Box 13" descr="再生纸">
              <a:extLst>
                <a:ext uri="{FF2B5EF4-FFF2-40B4-BE49-F238E27FC236}">
                  <a16:creationId xmlns:a16="http://schemas.microsoft.com/office/drawing/2014/main" id="{5B5B2D08-0197-4F58-AAB4-98FBA8EC1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256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hw.c</a:t>
              </a:r>
            </a:p>
          </p:txBody>
        </p:sp>
        <p:sp>
          <p:nvSpPr>
            <p:cNvPr id="13327" name="Text Box 14" descr="再生纸">
              <a:extLst>
                <a:ext uri="{FF2B5EF4-FFF2-40B4-BE49-F238E27FC236}">
                  <a16:creationId xmlns:a16="http://schemas.microsoft.com/office/drawing/2014/main" id="{542E8FE4-B6FE-408F-A033-9D09248B7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256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course</a:t>
              </a:r>
            </a:p>
          </p:txBody>
        </p:sp>
        <p:sp>
          <p:nvSpPr>
            <p:cNvPr id="13328" name="Text Box 15" descr="再生纸">
              <a:extLst>
                <a:ext uri="{FF2B5EF4-FFF2-40B4-BE49-F238E27FC236}">
                  <a16:creationId xmlns:a16="http://schemas.microsoft.com/office/drawing/2014/main" id="{F1ADB6A6-25BD-4239-9084-0099BA4B5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256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work</a:t>
              </a:r>
            </a:p>
          </p:txBody>
        </p:sp>
        <p:sp>
          <p:nvSpPr>
            <p:cNvPr id="13329" name="Text Box 16" descr="再生纸">
              <a:extLst>
                <a:ext uri="{FF2B5EF4-FFF2-40B4-BE49-F238E27FC236}">
                  <a16:creationId xmlns:a16="http://schemas.microsoft.com/office/drawing/2014/main" id="{473FF0B0-1E94-4498-8DBD-F2644D3F6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54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ch1.c</a:t>
              </a:r>
            </a:p>
          </p:txBody>
        </p:sp>
        <p:sp>
          <p:nvSpPr>
            <p:cNvPr id="13330" name="Text Box 17" descr="再生纸">
              <a:extLst>
                <a:ext uri="{FF2B5EF4-FFF2-40B4-BE49-F238E27FC236}">
                  <a16:creationId xmlns:a16="http://schemas.microsoft.com/office/drawing/2014/main" id="{58F8C080-9362-40E8-BA11-3AA87F9D3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54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ch2.c</a:t>
              </a:r>
            </a:p>
          </p:txBody>
        </p:sp>
        <p:sp>
          <p:nvSpPr>
            <p:cNvPr id="13331" name="Text Box 18" descr="再生纸">
              <a:extLst>
                <a:ext uri="{FF2B5EF4-FFF2-40B4-BE49-F238E27FC236}">
                  <a16:creationId xmlns:a16="http://schemas.microsoft.com/office/drawing/2014/main" id="{86251A7B-6875-492C-8A83-D752A4BE1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54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ch3.c</a:t>
              </a:r>
            </a:p>
          </p:txBody>
        </p:sp>
        <p:sp>
          <p:nvSpPr>
            <p:cNvPr id="13332" name="Text Box 19" descr="再生纸">
              <a:extLst>
                <a:ext uri="{FF2B5EF4-FFF2-40B4-BE49-F238E27FC236}">
                  <a16:creationId xmlns:a16="http://schemas.microsoft.com/office/drawing/2014/main" id="{2E78FF86-7C4C-493C-988E-DC5B81F80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544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cop3530</a:t>
              </a:r>
            </a:p>
          </p:txBody>
        </p:sp>
        <p:sp>
          <p:nvSpPr>
            <p:cNvPr id="13333" name="Text Box 20" descr="再生纸">
              <a:extLst>
                <a:ext uri="{FF2B5EF4-FFF2-40B4-BE49-F238E27FC236}">
                  <a16:creationId xmlns:a16="http://schemas.microsoft.com/office/drawing/2014/main" id="{2FA1EB9A-8EF9-4BAC-838B-5F7F2BA75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832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fall96</a:t>
              </a:r>
            </a:p>
          </p:txBody>
        </p:sp>
        <p:sp>
          <p:nvSpPr>
            <p:cNvPr id="13334" name="Text Box 21" descr="再生纸">
              <a:extLst>
                <a:ext uri="{FF2B5EF4-FFF2-40B4-BE49-F238E27FC236}">
                  <a16:creationId xmlns:a16="http://schemas.microsoft.com/office/drawing/2014/main" id="{4F88E05B-AADF-44C0-9124-B03E7A57B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32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spr97</a:t>
              </a:r>
            </a:p>
          </p:txBody>
        </p:sp>
        <p:sp>
          <p:nvSpPr>
            <p:cNvPr id="13335" name="Text Box 22" descr="再生纸">
              <a:extLst>
                <a:ext uri="{FF2B5EF4-FFF2-40B4-BE49-F238E27FC236}">
                  <a16:creationId xmlns:a16="http://schemas.microsoft.com/office/drawing/2014/main" id="{3B4B5BFD-8838-4F4A-B5E6-039EB6BE5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832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sum97</a:t>
              </a:r>
            </a:p>
          </p:txBody>
        </p:sp>
        <p:sp>
          <p:nvSpPr>
            <p:cNvPr id="13336" name="Text Box 23" descr="再生纸">
              <a:extLst>
                <a:ext uri="{FF2B5EF4-FFF2-40B4-BE49-F238E27FC236}">
                  <a16:creationId xmlns:a16="http://schemas.microsoft.com/office/drawing/2014/main" id="{431C3615-79C3-4A0A-A17A-F22B629D2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12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syl.r</a:t>
              </a:r>
            </a:p>
          </p:txBody>
        </p:sp>
        <p:sp>
          <p:nvSpPr>
            <p:cNvPr id="13337" name="Text Box 24" descr="再生纸">
              <a:extLst>
                <a:ext uri="{FF2B5EF4-FFF2-40B4-BE49-F238E27FC236}">
                  <a16:creationId xmlns:a16="http://schemas.microsoft.com/office/drawing/2014/main" id="{A6AEDE67-0A2B-4C6A-B9B7-A9208612D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12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syl.r</a:t>
              </a:r>
            </a:p>
          </p:txBody>
        </p:sp>
        <p:sp>
          <p:nvSpPr>
            <p:cNvPr id="13338" name="Text Box 25" descr="再生纸">
              <a:extLst>
                <a:ext uri="{FF2B5EF4-FFF2-40B4-BE49-F238E27FC236}">
                  <a16:creationId xmlns:a16="http://schemas.microsoft.com/office/drawing/2014/main" id="{0DB5BAEE-F4E5-4282-8CF7-0D0371C0B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12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syl.r</a:t>
              </a:r>
            </a:p>
          </p:txBody>
        </p:sp>
        <p:sp>
          <p:nvSpPr>
            <p:cNvPr id="13339" name="Text Box 26" descr="再生纸">
              <a:extLst>
                <a:ext uri="{FF2B5EF4-FFF2-40B4-BE49-F238E27FC236}">
                  <a16:creationId xmlns:a16="http://schemas.microsoft.com/office/drawing/2014/main" id="{C95C689D-0C43-493C-B80F-6B476C66A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544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cop3212</a:t>
              </a:r>
            </a:p>
          </p:txBody>
        </p:sp>
        <p:sp>
          <p:nvSpPr>
            <p:cNvPr id="13340" name="Text Box 27" descr="再生纸">
              <a:extLst>
                <a:ext uri="{FF2B5EF4-FFF2-40B4-BE49-F238E27FC236}">
                  <a16:creationId xmlns:a16="http://schemas.microsoft.com/office/drawing/2014/main" id="{019BCF2A-FA21-4472-B5B2-E5644D7F4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32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fall96</a:t>
              </a:r>
            </a:p>
          </p:txBody>
        </p:sp>
        <p:sp>
          <p:nvSpPr>
            <p:cNvPr id="13341" name="Text Box 28" descr="再生纸">
              <a:extLst>
                <a:ext uri="{FF2B5EF4-FFF2-40B4-BE49-F238E27FC236}">
                  <a16:creationId xmlns:a16="http://schemas.microsoft.com/office/drawing/2014/main" id="{9FF09E17-C7D0-41F8-BA70-D4E0EFA00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832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fall97</a:t>
              </a:r>
            </a:p>
          </p:txBody>
        </p:sp>
        <p:sp>
          <p:nvSpPr>
            <p:cNvPr id="13342" name="Text Box 29" descr="再生纸">
              <a:extLst>
                <a:ext uri="{FF2B5EF4-FFF2-40B4-BE49-F238E27FC236}">
                  <a16:creationId xmlns:a16="http://schemas.microsoft.com/office/drawing/2014/main" id="{81BA701A-44FE-4813-97D3-F56CFE690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12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grades</a:t>
              </a:r>
            </a:p>
          </p:txBody>
        </p:sp>
        <p:sp>
          <p:nvSpPr>
            <p:cNvPr id="13343" name="Text Box 30" descr="再生纸">
              <a:extLst>
                <a:ext uri="{FF2B5EF4-FFF2-40B4-BE49-F238E27FC236}">
                  <a16:creationId xmlns:a16="http://schemas.microsoft.com/office/drawing/2014/main" id="{AE17A210-B9A1-4D9D-90A1-BF0BE6F6F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12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grades</a:t>
              </a:r>
            </a:p>
          </p:txBody>
        </p:sp>
        <p:sp>
          <p:nvSpPr>
            <p:cNvPr id="13344" name="Text Box 31" descr="再生纸">
              <a:extLst>
                <a:ext uri="{FF2B5EF4-FFF2-40B4-BE49-F238E27FC236}">
                  <a16:creationId xmlns:a16="http://schemas.microsoft.com/office/drawing/2014/main" id="{56361CDC-D6C3-48A3-AD63-1DF9A722E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12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p1.r</a:t>
              </a:r>
            </a:p>
          </p:txBody>
        </p:sp>
        <p:sp>
          <p:nvSpPr>
            <p:cNvPr id="13345" name="Text Box 32" descr="再生纸">
              <a:extLst>
                <a:ext uri="{FF2B5EF4-FFF2-40B4-BE49-F238E27FC236}">
                  <a16:creationId xmlns:a16="http://schemas.microsoft.com/office/drawing/2014/main" id="{FE176EA1-C411-4B30-8B41-95FA04598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12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p2.r</a:t>
              </a:r>
            </a:p>
          </p:txBody>
        </p:sp>
        <p:sp>
          <p:nvSpPr>
            <p:cNvPr id="13346" name="Text Box 33" descr="再生纸">
              <a:extLst>
                <a:ext uri="{FF2B5EF4-FFF2-40B4-BE49-F238E27FC236}">
                  <a16:creationId xmlns:a16="http://schemas.microsoft.com/office/drawing/2014/main" id="{B35A6343-5A11-4C62-B922-1367EAA91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12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p1.r</a:t>
              </a:r>
            </a:p>
          </p:txBody>
        </p:sp>
        <p:sp>
          <p:nvSpPr>
            <p:cNvPr id="13347" name="Text Box 34" descr="再生纸">
              <a:extLst>
                <a:ext uri="{FF2B5EF4-FFF2-40B4-BE49-F238E27FC236}">
                  <a16:creationId xmlns:a16="http://schemas.microsoft.com/office/drawing/2014/main" id="{1439C872-BBA3-4743-B61F-2ADD6EB3F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12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p2.r</a:t>
              </a:r>
            </a:p>
          </p:txBody>
        </p:sp>
        <p:sp>
          <p:nvSpPr>
            <p:cNvPr id="13348" name="Line 35">
              <a:extLst>
                <a:ext uri="{FF2B5EF4-FFF2-40B4-BE49-F238E27FC236}">
                  <a16:creationId xmlns:a16="http://schemas.microsoft.com/office/drawing/2014/main" id="{EA29AD70-4BFD-4559-8DA5-429401BE7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872"/>
              <a:ext cx="0" cy="1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49" name="Line 36">
              <a:extLst>
                <a:ext uri="{FF2B5EF4-FFF2-40B4-BE49-F238E27FC236}">
                  <a16:creationId xmlns:a16="http://schemas.microsoft.com/office/drawing/2014/main" id="{491D7766-96A4-455E-893C-8A27D5F5F0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1872"/>
              <a:ext cx="91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50" name="Line 37">
              <a:extLst>
                <a:ext uri="{FF2B5EF4-FFF2-40B4-BE49-F238E27FC236}">
                  <a16:creationId xmlns:a16="http://schemas.microsoft.com/office/drawing/2014/main" id="{A743B21D-560E-451B-8A25-DA71F8D0D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872"/>
              <a:ext cx="67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51" name="Line 38">
              <a:extLst>
                <a:ext uri="{FF2B5EF4-FFF2-40B4-BE49-F238E27FC236}">
                  <a16:creationId xmlns:a16="http://schemas.microsoft.com/office/drawing/2014/main" id="{0C58AA72-DE1D-402B-8FCC-C273B155A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52" name="Line 39">
              <a:extLst>
                <a:ext uri="{FF2B5EF4-FFF2-40B4-BE49-F238E27FC236}">
                  <a16:creationId xmlns:a16="http://schemas.microsoft.com/office/drawing/2014/main" id="{A1A817FB-4A62-4713-BEBD-655FC6FC6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53" name="Line 40">
              <a:extLst>
                <a:ext uri="{FF2B5EF4-FFF2-40B4-BE49-F238E27FC236}">
                  <a16:creationId xmlns:a16="http://schemas.microsoft.com/office/drawing/2014/main" id="{7BF3DE53-3129-4D5D-AF65-05FF359D33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160"/>
              <a:ext cx="72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54" name="Line 41">
              <a:extLst>
                <a:ext uri="{FF2B5EF4-FFF2-40B4-BE49-F238E27FC236}">
                  <a16:creationId xmlns:a16="http://schemas.microsoft.com/office/drawing/2014/main" id="{8AB77191-C89B-4228-B926-DB8A92366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160"/>
              <a:ext cx="48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55" name="Line 42">
              <a:extLst>
                <a:ext uri="{FF2B5EF4-FFF2-40B4-BE49-F238E27FC236}">
                  <a16:creationId xmlns:a16="http://schemas.microsoft.com/office/drawing/2014/main" id="{E81E11BA-6D8F-4007-9349-895D136559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160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56" name="Line 43">
              <a:extLst>
                <a:ext uri="{FF2B5EF4-FFF2-40B4-BE49-F238E27FC236}">
                  <a16:creationId xmlns:a16="http://schemas.microsoft.com/office/drawing/2014/main" id="{27397BCB-82E5-40AB-9C95-BFBFAEDEF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160"/>
              <a:ext cx="28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57" name="Line 44">
              <a:extLst>
                <a:ext uri="{FF2B5EF4-FFF2-40B4-BE49-F238E27FC236}">
                  <a16:creationId xmlns:a16="http://schemas.microsoft.com/office/drawing/2014/main" id="{92844F57-3173-4CDA-9E6B-3D334E2239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2448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58" name="Line 45">
              <a:extLst>
                <a:ext uri="{FF2B5EF4-FFF2-40B4-BE49-F238E27FC236}">
                  <a16:creationId xmlns:a16="http://schemas.microsoft.com/office/drawing/2014/main" id="{EBDCDE01-9FA8-4745-9D27-EF7F0CD4E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44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59" name="Line 46">
              <a:extLst>
                <a:ext uri="{FF2B5EF4-FFF2-40B4-BE49-F238E27FC236}">
                  <a16:creationId xmlns:a16="http://schemas.microsoft.com/office/drawing/2014/main" id="{63DF5884-D40B-415D-B0A9-A94B1703C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448"/>
              <a:ext cx="43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60" name="Line 47">
              <a:extLst>
                <a:ext uri="{FF2B5EF4-FFF2-40B4-BE49-F238E27FC236}">
                  <a16:creationId xmlns:a16="http://schemas.microsoft.com/office/drawing/2014/main" id="{8DE41B1B-4D05-4DCA-A72C-DC8E8D707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448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61" name="Line 48">
              <a:extLst>
                <a:ext uri="{FF2B5EF4-FFF2-40B4-BE49-F238E27FC236}">
                  <a16:creationId xmlns:a16="http://schemas.microsoft.com/office/drawing/2014/main" id="{5DFF7D63-93E4-41FA-BC27-0701CEE520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2736"/>
              <a:ext cx="62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62" name="Line 49">
              <a:extLst>
                <a:ext uri="{FF2B5EF4-FFF2-40B4-BE49-F238E27FC236}">
                  <a16:creationId xmlns:a16="http://schemas.microsoft.com/office/drawing/2014/main" id="{F63D0544-587D-4FA9-ABE7-2EA568218A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736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63" name="Line 50">
              <a:extLst>
                <a:ext uri="{FF2B5EF4-FFF2-40B4-BE49-F238E27FC236}">
                  <a16:creationId xmlns:a16="http://schemas.microsoft.com/office/drawing/2014/main" id="{8BA44DAE-EABA-4C77-A6A6-56983638D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736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64" name="Line 51">
              <a:extLst>
                <a:ext uri="{FF2B5EF4-FFF2-40B4-BE49-F238E27FC236}">
                  <a16:creationId xmlns:a16="http://schemas.microsoft.com/office/drawing/2014/main" id="{28C190F3-C91E-4A30-B3DC-BFE63A23B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02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65" name="Line 52">
              <a:extLst>
                <a:ext uri="{FF2B5EF4-FFF2-40B4-BE49-F238E27FC236}">
                  <a16:creationId xmlns:a16="http://schemas.microsoft.com/office/drawing/2014/main" id="{59122BAC-9319-4831-9195-1839B88B7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02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66" name="Line 53">
              <a:extLst>
                <a:ext uri="{FF2B5EF4-FFF2-40B4-BE49-F238E27FC236}">
                  <a16:creationId xmlns:a16="http://schemas.microsoft.com/office/drawing/2014/main" id="{B44D229F-FAFF-4CFC-9921-24FFC7E3C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02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67" name="Line 54">
              <a:extLst>
                <a:ext uri="{FF2B5EF4-FFF2-40B4-BE49-F238E27FC236}">
                  <a16:creationId xmlns:a16="http://schemas.microsoft.com/office/drawing/2014/main" id="{3D4AD0B3-98F5-4B70-B21C-2297342EE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44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68" name="Line 55">
              <a:extLst>
                <a:ext uri="{FF2B5EF4-FFF2-40B4-BE49-F238E27FC236}">
                  <a16:creationId xmlns:a16="http://schemas.microsoft.com/office/drawing/2014/main" id="{E6CF46F8-0D5F-4D46-B4EB-9EA54E028D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736"/>
              <a:ext cx="57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69" name="Line 56">
              <a:extLst>
                <a:ext uri="{FF2B5EF4-FFF2-40B4-BE49-F238E27FC236}">
                  <a16:creationId xmlns:a16="http://schemas.microsoft.com/office/drawing/2014/main" id="{C42B3578-8636-4235-9DB3-00110410F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736"/>
              <a:ext cx="28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70" name="Line 57">
              <a:extLst>
                <a:ext uri="{FF2B5EF4-FFF2-40B4-BE49-F238E27FC236}">
                  <a16:creationId xmlns:a16="http://schemas.microsoft.com/office/drawing/2014/main" id="{951EE731-FCA5-4486-B134-A0F5787C6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02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71" name="Line 58">
              <a:extLst>
                <a:ext uri="{FF2B5EF4-FFF2-40B4-BE49-F238E27FC236}">
                  <a16:creationId xmlns:a16="http://schemas.microsoft.com/office/drawing/2014/main" id="{9723CB80-805D-4234-9AE6-F519897E51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3024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72" name="Line 59">
              <a:extLst>
                <a:ext uri="{FF2B5EF4-FFF2-40B4-BE49-F238E27FC236}">
                  <a16:creationId xmlns:a16="http://schemas.microsoft.com/office/drawing/2014/main" id="{9DCEEEEE-D4FB-408B-99FF-A24BDCD24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024"/>
              <a:ext cx="28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73" name="Line 60">
              <a:extLst>
                <a:ext uri="{FF2B5EF4-FFF2-40B4-BE49-F238E27FC236}">
                  <a16:creationId xmlns:a16="http://schemas.microsoft.com/office/drawing/2014/main" id="{51585326-F297-4E1A-88ED-3B6952E9C6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3024"/>
              <a:ext cx="19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74" name="Line 61">
              <a:extLst>
                <a:ext uri="{FF2B5EF4-FFF2-40B4-BE49-F238E27FC236}">
                  <a16:creationId xmlns:a16="http://schemas.microsoft.com/office/drawing/2014/main" id="{6B3C18BC-453F-49A6-A98E-7A9134852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024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75" name="Line 62">
              <a:extLst>
                <a:ext uri="{FF2B5EF4-FFF2-40B4-BE49-F238E27FC236}">
                  <a16:creationId xmlns:a16="http://schemas.microsoft.com/office/drawing/2014/main" id="{213DAF79-3537-469B-9216-67762973B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024"/>
              <a:ext cx="52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76" name="AutoShape 63" descr="棕色大理石">
              <a:extLst>
                <a:ext uri="{FF2B5EF4-FFF2-40B4-BE49-F238E27FC236}">
                  <a16:creationId xmlns:a16="http://schemas.microsoft.com/office/drawing/2014/main" id="{759C0AB6-B833-461E-BAB0-BACCF7387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408"/>
              <a:ext cx="1776" cy="288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</a:rPr>
                <a:t>Unix directory</a:t>
              </a:r>
            </a:p>
          </p:txBody>
        </p:sp>
      </p:grpSp>
      <p:sp>
        <p:nvSpPr>
          <p:cNvPr id="13317" name="Text Box 64">
            <a:extLst>
              <a:ext uri="{FF2B5EF4-FFF2-40B4-BE49-F238E27FC236}">
                <a16:creationId xmlns:a16="http://schemas.microsoft.com/office/drawing/2014/main" id="{4C5F785D-22D8-43AC-97AE-B14CCF664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sym typeface="Webdings" panose="05030102010509060703" pitchFamily="18" charset="2"/>
              </a:rPr>
              <a:t>§2  Binary Trees</a:t>
            </a:r>
            <a:endParaRPr lang="en-US" altLang="zh-CN" sz="1800"/>
          </a:p>
        </p:txBody>
      </p:sp>
      <p:sp>
        <p:nvSpPr>
          <p:cNvPr id="13318" name="Text Box 65" descr="再生纸">
            <a:extLst>
              <a:ext uri="{FF2B5EF4-FFF2-40B4-BE49-F238E27FC236}">
                <a16:creationId xmlns:a16="http://schemas.microsoft.com/office/drawing/2014/main" id="{621C7956-3892-4C06-AEF3-B794F819C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11/16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  <p:bldP spid="7373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99D9A4B3-B432-4F9F-B631-DA60B0532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sym typeface="Webdings" panose="05030102010509060703" pitchFamily="18" charset="2"/>
              </a:rPr>
              <a:t>§2  Binary Trees</a:t>
            </a:r>
            <a:endParaRPr lang="en-US" altLang="zh-CN" sz="1800"/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E091DDAE-C47D-43F1-ADD4-1714204B9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"/>
            <a:ext cx="2743200" cy="6324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/usr</a:t>
            </a:r>
          </a:p>
          <a:p>
            <a:pPr eaLnBrk="1" hangingPunct="1"/>
            <a:r>
              <a:rPr lang="en-US" altLang="zh-CN" sz="1400"/>
              <a:t>    mark</a:t>
            </a:r>
          </a:p>
          <a:p>
            <a:pPr eaLnBrk="1" hangingPunct="1"/>
            <a:r>
              <a:rPr lang="en-US" altLang="zh-CN" sz="1400"/>
              <a:t>            book</a:t>
            </a:r>
          </a:p>
          <a:p>
            <a:pPr eaLnBrk="1" hangingPunct="1"/>
            <a:r>
              <a:rPr lang="en-US" altLang="zh-CN" sz="1400"/>
              <a:t>	Ch1.c</a:t>
            </a:r>
          </a:p>
          <a:p>
            <a:pPr eaLnBrk="1" hangingPunct="1"/>
            <a:r>
              <a:rPr lang="en-US" altLang="zh-CN" sz="1400"/>
              <a:t>	Ch2.c</a:t>
            </a:r>
          </a:p>
          <a:p>
            <a:pPr eaLnBrk="1" hangingPunct="1"/>
            <a:r>
              <a:rPr lang="en-US" altLang="zh-CN" sz="1400"/>
              <a:t>	Ch3.c</a:t>
            </a:r>
          </a:p>
          <a:p>
            <a:pPr eaLnBrk="1" hangingPunct="1"/>
            <a:r>
              <a:rPr lang="en-US" altLang="zh-CN" sz="1400"/>
              <a:t>            course</a:t>
            </a:r>
          </a:p>
          <a:p>
            <a:pPr eaLnBrk="1" hangingPunct="1"/>
            <a:r>
              <a:rPr lang="en-US" altLang="zh-CN" sz="1400"/>
              <a:t>	cop3530</a:t>
            </a:r>
          </a:p>
          <a:p>
            <a:pPr eaLnBrk="1" hangingPunct="1"/>
            <a:r>
              <a:rPr lang="en-US" altLang="zh-CN" sz="1400"/>
              <a:t>	          fall96</a:t>
            </a:r>
          </a:p>
          <a:p>
            <a:pPr eaLnBrk="1" hangingPunct="1"/>
            <a:r>
              <a:rPr lang="en-US" altLang="zh-CN" sz="1400"/>
              <a:t>		syl.r</a:t>
            </a:r>
          </a:p>
          <a:p>
            <a:pPr eaLnBrk="1" hangingPunct="1"/>
            <a:r>
              <a:rPr lang="en-US" altLang="zh-CN" sz="1400"/>
              <a:t>	          spr97</a:t>
            </a:r>
          </a:p>
          <a:p>
            <a:pPr eaLnBrk="1" hangingPunct="1"/>
            <a:r>
              <a:rPr lang="en-US" altLang="zh-CN" sz="1400"/>
              <a:t>		syl.r</a:t>
            </a:r>
          </a:p>
          <a:p>
            <a:pPr eaLnBrk="1" hangingPunct="1"/>
            <a:r>
              <a:rPr lang="en-US" altLang="zh-CN" sz="1400"/>
              <a:t>	          sum97</a:t>
            </a:r>
          </a:p>
          <a:p>
            <a:pPr eaLnBrk="1" hangingPunct="1"/>
            <a:r>
              <a:rPr lang="en-US" altLang="zh-CN" sz="1400"/>
              <a:t>		syl.r</a:t>
            </a:r>
          </a:p>
          <a:p>
            <a:pPr eaLnBrk="1" hangingPunct="1"/>
            <a:r>
              <a:rPr lang="en-US" altLang="zh-CN" sz="1400"/>
              <a:t>            hw.c</a:t>
            </a:r>
          </a:p>
          <a:p>
            <a:pPr eaLnBrk="1" hangingPunct="1"/>
            <a:r>
              <a:rPr lang="en-US" altLang="zh-CN" sz="1400"/>
              <a:t>    alex</a:t>
            </a:r>
          </a:p>
          <a:p>
            <a:pPr eaLnBrk="1" hangingPunct="1"/>
            <a:r>
              <a:rPr lang="en-US" altLang="zh-CN" sz="1400"/>
              <a:t>            hw.c</a:t>
            </a:r>
          </a:p>
          <a:p>
            <a:pPr eaLnBrk="1" hangingPunct="1"/>
            <a:r>
              <a:rPr lang="en-US" altLang="zh-CN" sz="1400"/>
              <a:t>    bill</a:t>
            </a:r>
          </a:p>
          <a:p>
            <a:pPr eaLnBrk="1" hangingPunct="1"/>
            <a:r>
              <a:rPr lang="en-US" altLang="zh-CN" sz="1400"/>
              <a:t>            work</a:t>
            </a:r>
          </a:p>
          <a:p>
            <a:pPr eaLnBrk="1" hangingPunct="1"/>
            <a:r>
              <a:rPr lang="en-US" altLang="zh-CN" sz="1400"/>
              <a:t>            course</a:t>
            </a:r>
          </a:p>
          <a:p>
            <a:pPr eaLnBrk="1" hangingPunct="1"/>
            <a:r>
              <a:rPr lang="en-US" altLang="zh-CN" sz="1400"/>
              <a:t>	cop3212</a:t>
            </a:r>
          </a:p>
          <a:p>
            <a:pPr eaLnBrk="1" hangingPunct="1"/>
            <a:r>
              <a:rPr lang="en-US" altLang="zh-CN" sz="1400"/>
              <a:t>	          fall96</a:t>
            </a:r>
          </a:p>
          <a:p>
            <a:pPr eaLnBrk="1" hangingPunct="1"/>
            <a:r>
              <a:rPr lang="en-US" altLang="zh-CN" sz="1400"/>
              <a:t>		grades</a:t>
            </a:r>
          </a:p>
          <a:p>
            <a:pPr eaLnBrk="1" hangingPunct="1"/>
            <a:r>
              <a:rPr lang="en-US" altLang="zh-CN" sz="1400"/>
              <a:t>		p1.r</a:t>
            </a:r>
          </a:p>
          <a:p>
            <a:pPr eaLnBrk="1" hangingPunct="1"/>
            <a:r>
              <a:rPr lang="en-US" altLang="zh-CN" sz="1400"/>
              <a:t>		p2.r</a:t>
            </a:r>
          </a:p>
          <a:p>
            <a:pPr eaLnBrk="1" hangingPunct="1"/>
            <a:r>
              <a:rPr lang="en-US" altLang="zh-CN" sz="1400"/>
              <a:t>	          fall97</a:t>
            </a:r>
          </a:p>
          <a:p>
            <a:pPr eaLnBrk="1" hangingPunct="1"/>
            <a:r>
              <a:rPr lang="en-US" altLang="zh-CN" sz="1400"/>
              <a:t>		p2.r</a:t>
            </a:r>
          </a:p>
          <a:p>
            <a:pPr eaLnBrk="1" hangingPunct="1"/>
            <a:r>
              <a:rPr lang="en-US" altLang="zh-CN" sz="1400"/>
              <a:t>		p1.r</a:t>
            </a:r>
          </a:p>
          <a:p>
            <a:pPr eaLnBrk="1" hangingPunct="1"/>
            <a:r>
              <a:rPr lang="en-US" altLang="zh-CN" sz="1400"/>
              <a:t>		grades</a:t>
            </a:r>
          </a:p>
        </p:txBody>
      </p:sp>
      <p:sp>
        <p:nvSpPr>
          <p:cNvPr id="74757" name="AutoShape 5">
            <a:extLst>
              <a:ext uri="{FF2B5EF4-FFF2-40B4-BE49-F238E27FC236}">
                <a16:creationId xmlns:a16="http://schemas.microsoft.com/office/drawing/2014/main" id="{E2CE7FDC-DF04-4929-B5B1-1650D23C7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81000"/>
            <a:ext cx="4953000" cy="2971800"/>
          </a:xfrm>
          <a:prstGeom prst="foldedCorner">
            <a:avLst>
              <a:gd name="adj" fmla="val 869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static void</a:t>
            </a:r>
            <a:r>
              <a:rPr lang="en-US" altLang="zh-CN" sz="1800">
                <a:latin typeface="Arial" panose="020B0604020202020204" pitchFamily="34" charset="0"/>
              </a:rPr>
              <a:t>  ListDir ( DirOrFile D, int Depth )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 ( D is a legitimate entry )   {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PrintName (D, Depth );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800">
                <a:latin typeface="Arial" panose="020B0604020202020204" pitchFamily="34" charset="0"/>
              </a:rPr>
              <a:t>( D is a directory )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>
                <a:latin typeface="Arial" panose="020B0604020202020204" pitchFamily="34" charset="0"/>
              </a:rPr>
              <a:t> (each child C of D )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        ListDir ( C, Depth + 1 );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}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}</a:t>
            </a:r>
            <a:endParaRPr lang="en-US" altLang="zh-CN"/>
          </a:p>
        </p:txBody>
      </p:sp>
      <p:sp>
        <p:nvSpPr>
          <p:cNvPr id="74758" name="AutoShape 6" descr="再生纸">
            <a:extLst>
              <a:ext uri="{FF2B5EF4-FFF2-40B4-BE49-F238E27FC236}">
                <a16:creationId xmlns:a16="http://schemas.microsoft.com/office/drawing/2014/main" id="{B80B287C-EF2D-411D-8395-E9ECC8143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581400"/>
            <a:ext cx="4800600" cy="2667000"/>
          </a:xfrm>
          <a:prstGeom prst="roundRect">
            <a:avLst>
              <a:gd name="adj" fmla="val 7144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6000" tIns="82800" rIns="126000" bIns="82800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hlink"/>
                </a:solidFill>
              </a:rPr>
              <a:t>Note:</a:t>
            </a:r>
            <a:r>
              <a:rPr lang="en-US" altLang="zh-CN" sz="2000"/>
              <a:t> 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</a:rPr>
              <a:t>Depth</a:t>
            </a:r>
            <a:r>
              <a:rPr lang="en-US" altLang="zh-CN" sz="2000"/>
              <a:t> is an internal variable and must not be seen by the user of this routine.  One solution is to define another interface function as the following: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>
                <a:latin typeface="Arial" panose="020B0604020202020204" pitchFamily="34" charset="0"/>
              </a:rPr>
              <a:t> ListDirectory ( DirOrFile  D )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1800">
                <a:latin typeface="Arial" panose="020B0604020202020204" pitchFamily="34" charset="0"/>
              </a:rPr>
              <a:t>{	ListDir( D, 0 );                 }</a:t>
            </a:r>
          </a:p>
        </p:txBody>
      </p:sp>
      <p:sp>
        <p:nvSpPr>
          <p:cNvPr id="74759" name="Text Box 7" descr="再生纸">
            <a:extLst>
              <a:ext uri="{FF2B5EF4-FFF2-40B4-BE49-F238E27FC236}">
                <a16:creationId xmlns:a16="http://schemas.microsoft.com/office/drawing/2014/main" id="{5CFA5713-2E6B-4D66-8517-7A0DE7FAD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19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i="1"/>
              <a:t>T </a:t>
            </a:r>
            <a:r>
              <a:rPr lang="en-US" altLang="zh-CN"/>
              <a:t>( </a:t>
            </a:r>
            <a:r>
              <a:rPr lang="en-US" altLang="zh-CN" i="1"/>
              <a:t>N </a:t>
            </a:r>
            <a:r>
              <a:rPr lang="en-US" altLang="zh-CN"/>
              <a:t>) = O( </a:t>
            </a:r>
            <a:r>
              <a:rPr lang="en-US" altLang="zh-CN" i="1"/>
              <a:t>N </a:t>
            </a:r>
            <a:r>
              <a:rPr lang="en-US" altLang="zh-CN"/>
              <a:t>)</a:t>
            </a:r>
            <a:endParaRPr lang="en-US" altLang="zh-CN" i="1"/>
          </a:p>
        </p:txBody>
      </p:sp>
      <p:sp>
        <p:nvSpPr>
          <p:cNvPr id="14343" name="Text Box 8" descr="再生纸">
            <a:extLst>
              <a:ext uri="{FF2B5EF4-FFF2-40B4-BE49-F238E27FC236}">
                <a16:creationId xmlns:a16="http://schemas.microsoft.com/office/drawing/2014/main" id="{23052D3E-675B-421F-9EBD-0200705AF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12/16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nimBg="1" autoUpdateAnimBg="0"/>
      <p:bldP spid="74757" grpId="0" animBg="1" autoUpdateAnimBg="0"/>
      <p:bldP spid="74758" grpId="0" animBg="1" autoUpdateAnimBg="0"/>
      <p:bldP spid="7475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BF568A49-A62C-484A-9632-97A9E1A51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sym typeface="Webdings" panose="05030102010509060703" pitchFamily="18" charset="2"/>
              </a:rPr>
              <a:t>§2  Binary Trees</a:t>
            </a:r>
            <a:endParaRPr lang="en-US" altLang="zh-CN" sz="1800"/>
          </a:p>
        </p:txBody>
      </p:sp>
      <p:sp>
        <p:nvSpPr>
          <p:cNvPr id="75780" name="Rectangle 4" descr="再生纸">
            <a:extLst>
              <a:ext uri="{FF2B5EF4-FFF2-40B4-BE49-F238E27FC236}">
                <a16:creationId xmlns:a16="http://schemas.microsoft.com/office/drawing/2014/main" id="{8774B0AA-3CB8-4120-97F4-1AE7E4B27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MS Hei" pitchFamily="49" charset="-122"/>
              </a:rPr>
              <a:t>〖</a:t>
            </a:r>
            <a:r>
              <a:rPr lang="en-US" altLang="zh-CN"/>
              <a:t>Example</a:t>
            </a:r>
            <a:r>
              <a:rPr lang="en-US" altLang="zh-CN">
                <a:ea typeface="MS Hei" pitchFamily="49" charset="-122"/>
              </a:rPr>
              <a:t>〗 Calculating the size of a directory.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45739351-E196-4DF0-AC3B-D0B6C3557C8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685800"/>
            <a:ext cx="7543800" cy="3276600"/>
            <a:chOff x="432" y="864"/>
            <a:chExt cx="4752" cy="2064"/>
          </a:xfrm>
        </p:grpSpPr>
        <p:sp>
          <p:nvSpPr>
            <p:cNvPr id="15369" name="Text Box 6" descr="再生纸">
              <a:extLst>
                <a:ext uri="{FF2B5EF4-FFF2-40B4-BE49-F238E27FC236}">
                  <a16:creationId xmlns:a16="http://schemas.microsoft.com/office/drawing/2014/main" id="{BFA3AB34-E205-4BBA-B616-092684359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86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/usr</a:t>
              </a:r>
            </a:p>
          </p:txBody>
        </p:sp>
        <p:sp>
          <p:nvSpPr>
            <p:cNvPr id="15370" name="Text Box 7" descr="再生纸">
              <a:extLst>
                <a:ext uri="{FF2B5EF4-FFF2-40B4-BE49-F238E27FC236}">
                  <a16:creationId xmlns:a16="http://schemas.microsoft.com/office/drawing/2014/main" id="{C9BBC9DE-E100-4337-BF2D-4B3EA9BF4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152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mark</a:t>
              </a:r>
            </a:p>
          </p:txBody>
        </p:sp>
        <p:sp>
          <p:nvSpPr>
            <p:cNvPr id="15371" name="Text Box 8" descr="再生纸">
              <a:extLst>
                <a:ext uri="{FF2B5EF4-FFF2-40B4-BE49-F238E27FC236}">
                  <a16:creationId xmlns:a16="http://schemas.microsoft.com/office/drawing/2014/main" id="{14703AC9-4C06-4101-897D-7C397F6A4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152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alex</a:t>
              </a:r>
            </a:p>
          </p:txBody>
        </p:sp>
        <p:sp>
          <p:nvSpPr>
            <p:cNvPr id="15372" name="Text Box 9" descr="再生纸">
              <a:extLst>
                <a:ext uri="{FF2B5EF4-FFF2-40B4-BE49-F238E27FC236}">
                  <a16:creationId xmlns:a16="http://schemas.microsoft.com/office/drawing/2014/main" id="{2FDE06ED-C72F-46F5-8182-38E96460D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152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bill</a:t>
              </a:r>
            </a:p>
          </p:txBody>
        </p:sp>
        <p:sp>
          <p:nvSpPr>
            <p:cNvPr id="15373" name="Text Box 10" descr="再生纸">
              <a:extLst>
                <a:ext uri="{FF2B5EF4-FFF2-40B4-BE49-F238E27FC236}">
                  <a16:creationId xmlns:a16="http://schemas.microsoft.com/office/drawing/2014/main" id="{37CF9287-FB13-4796-926F-E19C60BC8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44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book</a:t>
              </a:r>
            </a:p>
          </p:txBody>
        </p:sp>
        <p:sp>
          <p:nvSpPr>
            <p:cNvPr id="15374" name="Text Box 11" descr="再生纸">
              <a:extLst>
                <a:ext uri="{FF2B5EF4-FFF2-40B4-BE49-F238E27FC236}">
                  <a16:creationId xmlns:a16="http://schemas.microsoft.com/office/drawing/2014/main" id="{86C878A2-5070-4E23-825A-4C1FF28C9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44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course</a:t>
              </a:r>
            </a:p>
          </p:txBody>
        </p:sp>
        <p:sp>
          <p:nvSpPr>
            <p:cNvPr id="15375" name="Text Box 12" descr="再生纸">
              <a:extLst>
                <a:ext uri="{FF2B5EF4-FFF2-40B4-BE49-F238E27FC236}">
                  <a16:creationId xmlns:a16="http://schemas.microsoft.com/office/drawing/2014/main" id="{47509B7E-5A41-4E17-BE6A-5348DEBDB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44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hw.c</a:t>
              </a:r>
            </a:p>
          </p:txBody>
        </p:sp>
        <p:sp>
          <p:nvSpPr>
            <p:cNvPr id="15376" name="Text Box 13" descr="再生纸">
              <a:extLst>
                <a:ext uri="{FF2B5EF4-FFF2-40B4-BE49-F238E27FC236}">
                  <a16:creationId xmlns:a16="http://schemas.microsoft.com/office/drawing/2014/main" id="{A46B5F7D-23ED-4CB3-9524-73089F23A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44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hw.c</a:t>
              </a:r>
            </a:p>
          </p:txBody>
        </p:sp>
        <p:sp>
          <p:nvSpPr>
            <p:cNvPr id="15377" name="Text Box 14" descr="再生纸">
              <a:extLst>
                <a:ext uri="{FF2B5EF4-FFF2-40B4-BE49-F238E27FC236}">
                  <a16:creationId xmlns:a16="http://schemas.microsoft.com/office/drawing/2014/main" id="{27D8D645-4E8E-419F-A41B-FB57983A7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44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course</a:t>
              </a:r>
            </a:p>
          </p:txBody>
        </p:sp>
        <p:sp>
          <p:nvSpPr>
            <p:cNvPr id="15378" name="Text Box 15" descr="再生纸">
              <a:extLst>
                <a:ext uri="{FF2B5EF4-FFF2-40B4-BE49-F238E27FC236}">
                  <a16:creationId xmlns:a16="http://schemas.microsoft.com/office/drawing/2014/main" id="{60947F7E-2EFC-430F-BD3F-738D2AAFC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44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work</a:t>
              </a:r>
            </a:p>
          </p:txBody>
        </p:sp>
        <p:sp>
          <p:nvSpPr>
            <p:cNvPr id="15379" name="Text Box 16" descr="再生纸">
              <a:extLst>
                <a:ext uri="{FF2B5EF4-FFF2-40B4-BE49-F238E27FC236}">
                  <a16:creationId xmlns:a16="http://schemas.microsoft.com/office/drawing/2014/main" id="{DFF5E7C1-657C-4279-AC75-05FC4E527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728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ch1.c</a:t>
              </a:r>
            </a:p>
          </p:txBody>
        </p:sp>
        <p:sp>
          <p:nvSpPr>
            <p:cNvPr id="15380" name="Text Box 17" descr="再生纸">
              <a:extLst>
                <a:ext uri="{FF2B5EF4-FFF2-40B4-BE49-F238E27FC236}">
                  <a16:creationId xmlns:a16="http://schemas.microsoft.com/office/drawing/2014/main" id="{E05120E9-A052-45B0-A359-CDE5C7791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728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ch2.c</a:t>
              </a:r>
            </a:p>
          </p:txBody>
        </p:sp>
        <p:sp>
          <p:nvSpPr>
            <p:cNvPr id="15381" name="Text Box 18" descr="再生纸">
              <a:extLst>
                <a:ext uri="{FF2B5EF4-FFF2-40B4-BE49-F238E27FC236}">
                  <a16:creationId xmlns:a16="http://schemas.microsoft.com/office/drawing/2014/main" id="{196B16DB-D11E-4A46-938B-1E410D434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728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ch3.c</a:t>
              </a:r>
            </a:p>
          </p:txBody>
        </p:sp>
        <p:sp>
          <p:nvSpPr>
            <p:cNvPr id="15382" name="Text Box 19" descr="再生纸">
              <a:extLst>
                <a:ext uri="{FF2B5EF4-FFF2-40B4-BE49-F238E27FC236}">
                  <a16:creationId xmlns:a16="http://schemas.microsoft.com/office/drawing/2014/main" id="{F0057D23-3E78-407B-BA8F-8828A16DEA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728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cop3530</a:t>
              </a:r>
            </a:p>
          </p:txBody>
        </p:sp>
        <p:sp>
          <p:nvSpPr>
            <p:cNvPr id="15383" name="Text Box 20" descr="再生纸">
              <a:extLst>
                <a:ext uri="{FF2B5EF4-FFF2-40B4-BE49-F238E27FC236}">
                  <a16:creationId xmlns:a16="http://schemas.microsoft.com/office/drawing/2014/main" id="{4ED5737F-8E00-493E-B5B9-FF0B7DE6A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016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fall96</a:t>
              </a:r>
            </a:p>
          </p:txBody>
        </p:sp>
        <p:sp>
          <p:nvSpPr>
            <p:cNvPr id="15384" name="Text Box 21" descr="再生纸">
              <a:extLst>
                <a:ext uri="{FF2B5EF4-FFF2-40B4-BE49-F238E27FC236}">
                  <a16:creationId xmlns:a16="http://schemas.microsoft.com/office/drawing/2014/main" id="{5545C2A5-FACA-47D6-809B-6E25FD363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016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spr97</a:t>
              </a:r>
            </a:p>
          </p:txBody>
        </p:sp>
        <p:sp>
          <p:nvSpPr>
            <p:cNvPr id="15385" name="Text Box 22" descr="再生纸">
              <a:extLst>
                <a:ext uri="{FF2B5EF4-FFF2-40B4-BE49-F238E27FC236}">
                  <a16:creationId xmlns:a16="http://schemas.microsoft.com/office/drawing/2014/main" id="{3C7EEEC8-89AD-422E-9DA7-9C54861F1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16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sum97</a:t>
              </a:r>
            </a:p>
          </p:txBody>
        </p:sp>
        <p:sp>
          <p:nvSpPr>
            <p:cNvPr id="15386" name="Text Box 23" descr="再生纸">
              <a:extLst>
                <a:ext uri="{FF2B5EF4-FFF2-40B4-BE49-F238E27FC236}">
                  <a16:creationId xmlns:a16="http://schemas.microsoft.com/office/drawing/2014/main" id="{A2A013CF-64EC-4080-987F-2C0098347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30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syl.r</a:t>
              </a:r>
            </a:p>
          </p:txBody>
        </p:sp>
        <p:sp>
          <p:nvSpPr>
            <p:cNvPr id="15387" name="Text Box 24" descr="再生纸">
              <a:extLst>
                <a:ext uri="{FF2B5EF4-FFF2-40B4-BE49-F238E27FC236}">
                  <a16:creationId xmlns:a16="http://schemas.microsoft.com/office/drawing/2014/main" id="{9317E119-38A9-4E2F-962E-1809D17B6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30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syl.r</a:t>
              </a:r>
            </a:p>
          </p:txBody>
        </p:sp>
        <p:sp>
          <p:nvSpPr>
            <p:cNvPr id="15388" name="Text Box 25" descr="再生纸">
              <a:extLst>
                <a:ext uri="{FF2B5EF4-FFF2-40B4-BE49-F238E27FC236}">
                  <a16:creationId xmlns:a16="http://schemas.microsoft.com/office/drawing/2014/main" id="{C7BC325C-D691-476D-B1B6-4768C9D90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30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syl.r</a:t>
              </a:r>
            </a:p>
          </p:txBody>
        </p:sp>
        <p:sp>
          <p:nvSpPr>
            <p:cNvPr id="15389" name="Text Box 26" descr="再生纸">
              <a:extLst>
                <a:ext uri="{FF2B5EF4-FFF2-40B4-BE49-F238E27FC236}">
                  <a16:creationId xmlns:a16="http://schemas.microsoft.com/office/drawing/2014/main" id="{D61E7A04-F15C-4497-839D-97D7F2358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728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cop3212</a:t>
              </a:r>
            </a:p>
          </p:txBody>
        </p:sp>
        <p:sp>
          <p:nvSpPr>
            <p:cNvPr id="15390" name="Text Box 27" descr="再生纸">
              <a:extLst>
                <a:ext uri="{FF2B5EF4-FFF2-40B4-BE49-F238E27FC236}">
                  <a16:creationId xmlns:a16="http://schemas.microsoft.com/office/drawing/2014/main" id="{FC8F7A7F-F21B-4AED-9B2B-3790E07E5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016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fall96</a:t>
              </a:r>
            </a:p>
          </p:txBody>
        </p:sp>
        <p:sp>
          <p:nvSpPr>
            <p:cNvPr id="15391" name="Text Box 28" descr="再生纸">
              <a:extLst>
                <a:ext uri="{FF2B5EF4-FFF2-40B4-BE49-F238E27FC236}">
                  <a16:creationId xmlns:a16="http://schemas.microsoft.com/office/drawing/2014/main" id="{3AF61D95-CC59-43B3-B4C6-7B7552A65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016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hlink"/>
                  </a:solidFill>
                </a:rPr>
                <a:t>fall97</a:t>
              </a:r>
            </a:p>
          </p:txBody>
        </p:sp>
        <p:sp>
          <p:nvSpPr>
            <p:cNvPr id="15392" name="Text Box 29" descr="再生纸">
              <a:extLst>
                <a:ext uri="{FF2B5EF4-FFF2-40B4-BE49-F238E27FC236}">
                  <a16:creationId xmlns:a16="http://schemas.microsoft.com/office/drawing/2014/main" id="{CE9FA2EF-7D59-4548-A5BB-7B759A3BD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304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grades</a:t>
              </a:r>
            </a:p>
          </p:txBody>
        </p:sp>
        <p:sp>
          <p:nvSpPr>
            <p:cNvPr id="15393" name="Text Box 30" descr="再生纸">
              <a:extLst>
                <a:ext uri="{FF2B5EF4-FFF2-40B4-BE49-F238E27FC236}">
                  <a16:creationId xmlns:a16="http://schemas.microsoft.com/office/drawing/2014/main" id="{801FC8AE-73D2-47FA-A7DC-6E16462E1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304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grades</a:t>
              </a:r>
            </a:p>
          </p:txBody>
        </p:sp>
        <p:sp>
          <p:nvSpPr>
            <p:cNvPr id="15394" name="Text Box 31" descr="再生纸">
              <a:extLst>
                <a:ext uri="{FF2B5EF4-FFF2-40B4-BE49-F238E27FC236}">
                  <a16:creationId xmlns:a16="http://schemas.microsoft.com/office/drawing/2014/main" id="{DD73B296-0D02-4F75-A385-7D7E7E011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30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p1.r</a:t>
              </a:r>
            </a:p>
          </p:txBody>
        </p:sp>
        <p:sp>
          <p:nvSpPr>
            <p:cNvPr id="15395" name="Text Box 32" descr="再生纸">
              <a:extLst>
                <a:ext uri="{FF2B5EF4-FFF2-40B4-BE49-F238E27FC236}">
                  <a16:creationId xmlns:a16="http://schemas.microsoft.com/office/drawing/2014/main" id="{044EF508-42B0-423F-BB3F-62A41B68C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30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p2.r</a:t>
              </a:r>
            </a:p>
          </p:txBody>
        </p:sp>
        <p:sp>
          <p:nvSpPr>
            <p:cNvPr id="15396" name="Text Box 33" descr="再生纸">
              <a:extLst>
                <a:ext uri="{FF2B5EF4-FFF2-40B4-BE49-F238E27FC236}">
                  <a16:creationId xmlns:a16="http://schemas.microsoft.com/office/drawing/2014/main" id="{D350332F-83BB-4475-B396-8729A496DA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30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p1.r</a:t>
              </a:r>
            </a:p>
          </p:txBody>
        </p:sp>
        <p:sp>
          <p:nvSpPr>
            <p:cNvPr id="15397" name="Text Box 34" descr="再生纸">
              <a:extLst>
                <a:ext uri="{FF2B5EF4-FFF2-40B4-BE49-F238E27FC236}">
                  <a16:creationId xmlns:a16="http://schemas.microsoft.com/office/drawing/2014/main" id="{A2007B72-D219-4341-B943-D2EEB6AB6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30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p2.r</a:t>
              </a:r>
            </a:p>
          </p:txBody>
        </p:sp>
        <p:sp>
          <p:nvSpPr>
            <p:cNvPr id="15398" name="Line 35">
              <a:extLst>
                <a:ext uri="{FF2B5EF4-FFF2-40B4-BE49-F238E27FC236}">
                  <a16:creationId xmlns:a16="http://schemas.microsoft.com/office/drawing/2014/main" id="{2370C0FD-2E42-4E36-AA2C-A8C63937E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056"/>
              <a:ext cx="0" cy="1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399" name="Line 36">
              <a:extLst>
                <a:ext uri="{FF2B5EF4-FFF2-40B4-BE49-F238E27FC236}">
                  <a16:creationId xmlns:a16="http://schemas.microsoft.com/office/drawing/2014/main" id="{D12E228C-6270-449C-9BEE-D99D2F53E0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1056"/>
              <a:ext cx="91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00" name="Line 37">
              <a:extLst>
                <a:ext uri="{FF2B5EF4-FFF2-40B4-BE49-F238E27FC236}">
                  <a16:creationId xmlns:a16="http://schemas.microsoft.com/office/drawing/2014/main" id="{6E18F59E-BC36-4EB0-8657-C26870B29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056"/>
              <a:ext cx="67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01" name="Line 38">
              <a:extLst>
                <a:ext uri="{FF2B5EF4-FFF2-40B4-BE49-F238E27FC236}">
                  <a16:creationId xmlns:a16="http://schemas.microsoft.com/office/drawing/2014/main" id="{BEC30B39-2DC5-40AC-B643-4B644A6F5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3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02" name="Line 39">
              <a:extLst>
                <a:ext uri="{FF2B5EF4-FFF2-40B4-BE49-F238E27FC236}">
                  <a16:creationId xmlns:a16="http://schemas.microsoft.com/office/drawing/2014/main" id="{D9703F05-1C0D-42EF-B995-33209564B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3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03" name="Line 40">
              <a:extLst>
                <a:ext uri="{FF2B5EF4-FFF2-40B4-BE49-F238E27FC236}">
                  <a16:creationId xmlns:a16="http://schemas.microsoft.com/office/drawing/2014/main" id="{C1AA8289-E0CB-44B4-B694-4417A540EB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344"/>
              <a:ext cx="72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04" name="Line 41">
              <a:extLst>
                <a:ext uri="{FF2B5EF4-FFF2-40B4-BE49-F238E27FC236}">
                  <a16:creationId xmlns:a16="http://schemas.microsoft.com/office/drawing/2014/main" id="{02C8462A-219F-4430-8969-556B9C052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344"/>
              <a:ext cx="48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05" name="Line 42">
              <a:extLst>
                <a:ext uri="{FF2B5EF4-FFF2-40B4-BE49-F238E27FC236}">
                  <a16:creationId xmlns:a16="http://schemas.microsoft.com/office/drawing/2014/main" id="{71A2CEBA-5181-4428-8BB1-28865A69A2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1344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06" name="Line 43">
              <a:extLst>
                <a:ext uri="{FF2B5EF4-FFF2-40B4-BE49-F238E27FC236}">
                  <a16:creationId xmlns:a16="http://schemas.microsoft.com/office/drawing/2014/main" id="{CD71C2BF-0869-44CC-AD4D-F10654D3E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344"/>
              <a:ext cx="28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07" name="Line 44">
              <a:extLst>
                <a:ext uri="{FF2B5EF4-FFF2-40B4-BE49-F238E27FC236}">
                  <a16:creationId xmlns:a16="http://schemas.microsoft.com/office/drawing/2014/main" id="{0D9EBCDE-9322-474F-9E35-FDBF5943E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1632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08" name="Line 45">
              <a:extLst>
                <a:ext uri="{FF2B5EF4-FFF2-40B4-BE49-F238E27FC236}">
                  <a16:creationId xmlns:a16="http://schemas.microsoft.com/office/drawing/2014/main" id="{F67A4A19-8E4F-4570-AB5B-F7B343D63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632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09" name="Line 46">
              <a:extLst>
                <a:ext uri="{FF2B5EF4-FFF2-40B4-BE49-F238E27FC236}">
                  <a16:creationId xmlns:a16="http://schemas.microsoft.com/office/drawing/2014/main" id="{1E8369A1-AB41-4D19-AAF7-FD85FB6C5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632"/>
              <a:ext cx="43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10" name="Line 47">
              <a:extLst>
                <a:ext uri="{FF2B5EF4-FFF2-40B4-BE49-F238E27FC236}">
                  <a16:creationId xmlns:a16="http://schemas.microsoft.com/office/drawing/2014/main" id="{B36239DA-8014-4088-8680-15BBDB200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32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11" name="Line 48">
              <a:extLst>
                <a:ext uri="{FF2B5EF4-FFF2-40B4-BE49-F238E27FC236}">
                  <a16:creationId xmlns:a16="http://schemas.microsoft.com/office/drawing/2014/main" id="{AB732AAD-708A-4C7C-8F04-3430CB2259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1920"/>
              <a:ext cx="62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12" name="Line 49">
              <a:extLst>
                <a:ext uri="{FF2B5EF4-FFF2-40B4-BE49-F238E27FC236}">
                  <a16:creationId xmlns:a16="http://schemas.microsoft.com/office/drawing/2014/main" id="{77346C73-281F-4815-93FE-C42237225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192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13" name="Line 50">
              <a:extLst>
                <a:ext uri="{FF2B5EF4-FFF2-40B4-BE49-F238E27FC236}">
                  <a16:creationId xmlns:a16="http://schemas.microsoft.com/office/drawing/2014/main" id="{5A1858C5-27D0-499F-A0B2-AB8A5B967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20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14" name="Line 51">
              <a:extLst>
                <a:ext uri="{FF2B5EF4-FFF2-40B4-BE49-F238E27FC236}">
                  <a16:creationId xmlns:a16="http://schemas.microsoft.com/office/drawing/2014/main" id="{F768247D-4F5C-4B75-8B2C-0CB725281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20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15" name="Line 52">
              <a:extLst>
                <a:ext uri="{FF2B5EF4-FFF2-40B4-BE49-F238E27FC236}">
                  <a16:creationId xmlns:a16="http://schemas.microsoft.com/office/drawing/2014/main" id="{BA63E7B3-D542-47AC-9EEA-1180F6AE2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20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16" name="Line 53">
              <a:extLst>
                <a:ext uri="{FF2B5EF4-FFF2-40B4-BE49-F238E27FC236}">
                  <a16:creationId xmlns:a16="http://schemas.microsoft.com/office/drawing/2014/main" id="{76800159-EC05-4438-9459-A120CF90A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20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17" name="Line 54">
              <a:extLst>
                <a:ext uri="{FF2B5EF4-FFF2-40B4-BE49-F238E27FC236}">
                  <a16:creationId xmlns:a16="http://schemas.microsoft.com/office/drawing/2014/main" id="{D27D38EE-7FDB-4BE6-9B18-16C6CED3A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63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18" name="Line 55">
              <a:extLst>
                <a:ext uri="{FF2B5EF4-FFF2-40B4-BE49-F238E27FC236}">
                  <a16:creationId xmlns:a16="http://schemas.microsoft.com/office/drawing/2014/main" id="{9E264F69-FAE0-4DCC-80DE-7BE77E8D48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1920"/>
              <a:ext cx="57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19" name="Line 56">
              <a:extLst>
                <a:ext uri="{FF2B5EF4-FFF2-40B4-BE49-F238E27FC236}">
                  <a16:creationId xmlns:a16="http://schemas.microsoft.com/office/drawing/2014/main" id="{EC786961-830F-4F0A-AA1A-92376F8AA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920"/>
              <a:ext cx="28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20" name="Line 57">
              <a:extLst>
                <a:ext uri="{FF2B5EF4-FFF2-40B4-BE49-F238E27FC236}">
                  <a16:creationId xmlns:a16="http://schemas.microsoft.com/office/drawing/2014/main" id="{69CD7EC9-CEF7-4999-8F09-27A1F5A2D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20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21" name="Line 58">
              <a:extLst>
                <a:ext uri="{FF2B5EF4-FFF2-40B4-BE49-F238E27FC236}">
                  <a16:creationId xmlns:a16="http://schemas.microsoft.com/office/drawing/2014/main" id="{1B615322-1E2F-40DF-B661-4072FC9CD6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2208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22" name="Line 59">
              <a:extLst>
                <a:ext uri="{FF2B5EF4-FFF2-40B4-BE49-F238E27FC236}">
                  <a16:creationId xmlns:a16="http://schemas.microsoft.com/office/drawing/2014/main" id="{56C7699E-CC28-4C50-AD45-759AFCC95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208"/>
              <a:ext cx="28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23" name="Line 60">
              <a:extLst>
                <a:ext uri="{FF2B5EF4-FFF2-40B4-BE49-F238E27FC236}">
                  <a16:creationId xmlns:a16="http://schemas.microsoft.com/office/drawing/2014/main" id="{4E30E41C-C474-45C8-8115-263078B50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208"/>
              <a:ext cx="19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24" name="Line 61">
              <a:extLst>
                <a:ext uri="{FF2B5EF4-FFF2-40B4-BE49-F238E27FC236}">
                  <a16:creationId xmlns:a16="http://schemas.microsoft.com/office/drawing/2014/main" id="{77EDBE17-0D4C-4CB9-AED8-6D2F67968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08"/>
              <a:ext cx="19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25" name="Line 62">
              <a:extLst>
                <a:ext uri="{FF2B5EF4-FFF2-40B4-BE49-F238E27FC236}">
                  <a16:creationId xmlns:a16="http://schemas.microsoft.com/office/drawing/2014/main" id="{7D47AAD9-412C-4778-A11C-B4B527685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08"/>
              <a:ext cx="62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426" name="AutoShape 63" descr="棕色大理石">
              <a:extLst>
                <a:ext uri="{FF2B5EF4-FFF2-40B4-BE49-F238E27FC236}">
                  <a16:creationId xmlns:a16="http://schemas.microsoft.com/office/drawing/2014/main" id="{326F56B7-E27A-4C91-A162-E02FDF559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40"/>
              <a:ext cx="2400" cy="288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</a:rPr>
                <a:t>Unix directory with file sizes</a:t>
              </a:r>
            </a:p>
          </p:txBody>
        </p:sp>
        <p:sp>
          <p:nvSpPr>
            <p:cNvPr id="15427" name="Rectangle 64">
              <a:extLst>
                <a:ext uri="{FF2B5EF4-FFF2-40B4-BE49-F238E27FC236}">
                  <a16:creationId xmlns:a16="http://schemas.microsoft.com/office/drawing/2014/main" id="{08A7A960-DFAE-471B-94E4-60768C706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912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28" name="Rectangle 65">
              <a:extLst>
                <a:ext uri="{FF2B5EF4-FFF2-40B4-BE49-F238E27FC236}">
                  <a16:creationId xmlns:a16="http://schemas.microsoft.com/office/drawing/2014/main" id="{4626C5D7-883A-46CE-82D6-7187C3D62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200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29" name="Rectangle 66">
              <a:extLst>
                <a:ext uri="{FF2B5EF4-FFF2-40B4-BE49-F238E27FC236}">
                  <a16:creationId xmlns:a16="http://schemas.microsoft.com/office/drawing/2014/main" id="{15B5F26E-3C81-489A-A3AE-7D207C53E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200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30" name="Rectangle 67">
              <a:extLst>
                <a:ext uri="{FF2B5EF4-FFF2-40B4-BE49-F238E27FC236}">
                  <a16:creationId xmlns:a16="http://schemas.microsoft.com/office/drawing/2014/main" id="{4A4E43E0-4DE2-4C1B-ADE8-1B777920A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" y="1200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31" name="Rectangle 68">
              <a:extLst>
                <a:ext uri="{FF2B5EF4-FFF2-40B4-BE49-F238E27FC236}">
                  <a16:creationId xmlns:a16="http://schemas.microsoft.com/office/drawing/2014/main" id="{A0949681-F742-40AE-89D6-A7F63D8E0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" y="1488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32" name="Rectangle 69">
              <a:extLst>
                <a:ext uri="{FF2B5EF4-FFF2-40B4-BE49-F238E27FC236}">
                  <a16:creationId xmlns:a16="http://schemas.microsoft.com/office/drawing/2014/main" id="{0C323A24-82D5-4536-BACE-B13080182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488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33" name="Rectangle 70">
              <a:extLst>
                <a:ext uri="{FF2B5EF4-FFF2-40B4-BE49-F238E27FC236}">
                  <a16:creationId xmlns:a16="http://schemas.microsoft.com/office/drawing/2014/main" id="{63FE4AAB-8783-4798-861C-785770EEB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488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34" name="Rectangle 71">
              <a:extLst>
                <a:ext uri="{FF2B5EF4-FFF2-40B4-BE49-F238E27FC236}">
                  <a16:creationId xmlns:a16="http://schemas.microsoft.com/office/drawing/2014/main" id="{E1B23073-7E74-4C4E-B7B6-A2315B73A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88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35" name="Rectangle 72">
              <a:extLst>
                <a:ext uri="{FF2B5EF4-FFF2-40B4-BE49-F238E27FC236}">
                  <a16:creationId xmlns:a16="http://schemas.microsoft.com/office/drawing/2014/main" id="{189D5310-1610-46B1-B31C-0D913A28C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776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36" name="Rectangle 73">
              <a:extLst>
                <a:ext uri="{FF2B5EF4-FFF2-40B4-BE49-F238E27FC236}">
                  <a16:creationId xmlns:a16="http://schemas.microsoft.com/office/drawing/2014/main" id="{BFC81F10-E88B-44B6-BBCB-72DE0EAA6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76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37" name="Rectangle 74">
              <a:extLst>
                <a:ext uri="{FF2B5EF4-FFF2-40B4-BE49-F238E27FC236}">
                  <a16:creationId xmlns:a16="http://schemas.microsoft.com/office/drawing/2014/main" id="{866C9F42-AD39-4B0C-AE76-5DCAEAE16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064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38" name="Rectangle 75">
              <a:extLst>
                <a:ext uri="{FF2B5EF4-FFF2-40B4-BE49-F238E27FC236}">
                  <a16:creationId xmlns:a16="http://schemas.microsoft.com/office/drawing/2014/main" id="{A7B918F2-C89A-4B8A-840A-00B5B31E6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064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39" name="Rectangle 76">
              <a:extLst>
                <a:ext uri="{FF2B5EF4-FFF2-40B4-BE49-F238E27FC236}">
                  <a16:creationId xmlns:a16="http://schemas.microsoft.com/office/drawing/2014/main" id="{E7A2213C-263E-4B11-84C3-3103774D6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64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40" name="Rectangle 77">
              <a:extLst>
                <a:ext uri="{FF2B5EF4-FFF2-40B4-BE49-F238E27FC236}">
                  <a16:creationId xmlns:a16="http://schemas.microsoft.com/office/drawing/2014/main" id="{6D0A7960-93EE-4589-B0EE-628BB4790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064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41" name="Rectangle 78">
              <a:extLst>
                <a:ext uri="{FF2B5EF4-FFF2-40B4-BE49-F238E27FC236}">
                  <a16:creationId xmlns:a16="http://schemas.microsoft.com/office/drawing/2014/main" id="{206C2B69-134D-4B44-9BB4-350F709CA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064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42" name="Rectangle 79">
              <a:extLst>
                <a:ext uri="{FF2B5EF4-FFF2-40B4-BE49-F238E27FC236}">
                  <a16:creationId xmlns:a16="http://schemas.microsoft.com/office/drawing/2014/main" id="{F0F06654-9DE7-462C-A21F-E79218EF9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776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5443" name="Rectangle 80">
              <a:extLst>
                <a:ext uri="{FF2B5EF4-FFF2-40B4-BE49-F238E27FC236}">
                  <a16:creationId xmlns:a16="http://schemas.microsoft.com/office/drawing/2014/main" id="{5B350364-E36E-463E-9D73-62695CC88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76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444" name="Rectangle 81">
              <a:extLst>
                <a:ext uri="{FF2B5EF4-FFF2-40B4-BE49-F238E27FC236}">
                  <a16:creationId xmlns:a16="http://schemas.microsoft.com/office/drawing/2014/main" id="{CDB9A72D-26DF-4135-89E6-E48956A6C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776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5445" name="Rectangle 82">
              <a:extLst>
                <a:ext uri="{FF2B5EF4-FFF2-40B4-BE49-F238E27FC236}">
                  <a16:creationId xmlns:a16="http://schemas.microsoft.com/office/drawing/2014/main" id="{403E1472-B49F-48D2-A128-CC5F2525D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88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5446" name="Rectangle 83">
              <a:extLst>
                <a:ext uri="{FF2B5EF4-FFF2-40B4-BE49-F238E27FC236}">
                  <a16:creationId xmlns:a16="http://schemas.microsoft.com/office/drawing/2014/main" id="{2A6E5CE3-5F99-46B2-9BFC-289F5457A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488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5447" name="Rectangle 84">
              <a:extLst>
                <a:ext uri="{FF2B5EF4-FFF2-40B4-BE49-F238E27FC236}">
                  <a16:creationId xmlns:a16="http://schemas.microsoft.com/office/drawing/2014/main" id="{7A7E01FF-ED56-4996-978C-C4355D0D9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352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48" name="Rectangle 85">
              <a:extLst>
                <a:ext uri="{FF2B5EF4-FFF2-40B4-BE49-F238E27FC236}">
                  <a16:creationId xmlns:a16="http://schemas.microsoft.com/office/drawing/2014/main" id="{C841FAC2-D2C8-4E7B-B184-3EA7EC29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352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5449" name="Rectangle 86">
              <a:extLst>
                <a:ext uri="{FF2B5EF4-FFF2-40B4-BE49-F238E27FC236}">
                  <a16:creationId xmlns:a16="http://schemas.microsoft.com/office/drawing/2014/main" id="{6D2D94AA-ADE9-4311-B1EF-50037DA4C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352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450" name="Rectangle 87">
              <a:extLst>
                <a:ext uri="{FF2B5EF4-FFF2-40B4-BE49-F238E27FC236}">
                  <a16:creationId xmlns:a16="http://schemas.microsoft.com/office/drawing/2014/main" id="{CF427E13-C273-472D-BCC8-95B59A524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352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5451" name="Rectangle 88">
              <a:extLst>
                <a:ext uri="{FF2B5EF4-FFF2-40B4-BE49-F238E27FC236}">
                  <a16:creationId xmlns:a16="http://schemas.microsoft.com/office/drawing/2014/main" id="{CE3AB778-2916-4F52-A300-BCBF64562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352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5452" name="Rectangle 89">
              <a:extLst>
                <a:ext uri="{FF2B5EF4-FFF2-40B4-BE49-F238E27FC236}">
                  <a16:creationId xmlns:a16="http://schemas.microsoft.com/office/drawing/2014/main" id="{BE00B393-D8F9-4B61-ABC9-FF482E4E0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52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453" name="Rectangle 90">
              <a:extLst>
                <a:ext uri="{FF2B5EF4-FFF2-40B4-BE49-F238E27FC236}">
                  <a16:creationId xmlns:a16="http://schemas.microsoft.com/office/drawing/2014/main" id="{FE57FD77-BC42-4FC4-8C28-402CC8F61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352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454" name="Rectangle 91">
              <a:extLst>
                <a:ext uri="{FF2B5EF4-FFF2-40B4-BE49-F238E27FC236}">
                  <a16:creationId xmlns:a16="http://schemas.microsoft.com/office/drawing/2014/main" id="{005C35C2-962B-4C58-9584-A1941C3BD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352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5455" name="Rectangle 92">
              <a:extLst>
                <a:ext uri="{FF2B5EF4-FFF2-40B4-BE49-F238E27FC236}">
                  <a16:creationId xmlns:a16="http://schemas.microsoft.com/office/drawing/2014/main" id="{D4CECF1B-162A-4983-A36F-C9BDF9671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352"/>
              <a:ext cx="1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chemeClr val="bg1"/>
                  </a:solidFill>
                </a:rPr>
                <a:t>9</a:t>
              </a:r>
            </a:p>
          </p:txBody>
        </p:sp>
      </p:grpSp>
      <p:sp>
        <p:nvSpPr>
          <p:cNvPr id="75869" name="AutoShape 93">
            <a:extLst>
              <a:ext uri="{FF2B5EF4-FFF2-40B4-BE49-F238E27FC236}">
                <a16:creationId xmlns:a16="http://schemas.microsoft.com/office/drawing/2014/main" id="{DF93CCDA-DCDC-4242-96D6-C346695B7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14800"/>
            <a:ext cx="3886200" cy="1981200"/>
          </a:xfrm>
          <a:prstGeom prst="foldedCorner">
            <a:avLst>
              <a:gd name="adj" fmla="val 869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static int</a:t>
            </a:r>
            <a:r>
              <a:rPr lang="en-US" altLang="zh-CN" sz="1800">
                <a:latin typeface="Arial" panose="020B0604020202020204" pitchFamily="34" charset="0"/>
              </a:rPr>
              <a:t>  SizeDir ( DirOrFile D )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>
                <a:latin typeface="Arial" panose="020B0604020202020204" pitchFamily="34" charset="0"/>
              </a:rPr>
              <a:t> TotalSize;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TotalSize = 0;</a:t>
            </a:r>
          </a:p>
          <a:p>
            <a:pPr eaLnBrk="1" hangingPunct="1"/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    if</a:t>
            </a:r>
            <a:r>
              <a:rPr lang="en-US" altLang="zh-CN" sz="1800">
                <a:latin typeface="Arial" panose="020B0604020202020204" pitchFamily="34" charset="0"/>
              </a:rPr>
              <a:t>  ( D is a legitimate entry )   {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TotalSize = FileSize( D );</a:t>
            </a:r>
          </a:p>
        </p:txBody>
      </p:sp>
      <p:sp>
        <p:nvSpPr>
          <p:cNvPr id="75870" name="AutoShape 94">
            <a:extLst>
              <a:ext uri="{FF2B5EF4-FFF2-40B4-BE49-F238E27FC236}">
                <a16:creationId xmlns:a16="http://schemas.microsoft.com/office/drawing/2014/main" id="{0B810B00-7708-49F7-8F23-944B75A36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14800"/>
            <a:ext cx="3962400" cy="1981200"/>
          </a:xfrm>
          <a:prstGeom prst="foldedCorner">
            <a:avLst>
              <a:gd name="adj" fmla="val 869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        if </a:t>
            </a:r>
            <a:r>
              <a:rPr lang="en-US" altLang="zh-CN" sz="1800">
                <a:latin typeface="Arial" panose="020B0604020202020204" pitchFamily="34" charset="0"/>
              </a:rPr>
              <a:t>( D is a directory )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>
                <a:latin typeface="Arial" panose="020B0604020202020204" pitchFamily="34" charset="0"/>
              </a:rPr>
              <a:t> (each child C of D )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        TotalSize += SizeDir(C);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}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end if D is legal */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>
                <a:latin typeface="Arial" panose="020B0604020202020204" pitchFamily="34" charset="0"/>
              </a:rPr>
              <a:t> TotalSize;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}</a:t>
            </a:r>
            <a:endParaRPr lang="en-US" altLang="zh-CN"/>
          </a:p>
        </p:txBody>
      </p:sp>
      <p:sp>
        <p:nvSpPr>
          <p:cNvPr id="75871" name="Text Box 95" descr="再生纸">
            <a:extLst>
              <a:ext uri="{FF2B5EF4-FFF2-40B4-BE49-F238E27FC236}">
                <a16:creationId xmlns:a16="http://schemas.microsoft.com/office/drawing/2014/main" id="{96AD45A0-DC0D-4CF2-BF9B-0BF9721D3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6388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i="1"/>
              <a:t>T </a:t>
            </a:r>
            <a:r>
              <a:rPr lang="en-US" altLang="zh-CN" sz="2000"/>
              <a:t>( </a:t>
            </a:r>
            <a:r>
              <a:rPr lang="en-US" altLang="zh-CN" sz="2000" i="1"/>
              <a:t>N </a:t>
            </a:r>
            <a:r>
              <a:rPr lang="en-US" altLang="zh-CN" sz="2000"/>
              <a:t>) = O( </a:t>
            </a:r>
            <a:r>
              <a:rPr lang="en-US" altLang="zh-CN" sz="2000" i="1"/>
              <a:t>N </a:t>
            </a:r>
            <a:r>
              <a:rPr lang="en-US" altLang="zh-CN" sz="2000"/>
              <a:t>)</a:t>
            </a:r>
            <a:endParaRPr lang="en-US" altLang="zh-CN" sz="2000" i="1"/>
          </a:p>
        </p:txBody>
      </p:sp>
      <p:sp>
        <p:nvSpPr>
          <p:cNvPr id="15368" name="Text Box 96" descr="再生纸">
            <a:extLst>
              <a:ext uri="{FF2B5EF4-FFF2-40B4-BE49-F238E27FC236}">
                <a16:creationId xmlns:a16="http://schemas.microsoft.com/office/drawing/2014/main" id="{95A32DF2-8385-43E2-A6B1-1FD2E53AF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13/16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7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utoUpdateAnimBg="0"/>
      <p:bldP spid="75869" grpId="0" animBg="1" autoUpdateAnimBg="0"/>
      <p:bldP spid="75870" grpId="0" animBg="1" autoUpdateAnimBg="0"/>
      <p:bldP spid="7587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>
            <a:extLst>
              <a:ext uri="{FF2B5EF4-FFF2-40B4-BE49-F238E27FC236}">
                <a16:creationId xmlns:a16="http://schemas.microsoft.com/office/drawing/2014/main" id="{8E9FCEBC-7AB7-4112-B447-100EA5139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sym typeface="Webdings" panose="05030102010509060703" pitchFamily="18" charset="2"/>
              </a:rPr>
              <a:t>§2  Binary Trees</a:t>
            </a:r>
            <a:endParaRPr lang="en-US" altLang="zh-CN" sz="180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322AAD09-6231-466A-BED9-7CA4E51E6B0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733800"/>
            <a:ext cx="2819400" cy="2595563"/>
            <a:chOff x="1680" y="2373"/>
            <a:chExt cx="2038" cy="1758"/>
          </a:xfrm>
        </p:grpSpPr>
        <p:grpSp>
          <p:nvGrpSpPr>
            <p:cNvPr id="3092" name="Group 4">
              <a:extLst>
                <a:ext uri="{FF2B5EF4-FFF2-40B4-BE49-F238E27FC236}">
                  <a16:creationId xmlns:a16="http://schemas.microsoft.com/office/drawing/2014/main" id="{209D76CD-EE21-4985-87F3-C68291103641}"/>
                </a:ext>
              </a:extLst>
            </p:cNvPr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3127" name="Group 5">
                <a:extLst>
                  <a:ext uri="{FF2B5EF4-FFF2-40B4-BE49-F238E27FC236}">
                    <a16:creationId xmlns:a16="http://schemas.microsoft.com/office/drawing/2014/main" id="{E4A24556-CAC8-4AF6-AA15-83DC427854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3130" name="Freeform 6">
                  <a:extLst>
                    <a:ext uri="{FF2B5EF4-FFF2-40B4-BE49-F238E27FC236}">
                      <a16:creationId xmlns:a16="http://schemas.microsoft.com/office/drawing/2014/main" id="{A7B4316B-D945-4F12-89E4-78E837609F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44 w 571"/>
                    <a:gd name="T1" fmla="*/ 32 h 510"/>
                    <a:gd name="T2" fmla="*/ 25 w 571"/>
                    <a:gd name="T3" fmla="*/ 65 h 510"/>
                    <a:gd name="T4" fmla="*/ 19 w 571"/>
                    <a:gd name="T5" fmla="*/ 78 h 510"/>
                    <a:gd name="T6" fmla="*/ 15 w 571"/>
                    <a:gd name="T7" fmla="*/ 92 h 510"/>
                    <a:gd name="T8" fmla="*/ 12 w 571"/>
                    <a:gd name="T9" fmla="*/ 113 h 510"/>
                    <a:gd name="T10" fmla="*/ 12 w 571"/>
                    <a:gd name="T11" fmla="*/ 133 h 510"/>
                    <a:gd name="T12" fmla="*/ 14 w 571"/>
                    <a:gd name="T13" fmla="*/ 152 h 510"/>
                    <a:gd name="T14" fmla="*/ 22 w 571"/>
                    <a:gd name="T15" fmla="*/ 169 h 510"/>
                    <a:gd name="T16" fmla="*/ 39 w 571"/>
                    <a:gd name="T17" fmla="*/ 181 h 510"/>
                    <a:gd name="T18" fmla="*/ 21 w 571"/>
                    <a:gd name="T19" fmla="*/ 171 h 510"/>
                    <a:gd name="T20" fmla="*/ 14 w 571"/>
                    <a:gd name="T21" fmla="*/ 170 h 510"/>
                    <a:gd name="T22" fmla="*/ 5 w 571"/>
                    <a:gd name="T23" fmla="*/ 173 h 510"/>
                    <a:gd name="T24" fmla="*/ 1 w 571"/>
                    <a:gd name="T25" fmla="*/ 179 h 510"/>
                    <a:gd name="T26" fmla="*/ 0 w 571"/>
                    <a:gd name="T27" fmla="*/ 187 h 510"/>
                    <a:gd name="T28" fmla="*/ 2 w 571"/>
                    <a:gd name="T29" fmla="*/ 194 h 510"/>
                    <a:gd name="T30" fmla="*/ 7 w 571"/>
                    <a:gd name="T31" fmla="*/ 203 h 510"/>
                    <a:gd name="T32" fmla="*/ 30 w 571"/>
                    <a:gd name="T33" fmla="*/ 219 h 510"/>
                    <a:gd name="T34" fmla="*/ 64 w 571"/>
                    <a:gd name="T35" fmla="*/ 232 h 510"/>
                    <a:gd name="T36" fmla="*/ 79 w 571"/>
                    <a:gd name="T37" fmla="*/ 238 h 510"/>
                    <a:gd name="T38" fmla="*/ 95 w 571"/>
                    <a:gd name="T39" fmla="*/ 240 h 510"/>
                    <a:gd name="T40" fmla="*/ 109 w 571"/>
                    <a:gd name="T41" fmla="*/ 240 h 510"/>
                    <a:gd name="T42" fmla="*/ 124 w 571"/>
                    <a:gd name="T43" fmla="*/ 245 h 510"/>
                    <a:gd name="T44" fmla="*/ 142 w 571"/>
                    <a:gd name="T45" fmla="*/ 251 h 510"/>
                    <a:gd name="T46" fmla="*/ 183 w 571"/>
                    <a:gd name="T47" fmla="*/ 256 h 510"/>
                    <a:gd name="T48" fmla="*/ 231 w 571"/>
                    <a:gd name="T49" fmla="*/ 245 h 510"/>
                    <a:gd name="T50" fmla="*/ 263 w 571"/>
                    <a:gd name="T51" fmla="*/ 245 h 510"/>
                    <a:gd name="T52" fmla="*/ 271 w 571"/>
                    <a:gd name="T53" fmla="*/ 243 h 510"/>
                    <a:gd name="T54" fmla="*/ 279 w 571"/>
                    <a:gd name="T55" fmla="*/ 235 h 510"/>
                    <a:gd name="T56" fmla="*/ 282 w 571"/>
                    <a:gd name="T57" fmla="*/ 225 h 510"/>
                    <a:gd name="T58" fmla="*/ 285 w 571"/>
                    <a:gd name="T59" fmla="*/ 183 h 510"/>
                    <a:gd name="T60" fmla="*/ 285 w 571"/>
                    <a:gd name="T61" fmla="*/ 149 h 510"/>
                    <a:gd name="T62" fmla="*/ 283 w 571"/>
                    <a:gd name="T63" fmla="*/ 132 h 510"/>
                    <a:gd name="T64" fmla="*/ 282 w 571"/>
                    <a:gd name="T65" fmla="*/ 120 h 510"/>
                    <a:gd name="T66" fmla="*/ 279 w 571"/>
                    <a:gd name="T67" fmla="*/ 108 h 510"/>
                    <a:gd name="T68" fmla="*/ 276 w 571"/>
                    <a:gd name="T69" fmla="*/ 96 h 510"/>
                    <a:gd name="T70" fmla="*/ 261 w 571"/>
                    <a:gd name="T71" fmla="*/ 50 h 510"/>
                    <a:gd name="T72" fmla="*/ 244 w 571"/>
                    <a:gd name="T73" fmla="*/ 0 h 510"/>
                    <a:gd name="T74" fmla="*/ 44 w 571"/>
                    <a:gd name="T75" fmla="*/ 32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31" name="Arc 7">
                  <a:extLst>
                    <a:ext uri="{FF2B5EF4-FFF2-40B4-BE49-F238E27FC236}">
                      <a16:creationId xmlns:a16="http://schemas.microsoft.com/office/drawing/2014/main" id="{64B1BB03-33FE-47CF-9A59-E8BA679301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T0" fmla="*/ 0 w 21584"/>
                    <a:gd name="T1" fmla="*/ 0 h 21468"/>
                    <a:gd name="T2" fmla="*/ 0 w 21584"/>
                    <a:gd name="T3" fmla="*/ 0 h 21468"/>
                    <a:gd name="T4" fmla="*/ 0 w 21584"/>
                    <a:gd name="T5" fmla="*/ 0 h 21468"/>
                    <a:gd name="T6" fmla="*/ 0 60000 65536"/>
                    <a:gd name="T7" fmla="*/ 0 60000 65536"/>
                    <a:gd name="T8" fmla="*/ 0 60000 65536"/>
                    <a:gd name="T9" fmla="*/ 0 w 21584"/>
                    <a:gd name="T10" fmla="*/ 0 h 21468"/>
                    <a:gd name="T11" fmla="*/ 21584 w 21584"/>
                    <a:gd name="T12" fmla="*/ 21468 h 21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3128" name="Rectangle 8">
                <a:extLst>
                  <a:ext uri="{FF2B5EF4-FFF2-40B4-BE49-F238E27FC236}">
                    <a16:creationId xmlns:a16="http://schemas.microsoft.com/office/drawing/2014/main" id="{58E984C9-CE3D-4642-B4D6-F85945787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29" name="Freeform 9">
                <a:extLst>
                  <a:ext uri="{FF2B5EF4-FFF2-40B4-BE49-F238E27FC236}">
                    <a16:creationId xmlns:a16="http://schemas.microsoft.com/office/drawing/2014/main" id="{4BF21DF5-4469-4B83-A95A-FE6938E3F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13 w 566"/>
                  <a:gd name="T1" fmla="*/ 242 h 1408"/>
                  <a:gd name="T2" fmla="*/ 7 w 566"/>
                  <a:gd name="T3" fmla="*/ 451 h 1408"/>
                  <a:gd name="T4" fmla="*/ 0 w 566"/>
                  <a:gd name="T5" fmla="*/ 704 h 1408"/>
                  <a:gd name="T6" fmla="*/ 272 w 566"/>
                  <a:gd name="T7" fmla="*/ 702 h 1408"/>
                  <a:gd name="T8" fmla="*/ 274 w 566"/>
                  <a:gd name="T9" fmla="*/ 436 h 1408"/>
                  <a:gd name="T10" fmla="*/ 274 w 566"/>
                  <a:gd name="T11" fmla="*/ 300 h 1408"/>
                  <a:gd name="T12" fmla="*/ 283 w 566"/>
                  <a:gd name="T13" fmla="*/ 157 h 1408"/>
                  <a:gd name="T14" fmla="*/ 280 w 566"/>
                  <a:gd name="T15" fmla="*/ 123 h 1408"/>
                  <a:gd name="T16" fmla="*/ 278 w 566"/>
                  <a:gd name="T17" fmla="*/ 100 h 1408"/>
                  <a:gd name="T18" fmla="*/ 273 w 566"/>
                  <a:gd name="T19" fmla="*/ 76 h 1408"/>
                  <a:gd name="T20" fmla="*/ 267 w 566"/>
                  <a:gd name="T21" fmla="*/ 60 h 1408"/>
                  <a:gd name="T22" fmla="*/ 258 w 566"/>
                  <a:gd name="T23" fmla="*/ 43 h 1408"/>
                  <a:gd name="T24" fmla="*/ 248 w 566"/>
                  <a:gd name="T25" fmla="*/ 31 h 1408"/>
                  <a:gd name="T26" fmla="*/ 231 w 566"/>
                  <a:gd name="T27" fmla="*/ 20 h 1408"/>
                  <a:gd name="T28" fmla="*/ 211 w 566"/>
                  <a:gd name="T29" fmla="*/ 10 h 1408"/>
                  <a:gd name="T30" fmla="*/ 190 w 566"/>
                  <a:gd name="T31" fmla="*/ 3 h 1408"/>
                  <a:gd name="T32" fmla="*/ 165 w 566"/>
                  <a:gd name="T33" fmla="*/ 1 h 1408"/>
                  <a:gd name="T34" fmla="*/ 145 w 566"/>
                  <a:gd name="T35" fmla="*/ 0 h 1408"/>
                  <a:gd name="T36" fmla="*/ 121 w 566"/>
                  <a:gd name="T37" fmla="*/ 5 h 1408"/>
                  <a:gd name="T38" fmla="*/ 98 w 566"/>
                  <a:gd name="T39" fmla="*/ 12 h 1408"/>
                  <a:gd name="T40" fmla="*/ 84 w 566"/>
                  <a:gd name="T41" fmla="*/ 21 h 1408"/>
                  <a:gd name="T42" fmla="*/ 68 w 566"/>
                  <a:gd name="T43" fmla="*/ 33 h 1408"/>
                  <a:gd name="T44" fmla="*/ 55 w 566"/>
                  <a:gd name="T45" fmla="*/ 47 h 1408"/>
                  <a:gd name="T46" fmla="*/ 42 w 566"/>
                  <a:gd name="T47" fmla="*/ 70 h 1408"/>
                  <a:gd name="T48" fmla="*/ 33 w 566"/>
                  <a:gd name="T49" fmla="*/ 93 h 1408"/>
                  <a:gd name="T50" fmla="*/ 24 w 566"/>
                  <a:gd name="T51" fmla="*/ 134 h 1408"/>
                  <a:gd name="T52" fmla="*/ 13 w 566"/>
                  <a:gd name="T53" fmla="*/ 242 h 14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66"/>
                  <a:gd name="T82" fmla="*/ 0 h 1408"/>
                  <a:gd name="T83" fmla="*/ 566 w 566"/>
                  <a:gd name="T84" fmla="*/ 1408 h 140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093" name="Group 10">
              <a:extLst>
                <a:ext uri="{FF2B5EF4-FFF2-40B4-BE49-F238E27FC236}">
                  <a16:creationId xmlns:a16="http://schemas.microsoft.com/office/drawing/2014/main" id="{1C4BC3E5-B3E1-4531-85FB-DDB560FBF18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3125" name="Freeform 11">
                <a:extLst>
                  <a:ext uri="{FF2B5EF4-FFF2-40B4-BE49-F238E27FC236}">
                    <a16:creationId xmlns:a16="http://schemas.microsoft.com/office/drawing/2014/main" id="{EAC38C3C-4436-4CA8-B330-6D453E9C0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21 h 229"/>
                  <a:gd name="T2" fmla="*/ 0 w 913"/>
                  <a:gd name="T3" fmla="*/ 90 h 229"/>
                  <a:gd name="T4" fmla="*/ 122 w 913"/>
                  <a:gd name="T5" fmla="*/ 90 h 229"/>
                  <a:gd name="T6" fmla="*/ 126 w 913"/>
                  <a:gd name="T7" fmla="*/ 76 h 229"/>
                  <a:gd name="T8" fmla="*/ 150 w 913"/>
                  <a:gd name="T9" fmla="*/ 90 h 229"/>
                  <a:gd name="T10" fmla="*/ 195 w 913"/>
                  <a:gd name="T11" fmla="*/ 102 h 229"/>
                  <a:gd name="T12" fmla="*/ 251 w 913"/>
                  <a:gd name="T13" fmla="*/ 112 h 229"/>
                  <a:gd name="T14" fmla="*/ 298 w 913"/>
                  <a:gd name="T15" fmla="*/ 115 h 229"/>
                  <a:gd name="T16" fmla="*/ 343 w 913"/>
                  <a:gd name="T17" fmla="*/ 112 h 229"/>
                  <a:gd name="T18" fmla="*/ 408 w 913"/>
                  <a:gd name="T19" fmla="*/ 107 h 229"/>
                  <a:gd name="T20" fmla="*/ 431 w 913"/>
                  <a:gd name="T21" fmla="*/ 104 h 229"/>
                  <a:gd name="T22" fmla="*/ 456 w 913"/>
                  <a:gd name="T23" fmla="*/ 97 h 229"/>
                  <a:gd name="T24" fmla="*/ 456 w 913"/>
                  <a:gd name="T25" fmla="*/ 79 h 229"/>
                  <a:gd name="T26" fmla="*/ 454 w 913"/>
                  <a:gd name="T27" fmla="*/ 71 h 229"/>
                  <a:gd name="T28" fmla="*/ 446 w 913"/>
                  <a:gd name="T29" fmla="*/ 60 h 229"/>
                  <a:gd name="T30" fmla="*/ 436 w 913"/>
                  <a:gd name="T31" fmla="*/ 53 h 229"/>
                  <a:gd name="T32" fmla="*/ 423 w 913"/>
                  <a:gd name="T33" fmla="*/ 46 h 229"/>
                  <a:gd name="T34" fmla="*/ 401 w 913"/>
                  <a:gd name="T35" fmla="*/ 36 h 229"/>
                  <a:gd name="T36" fmla="*/ 377 w 913"/>
                  <a:gd name="T37" fmla="*/ 27 h 229"/>
                  <a:gd name="T38" fmla="*/ 352 w 913"/>
                  <a:gd name="T39" fmla="*/ 19 h 229"/>
                  <a:gd name="T40" fmla="*/ 325 w 913"/>
                  <a:gd name="T41" fmla="*/ 13 h 229"/>
                  <a:gd name="T42" fmla="*/ 234 w 913"/>
                  <a:gd name="T43" fmla="*/ 0 h 229"/>
                  <a:gd name="T44" fmla="*/ 0 w 913"/>
                  <a:gd name="T45" fmla="*/ 21 h 2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13"/>
                  <a:gd name="T70" fmla="*/ 0 h 229"/>
                  <a:gd name="T71" fmla="*/ 913 w 913"/>
                  <a:gd name="T72" fmla="*/ 229 h 22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26" name="Freeform 12">
                <a:extLst>
                  <a:ext uri="{FF2B5EF4-FFF2-40B4-BE49-F238E27FC236}">
                    <a16:creationId xmlns:a16="http://schemas.microsoft.com/office/drawing/2014/main" id="{25CB5DEE-EC19-45E6-9D1A-8F255201C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22 h 222"/>
                  <a:gd name="T2" fmla="*/ 0 w 913"/>
                  <a:gd name="T3" fmla="*/ 90 h 222"/>
                  <a:gd name="T4" fmla="*/ 121 w 913"/>
                  <a:gd name="T5" fmla="*/ 90 h 222"/>
                  <a:gd name="T6" fmla="*/ 124 w 913"/>
                  <a:gd name="T7" fmla="*/ 76 h 222"/>
                  <a:gd name="T8" fmla="*/ 149 w 913"/>
                  <a:gd name="T9" fmla="*/ 90 h 222"/>
                  <a:gd name="T10" fmla="*/ 203 w 913"/>
                  <a:gd name="T11" fmla="*/ 98 h 222"/>
                  <a:gd name="T12" fmla="*/ 268 w 913"/>
                  <a:gd name="T13" fmla="*/ 106 h 222"/>
                  <a:gd name="T14" fmla="*/ 338 w 913"/>
                  <a:gd name="T15" fmla="*/ 111 h 222"/>
                  <a:gd name="T16" fmla="*/ 401 w 913"/>
                  <a:gd name="T17" fmla="*/ 111 h 222"/>
                  <a:gd name="T18" fmla="*/ 432 w 913"/>
                  <a:gd name="T19" fmla="*/ 103 h 222"/>
                  <a:gd name="T20" fmla="*/ 456 w 913"/>
                  <a:gd name="T21" fmla="*/ 97 h 222"/>
                  <a:gd name="T22" fmla="*/ 456 w 913"/>
                  <a:gd name="T23" fmla="*/ 80 h 222"/>
                  <a:gd name="T24" fmla="*/ 454 w 913"/>
                  <a:gd name="T25" fmla="*/ 70 h 222"/>
                  <a:gd name="T26" fmla="*/ 446 w 913"/>
                  <a:gd name="T27" fmla="*/ 60 h 222"/>
                  <a:gd name="T28" fmla="*/ 436 w 913"/>
                  <a:gd name="T29" fmla="*/ 53 h 222"/>
                  <a:gd name="T30" fmla="*/ 423 w 913"/>
                  <a:gd name="T31" fmla="*/ 46 h 222"/>
                  <a:gd name="T32" fmla="*/ 401 w 913"/>
                  <a:gd name="T33" fmla="*/ 36 h 222"/>
                  <a:gd name="T34" fmla="*/ 377 w 913"/>
                  <a:gd name="T35" fmla="*/ 27 h 222"/>
                  <a:gd name="T36" fmla="*/ 352 w 913"/>
                  <a:gd name="T37" fmla="*/ 20 h 222"/>
                  <a:gd name="T38" fmla="*/ 325 w 913"/>
                  <a:gd name="T39" fmla="*/ 13 h 222"/>
                  <a:gd name="T40" fmla="*/ 233 w 913"/>
                  <a:gd name="T41" fmla="*/ 0 h 222"/>
                  <a:gd name="T42" fmla="*/ 0 w 913"/>
                  <a:gd name="T43" fmla="*/ 22 h 2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13"/>
                  <a:gd name="T67" fmla="*/ 0 h 222"/>
                  <a:gd name="T68" fmla="*/ 913 w 913"/>
                  <a:gd name="T69" fmla="*/ 222 h 2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094" name="Freeform 13">
              <a:extLst>
                <a:ext uri="{FF2B5EF4-FFF2-40B4-BE49-F238E27FC236}">
                  <a16:creationId xmlns:a16="http://schemas.microsoft.com/office/drawing/2014/main" id="{87E98AB7-3E2A-41CD-9555-B3783155A7D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241 w 852"/>
                <a:gd name="T1" fmla="*/ 0 h 1411"/>
                <a:gd name="T2" fmla="*/ 334 w 852"/>
                <a:gd name="T3" fmla="*/ 223 h 1411"/>
                <a:gd name="T4" fmla="*/ 341 w 852"/>
                <a:gd name="T5" fmla="*/ 240 h 1411"/>
                <a:gd name="T6" fmla="*/ 348 w 852"/>
                <a:gd name="T7" fmla="*/ 260 h 1411"/>
                <a:gd name="T8" fmla="*/ 352 w 852"/>
                <a:gd name="T9" fmla="*/ 289 h 1411"/>
                <a:gd name="T10" fmla="*/ 348 w 852"/>
                <a:gd name="T11" fmla="*/ 314 h 1411"/>
                <a:gd name="T12" fmla="*/ 316 w 852"/>
                <a:gd name="T13" fmla="*/ 407 h 1411"/>
                <a:gd name="T14" fmla="*/ 304 w 852"/>
                <a:gd name="T15" fmla="*/ 435 h 1411"/>
                <a:gd name="T16" fmla="*/ 298 w 852"/>
                <a:gd name="T17" fmla="*/ 464 h 1411"/>
                <a:gd name="T18" fmla="*/ 312 w 852"/>
                <a:gd name="T19" fmla="*/ 481 h 1411"/>
                <a:gd name="T20" fmla="*/ 314 w 852"/>
                <a:gd name="T21" fmla="*/ 495 h 1411"/>
                <a:gd name="T22" fmla="*/ 300 w 852"/>
                <a:gd name="T23" fmla="*/ 507 h 1411"/>
                <a:gd name="T24" fmla="*/ 285 w 852"/>
                <a:gd name="T25" fmla="*/ 525 h 1411"/>
                <a:gd name="T26" fmla="*/ 300 w 852"/>
                <a:gd name="T27" fmla="*/ 540 h 1411"/>
                <a:gd name="T28" fmla="*/ 316 w 852"/>
                <a:gd name="T29" fmla="*/ 568 h 1411"/>
                <a:gd name="T30" fmla="*/ 65 w 852"/>
                <a:gd name="T31" fmla="*/ 564 h 1411"/>
                <a:gd name="T32" fmla="*/ 54 w 852"/>
                <a:gd name="T33" fmla="*/ 503 h 1411"/>
                <a:gd name="T34" fmla="*/ 63 w 852"/>
                <a:gd name="T35" fmla="*/ 451 h 1411"/>
                <a:gd name="T36" fmla="*/ 85 w 852"/>
                <a:gd name="T37" fmla="*/ 403 h 1411"/>
                <a:gd name="T38" fmla="*/ 99 w 852"/>
                <a:gd name="T39" fmla="*/ 376 h 1411"/>
                <a:gd name="T40" fmla="*/ 160 w 852"/>
                <a:gd name="T41" fmla="*/ 297 h 1411"/>
                <a:gd name="T42" fmla="*/ 142 w 852"/>
                <a:gd name="T43" fmla="*/ 258 h 1411"/>
                <a:gd name="T44" fmla="*/ 0 w 852"/>
                <a:gd name="T45" fmla="*/ 6 h 1411"/>
                <a:gd name="T46" fmla="*/ 241 w 852"/>
                <a:gd name="T47" fmla="*/ 0 h 1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2"/>
                <a:gd name="T73" fmla="*/ 0 h 1411"/>
                <a:gd name="T74" fmla="*/ 852 w 852"/>
                <a:gd name="T75" fmla="*/ 1411 h 14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95" name="Freeform 14">
              <a:extLst>
                <a:ext uri="{FF2B5EF4-FFF2-40B4-BE49-F238E27FC236}">
                  <a16:creationId xmlns:a16="http://schemas.microsoft.com/office/drawing/2014/main" id="{977FD8B1-2223-4695-94DB-DBC2C160BC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22 h 1565"/>
                <a:gd name="T2" fmla="*/ 32 w 982"/>
                <a:gd name="T3" fmla="*/ 129 h 1565"/>
                <a:gd name="T4" fmla="*/ 41 w 982"/>
                <a:gd name="T5" fmla="*/ 156 h 1565"/>
                <a:gd name="T6" fmla="*/ 51 w 982"/>
                <a:gd name="T7" fmla="*/ 179 h 1565"/>
                <a:gd name="T8" fmla="*/ 61 w 982"/>
                <a:gd name="T9" fmla="*/ 200 h 1565"/>
                <a:gd name="T10" fmla="*/ 75 w 982"/>
                <a:gd name="T11" fmla="*/ 225 h 1565"/>
                <a:gd name="T12" fmla="*/ 87 w 982"/>
                <a:gd name="T13" fmla="*/ 242 h 1565"/>
                <a:gd name="T14" fmla="*/ 98 w 982"/>
                <a:gd name="T15" fmla="*/ 256 h 1565"/>
                <a:gd name="T16" fmla="*/ 120 w 982"/>
                <a:gd name="T17" fmla="*/ 279 h 1565"/>
                <a:gd name="T18" fmla="*/ 143 w 982"/>
                <a:gd name="T19" fmla="*/ 304 h 1565"/>
                <a:gd name="T20" fmla="*/ 161 w 982"/>
                <a:gd name="T21" fmla="*/ 314 h 1565"/>
                <a:gd name="T22" fmla="*/ 139 w 982"/>
                <a:gd name="T23" fmla="*/ 328 h 1565"/>
                <a:gd name="T24" fmla="*/ 156 w 982"/>
                <a:gd name="T25" fmla="*/ 358 h 1565"/>
                <a:gd name="T26" fmla="*/ 120 w 982"/>
                <a:gd name="T27" fmla="*/ 406 h 1565"/>
                <a:gd name="T28" fmla="*/ 93 w 982"/>
                <a:gd name="T29" fmla="*/ 431 h 1565"/>
                <a:gd name="T30" fmla="*/ 82 w 982"/>
                <a:gd name="T31" fmla="*/ 442 h 1565"/>
                <a:gd name="T32" fmla="*/ 73 w 982"/>
                <a:gd name="T33" fmla="*/ 457 h 1565"/>
                <a:gd name="T34" fmla="*/ 64 w 982"/>
                <a:gd name="T35" fmla="*/ 472 h 1565"/>
                <a:gd name="T36" fmla="*/ 58 w 982"/>
                <a:gd name="T37" fmla="*/ 485 h 1565"/>
                <a:gd name="T38" fmla="*/ 52 w 982"/>
                <a:gd name="T39" fmla="*/ 497 h 1565"/>
                <a:gd name="T40" fmla="*/ 47 w 982"/>
                <a:gd name="T41" fmla="*/ 512 h 1565"/>
                <a:gd name="T42" fmla="*/ 42 w 982"/>
                <a:gd name="T43" fmla="*/ 533 h 1565"/>
                <a:gd name="T44" fmla="*/ 40 w 982"/>
                <a:gd name="T45" fmla="*/ 558 h 1565"/>
                <a:gd name="T46" fmla="*/ 40 w 982"/>
                <a:gd name="T47" fmla="*/ 585 h 1565"/>
                <a:gd name="T48" fmla="*/ 41 w 982"/>
                <a:gd name="T49" fmla="*/ 629 h 1565"/>
                <a:gd name="T50" fmla="*/ 310 w 982"/>
                <a:gd name="T51" fmla="*/ 617 h 1565"/>
                <a:gd name="T52" fmla="*/ 295 w 982"/>
                <a:gd name="T53" fmla="*/ 601 h 1565"/>
                <a:gd name="T54" fmla="*/ 292 w 982"/>
                <a:gd name="T55" fmla="*/ 588 h 1565"/>
                <a:gd name="T56" fmla="*/ 291 w 982"/>
                <a:gd name="T57" fmla="*/ 580 h 1565"/>
                <a:gd name="T58" fmla="*/ 301 w 982"/>
                <a:gd name="T59" fmla="*/ 542 h 1565"/>
                <a:gd name="T60" fmla="*/ 273 w 982"/>
                <a:gd name="T61" fmla="*/ 540 h 1565"/>
                <a:gd name="T62" fmla="*/ 305 w 982"/>
                <a:gd name="T63" fmla="*/ 516 h 1565"/>
                <a:gd name="T64" fmla="*/ 394 w 982"/>
                <a:gd name="T65" fmla="*/ 389 h 1565"/>
                <a:gd name="T66" fmla="*/ 400 w 982"/>
                <a:gd name="T67" fmla="*/ 376 h 1565"/>
                <a:gd name="T68" fmla="*/ 404 w 982"/>
                <a:gd name="T69" fmla="*/ 362 h 1565"/>
                <a:gd name="T70" fmla="*/ 406 w 982"/>
                <a:gd name="T71" fmla="*/ 348 h 1565"/>
                <a:gd name="T72" fmla="*/ 406 w 982"/>
                <a:gd name="T73" fmla="*/ 332 h 1565"/>
                <a:gd name="T74" fmla="*/ 403 w 982"/>
                <a:gd name="T75" fmla="*/ 318 h 1565"/>
                <a:gd name="T76" fmla="*/ 400 w 982"/>
                <a:gd name="T77" fmla="*/ 304 h 1565"/>
                <a:gd name="T78" fmla="*/ 390 w 982"/>
                <a:gd name="T79" fmla="*/ 283 h 1565"/>
                <a:gd name="T80" fmla="*/ 345 w 982"/>
                <a:gd name="T81" fmla="*/ 188 h 1565"/>
                <a:gd name="T82" fmla="*/ 262 w 982"/>
                <a:gd name="T83" fmla="*/ 0 h 1565"/>
                <a:gd name="T84" fmla="*/ 0 w 982"/>
                <a:gd name="T85" fmla="*/ 22 h 15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82"/>
                <a:gd name="T130" fmla="*/ 0 h 1565"/>
                <a:gd name="T131" fmla="*/ 982 w 982"/>
                <a:gd name="T132" fmla="*/ 1565 h 15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96" name="Freeform 15">
              <a:extLst>
                <a:ext uri="{FF2B5EF4-FFF2-40B4-BE49-F238E27FC236}">
                  <a16:creationId xmlns:a16="http://schemas.microsoft.com/office/drawing/2014/main" id="{9381255E-C75B-4B0D-963F-7ABCE8973C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105 w 357"/>
                <a:gd name="T1" fmla="*/ 33 h 1222"/>
                <a:gd name="T2" fmla="*/ 114 w 357"/>
                <a:gd name="T3" fmla="*/ 45 h 1222"/>
                <a:gd name="T4" fmla="*/ 124 w 357"/>
                <a:gd name="T5" fmla="*/ 61 h 1222"/>
                <a:gd name="T6" fmla="*/ 132 w 357"/>
                <a:gd name="T7" fmla="*/ 79 h 1222"/>
                <a:gd name="T8" fmla="*/ 139 w 357"/>
                <a:gd name="T9" fmla="*/ 99 h 1222"/>
                <a:gd name="T10" fmla="*/ 144 w 357"/>
                <a:gd name="T11" fmla="*/ 119 h 1222"/>
                <a:gd name="T12" fmla="*/ 146 w 357"/>
                <a:gd name="T13" fmla="*/ 141 h 1222"/>
                <a:gd name="T14" fmla="*/ 147 w 357"/>
                <a:gd name="T15" fmla="*/ 162 h 1222"/>
                <a:gd name="T16" fmla="*/ 146 w 357"/>
                <a:gd name="T17" fmla="*/ 198 h 1222"/>
                <a:gd name="T18" fmla="*/ 143 w 357"/>
                <a:gd name="T19" fmla="*/ 224 h 1222"/>
                <a:gd name="T20" fmla="*/ 137 w 357"/>
                <a:gd name="T21" fmla="*/ 256 h 1222"/>
                <a:gd name="T22" fmla="*/ 132 w 357"/>
                <a:gd name="T23" fmla="*/ 275 h 1222"/>
                <a:gd name="T24" fmla="*/ 126 w 357"/>
                <a:gd name="T25" fmla="*/ 304 h 1222"/>
                <a:gd name="T26" fmla="*/ 119 w 357"/>
                <a:gd name="T27" fmla="*/ 329 h 1222"/>
                <a:gd name="T28" fmla="*/ 112 w 357"/>
                <a:gd name="T29" fmla="*/ 348 h 1222"/>
                <a:gd name="T30" fmla="*/ 104 w 357"/>
                <a:gd name="T31" fmla="*/ 366 h 1222"/>
                <a:gd name="T32" fmla="*/ 96 w 357"/>
                <a:gd name="T33" fmla="*/ 385 h 1222"/>
                <a:gd name="T34" fmla="*/ 86 w 357"/>
                <a:gd name="T35" fmla="*/ 401 h 1222"/>
                <a:gd name="T36" fmla="*/ 76 w 357"/>
                <a:gd name="T37" fmla="*/ 419 h 1222"/>
                <a:gd name="T38" fmla="*/ 65 w 357"/>
                <a:gd name="T39" fmla="*/ 433 h 1222"/>
                <a:gd name="T40" fmla="*/ 54 w 357"/>
                <a:gd name="T41" fmla="*/ 447 h 1222"/>
                <a:gd name="T42" fmla="*/ 40 w 357"/>
                <a:gd name="T43" fmla="*/ 462 h 1222"/>
                <a:gd name="T44" fmla="*/ 26 w 357"/>
                <a:gd name="T45" fmla="*/ 473 h 1222"/>
                <a:gd name="T46" fmla="*/ 0 w 357"/>
                <a:gd name="T47" fmla="*/ 492 h 1222"/>
                <a:gd name="T48" fmla="*/ 0 w 357"/>
                <a:gd name="T49" fmla="*/ 0 h 1222"/>
                <a:gd name="T50" fmla="*/ 86 w 357"/>
                <a:gd name="T51" fmla="*/ 6 h 1222"/>
                <a:gd name="T52" fmla="*/ 105 w 357"/>
                <a:gd name="T53" fmla="*/ 33 h 12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7"/>
                <a:gd name="T82" fmla="*/ 0 h 1222"/>
                <a:gd name="T83" fmla="*/ 357 w 357"/>
                <a:gd name="T84" fmla="*/ 1222 h 122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097" name="Group 16">
              <a:extLst>
                <a:ext uri="{FF2B5EF4-FFF2-40B4-BE49-F238E27FC236}">
                  <a16:creationId xmlns:a16="http://schemas.microsoft.com/office/drawing/2014/main" id="{E3E956FD-7451-49CE-A74B-9ACF2AD0743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3123" name="Freeform 17">
                <a:extLst>
                  <a:ext uri="{FF2B5EF4-FFF2-40B4-BE49-F238E27FC236}">
                    <a16:creationId xmlns:a16="http://schemas.microsoft.com/office/drawing/2014/main" id="{553C69E9-0097-4F93-B8D9-D45B4F9B4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19 w 163"/>
                  <a:gd name="T3" fmla="*/ 9 h 1188"/>
                  <a:gd name="T4" fmla="*/ 32 w 163"/>
                  <a:gd name="T5" fmla="*/ 28 h 1188"/>
                  <a:gd name="T6" fmla="*/ 40 w 163"/>
                  <a:gd name="T7" fmla="*/ 41 h 1188"/>
                  <a:gd name="T8" fmla="*/ 46 w 163"/>
                  <a:gd name="T9" fmla="*/ 51 h 1188"/>
                  <a:gd name="T10" fmla="*/ 54 w 163"/>
                  <a:gd name="T11" fmla="*/ 66 h 1188"/>
                  <a:gd name="T12" fmla="*/ 61 w 163"/>
                  <a:gd name="T13" fmla="*/ 85 h 1188"/>
                  <a:gd name="T14" fmla="*/ 68 w 163"/>
                  <a:gd name="T15" fmla="*/ 107 h 1188"/>
                  <a:gd name="T16" fmla="*/ 75 w 163"/>
                  <a:gd name="T17" fmla="*/ 136 h 1188"/>
                  <a:gd name="T18" fmla="*/ 78 w 163"/>
                  <a:gd name="T19" fmla="*/ 158 h 1188"/>
                  <a:gd name="T20" fmla="*/ 81 w 163"/>
                  <a:gd name="T21" fmla="*/ 185 h 1188"/>
                  <a:gd name="T22" fmla="*/ 80 w 163"/>
                  <a:gd name="T23" fmla="*/ 219 h 1188"/>
                  <a:gd name="T24" fmla="*/ 77 w 163"/>
                  <a:gd name="T25" fmla="*/ 270 h 1188"/>
                  <a:gd name="T26" fmla="*/ 71 w 163"/>
                  <a:gd name="T27" fmla="*/ 314 h 1188"/>
                  <a:gd name="T28" fmla="*/ 46 w 163"/>
                  <a:gd name="T29" fmla="*/ 534 h 1188"/>
                  <a:gd name="T30" fmla="*/ 22 w 163"/>
                  <a:gd name="T31" fmla="*/ 594 h 1188"/>
                  <a:gd name="T32" fmla="*/ 6 w 163"/>
                  <a:gd name="T33" fmla="*/ 512 h 1188"/>
                  <a:gd name="T34" fmla="*/ 16 w 163"/>
                  <a:gd name="T35" fmla="*/ 425 h 1188"/>
                  <a:gd name="T36" fmla="*/ 24 w 163"/>
                  <a:gd name="T37" fmla="*/ 368 h 1188"/>
                  <a:gd name="T38" fmla="*/ 28 w 163"/>
                  <a:gd name="T39" fmla="*/ 323 h 1188"/>
                  <a:gd name="T40" fmla="*/ 32 w 163"/>
                  <a:gd name="T41" fmla="*/ 277 h 1188"/>
                  <a:gd name="T42" fmla="*/ 35 w 163"/>
                  <a:gd name="T43" fmla="*/ 230 h 1188"/>
                  <a:gd name="T44" fmla="*/ 36 w 163"/>
                  <a:gd name="T45" fmla="*/ 203 h 1188"/>
                  <a:gd name="T46" fmla="*/ 35 w 163"/>
                  <a:gd name="T47" fmla="*/ 179 h 1188"/>
                  <a:gd name="T48" fmla="*/ 32 w 163"/>
                  <a:gd name="T49" fmla="*/ 154 h 1188"/>
                  <a:gd name="T50" fmla="*/ 26 w 163"/>
                  <a:gd name="T51" fmla="*/ 107 h 1188"/>
                  <a:gd name="T52" fmla="*/ 24 w 163"/>
                  <a:gd name="T53" fmla="*/ 91 h 1188"/>
                  <a:gd name="T54" fmla="*/ 20 w 163"/>
                  <a:gd name="T55" fmla="*/ 72 h 1188"/>
                  <a:gd name="T56" fmla="*/ 17 w 163"/>
                  <a:gd name="T57" fmla="*/ 53 h 1188"/>
                  <a:gd name="T58" fmla="*/ 0 w 163"/>
                  <a:gd name="T59" fmla="*/ 0 h 118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63"/>
                  <a:gd name="T91" fmla="*/ 0 h 1188"/>
                  <a:gd name="T92" fmla="*/ 163 w 163"/>
                  <a:gd name="T93" fmla="*/ 1188 h 118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24" name="Arc 18">
                <a:extLst>
                  <a:ext uri="{FF2B5EF4-FFF2-40B4-BE49-F238E27FC236}">
                    <a16:creationId xmlns:a16="http://schemas.microsoft.com/office/drawing/2014/main" id="{7395E67D-CC38-4C99-B141-C11DF1440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T0" fmla="*/ 0 w 22307"/>
                  <a:gd name="T1" fmla="*/ 0 h 29828"/>
                  <a:gd name="T2" fmla="*/ 0 w 22307"/>
                  <a:gd name="T3" fmla="*/ 0 h 29828"/>
                  <a:gd name="T4" fmla="*/ 0 w 22307"/>
                  <a:gd name="T5" fmla="*/ 0 h 29828"/>
                  <a:gd name="T6" fmla="*/ 0 60000 65536"/>
                  <a:gd name="T7" fmla="*/ 0 60000 65536"/>
                  <a:gd name="T8" fmla="*/ 0 60000 65536"/>
                  <a:gd name="T9" fmla="*/ 0 w 22307"/>
                  <a:gd name="T10" fmla="*/ 0 h 29828"/>
                  <a:gd name="T11" fmla="*/ 22307 w 22307"/>
                  <a:gd name="T12" fmla="*/ 29828 h 29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098" name="Freeform 19">
              <a:extLst>
                <a:ext uri="{FF2B5EF4-FFF2-40B4-BE49-F238E27FC236}">
                  <a16:creationId xmlns:a16="http://schemas.microsoft.com/office/drawing/2014/main" id="{BBC61469-9B9F-4109-8F9F-06451A84E3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539 w 1684"/>
                <a:gd name="T1" fmla="*/ 0 h 1839"/>
                <a:gd name="T2" fmla="*/ 506 w 1684"/>
                <a:gd name="T3" fmla="*/ 5 h 1839"/>
                <a:gd name="T4" fmla="*/ 474 w 1684"/>
                <a:gd name="T5" fmla="*/ 18 h 1839"/>
                <a:gd name="T6" fmla="*/ 441 w 1684"/>
                <a:gd name="T7" fmla="*/ 41 h 1839"/>
                <a:gd name="T8" fmla="*/ 407 w 1684"/>
                <a:gd name="T9" fmla="*/ 75 h 1839"/>
                <a:gd name="T10" fmla="*/ 291 w 1684"/>
                <a:gd name="T11" fmla="*/ 206 h 1839"/>
                <a:gd name="T12" fmla="*/ 184 w 1684"/>
                <a:gd name="T13" fmla="*/ 297 h 1839"/>
                <a:gd name="T14" fmla="*/ 60 w 1684"/>
                <a:gd name="T15" fmla="*/ 383 h 1839"/>
                <a:gd name="T16" fmla="*/ 0 w 1684"/>
                <a:gd name="T17" fmla="*/ 463 h 1839"/>
                <a:gd name="T18" fmla="*/ 4 w 1684"/>
                <a:gd name="T19" fmla="*/ 532 h 1839"/>
                <a:gd name="T20" fmla="*/ 14 w 1684"/>
                <a:gd name="T21" fmla="*/ 584 h 1839"/>
                <a:gd name="T22" fmla="*/ 31 w 1684"/>
                <a:gd name="T23" fmla="*/ 625 h 1839"/>
                <a:gd name="T24" fmla="*/ 59 w 1684"/>
                <a:gd name="T25" fmla="*/ 665 h 1839"/>
                <a:gd name="T26" fmla="*/ 97 w 1684"/>
                <a:gd name="T27" fmla="*/ 693 h 1839"/>
                <a:gd name="T28" fmla="*/ 148 w 1684"/>
                <a:gd name="T29" fmla="*/ 717 h 1839"/>
                <a:gd name="T30" fmla="*/ 209 w 1684"/>
                <a:gd name="T31" fmla="*/ 734 h 1839"/>
                <a:gd name="T32" fmla="*/ 268 w 1684"/>
                <a:gd name="T33" fmla="*/ 740 h 1839"/>
                <a:gd name="T34" fmla="*/ 323 w 1684"/>
                <a:gd name="T35" fmla="*/ 735 h 1839"/>
                <a:gd name="T36" fmla="*/ 372 w 1684"/>
                <a:gd name="T37" fmla="*/ 724 h 1839"/>
                <a:gd name="T38" fmla="*/ 470 w 1684"/>
                <a:gd name="T39" fmla="*/ 684 h 1839"/>
                <a:gd name="T40" fmla="*/ 590 w 1684"/>
                <a:gd name="T41" fmla="*/ 616 h 1839"/>
                <a:gd name="T42" fmla="*/ 627 w 1684"/>
                <a:gd name="T43" fmla="*/ 575 h 1839"/>
                <a:gd name="T44" fmla="*/ 663 w 1684"/>
                <a:gd name="T45" fmla="*/ 513 h 1839"/>
                <a:gd name="T46" fmla="*/ 684 w 1684"/>
                <a:gd name="T47" fmla="*/ 457 h 1839"/>
                <a:gd name="T48" fmla="*/ 693 w 1684"/>
                <a:gd name="T49" fmla="*/ 400 h 1839"/>
                <a:gd name="T50" fmla="*/ 694 w 1684"/>
                <a:gd name="T51" fmla="*/ 346 h 1839"/>
                <a:gd name="T52" fmla="*/ 692 w 1684"/>
                <a:gd name="T53" fmla="*/ 283 h 1839"/>
                <a:gd name="T54" fmla="*/ 686 w 1684"/>
                <a:gd name="T55" fmla="*/ 229 h 1839"/>
                <a:gd name="T56" fmla="*/ 679 w 1684"/>
                <a:gd name="T57" fmla="*/ 189 h 1839"/>
                <a:gd name="T58" fmla="*/ 668 w 1684"/>
                <a:gd name="T59" fmla="*/ 157 h 1839"/>
                <a:gd name="T60" fmla="*/ 647 w 1684"/>
                <a:gd name="T61" fmla="*/ 124 h 1839"/>
                <a:gd name="T62" fmla="*/ 625 w 1684"/>
                <a:gd name="T63" fmla="*/ 92 h 18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84"/>
                <a:gd name="T97" fmla="*/ 0 h 1839"/>
                <a:gd name="T98" fmla="*/ 1684 w 1684"/>
                <a:gd name="T99" fmla="*/ 1839 h 183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99" name="Freeform 20">
              <a:extLst>
                <a:ext uri="{FF2B5EF4-FFF2-40B4-BE49-F238E27FC236}">
                  <a16:creationId xmlns:a16="http://schemas.microsoft.com/office/drawing/2014/main" id="{F67765F3-3D2A-40EB-AAE4-711397D705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28 w 360"/>
                <a:gd name="T3" fmla="*/ 72 h 1515"/>
                <a:gd name="T4" fmla="*/ 48 w 360"/>
                <a:gd name="T5" fmla="*/ 133 h 1515"/>
                <a:gd name="T6" fmla="*/ 55 w 360"/>
                <a:gd name="T7" fmla="*/ 172 h 1515"/>
                <a:gd name="T8" fmla="*/ 100 w 360"/>
                <a:gd name="T9" fmla="*/ 164 h 1515"/>
                <a:gd name="T10" fmla="*/ 73 w 360"/>
                <a:gd name="T11" fmla="*/ 229 h 1515"/>
                <a:gd name="T12" fmla="*/ 88 w 360"/>
                <a:gd name="T13" fmla="*/ 240 h 1515"/>
                <a:gd name="T14" fmla="*/ 99 w 360"/>
                <a:gd name="T15" fmla="*/ 256 h 1515"/>
                <a:gd name="T16" fmla="*/ 106 w 360"/>
                <a:gd name="T17" fmla="*/ 278 h 1515"/>
                <a:gd name="T18" fmla="*/ 110 w 360"/>
                <a:gd name="T19" fmla="*/ 316 h 1515"/>
                <a:gd name="T20" fmla="*/ 113 w 360"/>
                <a:gd name="T21" fmla="*/ 363 h 1515"/>
                <a:gd name="T22" fmla="*/ 113 w 360"/>
                <a:gd name="T23" fmla="*/ 384 h 1515"/>
                <a:gd name="T24" fmla="*/ 113 w 360"/>
                <a:gd name="T25" fmla="*/ 408 h 1515"/>
                <a:gd name="T26" fmla="*/ 111 w 360"/>
                <a:gd name="T27" fmla="*/ 430 h 1515"/>
                <a:gd name="T28" fmla="*/ 106 w 360"/>
                <a:gd name="T29" fmla="*/ 466 h 1515"/>
                <a:gd name="T30" fmla="*/ 104 w 360"/>
                <a:gd name="T31" fmla="*/ 484 h 1515"/>
                <a:gd name="T32" fmla="*/ 99 w 360"/>
                <a:gd name="T33" fmla="*/ 503 h 1515"/>
                <a:gd name="T34" fmla="*/ 95 w 360"/>
                <a:gd name="T35" fmla="*/ 517 h 1515"/>
                <a:gd name="T36" fmla="*/ 88 w 360"/>
                <a:gd name="T37" fmla="*/ 536 h 1515"/>
                <a:gd name="T38" fmla="*/ 83 w 360"/>
                <a:gd name="T39" fmla="*/ 548 h 1515"/>
                <a:gd name="T40" fmla="*/ 76 w 360"/>
                <a:gd name="T41" fmla="*/ 562 h 1515"/>
                <a:gd name="T42" fmla="*/ 68 w 360"/>
                <a:gd name="T43" fmla="*/ 576 h 1515"/>
                <a:gd name="T44" fmla="*/ 59 w 360"/>
                <a:gd name="T45" fmla="*/ 588 h 1515"/>
                <a:gd name="T46" fmla="*/ 42 w 360"/>
                <a:gd name="T47" fmla="*/ 609 h 1515"/>
                <a:gd name="T48" fmla="*/ 62 w 360"/>
                <a:gd name="T49" fmla="*/ 595 h 1515"/>
                <a:gd name="T50" fmla="*/ 76 w 360"/>
                <a:gd name="T51" fmla="*/ 578 h 1515"/>
                <a:gd name="T52" fmla="*/ 88 w 360"/>
                <a:gd name="T53" fmla="*/ 563 h 1515"/>
                <a:gd name="T54" fmla="*/ 98 w 360"/>
                <a:gd name="T55" fmla="*/ 548 h 1515"/>
                <a:gd name="T56" fmla="*/ 107 w 360"/>
                <a:gd name="T57" fmla="*/ 532 h 1515"/>
                <a:gd name="T58" fmla="*/ 116 w 360"/>
                <a:gd name="T59" fmla="*/ 513 h 1515"/>
                <a:gd name="T60" fmla="*/ 125 w 360"/>
                <a:gd name="T61" fmla="*/ 492 h 1515"/>
                <a:gd name="T62" fmla="*/ 131 w 360"/>
                <a:gd name="T63" fmla="*/ 476 h 1515"/>
                <a:gd name="T64" fmla="*/ 137 w 360"/>
                <a:gd name="T65" fmla="*/ 455 h 1515"/>
                <a:gd name="T66" fmla="*/ 141 w 360"/>
                <a:gd name="T67" fmla="*/ 436 h 1515"/>
                <a:gd name="T68" fmla="*/ 145 w 360"/>
                <a:gd name="T69" fmla="*/ 409 h 1515"/>
                <a:gd name="T70" fmla="*/ 147 w 360"/>
                <a:gd name="T71" fmla="*/ 379 h 1515"/>
                <a:gd name="T72" fmla="*/ 148 w 360"/>
                <a:gd name="T73" fmla="*/ 344 h 1515"/>
                <a:gd name="T74" fmla="*/ 146 w 360"/>
                <a:gd name="T75" fmla="*/ 313 h 1515"/>
                <a:gd name="T76" fmla="*/ 146 w 360"/>
                <a:gd name="T77" fmla="*/ 295 h 1515"/>
                <a:gd name="T78" fmla="*/ 143 w 360"/>
                <a:gd name="T79" fmla="*/ 262 h 1515"/>
                <a:gd name="T80" fmla="*/ 142 w 360"/>
                <a:gd name="T81" fmla="*/ 242 h 1515"/>
                <a:gd name="T82" fmla="*/ 139 w 360"/>
                <a:gd name="T83" fmla="*/ 221 h 1515"/>
                <a:gd name="T84" fmla="*/ 137 w 360"/>
                <a:gd name="T85" fmla="*/ 206 h 1515"/>
                <a:gd name="T86" fmla="*/ 134 w 360"/>
                <a:gd name="T87" fmla="*/ 189 h 1515"/>
                <a:gd name="T88" fmla="*/ 126 w 360"/>
                <a:gd name="T89" fmla="*/ 168 h 1515"/>
                <a:gd name="T90" fmla="*/ 118 w 360"/>
                <a:gd name="T91" fmla="*/ 152 h 1515"/>
                <a:gd name="T92" fmla="*/ 109 w 360"/>
                <a:gd name="T93" fmla="*/ 138 h 1515"/>
                <a:gd name="T94" fmla="*/ 97 w 360"/>
                <a:gd name="T95" fmla="*/ 121 h 1515"/>
                <a:gd name="T96" fmla="*/ 76 w 360"/>
                <a:gd name="T97" fmla="*/ 94 h 1515"/>
                <a:gd name="T98" fmla="*/ 60 w 360"/>
                <a:gd name="T99" fmla="*/ 73 h 1515"/>
                <a:gd name="T100" fmla="*/ 0 w 360"/>
                <a:gd name="T101" fmla="*/ 0 h 15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1515"/>
                <a:gd name="T155" fmla="*/ 360 w 360"/>
                <a:gd name="T156" fmla="*/ 1515 h 15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100" name="Group 21">
              <a:extLst>
                <a:ext uri="{FF2B5EF4-FFF2-40B4-BE49-F238E27FC236}">
                  <a16:creationId xmlns:a16="http://schemas.microsoft.com/office/drawing/2014/main" id="{C4C1D777-06E4-4FC7-A259-86FC9155B118}"/>
                </a:ext>
              </a:extLst>
            </p:cNvPr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3108" name="Group 22">
                <a:extLst>
                  <a:ext uri="{FF2B5EF4-FFF2-40B4-BE49-F238E27FC236}">
                    <a16:creationId xmlns:a16="http://schemas.microsoft.com/office/drawing/2014/main" id="{3CAA8BA5-0698-47FA-A19D-F8ACBF9323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3118" name="Group 23">
                  <a:extLst>
                    <a:ext uri="{FF2B5EF4-FFF2-40B4-BE49-F238E27FC236}">
                      <a16:creationId xmlns:a16="http://schemas.microsoft.com/office/drawing/2014/main" id="{A0331DDA-C166-416A-A7AF-B9AEE92BC4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3120" name="Freeform 24">
                    <a:extLst>
                      <a:ext uri="{FF2B5EF4-FFF2-40B4-BE49-F238E27FC236}">
                        <a16:creationId xmlns:a16="http://schemas.microsoft.com/office/drawing/2014/main" id="{A2FC149C-FF30-44AE-AD83-8E0462AA7E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343 w 1032"/>
                      <a:gd name="T1" fmla="*/ 14 h 1488"/>
                      <a:gd name="T2" fmla="*/ 285 w 1032"/>
                      <a:gd name="T3" fmla="*/ 6 h 1488"/>
                      <a:gd name="T4" fmla="*/ 209 w 1032"/>
                      <a:gd name="T5" fmla="*/ 0 h 1488"/>
                      <a:gd name="T6" fmla="*/ 141 w 1032"/>
                      <a:gd name="T7" fmla="*/ 12 h 1488"/>
                      <a:gd name="T8" fmla="*/ 57 w 1032"/>
                      <a:gd name="T9" fmla="*/ 43 h 1488"/>
                      <a:gd name="T10" fmla="*/ 43 w 1032"/>
                      <a:gd name="T11" fmla="*/ 80 h 1488"/>
                      <a:gd name="T12" fmla="*/ 49 w 1032"/>
                      <a:gd name="T13" fmla="*/ 109 h 1488"/>
                      <a:gd name="T14" fmla="*/ 38 w 1032"/>
                      <a:gd name="T15" fmla="*/ 140 h 1488"/>
                      <a:gd name="T16" fmla="*/ 27 w 1032"/>
                      <a:gd name="T17" fmla="*/ 191 h 1488"/>
                      <a:gd name="T18" fmla="*/ 10 w 1032"/>
                      <a:gd name="T19" fmla="*/ 213 h 1488"/>
                      <a:gd name="T20" fmla="*/ 24 w 1032"/>
                      <a:gd name="T21" fmla="*/ 229 h 1488"/>
                      <a:gd name="T22" fmla="*/ 36 w 1032"/>
                      <a:gd name="T23" fmla="*/ 255 h 1488"/>
                      <a:gd name="T24" fmla="*/ 16 w 1032"/>
                      <a:gd name="T25" fmla="*/ 276 h 1488"/>
                      <a:gd name="T26" fmla="*/ 8 w 1032"/>
                      <a:gd name="T27" fmla="*/ 297 h 1488"/>
                      <a:gd name="T28" fmla="*/ 8 w 1032"/>
                      <a:gd name="T29" fmla="*/ 323 h 1488"/>
                      <a:gd name="T30" fmla="*/ 17 w 1032"/>
                      <a:gd name="T31" fmla="*/ 349 h 1488"/>
                      <a:gd name="T32" fmla="*/ 41 w 1032"/>
                      <a:gd name="T33" fmla="*/ 371 h 1488"/>
                      <a:gd name="T34" fmla="*/ 62 w 1032"/>
                      <a:gd name="T35" fmla="*/ 387 h 1488"/>
                      <a:gd name="T36" fmla="*/ 101 w 1032"/>
                      <a:gd name="T37" fmla="*/ 436 h 1488"/>
                      <a:gd name="T38" fmla="*/ 100 w 1032"/>
                      <a:gd name="T39" fmla="*/ 496 h 1488"/>
                      <a:gd name="T40" fmla="*/ 62 w 1032"/>
                      <a:gd name="T41" fmla="*/ 572 h 1488"/>
                      <a:gd name="T42" fmla="*/ 258 w 1032"/>
                      <a:gd name="T43" fmla="*/ 684 h 1488"/>
                      <a:gd name="T44" fmla="*/ 301 w 1032"/>
                      <a:gd name="T45" fmla="*/ 646 h 1488"/>
                      <a:gd name="T46" fmla="*/ 355 w 1032"/>
                      <a:gd name="T47" fmla="*/ 625 h 1488"/>
                      <a:gd name="T48" fmla="*/ 405 w 1032"/>
                      <a:gd name="T49" fmla="*/ 602 h 1488"/>
                      <a:gd name="T50" fmla="*/ 430 w 1032"/>
                      <a:gd name="T51" fmla="*/ 573 h 1488"/>
                      <a:gd name="T52" fmla="*/ 443 w 1032"/>
                      <a:gd name="T53" fmla="*/ 536 h 1488"/>
                      <a:gd name="T54" fmla="*/ 450 w 1032"/>
                      <a:gd name="T55" fmla="*/ 495 h 1488"/>
                      <a:gd name="T56" fmla="*/ 453 w 1032"/>
                      <a:gd name="T57" fmla="*/ 423 h 1488"/>
                      <a:gd name="T58" fmla="*/ 473 w 1032"/>
                      <a:gd name="T59" fmla="*/ 418 h 1488"/>
                      <a:gd name="T60" fmla="*/ 497 w 1032"/>
                      <a:gd name="T61" fmla="*/ 404 h 1488"/>
                      <a:gd name="T62" fmla="*/ 513 w 1032"/>
                      <a:gd name="T63" fmla="*/ 379 h 1488"/>
                      <a:gd name="T64" fmla="*/ 514 w 1032"/>
                      <a:gd name="T65" fmla="*/ 346 h 1488"/>
                      <a:gd name="T66" fmla="*/ 499 w 1032"/>
                      <a:gd name="T67" fmla="*/ 313 h 1488"/>
                      <a:gd name="T68" fmla="*/ 464 w 1032"/>
                      <a:gd name="T69" fmla="*/ 260 h 1488"/>
                      <a:gd name="T70" fmla="*/ 459 w 1032"/>
                      <a:gd name="T71" fmla="*/ 224 h 1488"/>
                      <a:gd name="T72" fmla="*/ 451 w 1032"/>
                      <a:gd name="T73" fmla="*/ 142 h 1488"/>
                      <a:gd name="T74" fmla="*/ 431 w 1032"/>
                      <a:gd name="T75" fmla="*/ 88 h 1488"/>
                      <a:gd name="T76" fmla="*/ 404 w 1032"/>
                      <a:gd name="T77" fmla="*/ 50 h 1488"/>
                      <a:gd name="T78" fmla="*/ 371 w 1032"/>
                      <a:gd name="T79" fmla="*/ 27 h 1488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032"/>
                      <a:gd name="T121" fmla="*/ 0 h 1488"/>
                      <a:gd name="T122" fmla="*/ 1032 w 1032"/>
                      <a:gd name="T123" fmla="*/ 1488 h 1488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21" name="Freeform 25">
                    <a:extLst>
                      <a:ext uri="{FF2B5EF4-FFF2-40B4-BE49-F238E27FC236}">
                        <a16:creationId xmlns:a16="http://schemas.microsoft.com/office/drawing/2014/main" id="{F0A5AF44-E6EF-4E3C-A816-13430CF881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80 w 162"/>
                      <a:gd name="T1" fmla="*/ 4 h 28"/>
                      <a:gd name="T2" fmla="*/ 56 w 162"/>
                      <a:gd name="T3" fmla="*/ 0 h 28"/>
                      <a:gd name="T4" fmla="*/ 35 w 162"/>
                      <a:gd name="T5" fmla="*/ 0 h 28"/>
                      <a:gd name="T6" fmla="*/ 21 w 162"/>
                      <a:gd name="T7" fmla="*/ 3 h 28"/>
                      <a:gd name="T8" fmla="*/ 7 w 162"/>
                      <a:gd name="T9" fmla="*/ 9 h 28"/>
                      <a:gd name="T10" fmla="*/ 0 w 162"/>
                      <a:gd name="T11" fmla="*/ 14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62"/>
                      <a:gd name="T19" fmla="*/ 0 h 28"/>
                      <a:gd name="T20" fmla="*/ 162 w 162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22" name="Arc 26">
                    <a:extLst>
                      <a:ext uri="{FF2B5EF4-FFF2-40B4-BE49-F238E27FC236}">
                        <a16:creationId xmlns:a16="http://schemas.microsoft.com/office/drawing/2014/main" id="{EBF4588D-4F3B-406A-A17E-B233384BCF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T0" fmla="*/ 0 w 21600"/>
                      <a:gd name="T1" fmla="*/ 0 h 21966"/>
                      <a:gd name="T2" fmla="*/ 0 w 21600"/>
                      <a:gd name="T3" fmla="*/ 0 h 21966"/>
                      <a:gd name="T4" fmla="*/ 0 w 21600"/>
                      <a:gd name="T5" fmla="*/ 0 h 2196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966"/>
                      <a:gd name="T11" fmla="*/ 21600 w 21600"/>
                      <a:gd name="T12" fmla="*/ 21966 h 219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3119" name="Freeform 27">
                  <a:extLst>
                    <a:ext uri="{FF2B5EF4-FFF2-40B4-BE49-F238E27FC236}">
                      <a16:creationId xmlns:a16="http://schemas.microsoft.com/office/drawing/2014/main" id="{A6EDA43D-0431-45D8-BD7E-D1E60C28D2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341 w 775"/>
                    <a:gd name="T1" fmla="*/ 14 h 646"/>
                    <a:gd name="T2" fmla="*/ 284 w 775"/>
                    <a:gd name="T3" fmla="*/ 5 h 646"/>
                    <a:gd name="T4" fmla="*/ 208 w 775"/>
                    <a:gd name="T5" fmla="*/ 0 h 646"/>
                    <a:gd name="T6" fmla="*/ 140 w 775"/>
                    <a:gd name="T7" fmla="*/ 12 h 646"/>
                    <a:gd name="T8" fmla="*/ 57 w 775"/>
                    <a:gd name="T9" fmla="*/ 42 h 646"/>
                    <a:gd name="T10" fmla="*/ 43 w 775"/>
                    <a:gd name="T11" fmla="*/ 80 h 646"/>
                    <a:gd name="T12" fmla="*/ 49 w 775"/>
                    <a:gd name="T13" fmla="*/ 108 h 646"/>
                    <a:gd name="T14" fmla="*/ 38 w 775"/>
                    <a:gd name="T15" fmla="*/ 139 h 646"/>
                    <a:gd name="T16" fmla="*/ 27 w 775"/>
                    <a:gd name="T17" fmla="*/ 190 h 646"/>
                    <a:gd name="T18" fmla="*/ 10 w 775"/>
                    <a:gd name="T19" fmla="*/ 213 h 646"/>
                    <a:gd name="T20" fmla="*/ 24 w 775"/>
                    <a:gd name="T21" fmla="*/ 228 h 646"/>
                    <a:gd name="T22" fmla="*/ 55 w 775"/>
                    <a:gd name="T23" fmla="*/ 248 h 646"/>
                    <a:gd name="T24" fmla="*/ 82 w 775"/>
                    <a:gd name="T25" fmla="*/ 249 h 646"/>
                    <a:gd name="T26" fmla="*/ 100 w 775"/>
                    <a:gd name="T27" fmla="*/ 268 h 646"/>
                    <a:gd name="T28" fmla="*/ 108 w 775"/>
                    <a:gd name="T29" fmla="*/ 289 h 646"/>
                    <a:gd name="T30" fmla="*/ 124 w 775"/>
                    <a:gd name="T31" fmla="*/ 306 h 646"/>
                    <a:gd name="T32" fmla="*/ 134 w 775"/>
                    <a:gd name="T33" fmla="*/ 299 h 646"/>
                    <a:gd name="T34" fmla="*/ 145 w 775"/>
                    <a:gd name="T35" fmla="*/ 273 h 646"/>
                    <a:gd name="T36" fmla="*/ 173 w 775"/>
                    <a:gd name="T37" fmla="*/ 240 h 646"/>
                    <a:gd name="T38" fmla="*/ 186 w 775"/>
                    <a:gd name="T39" fmla="*/ 216 h 646"/>
                    <a:gd name="T40" fmla="*/ 215 w 775"/>
                    <a:gd name="T41" fmla="*/ 201 h 646"/>
                    <a:gd name="T42" fmla="*/ 226 w 775"/>
                    <a:gd name="T43" fmla="*/ 184 h 646"/>
                    <a:gd name="T44" fmla="*/ 228 w 775"/>
                    <a:gd name="T45" fmla="*/ 150 h 646"/>
                    <a:gd name="T46" fmla="*/ 213 w 775"/>
                    <a:gd name="T47" fmla="*/ 122 h 646"/>
                    <a:gd name="T48" fmla="*/ 204 w 775"/>
                    <a:gd name="T49" fmla="*/ 108 h 646"/>
                    <a:gd name="T50" fmla="*/ 200 w 775"/>
                    <a:gd name="T51" fmla="*/ 85 h 646"/>
                    <a:gd name="T52" fmla="*/ 216 w 775"/>
                    <a:gd name="T53" fmla="*/ 66 h 646"/>
                    <a:gd name="T54" fmla="*/ 240 w 775"/>
                    <a:gd name="T55" fmla="*/ 56 h 646"/>
                    <a:gd name="T56" fmla="*/ 246 w 775"/>
                    <a:gd name="T57" fmla="*/ 49 h 646"/>
                    <a:gd name="T58" fmla="*/ 252 w 775"/>
                    <a:gd name="T59" fmla="*/ 39 h 646"/>
                    <a:gd name="T60" fmla="*/ 275 w 775"/>
                    <a:gd name="T61" fmla="*/ 37 h 646"/>
                    <a:gd name="T62" fmla="*/ 299 w 775"/>
                    <a:gd name="T63" fmla="*/ 38 h 646"/>
                    <a:gd name="T64" fmla="*/ 326 w 775"/>
                    <a:gd name="T65" fmla="*/ 28 h 646"/>
                    <a:gd name="T66" fmla="*/ 358 w 775"/>
                    <a:gd name="T67" fmla="*/ 30 h 646"/>
                    <a:gd name="T68" fmla="*/ 370 w 775"/>
                    <a:gd name="T69" fmla="*/ 27 h 64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5"/>
                    <a:gd name="T106" fmla="*/ 0 h 646"/>
                    <a:gd name="T107" fmla="*/ 775 w 775"/>
                    <a:gd name="T108" fmla="*/ 646 h 64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3109" name="Freeform 28">
                <a:extLst>
                  <a:ext uri="{FF2B5EF4-FFF2-40B4-BE49-F238E27FC236}">
                    <a16:creationId xmlns:a16="http://schemas.microsoft.com/office/drawing/2014/main" id="{4D50610D-2A95-427A-A820-87DC328C98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149 w 438"/>
                  <a:gd name="T3" fmla="*/ 121 h 491"/>
                  <a:gd name="T4" fmla="*/ 180 w 438"/>
                  <a:gd name="T5" fmla="*/ 198 h 491"/>
                  <a:gd name="T6" fmla="*/ 0 w 438"/>
                  <a:gd name="T7" fmla="*/ 0 h 4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8"/>
                  <a:gd name="T13" fmla="*/ 0 h 491"/>
                  <a:gd name="T14" fmla="*/ 438 w 438"/>
                  <a:gd name="T15" fmla="*/ 491 h 4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10" name="Freeform 29">
                <a:extLst>
                  <a:ext uri="{FF2B5EF4-FFF2-40B4-BE49-F238E27FC236}">
                    <a16:creationId xmlns:a16="http://schemas.microsoft.com/office/drawing/2014/main" id="{1E87339F-FBC3-4EEE-A638-E27F80B4036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150 w 363"/>
                  <a:gd name="T3" fmla="*/ 124 h 495"/>
                  <a:gd name="T4" fmla="*/ 115 w 363"/>
                  <a:gd name="T5" fmla="*/ 198 h 495"/>
                  <a:gd name="T6" fmla="*/ 0 w 363"/>
                  <a:gd name="T7" fmla="*/ 0 h 4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3"/>
                  <a:gd name="T13" fmla="*/ 0 h 495"/>
                  <a:gd name="T14" fmla="*/ 363 w 363"/>
                  <a:gd name="T15" fmla="*/ 495 h 4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3111" name="Group 30">
                <a:extLst>
                  <a:ext uri="{FF2B5EF4-FFF2-40B4-BE49-F238E27FC236}">
                    <a16:creationId xmlns:a16="http://schemas.microsoft.com/office/drawing/2014/main" id="{2EAE65B3-5737-4E4E-8E80-5D61036705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3112" name="Freeform 31">
                  <a:extLst>
                    <a:ext uri="{FF2B5EF4-FFF2-40B4-BE49-F238E27FC236}">
                      <a16:creationId xmlns:a16="http://schemas.microsoft.com/office/drawing/2014/main" id="{27C34190-05E0-43F0-B12E-D1D61E3ED6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94 w 187"/>
                    <a:gd name="T1" fmla="*/ 12 h 24"/>
                    <a:gd name="T2" fmla="*/ 82 w 187"/>
                    <a:gd name="T3" fmla="*/ 5 h 24"/>
                    <a:gd name="T4" fmla="*/ 70 w 187"/>
                    <a:gd name="T5" fmla="*/ 3 h 24"/>
                    <a:gd name="T6" fmla="*/ 45 w 187"/>
                    <a:gd name="T7" fmla="*/ 0 h 24"/>
                    <a:gd name="T8" fmla="*/ 22 w 187"/>
                    <a:gd name="T9" fmla="*/ 0 h 24"/>
                    <a:gd name="T10" fmla="*/ 0 w 187"/>
                    <a:gd name="T11" fmla="*/ 3 h 24"/>
                    <a:gd name="T12" fmla="*/ 51 w 187"/>
                    <a:gd name="T13" fmla="*/ 7 h 24"/>
                    <a:gd name="T14" fmla="*/ 94 w 187"/>
                    <a:gd name="T15" fmla="*/ 12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24"/>
                    <a:gd name="T26" fmla="*/ 187 w 187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13" name="Oval 32">
                  <a:extLst>
                    <a:ext uri="{FF2B5EF4-FFF2-40B4-BE49-F238E27FC236}">
                      <a16:creationId xmlns:a16="http://schemas.microsoft.com/office/drawing/2014/main" id="{DC9CD585-30EC-4FFA-86D5-F57730FBCC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14" name="Line 33">
                  <a:extLst>
                    <a:ext uri="{FF2B5EF4-FFF2-40B4-BE49-F238E27FC236}">
                      <a16:creationId xmlns:a16="http://schemas.microsoft.com/office/drawing/2014/main" id="{D8CFBA73-E898-4F94-B0F9-E2B00B36C9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15" name="Group 34">
                  <a:extLst>
                    <a:ext uri="{FF2B5EF4-FFF2-40B4-BE49-F238E27FC236}">
                      <a16:creationId xmlns:a16="http://schemas.microsoft.com/office/drawing/2014/main" id="{CAED3D5E-DA82-4ADA-9816-2173F63CAF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3116" name="Oval 35">
                    <a:extLst>
                      <a:ext uri="{FF2B5EF4-FFF2-40B4-BE49-F238E27FC236}">
                        <a16:creationId xmlns:a16="http://schemas.microsoft.com/office/drawing/2014/main" id="{611F1AF2-A9B6-4EF0-8438-619F7C4BEA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17" name="Oval 36">
                    <a:extLst>
                      <a:ext uri="{FF2B5EF4-FFF2-40B4-BE49-F238E27FC236}">
                        <a16:creationId xmlns:a16="http://schemas.microsoft.com/office/drawing/2014/main" id="{61181BFB-B5A0-4D31-A64F-09FBC3EE7F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grpSp>
          <p:nvGrpSpPr>
            <p:cNvPr id="3101" name="Group 37">
              <a:extLst>
                <a:ext uri="{FF2B5EF4-FFF2-40B4-BE49-F238E27FC236}">
                  <a16:creationId xmlns:a16="http://schemas.microsoft.com/office/drawing/2014/main" id="{6F317BD9-82C7-4B5B-87B3-CE99326C07C4}"/>
                </a:ext>
              </a:extLst>
            </p:cNvPr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3102" name="Group 38">
                <a:extLst>
                  <a:ext uri="{FF2B5EF4-FFF2-40B4-BE49-F238E27FC236}">
                    <a16:creationId xmlns:a16="http://schemas.microsoft.com/office/drawing/2014/main" id="{6F0A90BB-EADB-42D7-9377-E37E1BE161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3106" name="Freeform 39">
                  <a:extLst>
                    <a:ext uri="{FF2B5EF4-FFF2-40B4-BE49-F238E27FC236}">
                      <a16:creationId xmlns:a16="http://schemas.microsoft.com/office/drawing/2014/main" id="{2BDB8A25-BB86-4A1D-8409-78C19B0F8D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44 w 571"/>
                    <a:gd name="T1" fmla="*/ 33 h 510"/>
                    <a:gd name="T2" fmla="*/ 26 w 571"/>
                    <a:gd name="T3" fmla="*/ 66 h 510"/>
                    <a:gd name="T4" fmla="*/ 19 w 571"/>
                    <a:gd name="T5" fmla="*/ 78 h 510"/>
                    <a:gd name="T6" fmla="*/ 15 w 571"/>
                    <a:gd name="T7" fmla="*/ 93 h 510"/>
                    <a:gd name="T8" fmla="*/ 12 w 571"/>
                    <a:gd name="T9" fmla="*/ 114 h 510"/>
                    <a:gd name="T10" fmla="*/ 12 w 571"/>
                    <a:gd name="T11" fmla="*/ 133 h 510"/>
                    <a:gd name="T12" fmla="*/ 14 w 571"/>
                    <a:gd name="T13" fmla="*/ 152 h 510"/>
                    <a:gd name="T14" fmla="*/ 22 w 571"/>
                    <a:gd name="T15" fmla="*/ 169 h 510"/>
                    <a:gd name="T16" fmla="*/ 39 w 571"/>
                    <a:gd name="T17" fmla="*/ 182 h 510"/>
                    <a:gd name="T18" fmla="*/ 21 w 571"/>
                    <a:gd name="T19" fmla="*/ 171 h 510"/>
                    <a:gd name="T20" fmla="*/ 14 w 571"/>
                    <a:gd name="T21" fmla="*/ 170 h 510"/>
                    <a:gd name="T22" fmla="*/ 6 w 571"/>
                    <a:gd name="T23" fmla="*/ 174 h 510"/>
                    <a:gd name="T24" fmla="*/ 1 w 571"/>
                    <a:gd name="T25" fmla="*/ 179 h 510"/>
                    <a:gd name="T26" fmla="*/ 0 w 571"/>
                    <a:gd name="T27" fmla="*/ 188 h 510"/>
                    <a:gd name="T28" fmla="*/ 2 w 571"/>
                    <a:gd name="T29" fmla="*/ 195 h 510"/>
                    <a:gd name="T30" fmla="*/ 8 w 571"/>
                    <a:gd name="T31" fmla="*/ 203 h 510"/>
                    <a:gd name="T32" fmla="*/ 30 w 571"/>
                    <a:gd name="T33" fmla="*/ 219 h 510"/>
                    <a:gd name="T34" fmla="*/ 64 w 571"/>
                    <a:gd name="T35" fmla="*/ 232 h 510"/>
                    <a:gd name="T36" fmla="*/ 79 w 571"/>
                    <a:gd name="T37" fmla="*/ 236 h 510"/>
                    <a:gd name="T38" fmla="*/ 95 w 571"/>
                    <a:gd name="T39" fmla="*/ 239 h 510"/>
                    <a:gd name="T40" fmla="*/ 110 w 571"/>
                    <a:gd name="T41" fmla="*/ 239 h 510"/>
                    <a:gd name="T42" fmla="*/ 125 w 571"/>
                    <a:gd name="T43" fmla="*/ 244 h 510"/>
                    <a:gd name="T44" fmla="*/ 143 w 571"/>
                    <a:gd name="T45" fmla="*/ 250 h 510"/>
                    <a:gd name="T46" fmla="*/ 184 w 571"/>
                    <a:gd name="T47" fmla="*/ 255 h 510"/>
                    <a:gd name="T48" fmla="*/ 232 w 571"/>
                    <a:gd name="T49" fmla="*/ 245 h 510"/>
                    <a:gd name="T50" fmla="*/ 263 w 571"/>
                    <a:gd name="T51" fmla="*/ 245 h 510"/>
                    <a:gd name="T52" fmla="*/ 271 w 571"/>
                    <a:gd name="T53" fmla="*/ 242 h 510"/>
                    <a:gd name="T54" fmla="*/ 279 w 571"/>
                    <a:gd name="T55" fmla="*/ 235 h 510"/>
                    <a:gd name="T56" fmla="*/ 282 w 571"/>
                    <a:gd name="T57" fmla="*/ 224 h 510"/>
                    <a:gd name="T58" fmla="*/ 285 w 571"/>
                    <a:gd name="T59" fmla="*/ 183 h 510"/>
                    <a:gd name="T60" fmla="*/ 285 w 571"/>
                    <a:gd name="T61" fmla="*/ 149 h 510"/>
                    <a:gd name="T62" fmla="*/ 283 w 571"/>
                    <a:gd name="T63" fmla="*/ 132 h 510"/>
                    <a:gd name="T64" fmla="*/ 282 w 571"/>
                    <a:gd name="T65" fmla="*/ 120 h 510"/>
                    <a:gd name="T66" fmla="*/ 279 w 571"/>
                    <a:gd name="T67" fmla="*/ 109 h 510"/>
                    <a:gd name="T68" fmla="*/ 276 w 571"/>
                    <a:gd name="T69" fmla="*/ 97 h 510"/>
                    <a:gd name="T70" fmla="*/ 261 w 571"/>
                    <a:gd name="T71" fmla="*/ 50 h 510"/>
                    <a:gd name="T72" fmla="*/ 245 w 571"/>
                    <a:gd name="T73" fmla="*/ 0 h 510"/>
                    <a:gd name="T74" fmla="*/ 44 w 571"/>
                    <a:gd name="T75" fmla="*/ 33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07" name="Arc 40">
                  <a:extLst>
                    <a:ext uri="{FF2B5EF4-FFF2-40B4-BE49-F238E27FC236}">
                      <a16:creationId xmlns:a16="http://schemas.microsoft.com/office/drawing/2014/main" id="{1C4BC93A-0350-4A8B-915E-EA3DB1506C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T0" fmla="*/ 0 w 21600"/>
                    <a:gd name="T1" fmla="*/ 0 h 21460"/>
                    <a:gd name="T2" fmla="*/ 0 w 21600"/>
                    <a:gd name="T3" fmla="*/ 0 h 21460"/>
                    <a:gd name="T4" fmla="*/ 0 w 21600"/>
                    <a:gd name="T5" fmla="*/ 0 h 2146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460"/>
                    <a:gd name="T11" fmla="*/ 21600 w 21600"/>
                    <a:gd name="T12" fmla="*/ 21460 h 214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103" name="Group 41">
                <a:extLst>
                  <a:ext uri="{FF2B5EF4-FFF2-40B4-BE49-F238E27FC236}">
                    <a16:creationId xmlns:a16="http://schemas.microsoft.com/office/drawing/2014/main" id="{534101CE-2A28-499B-9D90-62EADAF1AB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3104" name="Rectangle 42">
                  <a:extLst>
                    <a:ext uri="{FF2B5EF4-FFF2-40B4-BE49-F238E27FC236}">
                      <a16:creationId xmlns:a16="http://schemas.microsoft.com/office/drawing/2014/main" id="{E3F16177-196A-49F4-BFF6-A2C2A1F049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05" name="Freeform 43">
                  <a:extLst>
                    <a:ext uri="{FF2B5EF4-FFF2-40B4-BE49-F238E27FC236}">
                      <a16:creationId xmlns:a16="http://schemas.microsoft.com/office/drawing/2014/main" id="{DDF55A87-7688-418A-9F06-5C47F1A1C5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14 w 566"/>
                    <a:gd name="T1" fmla="*/ 243 h 1459"/>
                    <a:gd name="T2" fmla="*/ 8 w 566"/>
                    <a:gd name="T3" fmla="*/ 452 h 1459"/>
                    <a:gd name="T4" fmla="*/ 0 w 566"/>
                    <a:gd name="T5" fmla="*/ 727 h 1459"/>
                    <a:gd name="T6" fmla="*/ 272 w 566"/>
                    <a:gd name="T7" fmla="*/ 729 h 1459"/>
                    <a:gd name="T8" fmla="*/ 276 w 566"/>
                    <a:gd name="T9" fmla="*/ 437 h 1459"/>
                    <a:gd name="T10" fmla="*/ 275 w 566"/>
                    <a:gd name="T11" fmla="*/ 300 h 1459"/>
                    <a:gd name="T12" fmla="*/ 283 w 566"/>
                    <a:gd name="T13" fmla="*/ 156 h 1459"/>
                    <a:gd name="T14" fmla="*/ 281 w 566"/>
                    <a:gd name="T15" fmla="*/ 124 h 1459"/>
                    <a:gd name="T16" fmla="*/ 278 w 566"/>
                    <a:gd name="T17" fmla="*/ 100 h 1459"/>
                    <a:gd name="T18" fmla="*/ 273 w 566"/>
                    <a:gd name="T19" fmla="*/ 76 h 1459"/>
                    <a:gd name="T20" fmla="*/ 268 w 566"/>
                    <a:gd name="T21" fmla="*/ 60 h 1459"/>
                    <a:gd name="T22" fmla="*/ 258 w 566"/>
                    <a:gd name="T23" fmla="*/ 43 h 1459"/>
                    <a:gd name="T24" fmla="*/ 248 w 566"/>
                    <a:gd name="T25" fmla="*/ 32 h 1459"/>
                    <a:gd name="T26" fmla="*/ 233 w 566"/>
                    <a:gd name="T27" fmla="*/ 20 h 1459"/>
                    <a:gd name="T28" fmla="*/ 213 w 566"/>
                    <a:gd name="T29" fmla="*/ 10 h 1459"/>
                    <a:gd name="T30" fmla="*/ 191 w 566"/>
                    <a:gd name="T31" fmla="*/ 4 h 1459"/>
                    <a:gd name="T32" fmla="*/ 167 w 566"/>
                    <a:gd name="T33" fmla="*/ 2 h 1459"/>
                    <a:gd name="T34" fmla="*/ 147 w 566"/>
                    <a:gd name="T35" fmla="*/ 0 h 1459"/>
                    <a:gd name="T36" fmla="*/ 122 w 566"/>
                    <a:gd name="T37" fmla="*/ 5 h 1459"/>
                    <a:gd name="T38" fmla="*/ 99 w 566"/>
                    <a:gd name="T39" fmla="*/ 13 h 1459"/>
                    <a:gd name="T40" fmla="*/ 85 w 566"/>
                    <a:gd name="T41" fmla="*/ 22 h 1459"/>
                    <a:gd name="T42" fmla="*/ 68 w 566"/>
                    <a:gd name="T43" fmla="*/ 34 h 1459"/>
                    <a:gd name="T44" fmla="*/ 56 w 566"/>
                    <a:gd name="T45" fmla="*/ 48 h 1459"/>
                    <a:gd name="T46" fmla="*/ 43 w 566"/>
                    <a:gd name="T47" fmla="*/ 70 h 1459"/>
                    <a:gd name="T48" fmla="*/ 34 w 566"/>
                    <a:gd name="T49" fmla="*/ 94 h 1459"/>
                    <a:gd name="T50" fmla="*/ 24 w 566"/>
                    <a:gd name="T51" fmla="*/ 134 h 1459"/>
                    <a:gd name="T52" fmla="*/ 14 w 566"/>
                    <a:gd name="T53" fmla="*/ 243 h 145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66"/>
                    <a:gd name="T82" fmla="*/ 0 h 1459"/>
                    <a:gd name="T83" fmla="*/ 566 w 566"/>
                    <a:gd name="T84" fmla="*/ 1459 h 145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aphicFrame>
          <p:nvGraphicFramePr>
            <p:cNvPr id="3074" name="Object 44">
              <a:extLst>
                <a:ext uri="{FF2B5EF4-FFF2-40B4-BE49-F238E27FC236}">
                  <a16:creationId xmlns:a16="http://schemas.microsoft.com/office/drawing/2014/main" id="{8D21BF2F-371B-46B7-8DE4-A03E5B36FB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剪辑" r:id="rId5" imgW="2286720" imgH="2155680" progId="MS_ClipArt_Gallery.2">
                    <p:embed/>
                  </p:oleObj>
                </mc:Choice>
                <mc:Fallback>
                  <p:oleObj name="剪辑" r:id="rId5" imgW="2286720" imgH="2155680" progId="MS_ClipArt_Gallery.2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917" name="AutoShape 45">
            <a:extLst>
              <a:ext uri="{FF2B5EF4-FFF2-40B4-BE49-F238E27FC236}">
                <a16:creationId xmlns:a16="http://schemas.microsoft.com/office/drawing/2014/main" id="{C95A190A-FE9B-4D24-B8D4-4ACA2355A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447800"/>
            <a:ext cx="4572000" cy="2057400"/>
          </a:xfrm>
          <a:prstGeom prst="cloudCallout">
            <a:avLst>
              <a:gd name="adj1" fmla="val -33542"/>
              <a:gd name="adj2" fmla="val 63505"/>
            </a:avLst>
          </a:prstGeom>
          <a:gradFill rotWithShape="0">
            <a:gsLst>
              <a:gs pos="0">
                <a:srgbClr val="CCFFFF"/>
              </a:gs>
              <a:gs pos="100000">
                <a:srgbClr val="A6CFCF"/>
              </a:gs>
            </a:gsLst>
            <a:lin ang="189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                Here comes </a:t>
            </a:r>
          </a:p>
          <a:p>
            <a:pPr algn="ctr" eaLnBrk="1" hangingPunct="1"/>
            <a:r>
              <a:rPr lang="en-US" altLang="zh-CN"/>
              <a:t>       the typical question of mine:</a:t>
            </a:r>
          </a:p>
          <a:p>
            <a:pPr algn="ctr" eaLnBrk="1" hangingPunct="1"/>
            <a:r>
              <a:rPr lang="en-US" altLang="zh-CN"/>
              <a:t>     Why do we need </a:t>
            </a:r>
          </a:p>
          <a:p>
            <a:pPr algn="ctr" eaLnBrk="1" hangingPunct="1"/>
            <a:r>
              <a:rPr lang="en-US" altLang="zh-CN"/>
              <a:t>      threaded binary trees?</a:t>
            </a:r>
          </a:p>
        </p:txBody>
      </p:sp>
      <p:sp>
        <p:nvSpPr>
          <p:cNvPr id="79918" name="AutoShape 46">
            <a:extLst>
              <a:ext uri="{FF2B5EF4-FFF2-40B4-BE49-F238E27FC236}">
                <a16:creationId xmlns:a16="http://schemas.microsoft.com/office/drawing/2014/main" id="{9BC32300-53C8-4043-8CB1-25D8A90B181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1000" y="1524000"/>
            <a:ext cx="5334000" cy="2362200"/>
          </a:xfrm>
          <a:prstGeom prst="cloudCallout">
            <a:avLst>
              <a:gd name="adj1" fmla="val -11671"/>
              <a:gd name="adj2" fmla="val 78491"/>
            </a:avLst>
          </a:prstGeom>
          <a:gradFill rotWithShape="0">
            <a:gsLst>
              <a:gs pos="0">
                <a:srgbClr val="A6CFA6"/>
              </a:gs>
              <a:gs pos="100000">
                <a:srgbClr val="CCFFCC"/>
              </a:gs>
            </a:gsLst>
            <a:lin ang="27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Because I enjoy giving </a:t>
            </a:r>
          </a:p>
          <a:p>
            <a:pPr algn="ctr" eaLnBrk="1" hangingPunct="1"/>
            <a:r>
              <a:rPr lang="en-US" altLang="zh-CN"/>
              <a:t>you headaches ... Just kidding.</a:t>
            </a:r>
          </a:p>
          <a:p>
            <a:pPr algn="ctr" eaLnBrk="1" hangingPunct="1"/>
            <a:r>
              <a:rPr lang="en-US" altLang="zh-CN"/>
              <a:t>Okay, think of a full</a:t>
            </a:r>
          </a:p>
          <a:p>
            <a:pPr algn="ctr" eaLnBrk="1" hangingPunct="1"/>
            <a:r>
              <a:rPr lang="en-US" altLang="zh-CN"/>
              <a:t>binary tree with </a:t>
            </a:r>
            <a:r>
              <a:rPr lang="en-US" altLang="zh-CN" i="1"/>
              <a:t>n</a:t>
            </a:r>
            <a:r>
              <a:rPr lang="en-US" altLang="zh-CN"/>
              <a:t> nodes.</a:t>
            </a:r>
          </a:p>
          <a:p>
            <a:pPr algn="ctr" eaLnBrk="1" hangingPunct="1"/>
            <a:r>
              <a:rPr lang="en-US" altLang="zh-CN"/>
              <a:t>How many links are there?</a:t>
            </a:r>
          </a:p>
        </p:txBody>
      </p:sp>
      <p:sp>
        <p:nvSpPr>
          <p:cNvPr id="79919" name="AutoShape 47">
            <a:extLst>
              <a:ext uri="{FF2B5EF4-FFF2-40B4-BE49-F238E27FC236}">
                <a16:creationId xmlns:a16="http://schemas.microsoft.com/office/drawing/2014/main" id="{FBF7B4E3-CBFA-411C-8694-5C2A7FC3BEF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4800" y="2819400"/>
            <a:ext cx="3733800" cy="1219200"/>
          </a:xfrm>
          <a:prstGeom prst="cloudCallout">
            <a:avLst>
              <a:gd name="adj1" fmla="val -41583"/>
              <a:gd name="adj2" fmla="val 91926"/>
            </a:avLst>
          </a:prstGeom>
          <a:gradFill rotWithShape="0">
            <a:gsLst>
              <a:gs pos="0">
                <a:srgbClr val="A6CFA6"/>
              </a:gs>
              <a:gs pos="100000">
                <a:srgbClr val="CCFFCC"/>
              </a:gs>
            </a:gsLst>
            <a:lin ang="27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How many of them </a:t>
            </a:r>
          </a:p>
          <a:p>
            <a:pPr algn="ctr" eaLnBrk="1" hangingPunct="1"/>
            <a:r>
              <a:rPr lang="en-US" altLang="zh-CN"/>
              <a:t>are NULL?</a:t>
            </a:r>
          </a:p>
        </p:txBody>
      </p:sp>
      <p:sp>
        <p:nvSpPr>
          <p:cNvPr id="79920" name="AutoShape 48">
            <a:extLst>
              <a:ext uri="{FF2B5EF4-FFF2-40B4-BE49-F238E27FC236}">
                <a16:creationId xmlns:a16="http://schemas.microsoft.com/office/drawing/2014/main" id="{90F1284B-9BC3-4603-A67D-BF951E751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514600"/>
            <a:ext cx="2667000" cy="838200"/>
          </a:xfrm>
          <a:prstGeom prst="cloudCallout">
            <a:avLst>
              <a:gd name="adj1" fmla="val -52204"/>
              <a:gd name="adj2" fmla="val 100569"/>
            </a:avLst>
          </a:prstGeom>
          <a:gradFill rotWithShape="0">
            <a:gsLst>
              <a:gs pos="0">
                <a:srgbClr val="CCFFFF"/>
              </a:gs>
              <a:gs pos="100000">
                <a:srgbClr val="A6CFCF"/>
              </a:gs>
            </a:gsLst>
            <a:lin ang="189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/>
              <a:t>n</a:t>
            </a:r>
            <a:r>
              <a:rPr lang="en-US" altLang="zh-CN"/>
              <a:t> + 1.</a:t>
            </a:r>
          </a:p>
        </p:txBody>
      </p:sp>
      <p:sp>
        <p:nvSpPr>
          <p:cNvPr id="79921" name="AutoShape 49">
            <a:extLst>
              <a:ext uri="{FF2B5EF4-FFF2-40B4-BE49-F238E27FC236}">
                <a16:creationId xmlns:a16="http://schemas.microsoft.com/office/drawing/2014/main" id="{3ECEEAEB-DF1C-41F8-9764-C1F116D8FF9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7200" y="2971800"/>
            <a:ext cx="3048000" cy="1219200"/>
          </a:xfrm>
          <a:prstGeom prst="cloudCallout">
            <a:avLst>
              <a:gd name="adj1" fmla="val -55833"/>
              <a:gd name="adj2" fmla="val 82157"/>
            </a:avLst>
          </a:prstGeom>
          <a:gradFill rotWithShape="0">
            <a:gsLst>
              <a:gs pos="0">
                <a:srgbClr val="A6CFA6"/>
              </a:gs>
              <a:gs pos="100000">
                <a:srgbClr val="CCFFCC"/>
              </a:gs>
            </a:gsLst>
            <a:lin ang="27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Can I stand that?</a:t>
            </a:r>
          </a:p>
        </p:txBody>
      </p:sp>
      <p:sp>
        <p:nvSpPr>
          <p:cNvPr id="79922" name="AutoShape 50">
            <a:extLst>
              <a:ext uri="{FF2B5EF4-FFF2-40B4-BE49-F238E27FC236}">
                <a16:creationId xmlns:a16="http://schemas.microsoft.com/office/drawing/2014/main" id="{6FE07770-0531-4A82-A160-012316216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667000"/>
            <a:ext cx="2667000" cy="838200"/>
          </a:xfrm>
          <a:prstGeom prst="cloudCallout">
            <a:avLst>
              <a:gd name="adj1" fmla="val -59523"/>
              <a:gd name="adj2" fmla="val 77463"/>
            </a:avLst>
          </a:prstGeom>
          <a:gradFill rotWithShape="0">
            <a:gsLst>
              <a:gs pos="0">
                <a:srgbClr val="CCFFFF"/>
              </a:gs>
              <a:gs pos="100000">
                <a:srgbClr val="A6CFCF"/>
              </a:gs>
            </a:gsLst>
            <a:lin ang="189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Of course not!</a:t>
            </a:r>
          </a:p>
        </p:txBody>
      </p:sp>
      <p:sp>
        <p:nvSpPr>
          <p:cNvPr id="79923" name="AutoShape 51">
            <a:extLst>
              <a:ext uri="{FF2B5EF4-FFF2-40B4-BE49-F238E27FC236}">
                <a16:creationId xmlns:a16="http://schemas.microsoft.com/office/drawing/2014/main" id="{19AFC19C-4FEA-43C0-92F2-7AF3D150E4A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9600" y="2895600"/>
            <a:ext cx="3048000" cy="1219200"/>
          </a:xfrm>
          <a:prstGeom prst="cloudCallout">
            <a:avLst>
              <a:gd name="adj1" fmla="val -51931"/>
              <a:gd name="adj2" fmla="val 84505"/>
            </a:avLst>
          </a:prstGeom>
          <a:gradFill rotWithShape="0">
            <a:gsLst>
              <a:gs pos="0">
                <a:srgbClr val="A6CFA6"/>
              </a:gs>
              <a:gs pos="100000">
                <a:srgbClr val="CCFFCC"/>
              </a:gs>
            </a:gsLst>
            <a:lin ang="27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You got it!</a:t>
            </a:r>
          </a:p>
        </p:txBody>
      </p:sp>
      <p:sp>
        <p:nvSpPr>
          <p:cNvPr id="79924" name="AutoShape 52">
            <a:extLst>
              <a:ext uri="{FF2B5EF4-FFF2-40B4-BE49-F238E27FC236}">
                <a16:creationId xmlns:a16="http://schemas.microsoft.com/office/drawing/2014/main" id="{3A11EA11-21A1-4C65-BC8D-EE4595F82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05000"/>
            <a:ext cx="3733800" cy="1600200"/>
          </a:xfrm>
          <a:prstGeom prst="cloudCallout">
            <a:avLst>
              <a:gd name="adj1" fmla="val -49278"/>
              <a:gd name="adj2" fmla="val 62995"/>
            </a:avLst>
          </a:prstGeom>
          <a:gradFill rotWithShape="0">
            <a:gsLst>
              <a:gs pos="0">
                <a:srgbClr val="CCFFFF"/>
              </a:gs>
              <a:gs pos="100000">
                <a:srgbClr val="A6CFCF"/>
              </a:gs>
            </a:gsLst>
            <a:lin ang="189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Any clue on how to</a:t>
            </a:r>
          </a:p>
          <a:p>
            <a:pPr algn="ctr" eaLnBrk="1" hangingPunct="1"/>
            <a:r>
              <a:rPr lang="en-US" altLang="zh-CN"/>
              <a:t>improve the situation?</a:t>
            </a:r>
          </a:p>
        </p:txBody>
      </p:sp>
      <p:sp>
        <p:nvSpPr>
          <p:cNvPr id="79925" name="AutoShape 53">
            <a:extLst>
              <a:ext uri="{FF2B5EF4-FFF2-40B4-BE49-F238E27FC236}">
                <a16:creationId xmlns:a16="http://schemas.microsoft.com/office/drawing/2014/main" id="{4A0CA407-6EDC-4A02-96B7-E95A9BEE0A8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7200" y="2057400"/>
            <a:ext cx="4419600" cy="2133600"/>
          </a:xfrm>
          <a:prstGeom prst="cloudCallout">
            <a:avLst>
              <a:gd name="adj1" fmla="val -23671"/>
              <a:gd name="adj2" fmla="val 67259"/>
            </a:avLst>
          </a:prstGeom>
          <a:gradFill rotWithShape="0">
            <a:gsLst>
              <a:gs pos="0">
                <a:srgbClr val="A6CFA6"/>
              </a:gs>
              <a:gs pos="100000">
                <a:srgbClr val="CCFFCC"/>
              </a:gs>
            </a:gsLst>
            <a:lin ang="27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We can replace </a:t>
            </a:r>
          </a:p>
          <a:p>
            <a:pPr algn="ctr" eaLnBrk="1" hangingPunct="1"/>
            <a:r>
              <a:rPr lang="en-US" altLang="zh-CN"/>
              <a:t>the null links by “threads”</a:t>
            </a:r>
          </a:p>
          <a:p>
            <a:pPr algn="ctr" eaLnBrk="1" hangingPunct="1"/>
            <a:r>
              <a:rPr lang="en-US" altLang="zh-CN"/>
              <a:t>which will make traversals</a:t>
            </a:r>
          </a:p>
          <a:p>
            <a:pPr algn="ctr" eaLnBrk="1" hangingPunct="1"/>
            <a:r>
              <a:rPr lang="en-US" altLang="zh-CN"/>
              <a:t>easier.</a:t>
            </a:r>
          </a:p>
        </p:txBody>
      </p:sp>
      <p:sp>
        <p:nvSpPr>
          <p:cNvPr id="79926" name="AutoShape 54">
            <a:extLst>
              <a:ext uri="{FF2B5EF4-FFF2-40B4-BE49-F238E27FC236}">
                <a16:creationId xmlns:a16="http://schemas.microsoft.com/office/drawing/2014/main" id="{27730553-69BF-4A82-89A1-2169F732B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286000"/>
            <a:ext cx="2895600" cy="1066800"/>
          </a:xfrm>
          <a:prstGeom prst="cloudCallout">
            <a:avLst>
              <a:gd name="adj1" fmla="val -51097"/>
              <a:gd name="adj2" fmla="val 90773"/>
            </a:avLst>
          </a:prstGeom>
          <a:gradFill rotWithShape="0">
            <a:gsLst>
              <a:gs pos="0">
                <a:srgbClr val="CCFFFF"/>
              </a:gs>
              <a:gs pos="100000">
                <a:srgbClr val="A6CFCF"/>
              </a:gs>
            </a:gsLst>
            <a:lin ang="189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    You are such a</a:t>
            </a:r>
          </a:p>
          <a:p>
            <a:pPr algn="ctr" eaLnBrk="1" hangingPunct="1"/>
            <a:r>
              <a:rPr lang="en-US" altLang="zh-CN"/>
              <a:t>genius !</a:t>
            </a:r>
          </a:p>
        </p:txBody>
      </p:sp>
      <p:sp>
        <p:nvSpPr>
          <p:cNvPr id="79927" name="AutoShape 55">
            <a:extLst>
              <a:ext uri="{FF2B5EF4-FFF2-40B4-BE49-F238E27FC236}">
                <a16:creationId xmlns:a16="http://schemas.microsoft.com/office/drawing/2014/main" id="{B91924A6-3E80-47B7-AA55-04D559421DA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3400" y="2667000"/>
            <a:ext cx="4419600" cy="1447800"/>
          </a:xfrm>
          <a:prstGeom prst="cloudCallout">
            <a:avLst>
              <a:gd name="adj1" fmla="val -21875"/>
              <a:gd name="adj2" fmla="val 84097"/>
            </a:avLst>
          </a:prstGeom>
          <a:gradFill rotWithShape="0">
            <a:gsLst>
              <a:gs pos="0">
                <a:srgbClr val="A6CFA6"/>
              </a:gs>
              <a:gs pos="100000">
                <a:srgbClr val="CCFFCC"/>
              </a:gs>
            </a:gsLst>
            <a:lin ang="27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Oh well, </a:t>
            </a:r>
          </a:p>
          <a:p>
            <a:pPr algn="ctr" eaLnBrk="1" hangingPunct="1"/>
            <a:r>
              <a:rPr lang="en-US" altLang="zh-CN"/>
              <a:t>I wish I’d have really done it</a:t>
            </a:r>
          </a:p>
        </p:txBody>
      </p:sp>
      <p:sp>
        <p:nvSpPr>
          <p:cNvPr id="79928" name="AutoShape 56">
            <a:extLst>
              <a:ext uri="{FF2B5EF4-FFF2-40B4-BE49-F238E27FC236}">
                <a16:creationId xmlns:a16="http://schemas.microsoft.com/office/drawing/2014/main" id="{CEDFF051-EABB-4525-95F0-4B1DF58DA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133600"/>
            <a:ext cx="3429000" cy="1524000"/>
          </a:xfrm>
          <a:prstGeom prst="cloudCallout">
            <a:avLst>
              <a:gd name="adj1" fmla="val -52685"/>
              <a:gd name="adj2" fmla="val 58333"/>
            </a:avLst>
          </a:prstGeom>
          <a:gradFill rotWithShape="0">
            <a:gsLst>
              <a:gs pos="0">
                <a:srgbClr val="CCFFFF"/>
              </a:gs>
              <a:gs pos="100000">
                <a:srgbClr val="A6CFCF"/>
              </a:gs>
            </a:gsLst>
            <a:lin ang="189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    Then who should </a:t>
            </a:r>
          </a:p>
          <a:p>
            <a:pPr algn="ctr" eaLnBrk="1" hangingPunct="1"/>
            <a:r>
              <a:rPr lang="en-US" altLang="zh-CN"/>
              <a:t>take the credit?</a:t>
            </a:r>
          </a:p>
        </p:txBody>
      </p:sp>
      <p:sp>
        <p:nvSpPr>
          <p:cNvPr id="79929" name="AutoShape 57">
            <a:extLst>
              <a:ext uri="{FF2B5EF4-FFF2-40B4-BE49-F238E27FC236}">
                <a16:creationId xmlns:a16="http://schemas.microsoft.com/office/drawing/2014/main" id="{3C56D98F-A328-45B5-B6F8-CEEE86E94BF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1000" y="2209800"/>
            <a:ext cx="4419600" cy="1447800"/>
          </a:xfrm>
          <a:prstGeom prst="cloudCallout">
            <a:avLst>
              <a:gd name="adj1" fmla="val -24824"/>
              <a:gd name="adj2" fmla="val 109866"/>
            </a:avLst>
          </a:prstGeom>
          <a:gradFill rotWithShape="0">
            <a:gsLst>
              <a:gs pos="0">
                <a:srgbClr val="A6CFA6"/>
              </a:gs>
              <a:gs pos="100000">
                <a:srgbClr val="CCFFCC"/>
              </a:gs>
            </a:gsLst>
            <a:lin ang="27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They are </a:t>
            </a:r>
          </a:p>
          <a:p>
            <a:pPr algn="ctr" eaLnBrk="1" hangingPunct="1"/>
            <a:r>
              <a:rPr lang="en-US" altLang="zh-CN"/>
              <a:t>A. J. Perlis and C. Thornton.</a:t>
            </a:r>
          </a:p>
        </p:txBody>
      </p:sp>
      <p:sp>
        <p:nvSpPr>
          <p:cNvPr id="79930" name="Text Box 58">
            <a:extLst>
              <a:ext uri="{FF2B5EF4-FFF2-40B4-BE49-F238E27FC236}">
                <a16:creationId xmlns:a16="http://schemas.microsoft.com/office/drawing/2014/main" id="{E82B7B1B-71C4-4284-ABC4-17DFFCB9E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334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sym typeface="Wingdings" panose="05000000000000000000" pitchFamily="2" charset="2"/>
              </a:rPr>
              <a:t></a:t>
            </a:r>
            <a:r>
              <a:rPr lang="en-US" altLang="zh-CN">
                <a:sym typeface="Wingdings" panose="05000000000000000000" pitchFamily="2" charset="2"/>
              </a:rPr>
              <a:t>  Threaded Binary Trees</a:t>
            </a:r>
            <a:endParaRPr lang="en-US" altLang="zh-CN"/>
          </a:p>
        </p:txBody>
      </p:sp>
      <p:sp>
        <p:nvSpPr>
          <p:cNvPr id="3091" name="Text Box 59" descr="再生纸">
            <a:extLst>
              <a:ext uri="{FF2B5EF4-FFF2-40B4-BE49-F238E27FC236}">
                <a16:creationId xmlns:a16="http://schemas.microsoft.com/office/drawing/2014/main" id="{A8EF4424-8E35-4AE1-93CB-0BC1361AE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14/16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9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799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799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799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799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799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799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6" dur="500"/>
                                        <p:tgtEl>
                                          <p:spTgt spid="799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799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6" dur="500"/>
                                        <p:tgtEl>
                                          <p:spTgt spid="799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500"/>
                                        <p:tgtEl>
                                          <p:spTgt spid="799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6" dur="500"/>
                                        <p:tgtEl>
                                          <p:spTgt spid="799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799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6" dur="500"/>
                                        <p:tgtEl>
                                          <p:spTgt spid="799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17" grpId="0" animBg="1" autoUpdateAnimBg="0"/>
      <p:bldP spid="79918" grpId="0" animBg="1" autoUpdateAnimBg="0"/>
      <p:bldP spid="79919" grpId="0" animBg="1" autoUpdateAnimBg="0"/>
      <p:bldP spid="79920" grpId="0" animBg="1" autoUpdateAnimBg="0"/>
      <p:bldP spid="79921" grpId="0" animBg="1" autoUpdateAnimBg="0"/>
      <p:bldP spid="79922" grpId="0" animBg="1" autoUpdateAnimBg="0"/>
      <p:bldP spid="79923" grpId="0" animBg="1" autoUpdateAnimBg="0"/>
      <p:bldP spid="79924" grpId="0" animBg="1" autoUpdateAnimBg="0"/>
      <p:bldP spid="79925" grpId="0" animBg="1" autoUpdateAnimBg="0"/>
      <p:bldP spid="79926" grpId="0" animBg="1" autoUpdateAnimBg="0"/>
      <p:bldP spid="79927" grpId="0" animBg="1" autoUpdateAnimBg="0"/>
      <p:bldP spid="79928" grpId="0" animBg="1" autoUpdateAnimBg="0"/>
      <p:bldP spid="79929" grpId="0" animBg="1" autoUpdateAnimBg="0"/>
      <p:bldP spid="7993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DE5DC613-5EF5-4FBE-B047-BB32173EE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sym typeface="Webdings" panose="05030102010509060703" pitchFamily="18" charset="2"/>
              </a:rPr>
              <a:t>§2  Binary Trees</a:t>
            </a:r>
            <a:endParaRPr lang="en-US" altLang="zh-CN" sz="1800"/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073ABC13-7131-4B68-B4AF-2E91B680F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"/>
            <a:ext cx="784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9338" indent="-1049338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Rule 1:  If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Tree-&gt;Left</a:t>
            </a:r>
            <a:r>
              <a:rPr lang="en-US" altLang="zh-CN"/>
              <a:t> is null, replace it with a pointer to the inorder </a:t>
            </a:r>
            <a:r>
              <a:rPr lang="en-US" altLang="zh-CN">
                <a:solidFill>
                  <a:srgbClr val="FF0000"/>
                </a:solidFill>
              </a:rPr>
              <a:t>predecessor</a:t>
            </a:r>
            <a:r>
              <a:rPr lang="en-US" altLang="zh-CN"/>
              <a:t> of </a:t>
            </a:r>
            <a:r>
              <a:rPr lang="en-US" altLang="zh-CN" sz="2000">
                <a:latin typeface="Arial" panose="020B0604020202020204" pitchFamily="34" charset="0"/>
              </a:rPr>
              <a:t>Tree</a:t>
            </a:r>
            <a:r>
              <a:rPr lang="en-US" altLang="zh-CN"/>
              <a:t>.</a:t>
            </a: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13AB280E-AE04-4D31-859E-9FA2D8874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71600"/>
            <a:ext cx="784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9338" indent="-1049338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Rule 2:  If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Tree-&gt;Right</a:t>
            </a:r>
            <a:r>
              <a:rPr lang="en-US" altLang="zh-CN"/>
              <a:t> is null, replace it with a pointer to the inorder </a:t>
            </a:r>
            <a:r>
              <a:rPr lang="en-US" altLang="zh-CN">
                <a:solidFill>
                  <a:schemeClr val="hlink"/>
                </a:solidFill>
              </a:rPr>
              <a:t>successor</a:t>
            </a:r>
            <a:r>
              <a:rPr lang="en-US" altLang="zh-CN"/>
              <a:t> of </a:t>
            </a:r>
            <a:r>
              <a:rPr lang="en-US" altLang="zh-CN" sz="2000">
                <a:latin typeface="Arial" panose="020B0604020202020204" pitchFamily="34" charset="0"/>
              </a:rPr>
              <a:t>Tree</a:t>
            </a:r>
            <a:r>
              <a:rPr lang="en-US" altLang="zh-CN"/>
              <a:t>.</a:t>
            </a:r>
          </a:p>
        </p:txBody>
      </p:sp>
      <p:sp>
        <p:nvSpPr>
          <p:cNvPr id="80901" name="Text Box 5">
            <a:extLst>
              <a:ext uri="{FF2B5EF4-FFF2-40B4-BE49-F238E27FC236}">
                <a16:creationId xmlns:a16="http://schemas.microsoft.com/office/drawing/2014/main" id="{0586D55E-B1B5-4C1B-BFE8-EF83C5316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86000"/>
            <a:ext cx="7848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9338" indent="-1049338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Rule 3:  There must not be any loose threads.  Therefore a threaded binary tree must have a </a:t>
            </a:r>
            <a:r>
              <a:rPr lang="en-US" altLang="zh-CN">
                <a:solidFill>
                  <a:schemeClr val="accent1"/>
                </a:solidFill>
              </a:rPr>
              <a:t>head node</a:t>
            </a:r>
            <a:r>
              <a:rPr lang="en-US" altLang="zh-CN"/>
              <a:t> of which the left child points to the first node.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6884AF91-28E3-4E37-930B-BF17B26BA4B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581400"/>
            <a:ext cx="8077200" cy="2971800"/>
            <a:chOff x="2304" y="240"/>
            <a:chExt cx="3216" cy="2160"/>
          </a:xfrm>
        </p:grpSpPr>
        <p:sp>
          <p:nvSpPr>
            <p:cNvPr id="16392" name="AutoShape 7">
              <a:extLst>
                <a:ext uri="{FF2B5EF4-FFF2-40B4-BE49-F238E27FC236}">
                  <a16:creationId xmlns:a16="http://schemas.microsoft.com/office/drawing/2014/main" id="{FA64C0CE-5EF9-489C-A348-132ACE92E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40"/>
              <a:ext cx="3207" cy="216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3" name="Text Box 8">
              <a:extLst>
                <a:ext uri="{FF2B5EF4-FFF2-40B4-BE49-F238E27FC236}">
                  <a16:creationId xmlns:a16="http://schemas.microsoft.com/office/drawing/2014/main" id="{0B3A7035-53DF-4B01-BBAB-2FDAFCED2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40"/>
              <a:ext cx="3216" cy="2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92100" indent="-2921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Arial" panose="020B0604020202020204" pitchFamily="34" charset="0"/>
                </a:rPr>
                <a:t>typedef  struct  ThreadedTreeNode  *PtrTo  ThreadedNode;</a:t>
              </a:r>
            </a:p>
            <a:p>
              <a:pPr eaLnBrk="1" hangingPunct="1"/>
              <a:r>
                <a:rPr lang="en-US" altLang="zh-CN" sz="2000">
                  <a:latin typeface="Arial" panose="020B0604020202020204" pitchFamily="34" charset="0"/>
                </a:rPr>
                <a:t>typedef  struct  PtrToThreadedNode  ThreadedTree;</a:t>
              </a:r>
            </a:p>
            <a:p>
              <a:pPr eaLnBrk="1" hangingPunct="1"/>
              <a:r>
                <a:rPr lang="en-US" altLang="zh-CN" sz="2000">
                  <a:latin typeface="Arial" panose="020B0604020202020204" pitchFamily="34" charset="0"/>
                </a:rPr>
                <a:t>typedef  struct  ThreadedTreeNode {</a:t>
              </a:r>
            </a:p>
            <a:p>
              <a:pPr eaLnBrk="1" hangingPunct="1"/>
              <a:r>
                <a:rPr lang="en-US" altLang="zh-CN" sz="2000">
                  <a:latin typeface="Arial" panose="020B0604020202020204" pitchFamily="34" charset="0"/>
                </a:rPr>
                <a:t>       </a:t>
              </a:r>
              <a:r>
                <a:rPr lang="en-US" altLang="zh-CN" sz="2000">
                  <a:solidFill>
                    <a:schemeClr val="hlink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sz="2000">
                  <a:latin typeface="Arial" panose="020B0604020202020204" pitchFamily="34" charset="0"/>
                </a:rPr>
                <a:t>           		LeftThread;   </a:t>
              </a:r>
              <a:r>
                <a:rPr lang="en-US" altLang="zh-CN" sz="2000">
                  <a:solidFill>
                    <a:schemeClr val="accent1"/>
                  </a:solidFill>
                  <a:latin typeface="Arial" panose="020B0604020202020204" pitchFamily="34" charset="0"/>
                </a:rPr>
                <a:t>/* if it is TRUE, then Left */</a:t>
              </a:r>
              <a:endParaRPr lang="en-US" altLang="zh-CN" sz="2000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zh-CN" sz="2000">
                  <a:latin typeface="Arial" panose="020B0604020202020204" pitchFamily="34" charset="0"/>
                </a:rPr>
                <a:t>       ThreadedTree  	Left;      </a:t>
              </a:r>
              <a:r>
                <a:rPr lang="en-US" altLang="zh-CN" sz="2000">
                  <a:solidFill>
                    <a:schemeClr val="accent1"/>
                  </a:solidFill>
                  <a:latin typeface="Arial" panose="020B0604020202020204" pitchFamily="34" charset="0"/>
                </a:rPr>
                <a:t>/* is a thread, not a child ptr.   */</a:t>
              </a:r>
              <a:endParaRPr lang="en-US" altLang="zh-CN" sz="2000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zh-CN" sz="2000">
                  <a:latin typeface="Arial" panose="020B0604020202020204" pitchFamily="34" charset="0"/>
                </a:rPr>
                <a:t>       ElementType	Element;</a:t>
              </a:r>
            </a:p>
            <a:p>
              <a:pPr eaLnBrk="1" hangingPunct="1"/>
              <a:r>
                <a:rPr lang="en-US" altLang="zh-CN" sz="2000">
                  <a:latin typeface="Arial" panose="020B0604020202020204" pitchFamily="34" charset="0"/>
                </a:rPr>
                <a:t>       </a:t>
              </a:r>
              <a:r>
                <a:rPr lang="en-US" altLang="zh-CN" sz="2000">
                  <a:solidFill>
                    <a:schemeClr val="hlink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sz="2000">
                  <a:latin typeface="Arial" panose="020B0604020202020204" pitchFamily="34" charset="0"/>
                </a:rPr>
                <a:t>           		RightThread; </a:t>
              </a:r>
              <a:r>
                <a:rPr lang="en-US" altLang="zh-CN" sz="2000">
                  <a:solidFill>
                    <a:schemeClr val="accent1"/>
                  </a:solidFill>
                  <a:latin typeface="Arial" panose="020B0604020202020204" pitchFamily="34" charset="0"/>
                </a:rPr>
                <a:t>/* if it is TRUE, then Right */</a:t>
              </a:r>
              <a:endParaRPr lang="en-US" altLang="zh-CN" sz="2000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zh-CN" sz="2000">
                  <a:latin typeface="Arial" panose="020B0604020202020204" pitchFamily="34" charset="0"/>
                </a:rPr>
                <a:t>       ThreadedTree  	Right;    </a:t>
              </a:r>
              <a:r>
                <a:rPr lang="en-US" altLang="zh-CN" sz="2000">
                  <a:solidFill>
                    <a:schemeClr val="accent1"/>
                  </a:solidFill>
                  <a:latin typeface="Arial" panose="020B0604020202020204" pitchFamily="34" charset="0"/>
                </a:rPr>
                <a:t>/* is a thread, not a child ptr.   */</a:t>
              </a:r>
              <a:endParaRPr lang="en-US" altLang="zh-CN" sz="2000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zh-CN" sz="2000">
                  <a:latin typeface="Arial" panose="020B0604020202020204" pitchFamily="34" charset="0"/>
                </a:rPr>
                <a:t>}</a:t>
              </a:r>
            </a:p>
          </p:txBody>
        </p:sp>
      </p:grpSp>
      <p:sp>
        <p:nvSpPr>
          <p:cNvPr id="16391" name="Text Box 9" descr="再生纸">
            <a:extLst>
              <a:ext uri="{FF2B5EF4-FFF2-40B4-BE49-F238E27FC236}">
                <a16:creationId xmlns:a16="http://schemas.microsoft.com/office/drawing/2014/main" id="{F6CFCE90-45C0-45C6-A15E-C820A2754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15/16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  <p:bldP spid="80900" grpId="0" autoUpdateAnimBg="0"/>
      <p:bldP spid="8090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3F234AD4-9D4A-43F8-8DE0-DC9982A7D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sym typeface="Webdings" panose="05030102010509060703" pitchFamily="18" charset="2"/>
              </a:rPr>
              <a:t>§2  Binary Trees</a:t>
            </a:r>
            <a:endParaRPr lang="en-US" altLang="zh-CN" sz="180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6D3A706-EF25-4363-8761-FE29875B066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057400"/>
            <a:ext cx="1471613" cy="1905000"/>
            <a:chOff x="609" y="2928"/>
            <a:chExt cx="927" cy="1200"/>
          </a:xfrm>
        </p:grpSpPr>
        <p:grpSp>
          <p:nvGrpSpPr>
            <p:cNvPr id="17473" name="Group 4">
              <a:extLst>
                <a:ext uri="{FF2B5EF4-FFF2-40B4-BE49-F238E27FC236}">
                  <a16:creationId xmlns:a16="http://schemas.microsoft.com/office/drawing/2014/main" id="{EDA668BB-F18C-4FB4-8283-7656EBF109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928"/>
              <a:ext cx="672" cy="480"/>
              <a:chOff x="624" y="2928"/>
              <a:chExt cx="672" cy="480"/>
            </a:xfrm>
          </p:grpSpPr>
          <p:sp>
            <p:nvSpPr>
              <p:cNvPr id="17502" name="Oval 5">
                <a:extLst>
                  <a:ext uri="{FF2B5EF4-FFF2-40B4-BE49-F238E27FC236}">
                    <a16:creationId xmlns:a16="http://schemas.microsoft.com/office/drawing/2014/main" id="{6A6BBA69-5B45-43B2-AAAF-6486F38E9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928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Arial" panose="020B0604020202020204" pitchFamily="34" charset="0"/>
                  </a:rPr>
                  <a:t>+</a:t>
                </a:r>
                <a:endParaRPr lang="en-US" altLang="zh-CN" sz="2000"/>
              </a:p>
            </p:txBody>
          </p:sp>
          <p:sp>
            <p:nvSpPr>
              <p:cNvPr id="17503" name="Oval 6">
                <a:extLst>
                  <a:ext uri="{FF2B5EF4-FFF2-40B4-BE49-F238E27FC236}">
                    <a16:creationId xmlns:a16="http://schemas.microsoft.com/office/drawing/2014/main" id="{093F2013-266B-4991-9CD3-51B52D849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321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A</a:t>
                </a:r>
              </a:p>
            </p:txBody>
          </p:sp>
          <p:sp>
            <p:nvSpPr>
              <p:cNvPr id="17504" name="Line 7">
                <a:extLst>
                  <a:ext uri="{FF2B5EF4-FFF2-40B4-BE49-F238E27FC236}">
                    <a16:creationId xmlns:a16="http://schemas.microsoft.com/office/drawing/2014/main" id="{E4BDB913-401F-4664-8C95-7D173E5008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45" y="3094"/>
                <a:ext cx="144" cy="12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05" name="Oval 8">
                <a:extLst>
                  <a:ext uri="{FF2B5EF4-FFF2-40B4-BE49-F238E27FC236}">
                    <a16:creationId xmlns:a16="http://schemas.microsoft.com/office/drawing/2014/main" id="{0BFE4520-D5FB-47DE-A10F-C8DF9EEB8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104" y="321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latin typeface="Arial" panose="020B0604020202020204" pitchFamily="34" charset="0"/>
                    <a:sym typeface="Symbol" panose="05050102010706020507" pitchFamily="18" charset="2"/>
                  </a:rPr>
                  <a:t></a:t>
                </a:r>
                <a:endParaRPr lang="en-US" altLang="zh-CN">
                  <a:sym typeface="Symbol" panose="05050102010706020507" pitchFamily="18" charset="2"/>
                </a:endParaRPr>
              </a:p>
            </p:txBody>
          </p:sp>
          <p:sp>
            <p:nvSpPr>
              <p:cNvPr id="17506" name="Line 9">
                <a:extLst>
                  <a:ext uri="{FF2B5EF4-FFF2-40B4-BE49-F238E27FC236}">
                    <a16:creationId xmlns:a16="http://schemas.microsoft.com/office/drawing/2014/main" id="{CD60CB2C-4346-40F4-AC7D-3153F977F0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1" y="3094"/>
                <a:ext cx="122" cy="12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74" name="Oval 10">
              <a:extLst>
                <a:ext uri="{FF2B5EF4-FFF2-40B4-BE49-F238E27FC236}">
                  <a16:creationId xmlns:a16="http://schemas.microsoft.com/office/drawing/2014/main" id="{67B74760-EA6C-4505-A667-6F7AA59E5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50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Arial" panose="020B0604020202020204" pitchFamily="34" charset="0"/>
                  <a:sym typeface="Symbol" panose="05050102010706020507" pitchFamily="18" charset="2"/>
                </a:rPr>
                <a:t>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  <p:sp>
          <p:nvSpPr>
            <p:cNvPr id="17475" name="Line 11">
              <a:extLst>
                <a:ext uri="{FF2B5EF4-FFF2-40B4-BE49-F238E27FC236}">
                  <a16:creationId xmlns:a16="http://schemas.microsoft.com/office/drawing/2014/main" id="{812C4FAC-7BD9-4299-8034-7C1D37F825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85" y="3382"/>
              <a:ext cx="144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6" name="Oval 12">
              <a:extLst>
                <a:ext uri="{FF2B5EF4-FFF2-40B4-BE49-F238E27FC236}">
                  <a16:creationId xmlns:a16="http://schemas.microsoft.com/office/drawing/2014/main" id="{BC51A516-4BF9-479C-86E7-0F9001A032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44" y="350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ym typeface="Symbol" panose="05050102010706020507" pitchFamily="18" charset="2"/>
                </a:rPr>
                <a:t>D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  <p:sp>
          <p:nvSpPr>
            <p:cNvPr id="17477" name="Line 13">
              <a:extLst>
                <a:ext uri="{FF2B5EF4-FFF2-40B4-BE49-F238E27FC236}">
                  <a16:creationId xmlns:a16="http://schemas.microsoft.com/office/drawing/2014/main" id="{FA1160A6-A8B0-490C-8EFC-C8F2C1501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1" y="3382"/>
              <a:ext cx="122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8" name="Oval 14">
              <a:extLst>
                <a:ext uri="{FF2B5EF4-FFF2-40B4-BE49-F238E27FC236}">
                  <a16:creationId xmlns:a16="http://schemas.microsoft.com/office/drawing/2014/main" id="{9ABA3C1F-6DF6-413E-8DE2-8AFC861E0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79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B</a:t>
              </a:r>
            </a:p>
          </p:txBody>
        </p:sp>
        <p:sp>
          <p:nvSpPr>
            <p:cNvPr id="17479" name="Line 15">
              <a:extLst>
                <a:ext uri="{FF2B5EF4-FFF2-40B4-BE49-F238E27FC236}">
                  <a16:creationId xmlns:a16="http://schemas.microsoft.com/office/drawing/2014/main" id="{AB47C2CA-A9FF-4296-9F95-21942D62A8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5" y="3670"/>
              <a:ext cx="144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0" name="Oval 16">
              <a:extLst>
                <a:ext uri="{FF2B5EF4-FFF2-40B4-BE49-F238E27FC236}">
                  <a16:creationId xmlns:a16="http://schemas.microsoft.com/office/drawing/2014/main" id="{FCC4CDDD-106B-45D3-A9CF-CF31B00E6AB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04" y="379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ym typeface="Symbol" panose="05050102010706020507" pitchFamily="18" charset="2"/>
                </a:rPr>
                <a:t>C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  <p:sp>
          <p:nvSpPr>
            <p:cNvPr id="17481" name="Line 17">
              <a:extLst>
                <a:ext uri="{FF2B5EF4-FFF2-40B4-BE49-F238E27FC236}">
                  <a16:creationId xmlns:a16="http://schemas.microsoft.com/office/drawing/2014/main" id="{449EF678-549F-4CA0-8F60-81AABD560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" y="3670"/>
              <a:ext cx="122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482" name="Group 18">
              <a:extLst>
                <a:ext uri="{FF2B5EF4-FFF2-40B4-BE49-F238E27FC236}">
                  <a16:creationId xmlns:a16="http://schemas.microsoft.com/office/drawing/2014/main" id="{F8303AC1-7492-44AA-A5E4-66E37540B7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" y="3408"/>
              <a:ext cx="220" cy="144"/>
              <a:chOff x="2352" y="3648"/>
              <a:chExt cx="288" cy="144"/>
            </a:xfrm>
          </p:grpSpPr>
          <p:sp>
            <p:nvSpPr>
              <p:cNvPr id="17498" name="Line 19">
                <a:extLst>
                  <a:ext uri="{FF2B5EF4-FFF2-40B4-BE49-F238E27FC236}">
                    <a16:creationId xmlns:a16="http://schemas.microsoft.com/office/drawing/2014/main" id="{354E01CB-E15E-445D-863F-816AE4C02F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99" name="Line 20">
                <a:extLst>
                  <a:ext uri="{FF2B5EF4-FFF2-40B4-BE49-F238E27FC236}">
                    <a16:creationId xmlns:a16="http://schemas.microsoft.com/office/drawing/2014/main" id="{2CEBC313-FF9B-405B-834F-717BF0363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00" name="Oval 21">
                <a:extLst>
                  <a:ext uri="{FF2B5EF4-FFF2-40B4-BE49-F238E27FC236}">
                    <a16:creationId xmlns:a16="http://schemas.microsoft.com/office/drawing/2014/main" id="{0F6F4798-E4BB-49F3-BDC7-0BEF4A3D7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501" name="Oval 22">
                <a:extLst>
                  <a:ext uri="{FF2B5EF4-FFF2-40B4-BE49-F238E27FC236}">
                    <a16:creationId xmlns:a16="http://schemas.microsoft.com/office/drawing/2014/main" id="{00247ED9-29D3-4ACF-93A3-6A953345F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7483" name="Group 23">
              <a:extLst>
                <a:ext uri="{FF2B5EF4-FFF2-40B4-BE49-F238E27FC236}">
                  <a16:creationId xmlns:a16="http://schemas.microsoft.com/office/drawing/2014/main" id="{C9604D39-D899-4C77-8FF2-0344F9CC5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0" y="3696"/>
              <a:ext cx="220" cy="144"/>
              <a:chOff x="2352" y="3648"/>
              <a:chExt cx="288" cy="144"/>
            </a:xfrm>
          </p:grpSpPr>
          <p:sp>
            <p:nvSpPr>
              <p:cNvPr id="17494" name="Line 24">
                <a:extLst>
                  <a:ext uri="{FF2B5EF4-FFF2-40B4-BE49-F238E27FC236}">
                    <a16:creationId xmlns:a16="http://schemas.microsoft.com/office/drawing/2014/main" id="{91DDD291-679D-4089-AE5E-E25B8BB2F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95" name="Line 25">
                <a:extLst>
                  <a:ext uri="{FF2B5EF4-FFF2-40B4-BE49-F238E27FC236}">
                    <a16:creationId xmlns:a16="http://schemas.microsoft.com/office/drawing/2014/main" id="{1C2E03BA-2096-4EA2-A998-7DC415035E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96" name="Oval 26">
                <a:extLst>
                  <a:ext uri="{FF2B5EF4-FFF2-40B4-BE49-F238E27FC236}">
                    <a16:creationId xmlns:a16="http://schemas.microsoft.com/office/drawing/2014/main" id="{B2C4A390-1A18-4977-9A32-D09D138E4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97" name="Oval 27">
                <a:extLst>
                  <a:ext uri="{FF2B5EF4-FFF2-40B4-BE49-F238E27FC236}">
                    <a16:creationId xmlns:a16="http://schemas.microsoft.com/office/drawing/2014/main" id="{303EFE46-0D9F-4C0E-9630-B92A38225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7484" name="Group 28">
              <a:extLst>
                <a:ext uri="{FF2B5EF4-FFF2-40B4-BE49-F238E27FC236}">
                  <a16:creationId xmlns:a16="http://schemas.microsoft.com/office/drawing/2014/main" id="{88937FFA-4459-4FC6-A3E2-163E3EE96E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" y="3984"/>
              <a:ext cx="220" cy="144"/>
              <a:chOff x="2352" y="3648"/>
              <a:chExt cx="288" cy="144"/>
            </a:xfrm>
          </p:grpSpPr>
          <p:sp>
            <p:nvSpPr>
              <p:cNvPr id="17490" name="Line 29">
                <a:extLst>
                  <a:ext uri="{FF2B5EF4-FFF2-40B4-BE49-F238E27FC236}">
                    <a16:creationId xmlns:a16="http://schemas.microsoft.com/office/drawing/2014/main" id="{54CBA83A-F27E-4D47-9B90-154DBE908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91" name="Line 30">
                <a:extLst>
                  <a:ext uri="{FF2B5EF4-FFF2-40B4-BE49-F238E27FC236}">
                    <a16:creationId xmlns:a16="http://schemas.microsoft.com/office/drawing/2014/main" id="{F7A3E152-137C-4A6B-A80B-96763104A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92" name="Oval 31">
                <a:extLst>
                  <a:ext uri="{FF2B5EF4-FFF2-40B4-BE49-F238E27FC236}">
                    <a16:creationId xmlns:a16="http://schemas.microsoft.com/office/drawing/2014/main" id="{8F8CF0EF-5D66-46BB-A527-E196B5669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93" name="Oval 32">
                <a:extLst>
                  <a:ext uri="{FF2B5EF4-FFF2-40B4-BE49-F238E27FC236}">
                    <a16:creationId xmlns:a16="http://schemas.microsoft.com/office/drawing/2014/main" id="{21C33BC8-F298-4149-9FBC-CE20E2B30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7485" name="Group 33">
              <a:extLst>
                <a:ext uri="{FF2B5EF4-FFF2-40B4-BE49-F238E27FC236}">
                  <a16:creationId xmlns:a16="http://schemas.microsoft.com/office/drawing/2014/main" id="{87B3DA1A-84B3-4A22-B496-544D60084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0" y="3984"/>
              <a:ext cx="220" cy="144"/>
              <a:chOff x="2352" y="3648"/>
              <a:chExt cx="288" cy="144"/>
            </a:xfrm>
          </p:grpSpPr>
          <p:sp>
            <p:nvSpPr>
              <p:cNvPr id="17486" name="Line 34">
                <a:extLst>
                  <a:ext uri="{FF2B5EF4-FFF2-40B4-BE49-F238E27FC236}">
                    <a16:creationId xmlns:a16="http://schemas.microsoft.com/office/drawing/2014/main" id="{CAAEE871-40A7-41F7-B977-D582F1CC35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87" name="Line 35">
                <a:extLst>
                  <a:ext uri="{FF2B5EF4-FFF2-40B4-BE49-F238E27FC236}">
                    <a16:creationId xmlns:a16="http://schemas.microsoft.com/office/drawing/2014/main" id="{4CB72750-AB07-4FB5-9DC8-D23369D7B1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88" name="Oval 36">
                <a:extLst>
                  <a:ext uri="{FF2B5EF4-FFF2-40B4-BE49-F238E27FC236}">
                    <a16:creationId xmlns:a16="http://schemas.microsoft.com/office/drawing/2014/main" id="{CD683CB8-313B-4D27-95F6-4FA4B3FC3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89" name="Oval 37">
                <a:extLst>
                  <a:ext uri="{FF2B5EF4-FFF2-40B4-BE49-F238E27FC236}">
                    <a16:creationId xmlns:a16="http://schemas.microsoft.com/office/drawing/2014/main" id="{F73BA291-DF5B-489E-9CB1-35A2C07DF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81958" name="Text Box 38">
            <a:extLst>
              <a:ext uri="{FF2B5EF4-FFF2-40B4-BE49-F238E27FC236}">
                <a16:creationId xmlns:a16="http://schemas.microsoft.com/office/drawing/2014/main" id="{7A399B0B-F36A-487E-821F-4DAD08E75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MS Hei" pitchFamily="49" charset="-122"/>
              </a:rPr>
              <a:t>〖</a:t>
            </a:r>
            <a:r>
              <a:rPr lang="en-US" altLang="zh-CN"/>
              <a:t>Example</a:t>
            </a:r>
            <a:r>
              <a:rPr lang="en-US" altLang="zh-CN">
                <a:ea typeface="MS Hei" pitchFamily="49" charset="-122"/>
              </a:rPr>
              <a:t>〗</a:t>
            </a:r>
            <a:r>
              <a:rPr lang="en-US" altLang="zh-CN"/>
              <a:t>  Given the syntax tree of an expression (infix)</a:t>
            </a:r>
          </a:p>
          <a:p>
            <a:pPr algn="ctr" eaLnBrk="1" hangingPunct="1"/>
            <a:r>
              <a:rPr lang="en-US" altLang="zh-CN" i="1"/>
              <a:t>A </a:t>
            </a:r>
            <a:r>
              <a:rPr lang="en-US" altLang="zh-CN"/>
              <a:t>+ </a:t>
            </a:r>
            <a:r>
              <a:rPr lang="en-US" altLang="zh-CN" i="1"/>
              <a:t>B </a:t>
            </a:r>
            <a:r>
              <a:rPr lang="en-US" altLang="zh-CN">
                <a:sym typeface="Symbol" panose="05050102010706020507" pitchFamily="18" charset="2"/>
              </a:rPr>
              <a:t> </a:t>
            </a:r>
            <a:r>
              <a:rPr lang="en-US" altLang="zh-CN" i="1">
                <a:sym typeface="Symbol" panose="05050102010706020507" pitchFamily="18" charset="2"/>
              </a:rPr>
              <a:t>C </a:t>
            </a:r>
            <a:r>
              <a:rPr lang="en-US" altLang="zh-CN">
                <a:sym typeface="Symbol" panose="05050102010706020507" pitchFamily="18" charset="2"/>
              </a:rPr>
              <a:t> </a:t>
            </a:r>
            <a:r>
              <a:rPr lang="en-US" altLang="zh-CN" i="1">
                <a:sym typeface="Symbol" panose="05050102010706020507" pitchFamily="18" charset="2"/>
              </a:rPr>
              <a:t>D</a:t>
            </a:r>
            <a:endParaRPr lang="en-US" altLang="zh-CN"/>
          </a:p>
        </p:txBody>
      </p:sp>
      <p:grpSp>
        <p:nvGrpSpPr>
          <p:cNvPr id="8" name="Group 39">
            <a:extLst>
              <a:ext uri="{FF2B5EF4-FFF2-40B4-BE49-F238E27FC236}">
                <a16:creationId xmlns:a16="http://schemas.microsoft.com/office/drawing/2014/main" id="{210C71B7-6E84-4AC0-9669-F496BBA6365F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371600"/>
            <a:ext cx="5913438" cy="4754563"/>
            <a:chOff x="2176" y="816"/>
            <a:chExt cx="3104" cy="2496"/>
          </a:xfrm>
        </p:grpSpPr>
        <p:sp>
          <p:nvSpPr>
            <p:cNvPr id="17415" name="Rectangle 40">
              <a:extLst>
                <a:ext uri="{FF2B5EF4-FFF2-40B4-BE49-F238E27FC236}">
                  <a16:creationId xmlns:a16="http://schemas.microsoft.com/office/drawing/2014/main" id="{FDB08A44-ABFB-47D1-8132-DD2FC7617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2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F</a:t>
              </a:r>
            </a:p>
          </p:txBody>
        </p:sp>
        <p:sp>
          <p:nvSpPr>
            <p:cNvPr id="17416" name="Rectangle 41">
              <a:extLst>
                <a:ext uri="{FF2B5EF4-FFF2-40B4-BE49-F238E27FC236}">
                  <a16:creationId xmlns:a16="http://schemas.microsoft.com/office/drawing/2014/main" id="{324F64BC-5675-4082-AF07-181D068AA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2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17" name="Rectangle 42">
              <a:extLst>
                <a:ext uri="{FF2B5EF4-FFF2-40B4-BE49-F238E27FC236}">
                  <a16:creationId xmlns:a16="http://schemas.microsoft.com/office/drawing/2014/main" id="{C5D73141-5C0C-4B8A-9C93-1A1E9E3E9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200"/>
              <a:ext cx="144" cy="14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18" name="Rectangle 43">
              <a:extLst>
                <a:ext uri="{FF2B5EF4-FFF2-40B4-BE49-F238E27FC236}">
                  <a16:creationId xmlns:a16="http://schemas.microsoft.com/office/drawing/2014/main" id="{38BAAA75-2029-49C9-9F39-3BBC9483E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2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19" name="Rectangle 44">
              <a:extLst>
                <a:ext uri="{FF2B5EF4-FFF2-40B4-BE49-F238E27FC236}">
                  <a16:creationId xmlns:a16="http://schemas.microsoft.com/office/drawing/2014/main" id="{6A532465-0522-4F5A-8874-5BD732E07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2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F</a:t>
              </a:r>
            </a:p>
          </p:txBody>
        </p:sp>
        <p:sp>
          <p:nvSpPr>
            <p:cNvPr id="17420" name="Rectangle 45">
              <a:extLst>
                <a:ext uri="{FF2B5EF4-FFF2-40B4-BE49-F238E27FC236}">
                  <a16:creationId xmlns:a16="http://schemas.microsoft.com/office/drawing/2014/main" id="{5C20D311-8B06-4A36-A28E-5C3C63C34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63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F</a:t>
              </a:r>
            </a:p>
          </p:txBody>
        </p:sp>
        <p:sp>
          <p:nvSpPr>
            <p:cNvPr id="17421" name="Rectangle 46">
              <a:extLst>
                <a:ext uri="{FF2B5EF4-FFF2-40B4-BE49-F238E27FC236}">
                  <a16:creationId xmlns:a16="http://schemas.microsoft.com/office/drawing/2014/main" id="{124CA716-4342-4AB8-A724-9D579A68D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63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22" name="Rectangle 47">
              <a:extLst>
                <a:ext uri="{FF2B5EF4-FFF2-40B4-BE49-F238E27FC236}">
                  <a16:creationId xmlns:a16="http://schemas.microsoft.com/office/drawing/2014/main" id="{411F110D-429A-426A-9C84-CECC33050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63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7423" name="Rectangle 48">
              <a:extLst>
                <a:ext uri="{FF2B5EF4-FFF2-40B4-BE49-F238E27FC236}">
                  <a16:creationId xmlns:a16="http://schemas.microsoft.com/office/drawing/2014/main" id="{FF00C70B-7EB0-4EE5-BC7B-78AD0A265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63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24" name="Rectangle 49">
              <a:extLst>
                <a:ext uri="{FF2B5EF4-FFF2-40B4-BE49-F238E27FC236}">
                  <a16:creationId xmlns:a16="http://schemas.microsoft.com/office/drawing/2014/main" id="{E94B44B6-6A89-4B6E-ADA1-8A59CEEC8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63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F</a:t>
              </a:r>
            </a:p>
          </p:txBody>
        </p:sp>
        <p:sp>
          <p:nvSpPr>
            <p:cNvPr id="17425" name="Rectangle 50">
              <a:extLst>
                <a:ext uri="{FF2B5EF4-FFF2-40B4-BE49-F238E27FC236}">
                  <a16:creationId xmlns:a16="http://schemas.microsoft.com/office/drawing/2014/main" id="{F859B251-533A-40F1-BC37-4A7CA4AE7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6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T</a:t>
              </a:r>
            </a:p>
          </p:txBody>
        </p:sp>
        <p:sp>
          <p:nvSpPr>
            <p:cNvPr id="17426" name="Rectangle 51">
              <a:extLst>
                <a:ext uri="{FF2B5EF4-FFF2-40B4-BE49-F238E27FC236}">
                  <a16:creationId xmlns:a16="http://schemas.microsoft.com/office/drawing/2014/main" id="{94F90B4D-1FC8-44BF-AF7F-A1DABF2DA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064"/>
              <a:ext cx="144" cy="144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27" name="Rectangle 52">
              <a:extLst>
                <a:ext uri="{FF2B5EF4-FFF2-40B4-BE49-F238E27FC236}">
                  <a16:creationId xmlns:a16="http://schemas.microsoft.com/office/drawing/2014/main" id="{B901A276-0AA2-499D-83F5-5850C11A5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06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A</a:t>
              </a:r>
            </a:p>
          </p:txBody>
        </p:sp>
        <p:sp>
          <p:nvSpPr>
            <p:cNvPr id="17428" name="Rectangle 53">
              <a:extLst>
                <a:ext uri="{FF2B5EF4-FFF2-40B4-BE49-F238E27FC236}">
                  <a16:creationId xmlns:a16="http://schemas.microsoft.com/office/drawing/2014/main" id="{6F2E4DC6-5EA2-41BB-8541-BECEBC877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064"/>
              <a:ext cx="144" cy="144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29" name="Rectangle 54">
              <a:extLst>
                <a:ext uri="{FF2B5EF4-FFF2-40B4-BE49-F238E27FC236}">
                  <a16:creationId xmlns:a16="http://schemas.microsoft.com/office/drawing/2014/main" id="{4B910168-0922-49E4-8791-F21ECD706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06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T</a:t>
              </a:r>
            </a:p>
          </p:txBody>
        </p:sp>
        <p:sp>
          <p:nvSpPr>
            <p:cNvPr id="17430" name="Rectangle 55">
              <a:extLst>
                <a:ext uri="{FF2B5EF4-FFF2-40B4-BE49-F238E27FC236}">
                  <a16:creationId xmlns:a16="http://schemas.microsoft.com/office/drawing/2014/main" id="{03FD6292-2BB7-4C0D-9547-5AB6FB5B2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06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F</a:t>
              </a:r>
            </a:p>
          </p:txBody>
        </p:sp>
        <p:sp>
          <p:nvSpPr>
            <p:cNvPr id="17431" name="Rectangle 56">
              <a:extLst>
                <a:ext uri="{FF2B5EF4-FFF2-40B4-BE49-F238E27FC236}">
                  <a16:creationId xmlns:a16="http://schemas.microsoft.com/office/drawing/2014/main" id="{C581B15F-1321-4A2C-842F-C3A95241A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06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32" name="Rectangle 57">
              <a:extLst>
                <a:ext uri="{FF2B5EF4-FFF2-40B4-BE49-F238E27FC236}">
                  <a16:creationId xmlns:a16="http://schemas.microsoft.com/office/drawing/2014/main" id="{F43C863D-5C2A-44C2-AA9B-82E9AD3C3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06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ym typeface="Symbol" panose="05050102010706020507" pitchFamily="18" charset="2"/>
                </a:rPr>
                <a:t></a:t>
              </a:r>
              <a:endParaRPr lang="en-US" altLang="zh-CN" sz="20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7433" name="Rectangle 58">
              <a:extLst>
                <a:ext uri="{FF2B5EF4-FFF2-40B4-BE49-F238E27FC236}">
                  <a16:creationId xmlns:a16="http://schemas.microsoft.com/office/drawing/2014/main" id="{BCB9ADC9-44F3-4ABC-9387-4237B7443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06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34" name="Rectangle 59">
              <a:extLst>
                <a:ext uri="{FF2B5EF4-FFF2-40B4-BE49-F238E27FC236}">
                  <a16:creationId xmlns:a16="http://schemas.microsoft.com/office/drawing/2014/main" id="{1485174C-1249-41F2-B812-C7D1B888C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06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F</a:t>
              </a:r>
            </a:p>
          </p:txBody>
        </p:sp>
        <p:sp>
          <p:nvSpPr>
            <p:cNvPr id="17435" name="Rectangle 60">
              <a:extLst>
                <a:ext uri="{FF2B5EF4-FFF2-40B4-BE49-F238E27FC236}">
                  <a16:creationId xmlns:a16="http://schemas.microsoft.com/office/drawing/2014/main" id="{3DBCE622-23B2-45F6-8331-4E3DE8C3C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5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F</a:t>
              </a:r>
            </a:p>
          </p:txBody>
        </p:sp>
        <p:sp>
          <p:nvSpPr>
            <p:cNvPr id="17436" name="Rectangle 61">
              <a:extLst>
                <a:ext uri="{FF2B5EF4-FFF2-40B4-BE49-F238E27FC236}">
                  <a16:creationId xmlns:a16="http://schemas.microsoft.com/office/drawing/2014/main" id="{F11BBE1C-47E5-4077-B3AE-8EC022B88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37" name="Rectangle 62">
              <a:extLst>
                <a:ext uri="{FF2B5EF4-FFF2-40B4-BE49-F238E27FC236}">
                  <a16:creationId xmlns:a16="http://schemas.microsoft.com/office/drawing/2014/main" id="{DE136199-7E26-4D41-90BF-9F6C80A5D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ym typeface="Symbol" panose="05050102010706020507" pitchFamily="18" charset="2"/>
                </a:rPr>
                <a:t></a:t>
              </a:r>
              <a:endParaRPr lang="en-US" altLang="zh-CN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7438" name="Rectangle 63">
              <a:extLst>
                <a:ext uri="{FF2B5EF4-FFF2-40B4-BE49-F238E27FC236}">
                  <a16:creationId xmlns:a16="http://schemas.microsoft.com/office/drawing/2014/main" id="{76C07B28-91D8-4749-B85A-86F6C2E33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5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39" name="Rectangle 64">
              <a:extLst>
                <a:ext uri="{FF2B5EF4-FFF2-40B4-BE49-F238E27FC236}">
                  <a16:creationId xmlns:a16="http://schemas.microsoft.com/office/drawing/2014/main" id="{2FC41594-C191-4E58-B7A9-F19CF4840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5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F</a:t>
              </a:r>
            </a:p>
          </p:txBody>
        </p:sp>
        <p:sp>
          <p:nvSpPr>
            <p:cNvPr id="17440" name="Rectangle 65">
              <a:extLst>
                <a:ext uri="{FF2B5EF4-FFF2-40B4-BE49-F238E27FC236}">
                  <a16:creationId xmlns:a16="http://schemas.microsoft.com/office/drawing/2014/main" id="{92DC9664-3C80-40FB-A541-24CDB791F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5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T</a:t>
              </a:r>
            </a:p>
          </p:txBody>
        </p:sp>
        <p:sp>
          <p:nvSpPr>
            <p:cNvPr id="17441" name="Rectangle 66">
              <a:extLst>
                <a:ext uri="{FF2B5EF4-FFF2-40B4-BE49-F238E27FC236}">
                  <a16:creationId xmlns:a16="http://schemas.microsoft.com/office/drawing/2014/main" id="{D8638697-388A-4B18-B6F6-19B3CD9A9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544"/>
              <a:ext cx="144" cy="144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42" name="Rectangle 67">
              <a:extLst>
                <a:ext uri="{FF2B5EF4-FFF2-40B4-BE49-F238E27FC236}">
                  <a16:creationId xmlns:a16="http://schemas.microsoft.com/office/drawing/2014/main" id="{229425DB-1490-488C-9B74-E8A7F377C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D</a:t>
              </a:r>
            </a:p>
          </p:txBody>
        </p:sp>
        <p:sp>
          <p:nvSpPr>
            <p:cNvPr id="17443" name="Rectangle 68">
              <a:extLst>
                <a:ext uri="{FF2B5EF4-FFF2-40B4-BE49-F238E27FC236}">
                  <a16:creationId xmlns:a16="http://schemas.microsoft.com/office/drawing/2014/main" id="{AAB2BF6A-0980-4268-983B-9E53FE052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44"/>
              <a:ext cx="144" cy="144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44" name="Rectangle 69">
              <a:extLst>
                <a:ext uri="{FF2B5EF4-FFF2-40B4-BE49-F238E27FC236}">
                  <a16:creationId xmlns:a16="http://schemas.microsoft.com/office/drawing/2014/main" id="{02BD6571-8C1A-46AF-AF56-4A0EC11FD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5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T</a:t>
              </a:r>
            </a:p>
          </p:txBody>
        </p:sp>
        <p:sp>
          <p:nvSpPr>
            <p:cNvPr id="17445" name="Rectangle 70">
              <a:extLst>
                <a:ext uri="{FF2B5EF4-FFF2-40B4-BE49-F238E27FC236}">
                  <a16:creationId xmlns:a16="http://schemas.microsoft.com/office/drawing/2014/main" id="{1FADC977-6C3C-4404-BFF1-06623F908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97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T</a:t>
              </a:r>
            </a:p>
          </p:txBody>
        </p:sp>
        <p:sp>
          <p:nvSpPr>
            <p:cNvPr id="17446" name="Rectangle 71">
              <a:extLst>
                <a:ext uri="{FF2B5EF4-FFF2-40B4-BE49-F238E27FC236}">
                  <a16:creationId xmlns:a16="http://schemas.microsoft.com/office/drawing/2014/main" id="{818E098F-E10B-4CF1-AE38-39150CBFA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976"/>
              <a:ext cx="144" cy="144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47" name="Rectangle 72">
              <a:extLst>
                <a:ext uri="{FF2B5EF4-FFF2-40B4-BE49-F238E27FC236}">
                  <a16:creationId xmlns:a16="http://schemas.microsoft.com/office/drawing/2014/main" id="{461E52AA-80B8-4812-99C6-F3CE6807F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97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B</a:t>
              </a:r>
            </a:p>
          </p:txBody>
        </p:sp>
        <p:sp>
          <p:nvSpPr>
            <p:cNvPr id="17448" name="Rectangle 73">
              <a:extLst>
                <a:ext uri="{FF2B5EF4-FFF2-40B4-BE49-F238E27FC236}">
                  <a16:creationId xmlns:a16="http://schemas.microsoft.com/office/drawing/2014/main" id="{F2CF32DF-2AB0-4C68-B166-54F382B73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76"/>
              <a:ext cx="144" cy="144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49" name="Rectangle 74">
              <a:extLst>
                <a:ext uri="{FF2B5EF4-FFF2-40B4-BE49-F238E27FC236}">
                  <a16:creationId xmlns:a16="http://schemas.microsoft.com/office/drawing/2014/main" id="{7F0FA53D-9790-494F-89F1-C1B84D585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97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T</a:t>
              </a:r>
            </a:p>
          </p:txBody>
        </p:sp>
        <p:sp>
          <p:nvSpPr>
            <p:cNvPr id="17450" name="Rectangle 75">
              <a:extLst>
                <a:ext uri="{FF2B5EF4-FFF2-40B4-BE49-F238E27FC236}">
                  <a16:creationId xmlns:a16="http://schemas.microsoft.com/office/drawing/2014/main" id="{C3004E8B-9900-43C5-B872-808E662C4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97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T</a:t>
              </a:r>
            </a:p>
          </p:txBody>
        </p:sp>
        <p:sp>
          <p:nvSpPr>
            <p:cNvPr id="17451" name="Rectangle 76">
              <a:extLst>
                <a:ext uri="{FF2B5EF4-FFF2-40B4-BE49-F238E27FC236}">
                  <a16:creationId xmlns:a16="http://schemas.microsoft.com/office/drawing/2014/main" id="{7DB4062E-C284-4E49-A217-512E8E7B2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976"/>
              <a:ext cx="144" cy="144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52" name="Rectangle 77">
              <a:extLst>
                <a:ext uri="{FF2B5EF4-FFF2-40B4-BE49-F238E27FC236}">
                  <a16:creationId xmlns:a16="http://schemas.microsoft.com/office/drawing/2014/main" id="{BA0E3872-3FDD-4C11-9ADA-1C5EC20CC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97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C</a:t>
              </a:r>
            </a:p>
          </p:txBody>
        </p:sp>
        <p:sp>
          <p:nvSpPr>
            <p:cNvPr id="17453" name="Rectangle 78">
              <a:extLst>
                <a:ext uri="{FF2B5EF4-FFF2-40B4-BE49-F238E27FC236}">
                  <a16:creationId xmlns:a16="http://schemas.microsoft.com/office/drawing/2014/main" id="{FBE478BB-55E0-4272-A4AA-5EC2FF148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144" cy="144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/>
            </a:p>
          </p:txBody>
        </p:sp>
        <p:sp>
          <p:nvSpPr>
            <p:cNvPr id="17454" name="Rectangle 79">
              <a:extLst>
                <a:ext uri="{FF2B5EF4-FFF2-40B4-BE49-F238E27FC236}">
                  <a16:creationId xmlns:a16="http://schemas.microsoft.com/office/drawing/2014/main" id="{18A7C03F-CBE0-40D5-97B9-856F92EBD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97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T</a:t>
              </a:r>
            </a:p>
          </p:txBody>
        </p:sp>
        <p:sp>
          <p:nvSpPr>
            <p:cNvPr id="17455" name="Rectangle 80">
              <a:extLst>
                <a:ext uri="{FF2B5EF4-FFF2-40B4-BE49-F238E27FC236}">
                  <a16:creationId xmlns:a16="http://schemas.microsoft.com/office/drawing/2014/main" id="{F3B33472-8A21-4DCE-947B-ECBE4742E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816"/>
              <a:ext cx="72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accent1"/>
                  </a:solidFill>
                </a:rPr>
                <a:t>head node</a:t>
              </a:r>
              <a:endParaRPr lang="en-US" altLang="zh-CN" sz="2000"/>
            </a:p>
          </p:txBody>
        </p:sp>
        <p:sp>
          <p:nvSpPr>
            <p:cNvPr id="17456" name="Line 81">
              <a:extLst>
                <a:ext uri="{FF2B5EF4-FFF2-40B4-BE49-F238E27FC236}">
                  <a16:creationId xmlns:a16="http://schemas.microsoft.com/office/drawing/2014/main" id="{FF1A78C4-5E2A-47B0-B4F4-B9078E081C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1008"/>
              <a:ext cx="192" cy="19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7" name="Line 82">
              <a:extLst>
                <a:ext uri="{FF2B5EF4-FFF2-40B4-BE49-F238E27FC236}">
                  <a16:creationId xmlns:a16="http://schemas.microsoft.com/office/drawing/2014/main" id="{4D0664B6-8CFF-42D0-BCC5-04274C7FDC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296"/>
              <a:ext cx="7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8" name="Arc 83">
              <a:extLst>
                <a:ext uri="{FF2B5EF4-FFF2-40B4-BE49-F238E27FC236}">
                  <a16:creationId xmlns:a16="http://schemas.microsoft.com/office/drawing/2014/main" id="{AD5E49D1-8C1A-4DFF-820D-02624198E7A3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744" y="1056"/>
              <a:ext cx="480" cy="480"/>
            </a:xfrm>
            <a:custGeom>
              <a:avLst/>
              <a:gdLst>
                <a:gd name="T0" fmla="*/ 3 w 43200"/>
                <a:gd name="T1" fmla="*/ 0 h 43200"/>
                <a:gd name="T2" fmla="*/ 2 w 43200"/>
                <a:gd name="T3" fmla="*/ 0 h 43200"/>
                <a:gd name="T4" fmla="*/ 3 w 43200"/>
                <a:gd name="T5" fmla="*/ 3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3213"/>
                    <a:pt x="4854" y="5584"/>
                    <a:pt x="12451" y="2032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3213"/>
                    <a:pt x="4854" y="5584"/>
                    <a:pt x="12451" y="2032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59" name="Line 84">
              <a:extLst>
                <a:ext uri="{FF2B5EF4-FFF2-40B4-BE49-F238E27FC236}">
                  <a16:creationId xmlns:a16="http://schemas.microsoft.com/office/drawing/2014/main" id="{A60BC70B-A71B-4C3D-AE54-AA8E4D099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1728"/>
              <a:ext cx="384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0" name="Line 85">
              <a:extLst>
                <a:ext uri="{FF2B5EF4-FFF2-40B4-BE49-F238E27FC236}">
                  <a16:creationId xmlns:a16="http://schemas.microsoft.com/office/drawing/2014/main" id="{682D1370-B191-49D1-8A09-7264C80F0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7" y="1728"/>
              <a:ext cx="432" cy="33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1" name="Line 86">
              <a:extLst>
                <a:ext uri="{FF2B5EF4-FFF2-40B4-BE49-F238E27FC236}">
                  <a16:creationId xmlns:a16="http://schemas.microsoft.com/office/drawing/2014/main" id="{2D93FB86-6520-4E0D-A948-AEE268787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160"/>
              <a:ext cx="336" cy="3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2" name="Line 87">
              <a:extLst>
                <a:ext uri="{FF2B5EF4-FFF2-40B4-BE49-F238E27FC236}">
                  <a16:creationId xmlns:a16="http://schemas.microsoft.com/office/drawing/2014/main" id="{700FD153-2F08-4CAA-9080-587081358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160"/>
              <a:ext cx="480" cy="38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3" name="Line 88">
              <a:extLst>
                <a:ext uri="{FF2B5EF4-FFF2-40B4-BE49-F238E27FC236}">
                  <a16:creationId xmlns:a16="http://schemas.microsoft.com/office/drawing/2014/main" id="{71B2D294-66E9-4322-B5B7-189EEDFD08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2640"/>
              <a:ext cx="24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4" name="Line 89">
              <a:extLst>
                <a:ext uri="{FF2B5EF4-FFF2-40B4-BE49-F238E27FC236}">
                  <a16:creationId xmlns:a16="http://schemas.microsoft.com/office/drawing/2014/main" id="{DB235AB8-9069-47DB-B78A-9B4EBCC1E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2" y="2640"/>
              <a:ext cx="384" cy="33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5" name="Freeform 90">
              <a:extLst>
                <a:ext uri="{FF2B5EF4-FFF2-40B4-BE49-F238E27FC236}">
                  <a16:creationId xmlns:a16="http://schemas.microsoft.com/office/drawing/2014/main" id="{2ED8213A-81F5-4CB0-8B06-66C37C8CB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" y="1040"/>
              <a:ext cx="1376" cy="1272"/>
            </a:xfrm>
            <a:custGeom>
              <a:avLst/>
              <a:gdLst>
                <a:gd name="T0" fmla="*/ 464 w 1376"/>
                <a:gd name="T1" fmla="*/ 1120 h 1272"/>
                <a:gd name="T2" fmla="*/ 272 w 1376"/>
                <a:gd name="T3" fmla="*/ 1264 h 1272"/>
                <a:gd name="T4" fmla="*/ 80 w 1376"/>
                <a:gd name="T5" fmla="*/ 1168 h 1272"/>
                <a:gd name="T6" fmla="*/ 80 w 1376"/>
                <a:gd name="T7" fmla="*/ 880 h 1272"/>
                <a:gd name="T8" fmla="*/ 560 w 1376"/>
                <a:gd name="T9" fmla="*/ 256 h 1272"/>
                <a:gd name="T10" fmla="*/ 1088 w 1376"/>
                <a:gd name="T11" fmla="*/ 16 h 1272"/>
                <a:gd name="T12" fmla="*/ 1376 w 1376"/>
                <a:gd name="T13" fmla="*/ 160 h 1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76"/>
                <a:gd name="T22" fmla="*/ 0 h 1272"/>
                <a:gd name="T23" fmla="*/ 1376 w 1376"/>
                <a:gd name="T24" fmla="*/ 1272 h 12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76" h="1272">
                  <a:moveTo>
                    <a:pt x="464" y="1120"/>
                  </a:moveTo>
                  <a:cubicBezTo>
                    <a:pt x="400" y="1188"/>
                    <a:pt x="336" y="1256"/>
                    <a:pt x="272" y="1264"/>
                  </a:cubicBezTo>
                  <a:cubicBezTo>
                    <a:pt x="208" y="1272"/>
                    <a:pt x="112" y="1232"/>
                    <a:pt x="80" y="1168"/>
                  </a:cubicBezTo>
                  <a:cubicBezTo>
                    <a:pt x="48" y="1104"/>
                    <a:pt x="0" y="1032"/>
                    <a:pt x="80" y="880"/>
                  </a:cubicBezTo>
                  <a:cubicBezTo>
                    <a:pt x="160" y="728"/>
                    <a:pt x="392" y="400"/>
                    <a:pt x="560" y="256"/>
                  </a:cubicBezTo>
                  <a:cubicBezTo>
                    <a:pt x="728" y="112"/>
                    <a:pt x="952" y="32"/>
                    <a:pt x="1088" y="16"/>
                  </a:cubicBezTo>
                  <a:cubicBezTo>
                    <a:pt x="1224" y="0"/>
                    <a:pt x="1300" y="80"/>
                    <a:pt x="1376" y="16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prstDash val="dashDot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66" name="Freeform 91">
              <a:extLst>
                <a:ext uri="{FF2B5EF4-FFF2-40B4-BE49-F238E27FC236}">
                  <a16:creationId xmlns:a16="http://schemas.microsoft.com/office/drawing/2014/main" id="{94AF3BF3-361B-4F00-BD92-0848C273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1776"/>
              <a:ext cx="384" cy="536"/>
            </a:xfrm>
            <a:custGeom>
              <a:avLst/>
              <a:gdLst>
                <a:gd name="T0" fmla="*/ 0 w 384"/>
                <a:gd name="T1" fmla="*/ 384 h 536"/>
                <a:gd name="T2" fmla="*/ 192 w 384"/>
                <a:gd name="T3" fmla="*/ 528 h 536"/>
                <a:gd name="T4" fmla="*/ 336 w 384"/>
                <a:gd name="T5" fmla="*/ 432 h 536"/>
                <a:gd name="T6" fmla="*/ 384 w 384"/>
                <a:gd name="T7" fmla="*/ 0 h 5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536"/>
                <a:gd name="T14" fmla="*/ 384 w 384"/>
                <a:gd name="T15" fmla="*/ 536 h 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536">
                  <a:moveTo>
                    <a:pt x="0" y="384"/>
                  </a:moveTo>
                  <a:cubicBezTo>
                    <a:pt x="68" y="452"/>
                    <a:pt x="136" y="520"/>
                    <a:pt x="192" y="528"/>
                  </a:cubicBezTo>
                  <a:cubicBezTo>
                    <a:pt x="248" y="536"/>
                    <a:pt x="304" y="520"/>
                    <a:pt x="336" y="432"/>
                  </a:cubicBezTo>
                  <a:cubicBezTo>
                    <a:pt x="368" y="344"/>
                    <a:pt x="376" y="172"/>
                    <a:pt x="384" y="0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prstDash val="dashDot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67" name="Freeform 92">
              <a:extLst>
                <a:ext uri="{FF2B5EF4-FFF2-40B4-BE49-F238E27FC236}">
                  <a16:creationId xmlns:a16="http://schemas.microsoft.com/office/drawing/2014/main" id="{F34D14E2-5459-4C39-9580-8B3D0E1AC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2" y="1776"/>
              <a:ext cx="952" cy="1512"/>
            </a:xfrm>
            <a:custGeom>
              <a:avLst/>
              <a:gdLst>
                <a:gd name="T0" fmla="*/ 496 w 952"/>
                <a:gd name="T1" fmla="*/ 1296 h 1512"/>
                <a:gd name="T2" fmla="*/ 304 w 952"/>
                <a:gd name="T3" fmla="*/ 1488 h 1512"/>
                <a:gd name="T4" fmla="*/ 112 w 952"/>
                <a:gd name="T5" fmla="*/ 1440 h 1512"/>
                <a:gd name="T6" fmla="*/ 112 w 952"/>
                <a:gd name="T7" fmla="*/ 1104 h 1512"/>
                <a:gd name="T8" fmla="*/ 784 w 952"/>
                <a:gd name="T9" fmla="*/ 624 h 1512"/>
                <a:gd name="T10" fmla="*/ 928 w 952"/>
                <a:gd name="T11" fmla="*/ 384 h 1512"/>
                <a:gd name="T12" fmla="*/ 928 w 952"/>
                <a:gd name="T13" fmla="*/ 0 h 15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2"/>
                <a:gd name="T22" fmla="*/ 0 h 1512"/>
                <a:gd name="T23" fmla="*/ 952 w 952"/>
                <a:gd name="T24" fmla="*/ 1512 h 15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2" h="1512">
                  <a:moveTo>
                    <a:pt x="496" y="1296"/>
                  </a:moveTo>
                  <a:cubicBezTo>
                    <a:pt x="432" y="1380"/>
                    <a:pt x="368" y="1464"/>
                    <a:pt x="304" y="1488"/>
                  </a:cubicBezTo>
                  <a:cubicBezTo>
                    <a:pt x="240" y="1512"/>
                    <a:pt x="144" y="1504"/>
                    <a:pt x="112" y="1440"/>
                  </a:cubicBezTo>
                  <a:cubicBezTo>
                    <a:pt x="80" y="1376"/>
                    <a:pt x="0" y="1240"/>
                    <a:pt x="112" y="1104"/>
                  </a:cubicBezTo>
                  <a:cubicBezTo>
                    <a:pt x="224" y="968"/>
                    <a:pt x="648" y="744"/>
                    <a:pt x="784" y="624"/>
                  </a:cubicBezTo>
                  <a:cubicBezTo>
                    <a:pt x="920" y="504"/>
                    <a:pt x="904" y="488"/>
                    <a:pt x="928" y="384"/>
                  </a:cubicBezTo>
                  <a:cubicBezTo>
                    <a:pt x="952" y="280"/>
                    <a:pt x="940" y="140"/>
                    <a:pt x="928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prstDash val="dashDot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68" name="Freeform 93">
              <a:extLst>
                <a:ext uri="{FF2B5EF4-FFF2-40B4-BE49-F238E27FC236}">
                  <a16:creationId xmlns:a16="http://schemas.microsoft.com/office/drawing/2014/main" id="{A16CA675-E575-4751-A87A-207276C55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688"/>
              <a:ext cx="336" cy="624"/>
            </a:xfrm>
            <a:custGeom>
              <a:avLst/>
              <a:gdLst>
                <a:gd name="T0" fmla="*/ 336 w 384"/>
                <a:gd name="T1" fmla="*/ 384 h 624"/>
                <a:gd name="T2" fmla="*/ 168 w 384"/>
                <a:gd name="T3" fmla="*/ 576 h 624"/>
                <a:gd name="T4" fmla="*/ 42 w 384"/>
                <a:gd name="T5" fmla="*/ 528 h 624"/>
                <a:gd name="T6" fmla="*/ 0 w 384"/>
                <a:gd name="T7" fmla="*/ 0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624"/>
                <a:gd name="T14" fmla="*/ 384 w 384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624">
                  <a:moveTo>
                    <a:pt x="384" y="384"/>
                  </a:moveTo>
                  <a:cubicBezTo>
                    <a:pt x="316" y="468"/>
                    <a:pt x="248" y="552"/>
                    <a:pt x="192" y="576"/>
                  </a:cubicBezTo>
                  <a:cubicBezTo>
                    <a:pt x="136" y="600"/>
                    <a:pt x="80" y="624"/>
                    <a:pt x="48" y="528"/>
                  </a:cubicBezTo>
                  <a:cubicBezTo>
                    <a:pt x="16" y="432"/>
                    <a:pt x="8" y="216"/>
                    <a:pt x="0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prstDash val="dashDot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69" name="Freeform 94">
              <a:extLst>
                <a:ext uri="{FF2B5EF4-FFF2-40B4-BE49-F238E27FC236}">
                  <a16:creationId xmlns:a16="http://schemas.microsoft.com/office/drawing/2014/main" id="{3FF2D178-6561-4F9C-8DC1-AB22268D13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16" y="2688"/>
              <a:ext cx="288" cy="624"/>
            </a:xfrm>
            <a:custGeom>
              <a:avLst/>
              <a:gdLst>
                <a:gd name="T0" fmla="*/ 288 w 384"/>
                <a:gd name="T1" fmla="*/ 384 h 624"/>
                <a:gd name="T2" fmla="*/ 144 w 384"/>
                <a:gd name="T3" fmla="*/ 576 h 624"/>
                <a:gd name="T4" fmla="*/ 36 w 384"/>
                <a:gd name="T5" fmla="*/ 528 h 624"/>
                <a:gd name="T6" fmla="*/ 0 w 384"/>
                <a:gd name="T7" fmla="*/ 0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624"/>
                <a:gd name="T14" fmla="*/ 384 w 384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624">
                  <a:moveTo>
                    <a:pt x="384" y="384"/>
                  </a:moveTo>
                  <a:cubicBezTo>
                    <a:pt x="316" y="468"/>
                    <a:pt x="248" y="552"/>
                    <a:pt x="192" y="576"/>
                  </a:cubicBezTo>
                  <a:cubicBezTo>
                    <a:pt x="136" y="600"/>
                    <a:pt x="80" y="624"/>
                    <a:pt x="48" y="528"/>
                  </a:cubicBezTo>
                  <a:cubicBezTo>
                    <a:pt x="16" y="432"/>
                    <a:pt x="8" y="216"/>
                    <a:pt x="0" y="0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prstDash val="dashDot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70" name="Freeform 95">
              <a:extLst>
                <a:ext uri="{FF2B5EF4-FFF2-40B4-BE49-F238E27FC236}">
                  <a16:creationId xmlns:a16="http://schemas.microsoft.com/office/drawing/2014/main" id="{0EC02768-BA52-4995-9E8A-C0DB17A1C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" y="2208"/>
              <a:ext cx="784" cy="1104"/>
            </a:xfrm>
            <a:custGeom>
              <a:avLst/>
              <a:gdLst>
                <a:gd name="T0" fmla="*/ 272 w 784"/>
                <a:gd name="T1" fmla="*/ 864 h 1104"/>
                <a:gd name="T2" fmla="*/ 464 w 784"/>
                <a:gd name="T3" fmla="*/ 1056 h 1104"/>
                <a:gd name="T4" fmla="*/ 704 w 784"/>
                <a:gd name="T5" fmla="*/ 1056 h 1104"/>
                <a:gd name="T6" fmla="*/ 704 w 784"/>
                <a:gd name="T7" fmla="*/ 768 h 1104"/>
                <a:gd name="T8" fmla="*/ 224 w 784"/>
                <a:gd name="T9" fmla="*/ 624 h 1104"/>
                <a:gd name="T10" fmla="*/ 32 w 784"/>
                <a:gd name="T11" fmla="*/ 288 h 1104"/>
                <a:gd name="T12" fmla="*/ 32 w 784"/>
                <a:gd name="T13" fmla="*/ 0 h 1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4"/>
                <a:gd name="T22" fmla="*/ 0 h 1104"/>
                <a:gd name="T23" fmla="*/ 784 w 784"/>
                <a:gd name="T24" fmla="*/ 1104 h 1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4" h="1104">
                  <a:moveTo>
                    <a:pt x="272" y="864"/>
                  </a:moveTo>
                  <a:cubicBezTo>
                    <a:pt x="332" y="944"/>
                    <a:pt x="392" y="1024"/>
                    <a:pt x="464" y="1056"/>
                  </a:cubicBezTo>
                  <a:cubicBezTo>
                    <a:pt x="536" y="1088"/>
                    <a:pt x="664" y="1104"/>
                    <a:pt x="704" y="1056"/>
                  </a:cubicBezTo>
                  <a:cubicBezTo>
                    <a:pt x="744" y="1008"/>
                    <a:pt x="784" y="840"/>
                    <a:pt x="704" y="768"/>
                  </a:cubicBezTo>
                  <a:cubicBezTo>
                    <a:pt x="624" y="696"/>
                    <a:pt x="336" y="704"/>
                    <a:pt x="224" y="624"/>
                  </a:cubicBezTo>
                  <a:cubicBezTo>
                    <a:pt x="112" y="544"/>
                    <a:pt x="64" y="392"/>
                    <a:pt x="32" y="288"/>
                  </a:cubicBezTo>
                  <a:cubicBezTo>
                    <a:pt x="0" y="184"/>
                    <a:pt x="16" y="92"/>
                    <a:pt x="32" y="0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prstDash val="dashDot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71" name="Freeform 96">
              <a:extLst>
                <a:ext uri="{FF2B5EF4-FFF2-40B4-BE49-F238E27FC236}">
                  <a16:creationId xmlns:a16="http://schemas.microsoft.com/office/drawing/2014/main" id="{FCCE85D8-028E-4713-8F72-1856AC3CC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0" y="2208"/>
              <a:ext cx="400" cy="640"/>
            </a:xfrm>
            <a:custGeom>
              <a:avLst/>
              <a:gdLst>
                <a:gd name="T0" fmla="*/ 400 w 400"/>
                <a:gd name="T1" fmla="*/ 432 h 640"/>
                <a:gd name="T2" fmla="*/ 352 w 400"/>
                <a:gd name="T3" fmla="*/ 624 h 640"/>
                <a:gd name="T4" fmla="*/ 112 w 400"/>
                <a:gd name="T5" fmla="*/ 528 h 640"/>
                <a:gd name="T6" fmla="*/ 16 w 400"/>
                <a:gd name="T7" fmla="*/ 192 h 640"/>
                <a:gd name="T8" fmla="*/ 16 w 400"/>
                <a:gd name="T9" fmla="*/ 0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0"/>
                <a:gd name="T16" fmla="*/ 0 h 640"/>
                <a:gd name="T17" fmla="*/ 400 w 400"/>
                <a:gd name="T18" fmla="*/ 640 h 6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0" h="640">
                  <a:moveTo>
                    <a:pt x="400" y="432"/>
                  </a:moveTo>
                  <a:cubicBezTo>
                    <a:pt x="400" y="520"/>
                    <a:pt x="400" y="608"/>
                    <a:pt x="352" y="624"/>
                  </a:cubicBezTo>
                  <a:cubicBezTo>
                    <a:pt x="304" y="640"/>
                    <a:pt x="168" y="600"/>
                    <a:pt x="112" y="528"/>
                  </a:cubicBezTo>
                  <a:cubicBezTo>
                    <a:pt x="56" y="456"/>
                    <a:pt x="32" y="280"/>
                    <a:pt x="16" y="192"/>
                  </a:cubicBezTo>
                  <a:cubicBezTo>
                    <a:pt x="0" y="104"/>
                    <a:pt x="8" y="52"/>
                    <a:pt x="1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prstDash val="dashDot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72" name="Freeform 97">
              <a:extLst>
                <a:ext uri="{FF2B5EF4-FFF2-40B4-BE49-F238E27FC236}">
                  <a16:creationId xmlns:a16="http://schemas.microsoft.com/office/drawing/2014/main" id="{46330EDB-3D51-4077-A178-3045808F2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992"/>
              <a:ext cx="1536" cy="1896"/>
            </a:xfrm>
            <a:custGeom>
              <a:avLst/>
              <a:gdLst>
                <a:gd name="T0" fmla="*/ 864 w 1536"/>
                <a:gd name="T1" fmla="*/ 1648 h 1896"/>
                <a:gd name="T2" fmla="*/ 1056 w 1536"/>
                <a:gd name="T3" fmla="*/ 1792 h 1896"/>
                <a:gd name="T4" fmla="*/ 1296 w 1536"/>
                <a:gd name="T5" fmla="*/ 1744 h 1896"/>
                <a:gd name="T6" fmla="*/ 1392 w 1536"/>
                <a:gd name="T7" fmla="*/ 880 h 1896"/>
                <a:gd name="T8" fmla="*/ 432 w 1536"/>
                <a:gd name="T9" fmla="*/ 112 h 1896"/>
                <a:gd name="T10" fmla="*/ 0 w 1536"/>
                <a:gd name="T11" fmla="*/ 208 h 18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36"/>
                <a:gd name="T19" fmla="*/ 0 h 1896"/>
                <a:gd name="T20" fmla="*/ 1536 w 1536"/>
                <a:gd name="T21" fmla="*/ 1896 h 18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36" h="1896">
                  <a:moveTo>
                    <a:pt x="864" y="1648"/>
                  </a:moveTo>
                  <a:cubicBezTo>
                    <a:pt x="924" y="1712"/>
                    <a:pt x="984" y="1776"/>
                    <a:pt x="1056" y="1792"/>
                  </a:cubicBezTo>
                  <a:cubicBezTo>
                    <a:pt x="1128" y="1808"/>
                    <a:pt x="1240" y="1896"/>
                    <a:pt x="1296" y="1744"/>
                  </a:cubicBezTo>
                  <a:cubicBezTo>
                    <a:pt x="1352" y="1592"/>
                    <a:pt x="1536" y="1152"/>
                    <a:pt x="1392" y="880"/>
                  </a:cubicBezTo>
                  <a:cubicBezTo>
                    <a:pt x="1248" y="608"/>
                    <a:pt x="664" y="224"/>
                    <a:pt x="432" y="112"/>
                  </a:cubicBezTo>
                  <a:cubicBezTo>
                    <a:pt x="200" y="0"/>
                    <a:pt x="100" y="104"/>
                    <a:pt x="0" y="208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prstDash val="dashDot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7414" name="Text Box 98" descr="再生纸">
            <a:extLst>
              <a:ext uri="{FF2B5EF4-FFF2-40B4-BE49-F238E27FC236}">
                <a16:creationId xmlns:a16="http://schemas.microsoft.com/office/drawing/2014/main" id="{4A505288-5972-4C29-813C-0823AF2A2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16/16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8">
            <a:extLst>
              <a:ext uri="{FF2B5EF4-FFF2-40B4-BE49-F238E27FC236}">
                <a16:creationId xmlns:a16="http://schemas.microsoft.com/office/drawing/2014/main" id="{E6842B86-6295-4B6A-B9FF-BC6895A60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sym typeface="Webdings" panose="05030102010509060703" pitchFamily="18" charset="2"/>
              </a:rPr>
              <a:t>§1  Preliminaries</a:t>
            </a:r>
            <a:endParaRPr lang="en-US" altLang="zh-CN" sz="1800"/>
          </a:p>
        </p:txBody>
      </p:sp>
      <p:sp>
        <p:nvSpPr>
          <p:cNvPr id="4115" name="Text Box 19">
            <a:extLst>
              <a:ext uri="{FF2B5EF4-FFF2-40B4-BE49-F238E27FC236}">
                <a16:creationId xmlns:a16="http://schemas.microsoft.com/office/drawing/2014/main" id="{D65A5D03-4D6C-4783-8EBE-0B934D6EE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83820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60400" indent="-6604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【Definition】</a:t>
            </a:r>
            <a:r>
              <a:rPr lang="en-US" altLang="zh-CN"/>
              <a:t>A </a:t>
            </a:r>
            <a:r>
              <a:rPr lang="en-US" altLang="zh-CN">
                <a:solidFill>
                  <a:schemeClr val="hlink"/>
                </a:solidFill>
              </a:rPr>
              <a:t>tree</a:t>
            </a:r>
            <a:r>
              <a:rPr lang="en-US" altLang="zh-CN"/>
              <a:t> is a collection of nodes.  The collection can be empty; otherwise, a tree consists of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  (1)  a distinguished node </a:t>
            </a:r>
            <a:r>
              <a:rPr lang="en-US" altLang="zh-CN" i="1">
                <a:solidFill>
                  <a:schemeClr val="hlink"/>
                </a:solidFill>
              </a:rPr>
              <a:t>r</a:t>
            </a:r>
            <a:r>
              <a:rPr lang="en-US" altLang="zh-CN"/>
              <a:t>, called the </a:t>
            </a:r>
            <a:r>
              <a:rPr lang="en-US" altLang="zh-CN">
                <a:solidFill>
                  <a:schemeClr val="hlink"/>
                </a:solidFill>
              </a:rPr>
              <a:t>root</a:t>
            </a:r>
            <a:r>
              <a:rPr lang="en-US" altLang="zh-CN"/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  (2)  and zero or more nonempty </a:t>
            </a:r>
            <a:r>
              <a:rPr lang="en-US" altLang="zh-CN">
                <a:solidFill>
                  <a:schemeClr val="hlink"/>
                </a:solidFill>
              </a:rPr>
              <a:t>(sub)trees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ym typeface="Symbol" panose="05050102010706020507" pitchFamily="18" charset="2"/>
              </a:rPr>
              <a:t>T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 , </a:t>
            </a:r>
            <a:r>
              <a:rPr lang="en-US" altLang="zh-CN" i="1">
                <a:sym typeface="Symbol" panose="05050102010706020507" pitchFamily="18" charset="2"/>
              </a:rPr>
              <a:t>T</a:t>
            </a:r>
            <a:r>
              <a:rPr lang="en-US" altLang="zh-CN" i="1" baseline="-25000">
                <a:sym typeface="Symbol" panose="05050102010706020507" pitchFamily="18" charset="2"/>
              </a:rPr>
              <a:t>k</a:t>
            </a:r>
            <a:r>
              <a:rPr lang="en-US" altLang="zh-CN">
                <a:sym typeface="Symbol" panose="05050102010706020507" pitchFamily="18" charset="2"/>
              </a:rPr>
              <a:t>, each of whose roots are connected by a directed 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edge</a:t>
            </a:r>
            <a:r>
              <a:rPr lang="en-US" altLang="zh-CN">
                <a:sym typeface="Symbol" panose="05050102010706020507" pitchFamily="18" charset="2"/>
              </a:rPr>
              <a:t> from </a:t>
            </a:r>
            <a:r>
              <a:rPr lang="en-US" altLang="zh-CN" i="1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endParaRPr lang="en-US" altLang="zh-CN" i="1" baseline="-25000">
              <a:sym typeface="Symbol" panose="05050102010706020507" pitchFamily="18" charset="2"/>
            </a:endParaRPr>
          </a:p>
        </p:txBody>
      </p:sp>
      <p:sp>
        <p:nvSpPr>
          <p:cNvPr id="4117" name="AutoShape 21" descr="再生纸">
            <a:extLst>
              <a:ext uri="{FF2B5EF4-FFF2-40B4-BE49-F238E27FC236}">
                <a16:creationId xmlns:a16="http://schemas.microsoft.com/office/drawing/2014/main" id="{7B906748-7C00-44BB-BBE1-48E96526C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895600"/>
            <a:ext cx="7924800" cy="2819400"/>
          </a:xfrm>
          <a:prstGeom prst="roundRect">
            <a:avLst>
              <a:gd name="adj" fmla="val 1306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26000" tIns="82800" rIns="126000" bIns="82800" anchor="ctr"/>
          <a:lstStyle/>
          <a:p>
            <a:pPr marL="381000" indent="-381000">
              <a:spcBef>
                <a:spcPct val="50000"/>
              </a:spcBef>
              <a:defRPr/>
            </a:pPr>
            <a:r>
              <a:rPr lang="en-US" altLang="zh-CN">
                <a:solidFill>
                  <a:schemeClr val="hlink"/>
                </a:solidFill>
                <a:latin typeface="Arial" charset="0"/>
              </a:rPr>
              <a:t>Note:</a:t>
            </a:r>
          </a:p>
          <a:p>
            <a:pPr marL="381000" indent="-381000">
              <a:spcBef>
                <a:spcPct val="50000"/>
              </a:spcBef>
              <a:defRPr/>
            </a:pPr>
            <a:r>
              <a:rPr lang="en-US" altLang="zh-CN">
                <a:sym typeface="Wingdings" pitchFamily="2" charset="2"/>
              </a:rPr>
              <a:t>  Subtrees must not connect together.  Therefore every node in the tree is the root of some subtree.</a:t>
            </a:r>
          </a:p>
          <a:p>
            <a:pPr marL="381000" indent="-381000">
              <a:spcBef>
                <a:spcPct val="50000"/>
              </a:spcBef>
              <a:defRPr/>
            </a:pPr>
            <a:r>
              <a:rPr lang="en-US" altLang="zh-CN">
                <a:sym typeface="Wingdings" pitchFamily="2" charset="2"/>
              </a:rPr>
              <a:t>  There are              edges in a tree with </a:t>
            </a:r>
            <a:r>
              <a:rPr lang="en-US" altLang="zh-CN" i="1">
                <a:sym typeface="Wingdings" pitchFamily="2" charset="2"/>
              </a:rPr>
              <a:t>N</a:t>
            </a:r>
            <a:r>
              <a:rPr lang="en-US" altLang="zh-CN">
                <a:sym typeface="Wingdings" pitchFamily="2" charset="2"/>
              </a:rPr>
              <a:t> nodes.</a:t>
            </a:r>
          </a:p>
          <a:p>
            <a:pPr marL="381000" indent="-381000">
              <a:spcBef>
                <a:spcPct val="50000"/>
              </a:spcBef>
              <a:defRPr/>
            </a:pPr>
            <a:r>
              <a:rPr lang="en-US" altLang="zh-CN">
                <a:sym typeface="Wingdings" pitchFamily="2" charset="2"/>
              </a:rPr>
              <a:t>  Normally the root is drawn at the top.</a:t>
            </a:r>
            <a:endParaRPr lang="en-US" altLang="zh-CN"/>
          </a:p>
        </p:txBody>
      </p:sp>
      <p:sp>
        <p:nvSpPr>
          <p:cNvPr id="4118" name="Text Box 22" descr="再生纸">
            <a:extLst>
              <a:ext uri="{FF2B5EF4-FFF2-40B4-BE49-F238E27FC236}">
                <a16:creationId xmlns:a16="http://schemas.microsoft.com/office/drawing/2014/main" id="{A62F1927-E952-4611-93E6-55E562EF6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530725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i="1">
                <a:solidFill>
                  <a:schemeClr val="hlink"/>
                </a:solidFill>
              </a:rPr>
              <a:t>N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</a:t>
            </a:r>
            <a:r>
              <a:rPr lang="en-US" altLang="zh-CN">
                <a:solidFill>
                  <a:schemeClr val="hlink"/>
                </a:solidFill>
              </a:rPr>
              <a:t> 1</a:t>
            </a:r>
            <a:endParaRPr lang="en-US" altLang="zh-CN" i="1">
              <a:solidFill>
                <a:schemeClr val="hlink"/>
              </a:solidFill>
            </a:endParaRPr>
          </a:p>
        </p:txBody>
      </p:sp>
      <p:sp>
        <p:nvSpPr>
          <p:cNvPr id="6150" name="Text Box 23" descr="再生纸">
            <a:extLst>
              <a:ext uri="{FF2B5EF4-FFF2-40B4-BE49-F238E27FC236}">
                <a16:creationId xmlns:a16="http://schemas.microsoft.com/office/drawing/2014/main" id="{0A969329-CB0F-4A96-8B91-068731976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2/16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5" grpId="0" autoUpdateAnimBg="0"/>
      <p:bldP spid="4117" grpId="0" animBg="1" autoUpdateAnimBg="0"/>
      <p:bldP spid="411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48">
            <a:extLst>
              <a:ext uri="{FF2B5EF4-FFF2-40B4-BE49-F238E27FC236}">
                <a16:creationId xmlns:a16="http://schemas.microsoft.com/office/drawing/2014/main" id="{FF1F417C-C5BD-41F3-822C-0D2CE5EA627E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533400"/>
            <a:ext cx="2744788" cy="1982788"/>
            <a:chOff x="3456" y="816"/>
            <a:chExt cx="1729" cy="1249"/>
          </a:xfrm>
        </p:grpSpPr>
        <p:sp>
          <p:nvSpPr>
            <p:cNvPr id="1037" name="Oval 3">
              <a:extLst>
                <a:ext uri="{FF2B5EF4-FFF2-40B4-BE49-F238E27FC236}">
                  <a16:creationId xmlns:a16="http://schemas.microsoft.com/office/drawing/2014/main" id="{DEFBE6BB-D4DB-4CE4-885F-69086D203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81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A</a:t>
              </a:r>
            </a:p>
          </p:txBody>
        </p:sp>
        <p:sp>
          <p:nvSpPr>
            <p:cNvPr id="1038" name="Oval 4">
              <a:extLst>
                <a:ext uri="{FF2B5EF4-FFF2-40B4-BE49-F238E27FC236}">
                  <a16:creationId xmlns:a16="http://schemas.microsoft.com/office/drawing/2014/main" id="{B874CB3B-2C65-4CE7-B54E-2E394B4CC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C</a:t>
              </a:r>
            </a:p>
          </p:txBody>
        </p:sp>
        <p:sp>
          <p:nvSpPr>
            <p:cNvPr id="1039" name="Oval 5">
              <a:extLst>
                <a:ext uri="{FF2B5EF4-FFF2-40B4-BE49-F238E27FC236}">
                  <a16:creationId xmlns:a16="http://schemas.microsoft.com/office/drawing/2014/main" id="{5C2192AF-5827-4F18-B62D-1EB03E9A2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B</a:t>
              </a:r>
            </a:p>
          </p:txBody>
        </p:sp>
        <p:sp>
          <p:nvSpPr>
            <p:cNvPr id="1040" name="Oval 6">
              <a:extLst>
                <a:ext uri="{FF2B5EF4-FFF2-40B4-BE49-F238E27FC236}">
                  <a16:creationId xmlns:a16="http://schemas.microsoft.com/office/drawing/2014/main" id="{979DC9EA-487F-425E-A983-3E12CF219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D</a:t>
              </a:r>
            </a:p>
          </p:txBody>
        </p:sp>
        <p:sp>
          <p:nvSpPr>
            <p:cNvPr id="1041" name="Oval 8">
              <a:extLst>
                <a:ext uri="{FF2B5EF4-FFF2-40B4-BE49-F238E27FC236}">
                  <a16:creationId xmlns:a16="http://schemas.microsoft.com/office/drawing/2014/main" id="{F9675955-C06C-4A81-94A1-E246AC06D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G</a:t>
              </a:r>
            </a:p>
          </p:txBody>
        </p:sp>
        <p:sp>
          <p:nvSpPr>
            <p:cNvPr id="1042" name="Oval 9">
              <a:extLst>
                <a:ext uri="{FF2B5EF4-FFF2-40B4-BE49-F238E27FC236}">
                  <a16:creationId xmlns:a16="http://schemas.microsoft.com/office/drawing/2014/main" id="{BACFF0BE-D1FC-47D1-9B2A-FAB11A9A0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F</a:t>
              </a:r>
            </a:p>
          </p:txBody>
        </p:sp>
        <p:sp>
          <p:nvSpPr>
            <p:cNvPr id="1043" name="Oval 10">
              <a:extLst>
                <a:ext uri="{FF2B5EF4-FFF2-40B4-BE49-F238E27FC236}">
                  <a16:creationId xmlns:a16="http://schemas.microsoft.com/office/drawing/2014/main" id="{4202F9FA-ABF3-448A-A6A7-ACBA6B912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E</a:t>
              </a:r>
            </a:p>
          </p:txBody>
        </p:sp>
        <p:sp>
          <p:nvSpPr>
            <p:cNvPr id="1044" name="Oval 11">
              <a:extLst>
                <a:ext uri="{FF2B5EF4-FFF2-40B4-BE49-F238E27FC236}">
                  <a16:creationId xmlns:a16="http://schemas.microsoft.com/office/drawing/2014/main" id="{04B23D45-2E29-4743-8C64-B3D72170F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H</a:t>
              </a:r>
            </a:p>
          </p:txBody>
        </p:sp>
        <p:sp>
          <p:nvSpPr>
            <p:cNvPr id="1045" name="Oval 12">
              <a:extLst>
                <a:ext uri="{FF2B5EF4-FFF2-40B4-BE49-F238E27FC236}">
                  <a16:creationId xmlns:a16="http://schemas.microsoft.com/office/drawing/2014/main" id="{8206424B-53AB-4367-B536-D33BD052C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I</a:t>
              </a:r>
            </a:p>
          </p:txBody>
        </p:sp>
        <p:sp>
          <p:nvSpPr>
            <p:cNvPr id="1046" name="Oval 13">
              <a:extLst>
                <a:ext uri="{FF2B5EF4-FFF2-40B4-BE49-F238E27FC236}">
                  <a16:creationId xmlns:a16="http://schemas.microsoft.com/office/drawing/2014/main" id="{AED58B97-3418-4784-AC94-F524AF1BB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J</a:t>
              </a:r>
            </a:p>
          </p:txBody>
        </p:sp>
        <p:sp>
          <p:nvSpPr>
            <p:cNvPr id="1047" name="Oval 14">
              <a:extLst>
                <a:ext uri="{FF2B5EF4-FFF2-40B4-BE49-F238E27FC236}">
                  <a16:creationId xmlns:a16="http://schemas.microsoft.com/office/drawing/2014/main" id="{3F09973F-2384-42F9-B5AD-EC53D7A60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M</a:t>
              </a:r>
            </a:p>
          </p:txBody>
        </p:sp>
        <p:sp>
          <p:nvSpPr>
            <p:cNvPr id="1048" name="Oval 15">
              <a:extLst>
                <a:ext uri="{FF2B5EF4-FFF2-40B4-BE49-F238E27FC236}">
                  <a16:creationId xmlns:a16="http://schemas.microsoft.com/office/drawing/2014/main" id="{CFC7D333-5916-4B95-AE7F-88DFF2B3A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L</a:t>
              </a:r>
            </a:p>
          </p:txBody>
        </p:sp>
        <p:sp>
          <p:nvSpPr>
            <p:cNvPr id="1049" name="Oval 16">
              <a:extLst>
                <a:ext uri="{FF2B5EF4-FFF2-40B4-BE49-F238E27FC236}">
                  <a16:creationId xmlns:a16="http://schemas.microsoft.com/office/drawing/2014/main" id="{5B2ED801-1E40-46E8-A071-51768CA63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K</a:t>
              </a:r>
            </a:p>
          </p:txBody>
        </p:sp>
        <p:sp>
          <p:nvSpPr>
            <p:cNvPr id="1050" name="Line 17">
              <a:extLst>
                <a:ext uri="{FF2B5EF4-FFF2-40B4-BE49-F238E27FC236}">
                  <a16:creationId xmlns:a16="http://schemas.microsoft.com/office/drawing/2014/main" id="{A9844D72-4093-406D-A1BC-93380E11D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00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Line 18">
              <a:extLst>
                <a:ext uri="{FF2B5EF4-FFF2-40B4-BE49-F238E27FC236}">
                  <a16:creationId xmlns:a16="http://schemas.microsoft.com/office/drawing/2014/main" id="{AAA0AF9B-ED3A-4EDC-A53A-A7636711C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3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Line 19">
              <a:extLst>
                <a:ext uri="{FF2B5EF4-FFF2-40B4-BE49-F238E27FC236}">
                  <a16:creationId xmlns:a16="http://schemas.microsoft.com/office/drawing/2014/main" id="{4AB0738B-140B-4940-B4F0-98796C474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6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Line 20">
              <a:extLst>
                <a:ext uri="{FF2B5EF4-FFF2-40B4-BE49-F238E27FC236}">
                  <a16:creationId xmlns:a16="http://schemas.microsoft.com/office/drawing/2014/main" id="{C45E2E4A-990A-4589-8434-A5A22FD341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993"/>
              <a:ext cx="288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" name="Line 21">
              <a:extLst>
                <a:ext uri="{FF2B5EF4-FFF2-40B4-BE49-F238E27FC236}">
                  <a16:creationId xmlns:a16="http://schemas.microsoft.com/office/drawing/2014/main" id="{5B0D617D-C514-490B-8BE8-7BD4F76B0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993"/>
              <a:ext cx="311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Line 22">
              <a:extLst>
                <a:ext uri="{FF2B5EF4-FFF2-40B4-BE49-F238E27FC236}">
                  <a16:creationId xmlns:a16="http://schemas.microsoft.com/office/drawing/2014/main" id="{3616CC84-C376-4AD3-B5D7-C0BD07BDFC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1317"/>
              <a:ext cx="9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" name="Line 23">
              <a:extLst>
                <a:ext uri="{FF2B5EF4-FFF2-40B4-BE49-F238E27FC236}">
                  <a16:creationId xmlns:a16="http://schemas.microsoft.com/office/drawing/2014/main" id="{5D56F5A8-5CCA-4D03-AD8A-A367535E5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333"/>
              <a:ext cx="48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" name="Line 24">
              <a:extLst>
                <a:ext uri="{FF2B5EF4-FFF2-40B4-BE49-F238E27FC236}">
                  <a16:creationId xmlns:a16="http://schemas.microsoft.com/office/drawing/2014/main" id="{29E4BFEE-F45F-4590-AAC3-7B5D242E22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673"/>
              <a:ext cx="96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8" name="Line 25">
              <a:extLst>
                <a:ext uri="{FF2B5EF4-FFF2-40B4-BE49-F238E27FC236}">
                  <a16:creationId xmlns:a16="http://schemas.microsoft.com/office/drawing/2014/main" id="{9389CDC9-BD1C-4EC3-8837-380976620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673"/>
              <a:ext cx="48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" name="Line 26">
              <a:extLst>
                <a:ext uri="{FF2B5EF4-FFF2-40B4-BE49-F238E27FC236}">
                  <a16:creationId xmlns:a16="http://schemas.microsoft.com/office/drawing/2014/main" id="{56814A4F-BE85-4E05-BE2F-E369124A18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1344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0" name="Line 27">
              <a:extLst>
                <a:ext uri="{FF2B5EF4-FFF2-40B4-BE49-F238E27FC236}">
                  <a16:creationId xmlns:a16="http://schemas.microsoft.com/office/drawing/2014/main" id="{2094CB64-3A0A-443E-B393-623DC70F6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3" y="1344"/>
              <a:ext cx="25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1" name="Line 28">
              <a:extLst>
                <a:ext uri="{FF2B5EF4-FFF2-40B4-BE49-F238E27FC236}">
                  <a16:creationId xmlns:a16="http://schemas.microsoft.com/office/drawing/2014/main" id="{6936D560-F04F-47E7-A459-E1FDFE783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9" y="1296"/>
              <a:ext cx="227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55" name="Text Box 35">
            <a:extLst>
              <a:ext uri="{FF2B5EF4-FFF2-40B4-BE49-F238E27FC236}">
                <a16:creationId xmlns:a16="http://schemas.microsoft.com/office/drawing/2014/main" id="{BA3E87AF-3F14-4C6D-8465-B70012711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5181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degree of a node ::=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number of subtrees of the node.  For example, degree(A) = 3, degree(F) = 0.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grpSp>
        <p:nvGrpSpPr>
          <p:cNvPr id="3" name="Group 38">
            <a:extLst>
              <a:ext uri="{FF2B5EF4-FFF2-40B4-BE49-F238E27FC236}">
                <a16:creationId xmlns:a16="http://schemas.microsoft.com/office/drawing/2014/main" id="{A2F86E39-03F2-4C89-A587-CC8D723CB1F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676400"/>
            <a:ext cx="5257800" cy="777875"/>
            <a:chOff x="240" y="912"/>
            <a:chExt cx="3312" cy="490"/>
          </a:xfrm>
        </p:grpSpPr>
        <p:sp>
          <p:nvSpPr>
            <p:cNvPr id="1036" name="Text Box 36">
              <a:extLst>
                <a:ext uri="{FF2B5EF4-FFF2-40B4-BE49-F238E27FC236}">
                  <a16:creationId xmlns:a16="http://schemas.microsoft.com/office/drawing/2014/main" id="{FDE4C852-A136-4A8E-BDDE-39B84D0A7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960"/>
              <a:ext cx="326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8938" indent="-388938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0">
                  <a:latin typeface="Arial" panose="020B0604020202020204" pitchFamily="34" charset="0"/>
                  <a:sym typeface="Wingdings" panose="05000000000000000000" pitchFamily="2" charset="2"/>
                </a:rPr>
                <a:t>  </a:t>
              </a:r>
              <a:r>
                <a:rPr lang="en-US" altLang="zh-CN" sz="2000">
                  <a:solidFill>
                    <a:schemeClr val="hlink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degree of a tree ::= </a:t>
              </a:r>
              <a:r>
                <a:rPr lang="en-US" altLang="zh-CN" sz="2000">
                  <a:latin typeface="Arial" panose="020B0604020202020204" pitchFamily="34" charset="0"/>
                  <a:sym typeface="Wingdings" panose="05000000000000000000" pitchFamily="2" charset="2"/>
                </a:rPr>
                <a:t> </a:t>
              </a:r>
            </a:p>
            <a:p>
              <a:pPr eaLnBrk="1" hangingPunct="1"/>
              <a:r>
                <a:rPr lang="en-US" altLang="zh-CN" sz="2000">
                  <a:latin typeface="Arial" panose="020B0604020202020204" pitchFamily="34" charset="0"/>
                </a:rPr>
                <a:t>      For example, degree of this tree = 3.</a:t>
              </a:r>
            </a:p>
          </p:txBody>
        </p:sp>
        <p:graphicFrame>
          <p:nvGraphicFramePr>
            <p:cNvPr id="1026" name="Object 37">
              <a:extLst>
                <a:ext uri="{FF2B5EF4-FFF2-40B4-BE49-F238E27FC236}">
                  <a16:creationId xmlns:a16="http://schemas.microsoft.com/office/drawing/2014/main" id="{D9D1999C-7280-4CB5-9579-F5AB41723E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912"/>
            <a:ext cx="158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公式" r:id="rId4" imgW="1473120" imgH="266400" progId="Equation.3">
                    <p:embed/>
                  </p:oleObj>
                </mc:Choice>
                <mc:Fallback>
                  <p:oleObj name="公式" r:id="rId4" imgW="1473120" imgH="2664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912"/>
                          <a:ext cx="1584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59" name="Text Box 39">
            <a:extLst>
              <a:ext uri="{FF2B5EF4-FFF2-40B4-BE49-F238E27FC236}">
                <a16:creationId xmlns:a16="http://schemas.microsoft.com/office/drawing/2014/main" id="{FDCCFB34-626A-495E-9614-8A92BD9A1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4400"/>
            <a:ext cx="800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leaf ( terminal node ) ::=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a node with degree 0 (no children).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5160" name="Text Box 40">
            <a:extLst>
              <a:ext uri="{FF2B5EF4-FFF2-40B4-BE49-F238E27FC236}">
                <a16:creationId xmlns:a16="http://schemas.microsoft.com/office/drawing/2014/main" id="{2CA3D66B-E35C-4FFD-9F20-A9A4F0B63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67000"/>
            <a:ext cx="502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parent ::=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a node that has subtrees.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5161" name="Text Box 41">
            <a:extLst>
              <a:ext uri="{FF2B5EF4-FFF2-40B4-BE49-F238E27FC236}">
                <a16:creationId xmlns:a16="http://schemas.microsoft.com/office/drawing/2014/main" id="{F5BC4AC0-1D13-4235-B21A-47E6B2452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528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children ::=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the roots of the subtrees of a parent.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5162" name="Text Box 42">
            <a:extLst>
              <a:ext uri="{FF2B5EF4-FFF2-40B4-BE49-F238E27FC236}">
                <a16:creationId xmlns:a16="http://schemas.microsoft.com/office/drawing/2014/main" id="{1EF5790E-CF2D-4EF3-9AC2-14CF94A15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38600"/>
            <a:ext cx="579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siblings ::=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children of the same parent.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1034" name="Text Box 47">
            <a:extLst>
              <a:ext uri="{FF2B5EF4-FFF2-40B4-BE49-F238E27FC236}">
                <a16:creationId xmlns:a16="http://schemas.microsoft.com/office/drawing/2014/main" id="{BA68CE60-603B-44E5-9EF8-CE822C7F8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sym typeface="Webdings" panose="05030102010509060703" pitchFamily="18" charset="2"/>
              </a:rPr>
              <a:t>§1  Preliminaries</a:t>
            </a:r>
            <a:endParaRPr lang="en-US" altLang="zh-CN" sz="1800"/>
          </a:p>
        </p:txBody>
      </p:sp>
      <p:sp>
        <p:nvSpPr>
          <p:cNvPr id="1035" name="Text Box 51" descr="再生纸">
            <a:extLst>
              <a:ext uri="{FF2B5EF4-FFF2-40B4-BE49-F238E27FC236}">
                <a16:creationId xmlns:a16="http://schemas.microsoft.com/office/drawing/2014/main" id="{1167CF9B-837A-4FBB-B4B8-29ED8009E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3/16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5" grpId="0" autoUpdateAnimBg="0"/>
      <p:bldP spid="5159" grpId="0" autoUpdateAnimBg="0"/>
      <p:bldP spid="5160" grpId="0" autoUpdateAnimBg="0"/>
      <p:bldP spid="5161" grpId="0" autoUpdateAnimBg="0"/>
      <p:bldP spid="516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0184ECC3-323C-4175-AB61-514E48EDC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sym typeface="Webdings" panose="05030102010509060703" pitchFamily="18" charset="2"/>
              </a:rPr>
              <a:t>§1  Preliminaries</a:t>
            </a:r>
            <a:endParaRPr lang="en-US" altLang="zh-CN" sz="1800"/>
          </a:p>
        </p:txBody>
      </p:sp>
      <p:grpSp>
        <p:nvGrpSpPr>
          <p:cNvPr id="7171" name="Group 3">
            <a:extLst>
              <a:ext uri="{FF2B5EF4-FFF2-40B4-BE49-F238E27FC236}">
                <a16:creationId xmlns:a16="http://schemas.microsoft.com/office/drawing/2014/main" id="{947F40F2-B86B-4797-92AC-BE0B4CF997BE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57200"/>
            <a:ext cx="2744788" cy="1982788"/>
            <a:chOff x="3456" y="816"/>
            <a:chExt cx="1729" cy="1249"/>
          </a:xfrm>
        </p:grpSpPr>
        <p:sp>
          <p:nvSpPr>
            <p:cNvPr id="7180" name="Oval 4">
              <a:extLst>
                <a:ext uri="{FF2B5EF4-FFF2-40B4-BE49-F238E27FC236}">
                  <a16:creationId xmlns:a16="http://schemas.microsoft.com/office/drawing/2014/main" id="{10148BC4-049F-4C19-BABF-20AE3B8B9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81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A</a:t>
              </a:r>
            </a:p>
          </p:txBody>
        </p:sp>
        <p:sp>
          <p:nvSpPr>
            <p:cNvPr id="7181" name="Oval 5">
              <a:extLst>
                <a:ext uri="{FF2B5EF4-FFF2-40B4-BE49-F238E27FC236}">
                  <a16:creationId xmlns:a16="http://schemas.microsoft.com/office/drawing/2014/main" id="{1967818F-8975-4B63-86F2-38F7B4532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C</a:t>
              </a:r>
            </a:p>
          </p:txBody>
        </p:sp>
        <p:sp>
          <p:nvSpPr>
            <p:cNvPr id="7182" name="Oval 6">
              <a:extLst>
                <a:ext uri="{FF2B5EF4-FFF2-40B4-BE49-F238E27FC236}">
                  <a16:creationId xmlns:a16="http://schemas.microsoft.com/office/drawing/2014/main" id="{8B33DDD8-4ED3-4FBD-929A-B9C027F66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B</a:t>
              </a:r>
            </a:p>
          </p:txBody>
        </p:sp>
        <p:sp>
          <p:nvSpPr>
            <p:cNvPr id="7183" name="Oval 7">
              <a:extLst>
                <a:ext uri="{FF2B5EF4-FFF2-40B4-BE49-F238E27FC236}">
                  <a16:creationId xmlns:a16="http://schemas.microsoft.com/office/drawing/2014/main" id="{37440E6D-FC4E-4BAE-AAEE-702EEE998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D</a:t>
              </a:r>
            </a:p>
          </p:txBody>
        </p:sp>
        <p:sp>
          <p:nvSpPr>
            <p:cNvPr id="7184" name="Oval 8">
              <a:extLst>
                <a:ext uri="{FF2B5EF4-FFF2-40B4-BE49-F238E27FC236}">
                  <a16:creationId xmlns:a16="http://schemas.microsoft.com/office/drawing/2014/main" id="{471A304F-B92B-4207-9736-CC8500FA8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G</a:t>
              </a:r>
            </a:p>
          </p:txBody>
        </p:sp>
        <p:sp>
          <p:nvSpPr>
            <p:cNvPr id="7185" name="Oval 9">
              <a:extLst>
                <a:ext uri="{FF2B5EF4-FFF2-40B4-BE49-F238E27FC236}">
                  <a16:creationId xmlns:a16="http://schemas.microsoft.com/office/drawing/2014/main" id="{77D3AE80-B598-43E9-9186-5A20565F5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F</a:t>
              </a:r>
            </a:p>
          </p:txBody>
        </p:sp>
        <p:sp>
          <p:nvSpPr>
            <p:cNvPr id="7186" name="Oval 10">
              <a:extLst>
                <a:ext uri="{FF2B5EF4-FFF2-40B4-BE49-F238E27FC236}">
                  <a16:creationId xmlns:a16="http://schemas.microsoft.com/office/drawing/2014/main" id="{671E020A-F22A-41FA-9A61-7B40ED386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E</a:t>
              </a:r>
            </a:p>
          </p:txBody>
        </p:sp>
        <p:sp>
          <p:nvSpPr>
            <p:cNvPr id="7187" name="Oval 11">
              <a:extLst>
                <a:ext uri="{FF2B5EF4-FFF2-40B4-BE49-F238E27FC236}">
                  <a16:creationId xmlns:a16="http://schemas.microsoft.com/office/drawing/2014/main" id="{81F34D01-0D97-431A-ABDB-A17DE3964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H</a:t>
              </a:r>
            </a:p>
          </p:txBody>
        </p:sp>
        <p:sp>
          <p:nvSpPr>
            <p:cNvPr id="7188" name="Oval 12">
              <a:extLst>
                <a:ext uri="{FF2B5EF4-FFF2-40B4-BE49-F238E27FC236}">
                  <a16:creationId xmlns:a16="http://schemas.microsoft.com/office/drawing/2014/main" id="{CAFF6E10-5363-4BE5-8360-915B56637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I</a:t>
              </a:r>
            </a:p>
          </p:txBody>
        </p:sp>
        <p:sp>
          <p:nvSpPr>
            <p:cNvPr id="7189" name="Oval 13">
              <a:extLst>
                <a:ext uri="{FF2B5EF4-FFF2-40B4-BE49-F238E27FC236}">
                  <a16:creationId xmlns:a16="http://schemas.microsoft.com/office/drawing/2014/main" id="{8522C196-27AE-4B14-A8F4-9B6175FF3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J</a:t>
              </a:r>
            </a:p>
          </p:txBody>
        </p:sp>
        <p:sp>
          <p:nvSpPr>
            <p:cNvPr id="7190" name="Oval 14">
              <a:extLst>
                <a:ext uri="{FF2B5EF4-FFF2-40B4-BE49-F238E27FC236}">
                  <a16:creationId xmlns:a16="http://schemas.microsoft.com/office/drawing/2014/main" id="{C1B45F43-2742-4AAD-9EF7-3E67688E7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M</a:t>
              </a:r>
            </a:p>
          </p:txBody>
        </p:sp>
        <p:sp>
          <p:nvSpPr>
            <p:cNvPr id="7191" name="Oval 15">
              <a:extLst>
                <a:ext uri="{FF2B5EF4-FFF2-40B4-BE49-F238E27FC236}">
                  <a16:creationId xmlns:a16="http://schemas.microsoft.com/office/drawing/2014/main" id="{D6A928CA-2644-4A96-A0DE-6694D42E1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L</a:t>
              </a:r>
            </a:p>
          </p:txBody>
        </p:sp>
        <p:sp>
          <p:nvSpPr>
            <p:cNvPr id="7192" name="Oval 16">
              <a:extLst>
                <a:ext uri="{FF2B5EF4-FFF2-40B4-BE49-F238E27FC236}">
                  <a16:creationId xmlns:a16="http://schemas.microsoft.com/office/drawing/2014/main" id="{F01E6243-552D-4387-88F9-D9AAA9CF1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K</a:t>
              </a:r>
            </a:p>
          </p:txBody>
        </p:sp>
        <p:sp>
          <p:nvSpPr>
            <p:cNvPr id="7193" name="Line 17">
              <a:extLst>
                <a:ext uri="{FF2B5EF4-FFF2-40B4-BE49-F238E27FC236}">
                  <a16:creationId xmlns:a16="http://schemas.microsoft.com/office/drawing/2014/main" id="{CE09B93A-EBD7-48F6-BD35-D372153B8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00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4" name="Line 18">
              <a:extLst>
                <a:ext uri="{FF2B5EF4-FFF2-40B4-BE49-F238E27FC236}">
                  <a16:creationId xmlns:a16="http://schemas.microsoft.com/office/drawing/2014/main" id="{FD34F793-5927-4DE8-83C5-7418A0C9B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3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5" name="Line 19">
              <a:extLst>
                <a:ext uri="{FF2B5EF4-FFF2-40B4-BE49-F238E27FC236}">
                  <a16:creationId xmlns:a16="http://schemas.microsoft.com/office/drawing/2014/main" id="{886878BE-DC04-4EA9-9509-6F26389D8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6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6" name="Line 20">
              <a:extLst>
                <a:ext uri="{FF2B5EF4-FFF2-40B4-BE49-F238E27FC236}">
                  <a16:creationId xmlns:a16="http://schemas.microsoft.com/office/drawing/2014/main" id="{E37911C8-B6E3-4032-8E72-A940B62982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993"/>
              <a:ext cx="288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7" name="Line 21">
              <a:extLst>
                <a:ext uri="{FF2B5EF4-FFF2-40B4-BE49-F238E27FC236}">
                  <a16:creationId xmlns:a16="http://schemas.microsoft.com/office/drawing/2014/main" id="{E9D9925B-AF43-4C52-A21D-494A45581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993"/>
              <a:ext cx="311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8" name="Line 22">
              <a:extLst>
                <a:ext uri="{FF2B5EF4-FFF2-40B4-BE49-F238E27FC236}">
                  <a16:creationId xmlns:a16="http://schemas.microsoft.com/office/drawing/2014/main" id="{ED16A8C9-37C5-44E3-8A5D-7F9503643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1317"/>
              <a:ext cx="9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9" name="Line 23">
              <a:extLst>
                <a:ext uri="{FF2B5EF4-FFF2-40B4-BE49-F238E27FC236}">
                  <a16:creationId xmlns:a16="http://schemas.microsoft.com/office/drawing/2014/main" id="{E957CE73-958C-4BC6-AB2F-2292158E8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333"/>
              <a:ext cx="48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0" name="Line 24">
              <a:extLst>
                <a:ext uri="{FF2B5EF4-FFF2-40B4-BE49-F238E27FC236}">
                  <a16:creationId xmlns:a16="http://schemas.microsoft.com/office/drawing/2014/main" id="{B0D8B1DD-8B95-4653-AA37-0FCA131E3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673"/>
              <a:ext cx="96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1" name="Line 25">
              <a:extLst>
                <a:ext uri="{FF2B5EF4-FFF2-40B4-BE49-F238E27FC236}">
                  <a16:creationId xmlns:a16="http://schemas.microsoft.com/office/drawing/2014/main" id="{392ED8F5-BD82-4888-9AEF-692D38AEA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673"/>
              <a:ext cx="48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2" name="Line 26">
              <a:extLst>
                <a:ext uri="{FF2B5EF4-FFF2-40B4-BE49-F238E27FC236}">
                  <a16:creationId xmlns:a16="http://schemas.microsoft.com/office/drawing/2014/main" id="{329A9DD2-6C4F-45E5-A4B2-985EA40641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1344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3" name="Line 27">
              <a:extLst>
                <a:ext uri="{FF2B5EF4-FFF2-40B4-BE49-F238E27FC236}">
                  <a16:creationId xmlns:a16="http://schemas.microsoft.com/office/drawing/2014/main" id="{5EA37EA4-37B8-43F9-A758-40A94EC0B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3" y="1344"/>
              <a:ext cx="25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4" name="Line 28">
              <a:extLst>
                <a:ext uri="{FF2B5EF4-FFF2-40B4-BE49-F238E27FC236}">
                  <a16:creationId xmlns:a16="http://schemas.microsoft.com/office/drawing/2014/main" id="{E8F6D8DB-CFB1-4CE0-B651-50582FE55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9" y="1296"/>
              <a:ext cx="227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449" name="Text Box 33">
            <a:extLst>
              <a:ext uri="{FF2B5EF4-FFF2-40B4-BE49-F238E27FC236}">
                <a16:creationId xmlns:a16="http://schemas.microsoft.com/office/drawing/2014/main" id="{81D439AB-23E0-4001-B799-23A1BECA3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19600"/>
            <a:ext cx="792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ancestors of a node ::=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all the nodes along the path from the node up to the root.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60450" name="Text Box 34">
            <a:extLst>
              <a:ext uri="{FF2B5EF4-FFF2-40B4-BE49-F238E27FC236}">
                <a16:creationId xmlns:a16="http://schemas.microsoft.com/office/drawing/2014/main" id="{D12B6DCF-2C93-41FF-A0F2-5719784FD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57800"/>
            <a:ext cx="792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descendants of a node ::=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all the nodes in its subtrees.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60451" name="Text Box 35">
            <a:extLst>
              <a:ext uri="{FF2B5EF4-FFF2-40B4-BE49-F238E27FC236}">
                <a16:creationId xmlns:a16="http://schemas.microsoft.com/office/drawing/2014/main" id="{C87F5BA8-93E6-41C4-B583-E485ED99D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93925"/>
            <a:ext cx="5486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depth of </a:t>
            </a:r>
            <a:r>
              <a:rPr lang="en-US" altLang="zh-CN" sz="2000" i="1">
                <a:solidFill>
                  <a:schemeClr val="hlink"/>
                </a:solidFill>
                <a:sym typeface="Wingdings" panose="05000000000000000000" pitchFamily="2" charset="2"/>
              </a:rPr>
              <a:t>n</a:t>
            </a:r>
            <a:r>
              <a:rPr lang="en-US" altLang="zh-CN" sz="2000" i="1" baseline="-25000">
                <a:solidFill>
                  <a:schemeClr val="hlink"/>
                </a:solidFill>
                <a:sym typeface="Wingdings" panose="05000000000000000000" pitchFamily="2" charset="2"/>
              </a:rPr>
              <a:t>i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::=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length of the unique path from the root to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 i="1" baseline="-25000">
                <a:sym typeface="Wingdings" panose="05000000000000000000" pitchFamily="2" charset="2"/>
              </a:rPr>
              <a:t>i</a:t>
            </a:r>
            <a:r>
              <a:rPr lang="en-US" altLang="zh-CN" sz="2000">
                <a:sym typeface="Wingdings" panose="05000000000000000000" pitchFamily="2" charset="2"/>
              </a:rPr>
              <a:t>.  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Depth(root) = 0.</a:t>
            </a:r>
          </a:p>
        </p:txBody>
      </p:sp>
      <p:sp>
        <p:nvSpPr>
          <p:cNvPr id="60452" name="Text Box 36">
            <a:extLst>
              <a:ext uri="{FF2B5EF4-FFF2-40B4-BE49-F238E27FC236}">
                <a16:creationId xmlns:a16="http://schemas.microsoft.com/office/drawing/2014/main" id="{76011B67-1907-4F73-95F0-389E38860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32125"/>
            <a:ext cx="792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height of </a:t>
            </a:r>
            <a:r>
              <a:rPr lang="en-US" altLang="zh-CN" sz="2000" i="1">
                <a:solidFill>
                  <a:schemeClr val="hlink"/>
                </a:solidFill>
                <a:sym typeface="Wingdings" panose="05000000000000000000" pitchFamily="2" charset="2"/>
              </a:rPr>
              <a:t>n</a:t>
            </a:r>
            <a:r>
              <a:rPr lang="en-US" altLang="zh-CN" sz="2000" i="1" baseline="-25000">
                <a:solidFill>
                  <a:schemeClr val="hlink"/>
                </a:solidFill>
                <a:sym typeface="Wingdings" panose="05000000000000000000" pitchFamily="2" charset="2"/>
              </a:rPr>
              <a:t>i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::=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length of the longest path from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 i="1" baseline="-25000">
                <a:sym typeface="Wingdings" panose="05000000000000000000" pitchFamily="2" charset="2"/>
              </a:rPr>
              <a:t>i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to a leaf.  Height(leaf) = 0, and height(D) = 2.</a:t>
            </a:r>
          </a:p>
        </p:txBody>
      </p:sp>
      <p:sp>
        <p:nvSpPr>
          <p:cNvPr id="60453" name="Text Box 37">
            <a:extLst>
              <a:ext uri="{FF2B5EF4-FFF2-40B4-BE49-F238E27FC236}">
                <a16:creationId xmlns:a16="http://schemas.microsoft.com/office/drawing/2014/main" id="{565AA659-A794-45A7-BEA3-179F8B372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807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height (depth) of a tree ::=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height(root) = depth(deepest leaf).</a:t>
            </a:r>
          </a:p>
        </p:txBody>
      </p:sp>
      <p:sp>
        <p:nvSpPr>
          <p:cNvPr id="60454" name="Text Box 38">
            <a:extLst>
              <a:ext uri="{FF2B5EF4-FFF2-40B4-BE49-F238E27FC236}">
                <a16:creationId xmlns:a16="http://schemas.microsoft.com/office/drawing/2014/main" id="{0509231F-B5F1-4E34-A6FE-61A007CCF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5638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path from </a:t>
            </a:r>
            <a:r>
              <a:rPr lang="en-US" altLang="zh-CN" sz="2000" i="1">
                <a:solidFill>
                  <a:schemeClr val="hlink"/>
                </a:solidFill>
                <a:sym typeface="Wingdings" panose="05000000000000000000" pitchFamily="2" charset="2"/>
              </a:rPr>
              <a:t>n</a:t>
            </a:r>
            <a:r>
              <a:rPr lang="en-US" altLang="zh-CN" sz="2000" baseline="-25000">
                <a:solidFill>
                  <a:schemeClr val="hlink"/>
                </a:solidFill>
                <a:sym typeface="Wingdings" panose="05000000000000000000" pitchFamily="2" charset="2"/>
              </a:rPr>
              <a:t>1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to </a:t>
            </a:r>
            <a:r>
              <a:rPr lang="en-US" altLang="zh-CN" sz="2000" i="1">
                <a:solidFill>
                  <a:schemeClr val="hlink"/>
                </a:solidFill>
                <a:sym typeface="Wingdings" panose="05000000000000000000" pitchFamily="2" charset="2"/>
              </a:rPr>
              <a:t>n</a:t>
            </a:r>
            <a:r>
              <a:rPr lang="en-US" altLang="zh-CN" sz="2000" i="1" baseline="-25000">
                <a:solidFill>
                  <a:schemeClr val="hlink"/>
                </a:solidFill>
                <a:sym typeface="Wingdings" panose="05000000000000000000" pitchFamily="2" charset="2"/>
              </a:rPr>
              <a:t>k</a:t>
            </a:r>
            <a:r>
              <a:rPr lang="en-US" altLang="zh-CN" sz="2000" baseline="-25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::=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a (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unique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) sequence of nodes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 baseline="-25000">
                <a:sym typeface="Wingdings" panose="05000000000000000000" pitchFamily="2" charset="2"/>
              </a:rPr>
              <a:t>1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 baseline="-25000">
                <a:sym typeface="Wingdings" panose="05000000000000000000" pitchFamily="2" charset="2"/>
              </a:rPr>
              <a:t>2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, …,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 i="1" baseline="-25000">
                <a:sym typeface="Wingdings" panose="05000000000000000000" pitchFamily="2" charset="2"/>
              </a:rPr>
              <a:t>k</a:t>
            </a:r>
            <a:r>
              <a:rPr lang="en-US" altLang="zh-CN" sz="2000" baseline="-2500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such that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 i="1" baseline="-25000">
                <a:sym typeface="Wingdings" panose="05000000000000000000" pitchFamily="2" charset="2"/>
              </a:rPr>
              <a:t>i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is the parent of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 i="1" baseline="-25000">
                <a:sym typeface="Wingdings" panose="05000000000000000000" pitchFamily="2" charset="2"/>
              </a:rPr>
              <a:t>i+</a:t>
            </a:r>
            <a:r>
              <a:rPr lang="en-US" altLang="zh-CN" sz="2000" baseline="-25000">
                <a:sym typeface="Wingdings" panose="05000000000000000000" pitchFamily="2" charset="2"/>
              </a:rPr>
              <a:t>1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for </a:t>
            </a:r>
            <a:r>
              <a:rPr lang="en-US" altLang="zh-CN" sz="2000">
                <a:sym typeface="Wingdings" panose="05000000000000000000" pitchFamily="2" charset="2"/>
              </a:rPr>
              <a:t>1 </a:t>
            </a:r>
            <a:r>
              <a:rPr lang="en-US" altLang="zh-CN" sz="2000">
                <a:sym typeface="Symbol" panose="05050102010706020507" pitchFamily="18" charset="2"/>
              </a:rPr>
              <a:t></a:t>
            </a:r>
            <a:r>
              <a:rPr lang="en-US" altLang="zh-CN" sz="2000" i="1">
                <a:sym typeface="Wingdings" panose="05000000000000000000" pitchFamily="2" charset="2"/>
              </a:rPr>
              <a:t> i </a:t>
            </a:r>
            <a:r>
              <a:rPr lang="en-US" altLang="zh-CN" sz="2000">
                <a:sym typeface="Wingdings" panose="05000000000000000000" pitchFamily="2" charset="2"/>
              </a:rPr>
              <a:t>&lt;</a:t>
            </a:r>
            <a:r>
              <a:rPr lang="en-US" altLang="zh-CN" sz="2000" i="1">
                <a:sym typeface="Wingdings" panose="05000000000000000000" pitchFamily="2" charset="2"/>
              </a:rPr>
              <a:t> k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60455" name="Text Box 39">
            <a:extLst>
              <a:ext uri="{FF2B5EF4-FFF2-40B4-BE49-F238E27FC236}">
                <a16:creationId xmlns:a16="http://schemas.microsoft.com/office/drawing/2014/main" id="{C78908C5-0AF5-496B-9B78-4AFA6050B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5257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>
                <a:latin typeface="Arial" panose="020B0604020202020204" pitchFamily="34" charset="0"/>
                <a:sym typeface="Wingdings" panose="05000000000000000000" pitchFamily="2" charset="2"/>
              </a:rPr>
              <a:t>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length of path ::=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number of edges on the path.</a:t>
            </a:r>
          </a:p>
        </p:txBody>
      </p:sp>
      <p:sp>
        <p:nvSpPr>
          <p:cNvPr id="7179" name="Text Box 40" descr="再生纸">
            <a:extLst>
              <a:ext uri="{FF2B5EF4-FFF2-40B4-BE49-F238E27FC236}">
                <a16:creationId xmlns:a16="http://schemas.microsoft.com/office/drawing/2014/main" id="{80AE3D26-640D-4864-BC11-9C8BA26A5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4/16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04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9" grpId="0" autoUpdateAnimBg="0"/>
      <p:bldP spid="60450" grpId="0" autoUpdateAnimBg="0"/>
      <p:bldP spid="60451" grpId="0" autoUpdateAnimBg="0"/>
      <p:bldP spid="60452" grpId="0" autoUpdateAnimBg="0"/>
      <p:bldP spid="60453" grpId="0" autoUpdateAnimBg="0"/>
      <p:bldP spid="60454" grpId="0" autoUpdateAnimBg="0"/>
      <p:bldP spid="6045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>
            <a:extLst>
              <a:ext uri="{FF2B5EF4-FFF2-40B4-BE49-F238E27FC236}">
                <a16:creationId xmlns:a16="http://schemas.microsoft.com/office/drawing/2014/main" id="{00442D14-D83D-499E-BFDC-10AD533D7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2.  Implementation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A19E3A6E-1C90-482F-869E-842FCE42B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ym typeface="Wingdings" panose="05000000000000000000" pitchFamily="2" charset="2"/>
              </a:rPr>
              <a:t></a:t>
            </a:r>
            <a:r>
              <a:rPr lang="en-US" altLang="zh-CN"/>
              <a:t>  </a:t>
            </a:r>
            <a:r>
              <a:rPr lang="en-US" altLang="zh-CN" sz="2000"/>
              <a:t>List Representation</a:t>
            </a:r>
          </a:p>
        </p:txBody>
      </p:sp>
      <p:grpSp>
        <p:nvGrpSpPr>
          <p:cNvPr id="2" name="Group 36">
            <a:extLst>
              <a:ext uri="{FF2B5EF4-FFF2-40B4-BE49-F238E27FC236}">
                <a16:creationId xmlns:a16="http://schemas.microsoft.com/office/drawing/2014/main" id="{DDB2F499-E879-42F5-9E2B-3853DA9A0B6E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143000"/>
            <a:ext cx="2744788" cy="1982788"/>
            <a:chOff x="384" y="1104"/>
            <a:chExt cx="1729" cy="1249"/>
          </a:xfrm>
        </p:grpSpPr>
        <p:sp>
          <p:nvSpPr>
            <p:cNvPr id="2105" name="Oval 6">
              <a:extLst>
                <a:ext uri="{FF2B5EF4-FFF2-40B4-BE49-F238E27FC236}">
                  <a16:creationId xmlns:a16="http://schemas.microsoft.com/office/drawing/2014/main" id="{683104AB-BAEA-4DF0-8316-28E169134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1104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A</a:t>
              </a:r>
            </a:p>
          </p:txBody>
        </p:sp>
        <p:sp>
          <p:nvSpPr>
            <p:cNvPr id="2106" name="Oval 7">
              <a:extLst>
                <a:ext uri="{FF2B5EF4-FFF2-40B4-BE49-F238E27FC236}">
                  <a16:creationId xmlns:a16="http://schemas.microsoft.com/office/drawing/2014/main" id="{9597EF47-0B57-4A7F-8ABF-9D75C2A96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44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C</a:t>
              </a:r>
            </a:p>
          </p:txBody>
        </p:sp>
        <p:sp>
          <p:nvSpPr>
            <p:cNvPr id="2107" name="Oval 8">
              <a:extLst>
                <a:ext uri="{FF2B5EF4-FFF2-40B4-BE49-F238E27FC236}">
                  <a16:creationId xmlns:a16="http://schemas.microsoft.com/office/drawing/2014/main" id="{EB5923B9-E87A-4A3D-9F31-D0A71BDBF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44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B</a:t>
              </a:r>
            </a:p>
          </p:txBody>
        </p:sp>
        <p:sp>
          <p:nvSpPr>
            <p:cNvPr id="2108" name="Oval 9">
              <a:extLst>
                <a:ext uri="{FF2B5EF4-FFF2-40B4-BE49-F238E27FC236}">
                  <a16:creationId xmlns:a16="http://schemas.microsoft.com/office/drawing/2014/main" id="{13FB72D7-9FFD-4544-9AA2-DF7187610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44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D</a:t>
              </a:r>
            </a:p>
          </p:txBody>
        </p:sp>
        <p:sp>
          <p:nvSpPr>
            <p:cNvPr id="2109" name="Oval 10">
              <a:extLst>
                <a:ext uri="{FF2B5EF4-FFF2-40B4-BE49-F238E27FC236}">
                  <a16:creationId xmlns:a16="http://schemas.microsoft.com/office/drawing/2014/main" id="{0BEA4220-BEF3-495F-A080-29F02B012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G</a:t>
              </a:r>
            </a:p>
          </p:txBody>
        </p:sp>
        <p:sp>
          <p:nvSpPr>
            <p:cNvPr id="2110" name="Oval 11">
              <a:extLst>
                <a:ext uri="{FF2B5EF4-FFF2-40B4-BE49-F238E27FC236}">
                  <a16:creationId xmlns:a16="http://schemas.microsoft.com/office/drawing/2014/main" id="{EABB6127-55AE-43A1-A503-E7656B924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F</a:t>
              </a:r>
            </a:p>
          </p:txBody>
        </p:sp>
        <p:sp>
          <p:nvSpPr>
            <p:cNvPr id="2111" name="Oval 12">
              <a:extLst>
                <a:ext uri="{FF2B5EF4-FFF2-40B4-BE49-F238E27FC236}">
                  <a16:creationId xmlns:a16="http://schemas.microsoft.com/office/drawing/2014/main" id="{7FF0D3AC-2932-4FB5-9C21-4B6F9DB37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E</a:t>
              </a:r>
            </a:p>
          </p:txBody>
        </p:sp>
        <p:sp>
          <p:nvSpPr>
            <p:cNvPr id="2112" name="Oval 13">
              <a:extLst>
                <a:ext uri="{FF2B5EF4-FFF2-40B4-BE49-F238E27FC236}">
                  <a16:creationId xmlns:a16="http://schemas.microsoft.com/office/drawing/2014/main" id="{913D898A-9AA1-485B-B511-E774C4471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H</a:t>
              </a:r>
            </a:p>
          </p:txBody>
        </p:sp>
        <p:sp>
          <p:nvSpPr>
            <p:cNvPr id="2113" name="Oval 14">
              <a:extLst>
                <a:ext uri="{FF2B5EF4-FFF2-40B4-BE49-F238E27FC236}">
                  <a16:creationId xmlns:a16="http://schemas.microsoft.com/office/drawing/2014/main" id="{06885EC4-C23E-4C1B-A6B4-BC919B4AC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I</a:t>
              </a:r>
            </a:p>
          </p:txBody>
        </p:sp>
        <p:sp>
          <p:nvSpPr>
            <p:cNvPr id="2114" name="Oval 15">
              <a:extLst>
                <a:ext uri="{FF2B5EF4-FFF2-40B4-BE49-F238E27FC236}">
                  <a16:creationId xmlns:a16="http://schemas.microsoft.com/office/drawing/2014/main" id="{A3752DEB-1227-4A47-8565-B00C05423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J</a:t>
              </a:r>
            </a:p>
          </p:txBody>
        </p:sp>
        <p:sp>
          <p:nvSpPr>
            <p:cNvPr id="2115" name="Oval 16">
              <a:extLst>
                <a:ext uri="{FF2B5EF4-FFF2-40B4-BE49-F238E27FC236}">
                  <a16:creationId xmlns:a16="http://schemas.microsoft.com/office/drawing/2014/main" id="{9D9E8048-4619-4026-B986-A9EF333BE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16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M</a:t>
              </a:r>
            </a:p>
          </p:txBody>
        </p:sp>
        <p:sp>
          <p:nvSpPr>
            <p:cNvPr id="2116" name="Oval 17">
              <a:extLst>
                <a:ext uri="{FF2B5EF4-FFF2-40B4-BE49-F238E27FC236}">
                  <a16:creationId xmlns:a16="http://schemas.microsoft.com/office/drawing/2014/main" id="{476EAC75-F66A-4DDC-9525-2D20EDF90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16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L</a:t>
              </a:r>
            </a:p>
          </p:txBody>
        </p:sp>
        <p:sp>
          <p:nvSpPr>
            <p:cNvPr id="2117" name="Oval 18">
              <a:extLst>
                <a:ext uri="{FF2B5EF4-FFF2-40B4-BE49-F238E27FC236}">
                  <a16:creationId xmlns:a16="http://schemas.microsoft.com/office/drawing/2014/main" id="{F58EE2DF-61F1-4796-9191-E79889B35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16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K</a:t>
              </a:r>
            </a:p>
          </p:txBody>
        </p:sp>
        <p:sp>
          <p:nvSpPr>
            <p:cNvPr id="2118" name="Line 19">
              <a:extLst>
                <a:ext uri="{FF2B5EF4-FFF2-40B4-BE49-F238E27FC236}">
                  <a16:creationId xmlns:a16="http://schemas.microsoft.com/office/drawing/2014/main" id="{F2803BD3-474F-4FB3-9193-8D75490B6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29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9" name="Line 20">
              <a:extLst>
                <a:ext uri="{FF2B5EF4-FFF2-40B4-BE49-F238E27FC236}">
                  <a16:creationId xmlns:a16="http://schemas.microsoft.com/office/drawing/2014/main" id="{2E3EC921-6658-4DDD-BD85-CFD45238A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3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0" name="Line 21">
              <a:extLst>
                <a:ext uri="{FF2B5EF4-FFF2-40B4-BE49-F238E27FC236}">
                  <a16:creationId xmlns:a16="http://schemas.microsoft.com/office/drawing/2014/main" id="{C1FE7E33-1335-4A0C-AB17-1E34705C1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96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1" name="Line 22">
              <a:extLst>
                <a:ext uri="{FF2B5EF4-FFF2-40B4-BE49-F238E27FC236}">
                  <a16:creationId xmlns:a16="http://schemas.microsoft.com/office/drawing/2014/main" id="{D7010764-8D9D-4EDA-9854-D6236ECE4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281"/>
              <a:ext cx="288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2" name="Line 23">
              <a:extLst>
                <a:ext uri="{FF2B5EF4-FFF2-40B4-BE49-F238E27FC236}">
                  <a16:creationId xmlns:a16="http://schemas.microsoft.com/office/drawing/2014/main" id="{551D3611-30E6-41C5-A8C2-FD0AFE8FB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81"/>
              <a:ext cx="311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3" name="Line 24">
              <a:extLst>
                <a:ext uri="{FF2B5EF4-FFF2-40B4-BE49-F238E27FC236}">
                  <a16:creationId xmlns:a16="http://schemas.microsoft.com/office/drawing/2014/main" id="{92103C8B-6B5A-4424-A85C-50611E2C2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1605"/>
              <a:ext cx="9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4" name="Line 25">
              <a:extLst>
                <a:ext uri="{FF2B5EF4-FFF2-40B4-BE49-F238E27FC236}">
                  <a16:creationId xmlns:a16="http://schemas.microsoft.com/office/drawing/2014/main" id="{4EDE2B0A-E9A9-41D0-8EE1-A04FB47A3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621"/>
              <a:ext cx="48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5" name="Line 26">
              <a:extLst>
                <a:ext uri="{FF2B5EF4-FFF2-40B4-BE49-F238E27FC236}">
                  <a16:creationId xmlns:a16="http://schemas.microsoft.com/office/drawing/2014/main" id="{A1721D7E-53CB-4BD7-BCB8-1673AA5880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1961"/>
              <a:ext cx="96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6" name="Line 27">
              <a:extLst>
                <a:ext uri="{FF2B5EF4-FFF2-40B4-BE49-F238E27FC236}">
                  <a16:creationId xmlns:a16="http://schemas.microsoft.com/office/drawing/2014/main" id="{6CD191D2-0322-43E2-A7EA-713254FB5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961"/>
              <a:ext cx="48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7" name="Line 28">
              <a:extLst>
                <a:ext uri="{FF2B5EF4-FFF2-40B4-BE49-F238E27FC236}">
                  <a16:creationId xmlns:a16="http://schemas.microsoft.com/office/drawing/2014/main" id="{2BCA9B37-9E05-4107-A38D-9B24238DFD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1632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8" name="Line 29">
              <a:extLst>
                <a:ext uri="{FF2B5EF4-FFF2-40B4-BE49-F238E27FC236}">
                  <a16:creationId xmlns:a16="http://schemas.microsoft.com/office/drawing/2014/main" id="{685F2DEF-6DB9-441C-8C76-DD4CDCCA9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632"/>
              <a:ext cx="25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9" name="Line 30">
              <a:extLst>
                <a:ext uri="{FF2B5EF4-FFF2-40B4-BE49-F238E27FC236}">
                  <a16:creationId xmlns:a16="http://schemas.microsoft.com/office/drawing/2014/main" id="{E9FAF95D-AEAB-4AA3-AE41-0DB56E24F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" y="1584"/>
              <a:ext cx="227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81" name="Text Box 37">
            <a:extLst>
              <a:ext uri="{FF2B5EF4-FFF2-40B4-BE49-F238E27FC236}">
                <a16:creationId xmlns:a16="http://schemas.microsoft.com/office/drawing/2014/main" id="{D959A9DA-9CC5-44C5-95B8-9E19361D5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066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( A )</a:t>
            </a:r>
          </a:p>
        </p:txBody>
      </p:sp>
      <p:sp>
        <p:nvSpPr>
          <p:cNvPr id="6182" name="Text Box 38">
            <a:extLst>
              <a:ext uri="{FF2B5EF4-FFF2-40B4-BE49-F238E27FC236}">
                <a16:creationId xmlns:a16="http://schemas.microsoft.com/office/drawing/2014/main" id="{F13ACF40-123F-4602-8722-DA9758688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6002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( A ( B, C, D ) )</a:t>
            </a:r>
          </a:p>
        </p:txBody>
      </p:sp>
      <p:sp>
        <p:nvSpPr>
          <p:cNvPr id="6183" name="Text Box 39">
            <a:extLst>
              <a:ext uri="{FF2B5EF4-FFF2-40B4-BE49-F238E27FC236}">
                <a16:creationId xmlns:a16="http://schemas.microsoft.com/office/drawing/2014/main" id="{7A474374-6C79-4C41-B0B4-A97FA3443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133600"/>
            <a:ext cx="441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( A ( B ( E, F ), C ( G ), D ( H, I, J ) ) )</a:t>
            </a:r>
          </a:p>
        </p:txBody>
      </p:sp>
      <p:sp>
        <p:nvSpPr>
          <p:cNvPr id="6184" name="Text Box 40">
            <a:extLst>
              <a:ext uri="{FF2B5EF4-FFF2-40B4-BE49-F238E27FC236}">
                <a16:creationId xmlns:a16="http://schemas.microsoft.com/office/drawing/2014/main" id="{498AB55B-93B4-40A4-84B6-F4662FABA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743200"/>
            <a:ext cx="563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( A ( B ( E ( K, L ), F ), C ( G ), D ( H ( M ), I, J ) ) )</a:t>
            </a:r>
          </a:p>
        </p:txBody>
      </p:sp>
      <p:grpSp>
        <p:nvGrpSpPr>
          <p:cNvPr id="3" name="Group 85">
            <a:extLst>
              <a:ext uri="{FF2B5EF4-FFF2-40B4-BE49-F238E27FC236}">
                <a16:creationId xmlns:a16="http://schemas.microsoft.com/office/drawing/2014/main" id="{F7BE736C-4CB1-4D89-BEF6-F92EB5212D4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429000"/>
            <a:ext cx="3429000" cy="2819400"/>
            <a:chOff x="480" y="2352"/>
            <a:chExt cx="2160" cy="1776"/>
          </a:xfrm>
        </p:grpSpPr>
        <p:grpSp>
          <p:nvGrpSpPr>
            <p:cNvPr id="2062" name="Group 45">
              <a:extLst>
                <a:ext uri="{FF2B5EF4-FFF2-40B4-BE49-F238E27FC236}">
                  <a16:creationId xmlns:a16="http://schemas.microsoft.com/office/drawing/2014/main" id="{76B849CA-6BAD-43E3-9102-C11F215AA1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928"/>
              <a:ext cx="336" cy="432"/>
              <a:chOff x="576" y="2496"/>
              <a:chExt cx="336" cy="432"/>
            </a:xfrm>
          </p:grpSpPr>
          <p:sp>
            <p:nvSpPr>
              <p:cNvPr id="2101" name="Rectangle 41">
                <a:extLst>
                  <a:ext uri="{FF2B5EF4-FFF2-40B4-BE49-F238E27FC236}">
                    <a16:creationId xmlns:a16="http://schemas.microsoft.com/office/drawing/2014/main" id="{D222DF0F-C3DD-4840-A511-833B22A4F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02" name="Rectangle 42">
                <a:extLst>
                  <a:ext uri="{FF2B5EF4-FFF2-40B4-BE49-F238E27FC236}">
                    <a16:creationId xmlns:a16="http://schemas.microsoft.com/office/drawing/2014/main" id="{A73A4E97-E928-40C2-A1DB-25E06CCB9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03" name="Rectangle 43">
                <a:extLst>
                  <a:ext uri="{FF2B5EF4-FFF2-40B4-BE49-F238E27FC236}">
                    <a16:creationId xmlns:a16="http://schemas.microsoft.com/office/drawing/2014/main" id="{CC601D2A-5F29-4EE0-8742-31F993DCE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04" name="Rectangle 44">
                <a:extLst>
                  <a:ext uri="{FF2B5EF4-FFF2-40B4-BE49-F238E27FC236}">
                    <a16:creationId xmlns:a16="http://schemas.microsoft.com/office/drawing/2014/main" id="{93C584E0-1377-4524-8376-B4B4AEBD5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96"/>
                <a:ext cx="192" cy="4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A</a:t>
                </a:r>
              </a:p>
            </p:txBody>
          </p:sp>
        </p:grpSp>
        <p:grpSp>
          <p:nvGrpSpPr>
            <p:cNvPr id="2063" name="Group 50">
              <a:extLst>
                <a:ext uri="{FF2B5EF4-FFF2-40B4-BE49-F238E27FC236}">
                  <a16:creationId xmlns:a16="http://schemas.microsoft.com/office/drawing/2014/main" id="{65B7B477-A725-4993-81B0-A68FCEB41E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496"/>
              <a:ext cx="336" cy="288"/>
              <a:chOff x="1104" y="2496"/>
              <a:chExt cx="336" cy="288"/>
            </a:xfrm>
          </p:grpSpPr>
          <p:sp>
            <p:nvSpPr>
              <p:cNvPr id="2098" name="Rectangle 46">
                <a:extLst>
                  <a:ext uri="{FF2B5EF4-FFF2-40B4-BE49-F238E27FC236}">
                    <a16:creationId xmlns:a16="http://schemas.microsoft.com/office/drawing/2014/main" id="{A4F0A031-B67A-46C1-8126-3140B5465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49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99" name="Rectangle 48">
                <a:extLst>
                  <a:ext uri="{FF2B5EF4-FFF2-40B4-BE49-F238E27FC236}">
                    <a16:creationId xmlns:a16="http://schemas.microsoft.com/office/drawing/2014/main" id="{56636B7A-1BF0-4711-9511-CB0FA2EE3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64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00" name="Rectangle 49">
                <a:extLst>
                  <a:ext uri="{FF2B5EF4-FFF2-40B4-BE49-F238E27FC236}">
                    <a16:creationId xmlns:a16="http://schemas.microsoft.com/office/drawing/2014/main" id="{86200F1D-2A60-486A-BCB1-AF9EB0292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496"/>
                <a:ext cx="192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B</a:t>
                </a:r>
              </a:p>
            </p:txBody>
          </p:sp>
        </p:grpSp>
        <p:grpSp>
          <p:nvGrpSpPr>
            <p:cNvPr id="2064" name="Group 53">
              <a:extLst>
                <a:ext uri="{FF2B5EF4-FFF2-40B4-BE49-F238E27FC236}">
                  <a16:creationId xmlns:a16="http://schemas.microsoft.com/office/drawing/2014/main" id="{964BE859-85FC-44DB-9CE4-799A1B7643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3024"/>
              <a:ext cx="336" cy="192"/>
              <a:chOff x="1104" y="2928"/>
              <a:chExt cx="336" cy="144"/>
            </a:xfrm>
          </p:grpSpPr>
          <p:sp>
            <p:nvSpPr>
              <p:cNvPr id="2096" name="Rectangle 51">
                <a:extLst>
                  <a:ext uri="{FF2B5EF4-FFF2-40B4-BE49-F238E27FC236}">
                    <a16:creationId xmlns:a16="http://schemas.microsoft.com/office/drawing/2014/main" id="{7B7B1AC6-4AC1-4884-82CF-6E5053A3D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97" name="Rectangle 52">
                <a:extLst>
                  <a:ext uri="{FF2B5EF4-FFF2-40B4-BE49-F238E27FC236}">
                    <a16:creationId xmlns:a16="http://schemas.microsoft.com/office/drawing/2014/main" id="{2A5C9011-2771-43F9-9EB1-3F6FCC2EA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928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C</a:t>
                </a:r>
              </a:p>
            </p:txBody>
          </p:sp>
        </p:grpSp>
        <p:grpSp>
          <p:nvGrpSpPr>
            <p:cNvPr id="2065" name="Group 54">
              <a:extLst>
                <a:ext uri="{FF2B5EF4-FFF2-40B4-BE49-F238E27FC236}">
                  <a16:creationId xmlns:a16="http://schemas.microsoft.com/office/drawing/2014/main" id="{B92DAFFA-C5ED-4063-BD98-12A13B9838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3504"/>
              <a:ext cx="336" cy="432"/>
              <a:chOff x="576" y="2496"/>
              <a:chExt cx="336" cy="432"/>
            </a:xfrm>
          </p:grpSpPr>
          <p:sp>
            <p:nvSpPr>
              <p:cNvPr id="2092" name="Rectangle 55">
                <a:extLst>
                  <a:ext uri="{FF2B5EF4-FFF2-40B4-BE49-F238E27FC236}">
                    <a16:creationId xmlns:a16="http://schemas.microsoft.com/office/drawing/2014/main" id="{49474E62-8CE3-4757-96DF-B2380377E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93" name="Rectangle 56">
                <a:extLst>
                  <a:ext uri="{FF2B5EF4-FFF2-40B4-BE49-F238E27FC236}">
                    <a16:creationId xmlns:a16="http://schemas.microsoft.com/office/drawing/2014/main" id="{CD11C812-8630-42EF-AFAB-FD3246406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94" name="Rectangle 57">
                <a:extLst>
                  <a:ext uri="{FF2B5EF4-FFF2-40B4-BE49-F238E27FC236}">
                    <a16:creationId xmlns:a16="http://schemas.microsoft.com/office/drawing/2014/main" id="{C4EC4367-F60D-4F8F-AC4B-17D92D388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95" name="Rectangle 58">
                <a:extLst>
                  <a:ext uri="{FF2B5EF4-FFF2-40B4-BE49-F238E27FC236}">
                    <a16:creationId xmlns:a16="http://schemas.microsoft.com/office/drawing/2014/main" id="{35C4309E-9D98-4E60-9C03-531BAD77A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96"/>
                <a:ext cx="192" cy="4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D</a:t>
                </a:r>
              </a:p>
            </p:txBody>
          </p:sp>
        </p:grpSp>
        <p:grpSp>
          <p:nvGrpSpPr>
            <p:cNvPr id="2066" name="Group 59">
              <a:extLst>
                <a:ext uri="{FF2B5EF4-FFF2-40B4-BE49-F238E27FC236}">
                  <a16:creationId xmlns:a16="http://schemas.microsoft.com/office/drawing/2014/main" id="{5C1D594F-7FCD-48F2-849D-1EBC95F0D4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400"/>
              <a:ext cx="336" cy="288"/>
              <a:chOff x="1104" y="2496"/>
              <a:chExt cx="336" cy="288"/>
            </a:xfrm>
          </p:grpSpPr>
          <p:sp>
            <p:nvSpPr>
              <p:cNvPr id="2089" name="Rectangle 60">
                <a:extLst>
                  <a:ext uri="{FF2B5EF4-FFF2-40B4-BE49-F238E27FC236}">
                    <a16:creationId xmlns:a16="http://schemas.microsoft.com/office/drawing/2014/main" id="{3AC17727-3016-4E47-83CD-61F559C32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496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90" name="Rectangle 61">
                <a:extLst>
                  <a:ext uri="{FF2B5EF4-FFF2-40B4-BE49-F238E27FC236}">
                    <a16:creationId xmlns:a16="http://schemas.microsoft.com/office/drawing/2014/main" id="{69928196-6665-44F1-9964-02E653515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64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91" name="Rectangle 62">
                <a:extLst>
                  <a:ext uri="{FF2B5EF4-FFF2-40B4-BE49-F238E27FC236}">
                    <a16:creationId xmlns:a16="http://schemas.microsoft.com/office/drawing/2014/main" id="{3A97AE5D-CCBC-4CEC-8114-171FDF8F8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496"/>
                <a:ext cx="192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E</a:t>
                </a:r>
              </a:p>
            </p:txBody>
          </p:sp>
        </p:grpSp>
        <p:sp>
          <p:nvSpPr>
            <p:cNvPr id="2067" name="Rectangle 63">
              <a:extLst>
                <a:ext uri="{FF2B5EF4-FFF2-40B4-BE49-F238E27FC236}">
                  <a16:creationId xmlns:a16="http://schemas.microsoft.com/office/drawing/2014/main" id="{5CA9361C-F2E5-452B-9E1C-FDC7E43F7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736"/>
              <a:ext cx="33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F</a:t>
              </a:r>
            </a:p>
          </p:txBody>
        </p:sp>
        <p:sp>
          <p:nvSpPr>
            <p:cNvPr id="2068" name="Rectangle 64">
              <a:extLst>
                <a:ext uri="{FF2B5EF4-FFF2-40B4-BE49-F238E27FC236}">
                  <a16:creationId xmlns:a16="http://schemas.microsoft.com/office/drawing/2014/main" id="{EB78BB4B-CDE8-42A6-8277-FDD1E2D36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024"/>
              <a:ext cx="33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G</a:t>
              </a:r>
            </a:p>
          </p:txBody>
        </p:sp>
        <p:grpSp>
          <p:nvGrpSpPr>
            <p:cNvPr id="2069" name="Group 65">
              <a:extLst>
                <a:ext uri="{FF2B5EF4-FFF2-40B4-BE49-F238E27FC236}">
                  <a16:creationId xmlns:a16="http://schemas.microsoft.com/office/drawing/2014/main" id="{7985246C-9155-49F1-B9A3-B1DD5008E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3360"/>
              <a:ext cx="336" cy="192"/>
              <a:chOff x="1104" y="2928"/>
              <a:chExt cx="336" cy="144"/>
            </a:xfrm>
          </p:grpSpPr>
          <p:sp>
            <p:nvSpPr>
              <p:cNvPr id="2087" name="Rectangle 66">
                <a:extLst>
                  <a:ext uri="{FF2B5EF4-FFF2-40B4-BE49-F238E27FC236}">
                    <a16:creationId xmlns:a16="http://schemas.microsoft.com/office/drawing/2014/main" id="{2A4532B7-49EA-4078-990F-CFA5F4213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88" name="Rectangle 67">
                <a:extLst>
                  <a:ext uri="{FF2B5EF4-FFF2-40B4-BE49-F238E27FC236}">
                    <a16:creationId xmlns:a16="http://schemas.microsoft.com/office/drawing/2014/main" id="{728667DD-A506-4AE0-B7BF-A2067DB07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928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H</a:t>
                </a:r>
              </a:p>
            </p:txBody>
          </p:sp>
        </p:grpSp>
        <p:sp>
          <p:nvSpPr>
            <p:cNvPr id="2070" name="Rectangle 68">
              <a:extLst>
                <a:ext uri="{FF2B5EF4-FFF2-40B4-BE49-F238E27FC236}">
                  <a16:creationId xmlns:a16="http://schemas.microsoft.com/office/drawing/2014/main" id="{0031C868-808B-4C38-B1F7-8889A1567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648"/>
              <a:ext cx="33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I</a:t>
              </a:r>
            </a:p>
          </p:txBody>
        </p:sp>
        <p:sp>
          <p:nvSpPr>
            <p:cNvPr id="2071" name="Rectangle 69">
              <a:extLst>
                <a:ext uri="{FF2B5EF4-FFF2-40B4-BE49-F238E27FC236}">
                  <a16:creationId xmlns:a16="http://schemas.microsoft.com/office/drawing/2014/main" id="{93433001-85D4-4983-80FE-ECA52C806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936"/>
              <a:ext cx="33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J</a:t>
              </a:r>
            </a:p>
          </p:txBody>
        </p:sp>
        <p:sp>
          <p:nvSpPr>
            <p:cNvPr id="2072" name="Rectangle 70">
              <a:extLst>
                <a:ext uri="{FF2B5EF4-FFF2-40B4-BE49-F238E27FC236}">
                  <a16:creationId xmlns:a16="http://schemas.microsoft.com/office/drawing/2014/main" id="{36D78950-485C-48AE-B84D-81466FEF4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352"/>
              <a:ext cx="33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K</a:t>
              </a:r>
            </a:p>
          </p:txBody>
        </p:sp>
        <p:sp>
          <p:nvSpPr>
            <p:cNvPr id="2073" name="Rectangle 71">
              <a:extLst>
                <a:ext uri="{FF2B5EF4-FFF2-40B4-BE49-F238E27FC236}">
                  <a16:creationId xmlns:a16="http://schemas.microsoft.com/office/drawing/2014/main" id="{A2180E77-59DA-4E64-B547-41E7659BF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640"/>
              <a:ext cx="33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L</a:t>
              </a:r>
            </a:p>
          </p:txBody>
        </p:sp>
        <p:sp>
          <p:nvSpPr>
            <p:cNvPr id="2074" name="Rectangle 72">
              <a:extLst>
                <a:ext uri="{FF2B5EF4-FFF2-40B4-BE49-F238E27FC236}">
                  <a16:creationId xmlns:a16="http://schemas.microsoft.com/office/drawing/2014/main" id="{AA56218B-D3A9-4023-A35F-EA03FBE9C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360"/>
              <a:ext cx="33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M</a:t>
              </a:r>
            </a:p>
          </p:txBody>
        </p:sp>
        <p:sp>
          <p:nvSpPr>
            <p:cNvPr id="2075" name="Line 73">
              <a:extLst>
                <a:ext uri="{FF2B5EF4-FFF2-40B4-BE49-F238E27FC236}">
                  <a16:creationId xmlns:a16="http://schemas.microsoft.com/office/drawing/2014/main" id="{3F749B04-9987-4F3C-AF46-9B2BBE6A36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640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Line 74">
              <a:extLst>
                <a:ext uri="{FF2B5EF4-FFF2-40B4-BE49-F238E27FC236}">
                  <a16:creationId xmlns:a16="http://schemas.microsoft.com/office/drawing/2014/main" id="{380C8E34-F385-437A-9881-15BB698D1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144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7" name="Line 75">
              <a:extLst>
                <a:ext uri="{FF2B5EF4-FFF2-40B4-BE49-F238E27FC236}">
                  <a16:creationId xmlns:a16="http://schemas.microsoft.com/office/drawing/2014/main" id="{B3F6448F-2727-4114-B966-605D57428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312"/>
              <a:ext cx="336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8" name="Line 76">
              <a:extLst>
                <a:ext uri="{FF2B5EF4-FFF2-40B4-BE49-F238E27FC236}">
                  <a16:creationId xmlns:a16="http://schemas.microsoft.com/office/drawing/2014/main" id="{6E45ADB6-FEC7-4A31-BD23-12D473E50C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544"/>
              <a:ext cx="33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" name="Line 77">
              <a:extLst>
                <a:ext uri="{FF2B5EF4-FFF2-40B4-BE49-F238E27FC236}">
                  <a16:creationId xmlns:a16="http://schemas.microsoft.com/office/drawing/2014/main" id="{155320E1-203C-4251-8637-292026916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688"/>
              <a:ext cx="33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0" name="Line 78">
              <a:extLst>
                <a:ext uri="{FF2B5EF4-FFF2-40B4-BE49-F238E27FC236}">
                  <a16:creationId xmlns:a16="http://schemas.microsoft.com/office/drawing/2014/main" id="{88455CEE-613C-4E51-8F7E-3ACF47477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12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Line 79">
              <a:extLst>
                <a:ext uri="{FF2B5EF4-FFF2-40B4-BE49-F238E27FC236}">
                  <a16:creationId xmlns:a16="http://schemas.microsoft.com/office/drawing/2014/main" id="{50886A21-D411-4738-A731-4D19E373CB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456"/>
              <a:ext cx="33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2" name="Line 80">
              <a:extLst>
                <a:ext uri="{FF2B5EF4-FFF2-40B4-BE49-F238E27FC236}">
                  <a16:creationId xmlns:a16="http://schemas.microsoft.com/office/drawing/2014/main" id="{02598C6B-9616-4BBB-BBCE-724C9BA86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744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3" name="Line 81">
              <a:extLst>
                <a:ext uri="{FF2B5EF4-FFF2-40B4-BE49-F238E27FC236}">
                  <a16:creationId xmlns:a16="http://schemas.microsoft.com/office/drawing/2014/main" id="{9900ADDE-BBF8-4BBA-80BB-CE42368B6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888"/>
              <a:ext cx="33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4" name="Line 82">
              <a:extLst>
                <a:ext uri="{FF2B5EF4-FFF2-40B4-BE49-F238E27FC236}">
                  <a16:creationId xmlns:a16="http://schemas.microsoft.com/office/drawing/2014/main" id="{9885555B-FBBA-45B7-B49F-95A26112F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2448"/>
              <a:ext cx="288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5" name="Line 83">
              <a:extLst>
                <a:ext uri="{FF2B5EF4-FFF2-40B4-BE49-F238E27FC236}">
                  <a16:creationId xmlns:a16="http://schemas.microsoft.com/office/drawing/2014/main" id="{37EEF219-5CA7-413F-82B0-E0B9823596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640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6" name="Line 84">
              <a:extLst>
                <a:ext uri="{FF2B5EF4-FFF2-40B4-BE49-F238E27FC236}">
                  <a16:creationId xmlns:a16="http://schemas.microsoft.com/office/drawing/2014/main" id="{6CE03D55-118B-4DAA-849D-E565B1CC7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4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230" name="Object 86">
            <a:extLst>
              <a:ext uri="{FF2B5EF4-FFF2-40B4-BE49-F238E27FC236}">
                <a16:creationId xmlns:a16="http://schemas.microsoft.com/office/drawing/2014/main" id="{14562071-DB71-409E-B2D0-9EA7D040EA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4572000"/>
          <a:ext cx="1589088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剪辑" r:id="rId7" imgW="2166840" imgH="2287440" progId="MS_ClipArt_Gallery.2">
                  <p:embed/>
                </p:oleObj>
              </mc:Choice>
              <mc:Fallback>
                <p:oleObj name="剪辑" r:id="rId7" imgW="2166840" imgH="2287440" progId="MS_ClipArt_Gallery.2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572000"/>
                        <a:ext cx="1589088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1" name="AutoShape 87">
            <a:extLst>
              <a:ext uri="{FF2B5EF4-FFF2-40B4-BE49-F238E27FC236}">
                <a16:creationId xmlns:a16="http://schemas.microsoft.com/office/drawing/2014/main" id="{641C77E5-043A-44F0-8E95-12F7C1317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524000"/>
            <a:ext cx="4572000" cy="2438400"/>
          </a:xfrm>
          <a:prstGeom prst="cloudCallout">
            <a:avLst>
              <a:gd name="adj1" fmla="val 16736"/>
              <a:gd name="adj2" fmla="val 79556"/>
            </a:avLst>
          </a:prstGeom>
          <a:gradFill rotWithShape="0">
            <a:gsLst>
              <a:gs pos="0">
                <a:srgbClr val="A6CFCF"/>
              </a:gs>
              <a:gs pos="100000">
                <a:srgbClr val="CCFFFF"/>
              </a:gs>
            </a:gsLst>
            <a:lin ang="27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So the size of each node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 depends on the number of 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branches.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Hmmm... That’s not good.</a:t>
            </a:r>
          </a:p>
        </p:txBody>
      </p:sp>
      <p:sp>
        <p:nvSpPr>
          <p:cNvPr id="2060" name="Text Box 88">
            <a:extLst>
              <a:ext uri="{FF2B5EF4-FFF2-40B4-BE49-F238E27FC236}">
                <a16:creationId xmlns:a16="http://schemas.microsoft.com/office/drawing/2014/main" id="{AA11168F-94DA-4D83-B78F-C2D1AB78B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sym typeface="Webdings" panose="05030102010509060703" pitchFamily="18" charset="2"/>
              </a:rPr>
              <a:t>§1  Preliminaries</a:t>
            </a:r>
            <a:endParaRPr lang="en-US" altLang="zh-CN" sz="1800"/>
          </a:p>
        </p:txBody>
      </p:sp>
      <p:sp>
        <p:nvSpPr>
          <p:cNvPr id="2061" name="Text Box 89" descr="再生纸">
            <a:extLst>
              <a:ext uri="{FF2B5EF4-FFF2-40B4-BE49-F238E27FC236}">
                <a16:creationId xmlns:a16="http://schemas.microsoft.com/office/drawing/2014/main" id="{BA4B814B-F51F-4D1A-BE2E-3F64B14BB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5/16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1" dur="500"/>
                                        <p:tgtEl>
                                          <p:spTgt spid="62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  <p:bldP spid="6148" grpId="0" autoUpdateAnimBg="0"/>
      <p:bldP spid="6181" grpId="0" autoUpdateAnimBg="0"/>
      <p:bldP spid="6182" grpId="0" autoUpdateAnimBg="0"/>
      <p:bldP spid="6183" grpId="0" autoUpdateAnimBg="0"/>
      <p:bldP spid="6184" grpId="0" autoUpdateAnimBg="0"/>
      <p:bldP spid="6231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>
            <a:extLst>
              <a:ext uri="{FF2B5EF4-FFF2-40B4-BE49-F238E27FC236}">
                <a16:creationId xmlns:a16="http://schemas.microsoft.com/office/drawing/2014/main" id="{18384093-C04A-4FB2-B389-FE2B52325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ym typeface="Wingdings" panose="05000000000000000000" pitchFamily="2" charset="2"/>
              </a:rPr>
              <a:t></a:t>
            </a:r>
            <a:r>
              <a:rPr lang="en-US" altLang="zh-CN"/>
              <a:t>  </a:t>
            </a:r>
            <a:r>
              <a:rPr lang="en-US" altLang="zh-CN" sz="2000"/>
              <a:t>FirstChild-NextSibling Representation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41286D60-AA7B-42BE-8E53-7E3790D62F9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838200"/>
            <a:ext cx="2971800" cy="990600"/>
            <a:chOff x="528" y="672"/>
            <a:chExt cx="1872" cy="624"/>
          </a:xfrm>
        </p:grpSpPr>
        <p:sp>
          <p:nvSpPr>
            <p:cNvPr id="8290" name="Rectangle 4">
              <a:extLst>
                <a:ext uri="{FF2B5EF4-FFF2-40B4-BE49-F238E27FC236}">
                  <a16:creationId xmlns:a16="http://schemas.microsoft.com/office/drawing/2014/main" id="{1C334907-BAC4-4236-89C4-1E91C0859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912"/>
              <a:ext cx="81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FirstChild</a:t>
              </a:r>
            </a:p>
          </p:txBody>
        </p:sp>
        <p:sp>
          <p:nvSpPr>
            <p:cNvPr id="8291" name="Rectangle 5">
              <a:extLst>
                <a:ext uri="{FF2B5EF4-FFF2-40B4-BE49-F238E27FC236}">
                  <a16:creationId xmlns:a16="http://schemas.microsoft.com/office/drawing/2014/main" id="{F1D3DF7D-E1E1-4EE3-B767-61E14B8C1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912"/>
              <a:ext cx="912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NextSibling</a:t>
              </a:r>
            </a:p>
          </p:txBody>
        </p:sp>
        <p:sp>
          <p:nvSpPr>
            <p:cNvPr id="8292" name="Rectangle 6">
              <a:extLst>
                <a:ext uri="{FF2B5EF4-FFF2-40B4-BE49-F238E27FC236}">
                  <a16:creationId xmlns:a16="http://schemas.microsoft.com/office/drawing/2014/main" id="{C2DBB030-1698-434F-969F-DC53E4594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672"/>
              <a:ext cx="172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Element</a:t>
              </a:r>
            </a:p>
          </p:txBody>
        </p:sp>
        <p:sp>
          <p:nvSpPr>
            <p:cNvPr id="8293" name="Line 7">
              <a:extLst>
                <a:ext uri="{FF2B5EF4-FFF2-40B4-BE49-F238E27FC236}">
                  <a16:creationId xmlns:a16="http://schemas.microsoft.com/office/drawing/2014/main" id="{2365D6CE-507B-487D-9913-828F8F93C4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110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4" name="Line 8">
              <a:extLst>
                <a:ext uri="{FF2B5EF4-FFF2-40B4-BE49-F238E27FC236}">
                  <a16:creationId xmlns:a16="http://schemas.microsoft.com/office/drawing/2014/main" id="{197F797F-3548-46A5-8864-01EEC733D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05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DA3F4EF9-BC84-40F5-897F-60A0F569525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133600"/>
            <a:ext cx="2744788" cy="1982788"/>
            <a:chOff x="384" y="1104"/>
            <a:chExt cx="1729" cy="1249"/>
          </a:xfrm>
        </p:grpSpPr>
        <p:sp>
          <p:nvSpPr>
            <p:cNvPr id="8265" name="Oval 11">
              <a:extLst>
                <a:ext uri="{FF2B5EF4-FFF2-40B4-BE49-F238E27FC236}">
                  <a16:creationId xmlns:a16="http://schemas.microsoft.com/office/drawing/2014/main" id="{B1294027-9B3B-4773-B336-D32C44CE5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1104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A</a:t>
              </a:r>
            </a:p>
          </p:txBody>
        </p:sp>
        <p:sp>
          <p:nvSpPr>
            <p:cNvPr id="8266" name="Oval 12">
              <a:extLst>
                <a:ext uri="{FF2B5EF4-FFF2-40B4-BE49-F238E27FC236}">
                  <a16:creationId xmlns:a16="http://schemas.microsoft.com/office/drawing/2014/main" id="{81530D42-A517-4DDF-9DDB-1A9986C48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44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C</a:t>
              </a:r>
            </a:p>
          </p:txBody>
        </p:sp>
        <p:sp>
          <p:nvSpPr>
            <p:cNvPr id="8267" name="Oval 13">
              <a:extLst>
                <a:ext uri="{FF2B5EF4-FFF2-40B4-BE49-F238E27FC236}">
                  <a16:creationId xmlns:a16="http://schemas.microsoft.com/office/drawing/2014/main" id="{36BD5BDF-D339-4623-834B-03A8F46FC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44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B</a:t>
              </a:r>
            </a:p>
          </p:txBody>
        </p:sp>
        <p:sp>
          <p:nvSpPr>
            <p:cNvPr id="8268" name="Oval 14">
              <a:extLst>
                <a:ext uri="{FF2B5EF4-FFF2-40B4-BE49-F238E27FC236}">
                  <a16:creationId xmlns:a16="http://schemas.microsoft.com/office/drawing/2014/main" id="{1D8C959B-8089-48DA-8D6C-840BD2AF0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44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D</a:t>
              </a:r>
            </a:p>
          </p:txBody>
        </p:sp>
        <p:sp>
          <p:nvSpPr>
            <p:cNvPr id="8269" name="Oval 15">
              <a:extLst>
                <a:ext uri="{FF2B5EF4-FFF2-40B4-BE49-F238E27FC236}">
                  <a16:creationId xmlns:a16="http://schemas.microsoft.com/office/drawing/2014/main" id="{33A4B294-B5FF-400E-8C62-456EE85D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G</a:t>
              </a:r>
            </a:p>
          </p:txBody>
        </p:sp>
        <p:sp>
          <p:nvSpPr>
            <p:cNvPr id="8270" name="Oval 16">
              <a:extLst>
                <a:ext uri="{FF2B5EF4-FFF2-40B4-BE49-F238E27FC236}">
                  <a16:creationId xmlns:a16="http://schemas.microsoft.com/office/drawing/2014/main" id="{0097E620-1AC6-4BE5-96BB-DF46CE2F6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F</a:t>
              </a:r>
            </a:p>
          </p:txBody>
        </p:sp>
        <p:sp>
          <p:nvSpPr>
            <p:cNvPr id="8271" name="Oval 17">
              <a:extLst>
                <a:ext uri="{FF2B5EF4-FFF2-40B4-BE49-F238E27FC236}">
                  <a16:creationId xmlns:a16="http://schemas.microsoft.com/office/drawing/2014/main" id="{A475A385-95B0-4439-8804-1B5608A55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E</a:t>
              </a:r>
            </a:p>
          </p:txBody>
        </p:sp>
        <p:sp>
          <p:nvSpPr>
            <p:cNvPr id="8272" name="Oval 18">
              <a:extLst>
                <a:ext uri="{FF2B5EF4-FFF2-40B4-BE49-F238E27FC236}">
                  <a16:creationId xmlns:a16="http://schemas.microsoft.com/office/drawing/2014/main" id="{BC06B6CF-8928-47C1-A671-430B7121C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H</a:t>
              </a:r>
            </a:p>
          </p:txBody>
        </p:sp>
        <p:sp>
          <p:nvSpPr>
            <p:cNvPr id="8273" name="Oval 19">
              <a:extLst>
                <a:ext uri="{FF2B5EF4-FFF2-40B4-BE49-F238E27FC236}">
                  <a16:creationId xmlns:a16="http://schemas.microsoft.com/office/drawing/2014/main" id="{3B6FFF09-9C9C-4BBE-A324-D370E7609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I</a:t>
              </a:r>
            </a:p>
          </p:txBody>
        </p:sp>
        <p:sp>
          <p:nvSpPr>
            <p:cNvPr id="8274" name="Oval 20">
              <a:extLst>
                <a:ext uri="{FF2B5EF4-FFF2-40B4-BE49-F238E27FC236}">
                  <a16:creationId xmlns:a16="http://schemas.microsoft.com/office/drawing/2014/main" id="{5D215C98-52A4-417B-B25E-F98F24B85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77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J</a:t>
              </a:r>
            </a:p>
          </p:txBody>
        </p:sp>
        <p:sp>
          <p:nvSpPr>
            <p:cNvPr id="8275" name="Oval 21">
              <a:extLst>
                <a:ext uri="{FF2B5EF4-FFF2-40B4-BE49-F238E27FC236}">
                  <a16:creationId xmlns:a16="http://schemas.microsoft.com/office/drawing/2014/main" id="{D429D24D-CB3A-4874-9EF8-F563C6318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16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M</a:t>
              </a:r>
            </a:p>
          </p:txBody>
        </p:sp>
        <p:sp>
          <p:nvSpPr>
            <p:cNvPr id="8276" name="Oval 22">
              <a:extLst>
                <a:ext uri="{FF2B5EF4-FFF2-40B4-BE49-F238E27FC236}">
                  <a16:creationId xmlns:a16="http://schemas.microsoft.com/office/drawing/2014/main" id="{DC11654C-D749-421D-8845-39F493248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16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L</a:t>
              </a:r>
            </a:p>
          </p:txBody>
        </p:sp>
        <p:sp>
          <p:nvSpPr>
            <p:cNvPr id="8277" name="Oval 23">
              <a:extLst>
                <a:ext uri="{FF2B5EF4-FFF2-40B4-BE49-F238E27FC236}">
                  <a16:creationId xmlns:a16="http://schemas.microsoft.com/office/drawing/2014/main" id="{C351A110-D5CD-4F1E-B53B-C160275CE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160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K</a:t>
              </a:r>
            </a:p>
          </p:txBody>
        </p:sp>
        <p:sp>
          <p:nvSpPr>
            <p:cNvPr id="8278" name="Line 24">
              <a:extLst>
                <a:ext uri="{FF2B5EF4-FFF2-40B4-BE49-F238E27FC236}">
                  <a16:creationId xmlns:a16="http://schemas.microsoft.com/office/drawing/2014/main" id="{ACA2579B-A3E8-4ADE-A95E-AD343F20D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29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9" name="Line 25">
              <a:extLst>
                <a:ext uri="{FF2B5EF4-FFF2-40B4-BE49-F238E27FC236}">
                  <a16:creationId xmlns:a16="http://schemas.microsoft.com/office/drawing/2014/main" id="{A9EAB554-457D-4FAC-8310-5109A7978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3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0" name="Line 26">
              <a:extLst>
                <a:ext uri="{FF2B5EF4-FFF2-40B4-BE49-F238E27FC236}">
                  <a16:creationId xmlns:a16="http://schemas.microsoft.com/office/drawing/2014/main" id="{CA338E26-DF6B-4C6E-9F65-622AFA134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96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1" name="Line 27">
              <a:extLst>
                <a:ext uri="{FF2B5EF4-FFF2-40B4-BE49-F238E27FC236}">
                  <a16:creationId xmlns:a16="http://schemas.microsoft.com/office/drawing/2014/main" id="{FFD2B5C0-5CCB-4529-9DF2-4454B9B88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281"/>
              <a:ext cx="288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2" name="Line 28">
              <a:extLst>
                <a:ext uri="{FF2B5EF4-FFF2-40B4-BE49-F238E27FC236}">
                  <a16:creationId xmlns:a16="http://schemas.microsoft.com/office/drawing/2014/main" id="{2CB34CD1-24CF-4043-954D-AAC2C6FEB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81"/>
              <a:ext cx="311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3" name="Line 29">
              <a:extLst>
                <a:ext uri="{FF2B5EF4-FFF2-40B4-BE49-F238E27FC236}">
                  <a16:creationId xmlns:a16="http://schemas.microsoft.com/office/drawing/2014/main" id="{74D95CCF-E1B3-42D3-A846-62DDF9586E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1605"/>
              <a:ext cx="9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4" name="Line 30">
              <a:extLst>
                <a:ext uri="{FF2B5EF4-FFF2-40B4-BE49-F238E27FC236}">
                  <a16:creationId xmlns:a16="http://schemas.microsoft.com/office/drawing/2014/main" id="{F2FEA905-71FE-435E-82DF-EA0227062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621"/>
              <a:ext cx="48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5" name="Line 31">
              <a:extLst>
                <a:ext uri="{FF2B5EF4-FFF2-40B4-BE49-F238E27FC236}">
                  <a16:creationId xmlns:a16="http://schemas.microsoft.com/office/drawing/2014/main" id="{CAB62D58-E288-4230-97D7-132C07B1A0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1961"/>
              <a:ext cx="96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6" name="Line 32">
              <a:extLst>
                <a:ext uri="{FF2B5EF4-FFF2-40B4-BE49-F238E27FC236}">
                  <a16:creationId xmlns:a16="http://schemas.microsoft.com/office/drawing/2014/main" id="{653D7B36-596E-4874-9ABF-A41973606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961"/>
              <a:ext cx="48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7" name="Line 33">
              <a:extLst>
                <a:ext uri="{FF2B5EF4-FFF2-40B4-BE49-F238E27FC236}">
                  <a16:creationId xmlns:a16="http://schemas.microsoft.com/office/drawing/2014/main" id="{D4F153F0-4365-43B4-A69F-0156740FE3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1632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8" name="Line 34">
              <a:extLst>
                <a:ext uri="{FF2B5EF4-FFF2-40B4-BE49-F238E27FC236}">
                  <a16:creationId xmlns:a16="http://schemas.microsoft.com/office/drawing/2014/main" id="{8B84BDB7-0875-40F8-B93C-5F5DCD4C4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632"/>
              <a:ext cx="25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9" name="Line 35">
              <a:extLst>
                <a:ext uri="{FF2B5EF4-FFF2-40B4-BE49-F238E27FC236}">
                  <a16:creationId xmlns:a16="http://schemas.microsoft.com/office/drawing/2014/main" id="{A049A71C-7693-4C3A-8C85-F01E0EAC2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" y="1584"/>
              <a:ext cx="227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6">
            <a:extLst>
              <a:ext uri="{FF2B5EF4-FFF2-40B4-BE49-F238E27FC236}">
                <a16:creationId xmlns:a16="http://schemas.microsoft.com/office/drawing/2014/main" id="{ABF05676-33CD-4AF3-9520-2F52403F7F95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838200"/>
            <a:ext cx="4648200" cy="3505200"/>
            <a:chOff x="2496" y="720"/>
            <a:chExt cx="2928" cy="2208"/>
          </a:xfrm>
        </p:grpSpPr>
        <p:grpSp>
          <p:nvGrpSpPr>
            <p:cNvPr id="8201" name="Group 39">
              <a:extLst>
                <a:ext uri="{FF2B5EF4-FFF2-40B4-BE49-F238E27FC236}">
                  <a16:creationId xmlns:a16="http://schemas.microsoft.com/office/drawing/2014/main" id="{24047D7D-BC42-48BC-818A-A2A812B824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720"/>
              <a:ext cx="288" cy="336"/>
              <a:chOff x="2256" y="2736"/>
              <a:chExt cx="288" cy="336"/>
            </a:xfrm>
          </p:grpSpPr>
          <p:sp>
            <p:nvSpPr>
              <p:cNvPr id="8262" name="Rectangle 36">
                <a:extLst>
                  <a:ext uri="{FF2B5EF4-FFF2-40B4-BE49-F238E27FC236}">
                    <a16:creationId xmlns:a16="http://schemas.microsoft.com/office/drawing/2014/main" id="{2D0EE8CA-F5B0-4161-A0C3-5DC9D606C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63" name="Rectangle 37">
                <a:extLst>
                  <a:ext uri="{FF2B5EF4-FFF2-40B4-BE49-F238E27FC236}">
                    <a16:creationId xmlns:a16="http://schemas.microsoft.com/office/drawing/2014/main" id="{1C1667A8-7123-4B3C-9E12-458380A22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  <a:endParaRPr lang="en-US" altLang="zh-CN" sz="1800"/>
              </a:p>
            </p:txBody>
          </p:sp>
          <p:sp>
            <p:nvSpPr>
              <p:cNvPr id="8264" name="Rectangle 38">
                <a:extLst>
                  <a:ext uri="{FF2B5EF4-FFF2-40B4-BE49-F238E27FC236}">
                    <a16:creationId xmlns:a16="http://schemas.microsoft.com/office/drawing/2014/main" id="{63851911-F112-48C0-9D79-EEB54A7C8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A</a:t>
                </a:r>
              </a:p>
            </p:txBody>
          </p:sp>
        </p:grpSp>
        <p:grpSp>
          <p:nvGrpSpPr>
            <p:cNvPr id="8202" name="Group 40">
              <a:extLst>
                <a:ext uri="{FF2B5EF4-FFF2-40B4-BE49-F238E27FC236}">
                  <a16:creationId xmlns:a16="http://schemas.microsoft.com/office/drawing/2014/main" id="{FD60EFCC-8968-4EEE-9E9E-B69323F3CF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440"/>
              <a:ext cx="288" cy="336"/>
              <a:chOff x="2256" y="2736"/>
              <a:chExt cx="288" cy="336"/>
            </a:xfrm>
          </p:grpSpPr>
          <p:sp>
            <p:nvSpPr>
              <p:cNvPr id="8259" name="Rectangle 41">
                <a:extLst>
                  <a:ext uri="{FF2B5EF4-FFF2-40B4-BE49-F238E27FC236}">
                    <a16:creationId xmlns:a16="http://schemas.microsoft.com/office/drawing/2014/main" id="{52B79A44-2A14-4701-84D1-2A3EF57FD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60" name="Rectangle 42">
                <a:extLst>
                  <a:ext uri="{FF2B5EF4-FFF2-40B4-BE49-F238E27FC236}">
                    <a16:creationId xmlns:a16="http://schemas.microsoft.com/office/drawing/2014/main" id="{813EB6BF-A8EA-4F5F-9A72-342AE22F3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8261" name="Rectangle 43">
                <a:extLst>
                  <a:ext uri="{FF2B5EF4-FFF2-40B4-BE49-F238E27FC236}">
                    <a16:creationId xmlns:a16="http://schemas.microsoft.com/office/drawing/2014/main" id="{6C8B3613-9B2B-47F9-90CF-BD5C3FFD9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C</a:t>
                </a:r>
              </a:p>
            </p:txBody>
          </p:sp>
        </p:grpSp>
        <p:grpSp>
          <p:nvGrpSpPr>
            <p:cNvPr id="8203" name="Group 52">
              <a:extLst>
                <a:ext uri="{FF2B5EF4-FFF2-40B4-BE49-F238E27FC236}">
                  <a16:creationId xmlns:a16="http://schemas.microsoft.com/office/drawing/2014/main" id="{9DB94B6B-8423-4AD3-A0BC-458FC8459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440"/>
              <a:ext cx="288" cy="336"/>
              <a:chOff x="2832" y="1152"/>
              <a:chExt cx="288" cy="336"/>
            </a:xfrm>
          </p:grpSpPr>
          <p:sp>
            <p:nvSpPr>
              <p:cNvPr id="8256" name="Rectangle 45">
                <a:extLst>
                  <a:ext uri="{FF2B5EF4-FFF2-40B4-BE49-F238E27FC236}">
                    <a16:creationId xmlns:a16="http://schemas.microsoft.com/office/drawing/2014/main" id="{2FB8A6A5-8F55-4EFC-A158-5F362EB1A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600"/>
              </a:p>
            </p:txBody>
          </p:sp>
          <p:sp>
            <p:nvSpPr>
              <p:cNvPr id="8257" name="Rectangle 46">
                <a:extLst>
                  <a:ext uri="{FF2B5EF4-FFF2-40B4-BE49-F238E27FC236}">
                    <a16:creationId xmlns:a16="http://schemas.microsoft.com/office/drawing/2014/main" id="{0C5509E7-3A6A-4AC7-BED6-428431F0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8258" name="Rectangle 47">
                <a:extLst>
                  <a:ext uri="{FF2B5EF4-FFF2-40B4-BE49-F238E27FC236}">
                    <a16:creationId xmlns:a16="http://schemas.microsoft.com/office/drawing/2014/main" id="{41F705B0-65C7-46CF-8243-A79829EBF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B</a:t>
                </a:r>
              </a:p>
            </p:txBody>
          </p:sp>
        </p:grpSp>
        <p:grpSp>
          <p:nvGrpSpPr>
            <p:cNvPr id="8204" name="Group 48">
              <a:extLst>
                <a:ext uri="{FF2B5EF4-FFF2-40B4-BE49-F238E27FC236}">
                  <a16:creationId xmlns:a16="http://schemas.microsoft.com/office/drawing/2014/main" id="{E5B585C4-348C-422C-A06D-27218B233E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440"/>
              <a:ext cx="288" cy="336"/>
              <a:chOff x="2256" y="2736"/>
              <a:chExt cx="288" cy="336"/>
            </a:xfrm>
          </p:grpSpPr>
          <p:sp>
            <p:nvSpPr>
              <p:cNvPr id="8253" name="Rectangle 49">
                <a:extLst>
                  <a:ext uri="{FF2B5EF4-FFF2-40B4-BE49-F238E27FC236}">
                    <a16:creationId xmlns:a16="http://schemas.microsoft.com/office/drawing/2014/main" id="{B3E36A5B-1A56-452D-9960-DCFBEA99E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54" name="Rectangle 50">
                <a:extLst>
                  <a:ext uri="{FF2B5EF4-FFF2-40B4-BE49-F238E27FC236}">
                    <a16:creationId xmlns:a16="http://schemas.microsoft.com/office/drawing/2014/main" id="{29C5AFA1-0EB3-4E79-988D-85508A66A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  <a:endParaRPr lang="en-US" altLang="zh-CN" sz="1800"/>
              </a:p>
            </p:txBody>
          </p:sp>
          <p:sp>
            <p:nvSpPr>
              <p:cNvPr id="8255" name="Rectangle 51">
                <a:extLst>
                  <a:ext uri="{FF2B5EF4-FFF2-40B4-BE49-F238E27FC236}">
                    <a16:creationId xmlns:a16="http://schemas.microsoft.com/office/drawing/2014/main" id="{8630F4F9-3D83-41E3-A9D2-41B7AC15C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D</a:t>
                </a:r>
              </a:p>
            </p:txBody>
          </p:sp>
        </p:grpSp>
        <p:grpSp>
          <p:nvGrpSpPr>
            <p:cNvPr id="8205" name="Group 53">
              <a:extLst>
                <a:ext uri="{FF2B5EF4-FFF2-40B4-BE49-F238E27FC236}">
                  <a16:creationId xmlns:a16="http://schemas.microsoft.com/office/drawing/2014/main" id="{95EB89B4-50DC-4C6C-9B45-92A7EC1EF2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016"/>
              <a:ext cx="288" cy="336"/>
              <a:chOff x="2832" y="1152"/>
              <a:chExt cx="288" cy="336"/>
            </a:xfrm>
          </p:grpSpPr>
          <p:sp>
            <p:nvSpPr>
              <p:cNvPr id="8250" name="Rectangle 54">
                <a:extLst>
                  <a:ext uri="{FF2B5EF4-FFF2-40B4-BE49-F238E27FC236}">
                    <a16:creationId xmlns:a16="http://schemas.microsoft.com/office/drawing/2014/main" id="{BCE47E3D-0B35-4DD1-9283-3A001DB7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600"/>
              </a:p>
            </p:txBody>
          </p:sp>
          <p:sp>
            <p:nvSpPr>
              <p:cNvPr id="8251" name="Rectangle 55">
                <a:extLst>
                  <a:ext uri="{FF2B5EF4-FFF2-40B4-BE49-F238E27FC236}">
                    <a16:creationId xmlns:a16="http://schemas.microsoft.com/office/drawing/2014/main" id="{016FF676-9187-4136-A51D-ED339D5A6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8252" name="Rectangle 56">
                <a:extLst>
                  <a:ext uri="{FF2B5EF4-FFF2-40B4-BE49-F238E27FC236}">
                    <a16:creationId xmlns:a16="http://schemas.microsoft.com/office/drawing/2014/main" id="{65DF5E4E-F859-4640-8C6F-F4ADA3BB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E</a:t>
                </a:r>
              </a:p>
            </p:txBody>
          </p:sp>
        </p:grpSp>
        <p:grpSp>
          <p:nvGrpSpPr>
            <p:cNvPr id="8206" name="Group 57">
              <a:extLst>
                <a:ext uri="{FF2B5EF4-FFF2-40B4-BE49-F238E27FC236}">
                  <a16:creationId xmlns:a16="http://schemas.microsoft.com/office/drawing/2014/main" id="{168BE986-D008-4C7B-8F3D-50E2FD4F7E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592"/>
              <a:ext cx="288" cy="336"/>
              <a:chOff x="2832" y="1152"/>
              <a:chExt cx="288" cy="336"/>
            </a:xfrm>
          </p:grpSpPr>
          <p:sp>
            <p:nvSpPr>
              <p:cNvPr id="8247" name="Rectangle 58">
                <a:extLst>
                  <a:ext uri="{FF2B5EF4-FFF2-40B4-BE49-F238E27FC236}">
                    <a16:creationId xmlns:a16="http://schemas.microsoft.com/office/drawing/2014/main" id="{1D6D5FA8-C029-4E39-A32D-59090839A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8248" name="Rectangle 59">
                <a:extLst>
                  <a:ext uri="{FF2B5EF4-FFF2-40B4-BE49-F238E27FC236}">
                    <a16:creationId xmlns:a16="http://schemas.microsoft.com/office/drawing/2014/main" id="{D7B2BE71-2FCC-4500-812A-FD5F7A0F7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8249" name="Rectangle 60">
                <a:extLst>
                  <a:ext uri="{FF2B5EF4-FFF2-40B4-BE49-F238E27FC236}">
                    <a16:creationId xmlns:a16="http://schemas.microsoft.com/office/drawing/2014/main" id="{AC27C880-206D-47C4-A760-64AA9C855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K</a:t>
                </a:r>
              </a:p>
            </p:txBody>
          </p:sp>
        </p:grpSp>
        <p:grpSp>
          <p:nvGrpSpPr>
            <p:cNvPr id="8207" name="Group 65">
              <a:extLst>
                <a:ext uri="{FF2B5EF4-FFF2-40B4-BE49-F238E27FC236}">
                  <a16:creationId xmlns:a16="http://schemas.microsoft.com/office/drawing/2014/main" id="{8A1B610C-0012-4A6A-9C99-234F04F83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016"/>
              <a:ext cx="288" cy="336"/>
              <a:chOff x="3120" y="1728"/>
              <a:chExt cx="288" cy="336"/>
            </a:xfrm>
          </p:grpSpPr>
          <p:sp>
            <p:nvSpPr>
              <p:cNvPr id="8244" name="Rectangle 62">
                <a:extLst>
                  <a:ext uri="{FF2B5EF4-FFF2-40B4-BE49-F238E27FC236}">
                    <a16:creationId xmlns:a16="http://schemas.microsoft.com/office/drawing/2014/main" id="{B08E2170-2D6F-4CD9-8EAA-2C70E3F39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8245" name="Rectangle 63">
                <a:extLst>
                  <a:ext uri="{FF2B5EF4-FFF2-40B4-BE49-F238E27FC236}">
                    <a16:creationId xmlns:a16="http://schemas.microsoft.com/office/drawing/2014/main" id="{057532D3-7BCB-4AE6-9878-519CE67B1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8246" name="Rectangle 64">
                <a:extLst>
                  <a:ext uri="{FF2B5EF4-FFF2-40B4-BE49-F238E27FC236}">
                    <a16:creationId xmlns:a16="http://schemas.microsoft.com/office/drawing/2014/main" id="{6F530836-9D4F-4CF9-8483-37C658B7E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F</a:t>
                </a:r>
              </a:p>
            </p:txBody>
          </p:sp>
        </p:grpSp>
        <p:grpSp>
          <p:nvGrpSpPr>
            <p:cNvPr id="8208" name="Group 66">
              <a:extLst>
                <a:ext uri="{FF2B5EF4-FFF2-40B4-BE49-F238E27FC236}">
                  <a16:creationId xmlns:a16="http://schemas.microsoft.com/office/drawing/2014/main" id="{BE7FD6CC-D797-4C33-ABBA-3126ECA9E4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016"/>
              <a:ext cx="288" cy="336"/>
              <a:chOff x="3120" y="1728"/>
              <a:chExt cx="288" cy="336"/>
            </a:xfrm>
          </p:grpSpPr>
          <p:sp>
            <p:nvSpPr>
              <p:cNvPr id="8241" name="Rectangle 67">
                <a:extLst>
                  <a:ext uri="{FF2B5EF4-FFF2-40B4-BE49-F238E27FC236}">
                    <a16:creationId xmlns:a16="http://schemas.microsoft.com/office/drawing/2014/main" id="{E8541FFB-6B87-4413-A96A-8B3D19D03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8242" name="Rectangle 68">
                <a:extLst>
                  <a:ext uri="{FF2B5EF4-FFF2-40B4-BE49-F238E27FC236}">
                    <a16:creationId xmlns:a16="http://schemas.microsoft.com/office/drawing/2014/main" id="{FEFF0320-6B11-4B87-AE9B-9BFC1A928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8243" name="Rectangle 69">
                <a:extLst>
                  <a:ext uri="{FF2B5EF4-FFF2-40B4-BE49-F238E27FC236}">
                    <a16:creationId xmlns:a16="http://schemas.microsoft.com/office/drawing/2014/main" id="{BC541645-98D7-40BA-A5AB-BFE75B2E3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G</a:t>
                </a:r>
              </a:p>
            </p:txBody>
          </p:sp>
        </p:grpSp>
        <p:grpSp>
          <p:nvGrpSpPr>
            <p:cNvPr id="8209" name="Group 70">
              <a:extLst>
                <a:ext uri="{FF2B5EF4-FFF2-40B4-BE49-F238E27FC236}">
                  <a16:creationId xmlns:a16="http://schemas.microsoft.com/office/drawing/2014/main" id="{237DE0B4-7515-4175-B087-71A33DE29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2016"/>
              <a:ext cx="288" cy="336"/>
              <a:chOff x="2832" y="1152"/>
              <a:chExt cx="288" cy="336"/>
            </a:xfrm>
          </p:grpSpPr>
          <p:sp>
            <p:nvSpPr>
              <p:cNvPr id="8238" name="Rectangle 71">
                <a:extLst>
                  <a:ext uri="{FF2B5EF4-FFF2-40B4-BE49-F238E27FC236}">
                    <a16:creationId xmlns:a16="http://schemas.microsoft.com/office/drawing/2014/main" id="{C0C5DDC3-DB44-4F7F-AE41-CE80C75CE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600"/>
              </a:p>
            </p:txBody>
          </p:sp>
          <p:sp>
            <p:nvSpPr>
              <p:cNvPr id="8239" name="Rectangle 72">
                <a:extLst>
                  <a:ext uri="{FF2B5EF4-FFF2-40B4-BE49-F238E27FC236}">
                    <a16:creationId xmlns:a16="http://schemas.microsoft.com/office/drawing/2014/main" id="{435ACD31-8AAD-4E74-B553-5C13F0FAE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8240" name="Rectangle 73">
                <a:extLst>
                  <a:ext uri="{FF2B5EF4-FFF2-40B4-BE49-F238E27FC236}">
                    <a16:creationId xmlns:a16="http://schemas.microsoft.com/office/drawing/2014/main" id="{1FDE8ADA-F444-448D-B89F-EB113A539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H</a:t>
                </a:r>
              </a:p>
            </p:txBody>
          </p:sp>
        </p:grpSp>
        <p:grpSp>
          <p:nvGrpSpPr>
            <p:cNvPr id="8210" name="Group 74">
              <a:extLst>
                <a:ext uri="{FF2B5EF4-FFF2-40B4-BE49-F238E27FC236}">
                  <a16:creationId xmlns:a16="http://schemas.microsoft.com/office/drawing/2014/main" id="{99E4EC69-1821-45E7-8F8D-45AF8B19DD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2016"/>
              <a:ext cx="288" cy="336"/>
              <a:chOff x="2832" y="1152"/>
              <a:chExt cx="288" cy="336"/>
            </a:xfrm>
          </p:grpSpPr>
          <p:sp>
            <p:nvSpPr>
              <p:cNvPr id="8235" name="Rectangle 75">
                <a:extLst>
                  <a:ext uri="{FF2B5EF4-FFF2-40B4-BE49-F238E27FC236}">
                    <a16:creationId xmlns:a16="http://schemas.microsoft.com/office/drawing/2014/main" id="{EC6750F7-D901-48B6-862E-3DBA78D54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8236" name="Rectangle 76">
                <a:extLst>
                  <a:ext uri="{FF2B5EF4-FFF2-40B4-BE49-F238E27FC236}">
                    <a16:creationId xmlns:a16="http://schemas.microsoft.com/office/drawing/2014/main" id="{F9ED6EDB-8C11-4618-8BDC-E5E654A11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8237" name="Rectangle 77">
                <a:extLst>
                  <a:ext uri="{FF2B5EF4-FFF2-40B4-BE49-F238E27FC236}">
                    <a16:creationId xmlns:a16="http://schemas.microsoft.com/office/drawing/2014/main" id="{1EFEC7D2-5127-455F-BE3A-D2784D1AD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I</a:t>
                </a:r>
              </a:p>
            </p:txBody>
          </p:sp>
        </p:grpSp>
        <p:grpSp>
          <p:nvGrpSpPr>
            <p:cNvPr id="8211" name="Group 78">
              <a:extLst>
                <a:ext uri="{FF2B5EF4-FFF2-40B4-BE49-F238E27FC236}">
                  <a16:creationId xmlns:a16="http://schemas.microsoft.com/office/drawing/2014/main" id="{8A49750C-1BED-406D-96B6-1CE9793DD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6" y="2016"/>
              <a:ext cx="288" cy="336"/>
              <a:chOff x="3120" y="1728"/>
              <a:chExt cx="288" cy="336"/>
            </a:xfrm>
          </p:grpSpPr>
          <p:sp>
            <p:nvSpPr>
              <p:cNvPr id="8232" name="Rectangle 79">
                <a:extLst>
                  <a:ext uri="{FF2B5EF4-FFF2-40B4-BE49-F238E27FC236}">
                    <a16:creationId xmlns:a16="http://schemas.microsoft.com/office/drawing/2014/main" id="{2FE55B99-0D7E-418D-ACE2-2388D1BA5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8233" name="Rectangle 80">
                <a:extLst>
                  <a:ext uri="{FF2B5EF4-FFF2-40B4-BE49-F238E27FC236}">
                    <a16:creationId xmlns:a16="http://schemas.microsoft.com/office/drawing/2014/main" id="{0DF1F27D-D914-4162-9113-F39533B69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8234" name="Rectangle 81">
                <a:extLst>
                  <a:ext uri="{FF2B5EF4-FFF2-40B4-BE49-F238E27FC236}">
                    <a16:creationId xmlns:a16="http://schemas.microsoft.com/office/drawing/2014/main" id="{141228CF-5063-4F8A-B701-7E0D3F0AD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J</a:t>
                </a:r>
              </a:p>
            </p:txBody>
          </p:sp>
        </p:grpSp>
        <p:grpSp>
          <p:nvGrpSpPr>
            <p:cNvPr id="8212" name="Group 82">
              <a:extLst>
                <a:ext uri="{FF2B5EF4-FFF2-40B4-BE49-F238E27FC236}">
                  <a16:creationId xmlns:a16="http://schemas.microsoft.com/office/drawing/2014/main" id="{5BDC175D-E419-4A7C-88CB-2C12717273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592"/>
              <a:ext cx="288" cy="336"/>
              <a:chOff x="3120" y="1728"/>
              <a:chExt cx="288" cy="336"/>
            </a:xfrm>
          </p:grpSpPr>
          <p:sp>
            <p:nvSpPr>
              <p:cNvPr id="8229" name="Rectangle 83">
                <a:extLst>
                  <a:ext uri="{FF2B5EF4-FFF2-40B4-BE49-F238E27FC236}">
                    <a16:creationId xmlns:a16="http://schemas.microsoft.com/office/drawing/2014/main" id="{AB3AF94A-2251-4632-A894-15DCB228A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8230" name="Rectangle 84">
                <a:extLst>
                  <a:ext uri="{FF2B5EF4-FFF2-40B4-BE49-F238E27FC236}">
                    <a16:creationId xmlns:a16="http://schemas.microsoft.com/office/drawing/2014/main" id="{A6A6A2A4-2479-41AA-A0D8-6CBE81997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8231" name="Rectangle 85">
                <a:extLst>
                  <a:ext uri="{FF2B5EF4-FFF2-40B4-BE49-F238E27FC236}">
                    <a16:creationId xmlns:a16="http://schemas.microsoft.com/office/drawing/2014/main" id="{317E7901-0BB3-4DA4-A634-58D5E2A5D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L</a:t>
                </a:r>
              </a:p>
            </p:txBody>
          </p:sp>
        </p:grpSp>
        <p:grpSp>
          <p:nvGrpSpPr>
            <p:cNvPr id="8213" name="Group 86">
              <a:extLst>
                <a:ext uri="{FF2B5EF4-FFF2-40B4-BE49-F238E27FC236}">
                  <a16:creationId xmlns:a16="http://schemas.microsoft.com/office/drawing/2014/main" id="{FA96F129-A3C0-4A3C-8C04-1B3BFA9243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2592"/>
              <a:ext cx="288" cy="336"/>
              <a:chOff x="3120" y="1728"/>
              <a:chExt cx="288" cy="336"/>
            </a:xfrm>
          </p:grpSpPr>
          <p:sp>
            <p:nvSpPr>
              <p:cNvPr id="8226" name="Rectangle 87">
                <a:extLst>
                  <a:ext uri="{FF2B5EF4-FFF2-40B4-BE49-F238E27FC236}">
                    <a16:creationId xmlns:a16="http://schemas.microsoft.com/office/drawing/2014/main" id="{4049BD78-0D5D-4206-8062-012DD870B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8227" name="Rectangle 88">
                <a:extLst>
                  <a:ext uri="{FF2B5EF4-FFF2-40B4-BE49-F238E27FC236}">
                    <a16:creationId xmlns:a16="http://schemas.microsoft.com/office/drawing/2014/main" id="{3BBB1CFD-F2CA-4E3B-9433-8F535CD2F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8228" name="Rectangle 89">
                <a:extLst>
                  <a:ext uri="{FF2B5EF4-FFF2-40B4-BE49-F238E27FC236}">
                    <a16:creationId xmlns:a16="http://schemas.microsoft.com/office/drawing/2014/main" id="{44F93334-23C6-43F1-A011-02C36A8DB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M</a:t>
                </a:r>
              </a:p>
            </p:txBody>
          </p:sp>
        </p:grpSp>
        <p:sp>
          <p:nvSpPr>
            <p:cNvPr id="8214" name="Line 90">
              <a:extLst>
                <a:ext uri="{FF2B5EF4-FFF2-40B4-BE49-F238E27FC236}">
                  <a16:creationId xmlns:a16="http://schemas.microsoft.com/office/drawing/2014/main" id="{A580EAE0-5379-4C13-95EE-86F2CCB98D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1008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5" name="Line 91">
              <a:extLst>
                <a:ext uri="{FF2B5EF4-FFF2-40B4-BE49-F238E27FC236}">
                  <a16:creationId xmlns:a16="http://schemas.microsoft.com/office/drawing/2014/main" id="{F9F87D56-AB2D-4A73-8060-8989D0E647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1728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Line 92">
              <a:extLst>
                <a:ext uri="{FF2B5EF4-FFF2-40B4-BE49-F238E27FC236}">
                  <a16:creationId xmlns:a16="http://schemas.microsoft.com/office/drawing/2014/main" id="{1897E20D-BE4F-4ED6-8D72-4DFB7CF81F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2304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7" name="Line 93">
              <a:extLst>
                <a:ext uri="{FF2B5EF4-FFF2-40B4-BE49-F238E27FC236}">
                  <a16:creationId xmlns:a16="http://schemas.microsoft.com/office/drawing/2014/main" id="{307E1C9A-1D1B-45ED-BCCD-BEF9CB14F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728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8" name="Line 94">
              <a:extLst>
                <a:ext uri="{FF2B5EF4-FFF2-40B4-BE49-F238E27FC236}">
                  <a16:creationId xmlns:a16="http://schemas.microsoft.com/office/drawing/2014/main" id="{B0937DC1-99F9-4BBF-AA14-0203B1F07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3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9" name="Line 96">
              <a:extLst>
                <a:ext uri="{FF2B5EF4-FFF2-40B4-BE49-F238E27FC236}">
                  <a16:creationId xmlns:a16="http://schemas.microsoft.com/office/drawing/2014/main" id="{175FEA4B-346F-4D3A-9BCA-79D762555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88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0" name="Line 97">
              <a:extLst>
                <a:ext uri="{FF2B5EF4-FFF2-40B4-BE49-F238E27FC236}">
                  <a16:creationId xmlns:a16="http://schemas.microsoft.com/office/drawing/2014/main" id="{46F7F925-1A54-4D21-83B1-DF8EA9710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728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1" name="Line 98">
              <a:extLst>
                <a:ext uri="{FF2B5EF4-FFF2-40B4-BE49-F238E27FC236}">
                  <a16:creationId xmlns:a16="http://schemas.microsoft.com/office/drawing/2014/main" id="{5FD55BB1-F744-4DE9-A9B1-1F86D70FB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72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" name="Line 99">
              <a:extLst>
                <a:ext uri="{FF2B5EF4-FFF2-40B4-BE49-F238E27FC236}">
                  <a16:creationId xmlns:a16="http://schemas.microsoft.com/office/drawing/2014/main" id="{379C65D7-E994-4C25-BE47-3FF5AD6FB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" name="Line 100">
              <a:extLst>
                <a:ext uri="{FF2B5EF4-FFF2-40B4-BE49-F238E27FC236}">
                  <a16:creationId xmlns:a16="http://schemas.microsoft.com/office/drawing/2014/main" id="{4AE71B9B-C47C-407C-B79A-F24BED73C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0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4" name="Line 101">
              <a:extLst>
                <a:ext uri="{FF2B5EF4-FFF2-40B4-BE49-F238E27FC236}">
                  <a16:creationId xmlns:a16="http://schemas.microsoft.com/office/drawing/2014/main" id="{A953873F-BF41-41A3-ACD1-2C958BF2E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1728"/>
              <a:ext cx="4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5" name="Line 102">
              <a:extLst>
                <a:ext uri="{FF2B5EF4-FFF2-40B4-BE49-F238E27FC236}">
                  <a16:creationId xmlns:a16="http://schemas.microsoft.com/office/drawing/2014/main" id="{D098BC67-C431-488B-8B5C-2D9EC34F1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30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72" name="Text Box 104">
            <a:extLst>
              <a:ext uri="{FF2B5EF4-FFF2-40B4-BE49-F238E27FC236}">
                <a16:creationId xmlns:a16="http://schemas.microsoft.com/office/drawing/2014/main" id="{DE664590-7762-450E-B19A-D11CA677D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76800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52500" indent="-9525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Note:  The representation is </a:t>
            </a:r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</a:rPr>
              <a:t>not unique</a:t>
            </a:r>
            <a:r>
              <a:rPr lang="en-US" altLang="zh-CN">
                <a:latin typeface="Arial" panose="020B0604020202020204" pitchFamily="34" charset="0"/>
              </a:rPr>
              <a:t> since the children in a tree can be of any order.</a:t>
            </a:r>
          </a:p>
        </p:txBody>
      </p:sp>
      <p:sp>
        <p:nvSpPr>
          <p:cNvPr id="8199" name="Text Box 107">
            <a:extLst>
              <a:ext uri="{FF2B5EF4-FFF2-40B4-BE49-F238E27FC236}">
                <a16:creationId xmlns:a16="http://schemas.microsoft.com/office/drawing/2014/main" id="{4535FC48-7C14-4044-B756-6B2F3DA1E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sym typeface="Webdings" panose="05030102010509060703" pitchFamily="18" charset="2"/>
              </a:rPr>
              <a:t>§1  Preliminaries</a:t>
            </a:r>
            <a:endParaRPr lang="en-US" altLang="zh-CN" sz="1800"/>
          </a:p>
        </p:txBody>
      </p:sp>
      <p:sp>
        <p:nvSpPr>
          <p:cNvPr id="8200" name="Text Box 108" descr="再生纸">
            <a:extLst>
              <a:ext uri="{FF2B5EF4-FFF2-40B4-BE49-F238E27FC236}">
                <a16:creationId xmlns:a16="http://schemas.microsoft.com/office/drawing/2014/main" id="{567C975D-56EB-4DB9-8A62-A1EDC391D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6/16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27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>
            <a:extLst>
              <a:ext uri="{FF2B5EF4-FFF2-40B4-BE49-F238E27FC236}">
                <a16:creationId xmlns:a16="http://schemas.microsoft.com/office/drawing/2014/main" id="{25871FDA-6D89-4259-BA6C-D24E1F86A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ym typeface="Webdings" panose="05030102010509060703" pitchFamily="18" charset="2"/>
              </a:rPr>
              <a:t>§2  Binary Trees</a:t>
            </a:r>
            <a:endParaRPr lang="en-US" altLang="zh-CN"/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4116AFF1-3BB1-4EA6-B3E7-5B966592D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8001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【Definition】</a:t>
            </a:r>
            <a:r>
              <a:rPr lang="en-US" altLang="zh-CN"/>
              <a:t>A </a:t>
            </a:r>
            <a:r>
              <a:rPr lang="en-US" altLang="zh-CN">
                <a:solidFill>
                  <a:schemeClr val="hlink"/>
                </a:solidFill>
              </a:rPr>
              <a:t>binary tree</a:t>
            </a:r>
            <a:r>
              <a:rPr lang="en-US" altLang="zh-CN"/>
              <a:t> is a tree in which no node can have more than two children.</a:t>
            </a:r>
            <a:endParaRPr lang="en-US" altLang="zh-CN" i="1" baseline="-25000">
              <a:sym typeface="Symbol" panose="05050102010706020507" pitchFamily="18" charset="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D48A65E7-B683-47D9-95DB-C878206E549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133600"/>
            <a:ext cx="3721100" cy="2803525"/>
            <a:chOff x="2496" y="720"/>
            <a:chExt cx="2928" cy="2208"/>
          </a:xfrm>
        </p:grpSpPr>
        <p:grpSp>
          <p:nvGrpSpPr>
            <p:cNvPr id="9305" name="Group 5">
              <a:extLst>
                <a:ext uri="{FF2B5EF4-FFF2-40B4-BE49-F238E27FC236}">
                  <a16:creationId xmlns:a16="http://schemas.microsoft.com/office/drawing/2014/main" id="{7D1B61AB-29D9-4691-A3E0-E0916F9FF0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720"/>
              <a:ext cx="288" cy="336"/>
              <a:chOff x="2256" y="2736"/>
              <a:chExt cx="288" cy="336"/>
            </a:xfrm>
          </p:grpSpPr>
          <p:sp>
            <p:nvSpPr>
              <p:cNvPr id="9366" name="Rectangle 6">
                <a:extLst>
                  <a:ext uri="{FF2B5EF4-FFF2-40B4-BE49-F238E27FC236}">
                    <a16:creationId xmlns:a16="http://schemas.microsoft.com/office/drawing/2014/main" id="{A7BDDC48-204B-4E26-A514-DF83210C0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367" name="Rectangle 7">
                <a:extLst>
                  <a:ext uri="{FF2B5EF4-FFF2-40B4-BE49-F238E27FC236}">
                    <a16:creationId xmlns:a16="http://schemas.microsoft.com/office/drawing/2014/main" id="{D97C378E-85A3-4008-97DE-126521CE5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  <a:endParaRPr lang="en-US" altLang="zh-CN" sz="1800"/>
              </a:p>
            </p:txBody>
          </p:sp>
          <p:sp>
            <p:nvSpPr>
              <p:cNvPr id="9368" name="Rectangle 8">
                <a:extLst>
                  <a:ext uri="{FF2B5EF4-FFF2-40B4-BE49-F238E27FC236}">
                    <a16:creationId xmlns:a16="http://schemas.microsoft.com/office/drawing/2014/main" id="{46DFE136-5031-4BF5-B1BE-CD26015B7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A</a:t>
                </a:r>
              </a:p>
            </p:txBody>
          </p:sp>
        </p:grpSp>
        <p:grpSp>
          <p:nvGrpSpPr>
            <p:cNvPr id="9306" name="Group 9">
              <a:extLst>
                <a:ext uri="{FF2B5EF4-FFF2-40B4-BE49-F238E27FC236}">
                  <a16:creationId xmlns:a16="http://schemas.microsoft.com/office/drawing/2014/main" id="{3DF91ACE-07C1-4DD7-BEC8-0AD6AB0B8A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440"/>
              <a:ext cx="288" cy="336"/>
              <a:chOff x="2256" y="2736"/>
              <a:chExt cx="288" cy="336"/>
            </a:xfrm>
          </p:grpSpPr>
          <p:sp>
            <p:nvSpPr>
              <p:cNvPr id="9363" name="Rectangle 10">
                <a:extLst>
                  <a:ext uri="{FF2B5EF4-FFF2-40B4-BE49-F238E27FC236}">
                    <a16:creationId xmlns:a16="http://schemas.microsoft.com/office/drawing/2014/main" id="{E2DF67B5-70E7-430B-A10E-F1246CC3B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364" name="Rectangle 11">
                <a:extLst>
                  <a:ext uri="{FF2B5EF4-FFF2-40B4-BE49-F238E27FC236}">
                    <a16:creationId xmlns:a16="http://schemas.microsoft.com/office/drawing/2014/main" id="{81AC59FE-EB24-4A3E-8A6B-CA209128C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9365" name="Rectangle 12">
                <a:extLst>
                  <a:ext uri="{FF2B5EF4-FFF2-40B4-BE49-F238E27FC236}">
                    <a16:creationId xmlns:a16="http://schemas.microsoft.com/office/drawing/2014/main" id="{CEF78159-BD0A-48F2-B6D3-CD583CBA0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C</a:t>
                </a:r>
              </a:p>
            </p:txBody>
          </p:sp>
        </p:grpSp>
        <p:grpSp>
          <p:nvGrpSpPr>
            <p:cNvPr id="9307" name="Group 13">
              <a:extLst>
                <a:ext uri="{FF2B5EF4-FFF2-40B4-BE49-F238E27FC236}">
                  <a16:creationId xmlns:a16="http://schemas.microsoft.com/office/drawing/2014/main" id="{1CE4D9C7-9945-45E5-98DE-2198587B43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440"/>
              <a:ext cx="288" cy="336"/>
              <a:chOff x="2832" y="1152"/>
              <a:chExt cx="288" cy="336"/>
            </a:xfrm>
          </p:grpSpPr>
          <p:sp>
            <p:nvSpPr>
              <p:cNvPr id="9360" name="Rectangle 14">
                <a:extLst>
                  <a:ext uri="{FF2B5EF4-FFF2-40B4-BE49-F238E27FC236}">
                    <a16:creationId xmlns:a16="http://schemas.microsoft.com/office/drawing/2014/main" id="{B30AFA5F-B2EB-4A34-B77C-78608FB9B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600"/>
              </a:p>
            </p:txBody>
          </p:sp>
          <p:sp>
            <p:nvSpPr>
              <p:cNvPr id="9361" name="Rectangle 15">
                <a:extLst>
                  <a:ext uri="{FF2B5EF4-FFF2-40B4-BE49-F238E27FC236}">
                    <a16:creationId xmlns:a16="http://schemas.microsoft.com/office/drawing/2014/main" id="{208FB84E-95F1-4FBC-B3DB-38F866F27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9362" name="Rectangle 16">
                <a:extLst>
                  <a:ext uri="{FF2B5EF4-FFF2-40B4-BE49-F238E27FC236}">
                    <a16:creationId xmlns:a16="http://schemas.microsoft.com/office/drawing/2014/main" id="{F605439D-EB39-4EDD-95BE-A1DF98086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B</a:t>
                </a:r>
              </a:p>
            </p:txBody>
          </p:sp>
        </p:grpSp>
        <p:grpSp>
          <p:nvGrpSpPr>
            <p:cNvPr id="9308" name="Group 17">
              <a:extLst>
                <a:ext uri="{FF2B5EF4-FFF2-40B4-BE49-F238E27FC236}">
                  <a16:creationId xmlns:a16="http://schemas.microsoft.com/office/drawing/2014/main" id="{02BA8664-16ED-47CC-B40B-D084C65AAA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440"/>
              <a:ext cx="288" cy="336"/>
              <a:chOff x="2256" y="2736"/>
              <a:chExt cx="288" cy="336"/>
            </a:xfrm>
          </p:grpSpPr>
          <p:sp>
            <p:nvSpPr>
              <p:cNvPr id="9357" name="Rectangle 18">
                <a:extLst>
                  <a:ext uri="{FF2B5EF4-FFF2-40B4-BE49-F238E27FC236}">
                    <a16:creationId xmlns:a16="http://schemas.microsoft.com/office/drawing/2014/main" id="{41E9CE19-C404-4981-B113-9CC090332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358" name="Rectangle 19">
                <a:extLst>
                  <a:ext uri="{FF2B5EF4-FFF2-40B4-BE49-F238E27FC236}">
                    <a16:creationId xmlns:a16="http://schemas.microsoft.com/office/drawing/2014/main" id="{350083EF-4FA8-40AD-8ED5-8CA4B13D1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  <a:endParaRPr lang="en-US" altLang="zh-CN" sz="1800"/>
              </a:p>
            </p:txBody>
          </p:sp>
          <p:sp>
            <p:nvSpPr>
              <p:cNvPr id="9359" name="Rectangle 20">
                <a:extLst>
                  <a:ext uri="{FF2B5EF4-FFF2-40B4-BE49-F238E27FC236}">
                    <a16:creationId xmlns:a16="http://schemas.microsoft.com/office/drawing/2014/main" id="{BA7DDCFD-FFD3-4B98-90B6-F45C56905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D</a:t>
                </a:r>
              </a:p>
            </p:txBody>
          </p:sp>
        </p:grpSp>
        <p:grpSp>
          <p:nvGrpSpPr>
            <p:cNvPr id="9309" name="Group 21">
              <a:extLst>
                <a:ext uri="{FF2B5EF4-FFF2-40B4-BE49-F238E27FC236}">
                  <a16:creationId xmlns:a16="http://schemas.microsoft.com/office/drawing/2014/main" id="{F8AA0B91-30C3-4C51-85DE-AC82B8C630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016"/>
              <a:ext cx="288" cy="336"/>
              <a:chOff x="2832" y="1152"/>
              <a:chExt cx="288" cy="336"/>
            </a:xfrm>
          </p:grpSpPr>
          <p:sp>
            <p:nvSpPr>
              <p:cNvPr id="9354" name="Rectangle 22">
                <a:extLst>
                  <a:ext uri="{FF2B5EF4-FFF2-40B4-BE49-F238E27FC236}">
                    <a16:creationId xmlns:a16="http://schemas.microsoft.com/office/drawing/2014/main" id="{4E6F50CF-7679-4F81-87C8-73B8CA876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600"/>
              </a:p>
            </p:txBody>
          </p:sp>
          <p:sp>
            <p:nvSpPr>
              <p:cNvPr id="9355" name="Rectangle 23">
                <a:extLst>
                  <a:ext uri="{FF2B5EF4-FFF2-40B4-BE49-F238E27FC236}">
                    <a16:creationId xmlns:a16="http://schemas.microsoft.com/office/drawing/2014/main" id="{924BCCF1-0C6B-4DD5-8014-E0B2281B1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9356" name="Rectangle 24">
                <a:extLst>
                  <a:ext uri="{FF2B5EF4-FFF2-40B4-BE49-F238E27FC236}">
                    <a16:creationId xmlns:a16="http://schemas.microsoft.com/office/drawing/2014/main" id="{AA41100B-C248-443E-9867-BECCE0692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E</a:t>
                </a:r>
              </a:p>
            </p:txBody>
          </p:sp>
        </p:grpSp>
        <p:grpSp>
          <p:nvGrpSpPr>
            <p:cNvPr id="9310" name="Group 25">
              <a:extLst>
                <a:ext uri="{FF2B5EF4-FFF2-40B4-BE49-F238E27FC236}">
                  <a16:creationId xmlns:a16="http://schemas.microsoft.com/office/drawing/2014/main" id="{9EF4F833-7C30-4CC3-B0B6-27E97CEC58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592"/>
              <a:ext cx="288" cy="336"/>
              <a:chOff x="2832" y="1152"/>
              <a:chExt cx="288" cy="336"/>
            </a:xfrm>
          </p:grpSpPr>
          <p:sp>
            <p:nvSpPr>
              <p:cNvPr id="9351" name="Rectangle 26">
                <a:extLst>
                  <a:ext uri="{FF2B5EF4-FFF2-40B4-BE49-F238E27FC236}">
                    <a16:creationId xmlns:a16="http://schemas.microsoft.com/office/drawing/2014/main" id="{6317FDA4-7029-4972-B2E1-6F234E022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352" name="Rectangle 27">
                <a:extLst>
                  <a:ext uri="{FF2B5EF4-FFF2-40B4-BE49-F238E27FC236}">
                    <a16:creationId xmlns:a16="http://schemas.microsoft.com/office/drawing/2014/main" id="{FEC9E1E2-8CC7-482E-A836-CA2ABAF7B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9353" name="Rectangle 28">
                <a:extLst>
                  <a:ext uri="{FF2B5EF4-FFF2-40B4-BE49-F238E27FC236}">
                    <a16:creationId xmlns:a16="http://schemas.microsoft.com/office/drawing/2014/main" id="{D5E670E9-F1D7-4454-A3D6-1AB769D30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K</a:t>
                </a:r>
              </a:p>
            </p:txBody>
          </p:sp>
        </p:grpSp>
        <p:grpSp>
          <p:nvGrpSpPr>
            <p:cNvPr id="9311" name="Group 29">
              <a:extLst>
                <a:ext uri="{FF2B5EF4-FFF2-40B4-BE49-F238E27FC236}">
                  <a16:creationId xmlns:a16="http://schemas.microsoft.com/office/drawing/2014/main" id="{91E8949B-18ED-4D72-9010-41DE236974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016"/>
              <a:ext cx="288" cy="336"/>
              <a:chOff x="3120" y="1728"/>
              <a:chExt cx="288" cy="336"/>
            </a:xfrm>
          </p:grpSpPr>
          <p:sp>
            <p:nvSpPr>
              <p:cNvPr id="9348" name="Rectangle 30">
                <a:extLst>
                  <a:ext uri="{FF2B5EF4-FFF2-40B4-BE49-F238E27FC236}">
                    <a16:creationId xmlns:a16="http://schemas.microsoft.com/office/drawing/2014/main" id="{EBDD7C67-BAF1-4D99-B2B0-7C4807008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349" name="Rectangle 31">
                <a:extLst>
                  <a:ext uri="{FF2B5EF4-FFF2-40B4-BE49-F238E27FC236}">
                    <a16:creationId xmlns:a16="http://schemas.microsoft.com/office/drawing/2014/main" id="{8087B79E-AD82-42FD-9E06-3975C2A16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350" name="Rectangle 32">
                <a:extLst>
                  <a:ext uri="{FF2B5EF4-FFF2-40B4-BE49-F238E27FC236}">
                    <a16:creationId xmlns:a16="http://schemas.microsoft.com/office/drawing/2014/main" id="{394E4EE9-E393-4AE6-820E-16CD06ABF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F</a:t>
                </a:r>
              </a:p>
            </p:txBody>
          </p:sp>
        </p:grpSp>
        <p:grpSp>
          <p:nvGrpSpPr>
            <p:cNvPr id="9312" name="Group 33">
              <a:extLst>
                <a:ext uri="{FF2B5EF4-FFF2-40B4-BE49-F238E27FC236}">
                  <a16:creationId xmlns:a16="http://schemas.microsoft.com/office/drawing/2014/main" id="{D95177DF-1E3F-47FF-B73E-A909A8EAD6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016"/>
              <a:ext cx="288" cy="336"/>
              <a:chOff x="3120" y="1728"/>
              <a:chExt cx="288" cy="336"/>
            </a:xfrm>
          </p:grpSpPr>
          <p:sp>
            <p:nvSpPr>
              <p:cNvPr id="9345" name="Rectangle 34">
                <a:extLst>
                  <a:ext uri="{FF2B5EF4-FFF2-40B4-BE49-F238E27FC236}">
                    <a16:creationId xmlns:a16="http://schemas.microsoft.com/office/drawing/2014/main" id="{2A08B257-EFA7-4A1A-932C-B3A306BF7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346" name="Rectangle 35">
                <a:extLst>
                  <a:ext uri="{FF2B5EF4-FFF2-40B4-BE49-F238E27FC236}">
                    <a16:creationId xmlns:a16="http://schemas.microsoft.com/office/drawing/2014/main" id="{43A2BA9F-8B57-4469-BBC6-E82E79ADC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347" name="Rectangle 36">
                <a:extLst>
                  <a:ext uri="{FF2B5EF4-FFF2-40B4-BE49-F238E27FC236}">
                    <a16:creationId xmlns:a16="http://schemas.microsoft.com/office/drawing/2014/main" id="{8967FFB4-4759-47E6-866A-1CC9C36E7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G</a:t>
                </a:r>
              </a:p>
            </p:txBody>
          </p:sp>
        </p:grpSp>
        <p:grpSp>
          <p:nvGrpSpPr>
            <p:cNvPr id="9313" name="Group 37">
              <a:extLst>
                <a:ext uri="{FF2B5EF4-FFF2-40B4-BE49-F238E27FC236}">
                  <a16:creationId xmlns:a16="http://schemas.microsoft.com/office/drawing/2014/main" id="{80A0795D-08A5-4C32-A3B3-048A6DAAB6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2016"/>
              <a:ext cx="288" cy="336"/>
              <a:chOff x="2832" y="1152"/>
              <a:chExt cx="288" cy="336"/>
            </a:xfrm>
          </p:grpSpPr>
          <p:sp>
            <p:nvSpPr>
              <p:cNvPr id="9342" name="Rectangle 38">
                <a:extLst>
                  <a:ext uri="{FF2B5EF4-FFF2-40B4-BE49-F238E27FC236}">
                    <a16:creationId xmlns:a16="http://schemas.microsoft.com/office/drawing/2014/main" id="{28228392-FE04-4994-8781-CA8522CF0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600"/>
              </a:p>
            </p:txBody>
          </p:sp>
          <p:sp>
            <p:nvSpPr>
              <p:cNvPr id="9343" name="Rectangle 39">
                <a:extLst>
                  <a:ext uri="{FF2B5EF4-FFF2-40B4-BE49-F238E27FC236}">
                    <a16:creationId xmlns:a16="http://schemas.microsoft.com/office/drawing/2014/main" id="{B6D99B18-578C-414D-9D39-C3E1D4B7B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9344" name="Rectangle 40">
                <a:extLst>
                  <a:ext uri="{FF2B5EF4-FFF2-40B4-BE49-F238E27FC236}">
                    <a16:creationId xmlns:a16="http://schemas.microsoft.com/office/drawing/2014/main" id="{91E013EE-CBBD-4C0B-9F32-7C233C97D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H</a:t>
                </a:r>
              </a:p>
            </p:txBody>
          </p:sp>
        </p:grpSp>
        <p:grpSp>
          <p:nvGrpSpPr>
            <p:cNvPr id="9314" name="Group 41">
              <a:extLst>
                <a:ext uri="{FF2B5EF4-FFF2-40B4-BE49-F238E27FC236}">
                  <a16:creationId xmlns:a16="http://schemas.microsoft.com/office/drawing/2014/main" id="{F7300927-8016-4E4B-9E03-DC2DE16550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2016"/>
              <a:ext cx="288" cy="336"/>
              <a:chOff x="2832" y="1152"/>
              <a:chExt cx="288" cy="336"/>
            </a:xfrm>
          </p:grpSpPr>
          <p:sp>
            <p:nvSpPr>
              <p:cNvPr id="9339" name="Rectangle 42">
                <a:extLst>
                  <a:ext uri="{FF2B5EF4-FFF2-40B4-BE49-F238E27FC236}">
                    <a16:creationId xmlns:a16="http://schemas.microsoft.com/office/drawing/2014/main" id="{055DBF91-7C96-47B3-8FEF-66FA22C8C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340" name="Rectangle 43">
                <a:extLst>
                  <a:ext uri="{FF2B5EF4-FFF2-40B4-BE49-F238E27FC236}">
                    <a16:creationId xmlns:a16="http://schemas.microsoft.com/office/drawing/2014/main" id="{4210A894-A203-436C-90D5-BD01B3DC2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9341" name="Rectangle 44">
                <a:extLst>
                  <a:ext uri="{FF2B5EF4-FFF2-40B4-BE49-F238E27FC236}">
                    <a16:creationId xmlns:a16="http://schemas.microsoft.com/office/drawing/2014/main" id="{10EE5DA2-643F-4303-8D78-23897F9F5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I</a:t>
                </a:r>
              </a:p>
            </p:txBody>
          </p:sp>
        </p:grpSp>
        <p:grpSp>
          <p:nvGrpSpPr>
            <p:cNvPr id="9315" name="Group 45">
              <a:extLst>
                <a:ext uri="{FF2B5EF4-FFF2-40B4-BE49-F238E27FC236}">
                  <a16:creationId xmlns:a16="http://schemas.microsoft.com/office/drawing/2014/main" id="{2CD35627-30F8-4AD9-A460-1FED3F93C1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6" y="2016"/>
              <a:ext cx="288" cy="336"/>
              <a:chOff x="3120" y="1728"/>
              <a:chExt cx="288" cy="336"/>
            </a:xfrm>
          </p:grpSpPr>
          <p:sp>
            <p:nvSpPr>
              <p:cNvPr id="9336" name="Rectangle 46">
                <a:extLst>
                  <a:ext uri="{FF2B5EF4-FFF2-40B4-BE49-F238E27FC236}">
                    <a16:creationId xmlns:a16="http://schemas.microsoft.com/office/drawing/2014/main" id="{3953A47D-660B-4F29-AF2E-A882D9F73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337" name="Rectangle 47">
                <a:extLst>
                  <a:ext uri="{FF2B5EF4-FFF2-40B4-BE49-F238E27FC236}">
                    <a16:creationId xmlns:a16="http://schemas.microsoft.com/office/drawing/2014/main" id="{D55FD5DF-E4E7-4C22-BA38-886AE555B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338" name="Rectangle 48">
                <a:extLst>
                  <a:ext uri="{FF2B5EF4-FFF2-40B4-BE49-F238E27FC236}">
                    <a16:creationId xmlns:a16="http://schemas.microsoft.com/office/drawing/2014/main" id="{2A37A3ED-7FF4-4972-93E0-12CF9F65D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J</a:t>
                </a:r>
              </a:p>
            </p:txBody>
          </p:sp>
        </p:grpSp>
        <p:grpSp>
          <p:nvGrpSpPr>
            <p:cNvPr id="9316" name="Group 49">
              <a:extLst>
                <a:ext uri="{FF2B5EF4-FFF2-40B4-BE49-F238E27FC236}">
                  <a16:creationId xmlns:a16="http://schemas.microsoft.com/office/drawing/2014/main" id="{1AA23DAD-6368-4D2A-8ADA-BA432413DD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592"/>
              <a:ext cx="288" cy="336"/>
              <a:chOff x="3120" y="1728"/>
              <a:chExt cx="288" cy="336"/>
            </a:xfrm>
          </p:grpSpPr>
          <p:sp>
            <p:nvSpPr>
              <p:cNvPr id="9333" name="Rectangle 50">
                <a:extLst>
                  <a:ext uri="{FF2B5EF4-FFF2-40B4-BE49-F238E27FC236}">
                    <a16:creationId xmlns:a16="http://schemas.microsoft.com/office/drawing/2014/main" id="{50DB4995-6B98-462A-B180-DEEA134F4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334" name="Rectangle 51">
                <a:extLst>
                  <a:ext uri="{FF2B5EF4-FFF2-40B4-BE49-F238E27FC236}">
                    <a16:creationId xmlns:a16="http://schemas.microsoft.com/office/drawing/2014/main" id="{A01E5A58-955A-47DB-8992-3E9C4BB60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335" name="Rectangle 52">
                <a:extLst>
                  <a:ext uri="{FF2B5EF4-FFF2-40B4-BE49-F238E27FC236}">
                    <a16:creationId xmlns:a16="http://schemas.microsoft.com/office/drawing/2014/main" id="{03612451-B630-4181-A0B6-0B15AB214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L</a:t>
                </a:r>
              </a:p>
            </p:txBody>
          </p:sp>
        </p:grpSp>
        <p:grpSp>
          <p:nvGrpSpPr>
            <p:cNvPr id="9317" name="Group 53">
              <a:extLst>
                <a:ext uri="{FF2B5EF4-FFF2-40B4-BE49-F238E27FC236}">
                  <a16:creationId xmlns:a16="http://schemas.microsoft.com/office/drawing/2014/main" id="{1BEE2142-FC86-46D4-821A-4121A8E113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2592"/>
              <a:ext cx="288" cy="336"/>
              <a:chOff x="3120" y="1728"/>
              <a:chExt cx="288" cy="336"/>
            </a:xfrm>
          </p:grpSpPr>
          <p:sp>
            <p:nvSpPr>
              <p:cNvPr id="9330" name="Rectangle 54">
                <a:extLst>
                  <a:ext uri="{FF2B5EF4-FFF2-40B4-BE49-F238E27FC236}">
                    <a16:creationId xmlns:a16="http://schemas.microsoft.com/office/drawing/2014/main" id="{85BB732C-316A-4093-A593-39C0198AA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331" name="Rectangle 55">
                <a:extLst>
                  <a:ext uri="{FF2B5EF4-FFF2-40B4-BE49-F238E27FC236}">
                    <a16:creationId xmlns:a16="http://schemas.microsoft.com/office/drawing/2014/main" id="{4F39EA3A-15A5-4E78-8618-7014A88B0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332" name="Rectangle 56">
                <a:extLst>
                  <a:ext uri="{FF2B5EF4-FFF2-40B4-BE49-F238E27FC236}">
                    <a16:creationId xmlns:a16="http://schemas.microsoft.com/office/drawing/2014/main" id="{27539537-562D-47A3-9B33-F62B80FE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M</a:t>
                </a:r>
              </a:p>
            </p:txBody>
          </p:sp>
        </p:grpSp>
        <p:sp>
          <p:nvSpPr>
            <p:cNvPr id="9318" name="Line 57">
              <a:extLst>
                <a:ext uri="{FF2B5EF4-FFF2-40B4-BE49-F238E27FC236}">
                  <a16:creationId xmlns:a16="http://schemas.microsoft.com/office/drawing/2014/main" id="{4BFF90EC-3D1B-41CB-ADA9-C69214A3B2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1008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" name="Line 58">
              <a:extLst>
                <a:ext uri="{FF2B5EF4-FFF2-40B4-BE49-F238E27FC236}">
                  <a16:creationId xmlns:a16="http://schemas.microsoft.com/office/drawing/2014/main" id="{2188F7B1-1308-4DA0-88EC-ABE50CDBA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1728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" name="Line 59">
              <a:extLst>
                <a:ext uri="{FF2B5EF4-FFF2-40B4-BE49-F238E27FC236}">
                  <a16:creationId xmlns:a16="http://schemas.microsoft.com/office/drawing/2014/main" id="{43AD81A9-4A84-4CDB-BC2B-57082334D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2304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" name="Line 60">
              <a:extLst>
                <a:ext uri="{FF2B5EF4-FFF2-40B4-BE49-F238E27FC236}">
                  <a16:creationId xmlns:a16="http://schemas.microsoft.com/office/drawing/2014/main" id="{AD460077-BADE-4A65-B0C7-6F5436352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728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" name="Line 61">
              <a:extLst>
                <a:ext uri="{FF2B5EF4-FFF2-40B4-BE49-F238E27FC236}">
                  <a16:creationId xmlns:a16="http://schemas.microsoft.com/office/drawing/2014/main" id="{9F0E33CB-CA30-454D-BB54-D69E56800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3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3" name="Line 62">
              <a:extLst>
                <a:ext uri="{FF2B5EF4-FFF2-40B4-BE49-F238E27FC236}">
                  <a16:creationId xmlns:a16="http://schemas.microsoft.com/office/drawing/2014/main" id="{B4330393-F4B2-4690-B451-847EA0A22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88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" name="Line 63">
              <a:extLst>
                <a:ext uri="{FF2B5EF4-FFF2-40B4-BE49-F238E27FC236}">
                  <a16:creationId xmlns:a16="http://schemas.microsoft.com/office/drawing/2014/main" id="{FAFC46FB-4F4D-4CF7-A819-3E2F992BE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728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" name="Line 64">
              <a:extLst>
                <a:ext uri="{FF2B5EF4-FFF2-40B4-BE49-F238E27FC236}">
                  <a16:creationId xmlns:a16="http://schemas.microsoft.com/office/drawing/2014/main" id="{0A7220E4-352A-4B46-AD20-718E41C51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72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6" name="Line 65">
              <a:extLst>
                <a:ext uri="{FF2B5EF4-FFF2-40B4-BE49-F238E27FC236}">
                  <a16:creationId xmlns:a16="http://schemas.microsoft.com/office/drawing/2014/main" id="{BAFFA052-CB11-4598-92BA-8321D0C8C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7" name="Line 66">
              <a:extLst>
                <a:ext uri="{FF2B5EF4-FFF2-40B4-BE49-F238E27FC236}">
                  <a16:creationId xmlns:a16="http://schemas.microsoft.com/office/drawing/2014/main" id="{AE03EE45-6753-4705-B5B6-57E68E361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0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8" name="Line 67">
              <a:extLst>
                <a:ext uri="{FF2B5EF4-FFF2-40B4-BE49-F238E27FC236}">
                  <a16:creationId xmlns:a16="http://schemas.microsoft.com/office/drawing/2014/main" id="{1D7A1EB3-3CA2-4A77-B865-CE3CC44A5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1728"/>
              <a:ext cx="4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9" name="Line 68">
              <a:extLst>
                <a:ext uri="{FF2B5EF4-FFF2-40B4-BE49-F238E27FC236}">
                  <a16:creationId xmlns:a16="http://schemas.microsoft.com/office/drawing/2014/main" id="{148877C8-0F5D-4A64-819C-5CAD9AFE7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30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605" name="Rectangle 69" descr="再生纸">
            <a:extLst>
              <a:ext uri="{FF2B5EF4-FFF2-40B4-BE49-F238E27FC236}">
                <a16:creationId xmlns:a16="http://schemas.microsoft.com/office/drawing/2014/main" id="{AFF004BD-A4DD-44E0-9E95-0C77D05F1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600200"/>
            <a:ext cx="6237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Rotate the FirstChild-NextSibling tree clockwise by 45</a:t>
            </a:r>
            <a:r>
              <a:rPr lang="en-US" altLang="zh-CN" sz="2000">
                <a:sym typeface="Symbol" panose="05050102010706020507" pitchFamily="18" charset="2"/>
              </a:rPr>
              <a:t>.</a:t>
            </a:r>
          </a:p>
        </p:txBody>
      </p:sp>
      <p:grpSp>
        <p:nvGrpSpPr>
          <p:cNvPr id="16" name="Group 70">
            <a:extLst>
              <a:ext uri="{FF2B5EF4-FFF2-40B4-BE49-F238E27FC236}">
                <a16:creationId xmlns:a16="http://schemas.microsoft.com/office/drawing/2014/main" id="{DD1D4CF1-9911-4AB7-B5DC-A52CA6BB028D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133600"/>
            <a:ext cx="719138" cy="957263"/>
            <a:chOff x="2352" y="680"/>
            <a:chExt cx="453" cy="603"/>
          </a:xfrm>
        </p:grpSpPr>
        <p:sp>
          <p:nvSpPr>
            <p:cNvPr id="9301" name="Line 71">
              <a:extLst>
                <a:ext uri="{FF2B5EF4-FFF2-40B4-BE49-F238E27FC236}">
                  <a16:creationId xmlns:a16="http://schemas.microsoft.com/office/drawing/2014/main" id="{DC2F3968-9786-471B-B4A5-CD808CB60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680"/>
              <a:ext cx="0" cy="60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02" name="Line 72">
              <a:extLst>
                <a:ext uri="{FF2B5EF4-FFF2-40B4-BE49-F238E27FC236}">
                  <a16:creationId xmlns:a16="http://schemas.microsoft.com/office/drawing/2014/main" id="{C26352F7-CE8E-4CD1-BABF-07AC7E4EFC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816"/>
              <a:ext cx="453" cy="45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03" name="Arc 73">
              <a:extLst>
                <a:ext uri="{FF2B5EF4-FFF2-40B4-BE49-F238E27FC236}">
                  <a16:creationId xmlns:a16="http://schemas.microsoft.com/office/drawing/2014/main" id="{454265E3-60F8-4E12-8421-70557C96D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913"/>
              <a:ext cx="240" cy="340"/>
            </a:xfrm>
            <a:custGeom>
              <a:avLst/>
              <a:gdLst>
                <a:gd name="T0" fmla="*/ 0 w 15216"/>
                <a:gd name="T1" fmla="*/ 0 h 21600"/>
                <a:gd name="T2" fmla="*/ 4 w 15216"/>
                <a:gd name="T3" fmla="*/ 2 h 21600"/>
                <a:gd name="T4" fmla="*/ 0 w 15216"/>
                <a:gd name="T5" fmla="*/ 5 h 21600"/>
                <a:gd name="T6" fmla="*/ 0 60000 65536"/>
                <a:gd name="T7" fmla="*/ 0 60000 65536"/>
                <a:gd name="T8" fmla="*/ 0 60000 65536"/>
                <a:gd name="T9" fmla="*/ 0 w 15216"/>
                <a:gd name="T10" fmla="*/ 0 h 21600"/>
                <a:gd name="T11" fmla="*/ 15216 w 152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16" h="21600" fill="none" extrusionOk="0">
                  <a:moveTo>
                    <a:pt x="-1" y="0"/>
                  </a:moveTo>
                  <a:cubicBezTo>
                    <a:pt x="5700" y="0"/>
                    <a:pt x="11170" y="2253"/>
                    <a:pt x="15216" y="6269"/>
                  </a:cubicBezTo>
                </a:path>
                <a:path w="15216" h="21600" stroke="0" extrusionOk="0">
                  <a:moveTo>
                    <a:pt x="-1" y="0"/>
                  </a:moveTo>
                  <a:cubicBezTo>
                    <a:pt x="5700" y="0"/>
                    <a:pt x="11170" y="2253"/>
                    <a:pt x="15216" y="626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04" name="Rectangle 74">
              <a:extLst>
                <a:ext uri="{FF2B5EF4-FFF2-40B4-BE49-F238E27FC236}">
                  <a16:creationId xmlns:a16="http://schemas.microsoft.com/office/drawing/2014/main" id="{3A5495CE-25FA-4C4E-BC38-12D53E83F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720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hlink"/>
                  </a:solidFill>
                </a:rPr>
                <a:t>45</a:t>
              </a:r>
              <a:r>
                <a:rPr lang="en-US" altLang="zh-CN" sz="1800">
                  <a:solidFill>
                    <a:schemeClr val="hlink"/>
                  </a:solidFill>
                  <a:sym typeface="Symbol" panose="05050102010706020507" pitchFamily="18" charset="2"/>
                </a:rPr>
                <a:t></a:t>
              </a:r>
              <a:endParaRPr lang="en-US" altLang="zh-CN" sz="1800">
                <a:solidFill>
                  <a:schemeClr val="hlink"/>
                </a:solidFill>
              </a:endParaRPr>
            </a:p>
          </p:txBody>
        </p:sp>
      </p:grpSp>
      <p:grpSp>
        <p:nvGrpSpPr>
          <p:cNvPr id="17" name="Group 75">
            <a:extLst>
              <a:ext uri="{FF2B5EF4-FFF2-40B4-BE49-F238E27FC236}">
                <a16:creationId xmlns:a16="http://schemas.microsoft.com/office/drawing/2014/main" id="{07929CA4-1B5C-4238-974C-803DDEB021D0}"/>
              </a:ext>
            </a:extLst>
          </p:cNvPr>
          <p:cNvGrpSpPr>
            <a:grpSpLocks/>
          </p:cNvGrpSpPr>
          <p:nvPr/>
        </p:nvGrpSpPr>
        <p:grpSpPr bwMode="auto">
          <a:xfrm rot="2700000">
            <a:off x="5027613" y="2439987"/>
            <a:ext cx="3721100" cy="2803525"/>
            <a:chOff x="2496" y="720"/>
            <a:chExt cx="2928" cy="2208"/>
          </a:xfrm>
        </p:grpSpPr>
        <p:grpSp>
          <p:nvGrpSpPr>
            <p:cNvPr id="9237" name="Group 76">
              <a:extLst>
                <a:ext uri="{FF2B5EF4-FFF2-40B4-BE49-F238E27FC236}">
                  <a16:creationId xmlns:a16="http://schemas.microsoft.com/office/drawing/2014/main" id="{57EC224D-7913-4092-9EF1-87699360AD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720"/>
              <a:ext cx="288" cy="336"/>
              <a:chOff x="2256" y="2736"/>
              <a:chExt cx="288" cy="336"/>
            </a:xfrm>
          </p:grpSpPr>
          <p:sp>
            <p:nvSpPr>
              <p:cNvPr id="9298" name="Rectangle 77">
                <a:extLst>
                  <a:ext uri="{FF2B5EF4-FFF2-40B4-BE49-F238E27FC236}">
                    <a16:creationId xmlns:a16="http://schemas.microsoft.com/office/drawing/2014/main" id="{FA70DA96-5828-4B54-9A9C-0CB4460B8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99" name="Rectangle 78">
                <a:extLst>
                  <a:ext uri="{FF2B5EF4-FFF2-40B4-BE49-F238E27FC236}">
                    <a16:creationId xmlns:a16="http://schemas.microsoft.com/office/drawing/2014/main" id="{11D261B3-8AD5-4C15-B743-9BBDF5B4B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  <a:endParaRPr lang="en-US" altLang="zh-CN" sz="1800"/>
              </a:p>
            </p:txBody>
          </p:sp>
          <p:sp>
            <p:nvSpPr>
              <p:cNvPr id="9300" name="Rectangle 79">
                <a:extLst>
                  <a:ext uri="{FF2B5EF4-FFF2-40B4-BE49-F238E27FC236}">
                    <a16:creationId xmlns:a16="http://schemas.microsoft.com/office/drawing/2014/main" id="{DBDA1D22-9357-4BF2-BC40-58DC91CEF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A</a:t>
                </a:r>
              </a:p>
            </p:txBody>
          </p:sp>
        </p:grpSp>
        <p:grpSp>
          <p:nvGrpSpPr>
            <p:cNvPr id="9238" name="Group 80">
              <a:extLst>
                <a:ext uri="{FF2B5EF4-FFF2-40B4-BE49-F238E27FC236}">
                  <a16:creationId xmlns:a16="http://schemas.microsoft.com/office/drawing/2014/main" id="{A8CAF885-1658-4637-8BAD-C153D867D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440"/>
              <a:ext cx="288" cy="336"/>
              <a:chOff x="2256" y="2736"/>
              <a:chExt cx="288" cy="336"/>
            </a:xfrm>
          </p:grpSpPr>
          <p:sp>
            <p:nvSpPr>
              <p:cNvPr id="9295" name="Rectangle 81">
                <a:extLst>
                  <a:ext uri="{FF2B5EF4-FFF2-40B4-BE49-F238E27FC236}">
                    <a16:creationId xmlns:a16="http://schemas.microsoft.com/office/drawing/2014/main" id="{96ED3B96-2D0F-4EF9-9EA0-A7210866B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96" name="Rectangle 82">
                <a:extLst>
                  <a:ext uri="{FF2B5EF4-FFF2-40B4-BE49-F238E27FC236}">
                    <a16:creationId xmlns:a16="http://schemas.microsoft.com/office/drawing/2014/main" id="{B93EBD88-84DE-4087-B5C2-23EDE61DA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9297" name="Rectangle 83">
                <a:extLst>
                  <a:ext uri="{FF2B5EF4-FFF2-40B4-BE49-F238E27FC236}">
                    <a16:creationId xmlns:a16="http://schemas.microsoft.com/office/drawing/2014/main" id="{283788B1-2781-42E0-AD4A-2C9404B93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C</a:t>
                </a:r>
              </a:p>
            </p:txBody>
          </p:sp>
        </p:grpSp>
        <p:grpSp>
          <p:nvGrpSpPr>
            <p:cNvPr id="9239" name="Group 84">
              <a:extLst>
                <a:ext uri="{FF2B5EF4-FFF2-40B4-BE49-F238E27FC236}">
                  <a16:creationId xmlns:a16="http://schemas.microsoft.com/office/drawing/2014/main" id="{A4D02C2C-77A7-4163-9BA3-CDA809A9CE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440"/>
              <a:ext cx="288" cy="336"/>
              <a:chOff x="2832" y="1152"/>
              <a:chExt cx="288" cy="336"/>
            </a:xfrm>
          </p:grpSpPr>
          <p:sp>
            <p:nvSpPr>
              <p:cNvPr id="9292" name="Rectangle 85">
                <a:extLst>
                  <a:ext uri="{FF2B5EF4-FFF2-40B4-BE49-F238E27FC236}">
                    <a16:creationId xmlns:a16="http://schemas.microsoft.com/office/drawing/2014/main" id="{32D6ACB9-8468-4F98-86A5-411F1ADC2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600"/>
              </a:p>
            </p:txBody>
          </p:sp>
          <p:sp>
            <p:nvSpPr>
              <p:cNvPr id="9293" name="Rectangle 86">
                <a:extLst>
                  <a:ext uri="{FF2B5EF4-FFF2-40B4-BE49-F238E27FC236}">
                    <a16:creationId xmlns:a16="http://schemas.microsoft.com/office/drawing/2014/main" id="{9C3D9F9D-FFDD-4DEB-B727-B4410B26F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9294" name="Rectangle 87">
                <a:extLst>
                  <a:ext uri="{FF2B5EF4-FFF2-40B4-BE49-F238E27FC236}">
                    <a16:creationId xmlns:a16="http://schemas.microsoft.com/office/drawing/2014/main" id="{66F9E789-E0BD-480E-9F03-F5D192966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B</a:t>
                </a:r>
              </a:p>
            </p:txBody>
          </p:sp>
        </p:grpSp>
        <p:grpSp>
          <p:nvGrpSpPr>
            <p:cNvPr id="9240" name="Group 88">
              <a:extLst>
                <a:ext uri="{FF2B5EF4-FFF2-40B4-BE49-F238E27FC236}">
                  <a16:creationId xmlns:a16="http://schemas.microsoft.com/office/drawing/2014/main" id="{7C7E6955-DC92-4047-A9E6-00D1DE4B16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440"/>
              <a:ext cx="288" cy="336"/>
              <a:chOff x="2256" y="2736"/>
              <a:chExt cx="288" cy="336"/>
            </a:xfrm>
          </p:grpSpPr>
          <p:sp>
            <p:nvSpPr>
              <p:cNvPr id="9289" name="Rectangle 89">
                <a:extLst>
                  <a:ext uri="{FF2B5EF4-FFF2-40B4-BE49-F238E27FC236}">
                    <a16:creationId xmlns:a16="http://schemas.microsoft.com/office/drawing/2014/main" id="{EBF56FB8-2A6B-4133-905B-A5BB16BC59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90" name="Rectangle 90">
                <a:extLst>
                  <a:ext uri="{FF2B5EF4-FFF2-40B4-BE49-F238E27FC236}">
                    <a16:creationId xmlns:a16="http://schemas.microsoft.com/office/drawing/2014/main" id="{1DD3E9B7-3DD4-499F-AE00-7A75DC297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  <a:endParaRPr lang="en-US" altLang="zh-CN" sz="1800"/>
              </a:p>
            </p:txBody>
          </p:sp>
          <p:sp>
            <p:nvSpPr>
              <p:cNvPr id="9291" name="Rectangle 91">
                <a:extLst>
                  <a:ext uri="{FF2B5EF4-FFF2-40B4-BE49-F238E27FC236}">
                    <a16:creationId xmlns:a16="http://schemas.microsoft.com/office/drawing/2014/main" id="{7F1A715F-B10B-4252-B057-DF440E211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D</a:t>
                </a:r>
              </a:p>
            </p:txBody>
          </p:sp>
        </p:grpSp>
        <p:grpSp>
          <p:nvGrpSpPr>
            <p:cNvPr id="9241" name="Group 92">
              <a:extLst>
                <a:ext uri="{FF2B5EF4-FFF2-40B4-BE49-F238E27FC236}">
                  <a16:creationId xmlns:a16="http://schemas.microsoft.com/office/drawing/2014/main" id="{2711CC3E-B315-43E6-BC4D-9A9A16D90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016"/>
              <a:ext cx="288" cy="336"/>
              <a:chOff x="2832" y="1152"/>
              <a:chExt cx="288" cy="336"/>
            </a:xfrm>
          </p:grpSpPr>
          <p:sp>
            <p:nvSpPr>
              <p:cNvPr id="9286" name="Rectangle 93">
                <a:extLst>
                  <a:ext uri="{FF2B5EF4-FFF2-40B4-BE49-F238E27FC236}">
                    <a16:creationId xmlns:a16="http://schemas.microsoft.com/office/drawing/2014/main" id="{8C21249E-4202-4186-82B8-5978952A3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600"/>
              </a:p>
            </p:txBody>
          </p:sp>
          <p:sp>
            <p:nvSpPr>
              <p:cNvPr id="9287" name="Rectangle 94">
                <a:extLst>
                  <a:ext uri="{FF2B5EF4-FFF2-40B4-BE49-F238E27FC236}">
                    <a16:creationId xmlns:a16="http://schemas.microsoft.com/office/drawing/2014/main" id="{CAE4703C-704A-4E20-AE3F-7C3C84E1E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9288" name="Rectangle 95">
                <a:extLst>
                  <a:ext uri="{FF2B5EF4-FFF2-40B4-BE49-F238E27FC236}">
                    <a16:creationId xmlns:a16="http://schemas.microsoft.com/office/drawing/2014/main" id="{7446D73D-8359-4A3A-96B1-3FCE387F4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E</a:t>
                </a:r>
              </a:p>
            </p:txBody>
          </p:sp>
        </p:grpSp>
        <p:grpSp>
          <p:nvGrpSpPr>
            <p:cNvPr id="9242" name="Group 96">
              <a:extLst>
                <a:ext uri="{FF2B5EF4-FFF2-40B4-BE49-F238E27FC236}">
                  <a16:creationId xmlns:a16="http://schemas.microsoft.com/office/drawing/2014/main" id="{96FDE058-3208-4D54-9DEF-9A5D02E275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592"/>
              <a:ext cx="288" cy="336"/>
              <a:chOff x="2832" y="1152"/>
              <a:chExt cx="288" cy="336"/>
            </a:xfrm>
          </p:grpSpPr>
          <p:sp>
            <p:nvSpPr>
              <p:cNvPr id="9283" name="Rectangle 97">
                <a:extLst>
                  <a:ext uri="{FF2B5EF4-FFF2-40B4-BE49-F238E27FC236}">
                    <a16:creationId xmlns:a16="http://schemas.microsoft.com/office/drawing/2014/main" id="{53BA51F4-BA8A-48FF-AE56-6E4BED58C4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284" name="Rectangle 98">
                <a:extLst>
                  <a:ext uri="{FF2B5EF4-FFF2-40B4-BE49-F238E27FC236}">
                    <a16:creationId xmlns:a16="http://schemas.microsoft.com/office/drawing/2014/main" id="{C920997C-BEE3-4F7A-90AC-71E8A7123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9285" name="Rectangle 99">
                <a:extLst>
                  <a:ext uri="{FF2B5EF4-FFF2-40B4-BE49-F238E27FC236}">
                    <a16:creationId xmlns:a16="http://schemas.microsoft.com/office/drawing/2014/main" id="{E028FAAC-6A86-475F-A40B-5321948FC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K</a:t>
                </a:r>
              </a:p>
            </p:txBody>
          </p:sp>
        </p:grpSp>
        <p:grpSp>
          <p:nvGrpSpPr>
            <p:cNvPr id="9243" name="Group 100">
              <a:extLst>
                <a:ext uri="{FF2B5EF4-FFF2-40B4-BE49-F238E27FC236}">
                  <a16:creationId xmlns:a16="http://schemas.microsoft.com/office/drawing/2014/main" id="{CF9F0564-3AF3-4F22-801D-3D12F64103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016"/>
              <a:ext cx="288" cy="336"/>
              <a:chOff x="3120" y="1728"/>
              <a:chExt cx="288" cy="336"/>
            </a:xfrm>
          </p:grpSpPr>
          <p:sp>
            <p:nvSpPr>
              <p:cNvPr id="9280" name="Rectangle 101">
                <a:extLst>
                  <a:ext uri="{FF2B5EF4-FFF2-40B4-BE49-F238E27FC236}">
                    <a16:creationId xmlns:a16="http://schemas.microsoft.com/office/drawing/2014/main" id="{2AE9F919-DA05-49B1-BB8D-E7B18A4E8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281" name="Rectangle 102">
                <a:extLst>
                  <a:ext uri="{FF2B5EF4-FFF2-40B4-BE49-F238E27FC236}">
                    <a16:creationId xmlns:a16="http://schemas.microsoft.com/office/drawing/2014/main" id="{F7425CA4-2A84-4C9F-8D58-13EE56200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282" name="Rectangle 103">
                <a:extLst>
                  <a:ext uri="{FF2B5EF4-FFF2-40B4-BE49-F238E27FC236}">
                    <a16:creationId xmlns:a16="http://schemas.microsoft.com/office/drawing/2014/main" id="{1EE7C4E1-7637-44AF-A65F-F0CE23EF5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F</a:t>
                </a:r>
              </a:p>
            </p:txBody>
          </p:sp>
        </p:grpSp>
        <p:grpSp>
          <p:nvGrpSpPr>
            <p:cNvPr id="9244" name="Group 104">
              <a:extLst>
                <a:ext uri="{FF2B5EF4-FFF2-40B4-BE49-F238E27FC236}">
                  <a16:creationId xmlns:a16="http://schemas.microsoft.com/office/drawing/2014/main" id="{CB7F3574-EC87-4DA8-922D-E0BF746658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016"/>
              <a:ext cx="288" cy="336"/>
              <a:chOff x="3120" y="1728"/>
              <a:chExt cx="288" cy="336"/>
            </a:xfrm>
          </p:grpSpPr>
          <p:sp>
            <p:nvSpPr>
              <p:cNvPr id="9277" name="Rectangle 105">
                <a:extLst>
                  <a:ext uri="{FF2B5EF4-FFF2-40B4-BE49-F238E27FC236}">
                    <a16:creationId xmlns:a16="http://schemas.microsoft.com/office/drawing/2014/main" id="{8107E7EF-7CFA-4E3D-BD2B-1018F7DEF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278" name="Rectangle 106">
                <a:extLst>
                  <a:ext uri="{FF2B5EF4-FFF2-40B4-BE49-F238E27FC236}">
                    <a16:creationId xmlns:a16="http://schemas.microsoft.com/office/drawing/2014/main" id="{594228AE-9741-4578-BAC2-9F47C7082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279" name="Rectangle 107">
                <a:extLst>
                  <a:ext uri="{FF2B5EF4-FFF2-40B4-BE49-F238E27FC236}">
                    <a16:creationId xmlns:a16="http://schemas.microsoft.com/office/drawing/2014/main" id="{2F48FD3B-5074-43B5-B91A-E81F224C1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G</a:t>
                </a:r>
              </a:p>
            </p:txBody>
          </p:sp>
        </p:grpSp>
        <p:grpSp>
          <p:nvGrpSpPr>
            <p:cNvPr id="9245" name="Group 108">
              <a:extLst>
                <a:ext uri="{FF2B5EF4-FFF2-40B4-BE49-F238E27FC236}">
                  <a16:creationId xmlns:a16="http://schemas.microsoft.com/office/drawing/2014/main" id="{5EFF3FE0-0BEE-4A12-AC91-E07416DAA2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2016"/>
              <a:ext cx="288" cy="336"/>
              <a:chOff x="2832" y="1152"/>
              <a:chExt cx="288" cy="336"/>
            </a:xfrm>
          </p:grpSpPr>
          <p:sp>
            <p:nvSpPr>
              <p:cNvPr id="9274" name="Rectangle 109">
                <a:extLst>
                  <a:ext uri="{FF2B5EF4-FFF2-40B4-BE49-F238E27FC236}">
                    <a16:creationId xmlns:a16="http://schemas.microsoft.com/office/drawing/2014/main" id="{5675FBA8-83B5-4A3D-8338-3E2B6E465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600"/>
              </a:p>
            </p:txBody>
          </p:sp>
          <p:sp>
            <p:nvSpPr>
              <p:cNvPr id="9275" name="Rectangle 110">
                <a:extLst>
                  <a:ext uri="{FF2B5EF4-FFF2-40B4-BE49-F238E27FC236}">
                    <a16:creationId xmlns:a16="http://schemas.microsoft.com/office/drawing/2014/main" id="{E82D8978-2B74-4DF9-A75A-3A0800B29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9276" name="Rectangle 111">
                <a:extLst>
                  <a:ext uri="{FF2B5EF4-FFF2-40B4-BE49-F238E27FC236}">
                    <a16:creationId xmlns:a16="http://schemas.microsoft.com/office/drawing/2014/main" id="{B12948CB-021B-42A8-8C89-0D3882CB6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H</a:t>
                </a:r>
              </a:p>
            </p:txBody>
          </p:sp>
        </p:grpSp>
        <p:grpSp>
          <p:nvGrpSpPr>
            <p:cNvPr id="9246" name="Group 112">
              <a:extLst>
                <a:ext uri="{FF2B5EF4-FFF2-40B4-BE49-F238E27FC236}">
                  <a16:creationId xmlns:a16="http://schemas.microsoft.com/office/drawing/2014/main" id="{4FBA8D26-862D-4A3D-A475-C81695080A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2016"/>
              <a:ext cx="288" cy="336"/>
              <a:chOff x="2832" y="1152"/>
              <a:chExt cx="288" cy="336"/>
            </a:xfrm>
          </p:grpSpPr>
          <p:sp>
            <p:nvSpPr>
              <p:cNvPr id="9271" name="Rectangle 113">
                <a:extLst>
                  <a:ext uri="{FF2B5EF4-FFF2-40B4-BE49-F238E27FC236}">
                    <a16:creationId xmlns:a16="http://schemas.microsoft.com/office/drawing/2014/main" id="{5B0AD5B5-1752-4DE8-90A3-2218F73B0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272" name="Rectangle 114">
                <a:extLst>
                  <a:ext uri="{FF2B5EF4-FFF2-40B4-BE49-F238E27FC236}">
                    <a16:creationId xmlns:a16="http://schemas.microsoft.com/office/drawing/2014/main" id="{70EB8983-A713-4F48-93FC-773AE8B1A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800"/>
              </a:p>
            </p:txBody>
          </p:sp>
          <p:sp>
            <p:nvSpPr>
              <p:cNvPr id="9273" name="Rectangle 115">
                <a:extLst>
                  <a:ext uri="{FF2B5EF4-FFF2-40B4-BE49-F238E27FC236}">
                    <a16:creationId xmlns:a16="http://schemas.microsoft.com/office/drawing/2014/main" id="{1338FF21-4D55-4405-89C0-6263EF04D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I</a:t>
                </a:r>
              </a:p>
            </p:txBody>
          </p:sp>
        </p:grpSp>
        <p:grpSp>
          <p:nvGrpSpPr>
            <p:cNvPr id="9247" name="Group 116">
              <a:extLst>
                <a:ext uri="{FF2B5EF4-FFF2-40B4-BE49-F238E27FC236}">
                  <a16:creationId xmlns:a16="http://schemas.microsoft.com/office/drawing/2014/main" id="{7F9D6F58-72D2-4F79-8565-71FCDFB41E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6" y="2016"/>
              <a:ext cx="288" cy="336"/>
              <a:chOff x="3120" y="1728"/>
              <a:chExt cx="288" cy="336"/>
            </a:xfrm>
          </p:grpSpPr>
          <p:sp>
            <p:nvSpPr>
              <p:cNvPr id="9268" name="Rectangle 117">
                <a:extLst>
                  <a:ext uri="{FF2B5EF4-FFF2-40B4-BE49-F238E27FC236}">
                    <a16:creationId xmlns:a16="http://schemas.microsoft.com/office/drawing/2014/main" id="{D718C00C-D166-4D00-82E8-3A35532CB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269" name="Rectangle 118">
                <a:extLst>
                  <a:ext uri="{FF2B5EF4-FFF2-40B4-BE49-F238E27FC236}">
                    <a16:creationId xmlns:a16="http://schemas.microsoft.com/office/drawing/2014/main" id="{A01CC836-709A-46E2-B0E3-3E94E580E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270" name="Rectangle 119">
                <a:extLst>
                  <a:ext uri="{FF2B5EF4-FFF2-40B4-BE49-F238E27FC236}">
                    <a16:creationId xmlns:a16="http://schemas.microsoft.com/office/drawing/2014/main" id="{784FBBCF-3363-4ABA-93AB-F09A77A02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J</a:t>
                </a:r>
              </a:p>
            </p:txBody>
          </p:sp>
        </p:grpSp>
        <p:grpSp>
          <p:nvGrpSpPr>
            <p:cNvPr id="9248" name="Group 120">
              <a:extLst>
                <a:ext uri="{FF2B5EF4-FFF2-40B4-BE49-F238E27FC236}">
                  <a16:creationId xmlns:a16="http://schemas.microsoft.com/office/drawing/2014/main" id="{1AB8AE60-D5A9-49A5-82E2-A0BA4D5ED2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592"/>
              <a:ext cx="288" cy="336"/>
              <a:chOff x="3120" y="1728"/>
              <a:chExt cx="288" cy="336"/>
            </a:xfrm>
          </p:grpSpPr>
          <p:sp>
            <p:nvSpPr>
              <p:cNvPr id="9265" name="Rectangle 121">
                <a:extLst>
                  <a:ext uri="{FF2B5EF4-FFF2-40B4-BE49-F238E27FC236}">
                    <a16:creationId xmlns:a16="http://schemas.microsoft.com/office/drawing/2014/main" id="{B6AEE6ED-C020-493D-9553-4185B0AD7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266" name="Rectangle 122">
                <a:extLst>
                  <a:ext uri="{FF2B5EF4-FFF2-40B4-BE49-F238E27FC236}">
                    <a16:creationId xmlns:a16="http://schemas.microsoft.com/office/drawing/2014/main" id="{0A48D164-3C78-43A4-BAD3-2475FDB11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267" name="Rectangle 123">
                <a:extLst>
                  <a:ext uri="{FF2B5EF4-FFF2-40B4-BE49-F238E27FC236}">
                    <a16:creationId xmlns:a16="http://schemas.microsoft.com/office/drawing/2014/main" id="{058CFD22-B53B-46D9-818F-535F89454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L</a:t>
                </a:r>
              </a:p>
            </p:txBody>
          </p:sp>
        </p:grpSp>
        <p:grpSp>
          <p:nvGrpSpPr>
            <p:cNvPr id="9249" name="Group 124">
              <a:extLst>
                <a:ext uri="{FF2B5EF4-FFF2-40B4-BE49-F238E27FC236}">
                  <a16:creationId xmlns:a16="http://schemas.microsoft.com/office/drawing/2014/main" id="{3EF60CA0-D811-48EC-854B-D11DFB097F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2592"/>
              <a:ext cx="288" cy="336"/>
              <a:chOff x="3120" y="1728"/>
              <a:chExt cx="288" cy="336"/>
            </a:xfrm>
          </p:grpSpPr>
          <p:sp>
            <p:nvSpPr>
              <p:cNvPr id="9262" name="Rectangle 125">
                <a:extLst>
                  <a:ext uri="{FF2B5EF4-FFF2-40B4-BE49-F238E27FC236}">
                    <a16:creationId xmlns:a16="http://schemas.microsoft.com/office/drawing/2014/main" id="{F2A0601A-2358-4B20-874D-D80F26BFD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263" name="Rectangle 126">
                <a:extLst>
                  <a:ext uri="{FF2B5EF4-FFF2-40B4-BE49-F238E27FC236}">
                    <a16:creationId xmlns:a16="http://schemas.microsoft.com/office/drawing/2014/main" id="{C7EFEED1-CFEC-4F0F-9CBF-945F98A01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N</a:t>
                </a:r>
              </a:p>
            </p:txBody>
          </p:sp>
          <p:sp>
            <p:nvSpPr>
              <p:cNvPr id="9264" name="Rectangle 127">
                <a:extLst>
                  <a:ext uri="{FF2B5EF4-FFF2-40B4-BE49-F238E27FC236}">
                    <a16:creationId xmlns:a16="http://schemas.microsoft.com/office/drawing/2014/main" id="{6D40921A-0F2A-4D21-8FDB-9603F8E09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728"/>
                <a:ext cx="28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M</a:t>
                </a:r>
              </a:p>
            </p:txBody>
          </p:sp>
        </p:grpSp>
        <p:sp>
          <p:nvSpPr>
            <p:cNvPr id="9250" name="Line 128">
              <a:extLst>
                <a:ext uri="{FF2B5EF4-FFF2-40B4-BE49-F238E27FC236}">
                  <a16:creationId xmlns:a16="http://schemas.microsoft.com/office/drawing/2014/main" id="{BE4A60D9-F119-4C11-A072-BF81E5B9BD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1008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Line 129">
              <a:extLst>
                <a:ext uri="{FF2B5EF4-FFF2-40B4-BE49-F238E27FC236}">
                  <a16:creationId xmlns:a16="http://schemas.microsoft.com/office/drawing/2014/main" id="{D4D625D5-5EB3-4956-8C70-7FDEBBDD7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1728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2" name="Line 130">
              <a:extLst>
                <a:ext uri="{FF2B5EF4-FFF2-40B4-BE49-F238E27FC236}">
                  <a16:creationId xmlns:a16="http://schemas.microsoft.com/office/drawing/2014/main" id="{95CB0F92-06A5-4C95-918B-51FC501363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2304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3" name="Line 131">
              <a:extLst>
                <a:ext uri="{FF2B5EF4-FFF2-40B4-BE49-F238E27FC236}">
                  <a16:creationId xmlns:a16="http://schemas.microsoft.com/office/drawing/2014/main" id="{D3777FC6-31F6-4C38-BF24-0A181E751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728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4" name="Line 132">
              <a:extLst>
                <a:ext uri="{FF2B5EF4-FFF2-40B4-BE49-F238E27FC236}">
                  <a16:creationId xmlns:a16="http://schemas.microsoft.com/office/drawing/2014/main" id="{862975A7-E41B-49BA-A946-F717BE05E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3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5" name="Line 133">
              <a:extLst>
                <a:ext uri="{FF2B5EF4-FFF2-40B4-BE49-F238E27FC236}">
                  <a16:creationId xmlns:a16="http://schemas.microsoft.com/office/drawing/2014/main" id="{8A30EE64-B5AC-48D8-94A4-3D536875F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88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6" name="Line 134">
              <a:extLst>
                <a:ext uri="{FF2B5EF4-FFF2-40B4-BE49-F238E27FC236}">
                  <a16:creationId xmlns:a16="http://schemas.microsoft.com/office/drawing/2014/main" id="{3219E731-B172-40F9-8829-5E9BC56D1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728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7" name="Line 135">
              <a:extLst>
                <a:ext uri="{FF2B5EF4-FFF2-40B4-BE49-F238E27FC236}">
                  <a16:creationId xmlns:a16="http://schemas.microsoft.com/office/drawing/2014/main" id="{64D7C05F-0C5D-4D0B-A921-9AAF9E737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72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8" name="Line 136">
              <a:extLst>
                <a:ext uri="{FF2B5EF4-FFF2-40B4-BE49-F238E27FC236}">
                  <a16:creationId xmlns:a16="http://schemas.microsoft.com/office/drawing/2014/main" id="{1599F63D-DD55-4EE6-81B6-0C2C21698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9" name="Line 137">
              <a:extLst>
                <a:ext uri="{FF2B5EF4-FFF2-40B4-BE49-F238E27FC236}">
                  <a16:creationId xmlns:a16="http://schemas.microsoft.com/office/drawing/2014/main" id="{3C847750-A6F9-4315-92AC-244CD5A88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0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0" name="Line 138">
              <a:extLst>
                <a:ext uri="{FF2B5EF4-FFF2-40B4-BE49-F238E27FC236}">
                  <a16:creationId xmlns:a16="http://schemas.microsoft.com/office/drawing/2014/main" id="{9146B18B-EE7B-48AA-816C-78DD98DFCC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1728"/>
              <a:ext cx="4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1" name="Line 139">
              <a:extLst>
                <a:ext uri="{FF2B5EF4-FFF2-40B4-BE49-F238E27FC236}">
                  <a16:creationId xmlns:a16="http://schemas.microsoft.com/office/drawing/2014/main" id="{E4CECAEA-6669-4CF8-946B-3BAC45553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30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Group 140">
            <a:extLst>
              <a:ext uri="{FF2B5EF4-FFF2-40B4-BE49-F238E27FC236}">
                <a16:creationId xmlns:a16="http://schemas.microsoft.com/office/drawing/2014/main" id="{E6286A30-E645-469C-A7A7-8337C0FA3D0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5181600"/>
            <a:ext cx="2590800" cy="990600"/>
            <a:chOff x="720" y="2736"/>
            <a:chExt cx="1632" cy="624"/>
          </a:xfrm>
        </p:grpSpPr>
        <p:sp>
          <p:nvSpPr>
            <p:cNvPr id="9232" name="Rectangle 141">
              <a:extLst>
                <a:ext uri="{FF2B5EF4-FFF2-40B4-BE49-F238E27FC236}">
                  <a16:creationId xmlns:a16="http://schemas.microsoft.com/office/drawing/2014/main" id="{B3F0E7C3-6B59-46D2-9EBA-E8407756A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976"/>
              <a:ext cx="81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FF0000"/>
                  </a:solidFill>
                </a:rPr>
                <a:t>Left</a:t>
              </a:r>
              <a:endParaRPr lang="en-US" altLang="zh-CN" sz="2000"/>
            </a:p>
          </p:txBody>
        </p:sp>
        <p:sp>
          <p:nvSpPr>
            <p:cNvPr id="9233" name="Rectangle 142">
              <a:extLst>
                <a:ext uri="{FF2B5EF4-FFF2-40B4-BE49-F238E27FC236}">
                  <a16:creationId xmlns:a16="http://schemas.microsoft.com/office/drawing/2014/main" id="{7AB7A1C6-BB03-4E68-835E-6CE3F6BC2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976"/>
              <a:ext cx="81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hlink"/>
                  </a:solidFill>
                </a:rPr>
                <a:t>Right</a:t>
              </a:r>
              <a:endParaRPr lang="en-US" altLang="zh-CN" sz="2000"/>
            </a:p>
          </p:txBody>
        </p:sp>
        <p:sp>
          <p:nvSpPr>
            <p:cNvPr id="9234" name="Rectangle 143">
              <a:extLst>
                <a:ext uri="{FF2B5EF4-FFF2-40B4-BE49-F238E27FC236}">
                  <a16:creationId xmlns:a16="http://schemas.microsoft.com/office/drawing/2014/main" id="{9858DFAF-F70E-4FFC-844A-0F63D1387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36"/>
              <a:ext cx="1632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Element</a:t>
              </a:r>
            </a:p>
          </p:txBody>
        </p:sp>
        <p:sp>
          <p:nvSpPr>
            <p:cNvPr id="9235" name="Line 144">
              <a:extLst>
                <a:ext uri="{FF2B5EF4-FFF2-40B4-BE49-F238E27FC236}">
                  <a16:creationId xmlns:a16="http://schemas.microsoft.com/office/drawing/2014/main" id="{3292CBCA-4645-4DCD-B9C1-569D5EFBEE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316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6" name="Line 145">
              <a:extLst>
                <a:ext uri="{FF2B5EF4-FFF2-40B4-BE49-F238E27FC236}">
                  <a16:creationId xmlns:a16="http://schemas.microsoft.com/office/drawing/2014/main" id="{347EEA84-5F5B-4CB8-9489-331DC3BCB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16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329" name="Group 146">
            <a:extLst>
              <a:ext uri="{FF2B5EF4-FFF2-40B4-BE49-F238E27FC236}">
                <a16:creationId xmlns:a16="http://schemas.microsoft.com/office/drawing/2014/main" id="{72E74F9E-5E6A-4001-B952-7D0C2D6A6358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105400"/>
            <a:ext cx="1676400" cy="457200"/>
            <a:chOff x="2928" y="2640"/>
            <a:chExt cx="1056" cy="288"/>
          </a:xfrm>
        </p:grpSpPr>
        <p:sp>
          <p:nvSpPr>
            <p:cNvPr id="9230" name="Rectangle 147">
              <a:extLst>
                <a:ext uri="{FF2B5EF4-FFF2-40B4-BE49-F238E27FC236}">
                  <a16:creationId xmlns:a16="http://schemas.microsoft.com/office/drawing/2014/main" id="{2FBF69BC-A4DB-4C37-9D57-580093B8C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640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2000">
                  <a:solidFill>
                    <a:srgbClr val="FF0000"/>
                  </a:solidFill>
                </a:rPr>
                <a:t>Left </a:t>
              </a:r>
              <a:endParaRPr lang="en-US" altLang="zh-CN" sz="2000"/>
            </a:p>
          </p:txBody>
        </p:sp>
        <p:sp>
          <p:nvSpPr>
            <p:cNvPr id="9231" name="Line 148">
              <a:extLst>
                <a:ext uri="{FF2B5EF4-FFF2-40B4-BE49-F238E27FC236}">
                  <a16:creationId xmlns:a16="http://schemas.microsoft.com/office/drawing/2014/main" id="{D2C9E971-0981-47FE-B659-A5609E12B6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640"/>
              <a:ext cx="384" cy="1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330" name="Group 149">
            <a:extLst>
              <a:ext uri="{FF2B5EF4-FFF2-40B4-BE49-F238E27FC236}">
                <a16:creationId xmlns:a16="http://schemas.microsoft.com/office/drawing/2014/main" id="{024AA424-22B6-4B92-B087-3C5F605B78AB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5029200"/>
            <a:ext cx="1143000" cy="1143000"/>
            <a:chOff x="4176" y="3024"/>
            <a:chExt cx="720" cy="720"/>
          </a:xfrm>
        </p:grpSpPr>
        <p:sp>
          <p:nvSpPr>
            <p:cNvPr id="9228" name="Rectangle 150">
              <a:extLst>
                <a:ext uri="{FF2B5EF4-FFF2-40B4-BE49-F238E27FC236}">
                  <a16:creationId xmlns:a16="http://schemas.microsoft.com/office/drawing/2014/main" id="{B0493995-D596-4DFD-A3CE-CCFE944B7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56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hlink"/>
                  </a:solidFill>
                </a:rPr>
                <a:t>Right </a:t>
              </a:r>
              <a:endParaRPr lang="en-US" altLang="zh-CN" sz="2000"/>
            </a:p>
          </p:txBody>
        </p:sp>
        <p:sp>
          <p:nvSpPr>
            <p:cNvPr id="9229" name="Line 151">
              <a:extLst>
                <a:ext uri="{FF2B5EF4-FFF2-40B4-BE49-F238E27FC236}">
                  <a16:creationId xmlns:a16="http://schemas.microsoft.com/office/drawing/2014/main" id="{4DFF67D0-A277-4F6F-9A3D-C99D81293E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3024"/>
              <a:ext cx="144" cy="48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7" name="Text Box 152" descr="再生纸">
            <a:extLst>
              <a:ext uri="{FF2B5EF4-FFF2-40B4-BE49-F238E27FC236}">
                <a16:creationId xmlns:a16="http://schemas.microsoft.com/office/drawing/2014/main" id="{43D4DA6C-33B4-4D43-8EAA-D94E874E1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7/16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3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utoUpdateAnimBg="0"/>
      <p:bldP spid="65539" grpId="0" autoUpdateAnimBg="0"/>
      <p:bldP spid="6560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212A3959-9487-473E-9B9C-6A8207AB3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sym typeface="Webdings" panose="05030102010509060703" pitchFamily="18" charset="2"/>
              </a:rPr>
              <a:t>§2  Binary Trees</a:t>
            </a:r>
            <a:endParaRPr lang="en-US" altLang="zh-CN" sz="1800"/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435644F3-AE4C-4B44-A803-23759C36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sym typeface="Wingdings" panose="05000000000000000000" pitchFamily="2" charset="2"/>
              </a:rPr>
              <a:t></a:t>
            </a:r>
            <a:r>
              <a:rPr lang="en-US" altLang="zh-CN">
                <a:sym typeface="Wingdings" panose="05000000000000000000" pitchFamily="2" charset="2"/>
              </a:rPr>
              <a:t>  Expression Trees (syntax trees)</a:t>
            </a:r>
            <a:endParaRPr lang="en-US" altLang="zh-CN"/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A0C021E6-6779-4D92-BDAE-4EC1E97FE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5715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MS Hei" pitchFamily="49" charset="-122"/>
              </a:rPr>
              <a:t>〖</a:t>
            </a:r>
            <a:r>
              <a:rPr lang="en-US" altLang="zh-CN"/>
              <a:t>Example</a:t>
            </a:r>
            <a:r>
              <a:rPr lang="en-US" altLang="zh-CN">
                <a:ea typeface="MS Hei" pitchFamily="49" charset="-122"/>
              </a:rPr>
              <a:t>〗</a:t>
            </a:r>
            <a:r>
              <a:rPr lang="en-US" altLang="zh-CN"/>
              <a:t>  Given an infix expression:  </a:t>
            </a:r>
          </a:p>
          <a:p>
            <a:pPr eaLnBrk="1" hangingPunct="1"/>
            <a:r>
              <a:rPr lang="en-US" altLang="zh-CN"/>
              <a:t>                         </a:t>
            </a:r>
            <a:r>
              <a:rPr lang="en-US" altLang="zh-CN" i="1"/>
              <a:t>A </a:t>
            </a:r>
            <a:r>
              <a:rPr lang="en-US" altLang="zh-CN"/>
              <a:t>+ </a:t>
            </a:r>
            <a:r>
              <a:rPr lang="en-US" altLang="zh-CN" i="1"/>
              <a:t>B </a:t>
            </a:r>
            <a:r>
              <a:rPr lang="en-US" altLang="zh-CN">
                <a:sym typeface="Symbol" panose="05050102010706020507" pitchFamily="18" charset="2"/>
              </a:rPr>
              <a:t> </a:t>
            </a:r>
            <a:r>
              <a:rPr lang="en-US" altLang="zh-CN" i="1">
                <a:sym typeface="Symbol" panose="05050102010706020507" pitchFamily="18" charset="2"/>
              </a:rPr>
              <a:t>C </a:t>
            </a:r>
            <a:r>
              <a:rPr lang="en-US" altLang="zh-CN">
                <a:sym typeface="Symbol" panose="05050102010706020507" pitchFamily="18" charset="2"/>
              </a:rPr>
              <a:t> </a:t>
            </a:r>
            <a:r>
              <a:rPr lang="en-US" altLang="zh-CN" i="1">
                <a:sym typeface="Symbol" panose="05050102010706020507" pitchFamily="18" charset="2"/>
              </a:rPr>
              <a:t>D</a:t>
            </a:r>
            <a:endParaRPr lang="en-US" altLang="zh-CN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EF858143-5D93-4602-80AC-4CA40C674617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52400"/>
            <a:ext cx="1471613" cy="1905000"/>
            <a:chOff x="609" y="2928"/>
            <a:chExt cx="927" cy="1200"/>
          </a:xfrm>
        </p:grpSpPr>
        <p:grpSp>
          <p:nvGrpSpPr>
            <p:cNvPr id="10394" name="Group 6">
              <a:extLst>
                <a:ext uri="{FF2B5EF4-FFF2-40B4-BE49-F238E27FC236}">
                  <a16:creationId xmlns:a16="http://schemas.microsoft.com/office/drawing/2014/main" id="{9F095004-9E3C-4E2A-8000-D4E8285294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928"/>
              <a:ext cx="672" cy="480"/>
              <a:chOff x="624" y="2928"/>
              <a:chExt cx="672" cy="480"/>
            </a:xfrm>
          </p:grpSpPr>
          <p:sp>
            <p:nvSpPr>
              <p:cNvPr id="10423" name="Oval 7">
                <a:extLst>
                  <a:ext uri="{FF2B5EF4-FFF2-40B4-BE49-F238E27FC236}">
                    <a16:creationId xmlns:a16="http://schemas.microsoft.com/office/drawing/2014/main" id="{DDE6D1D2-8910-4F17-95E5-112BB384A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928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Arial" panose="020B0604020202020204" pitchFamily="34" charset="0"/>
                  </a:rPr>
                  <a:t>+</a:t>
                </a:r>
                <a:endParaRPr lang="en-US" altLang="zh-CN" sz="2000"/>
              </a:p>
            </p:txBody>
          </p:sp>
          <p:sp>
            <p:nvSpPr>
              <p:cNvPr id="10424" name="Oval 8">
                <a:extLst>
                  <a:ext uri="{FF2B5EF4-FFF2-40B4-BE49-F238E27FC236}">
                    <a16:creationId xmlns:a16="http://schemas.microsoft.com/office/drawing/2014/main" id="{208D4C3C-AAB4-4A56-99B8-52973EB61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321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A</a:t>
                </a:r>
              </a:p>
            </p:txBody>
          </p:sp>
          <p:sp>
            <p:nvSpPr>
              <p:cNvPr id="10425" name="Line 9">
                <a:extLst>
                  <a:ext uri="{FF2B5EF4-FFF2-40B4-BE49-F238E27FC236}">
                    <a16:creationId xmlns:a16="http://schemas.microsoft.com/office/drawing/2014/main" id="{CBB4B74E-FFEF-4A46-8EA4-C747B0E4E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45" y="3094"/>
                <a:ext cx="144" cy="12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6" name="Oval 10">
                <a:extLst>
                  <a:ext uri="{FF2B5EF4-FFF2-40B4-BE49-F238E27FC236}">
                    <a16:creationId xmlns:a16="http://schemas.microsoft.com/office/drawing/2014/main" id="{6D4B629B-B933-4396-80C4-9A86F0D3A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104" y="321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latin typeface="Arial" panose="020B0604020202020204" pitchFamily="34" charset="0"/>
                    <a:sym typeface="Symbol" panose="05050102010706020507" pitchFamily="18" charset="2"/>
                  </a:rPr>
                  <a:t></a:t>
                </a:r>
                <a:endParaRPr lang="en-US" altLang="zh-CN">
                  <a:sym typeface="Symbol" panose="05050102010706020507" pitchFamily="18" charset="2"/>
                </a:endParaRPr>
              </a:p>
            </p:txBody>
          </p:sp>
          <p:sp>
            <p:nvSpPr>
              <p:cNvPr id="10427" name="Line 11">
                <a:extLst>
                  <a:ext uri="{FF2B5EF4-FFF2-40B4-BE49-F238E27FC236}">
                    <a16:creationId xmlns:a16="http://schemas.microsoft.com/office/drawing/2014/main" id="{AEE892EB-E0B3-4B02-9A92-3DCC47890E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1" y="3094"/>
                <a:ext cx="122" cy="12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395" name="Oval 12">
              <a:extLst>
                <a:ext uri="{FF2B5EF4-FFF2-40B4-BE49-F238E27FC236}">
                  <a16:creationId xmlns:a16="http://schemas.microsoft.com/office/drawing/2014/main" id="{561D0949-E1AC-4A0D-867A-889E7D17C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50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Arial" panose="020B0604020202020204" pitchFamily="34" charset="0"/>
                  <a:sym typeface="Symbol" panose="05050102010706020507" pitchFamily="18" charset="2"/>
                </a:rPr>
                <a:t>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  <p:sp>
          <p:nvSpPr>
            <p:cNvPr id="10396" name="Line 13">
              <a:extLst>
                <a:ext uri="{FF2B5EF4-FFF2-40B4-BE49-F238E27FC236}">
                  <a16:creationId xmlns:a16="http://schemas.microsoft.com/office/drawing/2014/main" id="{0C9D0657-DB69-4AAB-83EB-50092AE73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85" y="3382"/>
              <a:ext cx="144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7" name="Oval 14">
              <a:extLst>
                <a:ext uri="{FF2B5EF4-FFF2-40B4-BE49-F238E27FC236}">
                  <a16:creationId xmlns:a16="http://schemas.microsoft.com/office/drawing/2014/main" id="{3D51DCAE-CA96-4C9F-8B47-EE12B6466F4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44" y="350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ym typeface="Symbol" panose="05050102010706020507" pitchFamily="18" charset="2"/>
                </a:rPr>
                <a:t>D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  <p:sp>
          <p:nvSpPr>
            <p:cNvPr id="10398" name="Line 15">
              <a:extLst>
                <a:ext uri="{FF2B5EF4-FFF2-40B4-BE49-F238E27FC236}">
                  <a16:creationId xmlns:a16="http://schemas.microsoft.com/office/drawing/2014/main" id="{342D6141-0E2F-4CDE-A451-4D3B40D9C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1" y="3382"/>
              <a:ext cx="122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9" name="Oval 16">
              <a:extLst>
                <a:ext uri="{FF2B5EF4-FFF2-40B4-BE49-F238E27FC236}">
                  <a16:creationId xmlns:a16="http://schemas.microsoft.com/office/drawing/2014/main" id="{B64D7615-3189-4B37-9B87-EE579D1F2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79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B</a:t>
              </a:r>
            </a:p>
          </p:txBody>
        </p:sp>
        <p:sp>
          <p:nvSpPr>
            <p:cNvPr id="10400" name="Line 17">
              <a:extLst>
                <a:ext uri="{FF2B5EF4-FFF2-40B4-BE49-F238E27FC236}">
                  <a16:creationId xmlns:a16="http://schemas.microsoft.com/office/drawing/2014/main" id="{53B48F89-ACA2-4078-8BB3-8FDB28D6E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5" y="3670"/>
              <a:ext cx="144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1" name="Oval 18">
              <a:extLst>
                <a:ext uri="{FF2B5EF4-FFF2-40B4-BE49-F238E27FC236}">
                  <a16:creationId xmlns:a16="http://schemas.microsoft.com/office/drawing/2014/main" id="{4ABCF39E-29D4-4BD4-9974-39FD8706CF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04" y="379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ym typeface="Symbol" panose="05050102010706020507" pitchFamily="18" charset="2"/>
                </a:rPr>
                <a:t>C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  <p:sp>
          <p:nvSpPr>
            <p:cNvPr id="10402" name="Line 19">
              <a:extLst>
                <a:ext uri="{FF2B5EF4-FFF2-40B4-BE49-F238E27FC236}">
                  <a16:creationId xmlns:a16="http://schemas.microsoft.com/office/drawing/2014/main" id="{3AF5704B-CB4C-4715-8F56-A81F89831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" y="3670"/>
              <a:ext cx="122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403" name="Group 20">
              <a:extLst>
                <a:ext uri="{FF2B5EF4-FFF2-40B4-BE49-F238E27FC236}">
                  <a16:creationId xmlns:a16="http://schemas.microsoft.com/office/drawing/2014/main" id="{BDD6B3BB-FF69-414B-A23A-89009DAC4E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" y="3408"/>
              <a:ext cx="220" cy="144"/>
              <a:chOff x="2352" y="3648"/>
              <a:chExt cx="288" cy="144"/>
            </a:xfrm>
          </p:grpSpPr>
          <p:sp>
            <p:nvSpPr>
              <p:cNvPr id="10419" name="Line 21">
                <a:extLst>
                  <a:ext uri="{FF2B5EF4-FFF2-40B4-BE49-F238E27FC236}">
                    <a16:creationId xmlns:a16="http://schemas.microsoft.com/office/drawing/2014/main" id="{88336D15-1611-48FC-88FD-C698748C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0" name="Line 22">
                <a:extLst>
                  <a:ext uri="{FF2B5EF4-FFF2-40B4-BE49-F238E27FC236}">
                    <a16:creationId xmlns:a16="http://schemas.microsoft.com/office/drawing/2014/main" id="{ECD27E50-FE43-4DDE-84CA-F2E005140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1" name="Oval 23">
                <a:extLst>
                  <a:ext uri="{FF2B5EF4-FFF2-40B4-BE49-F238E27FC236}">
                    <a16:creationId xmlns:a16="http://schemas.microsoft.com/office/drawing/2014/main" id="{AA10595C-5B36-41D6-BCE0-380E7D584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422" name="Oval 24">
                <a:extLst>
                  <a:ext uri="{FF2B5EF4-FFF2-40B4-BE49-F238E27FC236}">
                    <a16:creationId xmlns:a16="http://schemas.microsoft.com/office/drawing/2014/main" id="{D6C851C7-E2D8-4FD9-8BCA-07251C5EE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04" name="Group 25">
              <a:extLst>
                <a:ext uri="{FF2B5EF4-FFF2-40B4-BE49-F238E27FC236}">
                  <a16:creationId xmlns:a16="http://schemas.microsoft.com/office/drawing/2014/main" id="{CFD5997D-515C-44E3-A923-2729A0C40D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0" y="3696"/>
              <a:ext cx="220" cy="144"/>
              <a:chOff x="2352" y="3648"/>
              <a:chExt cx="288" cy="144"/>
            </a:xfrm>
          </p:grpSpPr>
          <p:sp>
            <p:nvSpPr>
              <p:cNvPr id="10415" name="Line 26">
                <a:extLst>
                  <a:ext uri="{FF2B5EF4-FFF2-40B4-BE49-F238E27FC236}">
                    <a16:creationId xmlns:a16="http://schemas.microsoft.com/office/drawing/2014/main" id="{8BBD829E-8EBD-413F-B510-2FA04F8986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6" name="Line 27">
                <a:extLst>
                  <a:ext uri="{FF2B5EF4-FFF2-40B4-BE49-F238E27FC236}">
                    <a16:creationId xmlns:a16="http://schemas.microsoft.com/office/drawing/2014/main" id="{A392A92E-B325-4109-8F3B-A62DA9CDD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7" name="Oval 28">
                <a:extLst>
                  <a:ext uri="{FF2B5EF4-FFF2-40B4-BE49-F238E27FC236}">
                    <a16:creationId xmlns:a16="http://schemas.microsoft.com/office/drawing/2014/main" id="{4FD78370-CD4B-4AB0-BBA2-0CDB6DF02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418" name="Oval 29">
                <a:extLst>
                  <a:ext uri="{FF2B5EF4-FFF2-40B4-BE49-F238E27FC236}">
                    <a16:creationId xmlns:a16="http://schemas.microsoft.com/office/drawing/2014/main" id="{F14CA31D-B412-4FA1-928C-A36FD81FF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05" name="Group 30">
              <a:extLst>
                <a:ext uri="{FF2B5EF4-FFF2-40B4-BE49-F238E27FC236}">
                  <a16:creationId xmlns:a16="http://schemas.microsoft.com/office/drawing/2014/main" id="{BAE0A910-70AF-4319-8C25-896DE21274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" y="3984"/>
              <a:ext cx="220" cy="144"/>
              <a:chOff x="2352" y="3648"/>
              <a:chExt cx="288" cy="144"/>
            </a:xfrm>
          </p:grpSpPr>
          <p:sp>
            <p:nvSpPr>
              <p:cNvPr id="10411" name="Line 31">
                <a:extLst>
                  <a:ext uri="{FF2B5EF4-FFF2-40B4-BE49-F238E27FC236}">
                    <a16:creationId xmlns:a16="http://schemas.microsoft.com/office/drawing/2014/main" id="{388811B5-18A6-450E-AA89-C1BF7205D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2" name="Line 32">
                <a:extLst>
                  <a:ext uri="{FF2B5EF4-FFF2-40B4-BE49-F238E27FC236}">
                    <a16:creationId xmlns:a16="http://schemas.microsoft.com/office/drawing/2014/main" id="{97F0F838-1167-406B-ABDD-98EEC8479B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3" name="Oval 33">
                <a:extLst>
                  <a:ext uri="{FF2B5EF4-FFF2-40B4-BE49-F238E27FC236}">
                    <a16:creationId xmlns:a16="http://schemas.microsoft.com/office/drawing/2014/main" id="{43767B0B-12BA-4F44-8E4C-B703C6D11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414" name="Oval 34">
                <a:extLst>
                  <a:ext uri="{FF2B5EF4-FFF2-40B4-BE49-F238E27FC236}">
                    <a16:creationId xmlns:a16="http://schemas.microsoft.com/office/drawing/2014/main" id="{2F3AA4C9-BABA-4119-9100-FEC08F0C6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06" name="Group 35">
              <a:extLst>
                <a:ext uri="{FF2B5EF4-FFF2-40B4-BE49-F238E27FC236}">
                  <a16:creationId xmlns:a16="http://schemas.microsoft.com/office/drawing/2014/main" id="{CA5F4863-2AC0-489C-BA96-0E45A8BD71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0" y="3984"/>
              <a:ext cx="220" cy="144"/>
              <a:chOff x="2352" y="3648"/>
              <a:chExt cx="288" cy="144"/>
            </a:xfrm>
          </p:grpSpPr>
          <p:sp>
            <p:nvSpPr>
              <p:cNvPr id="10407" name="Line 36">
                <a:extLst>
                  <a:ext uri="{FF2B5EF4-FFF2-40B4-BE49-F238E27FC236}">
                    <a16:creationId xmlns:a16="http://schemas.microsoft.com/office/drawing/2014/main" id="{9F784461-15C4-44FD-9207-E91AF2A891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08" name="Line 37">
                <a:extLst>
                  <a:ext uri="{FF2B5EF4-FFF2-40B4-BE49-F238E27FC236}">
                    <a16:creationId xmlns:a16="http://schemas.microsoft.com/office/drawing/2014/main" id="{DF3C0957-5C00-4523-BE68-11FA422FF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648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09" name="Oval 38">
                <a:extLst>
                  <a:ext uri="{FF2B5EF4-FFF2-40B4-BE49-F238E27FC236}">
                    <a16:creationId xmlns:a16="http://schemas.microsoft.com/office/drawing/2014/main" id="{EDD079EB-3743-423B-92E6-F1C29A850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410" name="Oval 39">
                <a:extLst>
                  <a:ext uri="{FF2B5EF4-FFF2-40B4-BE49-F238E27FC236}">
                    <a16:creationId xmlns:a16="http://schemas.microsoft.com/office/drawing/2014/main" id="{27FE7EC1-E617-4C2F-9E4C-3E58449A9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66608" name="Text Box 48">
            <a:extLst>
              <a:ext uri="{FF2B5EF4-FFF2-40B4-BE49-F238E27FC236}">
                <a16:creationId xmlns:a16="http://schemas.microsoft.com/office/drawing/2014/main" id="{06AD7070-ADDF-4BC6-9946-1A2028C37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47800"/>
            <a:ext cx="434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sz="2000">
                <a:sym typeface="Wingdings" panose="05000000000000000000" pitchFamily="2" charset="2"/>
              </a:rPr>
              <a:t> Constructing an Expression Tree </a:t>
            </a:r>
          </a:p>
          <a:p>
            <a:pPr eaLnBrk="1" hangingPunct="1"/>
            <a:r>
              <a:rPr lang="en-US" altLang="zh-CN" sz="2000">
                <a:sym typeface="Wingdings" panose="05000000000000000000" pitchFamily="2" charset="2"/>
              </a:rPr>
              <a:t>     (from </a:t>
            </a:r>
            <a:r>
              <a:rPr lang="en-US" altLang="zh-CN" sz="2000">
                <a:solidFill>
                  <a:schemeClr val="hlink"/>
                </a:solidFill>
                <a:sym typeface="Wingdings" panose="05000000000000000000" pitchFamily="2" charset="2"/>
              </a:rPr>
              <a:t>postfix</a:t>
            </a:r>
            <a:r>
              <a:rPr lang="en-US" altLang="zh-CN" sz="2000">
                <a:sym typeface="Wingdings" panose="05000000000000000000" pitchFamily="2" charset="2"/>
              </a:rPr>
              <a:t> expression)</a:t>
            </a:r>
            <a:endParaRPr lang="en-US" altLang="zh-CN" sz="2000"/>
          </a:p>
        </p:txBody>
      </p:sp>
      <p:grpSp>
        <p:nvGrpSpPr>
          <p:cNvPr id="8" name="Group 49">
            <a:extLst>
              <a:ext uri="{FF2B5EF4-FFF2-40B4-BE49-F238E27FC236}">
                <a16:creationId xmlns:a16="http://schemas.microsoft.com/office/drawing/2014/main" id="{35A3226C-FAB3-43B9-8CB2-EE803F785187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819400"/>
            <a:ext cx="3352800" cy="533400"/>
            <a:chOff x="1776" y="1104"/>
            <a:chExt cx="2112" cy="336"/>
          </a:xfrm>
        </p:grpSpPr>
        <p:sp>
          <p:nvSpPr>
            <p:cNvPr id="10391" name="Rectangle 50" descr="深色木质">
              <a:extLst>
                <a:ext uri="{FF2B5EF4-FFF2-40B4-BE49-F238E27FC236}">
                  <a16:creationId xmlns:a16="http://schemas.microsoft.com/office/drawing/2014/main" id="{EB36F120-2298-4CDD-ADEB-426945ADB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104"/>
              <a:ext cx="2112" cy="4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92" name="Rectangle 51" descr="深色木质">
              <a:extLst>
                <a:ext uri="{FF2B5EF4-FFF2-40B4-BE49-F238E27FC236}">
                  <a16:creationId xmlns:a16="http://schemas.microsoft.com/office/drawing/2014/main" id="{3D4257EA-50F0-4211-863B-BD88773E5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152"/>
              <a:ext cx="48" cy="24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93" name="Rectangle 52" descr="深色木质">
              <a:extLst>
                <a:ext uri="{FF2B5EF4-FFF2-40B4-BE49-F238E27FC236}">
                  <a16:creationId xmlns:a16="http://schemas.microsoft.com/office/drawing/2014/main" id="{5EDCE9A8-C74E-46BB-9AC4-D15A80621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392"/>
              <a:ext cx="2112" cy="4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6613" name="Text Box 53">
            <a:extLst>
              <a:ext uri="{FF2B5EF4-FFF2-40B4-BE49-F238E27FC236}">
                <a16:creationId xmlns:a16="http://schemas.microsoft.com/office/drawing/2014/main" id="{3C456F4C-93B6-47F6-A31B-EF562A648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098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MS Hei" pitchFamily="49" charset="-122"/>
              </a:rPr>
              <a:t>〖</a:t>
            </a:r>
            <a:r>
              <a:rPr lang="en-US" altLang="zh-CN"/>
              <a:t>Example</a:t>
            </a:r>
            <a:r>
              <a:rPr lang="en-US" altLang="zh-CN">
                <a:ea typeface="MS Hei" pitchFamily="49" charset="-122"/>
              </a:rPr>
              <a:t>〗</a:t>
            </a:r>
            <a:r>
              <a:rPr lang="en-US" altLang="zh-CN"/>
              <a:t>  </a:t>
            </a:r>
            <a:r>
              <a:rPr lang="en-US" altLang="zh-CN">
                <a:solidFill>
                  <a:srgbClr val="FF0000"/>
                </a:solidFill>
              </a:rPr>
              <a:t>( </a:t>
            </a:r>
            <a:r>
              <a:rPr lang="en-US" altLang="zh-CN" i="1">
                <a:solidFill>
                  <a:schemeClr val="hlink"/>
                </a:solidFill>
              </a:rPr>
              <a:t>a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+</a:t>
            </a:r>
            <a:r>
              <a:rPr lang="en-US" altLang="zh-CN"/>
              <a:t> </a:t>
            </a:r>
            <a:r>
              <a:rPr lang="en-US" altLang="zh-CN" i="1">
                <a:solidFill>
                  <a:schemeClr val="hlink"/>
                </a:solidFill>
              </a:rPr>
              <a:t>b </a:t>
            </a:r>
            <a:r>
              <a:rPr lang="en-US" altLang="zh-CN">
                <a:solidFill>
                  <a:srgbClr val="FF0000"/>
                </a:solidFill>
              </a:rPr>
              <a:t>) *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/>
              <a:t> </a:t>
            </a:r>
            <a:r>
              <a:rPr lang="en-US" altLang="zh-CN" i="1">
                <a:solidFill>
                  <a:schemeClr val="hlink"/>
                </a:solidFill>
              </a:rPr>
              <a:t>c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* ( </a:t>
            </a:r>
            <a:r>
              <a:rPr lang="en-US" altLang="zh-CN" i="1">
                <a:solidFill>
                  <a:schemeClr val="hlink"/>
                </a:solidFill>
              </a:rPr>
              <a:t>d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+</a:t>
            </a:r>
            <a:r>
              <a:rPr lang="en-US" altLang="zh-CN"/>
              <a:t> </a:t>
            </a:r>
            <a:r>
              <a:rPr lang="en-US" altLang="zh-CN" i="1">
                <a:solidFill>
                  <a:schemeClr val="hlink"/>
                </a:solidFill>
              </a:rPr>
              <a:t>e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) )</a:t>
            </a:r>
            <a:r>
              <a:rPr lang="en-US" altLang="zh-CN"/>
              <a:t> = </a:t>
            </a:r>
          </a:p>
        </p:txBody>
      </p:sp>
      <p:sp>
        <p:nvSpPr>
          <p:cNvPr id="66614" name="Text Box 54">
            <a:extLst>
              <a:ext uri="{FF2B5EF4-FFF2-40B4-BE49-F238E27FC236}">
                <a16:creationId xmlns:a16="http://schemas.microsoft.com/office/drawing/2014/main" id="{F54F3306-4643-473E-8BBC-F2098A6E2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098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chemeClr val="hlink"/>
                </a:solidFill>
                <a:ea typeface="MS Hei" pitchFamily="49" charset="-122"/>
              </a:rPr>
              <a:t>a b</a:t>
            </a:r>
            <a:r>
              <a:rPr lang="en-US" altLang="zh-CN">
                <a:ea typeface="MS Hei" pitchFamily="49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MS Hei" pitchFamily="49" charset="-122"/>
              </a:rPr>
              <a:t>+</a:t>
            </a:r>
            <a:r>
              <a:rPr lang="en-US" altLang="zh-CN">
                <a:ea typeface="MS Hei" pitchFamily="49" charset="-122"/>
              </a:rPr>
              <a:t> </a:t>
            </a:r>
            <a:r>
              <a:rPr lang="en-US" altLang="zh-CN" i="1">
                <a:solidFill>
                  <a:schemeClr val="hlink"/>
                </a:solidFill>
                <a:ea typeface="MS Hei" pitchFamily="49" charset="-122"/>
              </a:rPr>
              <a:t>c d e</a:t>
            </a:r>
            <a:r>
              <a:rPr lang="en-US" altLang="zh-CN">
                <a:ea typeface="MS Hei" pitchFamily="49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MS Hei" pitchFamily="49" charset="-122"/>
              </a:rPr>
              <a:t>+ * * 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9" name="Group 55">
            <a:extLst>
              <a:ext uri="{FF2B5EF4-FFF2-40B4-BE49-F238E27FC236}">
                <a16:creationId xmlns:a16="http://schemas.microsoft.com/office/drawing/2014/main" id="{3BA593F8-AF80-4F50-83CB-065EDEED3241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895600"/>
            <a:ext cx="609600" cy="1524000"/>
            <a:chOff x="1824" y="1152"/>
            <a:chExt cx="384" cy="960"/>
          </a:xfrm>
        </p:grpSpPr>
        <p:sp>
          <p:nvSpPr>
            <p:cNvPr id="10388" name="Rectangle 56" descr="白色大理石">
              <a:extLst>
                <a:ext uri="{FF2B5EF4-FFF2-40B4-BE49-F238E27FC236}">
                  <a16:creationId xmlns:a16="http://schemas.microsoft.com/office/drawing/2014/main" id="{CDBDB3E2-DC3C-47C8-BA5F-253FA8FC5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152"/>
              <a:ext cx="384" cy="24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89" name="Line 57">
              <a:extLst>
                <a:ext uri="{FF2B5EF4-FFF2-40B4-BE49-F238E27FC236}">
                  <a16:creationId xmlns:a16="http://schemas.microsoft.com/office/drawing/2014/main" id="{01F3E411-2C7A-486A-BC14-C138AE3B5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248"/>
              <a:ext cx="0" cy="57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90" name="Oval 58" descr="再生纸">
              <a:extLst>
                <a:ext uri="{FF2B5EF4-FFF2-40B4-BE49-F238E27FC236}">
                  <a16:creationId xmlns:a16="http://schemas.microsoft.com/office/drawing/2014/main" id="{0256E312-C0B5-4551-BC40-7F611F9BC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8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hlink"/>
                  </a:solidFill>
                </a:rPr>
                <a:t>a</a:t>
              </a:r>
            </a:p>
          </p:txBody>
        </p:sp>
      </p:grpSp>
      <p:grpSp>
        <p:nvGrpSpPr>
          <p:cNvPr id="10" name="Group 59">
            <a:extLst>
              <a:ext uri="{FF2B5EF4-FFF2-40B4-BE49-F238E27FC236}">
                <a16:creationId xmlns:a16="http://schemas.microsoft.com/office/drawing/2014/main" id="{337B68DF-0E5D-4F35-BF52-D0BCEBC3F67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895600"/>
            <a:ext cx="609600" cy="1524000"/>
            <a:chOff x="1824" y="1152"/>
            <a:chExt cx="384" cy="960"/>
          </a:xfrm>
        </p:grpSpPr>
        <p:sp>
          <p:nvSpPr>
            <p:cNvPr id="10385" name="Rectangle 60" descr="白色大理石">
              <a:extLst>
                <a:ext uri="{FF2B5EF4-FFF2-40B4-BE49-F238E27FC236}">
                  <a16:creationId xmlns:a16="http://schemas.microsoft.com/office/drawing/2014/main" id="{72DA6B0F-75EF-4A63-BC78-A7A460560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152"/>
              <a:ext cx="384" cy="24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86" name="Line 61">
              <a:extLst>
                <a:ext uri="{FF2B5EF4-FFF2-40B4-BE49-F238E27FC236}">
                  <a16:creationId xmlns:a16="http://schemas.microsoft.com/office/drawing/2014/main" id="{3FA06D6E-C78D-4013-9D01-1BDD151EF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248"/>
              <a:ext cx="0" cy="57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87" name="Oval 62" descr="再生纸">
              <a:extLst>
                <a:ext uri="{FF2B5EF4-FFF2-40B4-BE49-F238E27FC236}">
                  <a16:creationId xmlns:a16="http://schemas.microsoft.com/office/drawing/2014/main" id="{6764CF5C-7323-4C30-A08F-CFE3ACE72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8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hlink"/>
                  </a:solidFill>
                </a:rPr>
                <a:t>b</a:t>
              </a:r>
            </a:p>
          </p:txBody>
        </p:sp>
      </p:grpSp>
      <p:sp>
        <p:nvSpPr>
          <p:cNvPr id="66623" name="Rectangle 63">
            <a:extLst>
              <a:ext uri="{FF2B5EF4-FFF2-40B4-BE49-F238E27FC236}">
                <a16:creationId xmlns:a16="http://schemas.microsoft.com/office/drawing/2014/main" id="{95196AD6-B912-4D34-9398-7FFA13E9C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352800"/>
            <a:ext cx="12192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1" name="Group 64">
            <a:extLst>
              <a:ext uri="{FF2B5EF4-FFF2-40B4-BE49-F238E27FC236}">
                <a16:creationId xmlns:a16="http://schemas.microsoft.com/office/drawing/2014/main" id="{563BC9AE-495C-4F91-B460-5E53075C4D42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819400"/>
            <a:ext cx="3352800" cy="533400"/>
            <a:chOff x="1776" y="1104"/>
            <a:chExt cx="2112" cy="336"/>
          </a:xfrm>
        </p:grpSpPr>
        <p:sp>
          <p:nvSpPr>
            <p:cNvPr id="10380" name="Rectangle 65">
              <a:extLst>
                <a:ext uri="{FF2B5EF4-FFF2-40B4-BE49-F238E27FC236}">
                  <a16:creationId xmlns:a16="http://schemas.microsoft.com/office/drawing/2014/main" id="{4B407168-2CED-4B21-8B39-3613968FD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152"/>
              <a:ext cx="2064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381" name="Group 66">
              <a:extLst>
                <a:ext uri="{FF2B5EF4-FFF2-40B4-BE49-F238E27FC236}">
                  <a16:creationId xmlns:a16="http://schemas.microsoft.com/office/drawing/2014/main" id="{9B565AB1-97C9-47B1-8F5E-F5EE596C5E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104"/>
              <a:ext cx="2112" cy="336"/>
              <a:chOff x="1776" y="1104"/>
              <a:chExt cx="2112" cy="336"/>
            </a:xfrm>
          </p:grpSpPr>
          <p:sp>
            <p:nvSpPr>
              <p:cNvPr id="10382" name="Rectangle 67" descr="深色木质">
                <a:extLst>
                  <a:ext uri="{FF2B5EF4-FFF2-40B4-BE49-F238E27FC236}">
                    <a16:creationId xmlns:a16="http://schemas.microsoft.com/office/drawing/2014/main" id="{479F3F20-26AC-41C9-8544-1B5C063E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104"/>
                <a:ext cx="2112" cy="48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83" name="Rectangle 68" descr="深色木质">
                <a:extLst>
                  <a:ext uri="{FF2B5EF4-FFF2-40B4-BE49-F238E27FC236}">
                    <a16:creationId xmlns:a16="http://schemas.microsoft.com/office/drawing/2014/main" id="{EC703687-92FB-4452-9A1A-22C61C5A5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152"/>
                <a:ext cx="48" cy="24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84" name="Rectangle 69" descr="深色木质">
                <a:extLst>
                  <a:ext uri="{FF2B5EF4-FFF2-40B4-BE49-F238E27FC236}">
                    <a16:creationId xmlns:a16="http://schemas.microsoft.com/office/drawing/2014/main" id="{8C35BCD9-525D-46AB-BE3A-8AF82E367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392"/>
                <a:ext cx="2112" cy="48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13" name="Group 70">
            <a:extLst>
              <a:ext uri="{FF2B5EF4-FFF2-40B4-BE49-F238E27FC236}">
                <a16:creationId xmlns:a16="http://schemas.microsoft.com/office/drawing/2014/main" id="{BE8A4E66-D0D7-4B20-B8F8-359EFCDDB31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648200"/>
            <a:ext cx="1600200" cy="457200"/>
            <a:chOff x="816" y="2256"/>
            <a:chExt cx="1008" cy="288"/>
          </a:xfrm>
        </p:grpSpPr>
        <p:grpSp>
          <p:nvGrpSpPr>
            <p:cNvPr id="10376" name="Group 71">
              <a:extLst>
                <a:ext uri="{FF2B5EF4-FFF2-40B4-BE49-F238E27FC236}">
                  <a16:creationId xmlns:a16="http://schemas.microsoft.com/office/drawing/2014/main" id="{013BCE93-FC0E-472B-985A-A53B6B5973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256"/>
              <a:ext cx="720" cy="288"/>
              <a:chOff x="1152" y="1824"/>
              <a:chExt cx="720" cy="288"/>
            </a:xfrm>
          </p:grpSpPr>
          <p:sp>
            <p:nvSpPr>
              <p:cNvPr id="10378" name="Rectangle 72" descr="再生纸">
                <a:extLst>
                  <a:ext uri="{FF2B5EF4-FFF2-40B4-BE49-F238E27FC236}">
                    <a16:creationId xmlns:a16="http://schemas.microsoft.com/office/drawing/2014/main" id="{D0B587B2-A3BE-4A20-9768-6B236EA71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82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8000"/>
                    </a:solidFill>
                  </a:rPr>
                  <a:t>T</a:t>
                </a:r>
                <a:r>
                  <a:rPr lang="en-US" altLang="zh-CN" baseline="-25000">
                    <a:solidFill>
                      <a:srgbClr val="008000"/>
                    </a:solidFill>
                  </a:rPr>
                  <a:t>2</a:t>
                </a:r>
              </a:p>
            </p:txBody>
          </p:sp>
          <p:sp>
            <p:nvSpPr>
              <p:cNvPr id="10379" name="Line 73">
                <a:extLst>
                  <a:ext uri="{FF2B5EF4-FFF2-40B4-BE49-F238E27FC236}">
                    <a16:creationId xmlns:a16="http://schemas.microsoft.com/office/drawing/2014/main" id="{DFCD2367-9AD4-49F1-A013-41918EF8B0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0" y="1968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0377" name="Oval 74" descr="再生纸">
              <a:extLst>
                <a:ext uri="{FF2B5EF4-FFF2-40B4-BE49-F238E27FC236}">
                  <a16:creationId xmlns:a16="http://schemas.microsoft.com/office/drawing/2014/main" id="{A8641E9A-BD55-4859-B68B-E6D6D0A03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2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hlink"/>
                  </a:solidFill>
                </a:rPr>
                <a:t>a</a:t>
              </a:r>
            </a:p>
          </p:txBody>
        </p:sp>
      </p:grpSp>
      <p:grpSp>
        <p:nvGrpSpPr>
          <p:cNvPr id="15" name="Group 75">
            <a:extLst>
              <a:ext uri="{FF2B5EF4-FFF2-40B4-BE49-F238E27FC236}">
                <a16:creationId xmlns:a16="http://schemas.microsoft.com/office/drawing/2014/main" id="{87B17A2F-952C-4E30-B9F2-B2D245CF0F1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648200"/>
            <a:ext cx="1676400" cy="457200"/>
            <a:chOff x="2208" y="2256"/>
            <a:chExt cx="1056" cy="288"/>
          </a:xfrm>
        </p:grpSpPr>
        <p:grpSp>
          <p:nvGrpSpPr>
            <p:cNvPr id="10372" name="Group 76">
              <a:extLst>
                <a:ext uri="{FF2B5EF4-FFF2-40B4-BE49-F238E27FC236}">
                  <a16:creationId xmlns:a16="http://schemas.microsoft.com/office/drawing/2014/main" id="{1111FCD3-F0D6-4CE5-9628-391E7A69AA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256"/>
              <a:ext cx="768" cy="288"/>
              <a:chOff x="2544" y="1824"/>
              <a:chExt cx="768" cy="288"/>
            </a:xfrm>
          </p:grpSpPr>
          <p:sp>
            <p:nvSpPr>
              <p:cNvPr id="10374" name="Rectangle 77" descr="再生纸">
                <a:extLst>
                  <a:ext uri="{FF2B5EF4-FFF2-40B4-BE49-F238E27FC236}">
                    <a16:creationId xmlns:a16="http://schemas.microsoft.com/office/drawing/2014/main" id="{FD31CAC9-0D97-4C8A-8983-73A1A354C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82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olidFill>
                      <a:srgbClr val="008000"/>
                    </a:solidFill>
                  </a:rPr>
                  <a:t>T</a:t>
                </a:r>
                <a:r>
                  <a:rPr lang="en-US" altLang="zh-CN" baseline="-25000">
                    <a:solidFill>
                      <a:srgbClr val="008000"/>
                    </a:solidFill>
                  </a:rPr>
                  <a:t>1</a:t>
                </a:r>
              </a:p>
            </p:txBody>
          </p:sp>
          <p:sp>
            <p:nvSpPr>
              <p:cNvPr id="10375" name="Line 78">
                <a:extLst>
                  <a:ext uri="{FF2B5EF4-FFF2-40B4-BE49-F238E27FC236}">
                    <a16:creationId xmlns:a16="http://schemas.microsoft.com/office/drawing/2014/main" id="{53CD4AAD-D899-460E-B76B-D30FDFDAD9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4" y="1968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0373" name="Oval 79" descr="再生纸">
              <a:extLst>
                <a:ext uri="{FF2B5EF4-FFF2-40B4-BE49-F238E27FC236}">
                  <a16:creationId xmlns:a16="http://schemas.microsoft.com/office/drawing/2014/main" id="{1386A264-9497-4A80-8C7D-D35B3D432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2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hlink"/>
                  </a:solidFill>
                </a:rPr>
                <a:t>b</a:t>
              </a:r>
            </a:p>
          </p:txBody>
        </p:sp>
      </p:grpSp>
      <p:grpSp>
        <p:nvGrpSpPr>
          <p:cNvPr id="17" name="Group 80">
            <a:extLst>
              <a:ext uri="{FF2B5EF4-FFF2-40B4-BE49-F238E27FC236}">
                <a16:creationId xmlns:a16="http://schemas.microsoft.com/office/drawing/2014/main" id="{B3C69464-1A34-4E12-B367-F68C229C20D9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895600"/>
            <a:ext cx="609600" cy="1524000"/>
            <a:chOff x="1824" y="1152"/>
            <a:chExt cx="384" cy="960"/>
          </a:xfrm>
        </p:grpSpPr>
        <p:sp>
          <p:nvSpPr>
            <p:cNvPr id="10369" name="Rectangle 81" descr="白色大理石">
              <a:extLst>
                <a:ext uri="{FF2B5EF4-FFF2-40B4-BE49-F238E27FC236}">
                  <a16:creationId xmlns:a16="http://schemas.microsoft.com/office/drawing/2014/main" id="{D1353478-5DDA-46BA-A15D-9FF1FD76B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152"/>
              <a:ext cx="384" cy="24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70" name="Line 82">
              <a:extLst>
                <a:ext uri="{FF2B5EF4-FFF2-40B4-BE49-F238E27FC236}">
                  <a16:creationId xmlns:a16="http://schemas.microsoft.com/office/drawing/2014/main" id="{5D81743F-9B8A-48F3-813A-50099CB8E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248"/>
              <a:ext cx="0" cy="57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71" name="Oval 83" descr="再生纸">
              <a:extLst>
                <a:ext uri="{FF2B5EF4-FFF2-40B4-BE49-F238E27FC236}">
                  <a16:creationId xmlns:a16="http://schemas.microsoft.com/office/drawing/2014/main" id="{860216A3-9CCD-4735-9D51-03BDD5CC2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8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</p:grpSp>
      <p:grpSp>
        <p:nvGrpSpPr>
          <p:cNvPr id="18" name="Group 84">
            <a:extLst>
              <a:ext uri="{FF2B5EF4-FFF2-40B4-BE49-F238E27FC236}">
                <a16:creationId xmlns:a16="http://schemas.microsoft.com/office/drawing/2014/main" id="{AAAF3AC7-D5EA-4C66-9094-8F1A663C7EEB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343400"/>
            <a:ext cx="914400" cy="304800"/>
            <a:chOff x="1728" y="2064"/>
            <a:chExt cx="576" cy="192"/>
          </a:xfrm>
        </p:grpSpPr>
        <p:sp>
          <p:nvSpPr>
            <p:cNvPr id="10367" name="Line 85">
              <a:extLst>
                <a:ext uri="{FF2B5EF4-FFF2-40B4-BE49-F238E27FC236}">
                  <a16:creationId xmlns:a16="http://schemas.microsoft.com/office/drawing/2014/main" id="{7AF19432-DF69-4BCF-AAC3-D447C22FE3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2064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68" name="Line 86">
              <a:extLst>
                <a:ext uri="{FF2B5EF4-FFF2-40B4-BE49-F238E27FC236}">
                  <a16:creationId xmlns:a16="http://schemas.microsoft.com/office/drawing/2014/main" id="{27B665F7-E4ED-4CF8-AE5D-6B9709CC6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064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9" name="Group 87">
            <a:extLst>
              <a:ext uri="{FF2B5EF4-FFF2-40B4-BE49-F238E27FC236}">
                <a16:creationId xmlns:a16="http://schemas.microsoft.com/office/drawing/2014/main" id="{A9B5A2F9-ADCA-4FA1-82E5-8753D7809D4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895600"/>
            <a:ext cx="2286000" cy="1524000"/>
            <a:chOff x="3600" y="1104"/>
            <a:chExt cx="1440" cy="960"/>
          </a:xfrm>
        </p:grpSpPr>
        <p:grpSp>
          <p:nvGrpSpPr>
            <p:cNvPr id="10355" name="Group 88">
              <a:extLst>
                <a:ext uri="{FF2B5EF4-FFF2-40B4-BE49-F238E27FC236}">
                  <a16:creationId xmlns:a16="http://schemas.microsoft.com/office/drawing/2014/main" id="{01833DB0-739C-41D8-A87C-0E5584CB2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104"/>
              <a:ext cx="672" cy="960"/>
              <a:chOff x="3264" y="1152"/>
              <a:chExt cx="672" cy="960"/>
            </a:xfrm>
          </p:grpSpPr>
          <p:sp>
            <p:nvSpPr>
              <p:cNvPr id="10364" name="Rectangle 89" descr="白色大理石">
                <a:extLst>
                  <a:ext uri="{FF2B5EF4-FFF2-40B4-BE49-F238E27FC236}">
                    <a16:creationId xmlns:a16="http://schemas.microsoft.com/office/drawing/2014/main" id="{701196EE-BFD4-4365-9BEE-ACD9FFAD6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152"/>
                <a:ext cx="384" cy="24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65" name="Oval 90" descr="再生纸">
                <a:extLst>
                  <a:ext uri="{FF2B5EF4-FFF2-40B4-BE49-F238E27FC236}">
                    <a16:creationId xmlns:a16="http://schemas.microsoft.com/office/drawing/2014/main" id="{75C70366-E756-4C2C-B3A0-6017C8ED6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824"/>
                <a:ext cx="288" cy="28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10800" rIns="90000" bIns="46800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solidFill>
                      <a:schemeClr val="hlink"/>
                    </a:solidFill>
                  </a:rPr>
                  <a:t>c</a:t>
                </a:r>
              </a:p>
            </p:txBody>
          </p:sp>
          <p:sp>
            <p:nvSpPr>
              <p:cNvPr id="10366" name="Line 91">
                <a:extLst>
                  <a:ext uri="{FF2B5EF4-FFF2-40B4-BE49-F238E27FC236}">
                    <a16:creationId xmlns:a16="http://schemas.microsoft.com/office/drawing/2014/main" id="{1EE59EE0-BD5A-46AB-AD26-AAF02338FE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248"/>
                <a:ext cx="288" cy="5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0356" name="Group 92">
              <a:extLst>
                <a:ext uri="{FF2B5EF4-FFF2-40B4-BE49-F238E27FC236}">
                  <a16:creationId xmlns:a16="http://schemas.microsoft.com/office/drawing/2014/main" id="{F8FAF3B3-5E05-4495-A1D6-6B9B426265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1104"/>
              <a:ext cx="672" cy="960"/>
              <a:chOff x="3264" y="1152"/>
              <a:chExt cx="672" cy="960"/>
            </a:xfrm>
          </p:grpSpPr>
          <p:sp>
            <p:nvSpPr>
              <p:cNvPr id="10361" name="Rectangle 93" descr="白色大理石">
                <a:extLst>
                  <a:ext uri="{FF2B5EF4-FFF2-40B4-BE49-F238E27FC236}">
                    <a16:creationId xmlns:a16="http://schemas.microsoft.com/office/drawing/2014/main" id="{26326E8E-FD94-4288-96C9-C29116637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152"/>
                <a:ext cx="384" cy="24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62" name="Oval 94" descr="再生纸">
                <a:extLst>
                  <a:ext uri="{FF2B5EF4-FFF2-40B4-BE49-F238E27FC236}">
                    <a16:creationId xmlns:a16="http://schemas.microsoft.com/office/drawing/2014/main" id="{8C06173E-AF72-4492-B94C-099EA6732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824"/>
                <a:ext cx="288" cy="28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10800" rIns="90000" bIns="46800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solidFill>
                      <a:schemeClr val="hlink"/>
                    </a:solidFill>
                  </a:rPr>
                  <a:t>d</a:t>
                </a:r>
              </a:p>
            </p:txBody>
          </p:sp>
          <p:sp>
            <p:nvSpPr>
              <p:cNvPr id="10363" name="Line 95">
                <a:extLst>
                  <a:ext uri="{FF2B5EF4-FFF2-40B4-BE49-F238E27FC236}">
                    <a16:creationId xmlns:a16="http://schemas.microsoft.com/office/drawing/2014/main" id="{A808ED27-6AF1-468B-8A4C-DCDA4D1F4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248"/>
                <a:ext cx="288" cy="5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0357" name="Group 96">
              <a:extLst>
                <a:ext uri="{FF2B5EF4-FFF2-40B4-BE49-F238E27FC236}">
                  <a16:creationId xmlns:a16="http://schemas.microsoft.com/office/drawing/2014/main" id="{2689802A-6977-4E3D-BDD0-AEE3488062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104"/>
              <a:ext cx="672" cy="960"/>
              <a:chOff x="3264" y="1152"/>
              <a:chExt cx="672" cy="960"/>
            </a:xfrm>
          </p:grpSpPr>
          <p:sp>
            <p:nvSpPr>
              <p:cNvPr id="10358" name="Rectangle 97" descr="白色大理石">
                <a:extLst>
                  <a:ext uri="{FF2B5EF4-FFF2-40B4-BE49-F238E27FC236}">
                    <a16:creationId xmlns:a16="http://schemas.microsoft.com/office/drawing/2014/main" id="{A442C6B1-8204-45F0-BB39-CBD1F8474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152"/>
                <a:ext cx="384" cy="24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59" name="Oval 98" descr="再生纸">
                <a:extLst>
                  <a:ext uri="{FF2B5EF4-FFF2-40B4-BE49-F238E27FC236}">
                    <a16:creationId xmlns:a16="http://schemas.microsoft.com/office/drawing/2014/main" id="{28A05010-171E-4C7A-AC54-9BE261D2C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824"/>
                <a:ext cx="288" cy="28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10800" rIns="90000" bIns="46800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solidFill>
                      <a:schemeClr val="hlink"/>
                    </a:solidFill>
                  </a:rPr>
                  <a:t>e</a:t>
                </a:r>
              </a:p>
            </p:txBody>
          </p:sp>
          <p:sp>
            <p:nvSpPr>
              <p:cNvPr id="10360" name="Line 99">
                <a:extLst>
                  <a:ext uri="{FF2B5EF4-FFF2-40B4-BE49-F238E27FC236}">
                    <a16:creationId xmlns:a16="http://schemas.microsoft.com/office/drawing/2014/main" id="{E6E6AE65-2236-4B83-B493-8D5E3A998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248"/>
                <a:ext cx="288" cy="5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3" name="Group 100">
            <a:extLst>
              <a:ext uri="{FF2B5EF4-FFF2-40B4-BE49-F238E27FC236}">
                <a16:creationId xmlns:a16="http://schemas.microsoft.com/office/drawing/2014/main" id="{6C923ABC-92BB-4F14-96B7-AF27015044F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895600"/>
            <a:ext cx="1066800" cy="1524000"/>
            <a:chOff x="3264" y="1152"/>
            <a:chExt cx="672" cy="960"/>
          </a:xfrm>
        </p:grpSpPr>
        <p:sp>
          <p:nvSpPr>
            <p:cNvPr id="10352" name="Rectangle 101" descr="白色大理石">
              <a:extLst>
                <a:ext uri="{FF2B5EF4-FFF2-40B4-BE49-F238E27FC236}">
                  <a16:creationId xmlns:a16="http://schemas.microsoft.com/office/drawing/2014/main" id="{7729FF8F-35BD-4FD1-B2B5-C7A6F7507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152"/>
              <a:ext cx="384" cy="24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53" name="Oval 102" descr="再生纸">
              <a:extLst>
                <a:ext uri="{FF2B5EF4-FFF2-40B4-BE49-F238E27FC236}">
                  <a16:creationId xmlns:a16="http://schemas.microsoft.com/office/drawing/2014/main" id="{0AB3D78A-780F-4636-B270-7D4A5D80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8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10354" name="Line 103">
              <a:extLst>
                <a:ext uri="{FF2B5EF4-FFF2-40B4-BE49-F238E27FC236}">
                  <a16:creationId xmlns:a16="http://schemas.microsoft.com/office/drawing/2014/main" id="{1896328D-0986-4818-9052-07C904FD7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48"/>
              <a:ext cx="288" cy="57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4" name="Group 104">
            <a:extLst>
              <a:ext uri="{FF2B5EF4-FFF2-40B4-BE49-F238E27FC236}">
                <a16:creationId xmlns:a16="http://schemas.microsoft.com/office/drawing/2014/main" id="{09E05E03-0F18-494D-8D8C-EDCE0B095EBA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1676400" cy="1524000"/>
            <a:chOff x="3360" y="1152"/>
            <a:chExt cx="1056" cy="960"/>
          </a:xfrm>
        </p:grpSpPr>
        <p:sp>
          <p:nvSpPr>
            <p:cNvPr id="10349" name="Rectangle 105" descr="白色大理石">
              <a:extLst>
                <a:ext uri="{FF2B5EF4-FFF2-40B4-BE49-F238E27FC236}">
                  <a16:creationId xmlns:a16="http://schemas.microsoft.com/office/drawing/2014/main" id="{78EB0E2A-E448-4F69-B713-7C77F5BC4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152"/>
              <a:ext cx="384" cy="24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50" name="Oval 106" descr="再生纸">
              <a:extLst>
                <a:ext uri="{FF2B5EF4-FFF2-40B4-BE49-F238E27FC236}">
                  <a16:creationId xmlns:a16="http://schemas.microsoft.com/office/drawing/2014/main" id="{612D9D66-90BC-4707-9A4A-CBBFD2169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8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0351" name="Line 107">
              <a:extLst>
                <a:ext uri="{FF2B5EF4-FFF2-40B4-BE49-F238E27FC236}">
                  <a16:creationId xmlns:a16="http://schemas.microsoft.com/office/drawing/2014/main" id="{F1A0EE6F-44FB-4C50-A66E-F667E6BB8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248"/>
              <a:ext cx="672" cy="57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5" name="Group 108">
            <a:extLst>
              <a:ext uri="{FF2B5EF4-FFF2-40B4-BE49-F238E27FC236}">
                <a16:creationId xmlns:a16="http://schemas.microsoft.com/office/drawing/2014/main" id="{F3932EE9-E601-4347-B1F8-D4AE5C0FDB97}"/>
              </a:ext>
            </a:extLst>
          </p:cNvPr>
          <p:cNvGrpSpPr>
            <a:grpSpLocks/>
          </p:cNvGrpSpPr>
          <p:nvPr/>
        </p:nvGrpSpPr>
        <p:grpSpPr bwMode="auto">
          <a:xfrm>
            <a:off x="1204913" y="4646613"/>
            <a:ext cx="3844925" cy="457200"/>
            <a:chOff x="816" y="3615"/>
            <a:chExt cx="2422" cy="288"/>
          </a:xfrm>
        </p:grpSpPr>
        <p:sp>
          <p:nvSpPr>
            <p:cNvPr id="10347" name="Rectangle 109">
              <a:extLst>
                <a:ext uri="{FF2B5EF4-FFF2-40B4-BE49-F238E27FC236}">
                  <a16:creationId xmlns:a16="http://schemas.microsoft.com/office/drawing/2014/main" id="{44B0B4F8-B84E-4B38-8326-9A5E9204E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615"/>
              <a:ext cx="72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8" name="Rectangle 110">
              <a:extLst>
                <a:ext uri="{FF2B5EF4-FFF2-40B4-BE49-F238E27FC236}">
                  <a16:creationId xmlns:a16="http://schemas.microsoft.com/office/drawing/2014/main" id="{54F6DDF8-56FC-43CB-B00D-0352327D6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3615"/>
              <a:ext cx="72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6" name="Group 111">
            <a:extLst>
              <a:ext uri="{FF2B5EF4-FFF2-40B4-BE49-F238E27FC236}">
                <a16:creationId xmlns:a16="http://schemas.microsoft.com/office/drawing/2014/main" id="{4C813D82-9154-4C94-8538-18D6E367CA0B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648200"/>
            <a:ext cx="3276600" cy="1219200"/>
            <a:chOff x="2544" y="2256"/>
            <a:chExt cx="2064" cy="768"/>
          </a:xfrm>
        </p:grpSpPr>
        <p:sp>
          <p:nvSpPr>
            <p:cNvPr id="10341" name="Rectangle 112" descr="再生纸">
              <a:extLst>
                <a:ext uri="{FF2B5EF4-FFF2-40B4-BE49-F238E27FC236}">
                  <a16:creationId xmlns:a16="http://schemas.microsoft.com/office/drawing/2014/main" id="{9E376364-E045-4471-8BA0-810A4F1EC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68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8000"/>
                  </a:solidFill>
                </a:rPr>
                <a:t>T</a:t>
              </a:r>
              <a:r>
                <a:rPr lang="en-US" altLang="zh-CN" baseline="-25000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10342" name="Line 113">
              <a:extLst>
                <a:ext uri="{FF2B5EF4-FFF2-40B4-BE49-F238E27FC236}">
                  <a16:creationId xmlns:a16="http://schemas.microsoft.com/office/drawing/2014/main" id="{27B84CC5-D2B4-41F8-A247-CBF666543C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36" y="2544"/>
              <a:ext cx="336" cy="24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43" name="Rectangle 114" descr="再生纸">
              <a:extLst>
                <a:ext uri="{FF2B5EF4-FFF2-40B4-BE49-F238E27FC236}">
                  <a16:creationId xmlns:a16="http://schemas.microsoft.com/office/drawing/2014/main" id="{8801AD7E-6E08-4AC7-8D9E-96F768B21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7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8000"/>
                  </a:solidFill>
                </a:rPr>
                <a:t>T</a:t>
              </a:r>
              <a:r>
                <a:rPr lang="en-US" altLang="zh-CN" baseline="-25000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10344" name="Line 115">
              <a:extLst>
                <a:ext uri="{FF2B5EF4-FFF2-40B4-BE49-F238E27FC236}">
                  <a16:creationId xmlns:a16="http://schemas.microsoft.com/office/drawing/2014/main" id="{C06B6B83-0F3D-4B2E-A30A-6F8376EF5C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2544"/>
              <a:ext cx="336" cy="28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45" name="Oval 116" descr="再生纸">
              <a:extLst>
                <a:ext uri="{FF2B5EF4-FFF2-40B4-BE49-F238E27FC236}">
                  <a16:creationId xmlns:a16="http://schemas.microsoft.com/office/drawing/2014/main" id="{CE8874A3-92A7-4264-9E3B-C31833EEF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2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10346" name="Oval 117" descr="再生纸">
              <a:extLst>
                <a:ext uri="{FF2B5EF4-FFF2-40B4-BE49-F238E27FC236}">
                  <a16:creationId xmlns:a16="http://schemas.microsoft.com/office/drawing/2014/main" id="{420036FD-C3A3-4AF8-9865-3C6B7FA75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2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hlink"/>
                  </a:solidFill>
                </a:rPr>
                <a:t>e</a:t>
              </a:r>
            </a:p>
          </p:txBody>
        </p:sp>
      </p:grpSp>
      <p:grpSp>
        <p:nvGrpSpPr>
          <p:cNvPr id="27" name="Group 118">
            <a:extLst>
              <a:ext uri="{FF2B5EF4-FFF2-40B4-BE49-F238E27FC236}">
                <a16:creationId xmlns:a16="http://schemas.microsoft.com/office/drawing/2014/main" id="{F53E5A7A-EB9C-4215-A941-51C50C14BD98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343400"/>
            <a:ext cx="838200" cy="304800"/>
            <a:chOff x="3264" y="2064"/>
            <a:chExt cx="528" cy="192"/>
          </a:xfrm>
        </p:grpSpPr>
        <p:sp>
          <p:nvSpPr>
            <p:cNvPr id="10339" name="Line 119">
              <a:extLst>
                <a:ext uri="{FF2B5EF4-FFF2-40B4-BE49-F238E27FC236}">
                  <a16:creationId xmlns:a16="http://schemas.microsoft.com/office/drawing/2014/main" id="{E1406305-5DE4-4F7D-A8C9-FB235D0745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06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40" name="Line 120">
              <a:extLst>
                <a:ext uri="{FF2B5EF4-FFF2-40B4-BE49-F238E27FC236}">
                  <a16:creationId xmlns:a16="http://schemas.microsoft.com/office/drawing/2014/main" id="{7F9F53AA-857F-4F9B-824C-E63C04581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064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8" name="Group 121">
            <a:extLst>
              <a:ext uri="{FF2B5EF4-FFF2-40B4-BE49-F238E27FC236}">
                <a16:creationId xmlns:a16="http://schemas.microsoft.com/office/drawing/2014/main" id="{97AD7469-8864-420A-A353-6F649BA6D78C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5103813"/>
            <a:ext cx="3124200" cy="762000"/>
            <a:chOff x="2544" y="3450"/>
            <a:chExt cx="1968" cy="480"/>
          </a:xfrm>
        </p:grpSpPr>
        <p:sp>
          <p:nvSpPr>
            <p:cNvPr id="10337" name="Rectangle 122">
              <a:extLst>
                <a:ext uri="{FF2B5EF4-FFF2-40B4-BE49-F238E27FC236}">
                  <a16:creationId xmlns:a16="http://schemas.microsoft.com/office/drawing/2014/main" id="{B6751F90-D7E4-460E-AD32-8C0BF4476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450"/>
              <a:ext cx="57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38" name="Rectangle 123">
              <a:extLst>
                <a:ext uri="{FF2B5EF4-FFF2-40B4-BE49-F238E27FC236}">
                  <a16:creationId xmlns:a16="http://schemas.microsoft.com/office/drawing/2014/main" id="{1D7BC111-92D2-442D-BAA1-6ADD4609C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450"/>
              <a:ext cx="576" cy="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9" name="Group 124">
            <a:extLst>
              <a:ext uri="{FF2B5EF4-FFF2-40B4-BE49-F238E27FC236}">
                <a16:creationId xmlns:a16="http://schemas.microsoft.com/office/drawing/2014/main" id="{12916556-219D-4152-BD9D-8B14644C527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743200"/>
            <a:ext cx="4038600" cy="2438400"/>
            <a:chOff x="1488" y="1056"/>
            <a:chExt cx="2544" cy="1536"/>
          </a:xfrm>
        </p:grpSpPr>
        <p:sp>
          <p:nvSpPr>
            <p:cNvPr id="10321" name="Rectangle 125">
              <a:extLst>
                <a:ext uri="{FF2B5EF4-FFF2-40B4-BE49-F238E27FC236}">
                  <a16:creationId xmlns:a16="http://schemas.microsoft.com/office/drawing/2014/main" id="{1F8F7757-D514-4F8E-9792-D6EEDC666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56"/>
              <a:ext cx="2544" cy="15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322" name="Group 126">
              <a:extLst>
                <a:ext uri="{FF2B5EF4-FFF2-40B4-BE49-F238E27FC236}">
                  <a16:creationId xmlns:a16="http://schemas.microsoft.com/office/drawing/2014/main" id="{53B14C88-CD43-4BD2-BA10-31FE7CEAC9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104"/>
              <a:ext cx="2352" cy="1440"/>
              <a:chOff x="1536" y="1104"/>
              <a:chExt cx="2352" cy="1440"/>
            </a:xfrm>
          </p:grpSpPr>
          <p:grpSp>
            <p:nvGrpSpPr>
              <p:cNvPr id="10323" name="Group 127">
                <a:extLst>
                  <a:ext uri="{FF2B5EF4-FFF2-40B4-BE49-F238E27FC236}">
                    <a16:creationId xmlns:a16="http://schemas.microsoft.com/office/drawing/2014/main" id="{3083E7F1-C2D9-4A1C-B173-96A8129CAA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1104"/>
                <a:ext cx="2112" cy="336"/>
                <a:chOff x="1776" y="1104"/>
                <a:chExt cx="2112" cy="336"/>
              </a:xfrm>
            </p:grpSpPr>
            <p:sp>
              <p:nvSpPr>
                <p:cNvPr id="10334" name="Rectangle 128" descr="深色木质">
                  <a:extLst>
                    <a:ext uri="{FF2B5EF4-FFF2-40B4-BE49-F238E27FC236}">
                      <a16:creationId xmlns:a16="http://schemas.microsoft.com/office/drawing/2014/main" id="{04324103-59B6-471E-BA7A-534E94AF21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1104"/>
                  <a:ext cx="2112" cy="48"/>
                </a:xfrm>
                <a:prstGeom prst="rect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335" name="Rectangle 129" descr="深色木质">
                  <a:extLst>
                    <a:ext uri="{FF2B5EF4-FFF2-40B4-BE49-F238E27FC236}">
                      <a16:creationId xmlns:a16="http://schemas.microsoft.com/office/drawing/2014/main" id="{48E2A9B2-E4BC-4698-A371-FD6790CFBA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1152"/>
                  <a:ext cx="48" cy="240"/>
                </a:xfrm>
                <a:prstGeom prst="rect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336" name="Rectangle 130" descr="深色木质">
                  <a:extLst>
                    <a:ext uri="{FF2B5EF4-FFF2-40B4-BE49-F238E27FC236}">
                      <a16:creationId xmlns:a16="http://schemas.microsoft.com/office/drawing/2014/main" id="{D587DC84-F46E-4FD9-869E-E9AC4500C8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1392"/>
                  <a:ext cx="2112" cy="48"/>
                </a:xfrm>
                <a:prstGeom prst="rect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324" name="Group 131">
                <a:extLst>
                  <a:ext uri="{FF2B5EF4-FFF2-40B4-BE49-F238E27FC236}">
                    <a16:creationId xmlns:a16="http://schemas.microsoft.com/office/drawing/2014/main" id="{C6D27390-0D88-4913-8BA7-A969D45483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152"/>
                <a:ext cx="960" cy="1392"/>
                <a:chOff x="1536" y="1152"/>
                <a:chExt cx="960" cy="1392"/>
              </a:xfrm>
            </p:grpSpPr>
            <p:grpSp>
              <p:nvGrpSpPr>
                <p:cNvPr id="10325" name="Group 132">
                  <a:extLst>
                    <a:ext uri="{FF2B5EF4-FFF2-40B4-BE49-F238E27FC236}">
                      <a16:creationId xmlns:a16="http://schemas.microsoft.com/office/drawing/2014/main" id="{88EDD0FA-486D-46BD-8CD9-1DE5BA9F8F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4" y="1152"/>
                  <a:ext cx="384" cy="960"/>
                  <a:chOff x="1824" y="1152"/>
                  <a:chExt cx="384" cy="960"/>
                </a:xfrm>
              </p:grpSpPr>
              <p:sp>
                <p:nvSpPr>
                  <p:cNvPr id="10331" name="Rectangle 133" descr="白色大理石">
                    <a:extLst>
                      <a:ext uri="{FF2B5EF4-FFF2-40B4-BE49-F238E27FC236}">
                        <a16:creationId xmlns:a16="http://schemas.microsoft.com/office/drawing/2014/main" id="{8598F2A4-D812-45B7-AD67-96AB2DE87B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152"/>
                    <a:ext cx="384" cy="240"/>
                  </a:xfrm>
                  <a:prstGeom prst="rect">
                    <a:avLst/>
                  </a:prstGeom>
                  <a:blipFill dpi="0" rotWithShape="0">
                    <a:blip r:embed="rId6"/>
                    <a:srcRect/>
                    <a:tile tx="0" ty="0" sx="100000" sy="100000" flip="none" algn="tl"/>
                  </a:blip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332" name="Line 134">
                    <a:extLst>
                      <a:ext uri="{FF2B5EF4-FFF2-40B4-BE49-F238E27FC236}">
                        <a16:creationId xmlns:a16="http://schemas.microsoft.com/office/drawing/2014/main" id="{0FD54E66-7E71-4293-87F6-1053ACA692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16" y="1248"/>
                    <a:ext cx="0" cy="576"/>
                  </a:xfrm>
                  <a:prstGeom prst="line">
                    <a:avLst/>
                  </a:prstGeom>
                  <a:noFill/>
                  <a:ln w="254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33" name="Oval 135" descr="再生纸">
                    <a:extLst>
                      <a:ext uri="{FF2B5EF4-FFF2-40B4-BE49-F238E27FC236}">
                        <a16:creationId xmlns:a16="http://schemas.microsoft.com/office/drawing/2014/main" id="{5F10CF86-A018-4EA2-94E0-BE1DF713C6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824"/>
                    <a:ext cx="288" cy="288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000" tIns="10800" rIns="90000" bIns="46800" anchor="ctr"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>
                        <a:solidFill>
                          <a:srgbClr val="FF0000"/>
                        </a:solidFill>
                      </a:rPr>
                      <a:t>+</a:t>
                    </a:r>
                  </a:p>
                </p:txBody>
              </p:sp>
            </p:grpSp>
            <p:grpSp>
              <p:nvGrpSpPr>
                <p:cNvPr id="10326" name="Group 136">
                  <a:extLst>
                    <a:ext uri="{FF2B5EF4-FFF2-40B4-BE49-F238E27FC236}">
                      <a16:creationId xmlns:a16="http://schemas.microsoft.com/office/drawing/2014/main" id="{15DE08ED-59AA-4561-B8C5-59F5E268AB4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28" y="2064"/>
                  <a:ext cx="576" cy="192"/>
                  <a:chOff x="1728" y="2064"/>
                  <a:chExt cx="576" cy="192"/>
                </a:xfrm>
              </p:grpSpPr>
              <p:sp>
                <p:nvSpPr>
                  <p:cNvPr id="10329" name="Line 137">
                    <a:extLst>
                      <a:ext uri="{FF2B5EF4-FFF2-40B4-BE49-F238E27FC236}">
                        <a16:creationId xmlns:a16="http://schemas.microsoft.com/office/drawing/2014/main" id="{0132B6B5-3765-41E4-A3A2-3519525DBB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8" y="2064"/>
                    <a:ext cx="192" cy="19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30" name="Line 138">
                    <a:extLst>
                      <a:ext uri="{FF2B5EF4-FFF2-40B4-BE49-F238E27FC236}">
                        <a16:creationId xmlns:a16="http://schemas.microsoft.com/office/drawing/2014/main" id="{B6B566AB-7380-4C82-9CDA-19C12B6759A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12" y="2064"/>
                    <a:ext cx="192" cy="19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327" name="Oval 139" descr="再生纸">
                  <a:extLst>
                    <a:ext uri="{FF2B5EF4-FFF2-40B4-BE49-F238E27FC236}">
                      <a16:creationId xmlns:a16="http://schemas.microsoft.com/office/drawing/2014/main" id="{99420FA5-BA13-4007-AA84-E8E4130321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288" cy="28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10800" rIns="90000" bIns="46800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i="1">
                      <a:solidFill>
                        <a:schemeClr val="hlink"/>
                      </a:solidFill>
                    </a:rPr>
                    <a:t>a</a:t>
                  </a:r>
                </a:p>
              </p:txBody>
            </p:sp>
            <p:sp>
              <p:nvSpPr>
                <p:cNvPr id="10328" name="Oval 140" descr="再生纸">
                  <a:extLst>
                    <a:ext uri="{FF2B5EF4-FFF2-40B4-BE49-F238E27FC236}">
                      <a16:creationId xmlns:a16="http://schemas.microsoft.com/office/drawing/2014/main" id="{0C5C6963-6B7B-497B-BAD3-DC1582A4D6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288" cy="28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10800" rIns="90000" bIns="46800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i="1">
                      <a:solidFill>
                        <a:schemeClr val="hlink"/>
                      </a:solidFill>
                    </a:rPr>
                    <a:t>b</a:t>
                  </a:r>
                </a:p>
              </p:txBody>
            </p:sp>
          </p:grpSp>
        </p:grpSp>
      </p:grpSp>
      <p:grpSp>
        <p:nvGrpSpPr>
          <p:cNvPr id="11430" name="Group 141">
            <a:extLst>
              <a:ext uri="{FF2B5EF4-FFF2-40B4-BE49-F238E27FC236}">
                <a16:creationId xmlns:a16="http://schemas.microsoft.com/office/drawing/2014/main" id="{3371FC72-DD30-4464-974C-F9A898D16D2B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648200"/>
            <a:ext cx="3657600" cy="1219200"/>
            <a:chOff x="2256" y="2256"/>
            <a:chExt cx="2304" cy="768"/>
          </a:xfrm>
        </p:grpSpPr>
        <p:sp>
          <p:nvSpPr>
            <p:cNvPr id="10310" name="Oval 142" descr="再生纸">
              <a:extLst>
                <a:ext uri="{FF2B5EF4-FFF2-40B4-BE49-F238E27FC236}">
                  <a16:creationId xmlns:a16="http://schemas.microsoft.com/office/drawing/2014/main" id="{43095BE8-8F85-41FA-8B57-2FD53BC4C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10311" name="Oval 143" descr="再生纸">
              <a:extLst>
                <a:ext uri="{FF2B5EF4-FFF2-40B4-BE49-F238E27FC236}">
                  <a16:creationId xmlns:a16="http://schemas.microsoft.com/office/drawing/2014/main" id="{078021DD-29DA-4E95-B720-525E53DE0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2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grpSp>
          <p:nvGrpSpPr>
            <p:cNvPr id="10312" name="Group 144">
              <a:extLst>
                <a:ext uri="{FF2B5EF4-FFF2-40B4-BE49-F238E27FC236}">
                  <a16:creationId xmlns:a16="http://schemas.microsoft.com/office/drawing/2014/main" id="{DE518AD9-1B70-4BAB-87BA-36E922CC0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2496"/>
              <a:ext cx="528" cy="192"/>
              <a:chOff x="3264" y="2064"/>
              <a:chExt cx="528" cy="192"/>
            </a:xfrm>
          </p:grpSpPr>
          <p:sp>
            <p:nvSpPr>
              <p:cNvPr id="10319" name="Line 145">
                <a:extLst>
                  <a:ext uri="{FF2B5EF4-FFF2-40B4-BE49-F238E27FC236}">
                    <a16:creationId xmlns:a16="http://schemas.microsoft.com/office/drawing/2014/main" id="{1E2506D2-3628-4876-9530-2451110639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64" y="2064"/>
                <a:ext cx="14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0320" name="Line 146">
                <a:extLst>
                  <a:ext uri="{FF2B5EF4-FFF2-40B4-BE49-F238E27FC236}">
                    <a16:creationId xmlns:a16="http://schemas.microsoft.com/office/drawing/2014/main" id="{15A64BDB-9A3F-4442-91C8-2BE174D89F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064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0313" name="Oval 147" descr="再生纸">
              <a:extLst>
                <a:ext uri="{FF2B5EF4-FFF2-40B4-BE49-F238E27FC236}">
                  <a16:creationId xmlns:a16="http://schemas.microsoft.com/office/drawing/2014/main" id="{A8106434-6C77-4F89-8E4F-F80DE4717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68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10314" name="Oval 148" descr="再生纸">
              <a:extLst>
                <a:ext uri="{FF2B5EF4-FFF2-40B4-BE49-F238E27FC236}">
                  <a16:creationId xmlns:a16="http://schemas.microsoft.com/office/drawing/2014/main" id="{F111EC6A-389E-4905-8EB3-B9B4907B9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68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hlink"/>
                  </a:solidFill>
                </a:rPr>
                <a:t>e</a:t>
              </a:r>
            </a:p>
          </p:txBody>
        </p:sp>
        <p:sp>
          <p:nvSpPr>
            <p:cNvPr id="10315" name="Rectangle 149" descr="再生纸">
              <a:extLst>
                <a:ext uri="{FF2B5EF4-FFF2-40B4-BE49-F238E27FC236}">
                  <a16:creationId xmlns:a16="http://schemas.microsoft.com/office/drawing/2014/main" id="{BADB38CC-EDB4-44C9-A2FA-07572FC4E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25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8000"/>
                  </a:solidFill>
                </a:rPr>
                <a:t>T</a:t>
              </a:r>
              <a:r>
                <a:rPr lang="en-US" altLang="zh-CN" baseline="-25000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10316" name="Line 150">
              <a:extLst>
                <a:ext uri="{FF2B5EF4-FFF2-40B4-BE49-F238E27FC236}">
                  <a16:creationId xmlns:a16="http://schemas.microsoft.com/office/drawing/2014/main" id="{28341607-3D6B-4095-A7C4-074F8175B5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92" y="2400"/>
              <a:ext cx="432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17" name="Rectangle 151" descr="再生纸">
              <a:extLst>
                <a:ext uri="{FF2B5EF4-FFF2-40B4-BE49-F238E27FC236}">
                  <a16:creationId xmlns:a16="http://schemas.microsoft.com/office/drawing/2014/main" id="{6B39C231-4790-4273-879A-75DC33347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73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8000"/>
                  </a:solidFill>
                </a:rPr>
                <a:t>T</a:t>
              </a:r>
              <a:r>
                <a:rPr lang="en-US" altLang="zh-CN" baseline="-25000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10318" name="Line 152">
              <a:extLst>
                <a:ext uri="{FF2B5EF4-FFF2-40B4-BE49-F238E27FC236}">
                  <a16:creationId xmlns:a16="http://schemas.microsoft.com/office/drawing/2014/main" id="{AFDF807C-61F1-4E9C-9B9B-E5BF088FA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2544"/>
              <a:ext cx="336" cy="28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1453" name="Group 153">
            <a:extLst>
              <a:ext uri="{FF2B5EF4-FFF2-40B4-BE49-F238E27FC236}">
                <a16:creationId xmlns:a16="http://schemas.microsoft.com/office/drawing/2014/main" id="{CFDA8A62-5B88-4F06-8209-0E961A41E21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895600"/>
            <a:ext cx="1981200" cy="1524000"/>
            <a:chOff x="2208" y="1152"/>
            <a:chExt cx="1248" cy="960"/>
          </a:xfrm>
        </p:grpSpPr>
        <p:sp>
          <p:nvSpPr>
            <p:cNvPr id="10307" name="Oval 154" descr="再生纸">
              <a:extLst>
                <a:ext uri="{FF2B5EF4-FFF2-40B4-BE49-F238E27FC236}">
                  <a16:creationId xmlns:a16="http://schemas.microsoft.com/office/drawing/2014/main" id="{B5C3D032-8B91-4FB8-B00C-BCD8F7854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8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82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0308" name="Rectangle 155" descr="白色大理石">
              <a:extLst>
                <a:ext uri="{FF2B5EF4-FFF2-40B4-BE49-F238E27FC236}">
                  <a16:creationId xmlns:a16="http://schemas.microsoft.com/office/drawing/2014/main" id="{A2B9AB47-6BBF-43D6-8B71-483D39635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152"/>
              <a:ext cx="384" cy="24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09" name="Line 156">
              <a:extLst>
                <a:ext uri="{FF2B5EF4-FFF2-40B4-BE49-F238E27FC236}">
                  <a16:creationId xmlns:a16="http://schemas.microsoft.com/office/drawing/2014/main" id="{000DBA2C-4CA7-462A-925D-55610026C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248"/>
              <a:ext cx="816" cy="62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1454" name="Group 157">
            <a:extLst>
              <a:ext uri="{FF2B5EF4-FFF2-40B4-BE49-F238E27FC236}">
                <a16:creationId xmlns:a16="http://schemas.microsoft.com/office/drawing/2014/main" id="{91155B39-7390-4052-B992-1D09F0FA802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343400"/>
            <a:ext cx="1066800" cy="304800"/>
            <a:chOff x="2976" y="2064"/>
            <a:chExt cx="672" cy="192"/>
          </a:xfrm>
        </p:grpSpPr>
        <p:sp>
          <p:nvSpPr>
            <p:cNvPr id="10305" name="Line 158">
              <a:extLst>
                <a:ext uri="{FF2B5EF4-FFF2-40B4-BE49-F238E27FC236}">
                  <a16:creationId xmlns:a16="http://schemas.microsoft.com/office/drawing/2014/main" id="{F5E52EA1-B85A-4EB3-83EB-11EF40A275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2064"/>
              <a:ext cx="24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06" name="Line 159">
              <a:extLst>
                <a:ext uri="{FF2B5EF4-FFF2-40B4-BE49-F238E27FC236}">
                  <a16:creationId xmlns:a16="http://schemas.microsoft.com/office/drawing/2014/main" id="{BFB3441E-2B77-4B25-B7D4-41A39B2A3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064"/>
              <a:ext cx="24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1455" name="Group 160">
            <a:extLst>
              <a:ext uri="{FF2B5EF4-FFF2-40B4-BE49-F238E27FC236}">
                <a16:creationId xmlns:a16="http://schemas.microsoft.com/office/drawing/2014/main" id="{CCE2881F-20F2-4955-927D-7894D5D2165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667000"/>
            <a:ext cx="4800600" cy="3200400"/>
            <a:chOff x="1488" y="1008"/>
            <a:chExt cx="3024" cy="2016"/>
          </a:xfrm>
        </p:grpSpPr>
        <p:sp>
          <p:nvSpPr>
            <p:cNvPr id="10300" name="Rectangle 161">
              <a:extLst>
                <a:ext uri="{FF2B5EF4-FFF2-40B4-BE49-F238E27FC236}">
                  <a16:creationId xmlns:a16="http://schemas.microsoft.com/office/drawing/2014/main" id="{5644CF1D-96DB-4553-A99C-168BA2226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08"/>
              <a:ext cx="3024" cy="2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301" name="Group 162">
              <a:extLst>
                <a:ext uri="{FF2B5EF4-FFF2-40B4-BE49-F238E27FC236}">
                  <a16:creationId xmlns:a16="http://schemas.microsoft.com/office/drawing/2014/main" id="{CD75F606-7062-426B-AC37-7173F58AD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104"/>
              <a:ext cx="2112" cy="336"/>
              <a:chOff x="1776" y="1104"/>
              <a:chExt cx="2112" cy="336"/>
            </a:xfrm>
          </p:grpSpPr>
          <p:sp>
            <p:nvSpPr>
              <p:cNvPr id="10302" name="Rectangle 163" descr="深色木质">
                <a:extLst>
                  <a:ext uri="{FF2B5EF4-FFF2-40B4-BE49-F238E27FC236}">
                    <a16:creationId xmlns:a16="http://schemas.microsoft.com/office/drawing/2014/main" id="{A4F25861-F488-438D-A3D8-D5327354A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104"/>
                <a:ext cx="2112" cy="48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03" name="Rectangle 164" descr="深色木质">
                <a:extLst>
                  <a:ext uri="{FF2B5EF4-FFF2-40B4-BE49-F238E27FC236}">
                    <a16:creationId xmlns:a16="http://schemas.microsoft.com/office/drawing/2014/main" id="{4C839D37-0E09-439C-8601-DF27158DA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152"/>
                <a:ext cx="48" cy="24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04" name="Rectangle 165" descr="深色木质">
                <a:extLst>
                  <a:ext uri="{FF2B5EF4-FFF2-40B4-BE49-F238E27FC236}">
                    <a16:creationId xmlns:a16="http://schemas.microsoft.com/office/drawing/2014/main" id="{D81E3459-CDDE-4CC3-9D80-71D7DEFC9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392"/>
                <a:ext cx="2112" cy="48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66561" name="Group 166">
            <a:extLst>
              <a:ext uri="{FF2B5EF4-FFF2-40B4-BE49-F238E27FC236}">
                <a16:creationId xmlns:a16="http://schemas.microsoft.com/office/drawing/2014/main" id="{8B2A7135-CEE3-4C35-A6E6-85115718BFF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648200"/>
            <a:ext cx="4953000" cy="1828800"/>
            <a:chOff x="1152" y="2256"/>
            <a:chExt cx="3120" cy="1152"/>
          </a:xfrm>
        </p:grpSpPr>
        <p:sp>
          <p:nvSpPr>
            <p:cNvPr id="10279" name="Oval 167" descr="再生纸">
              <a:extLst>
                <a:ext uri="{FF2B5EF4-FFF2-40B4-BE49-F238E27FC236}">
                  <a16:creationId xmlns:a16="http://schemas.microsoft.com/office/drawing/2014/main" id="{02AE9846-55D9-4F08-BA29-49A20B4CC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grpSp>
          <p:nvGrpSpPr>
            <p:cNvPr id="10280" name="Group 168">
              <a:extLst>
                <a:ext uri="{FF2B5EF4-FFF2-40B4-BE49-F238E27FC236}">
                  <a16:creationId xmlns:a16="http://schemas.microsoft.com/office/drawing/2014/main" id="{6E3A3814-6746-42E7-8497-606F62DDC2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496"/>
              <a:ext cx="576" cy="192"/>
              <a:chOff x="1728" y="2064"/>
              <a:chExt cx="576" cy="192"/>
            </a:xfrm>
          </p:grpSpPr>
          <p:sp>
            <p:nvSpPr>
              <p:cNvPr id="10298" name="Line 169">
                <a:extLst>
                  <a:ext uri="{FF2B5EF4-FFF2-40B4-BE49-F238E27FC236}">
                    <a16:creationId xmlns:a16="http://schemas.microsoft.com/office/drawing/2014/main" id="{35352462-31FE-49E8-B11F-F62A1F514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2064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0299" name="Line 170">
                <a:extLst>
                  <a:ext uri="{FF2B5EF4-FFF2-40B4-BE49-F238E27FC236}">
                    <a16:creationId xmlns:a16="http://schemas.microsoft.com/office/drawing/2014/main" id="{271038FA-955F-44A8-9766-06CC2CB7A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064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0281" name="Oval 171" descr="再生纸">
              <a:extLst>
                <a:ext uri="{FF2B5EF4-FFF2-40B4-BE49-F238E27FC236}">
                  <a16:creationId xmlns:a16="http://schemas.microsoft.com/office/drawing/2014/main" id="{AEF4AF03-3BA0-4104-9402-234566768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68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0282" name="Oval 172" descr="再生纸">
              <a:extLst>
                <a:ext uri="{FF2B5EF4-FFF2-40B4-BE49-F238E27FC236}">
                  <a16:creationId xmlns:a16="http://schemas.microsoft.com/office/drawing/2014/main" id="{1E0928C6-D047-4A48-878F-FD7B9206D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68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0283" name="Oval 173" descr="再生纸">
              <a:extLst>
                <a:ext uri="{FF2B5EF4-FFF2-40B4-BE49-F238E27FC236}">
                  <a16:creationId xmlns:a16="http://schemas.microsoft.com/office/drawing/2014/main" id="{E490ADD2-7E85-4FD5-BEFF-B18A061D7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8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10284" name="Oval 174" descr="再生纸">
              <a:extLst>
                <a:ext uri="{FF2B5EF4-FFF2-40B4-BE49-F238E27FC236}">
                  <a16:creationId xmlns:a16="http://schemas.microsoft.com/office/drawing/2014/main" id="{5EDAFBCF-837F-43F2-8B43-5C6857512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688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grpSp>
          <p:nvGrpSpPr>
            <p:cNvPr id="10285" name="Group 175">
              <a:extLst>
                <a:ext uri="{FF2B5EF4-FFF2-40B4-BE49-F238E27FC236}">
                  <a16:creationId xmlns:a16="http://schemas.microsoft.com/office/drawing/2014/main" id="{5D83D0C4-DB8D-4608-BF6E-498F525D31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928"/>
              <a:ext cx="528" cy="192"/>
              <a:chOff x="3264" y="2064"/>
              <a:chExt cx="528" cy="192"/>
            </a:xfrm>
          </p:grpSpPr>
          <p:sp>
            <p:nvSpPr>
              <p:cNvPr id="10296" name="Line 176">
                <a:extLst>
                  <a:ext uri="{FF2B5EF4-FFF2-40B4-BE49-F238E27FC236}">
                    <a16:creationId xmlns:a16="http://schemas.microsoft.com/office/drawing/2014/main" id="{3876E415-3C79-40DA-9A5B-8D6675B6AE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64" y="2064"/>
                <a:ext cx="14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0297" name="Line 177">
                <a:extLst>
                  <a:ext uri="{FF2B5EF4-FFF2-40B4-BE49-F238E27FC236}">
                    <a16:creationId xmlns:a16="http://schemas.microsoft.com/office/drawing/2014/main" id="{A0B63493-6C2A-4C39-AC7D-BBFE6218B6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064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0286" name="Oval 178" descr="再生纸">
              <a:extLst>
                <a:ext uri="{FF2B5EF4-FFF2-40B4-BE49-F238E27FC236}">
                  <a16:creationId xmlns:a16="http://schemas.microsoft.com/office/drawing/2014/main" id="{8C49B5A9-0B59-4CB0-B139-43C807AD8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120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10287" name="Oval 179" descr="再生纸">
              <a:extLst>
                <a:ext uri="{FF2B5EF4-FFF2-40B4-BE49-F238E27FC236}">
                  <a16:creationId xmlns:a16="http://schemas.microsoft.com/office/drawing/2014/main" id="{B6E52A9D-4A11-4A8C-A83D-28C57954C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120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10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hlink"/>
                  </a:solidFill>
                </a:rPr>
                <a:t>e</a:t>
              </a:r>
            </a:p>
          </p:txBody>
        </p:sp>
        <p:sp>
          <p:nvSpPr>
            <p:cNvPr id="10288" name="Rectangle 180" descr="再生纸">
              <a:extLst>
                <a:ext uri="{FF2B5EF4-FFF2-40B4-BE49-F238E27FC236}">
                  <a16:creationId xmlns:a16="http://schemas.microsoft.com/office/drawing/2014/main" id="{92FA0BD5-4566-40BA-ABEE-B201545AD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5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8000"/>
                  </a:solidFill>
                </a:rPr>
                <a:t>T</a:t>
              </a:r>
              <a:r>
                <a:rPr lang="en-US" altLang="zh-CN" baseline="-25000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10289" name="Line 181">
              <a:extLst>
                <a:ext uri="{FF2B5EF4-FFF2-40B4-BE49-F238E27FC236}">
                  <a16:creationId xmlns:a16="http://schemas.microsoft.com/office/drawing/2014/main" id="{8167B8AE-21A2-4769-8EBC-B3225B798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4" y="2400"/>
              <a:ext cx="432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90" name="Rectangle 182" descr="再生纸">
              <a:extLst>
                <a:ext uri="{FF2B5EF4-FFF2-40B4-BE49-F238E27FC236}">
                  <a16:creationId xmlns:a16="http://schemas.microsoft.com/office/drawing/2014/main" id="{2267A2EF-B8A4-4905-833C-5B68CC87F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25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>
                  <a:solidFill>
                    <a:srgbClr val="008000"/>
                  </a:solidFill>
                </a:rPr>
                <a:t>T</a:t>
              </a:r>
              <a:r>
                <a:rPr lang="en-US" altLang="zh-CN" baseline="-25000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10291" name="Line 183">
              <a:extLst>
                <a:ext uri="{FF2B5EF4-FFF2-40B4-BE49-F238E27FC236}">
                  <a16:creationId xmlns:a16="http://schemas.microsoft.com/office/drawing/2014/main" id="{D463E8D8-85B3-4187-A5FF-B1F7A2FBBB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400"/>
              <a:ext cx="384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92" name="Oval 184" descr="再生纸">
              <a:extLst>
                <a:ext uri="{FF2B5EF4-FFF2-40B4-BE49-F238E27FC236}">
                  <a16:creationId xmlns:a16="http://schemas.microsoft.com/office/drawing/2014/main" id="{3E3432C5-7AC3-4331-AFFA-B9053A9BE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256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82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0000"/>
                  </a:solidFill>
                </a:rPr>
                <a:t>*</a:t>
              </a:r>
            </a:p>
          </p:txBody>
        </p:sp>
        <p:grpSp>
          <p:nvGrpSpPr>
            <p:cNvPr id="10293" name="Group 185">
              <a:extLst>
                <a:ext uri="{FF2B5EF4-FFF2-40B4-BE49-F238E27FC236}">
                  <a16:creationId xmlns:a16="http://schemas.microsoft.com/office/drawing/2014/main" id="{DDF2B9EF-9D24-42A4-9A52-E3F96A20E2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496"/>
              <a:ext cx="672" cy="192"/>
              <a:chOff x="2976" y="2064"/>
              <a:chExt cx="672" cy="192"/>
            </a:xfrm>
          </p:grpSpPr>
          <p:sp>
            <p:nvSpPr>
              <p:cNvPr id="10294" name="Line 186">
                <a:extLst>
                  <a:ext uri="{FF2B5EF4-FFF2-40B4-BE49-F238E27FC236}">
                    <a16:creationId xmlns:a16="http://schemas.microsoft.com/office/drawing/2014/main" id="{B558385A-B6C6-42E5-9C8A-1C6C6611D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76" y="2064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0295" name="Line 187">
                <a:extLst>
                  <a:ext uri="{FF2B5EF4-FFF2-40B4-BE49-F238E27FC236}">
                    <a16:creationId xmlns:a16="http://schemas.microsoft.com/office/drawing/2014/main" id="{2E48558E-E8C8-4AA0-8D94-681ACB4E0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064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6567" name="Group 188">
            <a:extLst>
              <a:ext uri="{FF2B5EF4-FFF2-40B4-BE49-F238E27FC236}">
                <a16:creationId xmlns:a16="http://schemas.microsoft.com/office/drawing/2014/main" id="{FE7A206D-0C35-4CBE-894C-090444779AA7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895600"/>
            <a:ext cx="1600200" cy="1524000"/>
            <a:chOff x="1824" y="1152"/>
            <a:chExt cx="1008" cy="960"/>
          </a:xfrm>
        </p:grpSpPr>
        <p:sp>
          <p:nvSpPr>
            <p:cNvPr id="10276" name="Rectangle 189" descr="白色大理石">
              <a:extLst>
                <a:ext uri="{FF2B5EF4-FFF2-40B4-BE49-F238E27FC236}">
                  <a16:creationId xmlns:a16="http://schemas.microsoft.com/office/drawing/2014/main" id="{2E14ADF2-E1D7-4970-8F04-B09D94EF8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152"/>
              <a:ext cx="384" cy="24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7" name="Line 190">
              <a:extLst>
                <a:ext uri="{FF2B5EF4-FFF2-40B4-BE49-F238E27FC236}">
                  <a16:creationId xmlns:a16="http://schemas.microsoft.com/office/drawing/2014/main" id="{2306C17D-3BC7-440A-9CE5-3A6C0B698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248"/>
              <a:ext cx="624" cy="57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78" name="Oval 191" descr="再生纸">
              <a:extLst>
                <a:ext uri="{FF2B5EF4-FFF2-40B4-BE49-F238E27FC236}">
                  <a16:creationId xmlns:a16="http://schemas.microsoft.com/office/drawing/2014/main" id="{691CCF07-B901-481F-B789-087419BA4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8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82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0000"/>
                  </a:solidFill>
                </a:rPr>
                <a:t>*</a:t>
              </a:r>
            </a:p>
          </p:txBody>
        </p:sp>
      </p:grpSp>
      <p:grpSp>
        <p:nvGrpSpPr>
          <p:cNvPr id="66568" name="Group 192">
            <a:extLst>
              <a:ext uri="{FF2B5EF4-FFF2-40B4-BE49-F238E27FC236}">
                <a16:creationId xmlns:a16="http://schemas.microsoft.com/office/drawing/2014/main" id="{133B34D0-E224-4A6D-AE8E-1DDA195A5FA7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343400"/>
            <a:ext cx="1905000" cy="304800"/>
            <a:chOff x="2112" y="2064"/>
            <a:chExt cx="1200" cy="192"/>
          </a:xfrm>
        </p:grpSpPr>
        <p:sp>
          <p:nvSpPr>
            <p:cNvPr id="10274" name="Line 193">
              <a:extLst>
                <a:ext uri="{FF2B5EF4-FFF2-40B4-BE49-F238E27FC236}">
                  <a16:creationId xmlns:a16="http://schemas.microsoft.com/office/drawing/2014/main" id="{7D8BC6F4-DA61-43DE-9D78-EC8042147A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064"/>
              <a:ext cx="48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75" name="Line 194">
              <a:extLst>
                <a:ext uri="{FF2B5EF4-FFF2-40B4-BE49-F238E27FC236}">
                  <a16:creationId xmlns:a16="http://schemas.microsoft.com/office/drawing/2014/main" id="{68A116E0-BE8E-4136-A613-9065FDF46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064"/>
              <a:ext cx="52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0273" name="Text Box 195" descr="再生纸">
            <a:extLst>
              <a:ext uri="{FF2B5EF4-FFF2-40B4-BE49-F238E27FC236}">
                <a16:creationId xmlns:a16="http://schemas.microsoft.com/office/drawing/2014/main" id="{33BBD1E7-E7CE-4721-B769-B45EB2926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8/16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6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6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6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66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autoUpdateAnimBg="0"/>
      <p:bldP spid="66564" grpId="0" autoUpdateAnimBg="0"/>
      <p:bldP spid="66608" grpId="0" autoUpdateAnimBg="0"/>
      <p:bldP spid="66613" grpId="0" autoUpdateAnimBg="0"/>
      <p:bldP spid="66614" grpId="0" autoUpdateAnimBg="0"/>
      <p:bldP spid="666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C1211642-1C83-4B4C-8042-B8DC1F686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r>
              <a:rPr lang="en-US" altLang="zh-CN"/>
              <a:t>Tree Traversals </a:t>
            </a:r>
            <a:r>
              <a:rPr lang="en-US" altLang="zh-CN" sz="2000">
                <a:sym typeface="Webdings" panose="05030102010509060703" pitchFamily="18" charset="2"/>
              </a:rPr>
              <a:t>—— visit each node exactly once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76BB4F4D-BBBC-48F9-AB9D-739C9966B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sym typeface="Webdings" panose="05030102010509060703" pitchFamily="18" charset="2"/>
              </a:rPr>
              <a:t>§2  Binary Trees</a:t>
            </a:r>
            <a:endParaRPr lang="en-US" altLang="zh-CN" sz="1800"/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662E7A71-D57B-457C-AF10-82C70E681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620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sym typeface="Wingdings" panose="05000000000000000000" pitchFamily="2" charset="2"/>
              </a:rPr>
              <a:t></a:t>
            </a:r>
            <a:r>
              <a:rPr lang="en-US" altLang="zh-CN">
                <a:sym typeface="Wingdings" panose="05000000000000000000" pitchFamily="2" charset="2"/>
              </a:rPr>
              <a:t>  </a:t>
            </a:r>
            <a:r>
              <a:rPr lang="en-US" altLang="zh-CN" sz="2000">
                <a:solidFill>
                  <a:schemeClr val="hlink"/>
                </a:solidFill>
                <a:sym typeface="Wingdings" panose="05000000000000000000" pitchFamily="2" charset="2"/>
              </a:rPr>
              <a:t>Pre</a:t>
            </a:r>
            <a:r>
              <a:rPr lang="en-US" altLang="zh-CN" sz="2000">
                <a:sym typeface="Wingdings" panose="05000000000000000000" pitchFamily="2" charset="2"/>
              </a:rPr>
              <a:t>order Traversal</a:t>
            </a:r>
            <a:endParaRPr lang="en-US" altLang="zh-CN" sz="2000"/>
          </a:p>
        </p:txBody>
      </p:sp>
      <p:sp>
        <p:nvSpPr>
          <p:cNvPr id="71685" name="Text Box 5">
            <a:extLst>
              <a:ext uri="{FF2B5EF4-FFF2-40B4-BE49-F238E27FC236}">
                <a16:creationId xmlns:a16="http://schemas.microsoft.com/office/drawing/2014/main" id="{69A4354B-00F3-4543-AC5A-02ACC6F31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7620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sym typeface="Wingdings" panose="05000000000000000000" pitchFamily="2" charset="2"/>
              </a:rPr>
              <a:t></a:t>
            </a:r>
            <a:r>
              <a:rPr lang="en-US" altLang="zh-CN">
                <a:sym typeface="Wingdings" panose="05000000000000000000" pitchFamily="2" charset="2"/>
              </a:rPr>
              <a:t>  </a:t>
            </a:r>
            <a:r>
              <a:rPr lang="en-US" altLang="zh-CN" sz="2000">
                <a:solidFill>
                  <a:schemeClr val="hlink"/>
                </a:solidFill>
                <a:sym typeface="Wingdings" panose="05000000000000000000" pitchFamily="2" charset="2"/>
              </a:rPr>
              <a:t>Post</a:t>
            </a:r>
            <a:r>
              <a:rPr lang="en-US" altLang="zh-CN" sz="2000">
                <a:sym typeface="Wingdings" panose="05000000000000000000" pitchFamily="2" charset="2"/>
              </a:rPr>
              <a:t>order Traversal</a:t>
            </a:r>
            <a:endParaRPr lang="en-US" altLang="zh-CN" sz="2000"/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E1A5B956-4D0B-417B-BC5E-118B8F7E8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5052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sym typeface="Wingdings" panose="05000000000000000000" pitchFamily="2" charset="2"/>
              </a:rPr>
              <a:t></a:t>
            </a:r>
            <a:r>
              <a:rPr lang="en-US" altLang="zh-CN">
                <a:sym typeface="Wingdings" panose="05000000000000000000" pitchFamily="2" charset="2"/>
              </a:rPr>
              <a:t>  </a:t>
            </a:r>
            <a:r>
              <a:rPr lang="en-US" altLang="zh-CN" sz="2000">
                <a:solidFill>
                  <a:schemeClr val="hlink"/>
                </a:solidFill>
                <a:sym typeface="Wingdings" panose="05000000000000000000" pitchFamily="2" charset="2"/>
              </a:rPr>
              <a:t>Level</a:t>
            </a:r>
            <a:r>
              <a:rPr lang="en-US" altLang="zh-CN" sz="2000">
                <a:sym typeface="Wingdings" panose="05000000000000000000" pitchFamily="2" charset="2"/>
              </a:rPr>
              <a:t>order Traversal</a:t>
            </a:r>
            <a:endParaRPr lang="en-US" altLang="zh-CN" sz="2000"/>
          </a:p>
        </p:txBody>
      </p:sp>
      <p:sp>
        <p:nvSpPr>
          <p:cNvPr id="71687" name="AutoShape 7">
            <a:extLst>
              <a:ext uri="{FF2B5EF4-FFF2-40B4-BE49-F238E27FC236}">
                <a16:creationId xmlns:a16="http://schemas.microsoft.com/office/drawing/2014/main" id="{6F910CB0-F827-4B39-9DD5-0D0A8001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3689350" cy="2133600"/>
          </a:xfrm>
          <a:prstGeom prst="foldedCorner">
            <a:avLst>
              <a:gd name="adj" fmla="val 869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>
                <a:latin typeface="Arial" panose="020B0604020202020204" pitchFamily="34" charset="0"/>
              </a:rPr>
              <a:t>  preorder ( tree_ptr  tree )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{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 ( tree )   {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visit ( tree );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>
                <a:latin typeface="Arial" panose="020B0604020202020204" pitchFamily="34" charset="0"/>
              </a:rPr>
              <a:t> (each child C of tree )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    preorder ( C );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}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}</a:t>
            </a:r>
            <a:endParaRPr lang="en-US" altLang="zh-CN"/>
          </a:p>
        </p:txBody>
      </p:sp>
      <p:sp>
        <p:nvSpPr>
          <p:cNvPr id="71688" name="AutoShape 8">
            <a:extLst>
              <a:ext uri="{FF2B5EF4-FFF2-40B4-BE49-F238E27FC236}">
                <a16:creationId xmlns:a16="http://schemas.microsoft.com/office/drawing/2014/main" id="{66F6BEB8-51AA-428A-BA18-717C8A3F6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219200"/>
            <a:ext cx="3689350" cy="2133600"/>
          </a:xfrm>
          <a:prstGeom prst="foldedCorner">
            <a:avLst>
              <a:gd name="adj" fmla="val 869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>
                <a:latin typeface="Arial" panose="020B0604020202020204" pitchFamily="34" charset="0"/>
              </a:rPr>
              <a:t>  postorder ( tree_ptr  tree )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{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 ( tree )   {</a:t>
            </a:r>
          </a:p>
          <a:p>
            <a:pPr eaLnBrk="1" hangingPunct="1"/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        for</a:t>
            </a:r>
            <a:r>
              <a:rPr lang="en-US" altLang="zh-CN" sz="1800">
                <a:latin typeface="Arial" panose="020B0604020202020204" pitchFamily="34" charset="0"/>
              </a:rPr>
              <a:t> (each child C of tree )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    postorder ( C );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visit ( tree );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}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71689" name="AutoShape 9">
            <a:extLst>
              <a:ext uri="{FF2B5EF4-FFF2-40B4-BE49-F238E27FC236}">
                <a16:creationId xmlns:a16="http://schemas.microsoft.com/office/drawing/2014/main" id="{E21A9D35-DFD7-4115-A63A-596E1EF1D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962400"/>
            <a:ext cx="3689350" cy="2438400"/>
          </a:xfrm>
          <a:prstGeom prst="foldedCorner">
            <a:avLst>
              <a:gd name="adj" fmla="val 869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>
                <a:latin typeface="Arial" panose="020B0604020202020204" pitchFamily="34" charset="0"/>
              </a:rPr>
              <a:t>  levelorder ( tree_ptr  tree )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{   enqueue ( tree );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while (queue is not empty) {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visit ( T = dequeue ( ) );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>
                <a:latin typeface="Arial" panose="020B0604020202020204" pitchFamily="34" charset="0"/>
              </a:rPr>
              <a:t> (each child C of T )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        enqueue ( C );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    }</a:t>
            </a:r>
          </a:p>
          <a:p>
            <a:pPr eaLnBrk="1" hangingPunct="1"/>
            <a:r>
              <a:rPr lang="en-US" altLang="zh-CN" sz="1800">
                <a:latin typeface="Arial" panose="020B0604020202020204" pitchFamily="34" charset="0"/>
              </a:rPr>
              <a:t>}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A964E33B-17E3-4E71-A035-042CBFA86077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962400"/>
            <a:ext cx="1374775" cy="1096963"/>
            <a:chOff x="1056" y="1296"/>
            <a:chExt cx="720" cy="576"/>
          </a:xfrm>
        </p:grpSpPr>
        <p:grpSp>
          <p:nvGrpSpPr>
            <p:cNvPr id="11300" name="Group 11">
              <a:extLst>
                <a:ext uri="{FF2B5EF4-FFF2-40B4-BE49-F238E27FC236}">
                  <a16:creationId xmlns:a16="http://schemas.microsoft.com/office/drawing/2014/main" id="{C1DD2831-2476-4A2C-A68E-5313193A5F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536"/>
              <a:ext cx="336" cy="336"/>
              <a:chOff x="1056" y="1536"/>
              <a:chExt cx="336" cy="336"/>
            </a:xfrm>
          </p:grpSpPr>
          <p:sp>
            <p:nvSpPr>
              <p:cNvPr id="11310" name="Oval 12">
                <a:extLst>
                  <a:ext uri="{FF2B5EF4-FFF2-40B4-BE49-F238E27FC236}">
                    <a16:creationId xmlns:a16="http://schemas.microsoft.com/office/drawing/2014/main" id="{AA9D8923-E37E-4FC8-A380-9C3973D36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144" cy="1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2</a:t>
                </a:r>
              </a:p>
            </p:txBody>
          </p:sp>
          <p:sp>
            <p:nvSpPr>
              <p:cNvPr id="11311" name="Oval 13">
                <a:extLst>
                  <a:ext uri="{FF2B5EF4-FFF2-40B4-BE49-F238E27FC236}">
                    <a16:creationId xmlns:a16="http://schemas.microsoft.com/office/drawing/2014/main" id="{DCF21668-8955-4667-8C46-D617D1A46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728"/>
                <a:ext cx="144" cy="1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4</a:t>
                </a:r>
              </a:p>
            </p:txBody>
          </p:sp>
          <p:sp>
            <p:nvSpPr>
              <p:cNvPr id="11312" name="Line 14">
                <a:extLst>
                  <a:ext uri="{FF2B5EF4-FFF2-40B4-BE49-F238E27FC236}">
                    <a16:creationId xmlns:a16="http://schemas.microsoft.com/office/drawing/2014/main" id="{771613F2-C83D-4F8B-8DB1-46E50CC88C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680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3" name="Oval 15">
                <a:extLst>
                  <a:ext uri="{FF2B5EF4-FFF2-40B4-BE49-F238E27FC236}">
                    <a16:creationId xmlns:a16="http://schemas.microsoft.com/office/drawing/2014/main" id="{08E826D7-990D-4641-AC75-D9E61F9E1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248" y="1728"/>
                <a:ext cx="144" cy="1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5</a:t>
                </a:r>
              </a:p>
            </p:txBody>
          </p:sp>
          <p:sp>
            <p:nvSpPr>
              <p:cNvPr id="11314" name="Line 16">
                <a:extLst>
                  <a:ext uri="{FF2B5EF4-FFF2-40B4-BE49-F238E27FC236}">
                    <a16:creationId xmlns:a16="http://schemas.microsoft.com/office/drawing/2014/main" id="{C6D37F72-476A-4345-BDC4-0E5AC877D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01" name="Group 17">
              <a:extLst>
                <a:ext uri="{FF2B5EF4-FFF2-40B4-BE49-F238E27FC236}">
                  <a16:creationId xmlns:a16="http://schemas.microsoft.com/office/drawing/2014/main" id="{133C983B-9D59-491A-BA26-A1A996E485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536"/>
              <a:ext cx="336" cy="336"/>
              <a:chOff x="1056" y="1536"/>
              <a:chExt cx="336" cy="336"/>
            </a:xfrm>
          </p:grpSpPr>
          <p:sp>
            <p:nvSpPr>
              <p:cNvPr id="11305" name="Oval 18">
                <a:extLst>
                  <a:ext uri="{FF2B5EF4-FFF2-40B4-BE49-F238E27FC236}">
                    <a16:creationId xmlns:a16="http://schemas.microsoft.com/office/drawing/2014/main" id="{D6E8FFE7-73D5-4E1D-A002-4DCF37AD0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144" cy="1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3</a:t>
                </a:r>
              </a:p>
            </p:txBody>
          </p:sp>
          <p:sp>
            <p:nvSpPr>
              <p:cNvPr id="11306" name="Oval 19">
                <a:extLst>
                  <a:ext uri="{FF2B5EF4-FFF2-40B4-BE49-F238E27FC236}">
                    <a16:creationId xmlns:a16="http://schemas.microsoft.com/office/drawing/2014/main" id="{7ABDE730-B126-43BA-889E-122BD557C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728"/>
                <a:ext cx="144" cy="1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6</a:t>
                </a:r>
              </a:p>
            </p:txBody>
          </p:sp>
          <p:sp>
            <p:nvSpPr>
              <p:cNvPr id="11307" name="Line 20">
                <a:extLst>
                  <a:ext uri="{FF2B5EF4-FFF2-40B4-BE49-F238E27FC236}">
                    <a16:creationId xmlns:a16="http://schemas.microsoft.com/office/drawing/2014/main" id="{D07A795D-AC2A-4B13-944A-996EFE99CE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680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8" name="Oval 21">
                <a:extLst>
                  <a:ext uri="{FF2B5EF4-FFF2-40B4-BE49-F238E27FC236}">
                    <a16:creationId xmlns:a16="http://schemas.microsoft.com/office/drawing/2014/main" id="{6DFF2F98-0F65-43A6-8783-00A97F245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248" y="1728"/>
                <a:ext cx="144" cy="1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/>
                  <a:t>7</a:t>
                </a:r>
              </a:p>
            </p:txBody>
          </p:sp>
          <p:sp>
            <p:nvSpPr>
              <p:cNvPr id="11309" name="Line 22">
                <a:extLst>
                  <a:ext uri="{FF2B5EF4-FFF2-40B4-BE49-F238E27FC236}">
                    <a16:creationId xmlns:a16="http://schemas.microsoft.com/office/drawing/2014/main" id="{C3553E04-0D30-4F8B-8FC8-93C71BD8E6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02" name="Oval 23">
              <a:extLst>
                <a:ext uri="{FF2B5EF4-FFF2-40B4-BE49-F238E27FC236}">
                  <a16:creationId xmlns:a16="http://schemas.microsoft.com/office/drawing/2014/main" id="{8EB0F0C1-2FFE-4E65-9471-6AE88CE1B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96"/>
              <a:ext cx="144" cy="14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1</a:t>
              </a:r>
            </a:p>
          </p:txBody>
        </p:sp>
        <p:sp>
          <p:nvSpPr>
            <p:cNvPr id="11303" name="Line 24">
              <a:extLst>
                <a:ext uri="{FF2B5EF4-FFF2-40B4-BE49-F238E27FC236}">
                  <a16:creationId xmlns:a16="http://schemas.microsoft.com/office/drawing/2014/main" id="{44B62F9F-409B-4290-A11E-645C05EA3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428"/>
              <a:ext cx="116" cy="1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4" name="Line 25">
              <a:extLst>
                <a:ext uri="{FF2B5EF4-FFF2-40B4-BE49-F238E27FC236}">
                  <a16:creationId xmlns:a16="http://schemas.microsoft.com/office/drawing/2014/main" id="{F988411F-0D8E-45D6-8E2A-5D909C99B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428"/>
              <a:ext cx="116" cy="1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06" name="Rectangle 26">
            <a:extLst>
              <a:ext uri="{FF2B5EF4-FFF2-40B4-BE49-F238E27FC236}">
                <a16:creationId xmlns:a16="http://schemas.microsoft.com/office/drawing/2014/main" id="{220111BC-7616-402C-853A-B6DA650A5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562600"/>
            <a:ext cx="3048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</a:t>
            </a:r>
          </a:p>
        </p:txBody>
      </p:sp>
      <p:sp>
        <p:nvSpPr>
          <p:cNvPr id="71707" name="Rectangle 27">
            <a:extLst>
              <a:ext uri="{FF2B5EF4-FFF2-40B4-BE49-F238E27FC236}">
                <a16:creationId xmlns:a16="http://schemas.microsoft.com/office/drawing/2014/main" id="{69F607F3-F463-46DF-AA8D-7FB3C5847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962400"/>
            <a:ext cx="3048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</a:t>
            </a:r>
          </a:p>
        </p:txBody>
      </p:sp>
      <p:sp>
        <p:nvSpPr>
          <p:cNvPr id="71708" name="Rectangle 28">
            <a:extLst>
              <a:ext uri="{FF2B5EF4-FFF2-40B4-BE49-F238E27FC236}">
                <a16:creationId xmlns:a16="http://schemas.microsoft.com/office/drawing/2014/main" id="{98D552E7-4258-414B-ACB8-3F7146DBB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562600"/>
            <a:ext cx="304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71709" name="Rectangle 29">
            <a:extLst>
              <a:ext uri="{FF2B5EF4-FFF2-40B4-BE49-F238E27FC236}">
                <a16:creationId xmlns:a16="http://schemas.microsoft.com/office/drawing/2014/main" id="{576BC726-C103-4750-8D37-2BC819EAA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562600"/>
            <a:ext cx="3048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2</a:t>
            </a:r>
          </a:p>
        </p:txBody>
      </p:sp>
      <p:sp>
        <p:nvSpPr>
          <p:cNvPr id="71710" name="Rectangle 30">
            <a:extLst>
              <a:ext uri="{FF2B5EF4-FFF2-40B4-BE49-F238E27FC236}">
                <a16:creationId xmlns:a16="http://schemas.microsoft.com/office/drawing/2014/main" id="{7A2DE199-5C3D-4BAF-B91E-5F482EDB5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562600"/>
            <a:ext cx="3048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3</a:t>
            </a:r>
          </a:p>
        </p:txBody>
      </p:sp>
      <p:sp>
        <p:nvSpPr>
          <p:cNvPr id="71711" name="Rectangle 31">
            <a:extLst>
              <a:ext uri="{FF2B5EF4-FFF2-40B4-BE49-F238E27FC236}">
                <a16:creationId xmlns:a16="http://schemas.microsoft.com/office/drawing/2014/main" id="{0F9A52AD-3587-4E08-8899-358BC4AF7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5562600"/>
            <a:ext cx="304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71712" name="Rectangle 32">
            <a:extLst>
              <a:ext uri="{FF2B5EF4-FFF2-40B4-BE49-F238E27FC236}">
                <a16:creationId xmlns:a16="http://schemas.microsoft.com/office/drawing/2014/main" id="{296646CC-1DD0-4B55-BF00-D5D65DC88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962400"/>
            <a:ext cx="3048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2</a:t>
            </a:r>
          </a:p>
        </p:txBody>
      </p:sp>
      <p:sp>
        <p:nvSpPr>
          <p:cNvPr id="71713" name="Rectangle 33">
            <a:extLst>
              <a:ext uri="{FF2B5EF4-FFF2-40B4-BE49-F238E27FC236}">
                <a16:creationId xmlns:a16="http://schemas.microsoft.com/office/drawing/2014/main" id="{631E7926-B016-43C7-A3EB-BBC09E203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562600"/>
            <a:ext cx="3048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4</a:t>
            </a:r>
          </a:p>
        </p:txBody>
      </p:sp>
      <p:sp>
        <p:nvSpPr>
          <p:cNvPr id="71714" name="Rectangle 34">
            <a:extLst>
              <a:ext uri="{FF2B5EF4-FFF2-40B4-BE49-F238E27FC236}">
                <a16:creationId xmlns:a16="http://schemas.microsoft.com/office/drawing/2014/main" id="{017B337C-1664-4203-90DA-3551DC17E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562600"/>
            <a:ext cx="3048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</a:t>
            </a:r>
          </a:p>
        </p:txBody>
      </p:sp>
      <p:sp>
        <p:nvSpPr>
          <p:cNvPr id="71715" name="Rectangle 35">
            <a:extLst>
              <a:ext uri="{FF2B5EF4-FFF2-40B4-BE49-F238E27FC236}">
                <a16:creationId xmlns:a16="http://schemas.microsoft.com/office/drawing/2014/main" id="{F4A7F893-B5C0-416C-A16B-E4440CD5E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288" y="5562600"/>
            <a:ext cx="304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71716" name="Rectangle 36">
            <a:extLst>
              <a:ext uri="{FF2B5EF4-FFF2-40B4-BE49-F238E27FC236}">
                <a16:creationId xmlns:a16="http://schemas.microsoft.com/office/drawing/2014/main" id="{9900D216-E726-4B4B-8EDA-1E8461809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962400"/>
            <a:ext cx="3048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3</a:t>
            </a:r>
          </a:p>
        </p:txBody>
      </p:sp>
      <p:sp>
        <p:nvSpPr>
          <p:cNvPr id="71717" name="Rectangle 37">
            <a:extLst>
              <a:ext uri="{FF2B5EF4-FFF2-40B4-BE49-F238E27FC236}">
                <a16:creationId xmlns:a16="http://schemas.microsoft.com/office/drawing/2014/main" id="{48FB27AB-58C2-454F-8C92-FFC71AD0B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3048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</a:t>
            </a:r>
          </a:p>
        </p:txBody>
      </p:sp>
      <p:sp>
        <p:nvSpPr>
          <p:cNvPr id="71718" name="Rectangle 38">
            <a:extLst>
              <a:ext uri="{FF2B5EF4-FFF2-40B4-BE49-F238E27FC236}">
                <a16:creationId xmlns:a16="http://schemas.microsoft.com/office/drawing/2014/main" id="{30273068-183F-4BB5-AFC2-5209BE99E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562600"/>
            <a:ext cx="3048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7</a:t>
            </a:r>
          </a:p>
        </p:txBody>
      </p:sp>
      <p:sp>
        <p:nvSpPr>
          <p:cNvPr id="71719" name="Rectangle 39">
            <a:extLst>
              <a:ext uri="{FF2B5EF4-FFF2-40B4-BE49-F238E27FC236}">
                <a16:creationId xmlns:a16="http://schemas.microsoft.com/office/drawing/2014/main" id="{46498E58-88CB-4338-A601-222F5C4F6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088" y="5562600"/>
            <a:ext cx="304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71720" name="Rectangle 40">
            <a:extLst>
              <a:ext uri="{FF2B5EF4-FFF2-40B4-BE49-F238E27FC236}">
                <a16:creationId xmlns:a16="http://schemas.microsoft.com/office/drawing/2014/main" id="{A65D9DAA-1B4D-41CA-A8A1-708006D20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962400"/>
            <a:ext cx="3048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4</a:t>
            </a:r>
          </a:p>
        </p:txBody>
      </p:sp>
      <p:sp>
        <p:nvSpPr>
          <p:cNvPr id="71721" name="Rectangle 41">
            <a:extLst>
              <a:ext uri="{FF2B5EF4-FFF2-40B4-BE49-F238E27FC236}">
                <a16:creationId xmlns:a16="http://schemas.microsoft.com/office/drawing/2014/main" id="{BA96B496-F734-4FFC-B5A1-E197CF7B9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562600"/>
            <a:ext cx="304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71722" name="Rectangle 42">
            <a:extLst>
              <a:ext uri="{FF2B5EF4-FFF2-40B4-BE49-F238E27FC236}">
                <a16:creationId xmlns:a16="http://schemas.microsoft.com/office/drawing/2014/main" id="{EC1FBDB5-0F3F-4729-A4B8-C23919207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495800"/>
            <a:ext cx="3048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</a:t>
            </a:r>
          </a:p>
        </p:txBody>
      </p:sp>
      <p:sp>
        <p:nvSpPr>
          <p:cNvPr id="71723" name="Rectangle 43">
            <a:extLst>
              <a:ext uri="{FF2B5EF4-FFF2-40B4-BE49-F238E27FC236}">
                <a16:creationId xmlns:a16="http://schemas.microsoft.com/office/drawing/2014/main" id="{64FF46F2-B948-49C1-96D5-C8FE425BA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5562600"/>
            <a:ext cx="304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71724" name="Rectangle 44">
            <a:extLst>
              <a:ext uri="{FF2B5EF4-FFF2-40B4-BE49-F238E27FC236}">
                <a16:creationId xmlns:a16="http://schemas.microsoft.com/office/drawing/2014/main" id="{98CBB551-1ED0-4F13-97B2-861B9895E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495800"/>
            <a:ext cx="3048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</a:t>
            </a:r>
          </a:p>
        </p:txBody>
      </p:sp>
      <p:sp>
        <p:nvSpPr>
          <p:cNvPr id="71725" name="Rectangle 45">
            <a:extLst>
              <a:ext uri="{FF2B5EF4-FFF2-40B4-BE49-F238E27FC236}">
                <a16:creationId xmlns:a16="http://schemas.microsoft.com/office/drawing/2014/main" id="{4AA4232D-E3A0-4025-9CEC-685592F91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488" y="5562600"/>
            <a:ext cx="341312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grpSp>
        <p:nvGrpSpPr>
          <p:cNvPr id="5" name="Group 46">
            <a:extLst>
              <a:ext uri="{FF2B5EF4-FFF2-40B4-BE49-F238E27FC236}">
                <a16:creationId xmlns:a16="http://schemas.microsoft.com/office/drawing/2014/main" id="{F098204E-891E-4769-881D-CB67BD51BA06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5486400"/>
            <a:ext cx="3124200" cy="609600"/>
            <a:chOff x="3504" y="3600"/>
            <a:chExt cx="1968" cy="384"/>
          </a:xfrm>
        </p:grpSpPr>
        <p:sp>
          <p:nvSpPr>
            <p:cNvPr id="11298" name="Rectangle 47" descr="栎木">
              <a:extLst>
                <a:ext uri="{FF2B5EF4-FFF2-40B4-BE49-F238E27FC236}">
                  <a16:creationId xmlns:a16="http://schemas.microsoft.com/office/drawing/2014/main" id="{93B599F0-BEBB-42AA-A394-13BD6594E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600"/>
              <a:ext cx="1968" cy="4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99" name="Rectangle 48" descr="栎木">
              <a:extLst>
                <a:ext uri="{FF2B5EF4-FFF2-40B4-BE49-F238E27FC236}">
                  <a16:creationId xmlns:a16="http://schemas.microsoft.com/office/drawing/2014/main" id="{B584A2DD-57C8-4AE3-B48E-9B5DCB6F8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936"/>
              <a:ext cx="1968" cy="4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1729" name="Rectangle 49">
            <a:extLst>
              <a:ext uri="{FF2B5EF4-FFF2-40B4-BE49-F238E27FC236}">
                <a16:creationId xmlns:a16="http://schemas.microsoft.com/office/drawing/2014/main" id="{0D4B3A5D-F782-4D00-BAF8-22401185B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495800"/>
            <a:ext cx="3048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7</a:t>
            </a:r>
          </a:p>
        </p:txBody>
      </p:sp>
      <p:sp>
        <p:nvSpPr>
          <p:cNvPr id="11297" name="Text Box 51" descr="再生纸">
            <a:extLst>
              <a:ext uri="{FF2B5EF4-FFF2-40B4-BE49-F238E27FC236}">
                <a16:creationId xmlns:a16="http://schemas.microsoft.com/office/drawing/2014/main" id="{9C049CD6-6AA9-4E10-98D0-85E53849A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9/16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1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1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1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1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1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1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1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17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1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1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1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1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717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71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717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71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utoUpdateAnimBg="0"/>
      <p:bldP spid="71684" grpId="0" autoUpdateAnimBg="0"/>
      <p:bldP spid="71685" grpId="0" autoUpdateAnimBg="0"/>
      <p:bldP spid="71686" grpId="0" autoUpdateAnimBg="0"/>
      <p:bldP spid="71687" grpId="0" animBg="1" autoUpdateAnimBg="0"/>
      <p:bldP spid="71688" grpId="0" animBg="1" autoUpdateAnimBg="0"/>
      <p:bldP spid="71689" grpId="0" animBg="1" autoUpdateAnimBg="0"/>
      <p:bldP spid="71706" grpId="0" animBg="1" autoUpdateAnimBg="0"/>
      <p:bldP spid="71707" grpId="0" animBg="1" autoUpdateAnimBg="0"/>
      <p:bldP spid="71708" grpId="0" animBg="1" autoUpdateAnimBg="0"/>
      <p:bldP spid="71709" grpId="0" animBg="1" autoUpdateAnimBg="0"/>
      <p:bldP spid="71710" grpId="0" animBg="1" autoUpdateAnimBg="0"/>
      <p:bldP spid="71711" grpId="0" animBg="1" autoUpdateAnimBg="0"/>
      <p:bldP spid="71712" grpId="0" animBg="1" autoUpdateAnimBg="0"/>
      <p:bldP spid="71713" grpId="0" animBg="1" autoUpdateAnimBg="0"/>
      <p:bldP spid="71714" grpId="0" animBg="1" autoUpdateAnimBg="0"/>
      <p:bldP spid="71715" grpId="0" animBg="1" autoUpdateAnimBg="0"/>
      <p:bldP spid="71716" grpId="0" animBg="1" autoUpdateAnimBg="0"/>
      <p:bldP spid="71717" grpId="0" animBg="1" autoUpdateAnimBg="0"/>
      <p:bldP spid="71718" grpId="0" animBg="1" autoUpdateAnimBg="0"/>
      <p:bldP spid="71719" grpId="0" animBg="1" autoUpdateAnimBg="0"/>
      <p:bldP spid="71720" grpId="0" animBg="1" autoUpdateAnimBg="0"/>
      <p:bldP spid="71721" grpId="0" animBg="1" autoUpdateAnimBg="0"/>
      <p:bldP spid="71722" grpId="0" animBg="1" autoUpdateAnimBg="0"/>
      <p:bldP spid="71723" grpId="0" animBg="1" autoUpdateAnimBg="0"/>
      <p:bldP spid="71724" grpId="0" animBg="1" autoUpdateAnimBg="0"/>
      <p:bldP spid="71725" grpId="0" animBg="1" autoUpdateAnimBg="0"/>
      <p:bldP spid="71729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</TotalTime>
  <Words>1853</Words>
  <Application>Microsoft Office PowerPoint</Application>
  <PresentationFormat>全屏显示(4:3)</PresentationFormat>
  <Paragraphs>581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Times New Roman</vt:lpstr>
      <vt:lpstr>宋体</vt:lpstr>
      <vt:lpstr>Arial</vt:lpstr>
      <vt:lpstr>Calibri</vt:lpstr>
      <vt:lpstr>Webdings</vt:lpstr>
      <vt:lpstr>Symbol</vt:lpstr>
      <vt:lpstr>Wingdings</vt:lpstr>
      <vt:lpstr>MS Hei</vt:lpstr>
      <vt:lpstr>默认设计模板</vt:lpstr>
      <vt:lpstr>Microsoft Equation 3.0</vt:lpstr>
      <vt:lpstr>Microsoft Clip Gallery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图图</cp:lastModifiedBy>
  <cp:revision>256</cp:revision>
  <dcterms:created xsi:type="dcterms:W3CDTF">2000-07-24T11:13:48Z</dcterms:created>
  <dcterms:modified xsi:type="dcterms:W3CDTF">2022-10-23T10:34:28Z</dcterms:modified>
</cp:coreProperties>
</file>