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97" r:id="rId3"/>
    <p:sldId id="298" r:id="rId4"/>
    <p:sldId id="296" r:id="rId5"/>
    <p:sldId id="287" r:id="rId6"/>
    <p:sldId id="288" r:id="rId7"/>
    <p:sldId id="289" r:id="rId8"/>
    <p:sldId id="290" r:id="rId9"/>
    <p:sldId id="292" r:id="rId10"/>
    <p:sldId id="293" r:id="rId11"/>
    <p:sldId id="294" r:id="rId12"/>
    <p:sldId id="295" r:id="rId13"/>
    <p:sldId id="299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DBB7"/>
    <a:srgbClr val="FF0000"/>
    <a:srgbClr val="CCFFCC"/>
    <a:srgbClr val="CCFFFF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2FA40E-7429-4496-ABA9-B5BBCFD4F0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ECB4CB-065A-4121-8626-CF15F711D1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5852DC-F990-4BC1-92A3-EA5449A51A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FCDE5-54AA-4279-AB8F-15536FA98A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72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42BBAD-7C6A-4AF0-83FC-12398FBAB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365A28-D21F-4459-B50C-AB975ADF02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12D7EB-C0CB-4D11-817D-09CA101D72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3E2D7-125A-4A4F-9EAC-ED1DE80CA4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75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CDC863-BD48-4E3F-A9F8-F6BB15FE87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C1FF53-DA0E-44D7-A064-90AD613211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A4479F-091F-4DD1-B1FA-910A6BFAC3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E2592-FF2A-4A59-BD43-1F0F5EEC75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86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1C1A96-FCA8-466F-A61E-BA61AFEFEF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88461E-68D4-4226-93E0-57B6AD8B6D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65BD61-F19F-47CD-811F-F5B72B7E9E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F7B19-7046-431A-927F-2D6B2342D1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10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5B8371-AC0D-47D9-8B25-AB05C38957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A3B8FD-6C30-4493-9086-6E3199FABD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77573B-6917-4E42-A311-475CC73F73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F4425-677A-4343-90D0-26C67389A3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876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117CA-C475-4444-B844-FC7CF7E925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845719-D1C2-417D-8801-BD0E744EFD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64D9A9-E9AC-40FE-BC3C-F420563B32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F074B-2905-41C1-BC6C-10E86A1B26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32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5EECF2C-2F58-40D7-AA4C-7B3263024F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15BBCEF-C2E4-4241-9B62-2EFFFDDF62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7A233C4-880E-4F80-9ACC-61FAD7D3F4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6E43D-548F-485B-A57C-2143E9AB01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71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C0AF9F7-9CE0-49BB-8F22-3A02812E17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201652E-89A4-472E-87B2-5013898848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A36E4B-8755-4941-B825-E8B58C7A5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08715-EDA9-497C-8BA9-143E65335B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78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3F4F5-CDCB-4DE9-BA70-1BFE6D994E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EA6A8EB-D842-4888-A9FF-975F69E8A0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4FFEF60-325A-40EB-8361-89B5FBA7A0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727E6-0163-49CC-B84F-C6E797F139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44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D6C5B-03F1-4B74-ADF9-0CA181831C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A584DB-3FD8-4AA2-BC18-28FDCA1A6F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2AAB-A6A3-46B9-BDA6-6BDC6F7ADF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A4444-DEEF-4D16-8463-FEA31AB6C0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5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934FD8-0D6F-43B0-B3EB-F918EA3FED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0DB9FB-18F7-4C33-AB2E-CBBAAAD567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9960F-4723-42D7-93C5-C991F89B39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B7803-2720-461B-B322-904241052B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32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39ACD1B-8BC2-4A60-A0F7-BF72F17A3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5D20DB7-A34E-4AC4-8953-C02E020A6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9276054-DF02-4710-BB71-3BF55D6D3A9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54235C5-9C8F-4428-9F35-B471CCEF09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EDCF61C-B4AF-41C2-8CBE-CB2BAC71DD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10F1F3E7-3CAC-44A1-BA1D-30C0B8D365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audio" Target="../media/audio2.wav"/><Relationship Id="rId7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5" Type="http://schemas.openxmlformats.org/officeDocument/2006/relationships/audio" Target="../media/audio4.wav"/><Relationship Id="rId4" Type="http://schemas.openxmlformats.org/officeDocument/2006/relationships/audio" Target="../media/audio3.wav"/><Relationship Id="rId9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audio" Target="../media/audio2.wav"/><Relationship Id="rId7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audio" Target="../media/audio3.wav"/><Relationship Id="rId7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7.wav"/><Relationship Id="rId5" Type="http://schemas.openxmlformats.org/officeDocument/2006/relationships/audio" Target="../media/audio9.wav"/><Relationship Id="rId4" Type="http://schemas.openxmlformats.org/officeDocument/2006/relationships/audio" Target="../media/audio2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audio" Target="../media/audio3.wav"/><Relationship Id="rId7" Type="http://schemas.openxmlformats.org/officeDocument/2006/relationships/audio" Target="../media/audio12.wav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audio" Target="../media/audio9.wav"/><Relationship Id="rId11" Type="http://schemas.openxmlformats.org/officeDocument/2006/relationships/image" Target="../media/image8.jpeg"/><Relationship Id="rId5" Type="http://schemas.openxmlformats.org/officeDocument/2006/relationships/audio" Target="../media/audio2.wav"/><Relationship Id="rId10" Type="http://schemas.openxmlformats.org/officeDocument/2006/relationships/image" Target="../media/image3.jpeg"/><Relationship Id="rId4" Type="http://schemas.openxmlformats.org/officeDocument/2006/relationships/audio" Target="../media/audio7.wav"/><Relationship Id="rId9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audio" Target="../media/audio6.wav"/><Relationship Id="rId4" Type="http://schemas.openxmlformats.org/officeDocument/2006/relationships/audio" Target="../media/audio4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audio" Target="../media/audio3.wav"/><Relationship Id="rId7" Type="http://schemas.openxmlformats.org/officeDocument/2006/relationships/audio" Target="../media/audio9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8.wav"/><Relationship Id="rId5" Type="http://schemas.openxmlformats.org/officeDocument/2006/relationships/audio" Target="../media/audio2.wav"/><Relationship Id="rId4" Type="http://schemas.openxmlformats.org/officeDocument/2006/relationships/audio" Target="../media/audio7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9.wav"/><Relationship Id="rId3" Type="http://schemas.openxmlformats.org/officeDocument/2006/relationships/audio" Target="../media/audio1.wav"/><Relationship Id="rId7" Type="http://schemas.openxmlformats.org/officeDocument/2006/relationships/audio" Target="../media/audio8.wav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audio" Target="../media/audio2.wav"/><Relationship Id="rId11" Type="http://schemas.openxmlformats.org/officeDocument/2006/relationships/oleObject" Target="../embeddings/oleObject2.bin"/><Relationship Id="rId5" Type="http://schemas.openxmlformats.org/officeDocument/2006/relationships/audio" Target="../media/audio4.wav"/><Relationship Id="rId10" Type="http://schemas.openxmlformats.org/officeDocument/2006/relationships/image" Target="../media/image3.jpeg"/><Relationship Id="rId4" Type="http://schemas.openxmlformats.org/officeDocument/2006/relationships/audio" Target="../media/audio7.wav"/><Relationship Id="rId9" Type="http://schemas.openxmlformats.org/officeDocument/2006/relationships/audio" Target="../media/audio3.wav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audio" Target="../media/audio7.wav"/><Relationship Id="rId7" Type="http://schemas.openxmlformats.org/officeDocument/2006/relationships/audio" Target="../media/audio9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0.wav"/><Relationship Id="rId5" Type="http://schemas.openxmlformats.org/officeDocument/2006/relationships/audio" Target="../media/audio8.wav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audio" Target="../media/audio1.wav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jpeg"/><Relationship Id="rId5" Type="http://schemas.openxmlformats.org/officeDocument/2006/relationships/audio" Target="../media/audio11.wav"/><Relationship Id="rId10" Type="http://schemas.openxmlformats.org/officeDocument/2006/relationships/image" Target="../media/image1.jpeg"/><Relationship Id="rId4" Type="http://schemas.openxmlformats.org/officeDocument/2006/relationships/audio" Target="../media/audio3.wav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Text Box 11">
            <a:extLst>
              <a:ext uri="{FF2B5EF4-FFF2-40B4-BE49-F238E27FC236}">
                <a16:creationId xmlns:a16="http://schemas.microsoft.com/office/drawing/2014/main" id="{FDB016F5-21B6-434D-B3A0-BD7D7F62B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ym typeface="Webdings" panose="05030102010509060703" pitchFamily="18" charset="2"/>
              </a:rPr>
              <a:t>§3  The Stack ADT</a:t>
            </a:r>
            <a:endParaRPr lang="en-US" altLang="zh-CN" sz="2800"/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E2B544B6-0CAC-4522-91AE-DBC9C3125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1.  ADT</a:t>
            </a:r>
          </a:p>
        </p:txBody>
      </p:sp>
      <p:sp>
        <p:nvSpPr>
          <p:cNvPr id="34829" name="Rectangle 13" descr="花岗岩">
            <a:extLst>
              <a:ext uri="{FF2B5EF4-FFF2-40B4-BE49-F238E27FC236}">
                <a16:creationId xmlns:a16="http://schemas.microsoft.com/office/drawing/2014/main" id="{6DF4B1CD-126C-44AA-ABD7-E4A3D788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00400"/>
            <a:ext cx="9144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1</a:t>
            </a:r>
            <a:endParaRPr lang="en-US" altLang="zh-CN"/>
          </a:p>
        </p:txBody>
      </p:sp>
      <p:sp>
        <p:nvSpPr>
          <p:cNvPr id="34830" name="Rectangle 14" descr="花岗岩">
            <a:extLst>
              <a:ext uri="{FF2B5EF4-FFF2-40B4-BE49-F238E27FC236}">
                <a16:creationId xmlns:a16="http://schemas.microsoft.com/office/drawing/2014/main" id="{C8D4898C-E5F4-41C5-9412-7E0F1DE80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43200"/>
            <a:ext cx="9144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2</a:t>
            </a:r>
            <a:endParaRPr lang="en-US" altLang="zh-CN" b="0"/>
          </a:p>
        </p:txBody>
      </p:sp>
      <p:sp>
        <p:nvSpPr>
          <p:cNvPr id="34831" name="Rectangle 15" descr="花岗岩">
            <a:extLst>
              <a:ext uri="{FF2B5EF4-FFF2-40B4-BE49-F238E27FC236}">
                <a16:creationId xmlns:a16="http://schemas.microsoft.com/office/drawing/2014/main" id="{D508250F-0501-4262-A0C2-2921218A8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286000"/>
            <a:ext cx="9144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4832" name="Rectangle 16" descr="花岗岩">
            <a:extLst>
              <a:ext uri="{FF2B5EF4-FFF2-40B4-BE49-F238E27FC236}">
                <a16:creationId xmlns:a16="http://schemas.microsoft.com/office/drawing/2014/main" id="{AA0BDA5B-CFA0-444A-88AD-86A201063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828800"/>
            <a:ext cx="9144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4833" name="Rectangle 17" descr="花岗岩">
            <a:extLst>
              <a:ext uri="{FF2B5EF4-FFF2-40B4-BE49-F238E27FC236}">
                <a16:creationId xmlns:a16="http://schemas.microsoft.com/office/drawing/2014/main" id="{9AF2EC97-D31C-44BB-8CE6-754C74E8F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371600"/>
            <a:ext cx="9144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4834" name="Rectangle 18" descr="花岗岩">
            <a:extLst>
              <a:ext uri="{FF2B5EF4-FFF2-40B4-BE49-F238E27FC236}">
                <a16:creationId xmlns:a16="http://schemas.microsoft.com/office/drawing/2014/main" id="{0491A04B-D476-4140-81E0-627F1826D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914400"/>
            <a:ext cx="9144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4835" name="Rectangle 19">
            <a:extLst>
              <a:ext uri="{FF2B5EF4-FFF2-40B4-BE49-F238E27FC236}">
                <a16:creationId xmlns:a16="http://schemas.microsoft.com/office/drawing/2014/main" id="{8561DFBD-0F76-433A-8BC1-3EA32A94D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650" y="876300"/>
            <a:ext cx="8778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4836" name="Rectangle 20" descr="花岗岩">
            <a:extLst>
              <a:ext uri="{FF2B5EF4-FFF2-40B4-BE49-F238E27FC236}">
                <a16:creationId xmlns:a16="http://schemas.microsoft.com/office/drawing/2014/main" id="{C14248A1-65FC-4F2C-9F3F-AE378EB6A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52400"/>
            <a:ext cx="9144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4837" name="Rectangle 21">
            <a:extLst>
              <a:ext uri="{FF2B5EF4-FFF2-40B4-BE49-F238E27FC236}">
                <a16:creationId xmlns:a16="http://schemas.microsoft.com/office/drawing/2014/main" id="{C37E706E-8F15-4818-9054-CBADFB773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650" y="1333500"/>
            <a:ext cx="8778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4838" name="Rectangle 22" descr="花岗岩">
            <a:extLst>
              <a:ext uri="{FF2B5EF4-FFF2-40B4-BE49-F238E27FC236}">
                <a16:creationId xmlns:a16="http://schemas.microsoft.com/office/drawing/2014/main" id="{57D1834A-3F1D-4187-8B5F-4F5D774F8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52400"/>
            <a:ext cx="9144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4839" name="Rectangle 23" descr="花岗岩">
            <a:extLst>
              <a:ext uri="{FF2B5EF4-FFF2-40B4-BE49-F238E27FC236}">
                <a16:creationId xmlns:a16="http://schemas.microsoft.com/office/drawing/2014/main" id="{30F8C74C-0978-4C07-A4D9-0ABBC6BB0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200400"/>
            <a:ext cx="9144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4840" name="Rectangle 24" descr="花岗岩">
            <a:extLst>
              <a:ext uri="{FF2B5EF4-FFF2-40B4-BE49-F238E27FC236}">
                <a16:creationId xmlns:a16="http://schemas.microsoft.com/office/drawing/2014/main" id="{42B7FA67-AAE8-46A1-B4C4-4D985807B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9144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4841" name="Line 25">
            <a:extLst>
              <a:ext uri="{FF2B5EF4-FFF2-40B4-BE49-F238E27FC236}">
                <a16:creationId xmlns:a16="http://schemas.microsoft.com/office/drawing/2014/main" id="{A033D1AD-B565-4F06-8517-A8B2CCE89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914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2" name="Line 26">
            <a:extLst>
              <a:ext uri="{FF2B5EF4-FFF2-40B4-BE49-F238E27FC236}">
                <a16:creationId xmlns:a16="http://schemas.microsoft.com/office/drawing/2014/main" id="{3C8B8C21-C0A7-4B4F-89A9-10C47FA7EC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3400" y="914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D6AB2F93-32C5-4F85-9B81-C45ED2F975BE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57200"/>
            <a:ext cx="1066800" cy="3276600"/>
            <a:chOff x="4560" y="480"/>
            <a:chExt cx="672" cy="2064"/>
          </a:xfrm>
        </p:grpSpPr>
        <p:sp>
          <p:nvSpPr>
            <p:cNvPr id="2075" name="Rectangle 28" descr="栎木">
              <a:extLst>
                <a:ext uri="{FF2B5EF4-FFF2-40B4-BE49-F238E27FC236}">
                  <a16:creationId xmlns:a16="http://schemas.microsoft.com/office/drawing/2014/main" id="{5B03FFB3-7092-4F15-8393-5590805DC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480"/>
              <a:ext cx="48" cy="2016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076" name="Rectangle 29" descr="栎木">
              <a:extLst>
                <a:ext uri="{FF2B5EF4-FFF2-40B4-BE49-F238E27FC236}">
                  <a16:creationId xmlns:a16="http://schemas.microsoft.com/office/drawing/2014/main" id="{7A0E423F-1685-4153-8C64-6071F39EC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480"/>
              <a:ext cx="48" cy="2016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077" name="Rectangle 30" descr="栎木">
              <a:extLst>
                <a:ext uri="{FF2B5EF4-FFF2-40B4-BE49-F238E27FC236}">
                  <a16:creationId xmlns:a16="http://schemas.microsoft.com/office/drawing/2014/main" id="{F3A60AE5-CEFB-425F-ACF4-971F418090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72" y="2184"/>
              <a:ext cx="48" cy="67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34847" name="Text Box 31">
            <a:extLst>
              <a:ext uri="{FF2B5EF4-FFF2-40B4-BE49-F238E27FC236}">
                <a16:creationId xmlns:a16="http://schemas.microsoft.com/office/drawing/2014/main" id="{0684A6DF-1F5B-43A6-8072-BA0CAF96B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600"/>
            <a:ext cx="579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      </a:t>
            </a:r>
            <a:r>
              <a:rPr lang="en-US" altLang="zh-CN" sz="2000">
                <a:latin typeface="Arial" panose="020B0604020202020204" pitchFamily="34" charset="0"/>
              </a:rPr>
              <a:t>A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stack</a:t>
            </a:r>
            <a:r>
              <a:rPr lang="en-US" altLang="zh-CN" sz="2000">
                <a:latin typeface="Arial" panose="020B0604020202020204" pitchFamily="34" charset="0"/>
              </a:rPr>
              <a:t> is a Last-In-First-Out (LIFO) list, that is, an ordered list in which insertions and deletions are made at the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top</a:t>
            </a:r>
            <a:r>
              <a:rPr lang="en-US" altLang="zh-CN" sz="2000">
                <a:latin typeface="Arial" panose="020B0604020202020204" pitchFamily="34" charset="0"/>
              </a:rPr>
              <a:t> only.</a:t>
            </a:r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9CD1A1DE-B190-4DA0-9AF8-2CF2C1528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3600"/>
            <a:ext cx="5638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44600" indent="-1244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Objects</a:t>
            </a:r>
            <a:r>
              <a:rPr lang="en-US" altLang="zh-CN" sz="2400"/>
              <a:t>:  A finite ordered list with zero or more elements.</a:t>
            </a:r>
          </a:p>
        </p:txBody>
      </p:sp>
      <p:sp>
        <p:nvSpPr>
          <p:cNvPr id="34849" name="Rectangle 33">
            <a:extLst>
              <a:ext uri="{FF2B5EF4-FFF2-40B4-BE49-F238E27FC236}">
                <a16:creationId xmlns:a16="http://schemas.microsoft.com/office/drawing/2014/main" id="{E54DB11D-08EF-4932-9604-5A90428C2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51163"/>
            <a:ext cx="4724400" cy="299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40000"/>
              </a:spcAft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Operations</a:t>
            </a:r>
            <a:r>
              <a:rPr lang="en-US" altLang="zh-CN" sz="2400"/>
              <a:t>: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Int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IsEmpty</a:t>
            </a:r>
            <a:r>
              <a:rPr lang="en-US" altLang="zh-CN" sz="2000">
                <a:latin typeface="Arial" panose="020B0604020202020204" pitchFamily="34" charset="0"/>
              </a:rPr>
              <a:t>( Stack S );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</a:rPr>
              <a:t>Stack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CreateStack</a:t>
            </a:r>
            <a:r>
              <a:rPr lang="en-US" altLang="zh-CN" sz="2000">
                <a:latin typeface="Arial" panose="020B0604020202020204" pitchFamily="34" charset="0"/>
              </a:rPr>
              <a:t>( ); 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DisposeStack</a:t>
            </a:r>
            <a:r>
              <a:rPr lang="en-US" altLang="zh-CN" sz="2000">
                <a:latin typeface="Arial" panose="020B0604020202020204" pitchFamily="34" charset="0"/>
              </a:rPr>
              <a:t>( Stack S ); 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MakeEmpty</a:t>
            </a:r>
            <a:r>
              <a:rPr lang="en-US" altLang="zh-CN" sz="2000">
                <a:latin typeface="Arial" panose="020B0604020202020204" pitchFamily="34" charset="0"/>
              </a:rPr>
              <a:t>( Stack S ); 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Push</a:t>
            </a:r>
            <a:r>
              <a:rPr lang="en-US" altLang="zh-CN" sz="2000">
                <a:latin typeface="Arial" panose="020B0604020202020204" pitchFamily="34" charset="0"/>
              </a:rPr>
              <a:t>( ElementType X, Stack S ); 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ElementType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Top</a:t>
            </a:r>
            <a:r>
              <a:rPr lang="en-US" altLang="zh-CN" sz="2000">
                <a:latin typeface="Arial" panose="020B0604020202020204" pitchFamily="34" charset="0"/>
              </a:rPr>
              <a:t>( Stack S ); 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Pop</a:t>
            </a:r>
            <a:r>
              <a:rPr lang="en-US" altLang="zh-CN" sz="2000">
                <a:latin typeface="Arial" panose="020B0604020202020204" pitchFamily="34" charset="0"/>
              </a:rPr>
              <a:t>( Stack S ); </a:t>
            </a:r>
          </a:p>
        </p:txBody>
      </p:sp>
      <p:sp>
        <p:nvSpPr>
          <p:cNvPr id="34850" name="AutoShape 34">
            <a:extLst>
              <a:ext uri="{FF2B5EF4-FFF2-40B4-BE49-F238E27FC236}">
                <a16:creationId xmlns:a16="http://schemas.microsoft.com/office/drawing/2014/main" id="{2C286529-13EC-455F-9024-2CB0D5B5D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800600"/>
            <a:ext cx="228600" cy="2286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4851" name="AutoShape 35">
            <a:extLst>
              <a:ext uri="{FF2B5EF4-FFF2-40B4-BE49-F238E27FC236}">
                <a16:creationId xmlns:a16="http://schemas.microsoft.com/office/drawing/2014/main" id="{FEBEBE4A-13A7-42DD-B29F-DC53925B3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486400"/>
            <a:ext cx="228600" cy="2286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4852" name="AutoShape 36">
            <a:extLst>
              <a:ext uri="{FF2B5EF4-FFF2-40B4-BE49-F238E27FC236}">
                <a16:creationId xmlns:a16="http://schemas.microsoft.com/office/drawing/2014/main" id="{EA383489-6D8E-49E8-9A3D-FB6A39E0D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228600" cy="2286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4853" name="AutoShape 37" descr="再生纸">
            <a:extLst>
              <a:ext uri="{FF2B5EF4-FFF2-40B4-BE49-F238E27FC236}">
                <a16:creationId xmlns:a16="http://schemas.microsoft.com/office/drawing/2014/main" id="{21F2638D-9C1B-4474-BA33-8B8A1C251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86200"/>
            <a:ext cx="3352800" cy="2209800"/>
          </a:xfrm>
          <a:prstGeom prst="roundRect">
            <a:avLst>
              <a:gd name="adj" fmla="val 8602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62000" rIns="1620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</a:rPr>
              <a:t>Note:</a:t>
            </a:r>
            <a:r>
              <a:rPr lang="en-US" altLang="zh-CN" sz="2000"/>
              <a:t> A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Pop</a:t>
            </a:r>
            <a:r>
              <a:rPr lang="en-US" altLang="zh-CN" sz="2000">
                <a:solidFill>
                  <a:schemeClr val="hlink"/>
                </a:solidFill>
              </a:rPr>
              <a:t> </a:t>
            </a:r>
            <a:r>
              <a:rPr lang="en-US" altLang="zh-CN" sz="2000"/>
              <a:t>(or</a:t>
            </a:r>
            <a:r>
              <a:rPr lang="en-US" altLang="zh-CN" sz="2000">
                <a:solidFill>
                  <a:schemeClr val="hlink"/>
                </a:solidFill>
              </a:rPr>
              <a:t>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Top</a:t>
            </a:r>
            <a:r>
              <a:rPr lang="en-US" altLang="zh-CN" sz="2000"/>
              <a:t>) on an </a:t>
            </a:r>
            <a:r>
              <a:rPr lang="en-US" altLang="zh-CN" sz="2000">
                <a:solidFill>
                  <a:srgbClr val="FF0000"/>
                </a:solidFill>
              </a:rPr>
              <a:t>empty</a:t>
            </a:r>
            <a:r>
              <a:rPr lang="en-US" altLang="zh-CN" sz="2000"/>
              <a:t> stack is an error in the stack ADT.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Push</a:t>
            </a:r>
            <a:r>
              <a:rPr lang="en-US" altLang="zh-CN" sz="2000"/>
              <a:t> on a </a:t>
            </a:r>
            <a:r>
              <a:rPr lang="en-US" altLang="zh-CN" sz="2000">
                <a:solidFill>
                  <a:srgbClr val="FF0000"/>
                </a:solidFill>
              </a:rPr>
              <a:t>full</a:t>
            </a:r>
            <a:r>
              <a:rPr lang="en-US" altLang="zh-CN" sz="2000"/>
              <a:t> stack is an implementation error but not an ADT error.</a:t>
            </a:r>
          </a:p>
        </p:txBody>
      </p:sp>
      <p:sp>
        <p:nvSpPr>
          <p:cNvPr id="2074" name="Text Box 38" descr="再生纸">
            <a:extLst>
              <a:ext uri="{FF2B5EF4-FFF2-40B4-BE49-F238E27FC236}">
                <a16:creationId xmlns:a16="http://schemas.microsoft.com/office/drawing/2014/main" id="{7587FDF5-2D95-4E01-9646-90B2EAA4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1/12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"/>
                                            </p:cond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"/>
                                            </p:cond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7" grpId="0" autoUpdateAnimBg="0"/>
      <p:bldP spid="34828" grpId="0" autoUpdateAnimBg="0"/>
      <p:bldP spid="34829" grpId="0" animBg="1" autoUpdateAnimBg="0"/>
      <p:bldP spid="34830" grpId="0" animBg="1" autoUpdateAnimBg="0"/>
      <p:bldP spid="34831" grpId="0" animBg="1" autoUpdateAnimBg="0"/>
      <p:bldP spid="34832" grpId="0" animBg="1" autoUpdateAnimBg="0"/>
      <p:bldP spid="34833" grpId="0" animBg="1" autoUpdateAnimBg="0"/>
      <p:bldP spid="34834" grpId="0" animBg="1" autoUpdateAnimBg="0"/>
      <p:bldP spid="34835" grpId="0" animBg="1"/>
      <p:bldP spid="34836" grpId="0" animBg="1" autoUpdateAnimBg="0"/>
      <p:bldP spid="34837" grpId="0" animBg="1"/>
      <p:bldP spid="34838" grpId="0" animBg="1" autoUpdateAnimBg="0"/>
      <p:bldP spid="34839" grpId="0" animBg="1" autoUpdateAnimBg="0"/>
      <p:bldP spid="34840" grpId="0" animBg="1" autoUpdateAnimBg="0"/>
      <p:bldP spid="34847" grpId="0" autoUpdateAnimBg="0"/>
      <p:bldP spid="34848" grpId="0" autoUpdateAnimBg="0"/>
      <p:bldP spid="34849" grpId="0" autoUpdateAnimBg="0"/>
      <p:bldP spid="34850" grpId="0" animBg="1"/>
      <p:bldP spid="34851" grpId="0" animBg="1"/>
      <p:bldP spid="34852" grpId="0" animBg="1"/>
      <p:bldP spid="34853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C50BB4E0-3E57-4284-8F38-9C445427C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ym typeface="Webdings" panose="05030102010509060703" pitchFamily="18" charset="2"/>
              </a:rPr>
              <a:t>§4  The Queue ADT</a:t>
            </a:r>
            <a:endParaRPr lang="en-US" altLang="zh-CN" sz="2800"/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D09093BD-6D83-43C2-82D5-2A9D170F9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1.  ADT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F60DA025-C5AB-4233-8505-948D0C0AE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6477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A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queue</a:t>
            </a:r>
            <a:r>
              <a:rPr lang="en-US" altLang="zh-CN" sz="2000">
                <a:latin typeface="Arial" panose="020B0604020202020204" pitchFamily="34" charset="0"/>
              </a:rPr>
              <a:t> is a First-In-First-Out (FIFO) list, that is, an ordered list in which insertions take place at one end and deletions take place at the opposite end.</a:t>
            </a:r>
          </a:p>
        </p:txBody>
      </p:sp>
      <p:sp>
        <p:nvSpPr>
          <p:cNvPr id="41989" name="Rectangle 5" descr="花岗岩">
            <a:extLst>
              <a:ext uri="{FF2B5EF4-FFF2-40B4-BE49-F238E27FC236}">
                <a16:creationId xmlns:a16="http://schemas.microsoft.com/office/drawing/2014/main" id="{E7104FEB-CF18-4F66-97D1-06347EED9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05740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990" name="Rectangle 6" descr="花岗岩">
            <a:extLst>
              <a:ext uri="{FF2B5EF4-FFF2-40B4-BE49-F238E27FC236}">
                <a16:creationId xmlns:a16="http://schemas.microsoft.com/office/drawing/2014/main" id="{F53A0069-B1C6-4008-80EA-74917FE00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37160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991" name="Rectangle 7" descr="花岗岩">
            <a:extLst>
              <a:ext uri="{FF2B5EF4-FFF2-40B4-BE49-F238E27FC236}">
                <a16:creationId xmlns:a16="http://schemas.microsoft.com/office/drawing/2014/main" id="{7A131793-0822-4B6A-B156-784A6D34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68580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1992" name="Rectangle 8" descr="花岗岩">
            <a:extLst>
              <a:ext uri="{FF2B5EF4-FFF2-40B4-BE49-F238E27FC236}">
                <a16:creationId xmlns:a16="http://schemas.microsoft.com/office/drawing/2014/main" id="{7963D77F-49EF-4F35-9F13-3EA195D17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74320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993" name="Rectangle 9" descr="花岗岩">
            <a:extLst>
              <a:ext uri="{FF2B5EF4-FFF2-40B4-BE49-F238E27FC236}">
                <a16:creationId xmlns:a16="http://schemas.microsoft.com/office/drawing/2014/main" id="{09F7469E-CEC8-4A82-9334-CC7664D28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66395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994" name="Rectangle 10">
            <a:extLst>
              <a:ext uri="{FF2B5EF4-FFF2-40B4-BE49-F238E27FC236}">
                <a16:creationId xmlns:a16="http://schemas.microsoft.com/office/drawing/2014/main" id="{A6239B1E-7902-489E-9628-A5C28C3E1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74955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1995" name="Rectangle 11" descr="花岗岩">
            <a:extLst>
              <a:ext uri="{FF2B5EF4-FFF2-40B4-BE49-F238E27FC236}">
                <a16:creationId xmlns:a16="http://schemas.microsoft.com/office/drawing/2014/main" id="{20717E2F-6170-4008-A658-EAB2F3B72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33400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996" name="Rectangle 12" descr="花岗岩">
            <a:extLst>
              <a:ext uri="{FF2B5EF4-FFF2-40B4-BE49-F238E27FC236}">
                <a16:creationId xmlns:a16="http://schemas.microsoft.com/office/drawing/2014/main" id="{12786273-9B17-4349-993D-7187D2263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64820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997" name="Rectangle 13" descr="花岗岩">
            <a:extLst>
              <a:ext uri="{FF2B5EF4-FFF2-40B4-BE49-F238E27FC236}">
                <a16:creationId xmlns:a16="http://schemas.microsoft.com/office/drawing/2014/main" id="{B7B551C7-F823-4455-8122-C73A85D0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42900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998" name="Rectangle 14">
            <a:extLst>
              <a:ext uri="{FF2B5EF4-FFF2-40B4-BE49-F238E27FC236}">
                <a16:creationId xmlns:a16="http://schemas.microsoft.com/office/drawing/2014/main" id="{6F93C991-3DD6-4E08-BC0B-A00C4889C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065338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D3E5CD08-5B8E-44DD-A2CD-D971F4EF9DF2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04800"/>
            <a:ext cx="1371600" cy="3352800"/>
            <a:chOff x="4272" y="240"/>
            <a:chExt cx="864" cy="2112"/>
          </a:xfrm>
        </p:grpSpPr>
        <p:sp>
          <p:nvSpPr>
            <p:cNvPr id="11288" name="Rectangle 16" descr="栎木">
              <a:extLst>
                <a:ext uri="{FF2B5EF4-FFF2-40B4-BE49-F238E27FC236}">
                  <a16:creationId xmlns:a16="http://schemas.microsoft.com/office/drawing/2014/main" id="{153BA001-38F6-4EA7-9D13-DAB19FC71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40"/>
              <a:ext cx="48" cy="211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89" name="Rectangle 17" descr="栎木">
              <a:extLst>
                <a:ext uri="{FF2B5EF4-FFF2-40B4-BE49-F238E27FC236}">
                  <a16:creationId xmlns:a16="http://schemas.microsoft.com/office/drawing/2014/main" id="{6A7117F0-C824-4F4A-94AC-A454544FA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40"/>
              <a:ext cx="48" cy="211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42002" name="Line 18">
            <a:extLst>
              <a:ext uri="{FF2B5EF4-FFF2-40B4-BE49-F238E27FC236}">
                <a16:creationId xmlns:a16="http://schemas.microsoft.com/office/drawing/2014/main" id="{87D7E3E9-DAEC-426F-B8AD-38BC696E9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76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3" name="Line 19">
            <a:extLst>
              <a:ext uri="{FF2B5EF4-FFF2-40B4-BE49-F238E27FC236}">
                <a16:creationId xmlns:a16="http://schemas.microsoft.com/office/drawing/2014/main" id="{853D29D2-35AD-4A61-8C41-030690131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057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4" name="Text Box 20">
            <a:extLst>
              <a:ext uri="{FF2B5EF4-FFF2-40B4-BE49-F238E27FC236}">
                <a16:creationId xmlns:a16="http://schemas.microsoft.com/office/drawing/2014/main" id="{024FE9F9-1987-485E-B91C-4F0F1AC7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5638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44600" indent="-1244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Objects</a:t>
            </a:r>
            <a:r>
              <a:rPr lang="en-US" altLang="zh-CN" sz="2400"/>
              <a:t>:  A finite ordered list with zero or more elements.</a:t>
            </a:r>
          </a:p>
        </p:txBody>
      </p:sp>
      <p:sp>
        <p:nvSpPr>
          <p:cNvPr id="42005" name="Rectangle 21">
            <a:extLst>
              <a:ext uri="{FF2B5EF4-FFF2-40B4-BE49-F238E27FC236}">
                <a16:creationId xmlns:a16="http://schemas.microsoft.com/office/drawing/2014/main" id="{077DB657-9501-4C81-A4F0-15E06B766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71800"/>
            <a:ext cx="5791200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40000"/>
              </a:spcAft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Operations</a:t>
            </a:r>
            <a:r>
              <a:rPr lang="en-US" altLang="zh-CN" sz="2400"/>
              <a:t>: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int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IsEmpty</a:t>
            </a:r>
            <a:r>
              <a:rPr lang="en-US" altLang="zh-CN" sz="2000">
                <a:latin typeface="Arial" panose="020B0604020202020204" pitchFamily="34" charset="0"/>
              </a:rPr>
              <a:t>( Queue Q );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</a:rPr>
              <a:t>Queue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CreateQueue</a:t>
            </a:r>
            <a:r>
              <a:rPr lang="en-US" altLang="zh-CN" sz="2000">
                <a:latin typeface="Arial" panose="020B0604020202020204" pitchFamily="34" charset="0"/>
              </a:rPr>
              <a:t>( ); 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DisposeQueue</a:t>
            </a:r>
            <a:r>
              <a:rPr lang="en-US" altLang="zh-CN" sz="2000">
                <a:latin typeface="Arial" panose="020B0604020202020204" pitchFamily="34" charset="0"/>
              </a:rPr>
              <a:t>( Queue Q ); 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MakeEmpty</a:t>
            </a:r>
            <a:r>
              <a:rPr lang="en-US" altLang="zh-CN" sz="2000">
                <a:latin typeface="Arial" panose="020B0604020202020204" pitchFamily="34" charset="0"/>
              </a:rPr>
              <a:t>( Queue Q ); 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Enqueue</a:t>
            </a:r>
            <a:r>
              <a:rPr lang="en-US" altLang="zh-CN" sz="2000">
                <a:latin typeface="Arial" panose="020B0604020202020204" pitchFamily="34" charset="0"/>
              </a:rPr>
              <a:t>( ElementType X, Queue Q ); 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ElementType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Front</a:t>
            </a:r>
            <a:r>
              <a:rPr lang="en-US" altLang="zh-CN" sz="2000">
                <a:latin typeface="Arial" panose="020B0604020202020204" pitchFamily="34" charset="0"/>
              </a:rPr>
              <a:t>( Queue Q ); 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Dequeue</a:t>
            </a:r>
            <a:r>
              <a:rPr lang="en-US" altLang="zh-CN" sz="2000">
                <a:latin typeface="Arial" panose="020B0604020202020204" pitchFamily="34" charset="0"/>
              </a:rPr>
              <a:t>( Queue Q ); </a:t>
            </a:r>
          </a:p>
        </p:txBody>
      </p:sp>
      <p:sp>
        <p:nvSpPr>
          <p:cNvPr id="42006" name="AutoShape 22">
            <a:extLst>
              <a:ext uri="{FF2B5EF4-FFF2-40B4-BE49-F238E27FC236}">
                <a16:creationId xmlns:a16="http://schemas.microsoft.com/office/drawing/2014/main" id="{5C7F443F-B57B-4A04-9CDF-54502DBA2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800600"/>
            <a:ext cx="228600" cy="2286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2007" name="AutoShape 23">
            <a:extLst>
              <a:ext uri="{FF2B5EF4-FFF2-40B4-BE49-F238E27FC236}">
                <a16:creationId xmlns:a16="http://schemas.microsoft.com/office/drawing/2014/main" id="{96B04582-1AC6-4F35-9638-AFC2CFEC6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486400"/>
            <a:ext cx="228600" cy="2286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2008" name="AutoShape 24">
            <a:extLst>
              <a:ext uri="{FF2B5EF4-FFF2-40B4-BE49-F238E27FC236}">
                <a16:creationId xmlns:a16="http://schemas.microsoft.com/office/drawing/2014/main" id="{AD8992DF-5FDE-4ABD-926B-BB889AE8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228600" cy="2286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1287" name="Text Box 25" descr="再生纸">
            <a:extLst>
              <a:ext uri="{FF2B5EF4-FFF2-40B4-BE49-F238E27FC236}">
                <a16:creationId xmlns:a16="http://schemas.microsoft.com/office/drawing/2014/main" id="{2FAE25F7-EA3D-42CC-915F-C1F8122E7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10/12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autoUpdateAnimBg="0"/>
      <p:bldP spid="41988" grpId="0" autoUpdateAnimBg="0"/>
      <p:bldP spid="41989" grpId="0" animBg="1" autoUpdateAnimBg="0"/>
      <p:bldP spid="41990" grpId="0" animBg="1" autoUpdateAnimBg="0"/>
      <p:bldP spid="41991" grpId="0" animBg="1" autoUpdateAnimBg="0"/>
      <p:bldP spid="41992" grpId="0" animBg="1" autoUpdateAnimBg="0"/>
      <p:bldP spid="41993" grpId="0" animBg="1" autoUpdateAnimBg="0"/>
      <p:bldP spid="41994" grpId="0" animBg="1"/>
      <p:bldP spid="41995" grpId="0" animBg="1" autoUpdateAnimBg="0"/>
      <p:bldP spid="41996" grpId="0" animBg="1" autoUpdateAnimBg="0"/>
      <p:bldP spid="41997" grpId="0" animBg="1" autoUpdateAnimBg="0"/>
      <p:bldP spid="41998" grpId="0" animBg="1"/>
      <p:bldP spid="42004" grpId="0" autoUpdateAnimBg="0"/>
      <p:bldP spid="42005" grpId="0" autoUpdateAnimBg="0"/>
      <p:bldP spid="42006" grpId="0" animBg="1"/>
      <p:bldP spid="42007" grpId="0" animBg="1"/>
      <p:bldP spid="420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78" name="Rectangle 170" descr="白色大理石">
            <a:extLst>
              <a:ext uri="{FF2B5EF4-FFF2-40B4-BE49-F238E27FC236}">
                <a16:creationId xmlns:a16="http://schemas.microsoft.com/office/drawing/2014/main" id="{0070916D-5D11-4E70-B0E4-25A9DF76A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657600"/>
            <a:ext cx="10668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Job 3</a:t>
            </a:r>
            <a:endParaRPr lang="en-US" altLang="zh-CN" sz="2400"/>
          </a:p>
        </p:txBody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F05B4043-CEB2-4286-9BFB-4366A3542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"/>
            <a:ext cx="5867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2.  Array Implementation of Queues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 </a:t>
            </a:r>
            <a:r>
              <a:rPr lang="en-US" altLang="zh-CN" sz="2000"/>
              <a:t>(Linked list implementation is trivial)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7C5952C-5547-442D-B5B3-ECBE59092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38200"/>
            <a:ext cx="76962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>
                <a:latin typeface="Arial" panose="020B0604020202020204" pitchFamily="34" charset="0"/>
              </a:rPr>
              <a:t>  QueueRecord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int   </a:t>
            </a:r>
            <a:r>
              <a:rPr lang="en-US" altLang="zh-CN" sz="1800">
                <a:latin typeface="Arial" panose="020B0604020202020204" pitchFamily="34" charset="0"/>
              </a:rPr>
              <a:t>  Capacity ; 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max size of queue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>
                <a:latin typeface="Arial" panose="020B0604020202020204" pitchFamily="34" charset="0"/>
              </a:rPr>
              <a:t>     Front;        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the front pointer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1800">
                <a:latin typeface="Arial" panose="020B0604020202020204" pitchFamily="34" charset="0"/>
              </a:rPr>
              <a:t>Rear;         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the rear pointer */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1800">
                <a:latin typeface="Arial" panose="020B0604020202020204" pitchFamily="34" charset="0"/>
              </a:rPr>
              <a:t>Size;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Optional - the current size of queue */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ElementType  *Array;  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array for queue elements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} ; </a:t>
            </a:r>
          </a:p>
        </p:txBody>
      </p:sp>
      <p:sp>
        <p:nvSpPr>
          <p:cNvPr id="43076" name="Text Box 68">
            <a:extLst>
              <a:ext uri="{FF2B5EF4-FFF2-40B4-BE49-F238E27FC236}">
                <a16:creationId xmlns:a16="http://schemas.microsoft.com/office/drawing/2014/main" id="{E224D330-4C0B-4E04-8CCA-227A20EBF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956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MS Hei" pitchFamily="49" charset="-122"/>
              </a:rPr>
              <a:t>〖</a:t>
            </a:r>
            <a:r>
              <a:rPr lang="en-US" altLang="zh-CN" sz="2400"/>
              <a:t>Example</a:t>
            </a:r>
            <a:r>
              <a:rPr lang="en-US" altLang="zh-CN" sz="2400">
                <a:ea typeface="MS Hei" pitchFamily="49" charset="-122"/>
              </a:rPr>
              <a:t>〗</a:t>
            </a:r>
            <a:r>
              <a:rPr lang="en-US" altLang="zh-CN" sz="2400"/>
              <a:t>  Job Scheduling in an Operating System</a:t>
            </a:r>
          </a:p>
        </p:txBody>
      </p:sp>
      <p:grpSp>
        <p:nvGrpSpPr>
          <p:cNvPr id="2" name="Group 147">
            <a:extLst>
              <a:ext uri="{FF2B5EF4-FFF2-40B4-BE49-F238E27FC236}">
                <a16:creationId xmlns:a16="http://schemas.microsoft.com/office/drawing/2014/main" id="{9727088C-9780-480E-BACC-BDB9C06E4C3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419600"/>
            <a:ext cx="1676400" cy="381000"/>
            <a:chOff x="288" y="3120"/>
            <a:chExt cx="1056" cy="240"/>
          </a:xfrm>
        </p:grpSpPr>
        <p:sp>
          <p:nvSpPr>
            <p:cNvPr id="12357" name="AutoShape 144">
              <a:extLst>
                <a:ext uri="{FF2B5EF4-FFF2-40B4-BE49-F238E27FC236}">
                  <a16:creationId xmlns:a16="http://schemas.microsoft.com/office/drawing/2014/main" id="{66607EB1-7582-4F5F-8174-9D798CA32D6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88" y="3120"/>
              <a:ext cx="480" cy="240"/>
            </a:xfrm>
            <a:prstGeom prst="wedgeRectCallout">
              <a:avLst>
                <a:gd name="adj1" fmla="val -45630"/>
                <a:gd name="adj2" fmla="val 96250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12358" name="AutoShape 146">
              <a:extLst>
                <a:ext uri="{FF2B5EF4-FFF2-40B4-BE49-F238E27FC236}">
                  <a16:creationId xmlns:a16="http://schemas.microsoft.com/office/drawing/2014/main" id="{7C7F47DA-5DA6-4534-B8C4-B2C30E7A64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64" y="3120"/>
              <a:ext cx="480" cy="240"/>
            </a:xfrm>
            <a:prstGeom prst="wedgeRectCallout">
              <a:avLst>
                <a:gd name="adj1" fmla="val -43755"/>
                <a:gd name="adj2" fmla="val 102917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Front</a:t>
              </a:r>
            </a:p>
          </p:txBody>
        </p:sp>
      </p:grpSp>
      <p:sp>
        <p:nvSpPr>
          <p:cNvPr id="43159" name="Text Box 151">
            <a:extLst>
              <a:ext uri="{FF2B5EF4-FFF2-40B4-BE49-F238E27FC236}">
                <a16:creationId xmlns:a16="http://schemas.microsoft.com/office/drawing/2014/main" id="{EA5BFBDF-FF1B-425F-AE9B-56117C0B7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1828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1</a:t>
            </a:r>
            <a:endParaRPr lang="en-US" altLang="zh-CN" sz="2000"/>
          </a:p>
        </p:txBody>
      </p:sp>
      <p:sp>
        <p:nvSpPr>
          <p:cNvPr id="43160" name="Text Box 152">
            <a:extLst>
              <a:ext uri="{FF2B5EF4-FFF2-40B4-BE49-F238E27FC236}">
                <a16:creationId xmlns:a16="http://schemas.microsoft.com/office/drawing/2014/main" id="{0D46CA69-8C2C-46E4-9F3E-92F9B9909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953000"/>
            <a:ext cx="1828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2</a:t>
            </a:r>
          </a:p>
        </p:txBody>
      </p:sp>
      <p:sp>
        <p:nvSpPr>
          <p:cNvPr id="43161" name="Text Box 153">
            <a:extLst>
              <a:ext uri="{FF2B5EF4-FFF2-40B4-BE49-F238E27FC236}">
                <a16:creationId xmlns:a16="http://schemas.microsoft.com/office/drawing/2014/main" id="{255916F0-838D-4C1D-9981-9E3E6A50A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953000"/>
            <a:ext cx="1828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3</a:t>
            </a:r>
          </a:p>
        </p:txBody>
      </p:sp>
      <p:sp>
        <p:nvSpPr>
          <p:cNvPr id="43162" name="Text Box 154">
            <a:extLst>
              <a:ext uri="{FF2B5EF4-FFF2-40B4-BE49-F238E27FC236}">
                <a16:creationId xmlns:a16="http://schemas.microsoft.com/office/drawing/2014/main" id="{6F4D2746-4C80-4FCC-A5EB-B30D4B6A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953000"/>
            <a:ext cx="1828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Dequeue Job 1</a:t>
            </a:r>
          </a:p>
        </p:txBody>
      </p:sp>
      <p:sp>
        <p:nvSpPr>
          <p:cNvPr id="43163" name="Text Box 155">
            <a:extLst>
              <a:ext uri="{FF2B5EF4-FFF2-40B4-BE49-F238E27FC236}">
                <a16:creationId xmlns:a16="http://schemas.microsoft.com/office/drawing/2014/main" id="{6D903F22-1F68-4B9C-960C-75985E8A8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84800"/>
            <a:ext cx="1828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4</a:t>
            </a:r>
          </a:p>
        </p:txBody>
      </p:sp>
      <p:sp>
        <p:nvSpPr>
          <p:cNvPr id="43164" name="Text Box 156">
            <a:extLst>
              <a:ext uri="{FF2B5EF4-FFF2-40B4-BE49-F238E27FC236}">
                <a16:creationId xmlns:a16="http://schemas.microsoft.com/office/drawing/2014/main" id="{8554D824-FBFB-4BB3-B249-781B820A5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384800"/>
            <a:ext cx="1828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5</a:t>
            </a:r>
          </a:p>
        </p:txBody>
      </p:sp>
      <p:sp>
        <p:nvSpPr>
          <p:cNvPr id="43165" name="Text Box 157">
            <a:extLst>
              <a:ext uri="{FF2B5EF4-FFF2-40B4-BE49-F238E27FC236}">
                <a16:creationId xmlns:a16="http://schemas.microsoft.com/office/drawing/2014/main" id="{3973FC9A-CF90-40E8-B2AA-831DD4090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384800"/>
            <a:ext cx="1828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6</a:t>
            </a:r>
          </a:p>
        </p:txBody>
      </p:sp>
      <p:sp>
        <p:nvSpPr>
          <p:cNvPr id="43166" name="Text Box 158">
            <a:extLst>
              <a:ext uri="{FF2B5EF4-FFF2-40B4-BE49-F238E27FC236}">
                <a16:creationId xmlns:a16="http://schemas.microsoft.com/office/drawing/2014/main" id="{DDF4074E-9316-4887-8CC8-3D0CD1991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384800"/>
            <a:ext cx="1828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Dequeue Job 2</a:t>
            </a:r>
          </a:p>
        </p:txBody>
      </p:sp>
      <p:sp>
        <p:nvSpPr>
          <p:cNvPr id="43167" name="Text Box 159">
            <a:extLst>
              <a:ext uri="{FF2B5EF4-FFF2-40B4-BE49-F238E27FC236}">
                <a16:creationId xmlns:a16="http://schemas.microsoft.com/office/drawing/2014/main" id="{88B78229-F975-4A41-94E7-D0853756A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91200"/>
            <a:ext cx="1828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7</a:t>
            </a:r>
          </a:p>
        </p:txBody>
      </p:sp>
      <p:sp>
        <p:nvSpPr>
          <p:cNvPr id="43168" name="Text Box 160">
            <a:extLst>
              <a:ext uri="{FF2B5EF4-FFF2-40B4-BE49-F238E27FC236}">
                <a16:creationId xmlns:a16="http://schemas.microsoft.com/office/drawing/2014/main" id="{80313539-298E-46C1-83F6-09BA49E54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791200"/>
            <a:ext cx="1828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8</a:t>
            </a:r>
          </a:p>
        </p:txBody>
      </p:sp>
      <p:sp>
        <p:nvSpPr>
          <p:cNvPr id="43169" name="Rectangle 161" descr="白色大理石">
            <a:extLst>
              <a:ext uri="{FF2B5EF4-FFF2-40B4-BE49-F238E27FC236}">
                <a16:creationId xmlns:a16="http://schemas.microsoft.com/office/drawing/2014/main" id="{4E393D36-3F12-42A5-ABED-E64F86D38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657600"/>
            <a:ext cx="10668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Job 1</a:t>
            </a:r>
            <a:endParaRPr lang="en-US" altLang="zh-CN" sz="2400"/>
          </a:p>
        </p:txBody>
      </p:sp>
      <p:sp>
        <p:nvSpPr>
          <p:cNvPr id="43170" name="Rectangle 162" descr="白色大理石">
            <a:extLst>
              <a:ext uri="{FF2B5EF4-FFF2-40B4-BE49-F238E27FC236}">
                <a16:creationId xmlns:a16="http://schemas.microsoft.com/office/drawing/2014/main" id="{274C198F-541F-449D-98AA-3026863BA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10668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Job 2</a:t>
            </a:r>
            <a:endParaRPr lang="en-US" altLang="zh-CN" sz="2400"/>
          </a:p>
        </p:txBody>
      </p:sp>
      <p:sp>
        <p:nvSpPr>
          <p:cNvPr id="43171" name="Rectangle 163">
            <a:extLst>
              <a:ext uri="{FF2B5EF4-FFF2-40B4-BE49-F238E27FC236}">
                <a16:creationId xmlns:a16="http://schemas.microsoft.com/office/drawing/2014/main" id="{E55BF69D-7E31-4F1B-A6D8-58FE97BF3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4200525"/>
            <a:ext cx="838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3157" name="AutoShape 149">
            <a:extLst>
              <a:ext uri="{FF2B5EF4-FFF2-40B4-BE49-F238E27FC236}">
                <a16:creationId xmlns:a16="http://schemas.microsoft.com/office/drawing/2014/main" id="{8EB2E7D2-0F4B-45F0-BBD6-3BF4AF649D9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57200" y="4419600"/>
            <a:ext cx="762000" cy="381000"/>
          </a:xfrm>
          <a:prstGeom prst="wedgeRectCallout">
            <a:avLst>
              <a:gd name="adj1" fmla="val 54787"/>
              <a:gd name="adj2" fmla="val 96667"/>
            </a:avLst>
          </a:prstGeom>
          <a:gradFill rotWithShape="0">
            <a:gsLst>
              <a:gs pos="0">
                <a:srgbClr val="CFCF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Rear</a:t>
            </a:r>
          </a:p>
        </p:txBody>
      </p:sp>
      <p:sp>
        <p:nvSpPr>
          <p:cNvPr id="43172" name="Rectangle 164">
            <a:extLst>
              <a:ext uri="{FF2B5EF4-FFF2-40B4-BE49-F238E27FC236}">
                <a16:creationId xmlns:a16="http://schemas.microsoft.com/office/drawing/2014/main" id="{30400704-45D3-43E4-A1B2-296A4263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4240213"/>
            <a:ext cx="838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3173" name="AutoShape 165">
            <a:extLst>
              <a:ext uri="{FF2B5EF4-FFF2-40B4-BE49-F238E27FC236}">
                <a16:creationId xmlns:a16="http://schemas.microsoft.com/office/drawing/2014/main" id="{969D3D54-D4B8-4895-B607-FD961D3C7B2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0" y="4419600"/>
            <a:ext cx="762000" cy="381000"/>
          </a:xfrm>
          <a:prstGeom prst="wedgeRectCallout">
            <a:avLst>
              <a:gd name="adj1" fmla="val -39796"/>
              <a:gd name="adj2" fmla="val 106667"/>
            </a:avLst>
          </a:prstGeom>
          <a:gradFill rotWithShape="0">
            <a:gsLst>
              <a:gs pos="0">
                <a:srgbClr val="CFCF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Rear</a:t>
            </a:r>
          </a:p>
        </p:txBody>
      </p:sp>
      <p:grpSp>
        <p:nvGrpSpPr>
          <p:cNvPr id="3" name="Group 169">
            <a:extLst>
              <a:ext uri="{FF2B5EF4-FFF2-40B4-BE49-F238E27FC236}">
                <a16:creationId xmlns:a16="http://schemas.microsoft.com/office/drawing/2014/main" id="{B9550837-9987-4BF5-97C7-22B7E374F1F0}"/>
              </a:ext>
            </a:extLst>
          </p:cNvPr>
          <p:cNvGrpSpPr>
            <a:grpSpLocks/>
          </p:cNvGrpSpPr>
          <p:nvPr/>
        </p:nvGrpSpPr>
        <p:grpSpPr bwMode="auto">
          <a:xfrm>
            <a:off x="2247900" y="4211638"/>
            <a:ext cx="1636713" cy="609600"/>
            <a:chOff x="3683" y="2799"/>
            <a:chExt cx="1031" cy="384"/>
          </a:xfrm>
        </p:grpSpPr>
        <p:sp>
          <p:nvSpPr>
            <p:cNvPr id="12355" name="Rectangle 167">
              <a:extLst>
                <a:ext uri="{FF2B5EF4-FFF2-40B4-BE49-F238E27FC236}">
                  <a16:creationId xmlns:a16="http://schemas.microsoft.com/office/drawing/2014/main" id="{78C19ACF-6F73-485B-ADDC-125F540FE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2799"/>
              <a:ext cx="528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46800" rIns="36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56" name="AutoShape 168">
              <a:extLst>
                <a:ext uri="{FF2B5EF4-FFF2-40B4-BE49-F238E27FC236}">
                  <a16:creationId xmlns:a16="http://schemas.microsoft.com/office/drawing/2014/main" id="{D8F1E347-C0C0-4A7E-B9F9-E86412DC881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34" y="2928"/>
              <a:ext cx="480" cy="240"/>
            </a:xfrm>
            <a:prstGeom prst="wedgeRectCallout">
              <a:avLst>
                <a:gd name="adj1" fmla="val -33338"/>
                <a:gd name="adj2" fmla="val 96667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43179" name="Rectangle 171">
            <a:extLst>
              <a:ext uri="{FF2B5EF4-FFF2-40B4-BE49-F238E27FC236}">
                <a16:creationId xmlns:a16="http://schemas.microsoft.com/office/drawing/2014/main" id="{4D31E433-6777-435E-A23F-A495AB7F0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657600"/>
            <a:ext cx="1066800" cy="4572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0"/>
          </a:p>
        </p:txBody>
      </p:sp>
      <p:sp>
        <p:nvSpPr>
          <p:cNvPr id="43181" name="Rectangle 173">
            <a:extLst>
              <a:ext uri="{FF2B5EF4-FFF2-40B4-BE49-F238E27FC236}">
                <a16:creationId xmlns:a16="http://schemas.microsoft.com/office/drawing/2014/main" id="{28FB70DC-C300-4A20-9AB2-1221235D6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225925"/>
            <a:ext cx="9144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3180" name="AutoShape 172">
            <a:extLst>
              <a:ext uri="{FF2B5EF4-FFF2-40B4-BE49-F238E27FC236}">
                <a16:creationId xmlns:a16="http://schemas.microsoft.com/office/drawing/2014/main" id="{25673AAE-9BAB-4BEE-8F2C-3D68F114646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05000" y="4419600"/>
            <a:ext cx="762000" cy="381000"/>
          </a:xfrm>
          <a:prstGeom prst="wedgeRectCallout">
            <a:avLst>
              <a:gd name="adj1" fmla="val 11662"/>
              <a:gd name="adj2" fmla="val 100000"/>
            </a:avLst>
          </a:prstGeom>
          <a:gradFill rotWithShape="0">
            <a:gsLst>
              <a:gs pos="0">
                <a:srgbClr val="CFCF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Front</a:t>
            </a:r>
          </a:p>
        </p:txBody>
      </p:sp>
      <p:grpSp>
        <p:nvGrpSpPr>
          <p:cNvPr id="4" name="Group 174">
            <a:extLst>
              <a:ext uri="{FF2B5EF4-FFF2-40B4-BE49-F238E27FC236}">
                <a16:creationId xmlns:a16="http://schemas.microsoft.com/office/drawing/2014/main" id="{A4F79FB5-99A0-4285-9E33-937FE8B018E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225925"/>
            <a:ext cx="1636713" cy="609600"/>
            <a:chOff x="3683" y="2799"/>
            <a:chExt cx="1031" cy="384"/>
          </a:xfrm>
        </p:grpSpPr>
        <p:sp>
          <p:nvSpPr>
            <p:cNvPr id="12353" name="Rectangle 175">
              <a:extLst>
                <a:ext uri="{FF2B5EF4-FFF2-40B4-BE49-F238E27FC236}">
                  <a16:creationId xmlns:a16="http://schemas.microsoft.com/office/drawing/2014/main" id="{751BE269-FDC9-4707-8715-FA380D5F1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2799"/>
              <a:ext cx="528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46800" rIns="36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54" name="AutoShape 176">
              <a:extLst>
                <a:ext uri="{FF2B5EF4-FFF2-40B4-BE49-F238E27FC236}">
                  <a16:creationId xmlns:a16="http://schemas.microsoft.com/office/drawing/2014/main" id="{3FCE724F-BC11-48F2-A239-C0321FDD034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34" y="2928"/>
              <a:ext cx="480" cy="240"/>
            </a:xfrm>
            <a:prstGeom prst="wedgeRectCallout">
              <a:avLst>
                <a:gd name="adj1" fmla="val -33338"/>
                <a:gd name="adj2" fmla="val 96667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43185" name="Rectangle 177" descr="白色大理石">
            <a:extLst>
              <a:ext uri="{FF2B5EF4-FFF2-40B4-BE49-F238E27FC236}">
                <a16:creationId xmlns:a16="http://schemas.microsoft.com/office/drawing/2014/main" id="{6ED7FCE4-8403-4AF6-8F45-0FDCBEA58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657600"/>
            <a:ext cx="10668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Job 4</a:t>
            </a:r>
            <a:endParaRPr lang="en-US" altLang="zh-CN" sz="2400"/>
          </a:p>
        </p:txBody>
      </p:sp>
      <p:grpSp>
        <p:nvGrpSpPr>
          <p:cNvPr id="5" name="Group 181">
            <a:extLst>
              <a:ext uri="{FF2B5EF4-FFF2-40B4-BE49-F238E27FC236}">
                <a16:creationId xmlns:a16="http://schemas.microsoft.com/office/drawing/2014/main" id="{50EACB49-73A0-444D-8DE9-A44F8FEE97B9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248150"/>
            <a:ext cx="2093913" cy="609600"/>
            <a:chOff x="2496" y="2820"/>
            <a:chExt cx="1319" cy="384"/>
          </a:xfrm>
        </p:grpSpPr>
        <p:sp>
          <p:nvSpPr>
            <p:cNvPr id="12351" name="Rectangle 179">
              <a:extLst>
                <a:ext uri="{FF2B5EF4-FFF2-40B4-BE49-F238E27FC236}">
                  <a16:creationId xmlns:a16="http://schemas.microsoft.com/office/drawing/2014/main" id="{A12F7CDD-9C8F-4A92-BA01-B02D49050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820"/>
              <a:ext cx="528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46800" rIns="36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52" name="AutoShape 180">
              <a:extLst>
                <a:ext uri="{FF2B5EF4-FFF2-40B4-BE49-F238E27FC236}">
                  <a16:creationId xmlns:a16="http://schemas.microsoft.com/office/drawing/2014/main" id="{5BC38A50-5F25-4AC4-80F5-7E3EE4A129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335" y="2913"/>
              <a:ext cx="480" cy="240"/>
            </a:xfrm>
            <a:prstGeom prst="wedgeRectCallout">
              <a:avLst>
                <a:gd name="adj1" fmla="val -33338"/>
                <a:gd name="adj2" fmla="val 96667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43190" name="Rectangle 182" descr="白色大理石">
            <a:extLst>
              <a:ext uri="{FF2B5EF4-FFF2-40B4-BE49-F238E27FC236}">
                <a16:creationId xmlns:a16="http://schemas.microsoft.com/office/drawing/2014/main" id="{94ADE9A8-ED58-41B9-ADA6-84A9D3958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657600"/>
            <a:ext cx="10668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Job 5</a:t>
            </a:r>
            <a:endParaRPr lang="en-US" altLang="zh-CN" sz="2400"/>
          </a:p>
        </p:txBody>
      </p:sp>
      <p:grpSp>
        <p:nvGrpSpPr>
          <p:cNvPr id="6" name="Group 183">
            <a:extLst>
              <a:ext uri="{FF2B5EF4-FFF2-40B4-BE49-F238E27FC236}">
                <a16:creationId xmlns:a16="http://schemas.microsoft.com/office/drawing/2014/main" id="{9BE5E5CF-5F8F-4793-9CAF-F4A336E268C6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225925"/>
            <a:ext cx="2093913" cy="609600"/>
            <a:chOff x="2496" y="2820"/>
            <a:chExt cx="1319" cy="384"/>
          </a:xfrm>
        </p:grpSpPr>
        <p:sp>
          <p:nvSpPr>
            <p:cNvPr id="12349" name="Rectangle 184">
              <a:extLst>
                <a:ext uri="{FF2B5EF4-FFF2-40B4-BE49-F238E27FC236}">
                  <a16:creationId xmlns:a16="http://schemas.microsoft.com/office/drawing/2014/main" id="{029A37D8-20BD-4C8B-92CF-026915271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820"/>
              <a:ext cx="528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46800" rIns="36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50" name="AutoShape 185">
              <a:extLst>
                <a:ext uri="{FF2B5EF4-FFF2-40B4-BE49-F238E27FC236}">
                  <a16:creationId xmlns:a16="http://schemas.microsoft.com/office/drawing/2014/main" id="{AE383268-E3C6-4BAD-A245-1B2513C13F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335" y="2913"/>
              <a:ext cx="480" cy="240"/>
            </a:xfrm>
            <a:prstGeom prst="wedgeRectCallout">
              <a:avLst>
                <a:gd name="adj1" fmla="val -33338"/>
                <a:gd name="adj2" fmla="val 96667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43194" name="Rectangle 186" descr="白色大理石">
            <a:extLst>
              <a:ext uri="{FF2B5EF4-FFF2-40B4-BE49-F238E27FC236}">
                <a16:creationId xmlns:a16="http://schemas.microsoft.com/office/drawing/2014/main" id="{8DD2584B-70FD-4ED6-8FCC-188BDC591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57600"/>
            <a:ext cx="10668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Job 6</a:t>
            </a:r>
            <a:endParaRPr lang="en-US" altLang="zh-CN" sz="2400"/>
          </a:p>
        </p:txBody>
      </p:sp>
      <p:sp>
        <p:nvSpPr>
          <p:cNvPr id="43195" name="Rectangle 187">
            <a:extLst>
              <a:ext uri="{FF2B5EF4-FFF2-40B4-BE49-F238E27FC236}">
                <a16:creationId xmlns:a16="http://schemas.microsoft.com/office/drawing/2014/main" id="{E36276C7-7B65-4DD7-B5A4-41AF34E69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1066800" cy="4572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0"/>
          </a:p>
        </p:txBody>
      </p:sp>
      <p:grpSp>
        <p:nvGrpSpPr>
          <p:cNvPr id="7" name="Group 188">
            <a:extLst>
              <a:ext uri="{FF2B5EF4-FFF2-40B4-BE49-F238E27FC236}">
                <a16:creationId xmlns:a16="http://schemas.microsoft.com/office/drawing/2014/main" id="{E147CF27-423E-4416-BD34-6398772046FB}"/>
              </a:ext>
            </a:extLst>
          </p:cNvPr>
          <p:cNvGrpSpPr>
            <a:grpSpLocks/>
          </p:cNvGrpSpPr>
          <p:nvPr/>
        </p:nvGrpSpPr>
        <p:grpSpPr bwMode="auto">
          <a:xfrm>
            <a:off x="1866900" y="4225925"/>
            <a:ext cx="2093913" cy="609600"/>
            <a:chOff x="2496" y="2820"/>
            <a:chExt cx="1319" cy="384"/>
          </a:xfrm>
        </p:grpSpPr>
        <p:sp>
          <p:nvSpPr>
            <p:cNvPr id="12347" name="Rectangle 189">
              <a:extLst>
                <a:ext uri="{FF2B5EF4-FFF2-40B4-BE49-F238E27FC236}">
                  <a16:creationId xmlns:a16="http://schemas.microsoft.com/office/drawing/2014/main" id="{85FF3A8E-A431-4849-8F6A-95F4AFAF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820"/>
              <a:ext cx="528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46800" rIns="36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48" name="AutoShape 190">
              <a:extLst>
                <a:ext uri="{FF2B5EF4-FFF2-40B4-BE49-F238E27FC236}">
                  <a16:creationId xmlns:a16="http://schemas.microsoft.com/office/drawing/2014/main" id="{022859B2-EAA4-4507-AFF0-B9FF95FA5A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335" y="2913"/>
              <a:ext cx="480" cy="240"/>
            </a:xfrm>
            <a:prstGeom prst="wedgeRectCallout">
              <a:avLst>
                <a:gd name="adj1" fmla="val -33338"/>
                <a:gd name="adj2" fmla="val 96667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Front</a:t>
              </a:r>
            </a:p>
          </p:txBody>
        </p:sp>
      </p:grpSp>
      <p:grpSp>
        <p:nvGrpSpPr>
          <p:cNvPr id="8" name="Group 191">
            <a:extLst>
              <a:ext uri="{FF2B5EF4-FFF2-40B4-BE49-F238E27FC236}">
                <a16:creationId xmlns:a16="http://schemas.microsoft.com/office/drawing/2014/main" id="{628E1BCB-2038-4E85-B8E9-5893B0BE601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208463"/>
            <a:ext cx="2093913" cy="609600"/>
            <a:chOff x="2496" y="2820"/>
            <a:chExt cx="1319" cy="384"/>
          </a:xfrm>
        </p:grpSpPr>
        <p:sp>
          <p:nvSpPr>
            <p:cNvPr id="12345" name="Rectangle 192">
              <a:extLst>
                <a:ext uri="{FF2B5EF4-FFF2-40B4-BE49-F238E27FC236}">
                  <a16:creationId xmlns:a16="http://schemas.microsoft.com/office/drawing/2014/main" id="{720B1CB5-3034-4EC3-8BAB-3D66F0EAB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820"/>
              <a:ext cx="528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46800" rIns="36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46" name="AutoShape 193">
              <a:extLst>
                <a:ext uri="{FF2B5EF4-FFF2-40B4-BE49-F238E27FC236}">
                  <a16:creationId xmlns:a16="http://schemas.microsoft.com/office/drawing/2014/main" id="{B63F35EE-04E7-44CF-ACC5-3520BE2976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335" y="2913"/>
              <a:ext cx="480" cy="240"/>
            </a:xfrm>
            <a:prstGeom prst="wedgeRectCallout">
              <a:avLst>
                <a:gd name="adj1" fmla="val -33338"/>
                <a:gd name="adj2" fmla="val 96667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43202" name="Rectangle 194" descr="白色大理石">
            <a:extLst>
              <a:ext uri="{FF2B5EF4-FFF2-40B4-BE49-F238E27FC236}">
                <a16:creationId xmlns:a16="http://schemas.microsoft.com/office/drawing/2014/main" id="{A5443EA4-4BC3-4CEA-B960-57CE1CC94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657600"/>
            <a:ext cx="10668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Job 7</a:t>
            </a:r>
            <a:endParaRPr lang="en-US" altLang="zh-CN" sz="2400"/>
          </a:p>
        </p:txBody>
      </p:sp>
      <p:sp>
        <p:nvSpPr>
          <p:cNvPr id="43203" name="Oval 195">
            <a:extLst>
              <a:ext uri="{FF2B5EF4-FFF2-40B4-BE49-F238E27FC236}">
                <a16:creationId xmlns:a16="http://schemas.microsoft.com/office/drawing/2014/main" id="{6BA72729-3FC2-4C58-987D-A142AE3EC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267200"/>
            <a:ext cx="1066800" cy="533400"/>
          </a:xfrm>
          <a:prstGeom prst="ellipse">
            <a:avLst/>
          </a:prstGeom>
          <a:noFill/>
          <a:ln w="254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9" name="Group 142">
            <a:extLst>
              <a:ext uri="{FF2B5EF4-FFF2-40B4-BE49-F238E27FC236}">
                <a16:creationId xmlns:a16="http://schemas.microsoft.com/office/drawing/2014/main" id="{7BD08E24-F8D6-4BD2-B00B-ACDDCAFC32D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276600"/>
            <a:ext cx="7467600" cy="914400"/>
            <a:chOff x="576" y="2592"/>
            <a:chExt cx="4704" cy="576"/>
          </a:xfrm>
        </p:grpSpPr>
        <p:sp>
          <p:nvSpPr>
            <p:cNvPr id="12329" name="Rectangle 123">
              <a:extLst>
                <a:ext uri="{FF2B5EF4-FFF2-40B4-BE49-F238E27FC236}">
                  <a16:creationId xmlns:a16="http://schemas.microsoft.com/office/drawing/2014/main" id="{B9A0DB0C-EC22-4479-8EBF-8DF7D4CD6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32"/>
              <a:ext cx="672" cy="28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0"/>
            </a:p>
          </p:txBody>
        </p:sp>
        <p:sp>
          <p:nvSpPr>
            <p:cNvPr id="12330" name="Rectangle 124">
              <a:extLst>
                <a:ext uri="{FF2B5EF4-FFF2-40B4-BE49-F238E27FC236}">
                  <a16:creationId xmlns:a16="http://schemas.microsoft.com/office/drawing/2014/main" id="{BE4DC97D-8306-47E4-B48C-901E52129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32"/>
              <a:ext cx="672" cy="28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0"/>
            </a:p>
          </p:txBody>
        </p:sp>
        <p:sp>
          <p:nvSpPr>
            <p:cNvPr id="12331" name="Rectangle 125">
              <a:extLst>
                <a:ext uri="{FF2B5EF4-FFF2-40B4-BE49-F238E27FC236}">
                  <a16:creationId xmlns:a16="http://schemas.microsoft.com/office/drawing/2014/main" id="{C1396989-391C-42EA-A971-FE0A124CA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32"/>
              <a:ext cx="672" cy="28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0"/>
            </a:p>
          </p:txBody>
        </p:sp>
        <p:sp>
          <p:nvSpPr>
            <p:cNvPr id="12332" name="Rectangle 126">
              <a:extLst>
                <a:ext uri="{FF2B5EF4-FFF2-40B4-BE49-F238E27FC236}">
                  <a16:creationId xmlns:a16="http://schemas.microsoft.com/office/drawing/2014/main" id="{F980A78A-9CCC-4651-8E70-42EDE18C6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32"/>
              <a:ext cx="672" cy="28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0"/>
            </a:p>
          </p:txBody>
        </p:sp>
        <p:sp>
          <p:nvSpPr>
            <p:cNvPr id="12333" name="Rectangle 127">
              <a:extLst>
                <a:ext uri="{FF2B5EF4-FFF2-40B4-BE49-F238E27FC236}">
                  <a16:creationId xmlns:a16="http://schemas.microsoft.com/office/drawing/2014/main" id="{85A1F413-D43D-412B-BCB2-4FB1C5E2D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672" cy="28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0"/>
            </a:p>
          </p:txBody>
        </p:sp>
        <p:sp>
          <p:nvSpPr>
            <p:cNvPr id="12334" name="Rectangle 128">
              <a:extLst>
                <a:ext uri="{FF2B5EF4-FFF2-40B4-BE49-F238E27FC236}">
                  <a16:creationId xmlns:a16="http://schemas.microsoft.com/office/drawing/2014/main" id="{87766CA8-67A0-47AA-83FF-3C3D3E515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832"/>
              <a:ext cx="672" cy="28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0"/>
            </a:p>
          </p:txBody>
        </p:sp>
        <p:sp>
          <p:nvSpPr>
            <p:cNvPr id="12335" name="Rectangle 129">
              <a:extLst>
                <a:ext uri="{FF2B5EF4-FFF2-40B4-BE49-F238E27FC236}">
                  <a16:creationId xmlns:a16="http://schemas.microsoft.com/office/drawing/2014/main" id="{1B08A01C-1C19-4A81-9234-23835F2BE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832"/>
              <a:ext cx="672" cy="28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0"/>
            </a:p>
          </p:txBody>
        </p:sp>
        <p:sp>
          <p:nvSpPr>
            <p:cNvPr id="12336" name="Rectangle 131" descr="栎木">
              <a:extLst>
                <a:ext uri="{FF2B5EF4-FFF2-40B4-BE49-F238E27FC236}">
                  <a16:creationId xmlns:a16="http://schemas.microsoft.com/office/drawing/2014/main" id="{0721FEC0-DDB1-465F-835A-7BDA06E51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784"/>
              <a:ext cx="4704" cy="48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37" name="Rectangle 132" descr="栎木">
              <a:extLst>
                <a:ext uri="{FF2B5EF4-FFF2-40B4-BE49-F238E27FC236}">
                  <a16:creationId xmlns:a16="http://schemas.microsoft.com/office/drawing/2014/main" id="{73236254-861A-4C1D-9C95-98BE1A14F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120"/>
              <a:ext cx="4704" cy="48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38" name="Rectangle 134">
              <a:extLst>
                <a:ext uri="{FF2B5EF4-FFF2-40B4-BE49-F238E27FC236}">
                  <a16:creationId xmlns:a16="http://schemas.microsoft.com/office/drawing/2014/main" id="{FC79F9A9-726B-4DE1-8ECE-F36DF4E52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0</a:t>
              </a:r>
              <a:endParaRPr lang="en-US" altLang="zh-CN" sz="2000"/>
            </a:p>
          </p:txBody>
        </p:sp>
        <p:sp>
          <p:nvSpPr>
            <p:cNvPr id="12339" name="Rectangle 135">
              <a:extLst>
                <a:ext uri="{FF2B5EF4-FFF2-40B4-BE49-F238E27FC236}">
                  <a16:creationId xmlns:a16="http://schemas.microsoft.com/office/drawing/2014/main" id="{FEA930C1-6875-42AB-8D33-989260B68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1</a:t>
              </a:r>
              <a:endParaRPr lang="en-US" altLang="zh-CN" sz="2000"/>
            </a:p>
          </p:txBody>
        </p:sp>
        <p:sp>
          <p:nvSpPr>
            <p:cNvPr id="12340" name="Rectangle 136">
              <a:extLst>
                <a:ext uri="{FF2B5EF4-FFF2-40B4-BE49-F238E27FC236}">
                  <a16:creationId xmlns:a16="http://schemas.microsoft.com/office/drawing/2014/main" id="{9BA9A276-31C6-4A8C-8973-A213E338A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2</a:t>
              </a:r>
              <a:endParaRPr lang="en-US" altLang="zh-CN" sz="2000"/>
            </a:p>
          </p:txBody>
        </p:sp>
        <p:sp>
          <p:nvSpPr>
            <p:cNvPr id="12341" name="Rectangle 137">
              <a:extLst>
                <a:ext uri="{FF2B5EF4-FFF2-40B4-BE49-F238E27FC236}">
                  <a16:creationId xmlns:a16="http://schemas.microsoft.com/office/drawing/2014/main" id="{3ED688DD-5E9E-48D0-90B1-D27AA6D2C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3</a:t>
              </a:r>
              <a:endParaRPr lang="en-US" altLang="zh-CN" sz="2000"/>
            </a:p>
          </p:txBody>
        </p:sp>
        <p:sp>
          <p:nvSpPr>
            <p:cNvPr id="12342" name="Rectangle 138">
              <a:extLst>
                <a:ext uri="{FF2B5EF4-FFF2-40B4-BE49-F238E27FC236}">
                  <a16:creationId xmlns:a16="http://schemas.microsoft.com/office/drawing/2014/main" id="{32F887B8-C344-42F0-B13E-8DA222062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4</a:t>
              </a:r>
              <a:endParaRPr lang="en-US" altLang="zh-CN" sz="2000"/>
            </a:p>
          </p:txBody>
        </p:sp>
        <p:sp>
          <p:nvSpPr>
            <p:cNvPr id="12343" name="Rectangle 139">
              <a:extLst>
                <a:ext uri="{FF2B5EF4-FFF2-40B4-BE49-F238E27FC236}">
                  <a16:creationId xmlns:a16="http://schemas.microsoft.com/office/drawing/2014/main" id="{86C940FF-9E57-45B1-B341-18592183B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5</a:t>
              </a:r>
              <a:endParaRPr lang="en-US" altLang="zh-CN" sz="2000"/>
            </a:p>
          </p:txBody>
        </p:sp>
        <p:sp>
          <p:nvSpPr>
            <p:cNvPr id="12344" name="Rectangle 140">
              <a:extLst>
                <a:ext uri="{FF2B5EF4-FFF2-40B4-BE49-F238E27FC236}">
                  <a16:creationId xmlns:a16="http://schemas.microsoft.com/office/drawing/2014/main" id="{458341CA-FAB9-4CB5-B563-69693B54B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6</a:t>
              </a:r>
              <a:endParaRPr lang="en-US" altLang="zh-CN" sz="2000"/>
            </a:p>
          </p:txBody>
        </p:sp>
      </p:grpSp>
      <p:sp>
        <p:nvSpPr>
          <p:cNvPr id="12327" name="Text Box 196">
            <a:extLst>
              <a:ext uri="{FF2B5EF4-FFF2-40B4-BE49-F238E27FC236}">
                <a16:creationId xmlns:a16="http://schemas.microsoft.com/office/drawing/2014/main" id="{7C15202F-DEB4-47CA-A7C3-1712C771E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§4  The Queue ADT</a:t>
            </a:r>
            <a:endParaRPr lang="en-US" altLang="zh-CN" sz="1800"/>
          </a:p>
        </p:txBody>
      </p:sp>
      <p:sp>
        <p:nvSpPr>
          <p:cNvPr id="12328" name="Text Box 197" descr="再生纸">
            <a:extLst>
              <a:ext uri="{FF2B5EF4-FFF2-40B4-BE49-F238E27FC236}">
                <a16:creationId xmlns:a16="http://schemas.microsoft.com/office/drawing/2014/main" id="{549430DA-51A1-4E8E-BE14-AD1A9D8DC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11/12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3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3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3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3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3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3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3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3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3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3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3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3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3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3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3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3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3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3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3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3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43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3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3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3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3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4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4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43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43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3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3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78" grpId="0" animBg="1" autoUpdateAnimBg="0"/>
      <p:bldP spid="43010" grpId="0" autoUpdateAnimBg="0"/>
      <p:bldP spid="43011" grpId="0" autoUpdateAnimBg="0"/>
      <p:bldP spid="43076" grpId="0" autoUpdateAnimBg="0"/>
      <p:bldP spid="43159" grpId="0" animBg="1" autoUpdateAnimBg="0"/>
      <p:bldP spid="43160" grpId="0" animBg="1" autoUpdateAnimBg="0"/>
      <p:bldP spid="43161" grpId="0" animBg="1" autoUpdateAnimBg="0"/>
      <p:bldP spid="43162" grpId="0" animBg="1" autoUpdateAnimBg="0"/>
      <p:bldP spid="43163" grpId="0" animBg="1" autoUpdateAnimBg="0"/>
      <p:bldP spid="43164" grpId="0" animBg="1" autoUpdateAnimBg="0"/>
      <p:bldP spid="43165" grpId="0" animBg="1" autoUpdateAnimBg="0"/>
      <p:bldP spid="43166" grpId="0" animBg="1" autoUpdateAnimBg="0"/>
      <p:bldP spid="43167" grpId="0" animBg="1" autoUpdateAnimBg="0"/>
      <p:bldP spid="43168" grpId="0" animBg="1" autoUpdateAnimBg="0"/>
      <p:bldP spid="43169" grpId="0" animBg="1" autoUpdateAnimBg="0"/>
      <p:bldP spid="43170" grpId="0" animBg="1" autoUpdateAnimBg="0"/>
      <p:bldP spid="43171" grpId="0" animBg="1"/>
      <p:bldP spid="43157" grpId="0" animBg="1" autoUpdateAnimBg="0"/>
      <p:bldP spid="43172" grpId="0" animBg="1"/>
      <p:bldP spid="43173" grpId="0" animBg="1" autoUpdateAnimBg="0"/>
      <p:bldP spid="43179" grpId="0" animBg="1" autoUpdateAnimBg="0"/>
      <p:bldP spid="43181" grpId="0" animBg="1"/>
      <p:bldP spid="43180" grpId="0" animBg="1" autoUpdateAnimBg="0"/>
      <p:bldP spid="43185" grpId="0" animBg="1" autoUpdateAnimBg="0"/>
      <p:bldP spid="43190" grpId="0" animBg="1" autoUpdateAnimBg="0"/>
      <p:bldP spid="43194" grpId="0" animBg="1" autoUpdateAnimBg="0"/>
      <p:bldP spid="43195" grpId="0" animBg="1" autoUpdateAnimBg="0"/>
      <p:bldP spid="43202" grpId="0" animBg="1" autoUpdateAnimBg="0"/>
      <p:bldP spid="432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D3FD81C5-D609-450D-A8A1-7249FFD79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§4  The Queue ADT</a:t>
            </a:r>
            <a:endParaRPr lang="en-US" altLang="zh-CN" sz="1800"/>
          </a:p>
        </p:txBody>
      </p:sp>
      <p:sp>
        <p:nvSpPr>
          <p:cNvPr id="45059" name="AutoShape 3">
            <a:extLst>
              <a:ext uri="{FF2B5EF4-FFF2-40B4-BE49-F238E27FC236}">
                <a16:creationId xmlns:a16="http://schemas.microsoft.com/office/drawing/2014/main" id="{1C33DDE4-8C2C-48CA-AF34-579F567D318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2000" y="1295400"/>
            <a:ext cx="3810000" cy="1676400"/>
          </a:xfrm>
          <a:prstGeom prst="cloudCallout">
            <a:avLst>
              <a:gd name="adj1" fmla="val -18167"/>
              <a:gd name="adj2" fmla="val 72819"/>
            </a:avLst>
          </a:prstGeom>
          <a:gradFill rotWithShape="0">
            <a:gsLst>
              <a:gs pos="0">
                <a:srgbClr val="A0C8A0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Are you kidding?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Of course I do!</a:t>
            </a:r>
          </a:p>
        </p:txBody>
      </p:sp>
      <p:sp>
        <p:nvSpPr>
          <p:cNvPr id="45060" name="AutoShape 4">
            <a:extLst>
              <a:ext uri="{FF2B5EF4-FFF2-40B4-BE49-F238E27FC236}">
                <a16:creationId xmlns:a16="http://schemas.microsoft.com/office/drawing/2014/main" id="{24F2A503-6BCD-4D49-8488-E27A344B8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838200"/>
            <a:ext cx="3810000" cy="1447800"/>
          </a:xfrm>
          <a:prstGeom prst="cloudCallout">
            <a:avLst>
              <a:gd name="adj1" fmla="val -36250"/>
              <a:gd name="adj2" fmla="val 63708"/>
            </a:avLst>
          </a:prstGeom>
          <a:gradFill rotWithShape="0">
            <a:gsLst>
              <a:gs pos="0">
                <a:srgbClr val="CCFFFF"/>
              </a:gs>
              <a:gs pos="100000">
                <a:srgbClr val="A0C8C8"/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Do you have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a better idea?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D13A944A-1215-4E93-A960-B43E149FC73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514600"/>
            <a:ext cx="3235325" cy="2790825"/>
            <a:chOff x="1680" y="2373"/>
            <a:chExt cx="2038" cy="1758"/>
          </a:xfrm>
        </p:grpSpPr>
        <p:grpSp>
          <p:nvGrpSpPr>
            <p:cNvPr id="13374" name="Group 6">
              <a:extLst>
                <a:ext uri="{FF2B5EF4-FFF2-40B4-BE49-F238E27FC236}">
                  <a16:creationId xmlns:a16="http://schemas.microsoft.com/office/drawing/2014/main" id="{46576A33-18A2-416C-81DB-466EC2D79B5A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13410" name="Group 7">
                <a:extLst>
                  <a:ext uri="{FF2B5EF4-FFF2-40B4-BE49-F238E27FC236}">
                    <a16:creationId xmlns:a16="http://schemas.microsoft.com/office/drawing/2014/main" id="{88B06E81-B24D-421E-AFDF-A0B204D9B5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13413" name="Freeform 8">
                  <a:extLst>
                    <a:ext uri="{FF2B5EF4-FFF2-40B4-BE49-F238E27FC236}">
                      <a16:creationId xmlns:a16="http://schemas.microsoft.com/office/drawing/2014/main" id="{F80E8CFA-8036-4E46-8A67-BD9666583D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22 w 571"/>
                    <a:gd name="T1" fmla="*/ 16 h 510"/>
                    <a:gd name="T2" fmla="*/ 12 w 571"/>
                    <a:gd name="T3" fmla="*/ 33 h 510"/>
                    <a:gd name="T4" fmla="*/ 9 w 571"/>
                    <a:gd name="T5" fmla="*/ 39 h 510"/>
                    <a:gd name="T6" fmla="*/ 7 w 571"/>
                    <a:gd name="T7" fmla="*/ 46 h 510"/>
                    <a:gd name="T8" fmla="*/ 6 w 571"/>
                    <a:gd name="T9" fmla="*/ 57 h 510"/>
                    <a:gd name="T10" fmla="*/ 6 w 571"/>
                    <a:gd name="T11" fmla="*/ 67 h 510"/>
                    <a:gd name="T12" fmla="*/ 7 w 571"/>
                    <a:gd name="T13" fmla="*/ 76 h 510"/>
                    <a:gd name="T14" fmla="*/ 11 w 571"/>
                    <a:gd name="T15" fmla="*/ 85 h 510"/>
                    <a:gd name="T16" fmla="*/ 19 w 571"/>
                    <a:gd name="T17" fmla="*/ 91 h 510"/>
                    <a:gd name="T18" fmla="*/ 10 w 571"/>
                    <a:gd name="T19" fmla="*/ 86 h 510"/>
                    <a:gd name="T20" fmla="*/ 7 w 571"/>
                    <a:gd name="T21" fmla="*/ 85 h 510"/>
                    <a:gd name="T22" fmla="*/ 2 w 571"/>
                    <a:gd name="T23" fmla="*/ 87 h 510"/>
                    <a:gd name="T24" fmla="*/ 0 w 571"/>
                    <a:gd name="T25" fmla="*/ 90 h 510"/>
                    <a:gd name="T26" fmla="*/ 0 w 571"/>
                    <a:gd name="T27" fmla="*/ 94 h 510"/>
                    <a:gd name="T28" fmla="*/ 1 w 571"/>
                    <a:gd name="T29" fmla="*/ 97 h 510"/>
                    <a:gd name="T30" fmla="*/ 3 w 571"/>
                    <a:gd name="T31" fmla="*/ 102 h 510"/>
                    <a:gd name="T32" fmla="*/ 15 w 571"/>
                    <a:gd name="T33" fmla="*/ 110 h 510"/>
                    <a:gd name="T34" fmla="*/ 32 w 571"/>
                    <a:gd name="T35" fmla="*/ 116 h 510"/>
                    <a:gd name="T36" fmla="*/ 39 w 571"/>
                    <a:gd name="T37" fmla="*/ 119 h 510"/>
                    <a:gd name="T38" fmla="*/ 47 w 571"/>
                    <a:gd name="T39" fmla="*/ 120 h 510"/>
                    <a:gd name="T40" fmla="*/ 54 w 571"/>
                    <a:gd name="T41" fmla="*/ 120 h 510"/>
                    <a:gd name="T42" fmla="*/ 62 w 571"/>
                    <a:gd name="T43" fmla="*/ 123 h 510"/>
                    <a:gd name="T44" fmla="*/ 71 w 571"/>
                    <a:gd name="T45" fmla="*/ 126 h 510"/>
                    <a:gd name="T46" fmla="*/ 91 w 571"/>
                    <a:gd name="T47" fmla="*/ 129 h 510"/>
                    <a:gd name="T48" fmla="*/ 115 w 571"/>
                    <a:gd name="T49" fmla="*/ 123 h 510"/>
                    <a:gd name="T50" fmla="*/ 131 w 571"/>
                    <a:gd name="T51" fmla="*/ 123 h 510"/>
                    <a:gd name="T52" fmla="*/ 135 w 571"/>
                    <a:gd name="T53" fmla="*/ 122 h 510"/>
                    <a:gd name="T54" fmla="*/ 139 w 571"/>
                    <a:gd name="T55" fmla="*/ 118 h 510"/>
                    <a:gd name="T56" fmla="*/ 141 w 571"/>
                    <a:gd name="T57" fmla="*/ 113 h 510"/>
                    <a:gd name="T58" fmla="*/ 142 w 571"/>
                    <a:gd name="T59" fmla="*/ 92 h 510"/>
                    <a:gd name="T60" fmla="*/ 142 w 571"/>
                    <a:gd name="T61" fmla="*/ 75 h 510"/>
                    <a:gd name="T62" fmla="*/ 141 w 571"/>
                    <a:gd name="T63" fmla="*/ 66 h 510"/>
                    <a:gd name="T64" fmla="*/ 141 w 571"/>
                    <a:gd name="T65" fmla="*/ 60 h 510"/>
                    <a:gd name="T66" fmla="*/ 139 w 571"/>
                    <a:gd name="T67" fmla="*/ 54 h 510"/>
                    <a:gd name="T68" fmla="*/ 138 w 571"/>
                    <a:gd name="T69" fmla="*/ 48 h 510"/>
                    <a:gd name="T70" fmla="*/ 130 w 571"/>
                    <a:gd name="T71" fmla="*/ 25 h 510"/>
                    <a:gd name="T72" fmla="*/ 122 w 571"/>
                    <a:gd name="T73" fmla="*/ 0 h 510"/>
                    <a:gd name="T74" fmla="*/ 22 w 571"/>
                    <a:gd name="T75" fmla="*/ 16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14" name="Arc 9">
                  <a:extLst>
                    <a:ext uri="{FF2B5EF4-FFF2-40B4-BE49-F238E27FC236}">
                      <a16:creationId xmlns:a16="http://schemas.microsoft.com/office/drawing/2014/main" id="{D84F9D40-CCE9-463D-863E-407345CB81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0 h 21468"/>
                    <a:gd name="T2" fmla="*/ 0 w 21584"/>
                    <a:gd name="T3" fmla="*/ 0 h 21468"/>
                    <a:gd name="T4" fmla="*/ 0 w 21584"/>
                    <a:gd name="T5" fmla="*/ 0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lnTo>
                        <a:pt x="0" y="20627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411" name="Rectangle 10">
                <a:extLst>
                  <a:ext uri="{FF2B5EF4-FFF2-40B4-BE49-F238E27FC236}">
                    <a16:creationId xmlns:a16="http://schemas.microsoft.com/office/drawing/2014/main" id="{529AE3D6-C9BB-4A4A-BC87-68093359F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3412" name="Freeform 11">
                <a:extLst>
                  <a:ext uri="{FF2B5EF4-FFF2-40B4-BE49-F238E27FC236}">
                    <a16:creationId xmlns:a16="http://schemas.microsoft.com/office/drawing/2014/main" id="{5F4C0C21-4165-43C3-B0DD-2958C6E21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7 w 566"/>
                  <a:gd name="T1" fmla="*/ 121 h 1408"/>
                  <a:gd name="T2" fmla="*/ 4 w 566"/>
                  <a:gd name="T3" fmla="*/ 226 h 1408"/>
                  <a:gd name="T4" fmla="*/ 0 w 566"/>
                  <a:gd name="T5" fmla="*/ 352 h 1408"/>
                  <a:gd name="T6" fmla="*/ 136 w 566"/>
                  <a:gd name="T7" fmla="*/ 351 h 1408"/>
                  <a:gd name="T8" fmla="*/ 137 w 566"/>
                  <a:gd name="T9" fmla="*/ 219 h 1408"/>
                  <a:gd name="T10" fmla="*/ 137 w 566"/>
                  <a:gd name="T11" fmla="*/ 150 h 1408"/>
                  <a:gd name="T12" fmla="*/ 142 w 566"/>
                  <a:gd name="T13" fmla="*/ 79 h 1408"/>
                  <a:gd name="T14" fmla="*/ 140 w 566"/>
                  <a:gd name="T15" fmla="*/ 62 h 1408"/>
                  <a:gd name="T16" fmla="*/ 139 w 566"/>
                  <a:gd name="T17" fmla="*/ 50 h 1408"/>
                  <a:gd name="T18" fmla="*/ 137 w 566"/>
                  <a:gd name="T19" fmla="*/ 38 h 1408"/>
                  <a:gd name="T20" fmla="*/ 134 w 566"/>
                  <a:gd name="T21" fmla="*/ 30 h 1408"/>
                  <a:gd name="T22" fmla="*/ 129 w 566"/>
                  <a:gd name="T23" fmla="*/ 22 h 1408"/>
                  <a:gd name="T24" fmla="*/ 124 w 566"/>
                  <a:gd name="T25" fmla="*/ 16 h 1408"/>
                  <a:gd name="T26" fmla="*/ 116 w 566"/>
                  <a:gd name="T27" fmla="*/ 10 h 1408"/>
                  <a:gd name="T28" fmla="*/ 106 w 566"/>
                  <a:gd name="T29" fmla="*/ 5 h 1408"/>
                  <a:gd name="T30" fmla="*/ 95 w 566"/>
                  <a:gd name="T31" fmla="*/ 2 h 1408"/>
                  <a:gd name="T32" fmla="*/ 83 w 566"/>
                  <a:gd name="T33" fmla="*/ 1 h 1408"/>
                  <a:gd name="T34" fmla="*/ 73 w 566"/>
                  <a:gd name="T35" fmla="*/ 0 h 1408"/>
                  <a:gd name="T36" fmla="*/ 61 w 566"/>
                  <a:gd name="T37" fmla="*/ 3 h 1408"/>
                  <a:gd name="T38" fmla="*/ 49 w 566"/>
                  <a:gd name="T39" fmla="*/ 6 h 1408"/>
                  <a:gd name="T40" fmla="*/ 42 w 566"/>
                  <a:gd name="T41" fmla="*/ 11 h 1408"/>
                  <a:gd name="T42" fmla="*/ 34 w 566"/>
                  <a:gd name="T43" fmla="*/ 17 h 1408"/>
                  <a:gd name="T44" fmla="*/ 28 w 566"/>
                  <a:gd name="T45" fmla="*/ 24 h 1408"/>
                  <a:gd name="T46" fmla="*/ 22 w 566"/>
                  <a:gd name="T47" fmla="*/ 35 h 1408"/>
                  <a:gd name="T48" fmla="*/ 17 w 566"/>
                  <a:gd name="T49" fmla="*/ 47 h 1408"/>
                  <a:gd name="T50" fmla="*/ 12 w 566"/>
                  <a:gd name="T51" fmla="*/ 67 h 1408"/>
                  <a:gd name="T52" fmla="*/ 7 w 566"/>
                  <a:gd name="T53" fmla="*/ 121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75" name="Group 12">
              <a:extLst>
                <a:ext uri="{FF2B5EF4-FFF2-40B4-BE49-F238E27FC236}">
                  <a16:creationId xmlns:a16="http://schemas.microsoft.com/office/drawing/2014/main" id="{99875445-14BB-492B-A1E0-70F4BE25AE8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13408" name="Freeform 13">
                <a:extLst>
                  <a:ext uri="{FF2B5EF4-FFF2-40B4-BE49-F238E27FC236}">
                    <a16:creationId xmlns:a16="http://schemas.microsoft.com/office/drawing/2014/main" id="{C6E313BA-9E2D-484C-8562-72CAE8A70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11 h 229"/>
                  <a:gd name="T2" fmla="*/ 0 w 913"/>
                  <a:gd name="T3" fmla="*/ 45 h 229"/>
                  <a:gd name="T4" fmla="*/ 61 w 913"/>
                  <a:gd name="T5" fmla="*/ 45 h 229"/>
                  <a:gd name="T6" fmla="*/ 63 w 913"/>
                  <a:gd name="T7" fmla="*/ 38 h 229"/>
                  <a:gd name="T8" fmla="*/ 75 w 913"/>
                  <a:gd name="T9" fmla="*/ 45 h 229"/>
                  <a:gd name="T10" fmla="*/ 97 w 913"/>
                  <a:gd name="T11" fmla="*/ 51 h 229"/>
                  <a:gd name="T12" fmla="*/ 125 w 913"/>
                  <a:gd name="T13" fmla="*/ 56 h 229"/>
                  <a:gd name="T14" fmla="*/ 149 w 913"/>
                  <a:gd name="T15" fmla="*/ 58 h 229"/>
                  <a:gd name="T16" fmla="*/ 171 w 913"/>
                  <a:gd name="T17" fmla="*/ 56 h 229"/>
                  <a:gd name="T18" fmla="*/ 204 w 913"/>
                  <a:gd name="T19" fmla="*/ 54 h 229"/>
                  <a:gd name="T20" fmla="*/ 215 w 913"/>
                  <a:gd name="T21" fmla="*/ 52 h 229"/>
                  <a:gd name="T22" fmla="*/ 228 w 913"/>
                  <a:gd name="T23" fmla="*/ 49 h 229"/>
                  <a:gd name="T24" fmla="*/ 228 w 913"/>
                  <a:gd name="T25" fmla="*/ 40 h 229"/>
                  <a:gd name="T26" fmla="*/ 227 w 913"/>
                  <a:gd name="T27" fmla="*/ 36 h 229"/>
                  <a:gd name="T28" fmla="*/ 223 w 913"/>
                  <a:gd name="T29" fmla="*/ 30 h 229"/>
                  <a:gd name="T30" fmla="*/ 218 w 913"/>
                  <a:gd name="T31" fmla="*/ 27 h 229"/>
                  <a:gd name="T32" fmla="*/ 211 w 913"/>
                  <a:gd name="T33" fmla="*/ 23 h 229"/>
                  <a:gd name="T34" fmla="*/ 200 w 913"/>
                  <a:gd name="T35" fmla="*/ 18 h 229"/>
                  <a:gd name="T36" fmla="*/ 188 w 913"/>
                  <a:gd name="T37" fmla="*/ 14 h 229"/>
                  <a:gd name="T38" fmla="*/ 176 w 913"/>
                  <a:gd name="T39" fmla="*/ 10 h 229"/>
                  <a:gd name="T40" fmla="*/ 162 w 913"/>
                  <a:gd name="T41" fmla="*/ 7 h 229"/>
                  <a:gd name="T42" fmla="*/ 117 w 913"/>
                  <a:gd name="T43" fmla="*/ 0 h 229"/>
                  <a:gd name="T44" fmla="*/ 0 w 913"/>
                  <a:gd name="T45" fmla="*/ 11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09" name="Freeform 14">
                <a:extLst>
                  <a:ext uri="{FF2B5EF4-FFF2-40B4-BE49-F238E27FC236}">
                    <a16:creationId xmlns:a16="http://schemas.microsoft.com/office/drawing/2014/main" id="{8BDD614D-A6FD-47DD-9D1B-06380882E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11 h 222"/>
                  <a:gd name="T2" fmla="*/ 0 w 913"/>
                  <a:gd name="T3" fmla="*/ 45 h 222"/>
                  <a:gd name="T4" fmla="*/ 60 w 913"/>
                  <a:gd name="T5" fmla="*/ 45 h 222"/>
                  <a:gd name="T6" fmla="*/ 62 w 913"/>
                  <a:gd name="T7" fmla="*/ 38 h 222"/>
                  <a:gd name="T8" fmla="*/ 74 w 913"/>
                  <a:gd name="T9" fmla="*/ 45 h 222"/>
                  <a:gd name="T10" fmla="*/ 101 w 913"/>
                  <a:gd name="T11" fmla="*/ 49 h 222"/>
                  <a:gd name="T12" fmla="*/ 134 w 913"/>
                  <a:gd name="T13" fmla="*/ 53 h 222"/>
                  <a:gd name="T14" fmla="*/ 169 w 913"/>
                  <a:gd name="T15" fmla="*/ 56 h 222"/>
                  <a:gd name="T16" fmla="*/ 200 w 913"/>
                  <a:gd name="T17" fmla="*/ 56 h 222"/>
                  <a:gd name="T18" fmla="*/ 216 w 913"/>
                  <a:gd name="T19" fmla="*/ 52 h 222"/>
                  <a:gd name="T20" fmla="*/ 228 w 913"/>
                  <a:gd name="T21" fmla="*/ 49 h 222"/>
                  <a:gd name="T22" fmla="*/ 228 w 913"/>
                  <a:gd name="T23" fmla="*/ 40 h 222"/>
                  <a:gd name="T24" fmla="*/ 227 w 913"/>
                  <a:gd name="T25" fmla="*/ 35 h 222"/>
                  <a:gd name="T26" fmla="*/ 223 w 913"/>
                  <a:gd name="T27" fmla="*/ 31 h 222"/>
                  <a:gd name="T28" fmla="*/ 218 w 913"/>
                  <a:gd name="T29" fmla="*/ 27 h 222"/>
                  <a:gd name="T30" fmla="*/ 211 w 913"/>
                  <a:gd name="T31" fmla="*/ 23 h 222"/>
                  <a:gd name="T32" fmla="*/ 200 w 913"/>
                  <a:gd name="T33" fmla="*/ 18 h 222"/>
                  <a:gd name="T34" fmla="*/ 188 w 913"/>
                  <a:gd name="T35" fmla="*/ 14 h 222"/>
                  <a:gd name="T36" fmla="*/ 176 w 913"/>
                  <a:gd name="T37" fmla="*/ 10 h 222"/>
                  <a:gd name="T38" fmla="*/ 162 w 913"/>
                  <a:gd name="T39" fmla="*/ 7 h 222"/>
                  <a:gd name="T40" fmla="*/ 116 w 913"/>
                  <a:gd name="T41" fmla="*/ 0 h 222"/>
                  <a:gd name="T42" fmla="*/ 0 w 913"/>
                  <a:gd name="T43" fmla="*/ 11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76" name="Freeform 15">
              <a:extLst>
                <a:ext uri="{FF2B5EF4-FFF2-40B4-BE49-F238E27FC236}">
                  <a16:creationId xmlns:a16="http://schemas.microsoft.com/office/drawing/2014/main" id="{3DCB805F-CA20-4119-9B20-594491E054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100 w 852"/>
                <a:gd name="T1" fmla="*/ 0 h 1411"/>
                <a:gd name="T2" fmla="*/ 138 w 852"/>
                <a:gd name="T3" fmla="*/ 90 h 1411"/>
                <a:gd name="T4" fmla="*/ 141 w 852"/>
                <a:gd name="T5" fmla="*/ 97 h 1411"/>
                <a:gd name="T6" fmla="*/ 144 w 852"/>
                <a:gd name="T7" fmla="*/ 105 h 1411"/>
                <a:gd name="T8" fmla="*/ 145 w 852"/>
                <a:gd name="T9" fmla="*/ 116 h 1411"/>
                <a:gd name="T10" fmla="*/ 144 w 852"/>
                <a:gd name="T11" fmla="*/ 126 h 1411"/>
                <a:gd name="T12" fmla="*/ 131 w 852"/>
                <a:gd name="T13" fmla="*/ 164 h 1411"/>
                <a:gd name="T14" fmla="*/ 126 w 852"/>
                <a:gd name="T15" fmla="*/ 175 h 1411"/>
                <a:gd name="T16" fmla="*/ 123 w 852"/>
                <a:gd name="T17" fmla="*/ 187 h 1411"/>
                <a:gd name="T18" fmla="*/ 129 w 852"/>
                <a:gd name="T19" fmla="*/ 194 h 1411"/>
                <a:gd name="T20" fmla="*/ 130 w 852"/>
                <a:gd name="T21" fmla="*/ 199 h 1411"/>
                <a:gd name="T22" fmla="*/ 124 w 852"/>
                <a:gd name="T23" fmla="*/ 204 h 1411"/>
                <a:gd name="T24" fmla="*/ 118 w 852"/>
                <a:gd name="T25" fmla="*/ 211 h 1411"/>
                <a:gd name="T26" fmla="*/ 124 w 852"/>
                <a:gd name="T27" fmla="*/ 217 h 1411"/>
                <a:gd name="T28" fmla="*/ 131 w 852"/>
                <a:gd name="T29" fmla="*/ 229 h 1411"/>
                <a:gd name="T30" fmla="*/ 27 w 852"/>
                <a:gd name="T31" fmla="*/ 227 h 1411"/>
                <a:gd name="T32" fmla="*/ 22 w 852"/>
                <a:gd name="T33" fmla="*/ 202 h 1411"/>
                <a:gd name="T34" fmla="*/ 26 w 852"/>
                <a:gd name="T35" fmla="*/ 182 h 1411"/>
                <a:gd name="T36" fmla="*/ 35 w 852"/>
                <a:gd name="T37" fmla="*/ 162 h 1411"/>
                <a:gd name="T38" fmla="*/ 41 w 852"/>
                <a:gd name="T39" fmla="*/ 151 h 1411"/>
                <a:gd name="T40" fmla="*/ 66 w 852"/>
                <a:gd name="T41" fmla="*/ 120 h 1411"/>
                <a:gd name="T42" fmla="*/ 59 w 852"/>
                <a:gd name="T43" fmla="*/ 104 h 1411"/>
                <a:gd name="T44" fmla="*/ 0 w 852"/>
                <a:gd name="T45" fmla="*/ 2 h 1411"/>
                <a:gd name="T46" fmla="*/ 100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Freeform 16">
              <a:extLst>
                <a:ext uri="{FF2B5EF4-FFF2-40B4-BE49-F238E27FC236}">
                  <a16:creationId xmlns:a16="http://schemas.microsoft.com/office/drawing/2014/main" id="{62FDC95E-6C72-4F32-BEEA-198E158396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9 h 1565"/>
                <a:gd name="T2" fmla="*/ 13 w 982"/>
                <a:gd name="T3" fmla="*/ 52 h 1565"/>
                <a:gd name="T4" fmla="*/ 17 w 982"/>
                <a:gd name="T5" fmla="*/ 63 h 1565"/>
                <a:gd name="T6" fmla="*/ 21 w 982"/>
                <a:gd name="T7" fmla="*/ 72 h 1565"/>
                <a:gd name="T8" fmla="*/ 25 w 982"/>
                <a:gd name="T9" fmla="*/ 80 h 1565"/>
                <a:gd name="T10" fmla="*/ 31 w 982"/>
                <a:gd name="T11" fmla="*/ 90 h 1565"/>
                <a:gd name="T12" fmla="*/ 36 w 982"/>
                <a:gd name="T13" fmla="*/ 97 h 1565"/>
                <a:gd name="T14" fmla="*/ 41 w 982"/>
                <a:gd name="T15" fmla="*/ 103 h 1565"/>
                <a:gd name="T16" fmla="*/ 50 w 982"/>
                <a:gd name="T17" fmla="*/ 112 h 1565"/>
                <a:gd name="T18" fmla="*/ 59 w 982"/>
                <a:gd name="T19" fmla="*/ 122 h 1565"/>
                <a:gd name="T20" fmla="*/ 67 w 982"/>
                <a:gd name="T21" fmla="*/ 126 h 1565"/>
                <a:gd name="T22" fmla="*/ 57 w 982"/>
                <a:gd name="T23" fmla="*/ 132 h 1565"/>
                <a:gd name="T24" fmla="*/ 64 w 982"/>
                <a:gd name="T25" fmla="*/ 144 h 1565"/>
                <a:gd name="T26" fmla="*/ 50 w 982"/>
                <a:gd name="T27" fmla="*/ 163 h 1565"/>
                <a:gd name="T28" fmla="*/ 38 w 982"/>
                <a:gd name="T29" fmla="*/ 173 h 1565"/>
                <a:gd name="T30" fmla="*/ 34 w 982"/>
                <a:gd name="T31" fmla="*/ 178 h 1565"/>
                <a:gd name="T32" fmla="*/ 30 w 982"/>
                <a:gd name="T33" fmla="*/ 184 h 1565"/>
                <a:gd name="T34" fmla="*/ 26 w 982"/>
                <a:gd name="T35" fmla="*/ 190 h 1565"/>
                <a:gd name="T36" fmla="*/ 24 w 982"/>
                <a:gd name="T37" fmla="*/ 195 h 1565"/>
                <a:gd name="T38" fmla="*/ 21 w 982"/>
                <a:gd name="T39" fmla="*/ 200 h 1565"/>
                <a:gd name="T40" fmla="*/ 19 w 982"/>
                <a:gd name="T41" fmla="*/ 206 h 1565"/>
                <a:gd name="T42" fmla="*/ 17 w 982"/>
                <a:gd name="T43" fmla="*/ 214 h 1565"/>
                <a:gd name="T44" fmla="*/ 17 w 982"/>
                <a:gd name="T45" fmla="*/ 224 h 1565"/>
                <a:gd name="T46" fmla="*/ 17 w 982"/>
                <a:gd name="T47" fmla="*/ 235 h 1565"/>
                <a:gd name="T48" fmla="*/ 17 w 982"/>
                <a:gd name="T49" fmla="*/ 253 h 1565"/>
                <a:gd name="T50" fmla="*/ 128 w 982"/>
                <a:gd name="T51" fmla="*/ 248 h 1565"/>
                <a:gd name="T52" fmla="*/ 122 w 982"/>
                <a:gd name="T53" fmla="*/ 242 h 1565"/>
                <a:gd name="T54" fmla="*/ 121 w 982"/>
                <a:gd name="T55" fmla="*/ 236 h 1565"/>
                <a:gd name="T56" fmla="*/ 120 w 982"/>
                <a:gd name="T57" fmla="*/ 233 h 1565"/>
                <a:gd name="T58" fmla="*/ 124 w 982"/>
                <a:gd name="T59" fmla="*/ 218 h 1565"/>
                <a:gd name="T60" fmla="*/ 113 w 982"/>
                <a:gd name="T61" fmla="*/ 217 h 1565"/>
                <a:gd name="T62" fmla="*/ 126 w 982"/>
                <a:gd name="T63" fmla="*/ 207 h 1565"/>
                <a:gd name="T64" fmla="*/ 163 w 982"/>
                <a:gd name="T65" fmla="*/ 156 h 1565"/>
                <a:gd name="T66" fmla="*/ 165 w 982"/>
                <a:gd name="T67" fmla="*/ 151 h 1565"/>
                <a:gd name="T68" fmla="*/ 167 w 982"/>
                <a:gd name="T69" fmla="*/ 145 h 1565"/>
                <a:gd name="T70" fmla="*/ 168 w 982"/>
                <a:gd name="T71" fmla="*/ 140 h 1565"/>
                <a:gd name="T72" fmla="*/ 168 w 982"/>
                <a:gd name="T73" fmla="*/ 133 h 1565"/>
                <a:gd name="T74" fmla="*/ 167 w 982"/>
                <a:gd name="T75" fmla="*/ 128 h 1565"/>
                <a:gd name="T76" fmla="*/ 165 w 982"/>
                <a:gd name="T77" fmla="*/ 122 h 1565"/>
                <a:gd name="T78" fmla="*/ 161 w 982"/>
                <a:gd name="T79" fmla="*/ 114 h 1565"/>
                <a:gd name="T80" fmla="*/ 143 w 982"/>
                <a:gd name="T81" fmla="*/ 76 h 1565"/>
                <a:gd name="T82" fmla="*/ 108 w 982"/>
                <a:gd name="T83" fmla="*/ 0 h 1565"/>
                <a:gd name="T84" fmla="*/ 0 w 982"/>
                <a:gd name="T85" fmla="*/ 9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Freeform 17">
              <a:extLst>
                <a:ext uri="{FF2B5EF4-FFF2-40B4-BE49-F238E27FC236}">
                  <a16:creationId xmlns:a16="http://schemas.microsoft.com/office/drawing/2014/main" id="{A69E99CA-F2FE-4C66-8CD6-DC007EC488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43 w 357"/>
                <a:gd name="T1" fmla="*/ 13 h 1222"/>
                <a:gd name="T2" fmla="*/ 47 w 357"/>
                <a:gd name="T3" fmla="*/ 18 h 1222"/>
                <a:gd name="T4" fmla="*/ 51 w 357"/>
                <a:gd name="T5" fmla="*/ 25 h 1222"/>
                <a:gd name="T6" fmla="*/ 54 w 357"/>
                <a:gd name="T7" fmla="*/ 32 h 1222"/>
                <a:gd name="T8" fmla="*/ 57 w 357"/>
                <a:gd name="T9" fmla="*/ 40 h 1222"/>
                <a:gd name="T10" fmla="*/ 59 w 357"/>
                <a:gd name="T11" fmla="*/ 48 h 1222"/>
                <a:gd name="T12" fmla="*/ 60 w 357"/>
                <a:gd name="T13" fmla="*/ 57 h 1222"/>
                <a:gd name="T14" fmla="*/ 61 w 357"/>
                <a:gd name="T15" fmla="*/ 65 h 1222"/>
                <a:gd name="T16" fmla="*/ 60 w 357"/>
                <a:gd name="T17" fmla="*/ 80 h 1222"/>
                <a:gd name="T18" fmla="*/ 59 w 357"/>
                <a:gd name="T19" fmla="*/ 90 h 1222"/>
                <a:gd name="T20" fmla="*/ 56 w 357"/>
                <a:gd name="T21" fmla="*/ 103 h 1222"/>
                <a:gd name="T22" fmla="*/ 54 w 357"/>
                <a:gd name="T23" fmla="*/ 111 h 1222"/>
                <a:gd name="T24" fmla="*/ 52 w 357"/>
                <a:gd name="T25" fmla="*/ 122 h 1222"/>
                <a:gd name="T26" fmla="*/ 49 w 357"/>
                <a:gd name="T27" fmla="*/ 132 h 1222"/>
                <a:gd name="T28" fmla="*/ 46 w 357"/>
                <a:gd name="T29" fmla="*/ 140 h 1222"/>
                <a:gd name="T30" fmla="*/ 43 w 357"/>
                <a:gd name="T31" fmla="*/ 147 h 1222"/>
                <a:gd name="T32" fmla="*/ 40 w 357"/>
                <a:gd name="T33" fmla="*/ 155 h 1222"/>
                <a:gd name="T34" fmla="*/ 35 w 357"/>
                <a:gd name="T35" fmla="*/ 161 h 1222"/>
                <a:gd name="T36" fmla="*/ 31 w 357"/>
                <a:gd name="T37" fmla="*/ 169 h 1222"/>
                <a:gd name="T38" fmla="*/ 27 w 357"/>
                <a:gd name="T39" fmla="*/ 174 h 1222"/>
                <a:gd name="T40" fmla="*/ 22 w 357"/>
                <a:gd name="T41" fmla="*/ 180 h 1222"/>
                <a:gd name="T42" fmla="*/ 16 w 357"/>
                <a:gd name="T43" fmla="*/ 186 h 1222"/>
                <a:gd name="T44" fmla="*/ 11 w 357"/>
                <a:gd name="T45" fmla="*/ 190 h 1222"/>
                <a:gd name="T46" fmla="*/ 0 w 357"/>
                <a:gd name="T47" fmla="*/ 198 h 1222"/>
                <a:gd name="T48" fmla="*/ 0 w 357"/>
                <a:gd name="T49" fmla="*/ 0 h 1222"/>
                <a:gd name="T50" fmla="*/ 35 w 357"/>
                <a:gd name="T51" fmla="*/ 2 h 1222"/>
                <a:gd name="T52" fmla="*/ 43 w 357"/>
                <a:gd name="T53" fmla="*/ 13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79" name="Group 18">
              <a:extLst>
                <a:ext uri="{FF2B5EF4-FFF2-40B4-BE49-F238E27FC236}">
                  <a16:creationId xmlns:a16="http://schemas.microsoft.com/office/drawing/2014/main" id="{2FB04BCF-9C40-4DCB-883C-D8AD35CC271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13406" name="Freeform 19">
                <a:extLst>
                  <a:ext uri="{FF2B5EF4-FFF2-40B4-BE49-F238E27FC236}">
                    <a16:creationId xmlns:a16="http://schemas.microsoft.com/office/drawing/2014/main" id="{AE8476DB-A5F0-4101-B356-C27C1CBD1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9 w 163"/>
                  <a:gd name="T3" fmla="*/ 5 h 1188"/>
                  <a:gd name="T4" fmla="*/ 16 w 163"/>
                  <a:gd name="T5" fmla="*/ 15 h 1188"/>
                  <a:gd name="T6" fmla="*/ 20 w 163"/>
                  <a:gd name="T7" fmla="*/ 21 h 1188"/>
                  <a:gd name="T8" fmla="*/ 23 w 163"/>
                  <a:gd name="T9" fmla="*/ 26 h 1188"/>
                  <a:gd name="T10" fmla="*/ 27 w 163"/>
                  <a:gd name="T11" fmla="*/ 33 h 1188"/>
                  <a:gd name="T12" fmla="*/ 30 w 163"/>
                  <a:gd name="T13" fmla="*/ 43 h 1188"/>
                  <a:gd name="T14" fmla="*/ 34 w 163"/>
                  <a:gd name="T15" fmla="*/ 54 h 1188"/>
                  <a:gd name="T16" fmla="*/ 37 w 163"/>
                  <a:gd name="T17" fmla="*/ 68 h 1188"/>
                  <a:gd name="T18" fmla="*/ 39 w 163"/>
                  <a:gd name="T19" fmla="*/ 79 h 1188"/>
                  <a:gd name="T20" fmla="*/ 40 w 163"/>
                  <a:gd name="T21" fmla="*/ 93 h 1188"/>
                  <a:gd name="T22" fmla="*/ 40 w 163"/>
                  <a:gd name="T23" fmla="*/ 110 h 1188"/>
                  <a:gd name="T24" fmla="*/ 38 w 163"/>
                  <a:gd name="T25" fmla="*/ 135 h 1188"/>
                  <a:gd name="T26" fmla="*/ 35 w 163"/>
                  <a:gd name="T27" fmla="*/ 158 h 1188"/>
                  <a:gd name="T28" fmla="*/ 23 w 163"/>
                  <a:gd name="T29" fmla="*/ 267 h 1188"/>
                  <a:gd name="T30" fmla="*/ 11 w 163"/>
                  <a:gd name="T31" fmla="*/ 297 h 1188"/>
                  <a:gd name="T32" fmla="*/ 3 w 163"/>
                  <a:gd name="T33" fmla="*/ 256 h 1188"/>
                  <a:gd name="T34" fmla="*/ 8 w 163"/>
                  <a:gd name="T35" fmla="*/ 213 h 1188"/>
                  <a:gd name="T36" fmla="*/ 12 w 163"/>
                  <a:gd name="T37" fmla="*/ 184 h 1188"/>
                  <a:gd name="T38" fmla="*/ 14 w 163"/>
                  <a:gd name="T39" fmla="*/ 162 h 1188"/>
                  <a:gd name="T40" fmla="*/ 16 w 163"/>
                  <a:gd name="T41" fmla="*/ 139 h 1188"/>
                  <a:gd name="T42" fmla="*/ 17 w 163"/>
                  <a:gd name="T43" fmla="*/ 115 h 1188"/>
                  <a:gd name="T44" fmla="*/ 18 w 163"/>
                  <a:gd name="T45" fmla="*/ 102 h 1188"/>
                  <a:gd name="T46" fmla="*/ 17 w 163"/>
                  <a:gd name="T47" fmla="*/ 90 h 1188"/>
                  <a:gd name="T48" fmla="*/ 16 w 163"/>
                  <a:gd name="T49" fmla="*/ 78 h 1188"/>
                  <a:gd name="T50" fmla="*/ 13 w 163"/>
                  <a:gd name="T51" fmla="*/ 54 h 1188"/>
                  <a:gd name="T52" fmla="*/ 12 w 163"/>
                  <a:gd name="T53" fmla="*/ 46 h 1188"/>
                  <a:gd name="T54" fmla="*/ 10 w 163"/>
                  <a:gd name="T55" fmla="*/ 36 h 1188"/>
                  <a:gd name="T56" fmla="*/ 8 w 163"/>
                  <a:gd name="T57" fmla="*/ 27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07" name="Arc 20">
                <a:extLst>
                  <a:ext uri="{FF2B5EF4-FFF2-40B4-BE49-F238E27FC236}">
                    <a16:creationId xmlns:a16="http://schemas.microsoft.com/office/drawing/2014/main" id="{363A0DB5-7378-4FA7-AFA0-551C53C77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0 w 22307"/>
                  <a:gd name="T3" fmla="*/ 0 h 29828"/>
                  <a:gd name="T4" fmla="*/ 0 w 22307"/>
                  <a:gd name="T5" fmla="*/ 0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lnTo>
                      <a:pt x="-1" y="11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80" name="Freeform 21">
              <a:extLst>
                <a:ext uri="{FF2B5EF4-FFF2-40B4-BE49-F238E27FC236}">
                  <a16:creationId xmlns:a16="http://schemas.microsoft.com/office/drawing/2014/main" id="{8F7DA4D0-DA62-4209-BF0D-74AD8D4A59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222 w 1684"/>
                <a:gd name="T1" fmla="*/ 0 h 1839"/>
                <a:gd name="T2" fmla="*/ 209 w 1684"/>
                <a:gd name="T3" fmla="*/ 2 h 1839"/>
                <a:gd name="T4" fmla="*/ 195 w 1684"/>
                <a:gd name="T5" fmla="*/ 7 h 1839"/>
                <a:gd name="T6" fmla="*/ 182 w 1684"/>
                <a:gd name="T7" fmla="*/ 16 h 1839"/>
                <a:gd name="T8" fmla="*/ 168 w 1684"/>
                <a:gd name="T9" fmla="*/ 30 h 1839"/>
                <a:gd name="T10" fmla="*/ 120 w 1684"/>
                <a:gd name="T11" fmla="*/ 83 h 1839"/>
                <a:gd name="T12" fmla="*/ 76 w 1684"/>
                <a:gd name="T13" fmla="*/ 120 h 1839"/>
                <a:gd name="T14" fmla="*/ 25 w 1684"/>
                <a:gd name="T15" fmla="*/ 154 h 1839"/>
                <a:gd name="T16" fmla="*/ 0 w 1684"/>
                <a:gd name="T17" fmla="*/ 186 h 1839"/>
                <a:gd name="T18" fmla="*/ 2 w 1684"/>
                <a:gd name="T19" fmla="*/ 214 h 1839"/>
                <a:gd name="T20" fmla="*/ 6 w 1684"/>
                <a:gd name="T21" fmla="*/ 235 h 1839"/>
                <a:gd name="T22" fmla="*/ 13 w 1684"/>
                <a:gd name="T23" fmla="*/ 251 h 1839"/>
                <a:gd name="T24" fmla="*/ 24 w 1684"/>
                <a:gd name="T25" fmla="*/ 268 h 1839"/>
                <a:gd name="T26" fmla="*/ 40 w 1684"/>
                <a:gd name="T27" fmla="*/ 279 h 1839"/>
                <a:gd name="T28" fmla="*/ 61 w 1684"/>
                <a:gd name="T29" fmla="*/ 289 h 1839"/>
                <a:gd name="T30" fmla="*/ 86 w 1684"/>
                <a:gd name="T31" fmla="*/ 295 h 1839"/>
                <a:gd name="T32" fmla="*/ 110 w 1684"/>
                <a:gd name="T33" fmla="*/ 298 h 1839"/>
                <a:gd name="T34" fmla="*/ 133 w 1684"/>
                <a:gd name="T35" fmla="*/ 296 h 1839"/>
                <a:gd name="T36" fmla="*/ 153 w 1684"/>
                <a:gd name="T37" fmla="*/ 291 h 1839"/>
                <a:gd name="T38" fmla="*/ 194 w 1684"/>
                <a:gd name="T39" fmla="*/ 275 h 1839"/>
                <a:gd name="T40" fmla="*/ 243 w 1684"/>
                <a:gd name="T41" fmla="*/ 248 h 1839"/>
                <a:gd name="T42" fmla="*/ 258 w 1684"/>
                <a:gd name="T43" fmla="*/ 231 h 1839"/>
                <a:gd name="T44" fmla="*/ 273 w 1684"/>
                <a:gd name="T45" fmla="*/ 206 h 1839"/>
                <a:gd name="T46" fmla="*/ 282 w 1684"/>
                <a:gd name="T47" fmla="*/ 184 h 1839"/>
                <a:gd name="T48" fmla="*/ 286 w 1684"/>
                <a:gd name="T49" fmla="*/ 161 h 1839"/>
                <a:gd name="T50" fmla="*/ 286 w 1684"/>
                <a:gd name="T51" fmla="*/ 139 h 1839"/>
                <a:gd name="T52" fmla="*/ 285 w 1684"/>
                <a:gd name="T53" fmla="*/ 114 h 1839"/>
                <a:gd name="T54" fmla="*/ 283 w 1684"/>
                <a:gd name="T55" fmla="*/ 92 h 1839"/>
                <a:gd name="T56" fmla="*/ 280 w 1684"/>
                <a:gd name="T57" fmla="*/ 76 h 1839"/>
                <a:gd name="T58" fmla="*/ 275 w 1684"/>
                <a:gd name="T59" fmla="*/ 63 h 1839"/>
                <a:gd name="T60" fmla="*/ 267 w 1684"/>
                <a:gd name="T61" fmla="*/ 50 h 1839"/>
                <a:gd name="T62" fmla="*/ 258 w 1684"/>
                <a:gd name="T63" fmla="*/ 37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1" name="Freeform 22">
              <a:extLst>
                <a:ext uri="{FF2B5EF4-FFF2-40B4-BE49-F238E27FC236}">
                  <a16:creationId xmlns:a16="http://schemas.microsoft.com/office/drawing/2014/main" id="{1AD1CF63-30F3-4EF6-9693-EBDF965C79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12 w 360"/>
                <a:gd name="T3" fmla="*/ 29 h 1515"/>
                <a:gd name="T4" fmla="*/ 20 w 360"/>
                <a:gd name="T5" fmla="*/ 53 h 1515"/>
                <a:gd name="T6" fmla="*/ 23 w 360"/>
                <a:gd name="T7" fmla="*/ 69 h 1515"/>
                <a:gd name="T8" fmla="*/ 41 w 360"/>
                <a:gd name="T9" fmla="*/ 66 h 1515"/>
                <a:gd name="T10" fmla="*/ 30 w 360"/>
                <a:gd name="T11" fmla="*/ 92 h 1515"/>
                <a:gd name="T12" fmla="*/ 36 w 360"/>
                <a:gd name="T13" fmla="*/ 96 h 1515"/>
                <a:gd name="T14" fmla="*/ 41 w 360"/>
                <a:gd name="T15" fmla="*/ 103 h 1515"/>
                <a:gd name="T16" fmla="*/ 44 w 360"/>
                <a:gd name="T17" fmla="*/ 112 h 1515"/>
                <a:gd name="T18" fmla="*/ 45 w 360"/>
                <a:gd name="T19" fmla="*/ 127 h 1515"/>
                <a:gd name="T20" fmla="*/ 46 w 360"/>
                <a:gd name="T21" fmla="*/ 146 h 1515"/>
                <a:gd name="T22" fmla="*/ 46 w 360"/>
                <a:gd name="T23" fmla="*/ 154 h 1515"/>
                <a:gd name="T24" fmla="*/ 46 w 360"/>
                <a:gd name="T25" fmla="*/ 164 h 1515"/>
                <a:gd name="T26" fmla="*/ 46 w 360"/>
                <a:gd name="T27" fmla="*/ 173 h 1515"/>
                <a:gd name="T28" fmla="*/ 44 w 360"/>
                <a:gd name="T29" fmla="*/ 187 h 1515"/>
                <a:gd name="T30" fmla="*/ 43 w 360"/>
                <a:gd name="T31" fmla="*/ 195 h 1515"/>
                <a:gd name="T32" fmla="*/ 41 w 360"/>
                <a:gd name="T33" fmla="*/ 202 h 1515"/>
                <a:gd name="T34" fmla="*/ 39 w 360"/>
                <a:gd name="T35" fmla="*/ 208 h 1515"/>
                <a:gd name="T36" fmla="*/ 36 w 360"/>
                <a:gd name="T37" fmla="*/ 215 h 1515"/>
                <a:gd name="T38" fmla="*/ 34 w 360"/>
                <a:gd name="T39" fmla="*/ 220 h 1515"/>
                <a:gd name="T40" fmla="*/ 31 w 360"/>
                <a:gd name="T41" fmla="*/ 226 h 1515"/>
                <a:gd name="T42" fmla="*/ 28 w 360"/>
                <a:gd name="T43" fmla="*/ 232 h 1515"/>
                <a:gd name="T44" fmla="*/ 24 w 360"/>
                <a:gd name="T45" fmla="*/ 236 h 1515"/>
                <a:gd name="T46" fmla="*/ 17 w 360"/>
                <a:gd name="T47" fmla="*/ 245 h 1515"/>
                <a:gd name="T48" fmla="*/ 25 w 360"/>
                <a:gd name="T49" fmla="*/ 239 h 1515"/>
                <a:gd name="T50" fmla="*/ 31 w 360"/>
                <a:gd name="T51" fmla="*/ 232 h 1515"/>
                <a:gd name="T52" fmla="*/ 36 w 360"/>
                <a:gd name="T53" fmla="*/ 226 h 1515"/>
                <a:gd name="T54" fmla="*/ 40 w 360"/>
                <a:gd name="T55" fmla="*/ 220 h 1515"/>
                <a:gd name="T56" fmla="*/ 44 w 360"/>
                <a:gd name="T57" fmla="*/ 214 h 1515"/>
                <a:gd name="T58" fmla="*/ 48 w 360"/>
                <a:gd name="T59" fmla="*/ 206 h 1515"/>
                <a:gd name="T60" fmla="*/ 51 w 360"/>
                <a:gd name="T61" fmla="*/ 198 h 1515"/>
                <a:gd name="T62" fmla="*/ 54 w 360"/>
                <a:gd name="T63" fmla="*/ 191 h 1515"/>
                <a:gd name="T64" fmla="*/ 56 w 360"/>
                <a:gd name="T65" fmla="*/ 183 h 1515"/>
                <a:gd name="T66" fmla="*/ 58 w 360"/>
                <a:gd name="T67" fmla="*/ 175 h 1515"/>
                <a:gd name="T68" fmla="*/ 60 w 360"/>
                <a:gd name="T69" fmla="*/ 164 h 1515"/>
                <a:gd name="T70" fmla="*/ 60 w 360"/>
                <a:gd name="T71" fmla="*/ 152 h 1515"/>
                <a:gd name="T72" fmla="*/ 61 w 360"/>
                <a:gd name="T73" fmla="*/ 138 h 1515"/>
                <a:gd name="T74" fmla="*/ 60 w 360"/>
                <a:gd name="T75" fmla="*/ 126 h 1515"/>
                <a:gd name="T76" fmla="*/ 60 w 360"/>
                <a:gd name="T77" fmla="*/ 119 h 1515"/>
                <a:gd name="T78" fmla="*/ 59 w 360"/>
                <a:gd name="T79" fmla="*/ 105 h 1515"/>
                <a:gd name="T80" fmla="*/ 58 w 360"/>
                <a:gd name="T81" fmla="*/ 97 h 1515"/>
                <a:gd name="T82" fmla="*/ 57 w 360"/>
                <a:gd name="T83" fmla="*/ 89 h 1515"/>
                <a:gd name="T84" fmla="*/ 56 w 360"/>
                <a:gd name="T85" fmla="*/ 83 h 1515"/>
                <a:gd name="T86" fmla="*/ 55 w 360"/>
                <a:gd name="T87" fmla="*/ 76 h 1515"/>
                <a:gd name="T88" fmla="*/ 52 w 360"/>
                <a:gd name="T89" fmla="*/ 68 h 1515"/>
                <a:gd name="T90" fmla="*/ 49 w 360"/>
                <a:gd name="T91" fmla="*/ 61 h 1515"/>
                <a:gd name="T92" fmla="*/ 45 w 360"/>
                <a:gd name="T93" fmla="*/ 55 h 1515"/>
                <a:gd name="T94" fmla="*/ 40 w 360"/>
                <a:gd name="T95" fmla="*/ 49 h 1515"/>
                <a:gd name="T96" fmla="*/ 31 w 360"/>
                <a:gd name="T97" fmla="*/ 38 h 1515"/>
                <a:gd name="T98" fmla="*/ 25 w 360"/>
                <a:gd name="T99" fmla="*/ 29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82" name="Group 23">
              <a:extLst>
                <a:ext uri="{FF2B5EF4-FFF2-40B4-BE49-F238E27FC236}">
                  <a16:creationId xmlns:a16="http://schemas.microsoft.com/office/drawing/2014/main" id="{70D4044E-CC66-4BC1-8D5E-ABEF9BA42F4D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13391" name="Group 24">
                <a:extLst>
                  <a:ext uri="{FF2B5EF4-FFF2-40B4-BE49-F238E27FC236}">
                    <a16:creationId xmlns:a16="http://schemas.microsoft.com/office/drawing/2014/main" id="{A35025A2-384C-4CE2-B49F-82049A35F8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13401" name="Group 25">
                  <a:extLst>
                    <a:ext uri="{FF2B5EF4-FFF2-40B4-BE49-F238E27FC236}">
                      <a16:creationId xmlns:a16="http://schemas.microsoft.com/office/drawing/2014/main" id="{085421CD-59CE-4960-9A2C-A48D6536C3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13403" name="Freeform 26">
                    <a:extLst>
                      <a:ext uri="{FF2B5EF4-FFF2-40B4-BE49-F238E27FC236}">
                        <a16:creationId xmlns:a16="http://schemas.microsoft.com/office/drawing/2014/main" id="{33197551-7AA6-461D-962A-E21A101622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172 w 1032"/>
                      <a:gd name="T1" fmla="*/ 7 h 1488"/>
                      <a:gd name="T2" fmla="*/ 143 w 1032"/>
                      <a:gd name="T3" fmla="*/ 3 h 1488"/>
                      <a:gd name="T4" fmla="*/ 105 w 1032"/>
                      <a:gd name="T5" fmla="*/ 0 h 1488"/>
                      <a:gd name="T6" fmla="*/ 71 w 1032"/>
                      <a:gd name="T7" fmla="*/ 7 h 1488"/>
                      <a:gd name="T8" fmla="*/ 29 w 1032"/>
                      <a:gd name="T9" fmla="*/ 22 h 1488"/>
                      <a:gd name="T10" fmla="*/ 22 w 1032"/>
                      <a:gd name="T11" fmla="*/ 40 h 1488"/>
                      <a:gd name="T12" fmla="*/ 25 w 1032"/>
                      <a:gd name="T13" fmla="*/ 55 h 1488"/>
                      <a:gd name="T14" fmla="*/ 20 w 1032"/>
                      <a:gd name="T15" fmla="*/ 70 h 1488"/>
                      <a:gd name="T16" fmla="*/ 14 w 1032"/>
                      <a:gd name="T17" fmla="*/ 96 h 1488"/>
                      <a:gd name="T18" fmla="*/ 6 w 1032"/>
                      <a:gd name="T19" fmla="*/ 107 h 1488"/>
                      <a:gd name="T20" fmla="*/ 13 w 1032"/>
                      <a:gd name="T21" fmla="*/ 115 h 1488"/>
                      <a:gd name="T22" fmla="*/ 19 w 1032"/>
                      <a:gd name="T23" fmla="*/ 128 h 1488"/>
                      <a:gd name="T24" fmla="*/ 9 w 1032"/>
                      <a:gd name="T25" fmla="*/ 138 h 1488"/>
                      <a:gd name="T26" fmla="*/ 4 w 1032"/>
                      <a:gd name="T27" fmla="*/ 149 h 1488"/>
                      <a:gd name="T28" fmla="*/ 4 w 1032"/>
                      <a:gd name="T29" fmla="*/ 162 h 1488"/>
                      <a:gd name="T30" fmla="*/ 9 w 1032"/>
                      <a:gd name="T31" fmla="*/ 175 h 1488"/>
                      <a:gd name="T32" fmla="*/ 21 w 1032"/>
                      <a:gd name="T33" fmla="*/ 186 h 1488"/>
                      <a:gd name="T34" fmla="*/ 32 w 1032"/>
                      <a:gd name="T35" fmla="*/ 194 h 1488"/>
                      <a:gd name="T36" fmla="*/ 51 w 1032"/>
                      <a:gd name="T37" fmla="*/ 218 h 1488"/>
                      <a:gd name="T38" fmla="*/ 50 w 1032"/>
                      <a:gd name="T39" fmla="*/ 248 h 1488"/>
                      <a:gd name="T40" fmla="*/ 32 w 1032"/>
                      <a:gd name="T41" fmla="*/ 286 h 1488"/>
                      <a:gd name="T42" fmla="*/ 129 w 1032"/>
                      <a:gd name="T43" fmla="*/ 342 h 1488"/>
                      <a:gd name="T44" fmla="*/ 151 w 1032"/>
                      <a:gd name="T45" fmla="*/ 323 h 1488"/>
                      <a:gd name="T46" fmla="*/ 178 w 1032"/>
                      <a:gd name="T47" fmla="*/ 313 h 1488"/>
                      <a:gd name="T48" fmla="*/ 203 w 1032"/>
                      <a:gd name="T49" fmla="*/ 301 h 1488"/>
                      <a:gd name="T50" fmla="*/ 215 w 1032"/>
                      <a:gd name="T51" fmla="*/ 287 h 1488"/>
                      <a:gd name="T52" fmla="*/ 222 w 1032"/>
                      <a:gd name="T53" fmla="*/ 268 h 1488"/>
                      <a:gd name="T54" fmla="*/ 226 w 1032"/>
                      <a:gd name="T55" fmla="*/ 248 h 1488"/>
                      <a:gd name="T56" fmla="*/ 227 w 1032"/>
                      <a:gd name="T57" fmla="*/ 212 h 1488"/>
                      <a:gd name="T58" fmla="*/ 237 w 1032"/>
                      <a:gd name="T59" fmla="*/ 210 h 1488"/>
                      <a:gd name="T60" fmla="*/ 249 w 1032"/>
                      <a:gd name="T61" fmla="*/ 202 h 1488"/>
                      <a:gd name="T62" fmla="*/ 257 w 1032"/>
                      <a:gd name="T63" fmla="*/ 190 h 1488"/>
                      <a:gd name="T64" fmla="*/ 257 w 1032"/>
                      <a:gd name="T65" fmla="*/ 173 h 1488"/>
                      <a:gd name="T66" fmla="*/ 250 w 1032"/>
                      <a:gd name="T67" fmla="*/ 157 h 1488"/>
                      <a:gd name="T68" fmla="*/ 233 w 1032"/>
                      <a:gd name="T69" fmla="*/ 130 h 1488"/>
                      <a:gd name="T70" fmla="*/ 230 w 1032"/>
                      <a:gd name="T71" fmla="*/ 112 h 1488"/>
                      <a:gd name="T72" fmla="*/ 226 w 1032"/>
                      <a:gd name="T73" fmla="*/ 71 h 1488"/>
                      <a:gd name="T74" fmla="*/ 216 w 1032"/>
                      <a:gd name="T75" fmla="*/ 44 h 1488"/>
                      <a:gd name="T76" fmla="*/ 203 w 1032"/>
                      <a:gd name="T77" fmla="*/ 26 h 1488"/>
                      <a:gd name="T78" fmla="*/ 186 w 1032"/>
                      <a:gd name="T79" fmla="*/ 14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4" name="Freeform 27">
                    <a:extLst>
                      <a:ext uri="{FF2B5EF4-FFF2-40B4-BE49-F238E27FC236}">
                        <a16:creationId xmlns:a16="http://schemas.microsoft.com/office/drawing/2014/main" id="{1D6DD6DF-DD25-427A-A7F2-6DAD4A2C90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40 w 162"/>
                      <a:gd name="T1" fmla="*/ 2 h 28"/>
                      <a:gd name="T2" fmla="*/ 28 w 162"/>
                      <a:gd name="T3" fmla="*/ 0 h 28"/>
                      <a:gd name="T4" fmla="*/ 17 w 162"/>
                      <a:gd name="T5" fmla="*/ 0 h 28"/>
                      <a:gd name="T6" fmla="*/ 10 w 162"/>
                      <a:gd name="T7" fmla="*/ 2 h 28"/>
                      <a:gd name="T8" fmla="*/ 3 w 162"/>
                      <a:gd name="T9" fmla="*/ 5 h 28"/>
                      <a:gd name="T10" fmla="*/ 0 w 162"/>
                      <a:gd name="T11" fmla="*/ 7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5" name="Arc 28">
                    <a:extLst>
                      <a:ext uri="{FF2B5EF4-FFF2-40B4-BE49-F238E27FC236}">
                        <a16:creationId xmlns:a16="http://schemas.microsoft.com/office/drawing/2014/main" id="{894C749E-C14E-432B-B711-9079E7AB36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0 h 21966"/>
                      <a:gd name="T2" fmla="*/ 0 w 21600"/>
                      <a:gd name="T3" fmla="*/ 0 h 21966"/>
                      <a:gd name="T4" fmla="*/ 0 w 21600"/>
                      <a:gd name="T5" fmla="*/ 0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3" y="21965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402" name="Freeform 29">
                  <a:extLst>
                    <a:ext uri="{FF2B5EF4-FFF2-40B4-BE49-F238E27FC236}">
                      <a16:creationId xmlns:a16="http://schemas.microsoft.com/office/drawing/2014/main" id="{C22230A4-A7A3-4277-BC3D-3C61600F60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170 w 775"/>
                    <a:gd name="T1" fmla="*/ 7 h 646"/>
                    <a:gd name="T2" fmla="*/ 142 w 775"/>
                    <a:gd name="T3" fmla="*/ 3 h 646"/>
                    <a:gd name="T4" fmla="*/ 104 w 775"/>
                    <a:gd name="T5" fmla="*/ 0 h 646"/>
                    <a:gd name="T6" fmla="*/ 70 w 775"/>
                    <a:gd name="T7" fmla="*/ 7 h 646"/>
                    <a:gd name="T8" fmla="*/ 28 w 775"/>
                    <a:gd name="T9" fmla="*/ 22 h 646"/>
                    <a:gd name="T10" fmla="*/ 21 w 775"/>
                    <a:gd name="T11" fmla="*/ 40 h 646"/>
                    <a:gd name="T12" fmla="*/ 24 w 775"/>
                    <a:gd name="T13" fmla="*/ 55 h 646"/>
                    <a:gd name="T14" fmla="*/ 19 w 775"/>
                    <a:gd name="T15" fmla="*/ 70 h 646"/>
                    <a:gd name="T16" fmla="*/ 13 w 775"/>
                    <a:gd name="T17" fmla="*/ 96 h 646"/>
                    <a:gd name="T18" fmla="*/ 5 w 775"/>
                    <a:gd name="T19" fmla="*/ 107 h 646"/>
                    <a:gd name="T20" fmla="*/ 12 w 775"/>
                    <a:gd name="T21" fmla="*/ 115 h 646"/>
                    <a:gd name="T22" fmla="*/ 27 w 775"/>
                    <a:gd name="T23" fmla="*/ 125 h 646"/>
                    <a:gd name="T24" fmla="*/ 41 w 775"/>
                    <a:gd name="T25" fmla="*/ 125 h 646"/>
                    <a:gd name="T26" fmla="*/ 50 w 775"/>
                    <a:gd name="T27" fmla="*/ 134 h 646"/>
                    <a:gd name="T28" fmla="*/ 54 w 775"/>
                    <a:gd name="T29" fmla="*/ 145 h 646"/>
                    <a:gd name="T30" fmla="*/ 62 w 775"/>
                    <a:gd name="T31" fmla="*/ 153 h 646"/>
                    <a:gd name="T32" fmla="*/ 67 w 775"/>
                    <a:gd name="T33" fmla="*/ 150 h 646"/>
                    <a:gd name="T34" fmla="*/ 72 w 775"/>
                    <a:gd name="T35" fmla="*/ 137 h 646"/>
                    <a:gd name="T36" fmla="*/ 86 w 775"/>
                    <a:gd name="T37" fmla="*/ 120 h 646"/>
                    <a:gd name="T38" fmla="*/ 93 w 775"/>
                    <a:gd name="T39" fmla="*/ 109 h 646"/>
                    <a:gd name="T40" fmla="*/ 107 w 775"/>
                    <a:gd name="T41" fmla="*/ 101 h 646"/>
                    <a:gd name="T42" fmla="*/ 113 w 775"/>
                    <a:gd name="T43" fmla="*/ 92 h 646"/>
                    <a:gd name="T44" fmla="*/ 114 w 775"/>
                    <a:gd name="T45" fmla="*/ 75 h 646"/>
                    <a:gd name="T46" fmla="*/ 106 w 775"/>
                    <a:gd name="T47" fmla="*/ 62 h 646"/>
                    <a:gd name="T48" fmla="*/ 102 w 775"/>
                    <a:gd name="T49" fmla="*/ 54 h 646"/>
                    <a:gd name="T50" fmla="*/ 100 w 775"/>
                    <a:gd name="T51" fmla="*/ 43 h 646"/>
                    <a:gd name="T52" fmla="*/ 108 w 775"/>
                    <a:gd name="T53" fmla="*/ 33 h 646"/>
                    <a:gd name="T54" fmla="*/ 120 w 775"/>
                    <a:gd name="T55" fmla="*/ 29 h 646"/>
                    <a:gd name="T56" fmla="*/ 123 w 775"/>
                    <a:gd name="T57" fmla="*/ 25 h 646"/>
                    <a:gd name="T58" fmla="*/ 126 w 775"/>
                    <a:gd name="T59" fmla="*/ 20 h 646"/>
                    <a:gd name="T60" fmla="*/ 137 w 775"/>
                    <a:gd name="T61" fmla="*/ 19 h 646"/>
                    <a:gd name="T62" fmla="*/ 149 w 775"/>
                    <a:gd name="T63" fmla="*/ 19 h 646"/>
                    <a:gd name="T64" fmla="*/ 163 w 775"/>
                    <a:gd name="T65" fmla="*/ 14 h 646"/>
                    <a:gd name="T66" fmla="*/ 179 w 775"/>
                    <a:gd name="T67" fmla="*/ 16 h 646"/>
                    <a:gd name="T68" fmla="*/ 185 w 775"/>
                    <a:gd name="T69" fmla="*/ 14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92" name="Freeform 30">
                <a:extLst>
                  <a:ext uri="{FF2B5EF4-FFF2-40B4-BE49-F238E27FC236}">
                    <a16:creationId xmlns:a16="http://schemas.microsoft.com/office/drawing/2014/main" id="{E62DE69B-B2A7-4F45-A935-FCC98D76537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61 w 438"/>
                  <a:gd name="T3" fmla="*/ 49 h 491"/>
                  <a:gd name="T4" fmla="*/ 74 w 438"/>
                  <a:gd name="T5" fmla="*/ 80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3" name="Freeform 31">
                <a:extLst>
                  <a:ext uri="{FF2B5EF4-FFF2-40B4-BE49-F238E27FC236}">
                    <a16:creationId xmlns:a16="http://schemas.microsoft.com/office/drawing/2014/main" id="{3BEA551B-3282-4362-A1ED-A979A18CB6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62 w 363"/>
                  <a:gd name="T3" fmla="*/ 50 h 495"/>
                  <a:gd name="T4" fmla="*/ 48 w 363"/>
                  <a:gd name="T5" fmla="*/ 79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94" name="Group 32">
                <a:extLst>
                  <a:ext uri="{FF2B5EF4-FFF2-40B4-BE49-F238E27FC236}">
                    <a16:creationId xmlns:a16="http://schemas.microsoft.com/office/drawing/2014/main" id="{6D20493F-F98B-4721-89EA-3A030BDCD3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13395" name="Freeform 33">
                  <a:extLst>
                    <a:ext uri="{FF2B5EF4-FFF2-40B4-BE49-F238E27FC236}">
                      <a16:creationId xmlns:a16="http://schemas.microsoft.com/office/drawing/2014/main" id="{9CEB2567-EA86-4E3E-9CD9-06D0B18896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47 w 187"/>
                    <a:gd name="T1" fmla="*/ 6 h 24"/>
                    <a:gd name="T2" fmla="*/ 41 w 187"/>
                    <a:gd name="T3" fmla="*/ 3 h 24"/>
                    <a:gd name="T4" fmla="*/ 35 w 187"/>
                    <a:gd name="T5" fmla="*/ 2 h 24"/>
                    <a:gd name="T6" fmla="*/ 23 w 187"/>
                    <a:gd name="T7" fmla="*/ 0 h 24"/>
                    <a:gd name="T8" fmla="*/ 11 w 187"/>
                    <a:gd name="T9" fmla="*/ 0 h 24"/>
                    <a:gd name="T10" fmla="*/ 0 w 187"/>
                    <a:gd name="T11" fmla="*/ 2 h 24"/>
                    <a:gd name="T12" fmla="*/ 26 w 187"/>
                    <a:gd name="T13" fmla="*/ 4 h 24"/>
                    <a:gd name="T14" fmla="*/ 47 w 187"/>
                    <a:gd name="T15" fmla="*/ 6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96" name="Oval 34">
                  <a:extLst>
                    <a:ext uri="{FF2B5EF4-FFF2-40B4-BE49-F238E27FC236}">
                      <a16:creationId xmlns:a16="http://schemas.microsoft.com/office/drawing/2014/main" id="{ADDD2A9F-F03B-4826-9CEC-19E65298B0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3397" name="Line 35">
                  <a:extLst>
                    <a:ext uri="{FF2B5EF4-FFF2-40B4-BE49-F238E27FC236}">
                      <a16:creationId xmlns:a16="http://schemas.microsoft.com/office/drawing/2014/main" id="{F84834E2-E114-424B-A255-041FE29890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3398" name="Group 36">
                  <a:extLst>
                    <a:ext uri="{FF2B5EF4-FFF2-40B4-BE49-F238E27FC236}">
                      <a16:creationId xmlns:a16="http://schemas.microsoft.com/office/drawing/2014/main" id="{4CE6D4DE-94AE-4B38-A610-A5BB74A880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13399" name="Oval 37">
                    <a:extLst>
                      <a:ext uri="{FF2B5EF4-FFF2-40B4-BE49-F238E27FC236}">
                        <a16:creationId xmlns:a16="http://schemas.microsoft.com/office/drawing/2014/main" id="{C4F18739-4E44-4C03-8850-6624F11713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13400" name="Oval 38">
                    <a:extLst>
                      <a:ext uri="{FF2B5EF4-FFF2-40B4-BE49-F238E27FC236}">
                        <a16:creationId xmlns:a16="http://schemas.microsoft.com/office/drawing/2014/main" id="{19285ED0-8D48-4987-AF35-8978539B32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</p:grpSp>
        </p:grpSp>
        <p:grpSp>
          <p:nvGrpSpPr>
            <p:cNvPr id="13383" name="Group 39">
              <a:extLst>
                <a:ext uri="{FF2B5EF4-FFF2-40B4-BE49-F238E27FC236}">
                  <a16:creationId xmlns:a16="http://schemas.microsoft.com/office/drawing/2014/main" id="{BEAA2A19-9AB3-4ACF-AAD5-F97D32078F3C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13385" name="Group 40">
                <a:extLst>
                  <a:ext uri="{FF2B5EF4-FFF2-40B4-BE49-F238E27FC236}">
                    <a16:creationId xmlns:a16="http://schemas.microsoft.com/office/drawing/2014/main" id="{A137A881-98F7-402C-89C0-B57886EB96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13389" name="Freeform 41">
                  <a:extLst>
                    <a:ext uri="{FF2B5EF4-FFF2-40B4-BE49-F238E27FC236}">
                      <a16:creationId xmlns:a16="http://schemas.microsoft.com/office/drawing/2014/main" id="{81FDFAD5-0D1F-4808-8422-7E6161CF3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22 w 571"/>
                    <a:gd name="T1" fmla="*/ 17 h 510"/>
                    <a:gd name="T2" fmla="*/ 13 w 571"/>
                    <a:gd name="T3" fmla="*/ 33 h 510"/>
                    <a:gd name="T4" fmla="*/ 9 w 571"/>
                    <a:gd name="T5" fmla="*/ 39 h 510"/>
                    <a:gd name="T6" fmla="*/ 7 w 571"/>
                    <a:gd name="T7" fmla="*/ 47 h 510"/>
                    <a:gd name="T8" fmla="*/ 6 w 571"/>
                    <a:gd name="T9" fmla="*/ 57 h 510"/>
                    <a:gd name="T10" fmla="*/ 6 w 571"/>
                    <a:gd name="T11" fmla="*/ 67 h 510"/>
                    <a:gd name="T12" fmla="*/ 7 w 571"/>
                    <a:gd name="T13" fmla="*/ 76 h 510"/>
                    <a:gd name="T14" fmla="*/ 11 w 571"/>
                    <a:gd name="T15" fmla="*/ 85 h 510"/>
                    <a:gd name="T16" fmla="*/ 19 w 571"/>
                    <a:gd name="T17" fmla="*/ 91 h 510"/>
                    <a:gd name="T18" fmla="*/ 10 w 571"/>
                    <a:gd name="T19" fmla="*/ 86 h 510"/>
                    <a:gd name="T20" fmla="*/ 7 w 571"/>
                    <a:gd name="T21" fmla="*/ 85 h 510"/>
                    <a:gd name="T22" fmla="*/ 3 w 571"/>
                    <a:gd name="T23" fmla="*/ 87 h 510"/>
                    <a:gd name="T24" fmla="*/ 0 w 571"/>
                    <a:gd name="T25" fmla="*/ 90 h 510"/>
                    <a:gd name="T26" fmla="*/ 0 w 571"/>
                    <a:gd name="T27" fmla="*/ 94 h 510"/>
                    <a:gd name="T28" fmla="*/ 1 w 571"/>
                    <a:gd name="T29" fmla="*/ 98 h 510"/>
                    <a:gd name="T30" fmla="*/ 4 w 571"/>
                    <a:gd name="T31" fmla="*/ 102 h 510"/>
                    <a:gd name="T32" fmla="*/ 15 w 571"/>
                    <a:gd name="T33" fmla="*/ 110 h 510"/>
                    <a:gd name="T34" fmla="*/ 32 w 571"/>
                    <a:gd name="T35" fmla="*/ 116 h 510"/>
                    <a:gd name="T36" fmla="*/ 39 w 571"/>
                    <a:gd name="T37" fmla="*/ 118 h 510"/>
                    <a:gd name="T38" fmla="*/ 47 w 571"/>
                    <a:gd name="T39" fmla="*/ 120 h 510"/>
                    <a:gd name="T40" fmla="*/ 55 w 571"/>
                    <a:gd name="T41" fmla="*/ 120 h 510"/>
                    <a:gd name="T42" fmla="*/ 62 w 571"/>
                    <a:gd name="T43" fmla="*/ 122 h 510"/>
                    <a:gd name="T44" fmla="*/ 71 w 571"/>
                    <a:gd name="T45" fmla="*/ 125 h 510"/>
                    <a:gd name="T46" fmla="*/ 92 w 571"/>
                    <a:gd name="T47" fmla="*/ 128 h 510"/>
                    <a:gd name="T48" fmla="*/ 116 w 571"/>
                    <a:gd name="T49" fmla="*/ 123 h 510"/>
                    <a:gd name="T50" fmla="*/ 131 w 571"/>
                    <a:gd name="T51" fmla="*/ 123 h 510"/>
                    <a:gd name="T52" fmla="*/ 135 w 571"/>
                    <a:gd name="T53" fmla="*/ 121 h 510"/>
                    <a:gd name="T54" fmla="*/ 139 w 571"/>
                    <a:gd name="T55" fmla="*/ 118 h 510"/>
                    <a:gd name="T56" fmla="*/ 141 w 571"/>
                    <a:gd name="T57" fmla="*/ 112 h 510"/>
                    <a:gd name="T58" fmla="*/ 142 w 571"/>
                    <a:gd name="T59" fmla="*/ 92 h 510"/>
                    <a:gd name="T60" fmla="*/ 142 w 571"/>
                    <a:gd name="T61" fmla="*/ 75 h 510"/>
                    <a:gd name="T62" fmla="*/ 141 w 571"/>
                    <a:gd name="T63" fmla="*/ 66 h 510"/>
                    <a:gd name="T64" fmla="*/ 141 w 571"/>
                    <a:gd name="T65" fmla="*/ 60 h 510"/>
                    <a:gd name="T66" fmla="*/ 139 w 571"/>
                    <a:gd name="T67" fmla="*/ 55 h 510"/>
                    <a:gd name="T68" fmla="*/ 138 w 571"/>
                    <a:gd name="T69" fmla="*/ 49 h 510"/>
                    <a:gd name="T70" fmla="*/ 130 w 571"/>
                    <a:gd name="T71" fmla="*/ 25 h 510"/>
                    <a:gd name="T72" fmla="*/ 122 w 571"/>
                    <a:gd name="T73" fmla="*/ 0 h 510"/>
                    <a:gd name="T74" fmla="*/ 22 w 571"/>
                    <a:gd name="T75" fmla="*/ 17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90" name="Arc 42">
                  <a:extLst>
                    <a:ext uri="{FF2B5EF4-FFF2-40B4-BE49-F238E27FC236}">
                      <a16:creationId xmlns:a16="http://schemas.microsoft.com/office/drawing/2014/main" id="{BEAED5DE-4E70-4036-9DA6-41968FC4A2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0 h 21460"/>
                    <a:gd name="T2" fmla="*/ 0 w 21600"/>
                    <a:gd name="T3" fmla="*/ 0 h 21460"/>
                    <a:gd name="T4" fmla="*/ 0 w 21600"/>
                    <a:gd name="T5" fmla="*/ 0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lnTo>
                        <a:pt x="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86" name="Group 43">
                <a:extLst>
                  <a:ext uri="{FF2B5EF4-FFF2-40B4-BE49-F238E27FC236}">
                    <a16:creationId xmlns:a16="http://schemas.microsoft.com/office/drawing/2014/main" id="{120EEDFA-B198-46E7-9165-09694CEA3D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13387" name="Rectangle 44">
                  <a:extLst>
                    <a:ext uri="{FF2B5EF4-FFF2-40B4-BE49-F238E27FC236}">
                      <a16:creationId xmlns:a16="http://schemas.microsoft.com/office/drawing/2014/main" id="{478FA61F-0596-4BAE-A4EF-B8C0405DDD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3388" name="Freeform 45">
                  <a:extLst>
                    <a:ext uri="{FF2B5EF4-FFF2-40B4-BE49-F238E27FC236}">
                      <a16:creationId xmlns:a16="http://schemas.microsoft.com/office/drawing/2014/main" id="{B6436E9D-92EC-42DA-97F0-C8D88676D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7 w 566"/>
                    <a:gd name="T1" fmla="*/ 121 h 1459"/>
                    <a:gd name="T2" fmla="*/ 4 w 566"/>
                    <a:gd name="T3" fmla="*/ 226 h 1459"/>
                    <a:gd name="T4" fmla="*/ 0 w 566"/>
                    <a:gd name="T5" fmla="*/ 363 h 1459"/>
                    <a:gd name="T6" fmla="*/ 136 w 566"/>
                    <a:gd name="T7" fmla="*/ 364 h 1459"/>
                    <a:gd name="T8" fmla="*/ 138 w 566"/>
                    <a:gd name="T9" fmla="*/ 218 h 1459"/>
                    <a:gd name="T10" fmla="*/ 138 w 566"/>
                    <a:gd name="T11" fmla="*/ 150 h 1459"/>
                    <a:gd name="T12" fmla="*/ 142 w 566"/>
                    <a:gd name="T13" fmla="*/ 78 h 1459"/>
                    <a:gd name="T14" fmla="*/ 141 w 566"/>
                    <a:gd name="T15" fmla="*/ 62 h 1459"/>
                    <a:gd name="T16" fmla="*/ 139 w 566"/>
                    <a:gd name="T17" fmla="*/ 50 h 1459"/>
                    <a:gd name="T18" fmla="*/ 137 w 566"/>
                    <a:gd name="T19" fmla="*/ 38 h 1459"/>
                    <a:gd name="T20" fmla="*/ 134 w 566"/>
                    <a:gd name="T21" fmla="*/ 30 h 1459"/>
                    <a:gd name="T22" fmla="*/ 129 w 566"/>
                    <a:gd name="T23" fmla="*/ 21 h 1459"/>
                    <a:gd name="T24" fmla="*/ 125 w 566"/>
                    <a:gd name="T25" fmla="*/ 16 h 1459"/>
                    <a:gd name="T26" fmla="*/ 117 w 566"/>
                    <a:gd name="T27" fmla="*/ 10 h 1459"/>
                    <a:gd name="T28" fmla="*/ 107 w 566"/>
                    <a:gd name="T29" fmla="*/ 5 h 1459"/>
                    <a:gd name="T30" fmla="*/ 96 w 566"/>
                    <a:gd name="T31" fmla="*/ 2 h 1459"/>
                    <a:gd name="T32" fmla="*/ 84 w 566"/>
                    <a:gd name="T33" fmla="*/ 1 h 1459"/>
                    <a:gd name="T34" fmla="*/ 74 w 566"/>
                    <a:gd name="T35" fmla="*/ 0 h 1459"/>
                    <a:gd name="T36" fmla="*/ 62 w 566"/>
                    <a:gd name="T37" fmla="*/ 2 h 1459"/>
                    <a:gd name="T38" fmla="*/ 50 w 566"/>
                    <a:gd name="T39" fmla="*/ 6 h 1459"/>
                    <a:gd name="T40" fmla="*/ 43 w 566"/>
                    <a:gd name="T41" fmla="*/ 11 h 1459"/>
                    <a:gd name="T42" fmla="*/ 34 w 566"/>
                    <a:gd name="T43" fmla="*/ 17 h 1459"/>
                    <a:gd name="T44" fmla="*/ 28 w 566"/>
                    <a:gd name="T45" fmla="*/ 24 h 1459"/>
                    <a:gd name="T46" fmla="*/ 22 w 566"/>
                    <a:gd name="T47" fmla="*/ 35 h 1459"/>
                    <a:gd name="T48" fmla="*/ 17 w 566"/>
                    <a:gd name="T49" fmla="*/ 47 h 1459"/>
                    <a:gd name="T50" fmla="*/ 13 w 566"/>
                    <a:gd name="T51" fmla="*/ 67 h 1459"/>
                    <a:gd name="T52" fmla="*/ 7 w 566"/>
                    <a:gd name="T53" fmla="*/ 121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3384" name="Object 46">
              <a:extLst>
                <a:ext uri="{FF2B5EF4-FFF2-40B4-BE49-F238E27FC236}">
                  <a16:creationId xmlns:a16="http://schemas.microsoft.com/office/drawing/2014/main" id="{1B53BFCC-F62B-4E5C-982A-C8019C566C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5" name="剪辑" r:id="rId8" imgW="2287009" imgH="2155804" progId="MS_ClipArt_Gallery.2">
                    <p:embed/>
                  </p:oleObj>
                </mc:Choice>
                <mc:Fallback>
                  <p:oleObj name="剪辑" r:id="rId8" imgW="2287009" imgH="2155804" progId="MS_ClipArt_Gallery.2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103" name="Rectangle 47">
            <a:extLst>
              <a:ext uri="{FF2B5EF4-FFF2-40B4-BE49-F238E27FC236}">
                <a16:creationId xmlns:a16="http://schemas.microsoft.com/office/drawing/2014/main" id="{CA73780B-3C87-4ADF-93D3-F44DA4485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838200"/>
            <a:ext cx="7315200" cy="449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5" name="Group 48">
            <a:extLst>
              <a:ext uri="{FF2B5EF4-FFF2-40B4-BE49-F238E27FC236}">
                <a16:creationId xmlns:a16="http://schemas.microsoft.com/office/drawing/2014/main" id="{CE380603-41A4-4C61-9386-27D35586F83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609600"/>
            <a:ext cx="4419600" cy="3429000"/>
            <a:chOff x="2640" y="576"/>
            <a:chExt cx="2784" cy="2160"/>
          </a:xfrm>
        </p:grpSpPr>
        <p:sp>
          <p:nvSpPr>
            <p:cNvPr id="13359" name="Oval 49" descr="栎木">
              <a:extLst>
                <a:ext uri="{FF2B5EF4-FFF2-40B4-BE49-F238E27FC236}">
                  <a16:creationId xmlns:a16="http://schemas.microsoft.com/office/drawing/2014/main" id="{61E1CDB0-3B53-4B43-BF9B-F8FA8CD15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720"/>
              <a:ext cx="1920" cy="1920"/>
            </a:xfrm>
            <a:prstGeom prst="ellipse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60" name="Oval 50">
              <a:extLst>
                <a:ext uri="{FF2B5EF4-FFF2-40B4-BE49-F238E27FC236}">
                  <a16:creationId xmlns:a16="http://schemas.microsoft.com/office/drawing/2014/main" id="{E714A40D-21F0-4760-8CAE-80FF51ADB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768"/>
              <a:ext cx="1824" cy="18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61" name="Oval 51" descr="栎木">
              <a:extLst>
                <a:ext uri="{FF2B5EF4-FFF2-40B4-BE49-F238E27FC236}">
                  <a16:creationId xmlns:a16="http://schemas.microsoft.com/office/drawing/2014/main" id="{6AA8A491-B612-487C-BC9C-18FB143DA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296"/>
              <a:ext cx="768" cy="769"/>
            </a:xfrm>
            <a:prstGeom prst="ellipse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62" name="Line 52">
              <a:extLst>
                <a:ext uri="{FF2B5EF4-FFF2-40B4-BE49-F238E27FC236}">
                  <a16:creationId xmlns:a16="http://schemas.microsoft.com/office/drawing/2014/main" id="{B75A88D4-6443-4FE6-BC10-E497E625D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768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3" name="Line 53">
              <a:extLst>
                <a:ext uri="{FF2B5EF4-FFF2-40B4-BE49-F238E27FC236}">
                  <a16:creationId xmlns:a16="http://schemas.microsoft.com/office/drawing/2014/main" id="{37A15930-0FF4-4B81-B2E2-3A327A77B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064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4" name="Line 54">
              <a:extLst>
                <a:ext uri="{FF2B5EF4-FFF2-40B4-BE49-F238E27FC236}">
                  <a16:creationId xmlns:a16="http://schemas.microsoft.com/office/drawing/2014/main" id="{4B0FEB6A-A178-42BC-AF93-069F0EDE00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600000">
              <a:off x="4624" y="1128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5" name="Line 55">
              <a:extLst>
                <a:ext uri="{FF2B5EF4-FFF2-40B4-BE49-F238E27FC236}">
                  <a16:creationId xmlns:a16="http://schemas.microsoft.com/office/drawing/2014/main" id="{2FC018EA-B83D-48F9-9325-28DC3305C1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200000">
              <a:off x="4584" y="1752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6" name="Line 56">
              <a:extLst>
                <a:ext uri="{FF2B5EF4-FFF2-40B4-BE49-F238E27FC236}">
                  <a16:creationId xmlns:a16="http://schemas.microsoft.com/office/drawing/2014/main" id="{5A3E726F-8080-40AD-9873-4D615E7CE9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3600000">
              <a:off x="3480" y="1080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7" name="Line 57">
              <a:extLst>
                <a:ext uri="{FF2B5EF4-FFF2-40B4-BE49-F238E27FC236}">
                  <a16:creationId xmlns:a16="http://schemas.microsoft.com/office/drawing/2014/main" id="{40708B31-0D8E-4537-A219-ECDBA4EA32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7200000">
              <a:off x="3480" y="1752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8" name="Rectangle 58">
              <a:extLst>
                <a:ext uri="{FF2B5EF4-FFF2-40B4-BE49-F238E27FC236}">
                  <a16:creationId xmlns:a16="http://schemas.microsoft.com/office/drawing/2014/main" id="{91010D5D-FC4E-4B7C-959E-8519B2F62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576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[ 0 ]</a:t>
              </a:r>
            </a:p>
          </p:txBody>
        </p:sp>
        <p:sp>
          <p:nvSpPr>
            <p:cNvPr id="13369" name="Rectangle 59">
              <a:extLst>
                <a:ext uri="{FF2B5EF4-FFF2-40B4-BE49-F238E27FC236}">
                  <a16:creationId xmlns:a16="http://schemas.microsoft.com/office/drawing/2014/main" id="{E3B00CAD-DBB7-4F39-85AB-0C977B87D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584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[ 1 ]</a:t>
              </a:r>
            </a:p>
          </p:txBody>
        </p:sp>
        <p:sp>
          <p:nvSpPr>
            <p:cNvPr id="13370" name="Rectangle 60">
              <a:extLst>
                <a:ext uri="{FF2B5EF4-FFF2-40B4-BE49-F238E27FC236}">
                  <a16:creationId xmlns:a16="http://schemas.microsoft.com/office/drawing/2014/main" id="{FB3F6E8F-1655-4052-8A38-7E9A4C01D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496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[ 2 ]</a:t>
              </a:r>
            </a:p>
          </p:txBody>
        </p:sp>
        <p:sp>
          <p:nvSpPr>
            <p:cNvPr id="13371" name="Rectangle 61">
              <a:extLst>
                <a:ext uri="{FF2B5EF4-FFF2-40B4-BE49-F238E27FC236}">
                  <a16:creationId xmlns:a16="http://schemas.microsoft.com/office/drawing/2014/main" id="{240C1EB1-BABE-48A9-909A-43B4E2630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496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[ 3 ]</a:t>
              </a:r>
            </a:p>
          </p:txBody>
        </p:sp>
        <p:sp>
          <p:nvSpPr>
            <p:cNvPr id="13372" name="Rectangle 62">
              <a:extLst>
                <a:ext uri="{FF2B5EF4-FFF2-40B4-BE49-F238E27FC236}">
                  <a16:creationId xmlns:a16="http://schemas.microsoft.com/office/drawing/2014/main" id="{CA6008CB-74F0-4EC1-9D77-F2007B5EA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536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[ 4 ]</a:t>
              </a:r>
            </a:p>
          </p:txBody>
        </p:sp>
        <p:sp>
          <p:nvSpPr>
            <p:cNvPr id="13373" name="Rectangle 63">
              <a:extLst>
                <a:ext uri="{FF2B5EF4-FFF2-40B4-BE49-F238E27FC236}">
                  <a16:creationId xmlns:a16="http://schemas.microsoft.com/office/drawing/2014/main" id="{F375E6E7-26CD-4CE1-B086-63A51118B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624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[ 5 ]</a:t>
              </a:r>
            </a:p>
          </p:txBody>
        </p:sp>
      </p:grpSp>
      <p:sp>
        <p:nvSpPr>
          <p:cNvPr id="45121" name="Text Box 65">
            <a:extLst>
              <a:ext uri="{FF2B5EF4-FFF2-40B4-BE49-F238E27FC236}">
                <a16:creationId xmlns:a16="http://schemas.microsoft.com/office/drawing/2014/main" id="{B5B211C7-6D9F-47AB-97BB-8E4C34F14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14400"/>
            <a:ext cx="2133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1</a:t>
            </a:r>
            <a:endParaRPr lang="en-US" altLang="zh-CN" sz="2000"/>
          </a:p>
        </p:txBody>
      </p:sp>
      <p:sp>
        <p:nvSpPr>
          <p:cNvPr id="45122" name="Text Box 66">
            <a:extLst>
              <a:ext uri="{FF2B5EF4-FFF2-40B4-BE49-F238E27FC236}">
                <a16:creationId xmlns:a16="http://schemas.microsoft.com/office/drawing/2014/main" id="{3BF61936-17C9-4845-B85A-78539260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2133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2</a:t>
            </a:r>
          </a:p>
        </p:txBody>
      </p:sp>
      <p:sp>
        <p:nvSpPr>
          <p:cNvPr id="45123" name="Text Box 67">
            <a:extLst>
              <a:ext uri="{FF2B5EF4-FFF2-40B4-BE49-F238E27FC236}">
                <a16:creationId xmlns:a16="http://schemas.microsoft.com/office/drawing/2014/main" id="{7416A2EB-A663-4116-94E2-61B973057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2133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3</a:t>
            </a:r>
          </a:p>
        </p:txBody>
      </p:sp>
      <p:sp>
        <p:nvSpPr>
          <p:cNvPr id="45124" name="Text Box 68">
            <a:extLst>
              <a:ext uri="{FF2B5EF4-FFF2-40B4-BE49-F238E27FC236}">
                <a16:creationId xmlns:a16="http://schemas.microsoft.com/office/drawing/2014/main" id="{4A5BA8DF-5B16-4EBB-8CA0-F92CC64A3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0"/>
            <a:ext cx="2133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Dequeue Job 1</a:t>
            </a:r>
          </a:p>
        </p:txBody>
      </p:sp>
      <p:sp>
        <p:nvSpPr>
          <p:cNvPr id="45125" name="Text Box 69">
            <a:extLst>
              <a:ext uri="{FF2B5EF4-FFF2-40B4-BE49-F238E27FC236}">
                <a16:creationId xmlns:a16="http://schemas.microsoft.com/office/drawing/2014/main" id="{F36F653A-76B1-49B5-A08B-CDA48F882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743200"/>
            <a:ext cx="2133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4</a:t>
            </a:r>
          </a:p>
        </p:txBody>
      </p:sp>
      <p:sp>
        <p:nvSpPr>
          <p:cNvPr id="45126" name="Text Box 70">
            <a:extLst>
              <a:ext uri="{FF2B5EF4-FFF2-40B4-BE49-F238E27FC236}">
                <a16:creationId xmlns:a16="http://schemas.microsoft.com/office/drawing/2014/main" id="{7F66CDBE-ED63-4FCE-83F8-A4C3D591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00400"/>
            <a:ext cx="2133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5</a:t>
            </a:r>
          </a:p>
        </p:txBody>
      </p:sp>
      <p:sp>
        <p:nvSpPr>
          <p:cNvPr id="45127" name="Text Box 71">
            <a:extLst>
              <a:ext uri="{FF2B5EF4-FFF2-40B4-BE49-F238E27FC236}">
                <a16:creationId xmlns:a16="http://schemas.microsoft.com/office/drawing/2014/main" id="{EE3ABE05-FA22-422C-9DAA-8BB23043F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57600"/>
            <a:ext cx="2133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6</a:t>
            </a:r>
          </a:p>
        </p:txBody>
      </p:sp>
      <p:sp>
        <p:nvSpPr>
          <p:cNvPr id="45128" name="Text Box 72">
            <a:extLst>
              <a:ext uri="{FF2B5EF4-FFF2-40B4-BE49-F238E27FC236}">
                <a16:creationId xmlns:a16="http://schemas.microsoft.com/office/drawing/2014/main" id="{E7F2E6B7-BE58-453D-BEEF-66DAF9315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14800"/>
            <a:ext cx="2133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7</a:t>
            </a:r>
          </a:p>
        </p:txBody>
      </p:sp>
      <p:sp>
        <p:nvSpPr>
          <p:cNvPr id="45129" name="Oval 73" descr="白色大理石">
            <a:extLst>
              <a:ext uri="{FF2B5EF4-FFF2-40B4-BE49-F238E27FC236}">
                <a16:creationId xmlns:a16="http://schemas.microsoft.com/office/drawing/2014/main" id="{B737D0A8-55C4-4FB5-A4C5-A7463690F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2033588"/>
            <a:ext cx="762000" cy="762000"/>
          </a:xfrm>
          <a:prstGeom prst="ellipse">
            <a:avLst/>
          </a:prstGeom>
          <a:blipFill dpi="0" rotWithShape="0">
            <a:blip r:embed="rId11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Job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5133" name="Oval 77" descr="白色大理石">
            <a:extLst>
              <a:ext uri="{FF2B5EF4-FFF2-40B4-BE49-F238E27FC236}">
                <a16:creationId xmlns:a16="http://schemas.microsoft.com/office/drawing/2014/main" id="{BB26BE92-1BE5-4532-B6B5-33FC46A54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854325"/>
            <a:ext cx="762000" cy="762000"/>
          </a:xfrm>
          <a:prstGeom prst="ellipse">
            <a:avLst/>
          </a:prstGeom>
          <a:blipFill dpi="0" rotWithShape="0">
            <a:blip r:embed="rId11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Job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5136" name="Oval 80" descr="白色大理石">
            <a:extLst>
              <a:ext uri="{FF2B5EF4-FFF2-40B4-BE49-F238E27FC236}">
                <a16:creationId xmlns:a16="http://schemas.microsoft.com/office/drawing/2014/main" id="{26F920FC-878A-48A8-AC95-016539AEC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857500"/>
            <a:ext cx="762000" cy="762000"/>
          </a:xfrm>
          <a:prstGeom prst="ellipse">
            <a:avLst/>
          </a:prstGeom>
          <a:blipFill dpi="0" rotWithShape="0">
            <a:blip r:embed="rId11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Job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5139" name="Oval 83">
            <a:extLst>
              <a:ext uri="{FF2B5EF4-FFF2-40B4-BE49-F238E27FC236}">
                <a16:creationId xmlns:a16="http://schemas.microsoft.com/office/drawing/2014/main" id="{F9DC8DC0-EA95-4D7A-BD81-41FEFEAF1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2033588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45144" name="Oval 88" descr="白色大理石">
            <a:extLst>
              <a:ext uri="{FF2B5EF4-FFF2-40B4-BE49-F238E27FC236}">
                <a16:creationId xmlns:a16="http://schemas.microsoft.com/office/drawing/2014/main" id="{D73B0435-924E-46DD-8ECA-75017398D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1981200"/>
            <a:ext cx="762000" cy="762000"/>
          </a:xfrm>
          <a:prstGeom prst="ellipse">
            <a:avLst/>
          </a:prstGeom>
          <a:blipFill dpi="0" rotWithShape="0">
            <a:blip r:embed="rId11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Job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5146" name="Oval 90" descr="白色大理石">
            <a:extLst>
              <a:ext uri="{FF2B5EF4-FFF2-40B4-BE49-F238E27FC236}">
                <a16:creationId xmlns:a16="http://schemas.microsoft.com/office/drawing/2014/main" id="{B4EBB64E-23B3-4266-A695-BAAA7EDED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066800"/>
            <a:ext cx="762000" cy="762000"/>
          </a:xfrm>
          <a:prstGeom prst="ellipse">
            <a:avLst/>
          </a:prstGeom>
          <a:blipFill dpi="0" rotWithShape="0">
            <a:blip r:embed="rId11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Job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5148" name="Oval 92" descr="白色大理石">
            <a:extLst>
              <a:ext uri="{FF2B5EF4-FFF2-40B4-BE49-F238E27FC236}">
                <a16:creationId xmlns:a16="http://schemas.microsoft.com/office/drawing/2014/main" id="{A5DD83D4-41F8-47D9-9591-534191D9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1104900"/>
            <a:ext cx="762000" cy="762000"/>
          </a:xfrm>
          <a:prstGeom prst="ellipse">
            <a:avLst/>
          </a:prstGeom>
          <a:blipFill dpi="0" rotWithShape="0">
            <a:blip r:embed="rId11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Job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5149" name="Oval 93">
            <a:extLst>
              <a:ext uri="{FF2B5EF4-FFF2-40B4-BE49-F238E27FC236}">
                <a16:creationId xmlns:a16="http://schemas.microsoft.com/office/drawing/2014/main" id="{18EA3082-F50E-4C2C-A139-FA0F42679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81400"/>
            <a:ext cx="1676400" cy="9890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The queue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is full</a:t>
            </a:r>
          </a:p>
        </p:txBody>
      </p:sp>
      <p:sp>
        <p:nvSpPr>
          <p:cNvPr id="45152" name="Oval 96">
            <a:extLst>
              <a:ext uri="{FF2B5EF4-FFF2-40B4-BE49-F238E27FC236}">
                <a16:creationId xmlns:a16="http://schemas.microsoft.com/office/drawing/2014/main" id="{CA45C8F0-CE30-4BDC-9B6D-5C6607E85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38200"/>
            <a:ext cx="2514600" cy="3886200"/>
          </a:xfrm>
          <a:prstGeom prst="ellipse">
            <a:avLst/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Question: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Why is the queue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announced full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while there is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still a free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space  left?</a:t>
            </a:r>
          </a:p>
        </p:txBody>
      </p:sp>
      <p:sp>
        <p:nvSpPr>
          <p:cNvPr id="45155" name="AutoShape 99" descr="白色大理石">
            <a:extLst>
              <a:ext uri="{FF2B5EF4-FFF2-40B4-BE49-F238E27FC236}">
                <a16:creationId xmlns:a16="http://schemas.microsoft.com/office/drawing/2014/main" id="{E63D4F15-1C29-4B28-AD6D-A9BAC8B0532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7200" y="76200"/>
            <a:ext cx="3048000" cy="681038"/>
          </a:xfrm>
          <a:prstGeom prst="cube">
            <a:avLst>
              <a:gd name="adj" fmla="val 16199"/>
            </a:avLst>
          </a:prstGeom>
          <a:blipFill dpi="0" rotWithShape="0">
            <a:blip r:embed="rId11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Circular Queue:</a:t>
            </a:r>
            <a:endParaRPr lang="en-US" altLang="zh-CN"/>
          </a:p>
        </p:txBody>
      </p:sp>
      <p:grpSp>
        <p:nvGrpSpPr>
          <p:cNvPr id="16" name="Group 104">
            <a:extLst>
              <a:ext uri="{FF2B5EF4-FFF2-40B4-BE49-F238E27FC236}">
                <a16:creationId xmlns:a16="http://schemas.microsoft.com/office/drawing/2014/main" id="{5322A32D-5FA7-49F4-8794-472F850FF682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914400"/>
            <a:ext cx="1066800" cy="990600"/>
            <a:chOff x="4752" y="768"/>
            <a:chExt cx="672" cy="624"/>
          </a:xfrm>
        </p:grpSpPr>
        <p:sp>
          <p:nvSpPr>
            <p:cNvPr id="13357" name="AutoShape 102">
              <a:extLst>
                <a:ext uri="{FF2B5EF4-FFF2-40B4-BE49-F238E27FC236}">
                  <a16:creationId xmlns:a16="http://schemas.microsoft.com/office/drawing/2014/main" id="{26FC0C74-D0EB-46E1-A0E3-92E2E491F93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752" y="768"/>
              <a:ext cx="480" cy="240"/>
            </a:xfrm>
            <a:prstGeom prst="wedgeRectCallout">
              <a:avLst>
                <a:gd name="adj1" fmla="val -88755"/>
                <a:gd name="adj2" fmla="val -4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FCFC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13358" name="AutoShape 103">
              <a:extLst>
                <a:ext uri="{FF2B5EF4-FFF2-40B4-BE49-F238E27FC236}">
                  <a16:creationId xmlns:a16="http://schemas.microsoft.com/office/drawing/2014/main" id="{8B0AAF8A-F3AB-4077-9DD4-4C6846186C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944" y="1152"/>
              <a:ext cx="480" cy="240"/>
            </a:xfrm>
            <a:prstGeom prst="wedgeRectCallout">
              <a:avLst>
                <a:gd name="adj1" fmla="val -67505"/>
                <a:gd name="adj2" fmla="val -11333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FCFC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Front</a:t>
              </a:r>
            </a:p>
          </p:txBody>
        </p:sp>
      </p:grpSp>
      <p:sp>
        <p:nvSpPr>
          <p:cNvPr id="45162" name="AutoShape 106">
            <a:extLst>
              <a:ext uri="{FF2B5EF4-FFF2-40B4-BE49-F238E27FC236}">
                <a16:creationId xmlns:a16="http://schemas.microsoft.com/office/drawing/2014/main" id="{0A2B11B7-882F-49C9-8435-B2ADAC959C2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48600" y="3505200"/>
            <a:ext cx="762000" cy="381000"/>
          </a:xfrm>
          <a:prstGeom prst="wedgeRectCallout">
            <a:avLst>
              <a:gd name="adj1" fmla="val -117505"/>
              <a:gd name="adj2" fmla="val 90417"/>
            </a:avLst>
          </a:prstGeom>
          <a:gradFill rotWithShape="0">
            <a:gsLst>
              <a:gs pos="0">
                <a:srgbClr val="CFCF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Rear</a:t>
            </a:r>
          </a:p>
        </p:txBody>
      </p:sp>
      <p:sp>
        <p:nvSpPr>
          <p:cNvPr id="45168" name="Rectangle 112">
            <a:extLst>
              <a:ext uri="{FF2B5EF4-FFF2-40B4-BE49-F238E27FC236}">
                <a16:creationId xmlns:a16="http://schemas.microsoft.com/office/drawing/2014/main" id="{DEB039D0-1F2E-4358-B415-A0111B30F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0668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7" name="Group 111">
            <a:extLst>
              <a:ext uri="{FF2B5EF4-FFF2-40B4-BE49-F238E27FC236}">
                <a16:creationId xmlns:a16="http://schemas.microsoft.com/office/drawing/2014/main" id="{E5D59563-E116-4A5B-975D-F6EC182599BE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914400"/>
            <a:ext cx="1066800" cy="990600"/>
            <a:chOff x="4752" y="768"/>
            <a:chExt cx="672" cy="624"/>
          </a:xfrm>
        </p:grpSpPr>
        <p:sp>
          <p:nvSpPr>
            <p:cNvPr id="13355" name="AutoShape 109">
              <a:extLst>
                <a:ext uri="{FF2B5EF4-FFF2-40B4-BE49-F238E27FC236}">
                  <a16:creationId xmlns:a16="http://schemas.microsoft.com/office/drawing/2014/main" id="{1D3B5EE0-650D-4E0A-AB5F-D2E1C07390D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752" y="768"/>
              <a:ext cx="480" cy="240"/>
            </a:xfrm>
            <a:prstGeom prst="wedgeRectCallout">
              <a:avLst>
                <a:gd name="adj1" fmla="val -35630"/>
                <a:gd name="adj2" fmla="val -20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FCFC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13356" name="AutoShape 110">
              <a:extLst>
                <a:ext uri="{FF2B5EF4-FFF2-40B4-BE49-F238E27FC236}">
                  <a16:creationId xmlns:a16="http://schemas.microsoft.com/office/drawing/2014/main" id="{C228436D-A4F4-4677-983B-D44C2EF470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944" y="1152"/>
              <a:ext cx="480" cy="240"/>
            </a:xfrm>
            <a:prstGeom prst="wedgeRectCallout">
              <a:avLst>
                <a:gd name="adj1" fmla="val -67505"/>
                <a:gd name="adj2" fmla="val -11333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FCFC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Front</a:t>
              </a:r>
            </a:p>
          </p:txBody>
        </p:sp>
      </p:grpSp>
      <p:sp>
        <p:nvSpPr>
          <p:cNvPr id="45170" name="AutoShape 114">
            <a:extLst>
              <a:ext uri="{FF2B5EF4-FFF2-40B4-BE49-F238E27FC236}">
                <a16:creationId xmlns:a16="http://schemas.microsoft.com/office/drawing/2014/main" id="{BFDFFC29-28E0-445A-85F2-842F737DD04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543800" y="914400"/>
            <a:ext cx="762000" cy="381000"/>
          </a:xfrm>
          <a:prstGeom prst="wedgeRectCallout">
            <a:avLst>
              <a:gd name="adj1" fmla="val -35630"/>
              <a:gd name="adj2" fmla="val -206667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2000"/>
          </a:p>
        </p:txBody>
      </p:sp>
      <p:sp>
        <p:nvSpPr>
          <p:cNvPr id="45173" name="AutoShape 117">
            <a:extLst>
              <a:ext uri="{FF2B5EF4-FFF2-40B4-BE49-F238E27FC236}">
                <a16:creationId xmlns:a16="http://schemas.microsoft.com/office/drawing/2014/main" id="{16B795D2-38DA-4315-86EF-1EAC0C86A7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48600" y="3505200"/>
            <a:ext cx="762000" cy="381000"/>
          </a:xfrm>
          <a:prstGeom prst="wedgeRectCallout">
            <a:avLst>
              <a:gd name="adj1" fmla="val -117505"/>
              <a:gd name="adj2" fmla="val 90417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2000"/>
          </a:p>
        </p:txBody>
      </p:sp>
      <p:sp>
        <p:nvSpPr>
          <p:cNvPr id="45174" name="AutoShape 118">
            <a:extLst>
              <a:ext uri="{FF2B5EF4-FFF2-40B4-BE49-F238E27FC236}">
                <a16:creationId xmlns:a16="http://schemas.microsoft.com/office/drawing/2014/main" id="{4EEB35EC-65AF-49B9-8E26-F5E092CF203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10200" y="4267200"/>
            <a:ext cx="762000" cy="381000"/>
          </a:xfrm>
          <a:prstGeom prst="wedgeRectCallout">
            <a:avLst>
              <a:gd name="adj1" fmla="val -16255"/>
              <a:gd name="adj2" fmla="val 160417"/>
            </a:avLst>
          </a:prstGeom>
          <a:gradFill rotWithShape="0">
            <a:gsLst>
              <a:gs pos="0">
                <a:srgbClr val="CFCF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Rear</a:t>
            </a:r>
          </a:p>
        </p:txBody>
      </p:sp>
      <p:sp>
        <p:nvSpPr>
          <p:cNvPr id="45175" name="AutoShape 119">
            <a:extLst>
              <a:ext uri="{FF2B5EF4-FFF2-40B4-BE49-F238E27FC236}">
                <a16:creationId xmlns:a16="http://schemas.microsoft.com/office/drawing/2014/main" id="{AEA1DEAC-549E-42C4-BD13-ADCB03A892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696200" y="3733800"/>
            <a:ext cx="762000" cy="381000"/>
          </a:xfrm>
          <a:prstGeom prst="wedgeRectCallout">
            <a:avLst>
              <a:gd name="adj1" fmla="val -101463"/>
              <a:gd name="adj2" fmla="val 124167"/>
            </a:avLst>
          </a:prstGeom>
          <a:gradFill rotWithShape="0">
            <a:gsLst>
              <a:gs pos="0">
                <a:srgbClr val="CFCF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Front</a:t>
            </a:r>
          </a:p>
        </p:txBody>
      </p:sp>
      <p:sp>
        <p:nvSpPr>
          <p:cNvPr id="45163" name="AutoShape 107">
            <a:extLst>
              <a:ext uri="{FF2B5EF4-FFF2-40B4-BE49-F238E27FC236}">
                <a16:creationId xmlns:a16="http://schemas.microsoft.com/office/drawing/2014/main" id="{7394E167-D086-46CA-ACAF-AACE6489736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48600" y="1524000"/>
            <a:ext cx="762000" cy="381000"/>
          </a:xfrm>
          <a:prstGeom prst="wedgeRectCallout">
            <a:avLst>
              <a:gd name="adj1" fmla="val -67505"/>
              <a:gd name="adj2" fmla="val -113333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2000"/>
          </a:p>
        </p:txBody>
      </p:sp>
      <p:sp>
        <p:nvSpPr>
          <p:cNvPr id="45176" name="AutoShape 120">
            <a:extLst>
              <a:ext uri="{FF2B5EF4-FFF2-40B4-BE49-F238E27FC236}">
                <a16:creationId xmlns:a16="http://schemas.microsoft.com/office/drawing/2014/main" id="{19E935DF-9C1E-4806-9398-78DE8CE7B58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10200" y="4267200"/>
            <a:ext cx="762000" cy="381000"/>
          </a:xfrm>
          <a:prstGeom prst="wedgeRectCallout">
            <a:avLst>
              <a:gd name="adj1" fmla="val -16255"/>
              <a:gd name="adj2" fmla="val 160417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2000"/>
          </a:p>
        </p:txBody>
      </p:sp>
      <p:sp>
        <p:nvSpPr>
          <p:cNvPr id="45177" name="AutoShape 121">
            <a:extLst>
              <a:ext uri="{FF2B5EF4-FFF2-40B4-BE49-F238E27FC236}">
                <a16:creationId xmlns:a16="http://schemas.microsoft.com/office/drawing/2014/main" id="{9F7B4424-B431-4803-A17E-367A4920564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733800" y="2743200"/>
            <a:ext cx="762000" cy="381000"/>
          </a:xfrm>
          <a:prstGeom prst="wedgeRectCallout">
            <a:avLst>
              <a:gd name="adj1" fmla="val 66662"/>
              <a:gd name="adj2" fmla="val 120833"/>
            </a:avLst>
          </a:prstGeom>
          <a:gradFill rotWithShape="0">
            <a:gsLst>
              <a:gs pos="0">
                <a:srgbClr val="CFCF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Rear</a:t>
            </a:r>
          </a:p>
        </p:txBody>
      </p:sp>
      <p:sp>
        <p:nvSpPr>
          <p:cNvPr id="45178" name="AutoShape 122">
            <a:extLst>
              <a:ext uri="{FF2B5EF4-FFF2-40B4-BE49-F238E27FC236}">
                <a16:creationId xmlns:a16="http://schemas.microsoft.com/office/drawing/2014/main" id="{5BF1E7A5-1E93-46AB-979D-B840E2C5086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733800" y="2743200"/>
            <a:ext cx="762000" cy="381000"/>
          </a:xfrm>
          <a:prstGeom prst="wedgeRectCallout">
            <a:avLst>
              <a:gd name="adj1" fmla="val 66662"/>
              <a:gd name="adj2" fmla="val 120833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2000"/>
          </a:p>
        </p:txBody>
      </p:sp>
      <p:sp>
        <p:nvSpPr>
          <p:cNvPr id="45179" name="AutoShape 123">
            <a:extLst>
              <a:ext uri="{FF2B5EF4-FFF2-40B4-BE49-F238E27FC236}">
                <a16:creationId xmlns:a16="http://schemas.microsoft.com/office/drawing/2014/main" id="{6848B60D-2DC2-44CC-A722-DEEFAA92CD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10000" y="838200"/>
            <a:ext cx="762000" cy="381000"/>
          </a:xfrm>
          <a:prstGeom prst="wedgeRectCallout">
            <a:avLst>
              <a:gd name="adj1" fmla="val 107912"/>
              <a:gd name="adj2" fmla="val -62083"/>
            </a:avLst>
          </a:prstGeom>
          <a:gradFill rotWithShape="0">
            <a:gsLst>
              <a:gs pos="0">
                <a:srgbClr val="FFFFFF"/>
              </a:gs>
              <a:gs pos="100000">
                <a:srgbClr val="CFCFC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Rear</a:t>
            </a:r>
          </a:p>
        </p:txBody>
      </p:sp>
      <p:sp>
        <p:nvSpPr>
          <p:cNvPr id="45180" name="AutoShape 124">
            <a:extLst>
              <a:ext uri="{FF2B5EF4-FFF2-40B4-BE49-F238E27FC236}">
                <a16:creationId xmlns:a16="http://schemas.microsoft.com/office/drawing/2014/main" id="{F19CAD60-802F-4257-9EB1-788BC492E87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10000" y="838200"/>
            <a:ext cx="762000" cy="381000"/>
          </a:xfrm>
          <a:prstGeom prst="wedgeRectCallout">
            <a:avLst>
              <a:gd name="adj1" fmla="val 107912"/>
              <a:gd name="adj2" fmla="val -62083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2000"/>
          </a:p>
        </p:txBody>
      </p:sp>
      <p:sp>
        <p:nvSpPr>
          <p:cNvPr id="45181" name="AutoShape 125">
            <a:extLst>
              <a:ext uri="{FF2B5EF4-FFF2-40B4-BE49-F238E27FC236}">
                <a16:creationId xmlns:a16="http://schemas.microsoft.com/office/drawing/2014/main" id="{7041A7EF-66EF-46B7-98E2-BE7F386D35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696200" y="685800"/>
            <a:ext cx="762000" cy="381000"/>
          </a:xfrm>
          <a:prstGeom prst="wedgeRectCallout">
            <a:avLst>
              <a:gd name="adj1" fmla="val -104171"/>
              <a:gd name="adj2" fmla="val -101250"/>
            </a:avLst>
          </a:prstGeom>
          <a:gradFill rotWithShape="0">
            <a:gsLst>
              <a:gs pos="0">
                <a:srgbClr val="FFFFFF"/>
              </a:gs>
              <a:gs pos="100000">
                <a:srgbClr val="CFCFC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Rear</a:t>
            </a:r>
          </a:p>
        </p:txBody>
      </p:sp>
      <p:sp>
        <p:nvSpPr>
          <p:cNvPr id="45183" name="AutoShape 127" descr="再生纸">
            <a:extLst>
              <a:ext uri="{FF2B5EF4-FFF2-40B4-BE49-F238E27FC236}">
                <a16:creationId xmlns:a16="http://schemas.microsoft.com/office/drawing/2014/main" id="{3E1256F7-568F-4137-9809-A56685E27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800600"/>
            <a:ext cx="7239000" cy="1371600"/>
          </a:xfrm>
          <a:prstGeom prst="roundRect">
            <a:avLst>
              <a:gd name="adj" fmla="val 16667"/>
            </a:avLst>
          </a:prstGeom>
          <a:blipFill dpi="0" rotWithShape="0">
            <a:blip r:embed="rId1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46800" rIns="108000" bIns="46800" anchor="ctr"/>
          <a:lstStyle>
            <a:lvl1pPr marL="762000" indent="-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Note:</a:t>
            </a:r>
            <a:r>
              <a:rPr lang="en-US" altLang="zh-CN" sz="2400"/>
              <a:t> </a:t>
            </a:r>
            <a:r>
              <a:rPr lang="en-US" altLang="zh-CN" sz="2000"/>
              <a:t>Adding a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Size</a:t>
            </a:r>
            <a:r>
              <a:rPr lang="en-US" altLang="zh-CN" sz="2000"/>
              <a:t> field can avoid wasting one empty space to distinguish “full” from “empty”.  Do you have any other ideas?</a:t>
            </a:r>
          </a:p>
        </p:txBody>
      </p:sp>
      <p:sp>
        <p:nvSpPr>
          <p:cNvPr id="13354" name="Text Box 129" descr="再生纸">
            <a:extLst>
              <a:ext uri="{FF2B5EF4-FFF2-40B4-BE49-F238E27FC236}">
                <a16:creationId xmlns:a16="http://schemas.microsoft.com/office/drawing/2014/main" id="{80984426-CD71-4B2B-92F4-24106AA64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12/12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5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5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5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5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5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5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5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5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5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5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5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5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5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5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5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5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5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5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5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5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5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0" fill="hold"/>
                                        <p:tgtEl>
                                          <p:spTgt spid="45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0" fill="hold"/>
                                        <p:tgtEl>
                                          <p:spTgt spid="45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5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5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3" dur="500"/>
                                        <p:tgtEl>
                                          <p:spTgt spid="4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nimBg="1" autoUpdateAnimBg="0"/>
      <p:bldP spid="45060" grpId="0" animBg="1" autoUpdateAnimBg="0"/>
      <p:bldP spid="45103" grpId="0" animBg="1"/>
      <p:bldP spid="45121" grpId="0" animBg="1" autoUpdateAnimBg="0"/>
      <p:bldP spid="45122" grpId="0" animBg="1" autoUpdateAnimBg="0"/>
      <p:bldP spid="45123" grpId="0" animBg="1" autoUpdateAnimBg="0"/>
      <p:bldP spid="45124" grpId="0" animBg="1" autoUpdateAnimBg="0"/>
      <p:bldP spid="45125" grpId="0" animBg="1" autoUpdateAnimBg="0"/>
      <p:bldP spid="45126" grpId="0" animBg="1" autoUpdateAnimBg="0"/>
      <p:bldP spid="45127" grpId="0" animBg="1" autoUpdateAnimBg="0"/>
      <p:bldP spid="45128" grpId="0" animBg="1" autoUpdateAnimBg="0"/>
      <p:bldP spid="45129" grpId="0" animBg="1" autoUpdateAnimBg="0"/>
      <p:bldP spid="45133" grpId="0" animBg="1" autoUpdateAnimBg="0"/>
      <p:bldP spid="45136" grpId="0" animBg="1" autoUpdateAnimBg="0"/>
      <p:bldP spid="45139" grpId="0" animBg="1" autoUpdateAnimBg="0"/>
      <p:bldP spid="45144" grpId="0" animBg="1" autoUpdateAnimBg="0"/>
      <p:bldP spid="45146" grpId="0" animBg="1" autoUpdateAnimBg="0"/>
      <p:bldP spid="45148" grpId="0" animBg="1" autoUpdateAnimBg="0"/>
      <p:bldP spid="45149" grpId="0" animBg="1" autoUpdateAnimBg="0"/>
      <p:bldP spid="45152" grpId="0" animBg="1" autoUpdateAnimBg="0"/>
      <p:bldP spid="45155" grpId="0" animBg="1" autoUpdateAnimBg="0"/>
      <p:bldP spid="45162" grpId="0" animBg="1" autoUpdateAnimBg="0"/>
      <p:bldP spid="45168" grpId="0" animBg="1"/>
      <p:bldP spid="45170" grpId="0" animBg="1" autoUpdateAnimBg="0"/>
      <p:bldP spid="45173" grpId="0" animBg="1" autoUpdateAnimBg="0"/>
      <p:bldP spid="45174" grpId="0" animBg="1" autoUpdateAnimBg="0"/>
      <p:bldP spid="45175" grpId="0" animBg="1" autoUpdateAnimBg="0"/>
      <p:bldP spid="45163" grpId="0" animBg="1" autoUpdateAnimBg="0"/>
      <p:bldP spid="45176" grpId="0" animBg="1" autoUpdateAnimBg="0"/>
      <p:bldP spid="45177" grpId="0" animBg="1" autoUpdateAnimBg="0"/>
      <p:bldP spid="45178" grpId="0" animBg="1" autoUpdateAnimBg="0"/>
      <p:bldP spid="45179" grpId="0" animBg="1" autoUpdateAnimBg="0"/>
      <p:bldP spid="45180" grpId="0" animBg="1" autoUpdateAnimBg="0"/>
      <p:bldP spid="45181" grpId="0" animBg="1" autoUpdateAnimBg="0"/>
      <p:bldP spid="4518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2246413-AC5F-457D-96FA-4D1C75134B8A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14438"/>
            <a:ext cx="4903788" cy="1817687"/>
            <a:chOff x="480" y="3120"/>
            <a:chExt cx="3089" cy="1145"/>
          </a:xfrm>
        </p:grpSpPr>
        <p:graphicFrame>
          <p:nvGraphicFramePr>
            <p:cNvPr id="14341" name="Object 2">
              <a:extLst>
                <a:ext uri="{FF2B5EF4-FFF2-40B4-BE49-F238E27FC236}">
                  <a16:creationId xmlns:a16="http://schemas.microsoft.com/office/drawing/2014/main" id="{488D6164-A54B-4906-A2CF-F33CF3A499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3120"/>
            <a:ext cx="672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3" name="剪辑" r:id="rId3" imgW="2286948" imgH="1501461" progId="MS_ClipArt_Gallery.2">
                    <p:embed/>
                  </p:oleObj>
                </mc:Choice>
                <mc:Fallback>
                  <p:oleObj name="剪辑" r:id="rId3" imgW="2286948" imgH="1501461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120"/>
                          <a:ext cx="672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2" name="Text Box 4">
              <a:extLst>
                <a:ext uri="{FF2B5EF4-FFF2-40B4-BE49-F238E27FC236}">
                  <a16:creationId xmlns:a16="http://schemas.microsoft.com/office/drawing/2014/main" id="{578A01C6-5636-4BF1-B1C4-B358150B4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" y="3168"/>
              <a:ext cx="2540" cy="1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Impact" panose="020B0806030902050204" pitchFamily="34" charset="0"/>
                </a:rPr>
                <a:t>Bonus Problem 1 </a:t>
              </a:r>
              <a:endParaRPr lang="en-US" altLang="zh-CN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4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 </a:t>
              </a:r>
              <a:r>
                <a:rPr lang="en-US" altLang="zh-CN" sz="2000">
                  <a:latin typeface="Georgia" panose="02040502050405020303" pitchFamily="18" charset="0"/>
                  <a:cs typeface="Times New Roman" panose="02020603050405020304" pitchFamily="18" charset="0"/>
                </a:rPr>
                <a:t>One Way In, Two Ways Out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Georgia" panose="02040502050405020303" pitchFamily="18" charset="0"/>
                </a:rPr>
                <a:t>(2 points)</a:t>
              </a:r>
            </a:p>
          </p:txBody>
        </p:sp>
      </p:grpSp>
      <p:sp>
        <p:nvSpPr>
          <p:cNvPr id="87045" name="Rectangle 5">
            <a:extLst>
              <a:ext uri="{FF2B5EF4-FFF2-40B4-BE49-F238E27FC236}">
                <a16:creationId xmlns:a16="http://schemas.microsoft.com/office/drawing/2014/main" id="{601701C2-EBF8-470D-A3EB-2D96FC86E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011488"/>
            <a:ext cx="617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</a:rPr>
              <a:t>Due:  Tuesday, January 4</a:t>
            </a:r>
            <a:r>
              <a:rPr lang="en-US" altLang="zh-CN" sz="2000" baseline="30000">
                <a:solidFill>
                  <a:schemeClr val="hlink"/>
                </a:solidFill>
              </a:rPr>
              <a:t>th</a:t>
            </a:r>
            <a:r>
              <a:rPr lang="en-US" altLang="zh-CN" sz="2000">
                <a:solidFill>
                  <a:schemeClr val="hlink"/>
                </a:solidFill>
              </a:rPr>
              <a:t>, 2022 at 10:00pm</a:t>
            </a:r>
            <a:endParaRPr lang="en-US" altLang="zh-CN" sz="2400"/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77480CFB-ED6E-4D36-8BC2-728D17D7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36963"/>
            <a:ext cx="77057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The problem can be found and submitted at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</a:t>
            </a:r>
            <a:r>
              <a:rPr lang="en-US" altLang="zh-CN" sz="2400" u="sng">
                <a:solidFill>
                  <a:schemeClr val="hlink"/>
                </a:solidFill>
              </a:rPr>
              <a:t>https://pintia.cn/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utoUpdateAnimBg="0"/>
      <p:bldP spid="8704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BB441FDE-6A86-4033-AAD3-B04CDC30D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The Stack ADT</a:t>
            </a:r>
            <a:endParaRPr lang="en-US" altLang="zh-CN" sz="1800"/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7BD01F7E-F4C1-4040-AEFF-2CF2DCC4D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2.  Implementations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948CCAEC-6CD8-4D97-B67C-45DCBD260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sym typeface="Wingdings" panose="05000000000000000000" pitchFamily="2" charset="2"/>
              </a:rPr>
              <a:t></a:t>
            </a:r>
            <a:r>
              <a:rPr lang="en-US" altLang="zh-CN" sz="2400">
                <a:sym typeface="Wingdings" panose="05000000000000000000" pitchFamily="2" charset="2"/>
              </a:rPr>
              <a:t> </a:t>
            </a:r>
            <a:r>
              <a:rPr lang="en-US" altLang="zh-CN" sz="2000">
                <a:sym typeface="Wingdings" panose="05000000000000000000" pitchFamily="2" charset="2"/>
              </a:rPr>
              <a:t>Linked List Implementation (with a header node)</a:t>
            </a:r>
            <a:endParaRPr lang="en-US" altLang="zh-CN" sz="200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5E1E06F0-63EC-4897-BADE-95ECD47DBACE}"/>
              </a:ext>
            </a:extLst>
          </p:cNvPr>
          <p:cNvGrpSpPr>
            <a:grpSpLocks/>
          </p:cNvGrpSpPr>
          <p:nvPr/>
        </p:nvGrpSpPr>
        <p:grpSpPr bwMode="auto">
          <a:xfrm>
            <a:off x="5981700" y="3352800"/>
            <a:ext cx="876300" cy="2590800"/>
            <a:chOff x="3672" y="2256"/>
            <a:chExt cx="552" cy="1632"/>
          </a:xfrm>
        </p:grpSpPr>
        <p:grpSp>
          <p:nvGrpSpPr>
            <p:cNvPr id="3170" name="Group 6">
              <a:extLst>
                <a:ext uri="{FF2B5EF4-FFF2-40B4-BE49-F238E27FC236}">
                  <a16:creationId xmlns:a16="http://schemas.microsoft.com/office/drawing/2014/main" id="{C65F17CC-E14A-41D0-97C8-C45329A6C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504"/>
              <a:ext cx="552" cy="384"/>
              <a:chOff x="4176" y="3360"/>
              <a:chExt cx="768" cy="384"/>
            </a:xfrm>
          </p:grpSpPr>
          <p:sp>
            <p:nvSpPr>
              <p:cNvPr id="3179" name="Rectangle 7">
                <a:extLst>
                  <a:ext uri="{FF2B5EF4-FFF2-40B4-BE49-F238E27FC236}">
                    <a16:creationId xmlns:a16="http://schemas.microsoft.com/office/drawing/2014/main" id="{8F7FC4E3-51D6-4B5C-8823-E264DD196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552"/>
                <a:ext cx="768" cy="19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NULL</a:t>
                </a:r>
              </a:p>
            </p:txBody>
          </p:sp>
          <p:sp>
            <p:nvSpPr>
              <p:cNvPr id="3180" name="Rectangle 8">
                <a:extLst>
                  <a:ext uri="{FF2B5EF4-FFF2-40B4-BE49-F238E27FC236}">
                    <a16:creationId xmlns:a16="http://schemas.microsoft.com/office/drawing/2014/main" id="{FA4367DF-64BD-488E-A316-1847F796F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360"/>
                <a:ext cx="768" cy="19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Arial" panose="020B0604020202020204" pitchFamily="34" charset="0"/>
                  </a:rPr>
                  <a:t>Element</a:t>
                </a:r>
              </a:p>
            </p:txBody>
          </p:sp>
        </p:grpSp>
        <p:grpSp>
          <p:nvGrpSpPr>
            <p:cNvPr id="3171" name="Group 9">
              <a:extLst>
                <a:ext uri="{FF2B5EF4-FFF2-40B4-BE49-F238E27FC236}">
                  <a16:creationId xmlns:a16="http://schemas.microsoft.com/office/drawing/2014/main" id="{E177AEF1-E499-4AC7-901D-1DC3EABEE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2880"/>
              <a:ext cx="552" cy="384"/>
              <a:chOff x="4176" y="3360"/>
              <a:chExt cx="768" cy="384"/>
            </a:xfrm>
          </p:grpSpPr>
          <p:sp>
            <p:nvSpPr>
              <p:cNvPr id="3177" name="Rectangle 10">
                <a:extLst>
                  <a:ext uri="{FF2B5EF4-FFF2-40B4-BE49-F238E27FC236}">
                    <a16:creationId xmlns:a16="http://schemas.microsoft.com/office/drawing/2014/main" id="{93866BF5-2759-4A07-B41B-50D2889A9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552"/>
                <a:ext cx="768" cy="19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  <a:sym typeface="Symbol" panose="05050102010706020507" pitchFamily="18" charset="2"/>
                  </a:rPr>
                  <a:t>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78" name="Rectangle 11">
                <a:extLst>
                  <a:ext uri="{FF2B5EF4-FFF2-40B4-BE49-F238E27FC236}">
                    <a16:creationId xmlns:a16="http://schemas.microsoft.com/office/drawing/2014/main" id="{27E4DC42-4DE3-49E9-944A-4F7D22411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360"/>
                <a:ext cx="768" cy="19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Arial" panose="020B0604020202020204" pitchFamily="34" charset="0"/>
                  </a:rPr>
                  <a:t>Element</a:t>
                </a:r>
              </a:p>
            </p:txBody>
          </p:sp>
        </p:grpSp>
        <p:sp>
          <p:nvSpPr>
            <p:cNvPr id="3172" name="Line 12">
              <a:extLst>
                <a:ext uri="{FF2B5EF4-FFF2-40B4-BE49-F238E27FC236}">
                  <a16:creationId xmlns:a16="http://schemas.microsoft.com/office/drawing/2014/main" id="{8B2BDA41-BF2D-41BF-88F6-C6D86251A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216"/>
              <a:ext cx="0" cy="2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3173" name="Group 13">
              <a:extLst>
                <a:ext uri="{FF2B5EF4-FFF2-40B4-BE49-F238E27FC236}">
                  <a16:creationId xmlns:a16="http://schemas.microsoft.com/office/drawing/2014/main" id="{F25FF572-C25C-431F-B076-2C12178E8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2256"/>
              <a:ext cx="552" cy="384"/>
              <a:chOff x="4176" y="3360"/>
              <a:chExt cx="768" cy="384"/>
            </a:xfrm>
          </p:grpSpPr>
          <p:sp>
            <p:nvSpPr>
              <p:cNvPr id="3175" name="Rectangle 14">
                <a:extLst>
                  <a:ext uri="{FF2B5EF4-FFF2-40B4-BE49-F238E27FC236}">
                    <a16:creationId xmlns:a16="http://schemas.microsoft.com/office/drawing/2014/main" id="{CE573794-9871-4670-BF28-D21F759FC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552"/>
                <a:ext cx="768" cy="19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  <a:sym typeface="Symbol" panose="05050102010706020507" pitchFamily="18" charset="2"/>
                  </a:rPr>
                  <a:t>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76" name="Rectangle 15">
                <a:extLst>
                  <a:ext uri="{FF2B5EF4-FFF2-40B4-BE49-F238E27FC236}">
                    <a16:creationId xmlns:a16="http://schemas.microsoft.com/office/drawing/2014/main" id="{B906A4F4-8BC6-46CF-BF44-013E77FBE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360"/>
                <a:ext cx="768" cy="19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Arial" panose="020B0604020202020204" pitchFamily="34" charset="0"/>
                  </a:rPr>
                  <a:t>Element</a:t>
                </a:r>
              </a:p>
            </p:txBody>
          </p:sp>
        </p:grpSp>
        <p:sp>
          <p:nvSpPr>
            <p:cNvPr id="3174" name="Line 16">
              <a:extLst>
                <a:ext uri="{FF2B5EF4-FFF2-40B4-BE49-F238E27FC236}">
                  <a16:creationId xmlns:a16="http://schemas.microsoft.com/office/drawing/2014/main" id="{2B32E7C2-9515-460B-9EB3-6393400B6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92"/>
              <a:ext cx="0" cy="2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7121" name="Rectangle 17">
            <a:extLst>
              <a:ext uri="{FF2B5EF4-FFF2-40B4-BE49-F238E27FC236}">
                <a16:creationId xmlns:a16="http://schemas.microsoft.com/office/drawing/2014/main" id="{6DC05AFB-3004-4C93-A44E-331B30A1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8000"/>
                </a:solidFill>
                <a:sym typeface="Wingdings" panose="05000000000000000000" pitchFamily="2" charset="2"/>
              </a:rPr>
              <a:t>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Push:</a:t>
            </a:r>
          </a:p>
        </p:txBody>
      </p:sp>
      <p:sp>
        <p:nvSpPr>
          <p:cNvPr id="47122" name="Text Box 18">
            <a:extLst>
              <a:ext uri="{FF2B5EF4-FFF2-40B4-BE49-F238E27FC236}">
                <a16:creationId xmlns:a16="http://schemas.microsoft.com/office/drawing/2014/main" id="{66E2E33A-7569-4319-A747-41A5BCEA0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1430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Wingdings" panose="05000000000000000000" pitchFamily="2" charset="2"/>
              </a:rPr>
              <a:t> 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TmpCell-&gt;Next = S-&gt;Next</a:t>
            </a:r>
            <a:endParaRPr lang="en-US" altLang="zh-CN" sz="2400"/>
          </a:p>
        </p:txBody>
      </p:sp>
      <p:sp>
        <p:nvSpPr>
          <p:cNvPr id="47123" name="Text Box 19">
            <a:extLst>
              <a:ext uri="{FF2B5EF4-FFF2-40B4-BE49-F238E27FC236}">
                <a16:creationId xmlns:a16="http://schemas.microsoft.com/office/drawing/2014/main" id="{EAD28391-1CE5-4919-AFF3-DF7D17A92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002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ym typeface="Wingdings" panose="05000000000000000000" pitchFamily="2" charset="2"/>
              </a:rPr>
              <a:t> 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S-&gt;Next = TmpCell</a:t>
            </a:r>
          </a:p>
        </p:txBody>
      </p:sp>
      <p:sp>
        <p:nvSpPr>
          <p:cNvPr id="47124" name="Rectangle 20">
            <a:extLst>
              <a:ext uri="{FF2B5EF4-FFF2-40B4-BE49-F238E27FC236}">
                <a16:creationId xmlns:a16="http://schemas.microsoft.com/office/drawing/2014/main" id="{036B3BD9-93D4-40CB-A143-61ADD8730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133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8000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Top:</a:t>
            </a:r>
          </a:p>
        </p:txBody>
      </p:sp>
      <p:sp>
        <p:nvSpPr>
          <p:cNvPr id="47125" name="Text Box 21">
            <a:extLst>
              <a:ext uri="{FF2B5EF4-FFF2-40B4-BE49-F238E27FC236}">
                <a16:creationId xmlns:a16="http://schemas.microsoft.com/office/drawing/2014/main" id="{0B4F1251-5761-45CC-918E-87B51E91E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71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Wingdings" panose="05000000000000000000" pitchFamily="2" charset="2"/>
              </a:rPr>
              <a:t>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FirstCell = S-&gt;Next</a:t>
            </a:r>
          </a:p>
        </p:txBody>
      </p:sp>
      <p:sp>
        <p:nvSpPr>
          <p:cNvPr id="47126" name="Text Box 22">
            <a:extLst>
              <a:ext uri="{FF2B5EF4-FFF2-40B4-BE49-F238E27FC236}">
                <a16:creationId xmlns:a16="http://schemas.microsoft.com/office/drawing/2014/main" id="{B3C44BAC-0BE0-46D0-A43E-7009C776E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429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ym typeface="Wingdings" panose="05000000000000000000" pitchFamily="2" charset="2"/>
              </a:rPr>
              <a:t>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S-&gt;Next = S-&gt;Next-&gt;Next</a:t>
            </a:r>
          </a:p>
        </p:txBody>
      </p:sp>
      <p:sp>
        <p:nvSpPr>
          <p:cNvPr id="47127" name="Text Box 23">
            <a:extLst>
              <a:ext uri="{FF2B5EF4-FFF2-40B4-BE49-F238E27FC236}">
                <a16:creationId xmlns:a16="http://schemas.microsoft.com/office/drawing/2014/main" id="{A12D18C6-CD54-4B39-AA45-011969156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9624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ym typeface="Wingdings" panose="05000000000000000000" pitchFamily="2" charset="2"/>
              </a:rPr>
              <a:t>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free ( FirstCell )</a:t>
            </a:r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CDB7F3F6-87D4-469D-B942-0AB493958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70125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return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S-&gt;Next-&gt;Element</a:t>
            </a:r>
          </a:p>
        </p:txBody>
      </p:sp>
      <p:grpSp>
        <p:nvGrpSpPr>
          <p:cNvPr id="6" name="Group 25">
            <a:extLst>
              <a:ext uri="{FF2B5EF4-FFF2-40B4-BE49-F238E27FC236}">
                <a16:creationId xmlns:a16="http://schemas.microsoft.com/office/drawing/2014/main" id="{BECF1372-8B89-4FB8-A170-124300DA8760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1371600"/>
            <a:ext cx="1028700" cy="4648200"/>
            <a:chOff x="3624" y="1008"/>
            <a:chExt cx="648" cy="2928"/>
          </a:xfrm>
        </p:grpSpPr>
        <p:sp>
          <p:nvSpPr>
            <p:cNvPr id="3167" name="Rectangle 26" descr="栎木">
              <a:extLst>
                <a:ext uri="{FF2B5EF4-FFF2-40B4-BE49-F238E27FC236}">
                  <a16:creationId xmlns:a16="http://schemas.microsoft.com/office/drawing/2014/main" id="{A9F56DC0-B506-42B2-8E5C-5C4611CB0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1008"/>
              <a:ext cx="48" cy="288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168" name="Rectangle 27" descr="栎木">
              <a:extLst>
                <a:ext uri="{FF2B5EF4-FFF2-40B4-BE49-F238E27FC236}">
                  <a16:creationId xmlns:a16="http://schemas.microsoft.com/office/drawing/2014/main" id="{A70E34C1-56BD-4584-B1A7-76DA72E15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08"/>
              <a:ext cx="48" cy="288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169" name="Rectangle 28" descr="栎木">
              <a:extLst>
                <a:ext uri="{FF2B5EF4-FFF2-40B4-BE49-F238E27FC236}">
                  <a16:creationId xmlns:a16="http://schemas.microsoft.com/office/drawing/2014/main" id="{7840AC51-BB66-4C62-BE86-FA551EC529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924" y="3588"/>
              <a:ext cx="48" cy="648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7" name="Group 29">
            <a:extLst>
              <a:ext uri="{FF2B5EF4-FFF2-40B4-BE49-F238E27FC236}">
                <a16:creationId xmlns:a16="http://schemas.microsoft.com/office/drawing/2014/main" id="{C1292930-6108-40B6-B499-BD6D5E369A07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352800"/>
            <a:ext cx="1981200" cy="625475"/>
            <a:chOff x="4272" y="2256"/>
            <a:chExt cx="1248" cy="394"/>
          </a:xfrm>
        </p:grpSpPr>
        <p:sp>
          <p:nvSpPr>
            <p:cNvPr id="3162" name="Rectangle 30">
              <a:extLst>
                <a:ext uri="{FF2B5EF4-FFF2-40B4-BE49-F238E27FC236}">
                  <a16:creationId xmlns:a16="http://schemas.microsoft.com/office/drawing/2014/main" id="{E9DAAF2F-CB13-4D8A-857B-725E1D007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448"/>
              <a:ext cx="552" cy="19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163" name="Rectangle 31">
              <a:extLst>
                <a:ext uri="{FF2B5EF4-FFF2-40B4-BE49-F238E27FC236}">
                  <a16:creationId xmlns:a16="http://schemas.microsoft.com/office/drawing/2014/main" id="{20503B96-E9CD-440A-B6C8-06A48D263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256"/>
              <a:ext cx="552" cy="19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164" name="Line 32">
              <a:extLst>
                <a:ext uri="{FF2B5EF4-FFF2-40B4-BE49-F238E27FC236}">
                  <a16:creationId xmlns:a16="http://schemas.microsoft.com/office/drawing/2014/main" id="{A59C31BC-8FCD-410C-B247-7D997A1E3C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88" y="2328"/>
              <a:ext cx="0" cy="43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65" name="Line 33">
              <a:extLst>
                <a:ext uri="{FF2B5EF4-FFF2-40B4-BE49-F238E27FC236}">
                  <a16:creationId xmlns:a16="http://schemas.microsoft.com/office/drawing/2014/main" id="{3B69B52F-C8FF-447E-B375-9500610D4E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161" y="2400"/>
              <a:ext cx="0" cy="2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66" name="Text Box 34">
              <a:extLst>
                <a:ext uri="{FF2B5EF4-FFF2-40B4-BE49-F238E27FC236}">
                  <a16:creationId xmlns:a16="http://schemas.microsoft.com/office/drawing/2014/main" id="{4A4A69D5-4C54-4832-A3F1-150F58D63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240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S</a:t>
              </a:r>
            </a:p>
          </p:txBody>
        </p:sp>
      </p:grpSp>
      <p:grpSp>
        <p:nvGrpSpPr>
          <p:cNvPr id="8" name="Group 35">
            <a:extLst>
              <a:ext uri="{FF2B5EF4-FFF2-40B4-BE49-F238E27FC236}">
                <a16:creationId xmlns:a16="http://schemas.microsoft.com/office/drawing/2014/main" id="{03B4BF14-07C0-4D2C-B479-3A2657209343}"/>
              </a:ext>
            </a:extLst>
          </p:cNvPr>
          <p:cNvGrpSpPr>
            <a:grpSpLocks/>
          </p:cNvGrpSpPr>
          <p:nvPr/>
        </p:nvGrpSpPr>
        <p:grpSpPr bwMode="auto">
          <a:xfrm>
            <a:off x="5981700" y="2362200"/>
            <a:ext cx="2476500" cy="609600"/>
            <a:chOff x="3672" y="1632"/>
            <a:chExt cx="1560" cy="384"/>
          </a:xfrm>
        </p:grpSpPr>
        <p:grpSp>
          <p:nvGrpSpPr>
            <p:cNvPr id="3157" name="Group 36">
              <a:extLst>
                <a:ext uri="{FF2B5EF4-FFF2-40B4-BE49-F238E27FC236}">
                  <a16:creationId xmlns:a16="http://schemas.microsoft.com/office/drawing/2014/main" id="{30609449-82DD-4821-88D3-F4721C8742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1632"/>
              <a:ext cx="552" cy="384"/>
              <a:chOff x="4176" y="3360"/>
              <a:chExt cx="768" cy="384"/>
            </a:xfrm>
          </p:grpSpPr>
          <p:sp>
            <p:nvSpPr>
              <p:cNvPr id="3160" name="Rectangle 37">
                <a:extLst>
                  <a:ext uri="{FF2B5EF4-FFF2-40B4-BE49-F238E27FC236}">
                    <a16:creationId xmlns:a16="http://schemas.microsoft.com/office/drawing/2014/main" id="{3FDD27FC-3429-4F08-99AE-8E37A307B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552"/>
                <a:ext cx="768" cy="19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  <a:sym typeface="Symbol" panose="05050102010706020507" pitchFamily="18" charset="2"/>
                  </a:rPr>
                  <a:t>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61" name="Rectangle 38">
                <a:extLst>
                  <a:ext uri="{FF2B5EF4-FFF2-40B4-BE49-F238E27FC236}">
                    <a16:creationId xmlns:a16="http://schemas.microsoft.com/office/drawing/2014/main" id="{721F7A4D-55F6-4F2A-8333-CA3579077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360"/>
                <a:ext cx="768" cy="19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hlink"/>
                    </a:solidFill>
                    <a:latin typeface="Arial" panose="020B0604020202020204" pitchFamily="34" charset="0"/>
                  </a:rPr>
                  <a:t>Element</a:t>
                </a:r>
              </a:p>
            </p:txBody>
          </p:sp>
        </p:grpSp>
        <p:sp>
          <p:nvSpPr>
            <p:cNvPr id="3158" name="Text Box 39">
              <a:extLst>
                <a:ext uri="{FF2B5EF4-FFF2-40B4-BE49-F238E27FC236}">
                  <a16:creationId xmlns:a16="http://schemas.microsoft.com/office/drawing/2014/main" id="{839499BC-195B-4610-BE9D-F47FB7FF4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632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chemeClr val="hlink"/>
                  </a:solidFill>
                </a:rPr>
                <a:t>TmpCell</a:t>
              </a:r>
            </a:p>
          </p:txBody>
        </p:sp>
        <p:sp>
          <p:nvSpPr>
            <p:cNvPr id="3159" name="Line 40">
              <a:extLst>
                <a:ext uri="{FF2B5EF4-FFF2-40B4-BE49-F238E27FC236}">
                  <a16:creationId xmlns:a16="http://schemas.microsoft.com/office/drawing/2014/main" id="{A5294426-89B5-4321-88A4-92A1639062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16" y="1632"/>
              <a:ext cx="0" cy="2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7145" name="Line 41">
            <a:extLst>
              <a:ext uri="{FF2B5EF4-FFF2-40B4-BE49-F238E27FC236}">
                <a16:creationId xmlns:a16="http://schemas.microsoft.com/office/drawing/2014/main" id="{59142976-812A-42BF-BD89-CA38BE101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895600"/>
            <a:ext cx="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7146" name="Rectangle 42">
            <a:extLst>
              <a:ext uri="{FF2B5EF4-FFF2-40B4-BE49-F238E27FC236}">
                <a16:creationId xmlns:a16="http://schemas.microsoft.com/office/drawing/2014/main" id="{84574F43-6C4C-4882-B449-C11287C6B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2362200"/>
            <a:ext cx="1905000" cy="1676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0" name="Group 43">
            <a:extLst>
              <a:ext uri="{FF2B5EF4-FFF2-40B4-BE49-F238E27FC236}">
                <a16:creationId xmlns:a16="http://schemas.microsoft.com/office/drawing/2014/main" id="{B7602B63-4E21-4F75-B171-AB83F2C0D0B3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362200"/>
            <a:ext cx="1981200" cy="625475"/>
            <a:chOff x="4272" y="2256"/>
            <a:chExt cx="1248" cy="394"/>
          </a:xfrm>
        </p:grpSpPr>
        <p:sp>
          <p:nvSpPr>
            <p:cNvPr id="3152" name="Rectangle 44">
              <a:extLst>
                <a:ext uri="{FF2B5EF4-FFF2-40B4-BE49-F238E27FC236}">
                  <a16:creationId xmlns:a16="http://schemas.microsoft.com/office/drawing/2014/main" id="{E9636077-2067-4145-8DAA-BBB708BFA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448"/>
              <a:ext cx="552" cy="19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153" name="Rectangle 45">
              <a:extLst>
                <a:ext uri="{FF2B5EF4-FFF2-40B4-BE49-F238E27FC236}">
                  <a16:creationId xmlns:a16="http://schemas.microsoft.com/office/drawing/2014/main" id="{3D54E8D9-B560-4576-8B5F-D776B5383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256"/>
              <a:ext cx="552" cy="19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154" name="Line 46">
              <a:extLst>
                <a:ext uri="{FF2B5EF4-FFF2-40B4-BE49-F238E27FC236}">
                  <a16:creationId xmlns:a16="http://schemas.microsoft.com/office/drawing/2014/main" id="{E497BD71-7007-4AE5-8E30-83D9C7399A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88" y="2328"/>
              <a:ext cx="0" cy="43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55" name="Line 47">
              <a:extLst>
                <a:ext uri="{FF2B5EF4-FFF2-40B4-BE49-F238E27FC236}">
                  <a16:creationId xmlns:a16="http://schemas.microsoft.com/office/drawing/2014/main" id="{86D9CC32-06F7-4399-AC5C-1B436A9231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161" y="2400"/>
              <a:ext cx="0" cy="2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56" name="Text Box 48">
              <a:extLst>
                <a:ext uri="{FF2B5EF4-FFF2-40B4-BE49-F238E27FC236}">
                  <a16:creationId xmlns:a16="http://schemas.microsoft.com/office/drawing/2014/main" id="{4BA24547-72B7-4FB6-910C-8903F6DC5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240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S</a:t>
              </a:r>
            </a:p>
          </p:txBody>
        </p:sp>
      </p:grpSp>
      <p:sp>
        <p:nvSpPr>
          <p:cNvPr id="47153" name="Rectangle 49">
            <a:extLst>
              <a:ext uri="{FF2B5EF4-FFF2-40B4-BE49-F238E27FC236}">
                <a16:creationId xmlns:a16="http://schemas.microsoft.com/office/drawing/2014/main" id="{6D2B4423-6C6C-48B6-BAB5-4B1A4403E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95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8000"/>
                </a:solidFill>
                <a:sym typeface="Wingdings" panose="05000000000000000000" pitchFamily="2" charset="2"/>
              </a:rPr>
              <a:t>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Pop:</a:t>
            </a:r>
          </a:p>
        </p:txBody>
      </p:sp>
      <p:sp>
        <p:nvSpPr>
          <p:cNvPr id="47154" name="Rectangle 50">
            <a:extLst>
              <a:ext uri="{FF2B5EF4-FFF2-40B4-BE49-F238E27FC236}">
                <a16:creationId xmlns:a16="http://schemas.microsoft.com/office/drawing/2014/main" id="{0869C885-12FA-447B-A940-293CD5D34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752600"/>
            <a:ext cx="8763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hlink"/>
                </a:solidFill>
                <a:latin typeface="Arial" panose="020B0604020202020204" pitchFamily="34" charset="0"/>
              </a:rPr>
              <a:t>Element</a:t>
            </a:r>
          </a:p>
        </p:txBody>
      </p:sp>
      <p:sp>
        <p:nvSpPr>
          <p:cNvPr id="47155" name="Freeform 51">
            <a:extLst>
              <a:ext uri="{FF2B5EF4-FFF2-40B4-BE49-F238E27FC236}">
                <a16:creationId xmlns:a16="http://schemas.microsoft.com/office/drawing/2014/main" id="{22D29769-AE35-40D1-BED1-9EDC998070D2}"/>
              </a:ext>
            </a:extLst>
          </p:cNvPr>
          <p:cNvSpPr>
            <a:spLocks/>
          </p:cNvSpPr>
          <p:nvPr/>
        </p:nvSpPr>
        <p:spPr bwMode="auto">
          <a:xfrm>
            <a:off x="6400800" y="1879600"/>
            <a:ext cx="838200" cy="482600"/>
          </a:xfrm>
          <a:custGeom>
            <a:avLst/>
            <a:gdLst>
              <a:gd name="T0" fmla="*/ 0 w 432"/>
              <a:gd name="T1" fmla="*/ 766127500 h 304"/>
              <a:gd name="T2" fmla="*/ 180703890 w 432"/>
              <a:gd name="T3" fmla="*/ 282257500 h 304"/>
              <a:gd name="T4" fmla="*/ 722817501 w 432"/>
              <a:gd name="T5" fmla="*/ 40322500 h 304"/>
              <a:gd name="T6" fmla="*/ 1626340833 w 432"/>
              <a:gd name="T7" fmla="*/ 40322500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304"/>
              <a:gd name="T14" fmla="*/ 432 w 432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304">
                <a:moveTo>
                  <a:pt x="0" y="304"/>
                </a:moveTo>
                <a:cubicBezTo>
                  <a:pt x="8" y="232"/>
                  <a:pt x="16" y="160"/>
                  <a:pt x="48" y="112"/>
                </a:cubicBezTo>
                <a:cubicBezTo>
                  <a:pt x="80" y="64"/>
                  <a:pt x="128" y="32"/>
                  <a:pt x="192" y="16"/>
                </a:cubicBezTo>
                <a:cubicBezTo>
                  <a:pt x="256" y="0"/>
                  <a:pt x="344" y="8"/>
                  <a:pt x="432" y="16"/>
                </a:cubicBezTo>
              </a:path>
            </a:pathLst>
          </a:custGeom>
          <a:noFill/>
          <a:ln w="38100">
            <a:solidFill>
              <a:schemeClr val="hlink"/>
            </a:solidFill>
            <a:prstDash val="dash"/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52">
            <a:extLst>
              <a:ext uri="{FF2B5EF4-FFF2-40B4-BE49-F238E27FC236}">
                <a16:creationId xmlns:a16="http://schemas.microsoft.com/office/drawing/2014/main" id="{DC49BC56-42F9-41BC-B66C-919DE1815AEF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605088"/>
            <a:ext cx="1371600" cy="366712"/>
            <a:chOff x="2784" y="1824"/>
            <a:chExt cx="864" cy="231"/>
          </a:xfrm>
        </p:grpSpPr>
        <p:sp>
          <p:nvSpPr>
            <p:cNvPr id="3150" name="Text Box 53">
              <a:extLst>
                <a:ext uri="{FF2B5EF4-FFF2-40B4-BE49-F238E27FC236}">
                  <a16:creationId xmlns:a16="http://schemas.microsoft.com/office/drawing/2014/main" id="{936FB647-FE38-46FF-A352-D78506124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82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chemeClr val="hlink"/>
                  </a:solidFill>
                </a:rPr>
                <a:t>FirstCell</a:t>
              </a:r>
            </a:p>
          </p:txBody>
        </p:sp>
        <p:sp>
          <p:nvSpPr>
            <p:cNvPr id="3151" name="Line 54">
              <a:extLst>
                <a:ext uri="{FF2B5EF4-FFF2-40B4-BE49-F238E27FC236}">
                  <a16:creationId xmlns:a16="http://schemas.microsoft.com/office/drawing/2014/main" id="{0FAC6E9B-F52E-432A-AAAF-BCE4EACE74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528" y="1848"/>
              <a:ext cx="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2" name="Group 55">
            <a:extLst>
              <a:ext uri="{FF2B5EF4-FFF2-40B4-BE49-F238E27FC236}">
                <a16:creationId xmlns:a16="http://schemas.microsoft.com/office/drawing/2014/main" id="{28EBE7A2-12D2-4068-8466-452AEDE8086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352800"/>
            <a:ext cx="1981200" cy="625475"/>
            <a:chOff x="4272" y="2256"/>
            <a:chExt cx="1248" cy="394"/>
          </a:xfrm>
        </p:grpSpPr>
        <p:sp>
          <p:nvSpPr>
            <p:cNvPr id="3145" name="Rectangle 56">
              <a:extLst>
                <a:ext uri="{FF2B5EF4-FFF2-40B4-BE49-F238E27FC236}">
                  <a16:creationId xmlns:a16="http://schemas.microsoft.com/office/drawing/2014/main" id="{FA15D36E-F4A8-4534-9904-2326335E0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448"/>
              <a:ext cx="552" cy="19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146" name="Rectangle 57">
              <a:extLst>
                <a:ext uri="{FF2B5EF4-FFF2-40B4-BE49-F238E27FC236}">
                  <a16:creationId xmlns:a16="http://schemas.microsoft.com/office/drawing/2014/main" id="{9EF66C36-C296-4927-890A-2832AADDD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256"/>
              <a:ext cx="552" cy="19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147" name="Line 58">
              <a:extLst>
                <a:ext uri="{FF2B5EF4-FFF2-40B4-BE49-F238E27FC236}">
                  <a16:creationId xmlns:a16="http://schemas.microsoft.com/office/drawing/2014/main" id="{32D9F916-959A-4C01-91DC-CB17F9EA2D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88" y="2328"/>
              <a:ext cx="0" cy="43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48" name="Line 59">
              <a:extLst>
                <a:ext uri="{FF2B5EF4-FFF2-40B4-BE49-F238E27FC236}">
                  <a16:creationId xmlns:a16="http://schemas.microsoft.com/office/drawing/2014/main" id="{00630B90-71D3-4A96-84B8-666AEB7448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161" y="2400"/>
              <a:ext cx="0" cy="2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49" name="Text Box 60">
              <a:extLst>
                <a:ext uri="{FF2B5EF4-FFF2-40B4-BE49-F238E27FC236}">
                  <a16:creationId xmlns:a16="http://schemas.microsoft.com/office/drawing/2014/main" id="{1353E0DE-4200-4B31-AB76-BA3DB2171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240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S</a:t>
              </a:r>
            </a:p>
          </p:txBody>
        </p:sp>
      </p:grpSp>
      <p:sp>
        <p:nvSpPr>
          <p:cNvPr id="47165" name="Rectangle 61">
            <a:extLst>
              <a:ext uri="{FF2B5EF4-FFF2-40B4-BE49-F238E27FC236}">
                <a16:creationId xmlns:a16="http://schemas.microsoft.com/office/drawing/2014/main" id="{559FC34E-D128-4A06-A697-C04C6E462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286000"/>
            <a:ext cx="1828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66" name="Rectangle 62">
            <a:extLst>
              <a:ext uri="{FF2B5EF4-FFF2-40B4-BE49-F238E27FC236}">
                <a16:creationId xmlns:a16="http://schemas.microsoft.com/office/drawing/2014/main" id="{D7F8F94B-7B85-40E5-90B4-27749C42E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590800"/>
            <a:ext cx="1371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67" name="Rectangle 63">
            <a:extLst>
              <a:ext uri="{FF2B5EF4-FFF2-40B4-BE49-F238E27FC236}">
                <a16:creationId xmlns:a16="http://schemas.microsoft.com/office/drawing/2014/main" id="{63C36412-2FA3-4EB5-9701-C78DEAE65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3" y="2320925"/>
            <a:ext cx="8382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68" name="AutoShape 64">
            <a:extLst>
              <a:ext uri="{FF2B5EF4-FFF2-40B4-BE49-F238E27FC236}">
                <a16:creationId xmlns:a16="http://schemas.microsoft.com/office/drawing/2014/main" id="{3D667DF5-1E68-4024-B3D1-4EAE9D92E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95800"/>
            <a:ext cx="3276600" cy="1600200"/>
          </a:xfrm>
          <a:prstGeom prst="cloudCallout">
            <a:avLst>
              <a:gd name="adj1" fmla="val -71074"/>
              <a:gd name="adj2" fmla="val -32343"/>
            </a:avLst>
          </a:prstGeom>
          <a:gradFill rotWithShape="0">
            <a:gsLst>
              <a:gs pos="0">
                <a:srgbClr val="A7D1A7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   But, the calls to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    malloc</a:t>
            </a:r>
            <a:r>
              <a:rPr lang="en-US" altLang="zh-CN" sz="2000"/>
              <a:t> and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free</a:t>
            </a:r>
            <a:r>
              <a:rPr lang="en-US" altLang="zh-CN" sz="2000"/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are expensive.</a:t>
            </a:r>
          </a:p>
        </p:txBody>
      </p:sp>
      <p:grpSp>
        <p:nvGrpSpPr>
          <p:cNvPr id="13" name="Group 65">
            <a:extLst>
              <a:ext uri="{FF2B5EF4-FFF2-40B4-BE49-F238E27FC236}">
                <a16:creationId xmlns:a16="http://schemas.microsoft.com/office/drawing/2014/main" id="{5781A2F3-BF4B-4E06-8B2D-B9DC9BE371D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95800"/>
            <a:ext cx="1981200" cy="1757363"/>
            <a:chOff x="1680" y="2373"/>
            <a:chExt cx="2038" cy="1758"/>
          </a:xfrm>
        </p:grpSpPr>
        <p:grpSp>
          <p:nvGrpSpPr>
            <p:cNvPr id="3104" name="Group 66">
              <a:extLst>
                <a:ext uri="{FF2B5EF4-FFF2-40B4-BE49-F238E27FC236}">
                  <a16:creationId xmlns:a16="http://schemas.microsoft.com/office/drawing/2014/main" id="{7B030947-BC2F-4FE8-81D3-E142C2CD6457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3140" name="Group 67">
                <a:extLst>
                  <a:ext uri="{FF2B5EF4-FFF2-40B4-BE49-F238E27FC236}">
                    <a16:creationId xmlns:a16="http://schemas.microsoft.com/office/drawing/2014/main" id="{4CC75CD2-3796-49D2-AB4F-454F200E2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3143" name="Freeform 68">
                  <a:extLst>
                    <a:ext uri="{FF2B5EF4-FFF2-40B4-BE49-F238E27FC236}">
                      <a16:creationId xmlns:a16="http://schemas.microsoft.com/office/drawing/2014/main" id="{C97F5327-E309-4110-A46E-5FC4F1BEE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22 w 571"/>
                    <a:gd name="T1" fmla="*/ 16 h 510"/>
                    <a:gd name="T2" fmla="*/ 12 w 571"/>
                    <a:gd name="T3" fmla="*/ 33 h 510"/>
                    <a:gd name="T4" fmla="*/ 9 w 571"/>
                    <a:gd name="T5" fmla="*/ 39 h 510"/>
                    <a:gd name="T6" fmla="*/ 7 w 571"/>
                    <a:gd name="T7" fmla="*/ 46 h 510"/>
                    <a:gd name="T8" fmla="*/ 6 w 571"/>
                    <a:gd name="T9" fmla="*/ 57 h 510"/>
                    <a:gd name="T10" fmla="*/ 6 w 571"/>
                    <a:gd name="T11" fmla="*/ 67 h 510"/>
                    <a:gd name="T12" fmla="*/ 7 w 571"/>
                    <a:gd name="T13" fmla="*/ 76 h 510"/>
                    <a:gd name="T14" fmla="*/ 11 w 571"/>
                    <a:gd name="T15" fmla="*/ 85 h 510"/>
                    <a:gd name="T16" fmla="*/ 19 w 571"/>
                    <a:gd name="T17" fmla="*/ 91 h 510"/>
                    <a:gd name="T18" fmla="*/ 10 w 571"/>
                    <a:gd name="T19" fmla="*/ 86 h 510"/>
                    <a:gd name="T20" fmla="*/ 7 w 571"/>
                    <a:gd name="T21" fmla="*/ 85 h 510"/>
                    <a:gd name="T22" fmla="*/ 2 w 571"/>
                    <a:gd name="T23" fmla="*/ 87 h 510"/>
                    <a:gd name="T24" fmla="*/ 0 w 571"/>
                    <a:gd name="T25" fmla="*/ 90 h 510"/>
                    <a:gd name="T26" fmla="*/ 0 w 571"/>
                    <a:gd name="T27" fmla="*/ 94 h 510"/>
                    <a:gd name="T28" fmla="*/ 1 w 571"/>
                    <a:gd name="T29" fmla="*/ 97 h 510"/>
                    <a:gd name="T30" fmla="*/ 3 w 571"/>
                    <a:gd name="T31" fmla="*/ 102 h 510"/>
                    <a:gd name="T32" fmla="*/ 15 w 571"/>
                    <a:gd name="T33" fmla="*/ 110 h 510"/>
                    <a:gd name="T34" fmla="*/ 32 w 571"/>
                    <a:gd name="T35" fmla="*/ 116 h 510"/>
                    <a:gd name="T36" fmla="*/ 39 w 571"/>
                    <a:gd name="T37" fmla="*/ 119 h 510"/>
                    <a:gd name="T38" fmla="*/ 47 w 571"/>
                    <a:gd name="T39" fmla="*/ 120 h 510"/>
                    <a:gd name="T40" fmla="*/ 54 w 571"/>
                    <a:gd name="T41" fmla="*/ 120 h 510"/>
                    <a:gd name="T42" fmla="*/ 62 w 571"/>
                    <a:gd name="T43" fmla="*/ 123 h 510"/>
                    <a:gd name="T44" fmla="*/ 71 w 571"/>
                    <a:gd name="T45" fmla="*/ 126 h 510"/>
                    <a:gd name="T46" fmla="*/ 91 w 571"/>
                    <a:gd name="T47" fmla="*/ 129 h 510"/>
                    <a:gd name="T48" fmla="*/ 115 w 571"/>
                    <a:gd name="T49" fmla="*/ 123 h 510"/>
                    <a:gd name="T50" fmla="*/ 131 w 571"/>
                    <a:gd name="T51" fmla="*/ 123 h 510"/>
                    <a:gd name="T52" fmla="*/ 135 w 571"/>
                    <a:gd name="T53" fmla="*/ 122 h 510"/>
                    <a:gd name="T54" fmla="*/ 139 w 571"/>
                    <a:gd name="T55" fmla="*/ 118 h 510"/>
                    <a:gd name="T56" fmla="*/ 141 w 571"/>
                    <a:gd name="T57" fmla="*/ 113 h 510"/>
                    <a:gd name="T58" fmla="*/ 142 w 571"/>
                    <a:gd name="T59" fmla="*/ 92 h 510"/>
                    <a:gd name="T60" fmla="*/ 142 w 571"/>
                    <a:gd name="T61" fmla="*/ 75 h 510"/>
                    <a:gd name="T62" fmla="*/ 141 w 571"/>
                    <a:gd name="T63" fmla="*/ 66 h 510"/>
                    <a:gd name="T64" fmla="*/ 141 w 571"/>
                    <a:gd name="T65" fmla="*/ 60 h 510"/>
                    <a:gd name="T66" fmla="*/ 139 w 571"/>
                    <a:gd name="T67" fmla="*/ 54 h 510"/>
                    <a:gd name="T68" fmla="*/ 138 w 571"/>
                    <a:gd name="T69" fmla="*/ 48 h 510"/>
                    <a:gd name="T70" fmla="*/ 130 w 571"/>
                    <a:gd name="T71" fmla="*/ 25 h 510"/>
                    <a:gd name="T72" fmla="*/ 122 w 571"/>
                    <a:gd name="T73" fmla="*/ 0 h 510"/>
                    <a:gd name="T74" fmla="*/ 22 w 571"/>
                    <a:gd name="T75" fmla="*/ 16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4" name="Arc 69">
                  <a:extLst>
                    <a:ext uri="{FF2B5EF4-FFF2-40B4-BE49-F238E27FC236}">
                      <a16:creationId xmlns:a16="http://schemas.microsoft.com/office/drawing/2014/main" id="{627F738A-3F9D-4D44-AAB7-2BA0EEDBDA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0 h 21468"/>
                    <a:gd name="T2" fmla="*/ 0 w 21584"/>
                    <a:gd name="T3" fmla="*/ 0 h 21468"/>
                    <a:gd name="T4" fmla="*/ 0 w 21584"/>
                    <a:gd name="T5" fmla="*/ 0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lnTo>
                        <a:pt x="0" y="20627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41" name="Rectangle 70">
                <a:extLst>
                  <a:ext uri="{FF2B5EF4-FFF2-40B4-BE49-F238E27FC236}">
                    <a16:creationId xmlns:a16="http://schemas.microsoft.com/office/drawing/2014/main" id="{F44C3D49-5AA4-47BE-AA89-49EC03B2A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142" name="Freeform 71">
                <a:extLst>
                  <a:ext uri="{FF2B5EF4-FFF2-40B4-BE49-F238E27FC236}">
                    <a16:creationId xmlns:a16="http://schemas.microsoft.com/office/drawing/2014/main" id="{67F6DA5A-B168-4C15-B730-2C4CFA1DE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7 w 566"/>
                  <a:gd name="T1" fmla="*/ 121 h 1408"/>
                  <a:gd name="T2" fmla="*/ 4 w 566"/>
                  <a:gd name="T3" fmla="*/ 226 h 1408"/>
                  <a:gd name="T4" fmla="*/ 0 w 566"/>
                  <a:gd name="T5" fmla="*/ 352 h 1408"/>
                  <a:gd name="T6" fmla="*/ 136 w 566"/>
                  <a:gd name="T7" fmla="*/ 351 h 1408"/>
                  <a:gd name="T8" fmla="*/ 137 w 566"/>
                  <a:gd name="T9" fmla="*/ 219 h 1408"/>
                  <a:gd name="T10" fmla="*/ 137 w 566"/>
                  <a:gd name="T11" fmla="*/ 150 h 1408"/>
                  <a:gd name="T12" fmla="*/ 142 w 566"/>
                  <a:gd name="T13" fmla="*/ 79 h 1408"/>
                  <a:gd name="T14" fmla="*/ 140 w 566"/>
                  <a:gd name="T15" fmla="*/ 62 h 1408"/>
                  <a:gd name="T16" fmla="*/ 139 w 566"/>
                  <a:gd name="T17" fmla="*/ 50 h 1408"/>
                  <a:gd name="T18" fmla="*/ 137 w 566"/>
                  <a:gd name="T19" fmla="*/ 38 h 1408"/>
                  <a:gd name="T20" fmla="*/ 134 w 566"/>
                  <a:gd name="T21" fmla="*/ 30 h 1408"/>
                  <a:gd name="T22" fmla="*/ 129 w 566"/>
                  <a:gd name="T23" fmla="*/ 22 h 1408"/>
                  <a:gd name="T24" fmla="*/ 124 w 566"/>
                  <a:gd name="T25" fmla="*/ 16 h 1408"/>
                  <a:gd name="T26" fmla="*/ 116 w 566"/>
                  <a:gd name="T27" fmla="*/ 10 h 1408"/>
                  <a:gd name="T28" fmla="*/ 106 w 566"/>
                  <a:gd name="T29" fmla="*/ 5 h 1408"/>
                  <a:gd name="T30" fmla="*/ 95 w 566"/>
                  <a:gd name="T31" fmla="*/ 2 h 1408"/>
                  <a:gd name="T32" fmla="*/ 83 w 566"/>
                  <a:gd name="T33" fmla="*/ 1 h 1408"/>
                  <a:gd name="T34" fmla="*/ 73 w 566"/>
                  <a:gd name="T35" fmla="*/ 0 h 1408"/>
                  <a:gd name="T36" fmla="*/ 61 w 566"/>
                  <a:gd name="T37" fmla="*/ 3 h 1408"/>
                  <a:gd name="T38" fmla="*/ 49 w 566"/>
                  <a:gd name="T39" fmla="*/ 6 h 1408"/>
                  <a:gd name="T40" fmla="*/ 42 w 566"/>
                  <a:gd name="T41" fmla="*/ 11 h 1408"/>
                  <a:gd name="T42" fmla="*/ 34 w 566"/>
                  <a:gd name="T43" fmla="*/ 17 h 1408"/>
                  <a:gd name="T44" fmla="*/ 28 w 566"/>
                  <a:gd name="T45" fmla="*/ 24 h 1408"/>
                  <a:gd name="T46" fmla="*/ 22 w 566"/>
                  <a:gd name="T47" fmla="*/ 35 h 1408"/>
                  <a:gd name="T48" fmla="*/ 17 w 566"/>
                  <a:gd name="T49" fmla="*/ 47 h 1408"/>
                  <a:gd name="T50" fmla="*/ 12 w 566"/>
                  <a:gd name="T51" fmla="*/ 67 h 1408"/>
                  <a:gd name="T52" fmla="*/ 7 w 566"/>
                  <a:gd name="T53" fmla="*/ 121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05" name="Group 72">
              <a:extLst>
                <a:ext uri="{FF2B5EF4-FFF2-40B4-BE49-F238E27FC236}">
                  <a16:creationId xmlns:a16="http://schemas.microsoft.com/office/drawing/2014/main" id="{BF60B8F9-A981-4E58-BFFF-0B300BADBA3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3138" name="Freeform 73">
                <a:extLst>
                  <a:ext uri="{FF2B5EF4-FFF2-40B4-BE49-F238E27FC236}">
                    <a16:creationId xmlns:a16="http://schemas.microsoft.com/office/drawing/2014/main" id="{730092A4-E022-442A-A8A0-B6FAE83E0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11 h 229"/>
                  <a:gd name="T2" fmla="*/ 0 w 913"/>
                  <a:gd name="T3" fmla="*/ 45 h 229"/>
                  <a:gd name="T4" fmla="*/ 61 w 913"/>
                  <a:gd name="T5" fmla="*/ 45 h 229"/>
                  <a:gd name="T6" fmla="*/ 63 w 913"/>
                  <a:gd name="T7" fmla="*/ 38 h 229"/>
                  <a:gd name="T8" fmla="*/ 75 w 913"/>
                  <a:gd name="T9" fmla="*/ 45 h 229"/>
                  <a:gd name="T10" fmla="*/ 97 w 913"/>
                  <a:gd name="T11" fmla="*/ 51 h 229"/>
                  <a:gd name="T12" fmla="*/ 125 w 913"/>
                  <a:gd name="T13" fmla="*/ 56 h 229"/>
                  <a:gd name="T14" fmla="*/ 149 w 913"/>
                  <a:gd name="T15" fmla="*/ 58 h 229"/>
                  <a:gd name="T16" fmla="*/ 171 w 913"/>
                  <a:gd name="T17" fmla="*/ 56 h 229"/>
                  <a:gd name="T18" fmla="*/ 204 w 913"/>
                  <a:gd name="T19" fmla="*/ 54 h 229"/>
                  <a:gd name="T20" fmla="*/ 215 w 913"/>
                  <a:gd name="T21" fmla="*/ 52 h 229"/>
                  <a:gd name="T22" fmla="*/ 228 w 913"/>
                  <a:gd name="T23" fmla="*/ 49 h 229"/>
                  <a:gd name="T24" fmla="*/ 228 w 913"/>
                  <a:gd name="T25" fmla="*/ 40 h 229"/>
                  <a:gd name="T26" fmla="*/ 227 w 913"/>
                  <a:gd name="T27" fmla="*/ 36 h 229"/>
                  <a:gd name="T28" fmla="*/ 223 w 913"/>
                  <a:gd name="T29" fmla="*/ 30 h 229"/>
                  <a:gd name="T30" fmla="*/ 218 w 913"/>
                  <a:gd name="T31" fmla="*/ 27 h 229"/>
                  <a:gd name="T32" fmla="*/ 211 w 913"/>
                  <a:gd name="T33" fmla="*/ 23 h 229"/>
                  <a:gd name="T34" fmla="*/ 200 w 913"/>
                  <a:gd name="T35" fmla="*/ 18 h 229"/>
                  <a:gd name="T36" fmla="*/ 188 w 913"/>
                  <a:gd name="T37" fmla="*/ 14 h 229"/>
                  <a:gd name="T38" fmla="*/ 176 w 913"/>
                  <a:gd name="T39" fmla="*/ 10 h 229"/>
                  <a:gd name="T40" fmla="*/ 162 w 913"/>
                  <a:gd name="T41" fmla="*/ 7 h 229"/>
                  <a:gd name="T42" fmla="*/ 117 w 913"/>
                  <a:gd name="T43" fmla="*/ 0 h 229"/>
                  <a:gd name="T44" fmla="*/ 0 w 913"/>
                  <a:gd name="T45" fmla="*/ 11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9" name="Freeform 74">
                <a:extLst>
                  <a:ext uri="{FF2B5EF4-FFF2-40B4-BE49-F238E27FC236}">
                    <a16:creationId xmlns:a16="http://schemas.microsoft.com/office/drawing/2014/main" id="{FE256282-7159-4BC7-B765-D387EE309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11 h 222"/>
                  <a:gd name="T2" fmla="*/ 0 w 913"/>
                  <a:gd name="T3" fmla="*/ 45 h 222"/>
                  <a:gd name="T4" fmla="*/ 60 w 913"/>
                  <a:gd name="T5" fmla="*/ 45 h 222"/>
                  <a:gd name="T6" fmla="*/ 62 w 913"/>
                  <a:gd name="T7" fmla="*/ 38 h 222"/>
                  <a:gd name="T8" fmla="*/ 74 w 913"/>
                  <a:gd name="T9" fmla="*/ 45 h 222"/>
                  <a:gd name="T10" fmla="*/ 101 w 913"/>
                  <a:gd name="T11" fmla="*/ 49 h 222"/>
                  <a:gd name="T12" fmla="*/ 134 w 913"/>
                  <a:gd name="T13" fmla="*/ 53 h 222"/>
                  <a:gd name="T14" fmla="*/ 169 w 913"/>
                  <a:gd name="T15" fmla="*/ 56 h 222"/>
                  <a:gd name="T16" fmla="*/ 200 w 913"/>
                  <a:gd name="T17" fmla="*/ 56 h 222"/>
                  <a:gd name="T18" fmla="*/ 216 w 913"/>
                  <a:gd name="T19" fmla="*/ 52 h 222"/>
                  <a:gd name="T20" fmla="*/ 228 w 913"/>
                  <a:gd name="T21" fmla="*/ 49 h 222"/>
                  <a:gd name="T22" fmla="*/ 228 w 913"/>
                  <a:gd name="T23" fmla="*/ 40 h 222"/>
                  <a:gd name="T24" fmla="*/ 227 w 913"/>
                  <a:gd name="T25" fmla="*/ 35 h 222"/>
                  <a:gd name="T26" fmla="*/ 223 w 913"/>
                  <a:gd name="T27" fmla="*/ 31 h 222"/>
                  <a:gd name="T28" fmla="*/ 218 w 913"/>
                  <a:gd name="T29" fmla="*/ 27 h 222"/>
                  <a:gd name="T30" fmla="*/ 211 w 913"/>
                  <a:gd name="T31" fmla="*/ 23 h 222"/>
                  <a:gd name="T32" fmla="*/ 200 w 913"/>
                  <a:gd name="T33" fmla="*/ 18 h 222"/>
                  <a:gd name="T34" fmla="*/ 188 w 913"/>
                  <a:gd name="T35" fmla="*/ 14 h 222"/>
                  <a:gd name="T36" fmla="*/ 176 w 913"/>
                  <a:gd name="T37" fmla="*/ 10 h 222"/>
                  <a:gd name="T38" fmla="*/ 162 w 913"/>
                  <a:gd name="T39" fmla="*/ 7 h 222"/>
                  <a:gd name="T40" fmla="*/ 116 w 913"/>
                  <a:gd name="T41" fmla="*/ 0 h 222"/>
                  <a:gd name="T42" fmla="*/ 0 w 913"/>
                  <a:gd name="T43" fmla="*/ 11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06" name="Freeform 75">
              <a:extLst>
                <a:ext uri="{FF2B5EF4-FFF2-40B4-BE49-F238E27FC236}">
                  <a16:creationId xmlns:a16="http://schemas.microsoft.com/office/drawing/2014/main" id="{324D45C2-116A-4159-B8A9-6D94B457C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100 w 852"/>
                <a:gd name="T1" fmla="*/ 0 h 1411"/>
                <a:gd name="T2" fmla="*/ 138 w 852"/>
                <a:gd name="T3" fmla="*/ 90 h 1411"/>
                <a:gd name="T4" fmla="*/ 141 w 852"/>
                <a:gd name="T5" fmla="*/ 97 h 1411"/>
                <a:gd name="T6" fmla="*/ 144 w 852"/>
                <a:gd name="T7" fmla="*/ 105 h 1411"/>
                <a:gd name="T8" fmla="*/ 145 w 852"/>
                <a:gd name="T9" fmla="*/ 116 h 1411"/>
                <a:gd name="T10" fmla="*/ 144 w 852"/>
                <a:gd name="T11" fmla="*/ 126 h 1411"/>
                <a:gd name="T12" fmla="*/ 131 w 852"/>
                <a:gd name="T13" fmla="*/ 164 h 1411"/>
                <a:gd name="T14" fmla="*/ 126 w 852"/>
                <a:gd name="T15" fmla="*/ 175 h 1411"/>
                <a:gd name="T16" fmla="*/ 123 w 852"/>
                <a:gd name="T17" fmla="*/ 187 h 1411"/>
                <a:gd name="T18" fmla="*/ 129 w 852"/>
                <a:gd name="T19" fmla="*/ 194 h 1411"/>
                <a:gd name="T20" fmla="*/ 130 w 852"/>
                <a:gd name="T21" fmla="*/ 199 h 1411"/>
                <a:gd name="T22" fmla="*/ 124 w 852"/>
                <a:gd name="T23" fmla="*/ 204 h 1411"/>
                <a:gd name="T24" fmla="*/ 118 w 852"/>
                <a:gd name="T25" fmla="*/ 211 h 1411"/>
                <a:gd name="T26" fmla="*/ 124 w 852"/>
                <a:gd name="T27" fmla="*/ 217 h 1411"/>
                <a:gd name="T28" fmla="*/ 131 w 852"/>
                <a:gd name="T29" fmla="*/ 229 h 1411"/>
                <a:gd name="T30" fmla="*/ 27 w 852"/>
                <a:gd name="T31" fmla="*/ 227 h 1411"/>
                <a:gd name="T32" fmla="*/ 22 w 852"/>
                <a:gd name="T33" fmla="*/ 202 h 1411"/>
                <a:gd name="T34" fmla="*/ 26 w 852"/>
                <a:gd name="T35" fmla="*/ 182 h 1411"/>
                <a:gd name="T36" fmla="*/ 35 w 852"/>
                <a:gd name="T37" fmla="*/ 162 h 1411"/>
                <a:gd name="T38" fmla="*/ 41 w 852"/>
                <a:gd name="T39" fmla="*/ 151 h 1411"/>
                <a:gd name="T40" fmla="*/ 66 w 852"/>
                <a:gd name="T41" fmla="*/ 120 h 1411"/>
                <a:gd name="T42" fmla="*/ 59 w 852"/>
                <a:gd name="T43" fmla="*/ 104 h 1411"/>
                <a:gd name="T44" fmla="*/ 0 w 852"/>
                <a:gd name="T45" fmla="*/ 2 h 1411"/>
                <a:gd name="T46" fmla="*/ 100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76">
              <a:extLst>
                <a:ext uri="{FF2B5EF4-FFF2-40B4-BE49-F238E27FC236}">
                  <a16:creationId xmlns:a16="http://schemas.microsoft.com/office/drawing/2014/main" id="{7DF5764F-E192-420B-A3DE-9924E81D0C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9 h 1565"/>
                <a:gd name="T2" fmla="*/ 13 w 982"/>
                <a:gd name="T3" fmla="*/ 52 h 1565"/>
                <a:gd name="T4" fmla="*/ 17 w 982"/>
                <a:gd name="T5" fmla="*/ 63 h 1565"/>
                <a:gd name="T6" fmla="*/ 21 w 982"/>
                <a:gd name="T7" fmla="*/ 72 h 1565"/>
                <a:gd name="T8" fmla="*/ 25 w 982"/>
                <a:gd name="T9" fmla="*/ 80 h 1565"/>
                <a:gd name="T10" fmla="*/ 31 w 982"/>
                <a:gd name="T11" fmla="*/ 90 h 1565"/>
                <a:gd name="T12" fmla="*/ 36 w 982"/>
                <a:gd name="T13" fmla="*/ 97 h 1565"/>
                <a:gd name="T14" fmla="*/ 41 w 982"/>
                <a:gd name="T15" fmla="*/ 103 h 1565"/>
                <a:gd name="T16" fmla="*/ 50 w 982"/>
                <a:gd name="T17" fmla="*/ 112 h 1565"/>
                <a:gd name="T18" fmla="*/ 59 w 982"/>
                <a:gd name="T19" fmla="*/ 122 h 1565"/>
                <a:gd name="T20" fmla="*/ 67 w 982"/>
                <a:gd name="T21" fmla="*/ 126 h 1565"/>
                <a:gd name="T22" fmla="*/ 57 w 982"/>
                <a:gd name="T23" fmla="*/ 132 h 1565"/>
                <a:gd name="T24" fmla="*/ 64 w 982"/>
                <a:gd name="T25" fmla="*/ 144 h 1565"/>
                <a:gd name="T26" fmla="*/ 50 w 982"/>
                <a:gd name="T27" fmla="*/ 163 h 1565"/>
                <a:gd name="T28" fmla="*/ 38 w 982"/>
                <a:gd name="T29" fmla="*/ 173 h 1565"/>
                <a:gd name="T30" fmla="*/ 34 w 982"/>
                <a:gd name="T31" fmla="*/ 178 h 1565"/>
                <a:gd name="T32" fmla="*/ 30 w 982"/>
                <a:gd name="T33" fmla="*/ 184 h 1565"/>
                <a:gd name="T34" fmla="*/ 26 w 982"/>
                <a:gd name="T35" fmla="*/ 190 h 1565"/>
                <a:gd name="T36" fmla="*/ 24 w 982"/>
                <a:gd name="T37" fmla="*/ 195 h 1565"/>
                <a:gd name="T38" fmla="*/ 21 w 982"/>
                <a:gd name="T39" fmla="*/ 200 h 1565"/>
                <a:gd name="T40" fmla="*/ 19 w 982"/>
                <a:gd name="T41" fmla="*/ 206 h 1565"/>
                <a:gd name="T42" fmla="*/ 17 w 982"/>
                <a:gd name="T43" fmla="*/ 214 h 1565"/>
                <a:gd name="T44" fmla="*/ 17 w 982"/>
                <a:gd name="T45" fmla="*/ 224 h 1565"/>
                <a:gd name="T46" fmla="*/ 17 w 982"/>
                <a:gd name="T47" fmla="*/ 235 h 1565"/>
                <a:gd name="T48" fmla="*/ 17 w 982"/>
                <a:gd name="T49" fmla="*/ 253 h 1565"/>
                <a:gd name="T50" fmla="*/ 128 w 982"/>
                <a:gd name="T51" fmla="*/ 248 h 1565"/>
                <a:gd name="T52" fmla="*/ 122 w 982"/>
                <a:gd name="T53" fmla="*/ 242 h 1565"/>
                <a:gd name="T54" fmla="*/ 121 w 982"/>
                <a:gd name="T55" fmla="*/ 236 h 1565"/>
                <a:gd name="T56" fmla="*/ 120 w 982"/>
                <a:gd name="T57" fmla="*/ 233 h 1565"/>
                <a:gd name="T58" fmla="*/ 124 w 982"/>
                <a:gd name="T59" fmla="*/ 218 h 1565"/>
                <a:gd name="T60" fmla="*/ 113 w 982"/>
                <a:gd name="T61" fmla="*/ 217 h 1565"/>
                <a:gd name="T62" fmla="*/ 126 w 982"/>
                <a:gd name="T63" fmla="*/ 207 h 1565"/>
                <a:gd name="T64" fmla="*/ 163 w 982"/>
                <a:gd name="T65" fmla="*/ 156 h 1565"/>
                <a:gd name="T66" fmla="*/ 165 w 982"/>
                <a:gd name="T67" fmla="*/ 151 h 1565"/>
                <a:gd name="T68" fmla="*/ 167 w 982"/>
                <a:gd name="T69" fmla="*/ 145 h 1565"/>
                <a:gd name="T70" fmla="*/ 168 w 982"/>
                <a:gd name="T71" fmla="*/ 140 h 1565"/>
                <a:gd name="T72" fmla="*/ 168 w 982"/>
                <a:gd name="T73" fmla="*/ 133 h 1565"/>
                <a:gd name="T74" fmla="*/ 167 w 982"/>
                <a:gd name="T75" fmla="*/ 128 h 1565"/>
                <a:gd name="T76" fmla="*/ 165 w 982"/>
                <a:gd name="T77" fmla="*/ 122 h 1565"/>
                <a:gd name="T78" fmla="*/ 161 w 982"/>
                <a:gd name="T79" fmla="*/ 114 h 1565"/>
                <a:gd name="T80" fmla="*/ 143 w 982"/>
                <a:gd name="T81" fmla="*/ 76 h 1565"/>
                <a:gd name="T82" fmla="*/ 108 w 982"/>
                <a:gd name="T83" fmla="*/ 0 h 1565"/>
                <a:gd name="T84" fmla="*/ 0 w 982"/>
                <a:gd name="T85" fmla="*/ 9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77">
              <a:extLst>
                <a:ext uri="{FF2B5EF4-FFF2-40B4-BE49-F238E27FC236}">
                  <a16:creationId xmlns:a16="http://schemas.microsoft.com/office/drawing/2014/main" id="{92FD190D-CAE0-45EB-B98B-A0DA2E56A7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43 w 357"/>
                <a:gd name="T1" fmla="*/ 13 h 1222"/>
                <a:gd name="T2" fmla="*/ 47 w 357"/>
                <a:gd name="T3" fmla="*/ 18 h 1222"/>
                <a:gd name="T4" fmla="*/ 51 w 357"/>
                <a:gd name="T5" fmla="*/ 25 h 1222"/>
                <a:gd name="T6" fmla="*/ 54 w 357"/>
                <a:gd name="T7" fmla="*/ 32 h 1222"/>
                <a:gd name="T8" fmla="*/ 57 w 357"/>
                <a:gd name="T9" fmla="*/ 40 h 1222"/>
                <a:gd name="T10" fmla="*/ 59 w 357"/>
                <a:gd name="T11" fmla="*/ 48 h 1222"/>
                <a:gd name="T12" fmla="*/ 60 w 357"/>
                <a:gd name="T13" fmla="*/ 57 h 1222"/>
                <a:gd name="T14" fmla="*/ 61 w 357"/>
                <a:gd name="T15" fmla="*/ 65 h 1222"/>
                <a:gd name="T16" fmla="*/ 60 w 357"/>
                <a:gd name="T17" fmla="*/ 80 h 1222"/>
                <a:gd name="T18" fmla="*/ 59 w 357"/>
                <a:gd name="T19" fmla="*/ 90 h 1222"/>
                <a:gd name="T20" fmla="*/ 56 w 357"/>
                <a:gd name="T21" fmla="*/ 103 h 1222"/>
                <a:gd name="T22" fmla="*/ 54 w 357"/>
                <a:gd name="T23" fmla="*/ 111 h 1222"/>
                <a:gd name="T24" fmla="*/ 52 w 357"/>
                <a:gd name="T25" fmla="*/ 122 h 1222"/>
                <a:gd name="T26" fmla="*/ 49 w 357"/>
                <a:gd name="T27" fmla="*/ 132 h 1222"/>
                <a:gd name="T28" fmla="*/ 46 w 357"/>
                <a:gd name="T29" fmla="*/ 140 h 1222"/>
                <a:gd name="T30" fmla="*/ 43 w 357"/>
                <a:gd name="T31" fmla="*/ 147 h 1222"/>
                <a:gd name="T32" fmla="*/ 40 w 357"/>
                <a:gd name="T33" fmla="*/ 155 h 1222"/>
                <a:gd name="T34" fmla="*/ 35 w 357"/>
                <a:gd name="T35" fmla="*/ 161 h 1222"/>
                <a:gd name="T36" fmla="*/ 31 w 357"/>
                <a:gd name="T37" fmla="*/ 169 h 1222"/>
                <a:gd name="T38" fmla="*/ 27 w 357"/>
                <a:gd name="T39" fmla="*/ 174 h 1222"/>
                <a:gd name="T40" fmla="*/ 22 w 357"/>
                <a:gd name="T41" fmla="*/ 180 h 1222"/>
                <a:gd name="T42" fmla="*/ 16 w 357"/>
                <a:gd name="T43" fmla="*/ 186 h 1222"/>
                <a:gd name="T44" fmla="*/ 11 w 357"/>
                <a:gd name="T45" fmla="*/ 190 h 1222"/>
                <a:gd name="T46" fmla="*/ 0 w 357"/>
                <a:gd name="T47" fmla="*/ 198 h 1222"/>
                <a:gd name="T48" fmla="*/ 0 w 357"/>
                <a:gd name="T49" fmla="*/ 0 h 1222"/>
                <a:gd name="T50" fmla="*/ 35 w 357"/>
                <a:gd name="T51" fmla="*/ 2 h 1222"/>
                <a:gd name="T52" fmla="*/ 43 w 357"/>
                <a:gd name="T53" fmla="*/ 13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09" name="Group 78">
              <a:extLst>
                <a:ext uri="{FF2B5EF4-FFF2-40B4-BE49-F238E27FC236}">
                  <a16:creationId xmlns:a16="http://schemas.microsoft.com/office/drawing/2014/main" id="{40CF038D-59A2-43B6-A46F-9590B351C80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3136" name="Freeform 79">
                <a:extLst>
                  <a:ext uri="{FF2B5EF4-FFF2-40B4-BE49-F238E27FC236}">
                    <a16:creationId xmlns:a16="http://schemas.microsoft.com/office/drawing/2014/main" id="{1130296C-741E-4BEE-82A3-AD6558658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9 w 163"/>
                  <a:gd name="T3" fmla="*/ 5 h 1188"/>
                  <a:gd name="T4" fmla="*/ 16 w 163"/>
                  <a:gd name="T5" fmla="*/ 15 h 1188"/>
                  <a:gd name="T6" fmla="*/ 20 w 163"/>
                  <a:gd name="T7" fmla="*/ 21 h 1188"/>
                  <a:gd name="T8" fmla="*/ 23 w 163"/>
                  <a:gd name="T9" fmla="*/ 26 h 1188"/>
                  <a:gd name="T10" fmla="*/ 27 w 163"/>
                  <a:gd name="T11" fmla="*/ 33 h 1188"/>
                  <a:gd name="T12" fmla="*/ 30 w 163"/>
                  <a:gd name="T13" fmla="*/ 43 h 1188"/>
                  <a:gd name="T14" fmla="*/ 34 w 163"/>
                  <a:gd name="T15" fmla="*/ 54 h 1188"/>
                  <a:gd name="T16" fmla="*/ 37 w 163"/>
                  <a:gd name="T17" fmla="*/ 68 h 1188"/>
                  <a:gd name="T18" fmla="*/ 39 w 163"/>
                  <a:gd name="T19" fmla="*/ 79 h 1188"/>
                  <a:gd name="T20" fmla="*/ 40 w 163"/>
                  <a:gd name="T21" fmla="*/ 93 h 1188"/>
                  <a:gd name="T22" fmla="*/ 40 w 163"/>
                  <a:gd name="T23" fmla="*/ 110 h 1188"/>
                  <a:gd name="T24" fmla="*/ 38 w 163"/>
                  <a:gd name="T25" fmla="*/ 135 h 1188"/>
                  <a:gd name="T26" fmla="*/ 35 w 163"/>
                  <a:gd name="T27" fmla="*/ 158 h 1188"/>
                  <a:gd name="T28" fmla="*/ 23 w 163"/>
                  <a:gd name="T29" fmla="*/ 267 h 1188"/>
                  <a:gd name="T30" fmla="*/ 11 w 163"/>
                  <a:gd name="T31" fmla="*/ 297 h 1188"/>
                  <a:gd name="T32" fmla="*/ 3 w 163"/>
                  <a:gd name="T33" fmla="*/ 256 h 1188"/>
                  <a:gd name="T34" fmla="*/ 8 w 163"/>
                  <a:gd name="T35" fmla="*/ 213 h 1188"/>
                  <a:gd name="T36" fmla="*/ 12 w 163"/>
                  <a:gd name="T37" fmla="*/ 184 h 1188"/>
                  <a:gd name="T38" fmla="*/ 14 w 163"/>
                  <a:gd name="T39" fmla="*/ 162 h 1188"/>
                  <a:gd name="T40" fmla="*/ 16 w 163"/>
                  <a:gd name="T41" fmla="*/ 139 h 1188"/>
                  <a:gd name="T42" fmla="*/ 17 w 163"/>
                  <a:gd name="T43" fmla="*/ 115 h 1188"/>
                  <a:gd name="T44" fmla="*/ 18 w 163"/>
                  <a:gd name="T45" fmla="*/ 102 h 1188"/>
                  <a:gd name="T46" fmla="*/ 17 w 163"/>
                  <a:gd name="T47" fmla="*/ 90 h 1188"/>
                  <a:gd name="T48" fmla="*/ 16 w 163"/>
                  <a:gd name="T49" fmla="*/ 78 h 1188"/>
                  <a:gd name="T50" fmla="*/ 13 w 163"/>
                  <a:gd name="T51" fmla="*/ 54 h 1188"/>
                  <a:gd name="T52" fmla="*/ 12 w 163"/>
                  <a:gd name="T53" fmla="*/ 46 h 1188"/>
                  <a:gd name="T54" fmla="*/ 10 w 163"/>
                  <a:gd name="T55" fmla="*/ 36 h 1188"/>
                  <a:gd name="T56" fmla="*/ 8 w 163"/>
                  <a:gd name="T57" fmla="*/ 27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7" name="Arc 80">
                <a:extLst>
                  <a:ext uri="{FF2B5EF4-FFF2-40B4-BE49-F238E27FC236}">
                    <a16:creationId xmlns:a16="http://schemas.microsoft.com/office/drawing/2014/main" id="{19DB85D5-C032-4567-8298-6541A6A23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0 w 22307"/>
                  <a:gd name="T3" fmla="*/ 0 h 29828"/>
                  <a:gd name="T4" fmla="*/ 0 w 22307"/>
                  <a:gd name="T5" fmla="*/ 0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lnTo>
                      <a:pt x="-1" y="11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10" name="Freeform 81">
              <a:extLst>
                <a:ext uri="{FF2B5EF4-FFF2-40B4-BE49-F238E27FC236}">
                  <a16:creationId xmlns:a16="http://schemas.microsoft.com/office/drawing/2014/main" id="{B8F501C3-70AE-40F1-A115-9E47D5655E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222 w 1684"/>
                <a:gd name="T1" fmla="*/ 0 h 1839"/>
                <a:gd name="T2" fmla="*/ 209 w 1684"/>
                <a:gd name="T3" fmla="*/ 2 h 1839"/>
                <a:gd name="T4" fmla="*/ 195 w 1684"/>
                <a:gd name="T5" fmla="*/ 7 h 1839"/>
                <a:gd name="T6" fmla="*/ 182 w 1684"/>
                <a:gd name="T7" fmla="*/ 16 h 1839"/>
                <a:gd name="T8" fmla="*/ 168 w 1684"/>
                <a:gd name="T9" fmla="*/ 30 h 1839"/>
                <a:gd name="T10" fmla="*/ 120 w 1684"/>
                <a:gd name="T11" fmla="*/ 83 h 1839"/>
                <a:gd name="T12" fmla="*/ 76 w 1684"/>
                <a:gd name="T13" fmla="*/ 120 h 1839"/>
                <a:gd name="T14" fmla="*/ 25 w 1684"/>
                <a:gd name="T15" fmla="*/ 154 h 1839"/>
                <a:gd name="T16" fmla="*/ 0 w 1684"/>
                <a:gd name="T17" fmla="*/ 186 h 1839"/>
                <a:gd name="T18" fmla="*/ 2 w 1684"/>
                <a:gd name="T19" fmla="*/ 214 h 1839"/>
                <a:gd name="T20" fmla="*/ 6 w 1684"/>
                <a:gd name="T21" fmla="*/ 235 h 1839"/>
                <a:gd name="T22" fmla="*/ 13 w 1684"/>
                <a:gd name="T23" fmla="*/ 251 h 1839"/>
                <a:gd name="T24" fmla="*/ 24 w 1684"/>
                <a:gd name="T25" fmla="*/ 268 h 1839"/>
                <a:gd name="T26" fmla="*/ 40 w 1684"/>
                <a:gd name="T27" fmla="*/ 279 h 1839"/>
                <a:gd name="T28" fmla="*/ 61 w 1684"/>
                <a:gd name="T29" fmla="*/ 289 h 1839"/>
                <a:gd name="T30" fmla="*/ 86 w 1684"/>
                <a:gd name="T31" fmla="*/ 295 h 1839"/>
                <a:gd name="T32" fmla="*/ 110 w 1684"/>
                <a:gd name="T33" fmla="*/ 298 h 1839"/>
                <a:gd name="T34" fmla="*/ 133 w 1684"/>
                <a:gd name="T35" fmla="*/ 296 h 1839"/>
                <a:gd name="T36" fmla="*/ 153 w 1684"/>
                <a:gd name="T37" fmla="*/ 291 h 1839"/>
                <a:gd name="T38" fmla="*/ 194 w 1684"/>
                <a:gd name="T39" fmla="*/ 275 h 1839"/>
                <a:gd name="T40" fmla="*/ 243 w 1684"/>
                <a:gd name="T41" fmla="*/ 248 h 1839"/>
                <a:gd name="T42" fmla="*/ 258 w 1684"/>
                <a:gd name="T43" fmla="*/ 231 h 1839"/>
                <a:gd name="T44" fmla="*/ 273 w 1684"/>
                <a:gd name="T45" fmla="*/ 206 h 1839"/>
                <a:gd name="T46" fmla="*/ 282 w 1684"/>
                <a:gd name="T47" fmla="*/ 184 h 1839"/>
                <a:gd name="T48" fmla="*/ 286 w 1684"/>
                <a:gd name="T49" fmla="*/ 161 h 1839"/>
                <a:gd name="T50" fmla="*/ 286 w 1684"/>
                <a:gd name="T51" fmla="*/ 139 h 1839"/>
                <a:gd name="T52" fmla="*/ 285 w 1684"/>
                <a:gd name="T53" fmla="*/ 114 h 1839"/>
                <a:gd name="T54" fmla="*/ 283 w 1684"/>
                <a:gd name="T55" fmla="*/ 92 h 1839"/>
                <a:gd name="T56" fmla="*/ 280 w 1684"/>
                <a:gd name="T57" fmla="*/ 76 h 1839"/>
                <a:gd name="T58" fmla="*/ 275 w 1684"/>
                <a:gd name="T59" fmla="*/ 63 h 1839"/>
                <a:gd name="T60" fmla="*/ 267 w 1684"/>
                <a:gd name="T61" fmla="*/ 50 h 1839"/>
                <a:gd name="T62" fmla="*/ 258 w 1684"/>
                <a:gd name="T63" fmla="*/ 37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82">
              <a:extLst>
                <a:ext uri="{FF2B5EF4-FFF2-40B4-BE49-F238E27FC236}">
                  <a16:creationId xmlns:a16="http://schemas.microsoft.com/office/drawing/2014/main" id="{62DCB35F-E356-4C44-ACA0-5E2E0FB22F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12 w 360"/>
                <a:gd name="T3" fmla="*/ 29 h 1515"/>
                <a:gd name="T4" fmla="*/ 20 w 360"/>
                <a:gd name="T5" fmla="*/ 53 h 1515"/>
                <a:gd name="T6" fmla="*/ 23 w 360"/>
                <a:gd name="T7" fmla="*/ 69 h 1515"/>
                <a:gd name="T8" fmla="*/ 41 w 360"/>
                <a:gd name="T9" fmla="*/ 66 h 1515"/>
                <a:gd name="T10" fmla="*/ 30 w 360"/>
                <a:gd name="T11" fmla="*/ 92 h 1515"/>
                <a:gd name="T12" fmla="*/ 36 w 360"/>
                <a:gd name="T13" fmla="*/ 96 h 1515"/>
                <a:gd name="T14" fmla="*/ 41 w 360"/>
                <a:gd name="T15" fmla="*/ 103 h 1515"/>
                <a:gd name="T16" fmla="*/ 44 w 360"/>
                <a:gd name="T17" fmla="*/ 112 h 1515"/>
                <a:gd name="T18" fmla="*/ 45 w 360"/>
                <a:gd name="T19" fmla="*/ 127 h 1515"/>
                <a:gd name="T20" fmla="*/ 46 w 360"/>
                <a:gd name="T21" fmla="*/ 146 h 1515"/>
                <a:gd name="T22" fmla="*/ 46 w 360"/>
                <a:gd name="T23" fmla="*/ 154 h 1515"/>
                <a:gd name="T24" fmla="*/ 46 w 360"/>
                <a:gd name="T25" fmla="*/ 164 h 1515"/>
                <a:gd name="T26" fmla="*/ 46 w 360"/>
                <a:gd name="T27" fmla="*/ 173 h 1515"/>
                <a:gd name="T28" fmla="*/ 44 w 360"/>
                <a:gd name="T29" fmla="*/ 187 h 1515"/>
                <a:gd name="T30" fmla="*/ 43 w 360"/>
                <a:gd name="T31" fmla="*/ 195 h 1515"/>
                <a:gd name="T32" fmla="*/ 41 w 360"/>
                <a:gd name="T33" fmla="*/ 202 h 1515"/>
                <a:gd name="T34" fmla="*/ 39 w 360"/>
                <a:gd name="T35" fmla="*/ 208 h 1515"/>
                <a:gd name="T36" fmla="*/ 36 w 360"/>
                <a:gd name="T37" fmla="*/ 215 h 1515"/>
                <a:gd name="T38" fmla="*/ 34 w 360"/>
                <a:gd name="T39" fmla="*/ 220 h 1515"/>
                <a:gd name="T40" fmla="*/ 31 w 360"/>
                <a:gd name="T41" fmla="*/ 226 h 1515"/>
                <a:gd name="T42" fmla="*/ 28 w 360"/>
                <a:gd name="T43" fmla="*/ 232 h 1515"/>
                <a:gd name="T44" fmla="*/ 24 w 360"/>
                <a:gd name="T45" fmla="*/ 236 h 1515"/>
                <a:gd name="T46" fmla="*/ 17 w 360"/>
                <a:gd name="T47" fmla="*/ 245 h 1515"/>
                <a:gd name="T48" fmla="*/ 25 w 360"/>
                <a:gd name="T49" fmla="*/ 239 h 1515"/>
                <a:gd name="T50" fmla="*/ 31 w 360"/>
                <a:gd name="T51" fmla="*/ 232 h 1515"/>
                <a:gd name="T52" fmla="*/ 36 w 360"/>
                <a:gd name="T53" fmla="*/ 226 h 1515"/>
                <a:gd name="T54" fmla="*/ 40 w 360"/>
                <a:gd name="T55" fmla="*/ 220 h 1515"/>
                <a:gd name="T56" fmla="*/ 44 w 360"/>
                <a:gd name="T57" fmla="*/ 214 h 1515"/>
                <a:gd name="T58" fmla="*/ 48 w 360"/>
                <a:gd name="T59" fmla="*/ 206 h 1515"/>
                <a:gd name="T60" fmla="*/ 51 w 360"/>
                <a:gd name="T61" fmla="*/ 198 h 1515"/>
                <a:gd name="T62" fmla="*/ 54 w 360"/>
                <a:gd name="T63" fmla="*/ 191 h 1515"/>
                <a:gd name="T64" fmla="*/ 56 w 360"/>
                <a:gd name="T65" fmla="*/ 183 h 1515"/>
                <a:gd name="T66" fmla="*/ 58 w 360"/>
                <a:gd name="T67" fmla="*/ 175 h 1515"/>
                <a:gd name="T68" fmla="*/ 60 w 360"/>
                <a:gd name="T69" fmla="*/ 164 h 1515"/>
                <a:gd name="T70" fmla="*/ 60 w 360"/>
                <a:gd name="T71" fmla="*/ 152 h 1515"/>
                <a:gd name="T72" fmla="*/ 61 w 360"/>
                <a:gd name="T73" fmla="*/ 138 h 1515"/>
                <a:gd name="T74" fmla="*/ 60 w 360"/>
                <a:gd name="T75" fmla="*/ 126 h 1515"/>
                <a:gd name="T76" fmla="*/ 60 w 360"/>
                <a:gd name="T77" fmla="*/ 119 h 1515"/>
                <a:gd name="T78" fmla="*/ 59 w 360"/>
                <a:gd name="T79" fmla="*/ 105 h 1515"/>
                <a:gd name="T80" fmla="*/ 58 w 360"/>
                <a:gd name="T81" fmla="*/ 97 h 1515"/>
                <a:gd name="T82" fmla="*/ 57 w 360"/>
                <a:gd name="T83" fmla="*/ 89 h 1515"/>
                <a:gd name="T84" fmla="*/ 56 w 360"/>
                <a:gd name="T85" fmla="*/ 83 h 1515"/>
                <a:gd name="T86" fmla="*/ 55 w 360"/>
                <a:gd name="T87" fmla="*/ 76 h 1515"/>
                <a:gd name="T88" fmla="*/ 52 w 360"/>
                <a:gd name="T89" fmla="*/ 68 h 1515"/>
                <a:gd name="T90" fmla="*/ 49 w 360"/>
                <a:gd name="T91" fmla="*/ 61 h 1515"/>
                <a:gd name="T92" fmla="*/ 45 w 360"/>
                <a:gd name="T93" fmla="*/ 55 h 1515"/>
                <a:gd name="T94" fmla="*/ 40 w 360"/>
                <a:gd name="T95" fmla="*/ 49 h 1515"/>
                <a:gd name="T96" fmla="*/ 31 w 360"/>
                <a:gd name="T97" fmla="*/ 38 h 1515"/>
                <a:gd name="T98" fmla="*/ 25 w 360"/>
                <a:gd name="T99" fmla="*/ 29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12" name="Group 83">
              <a:extLst>
                <a:ext uri="{FF2B5EF4-FFF2-40B4-BE49-F238E27FC236}">
                  <a16:creationId xmlns:a16="http://schemas.microsoft.com/office/drawing/2014/main" id="{A97CC1A4-23C4-4FD9-B03D-417BAAB81B81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3121" name="Group 84">
                <a:extLst>
                  <a:ext uri="{FF2B5EF4-FFF2-40B4-BE49-F238E27FC236}">
                    <a16:creationId xmlns:a16="http://schemas.microsoft.com/office/drawing/2014/main" id="{E5BBB49C-31F0-44F6-9F5C-C7B81722DC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3131" name="Group 85">
                  <a:extLst>
                    <a:ext uri="{FF2B5EF4-FFF2-40B4-BE49-F238E27FC236}">
                      <a16:creationId xmlns:a16="http://schemas.microsoft.com/office/drawing/2014/main" id="{B95B73BF-449C-4F96-B7C2-E79D953421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3133" name="Freeform 86">
                    <a:extLst>
                      <a:ext uri="{FF2B5EF4-FFF2-40B4-BE49-F238E27FC236}">
                        <a16:creationId xmlns:a16="http://schemas.microsoft.com/office/drawing/2014/main" id="{698B6B0D-E2CC-4502-8AEF-1845E339B0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172 w 1032"/>
                      <a:gd name="T1" fmla="*/ 7 h 1488"/>
                      <a:gd name="T2" fmla="*/ 143 w 1032"/>
                      <a:gd name="T3" fmla="*/ 3 h 1488"/>
                      <a:gd name="T4" fmla="*/ 105 w 1032"/>
                      <a:gd name="T5" fmla="*/ 0 h 1488"/>
                      <a:gd name="T6" fmla="*/ 71 w 1032"/>
                      <a:gd name="T7" fmla="*/ 7 h 1488"/>
                      <a:gd name="T8" fmla="*/ 29 w 1032"/>
                      <a:gd name="T9" fmla="*/ 22 h 1488"/>
                      <a:gd name="T10" fmla="*/ 22 w 1032"/>
                      <a:gd name="T11" fmla="*/ 40 h 1488"/>
                      <a:gd name="T12" fmla="*/ 25 w 1032"/>
                      <a:gd name="T13" fmla="*/ 55 h 1488"/>
                      <a:gd name="T14" fmla="*/ 20 w 1032"/>
                      <a:gd name="T15" fmla="*/ 70 h 1488"/>
                      <a:gd name="T16" fmla="*/ 14 w 1032"/>
                      <a:gd name="T17" fmla="*/ 96 h 1488"/>
                      <a:gd name="T18" fmla="*/ 6 w 1032"/>
                      <a:gd name="T19" fmla="*/ 107 h 1488"/>
                      <a:gd name="T20" fmla="*/ 13 w 1032"/>
                      <a:gd name="T21" fmla="*/ 115 h 1488"/>
                      <a:gd name="T22" fmla="*/ 19 w 1032"/>
                      <a:gd name="T23" fmla="*/ 128 h 1488"/>
                      <a:gd name="T24" fmla="*/ 9 w 1032"/>
                      <a:gd name="T25" fmla="*/ 138 h 1488"/>
                      <a:gd name="T26" fmla="*/ 4 w 1032"/>
                      <a:gd name="T27" fmla="*/ 149 h 1488"/>
                      <a:gd name="T28" fmla="*/ 4 w 1032"/>
                      <a:gd name="T29" fmla="*/ 162 h 1488"/>
                      <a:gd name="T30" fmla="*/ 9 w 1032"/>
                      <a:gd name="T31" fmla="*/ 175 h 1488"/>
                      <a:gd name="T32" fmla="*/ 21 w 1032"/>
                      <a:gd name="T33" fmla="*/ 186 h 1488"/>
                      <a:gd name="T34" fmla="*/ 32 w 1032"/>
                      <a:gd name="T35" fmla="*/ 194 h 1488"/>
                      <a:gd name="T36" fmla="*/ 51 w 1032"/>
                      <a:gd name="T37" fmla="*/ 218 h 1488"/>
                      <a:gd name="T38" fmla="*/ 50 w 1032"/>
                      <a:gd name="T39" fmla="*/ 248 h 1488"/>
                      <a:gd name="T40" fmla="*/ 32 w 1032"/>
                      <a:gd name="T41" fmla="*/ 286 h 1488"/>
                      <a:gd name="T42" fmla="*/ 129 w 1032"/>
                      <a:gd name="T43" fmla="*/ 342 h 1488"/>
                      <a:gd name="T44" fmla="*/ 151 w 1032"/>
                      <a:gd name="T45" fmla="*/ 323 h 1488"/>
                      <a:gd name="T46" fmla="*/ 178 w 1032"/>
                      <a:gd name="T47" fmla="*/ 313 h 1488"/>
                      <a:gd name="T48" fmla="*/ 203 w 1032"/>
                      <a:gd name="T49" fmla="*/ 301 h 1488"/>
                      <a:gd name="T50" fmla="*/ 215 w 1032"/>
                      <a:gd name="T51" fmla="*/ 287 h 1488"/>
                      <a:gd name="T52" fmla="*/ 222 w 1032"/>
                      <a:gd name="T53" fmla="*/ 268 h 1488"/>
                      <a:gd name="T54" fmla="*/ 226 w 1032"/>
                      <a:gd name="T55" fmla="*/ 248 h 1488"/>
                      <a:gd name="T56" fmla="*/ 227 w 1032"/>
                      <a:gd name="T57" fmla="*/ 212 h 1488"/>
                      <a:gd name="T58" fmla="*/ 237 w 1032"/>
                      <a:gd name="T59" fmla="*/ 210 h 1488"/>
                      <a:gd name="T60" fmla="*/ 249 w 1032"/>
                      <a:gd name="T61" fmla="*/ 202 h 1488"/>
                      <a:gd name="T62" fmla="*/ 257 w 1032"/>
                      <a:gd name="T63" fmla="*/ 190 h 1488"/>
                      <a:gd name="T64" fmla="*/ 257 w 1032"/>
                      <a:gd name="T65" fmla="*/ 173 h 1488"/>
                      <a:gd name="T66" fmla="*/ 250 w 1032"/>
                      <a:gd name="T67" fmla="*/ 157 h 1488"/>
                      <a:gd name="T68" fmla="*/ 233 w 1032"/>
                      <a:gd name="T69" fmla="*/ 130 h 1488"/>
                      <a:gd name="T70" fmla="*/ 230 w 1032"/>
                      <a:gd name="T71" fmla="*/ 112 h 1488"/>
                      <a:gd name="T72" fmla="*/ 226 w 1032"/>
                      <a:gd name="T73" fmla="*/ 71 h 1488"/>
                      <a:gd name="T74" fmla="*/ 216 w 1032"/>
                      <a:gd name="T75" fmla="*/ 44 h 1488"/>
                      <a:gd name="T76" fmla="*/ 203 w 1032"/>
                      <a:gd name="T77" fmla="*/ 26 h 1488"/>
                      <a:gd name="T78" fmla="*/ 186 w 1032"/>
                      <a:gd name="T79" fmla="*/ 14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4" name="Freeform 87">
                    <a:extLst>
                      <a:ext uri="{FF2B5EF4-FFF2-40B4-BE49-F238E27FC236}">
                        <a16:creationId xmlns:a16="http://schemas.microsoft.com/office/drawing/2014/main" id="{1AEBDDCD-0C09-4346-9F4F-6301112AAA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40 w 162"/>
                      <a:gd name="T1" fmla="*/ 2 h 28"/>
                      <a:gd name="T2" fmla="*/ 28 w 162"/>
                      <a:gd name="T3" fmla="*/ 0 h 28"/>
                      <a:gd name="T4" fmla="*/ 17 w 162"/>
                      <a:gd name="T5" fmla="*/ 0 h 28"/>
                      <a:gd name="T6" fmla="*/ 10 w 162"/>
                      <a:gd name="T7" fmla="*/ 2 h 28"/>
                      <a:gd name="T8" fmla="*/ 3 w 162"/>
                      <a:gd name="T9" fmla="*/ 5 h 28"/>
                      <a:gd name="T10" fmla="*/ 0 w 162"/>
                      <a:gd name="T11" fmla="*/ 7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5" name="Arc 88">
                    <a:extLst>
                      <a:ext uri="{FF2B5EF4-FFF2-40B4-BE49-F238E27FC236}">
                        <a16:creationId xmlns:a16="http://schemas.microsoft.com/office/drawing/2014/main" id="{37B57308-ADFE-40C8-B53F-D63221621B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0 h 21966"/>
                      <a:gd name="T2" fmla="*/ 0 w 21600"/>
                      <a:gd name="T3" fmla="*/ 0 h 21966"/>
                      <a:gd name="T4" fmla="*/ 0 w 21600"/>
                      <a:gd name="T5" fmla="*/ 0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3" y="21965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32" name="Freeform 89">
                  <a:extLst>
                    <a:ext uri="{FF2B5EF4-FFF2-40B4-BE49-F238E27FC236}">
                      <a16:creationId xmlns:a16="http://schemas.microsoft.com/office/drawing/2014/main" id="{E9022F6F-6F73-4921-907B-73C8080C55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170 w 775"/>
                    <a:gd name="T1" fmla="*/ 7 h 646"/>
                    <a:gd name="T2" fmla="*/ 142 w 775"/>
                    <a:gd name="T3" fmla="*/ 3 h 646"/>
                    <a:gd name="T4" fmla="*/ 104 w 775"/>
                    <a:gd name="T5" fmla="*/ 0 h 646"/>
                    <a:gd name="T6" fmla="*/ 70 w 775"/>
                    <a:gd name="T7" fmla="*/ 7 h 646"/>
                    <a:gd name="T8" fmla="*/ 28 w 775"/>
                    <a:gd name="T9" fmla="*/ 22 h 646"/>
                    <a:gd name="T10" fmla="*/ 21 w 775"/>
                    <a:gd name="T11" fmla="*/ 40 h 646"/>
                    <a:gd name="T12" fmla="*/ 24 w 775"/>
                    <a:gd name="T13" fmla="*/ 55 h 646"/>
                    <a:gd name="T14" fmla="*/ 19 w 775"/>
                    <a:gd name="T15" fmla="*/ 70 h 646"/>
                    <a:gd name="T16" fmla="*/ 13 w 775"/>
                    <a:gd name="T17" fmla="*/ 96 h 646"/>
                    <a:gd name="T18" fmla="*/ 5 w 775"/>
                    <a:gd name="T19" fmla="*/ 107 h 646"/>
                    <a:gd name="T20" fmla="*/ 12 w 775"/>
                    <a:gd name="T21" fmla="*/ 115 h 646"/>
                    <a:gd name="T22" fmla="*/ 27 w 775"/>
                    <a:gd name="T23" fmla="*/ 125 h 646"/>
                    <a:gd name="T24" fmla="*/ 41 w 775"/>
                    <a:gd name="T25" fmla="*/ 125 h 646"/>
                    <a:gd name="T26" fmla="*/ 50 w 775"/>
                    <a:gd name="T27" fmla="*/ 134 h 646"/>
                    <a:gd name="T28" fmla="*/ 54 w 775"/>
                    <a:gd name="T29" fmla="*/ 145 h 646"/>
                    <a:gd name="T30" fmla="*/ 62 w 775"/>
                    <a:gd name="T31" fmla="*/ 153 h 646"/>
                    <a:gd name="T32" fmla="*/ 67 w 775"/>
                    <a:gd name="T33" fmla="*/ 150 h 646"/>
                    <a:gd name="T34" fmla="*/ 72 w 775"/>
                    <a:gd name="T35" fmla="*/ 137 h 646"/>
                    <a:gd name="T36" fmla="*/ 86 w 775"/>
                    <a:gd name="T37" fmla="*/ 120 h 646"/>
                    <a:gd name="T38" fmla="*/ 93 w 775"/>
                    <a:gd name="T39" fmla="*/ 109 h 646"/>
                    <a:gd name="T40" fmla="*/ 107 w 775"/>
                    <a:gd name="T41" fmla="*/ 101 h 646"/>
                    <a:gd name="T42" fmla="*/ 113 w 775"/>
                    <a:gd name="T43" fmla="*/ 92 h 646"/>
                    <a:gd name="T44" fmla="*/ 114 w 775"/>
                    <a:gd name="T45" fmla="*/ 75 h 646"/>
                    <a:gd name="T46" fmla="*/ 106 w 775"/>
                    <a:gd name="T47" fmla="*/ 62 h 646"/>
                    <a:gd name="T48" fmla="*/ 102 w 775"/>
                    <a:gd name="T49" fmla="*/ 54 h 646"/>
                    <a:gd name="T50" fmla="*/ 100 w 775"/>
                    <a:gd name="T51" fmla="*/ 43 h 646"/>
                    <a:gd name="T52" fmla="*/ 108 w 775"/>
                    <a:gd name="T53" fmla="*/ 33 h 646"/>
                    <a:gd name="T54" fmla="*/ 120 w 775"/>
                    <a:gd name="T55" fmla="*/ 29 h 646"/>
                    <a:gd name="T56" fmla="*/ 123 w 775"/>
                    <a:gd name="T57" fmla="*/ 25 h 646"/>
                    <a:gd name="T58" fmla="*/ 126 w 775"/>
                    <a:gd name="T59" fmla="*/ 20 h 646"/>
                    <a:gd name="T60" fmla="*/ 137 w 775"/>
                    <a:gd name="T61" fmla="*/ 19 h 646"/>
                    <a:gd name="T62" fmla="*/ 149 w 775"/>
                    <a:gd name="T63" fmla="*/ 19 h 646"/>
                    <a:gd name="T64" fmla="*/ 163 w 775"/>
                    <a:gd name="T65" fmla="*/ 14 h 646"/>
                    <a:gd name="T66" fmla="*/ 179 w 775"/>
                    <a:gd name="T67" fmla="*/ 16 h 646"/>
                    <a:gd name="T68" fmla="*/ 185 w 775"/>
                    <a:gd name="T69" fmla="*/ 14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22" name="Freeform 90">
                <a:extLst>
                  <a:ext uri="{FF2B5EF4-FFF2-40B4-BE49-F238E27FC236}">
                    <a16:creationId xmlns:a16="http://schemas.microsoft.com/office/drawing/2014/main" id="{C068A4AD-E3BB-4DCB-820E-B2656D0D86F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61 w 438"/>
                  <a:gd name="T3" fmla="*/ 49 h 491"/>
                  <a:gd name="T4" fmla="*/ 74 w 438"/>
                  <a:gd name="T5" fmla="*/ 80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3" name="Freeform 91">
                <a:extLst>
                  <a:ext uri="{FF2B5EF4-FFF2-40B4-BE49-F238E27FC236}">
                    <a16:creationId xmlns:a16="http://schemas.microsoft.com/office/drawing/2014/main" id="{D6B298A0-DA0D-4E4B-AAE2-1084EA11A7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62 w 363"/>
                  <a:gd name="T3" fmla="*/ 50 h 495"/>
                  <a:gd name="T4" fmla="*/ 48 w 363"/>
                  <a:gd name="T5" fmla="*/ 79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24" name="Group 92">
                <a:extLst>
                  <a:ext uri="{FF2B5EF4-FFF2-40B4-BE49-F238E27FC236}">
                    <a16:creationId xmlns:a16="http://schemas.microsoft.com/office/drawing/2014/main" id="{5D925542-5F27-4494-BE8C-685CD631E6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3125" name="Freeform 93">
                  <a:extLst>
                    <a:ext uri="{FF2B5EF4-FFF2-40B4-BE49-F238E27FC236}">
                      <a16:creationId xmlns:a16="http://schemas.microsoft.com/office/drawing/2014/main" id="{F0778219-2C9F-4104-86CC-92CD7BDC07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47 w 187"/>
                    <a:gd name="T1" fmla="*/ 6 h 24"/>
                    <a:gd name="T2" fmla="*/ 41 w 187"/>
                    <a:gd name="T3" fmla="*/ 3 h 24"/>
                    <a:gd name="T4" fmla="*/ 35 w 187"/>
                    <a:gd name="T5" fmla="*/ 2 h 24"/>
                    <a:gd name="T6" fmla="*/ 23 w 187"/>
                    <a:gd name="T7" fmla="*/ 0 h 24"/>
                    <a:gd name="T8" fmla="*/ 11 w 187"/>
                    <a:gd name="T9" fmla="*/ 0 h 24"/>
                    <a:gd name="T10" fmla="*/ 0 w 187"/>
                    <a:gd name="T11" fmla="*/ 2 h 24"/>
                    <a:gd name="T12" fmla="*/ 26 w 187"/>
                    <a:gd name="T13" fmla="*/ 4 h 24"/>
                    <a:gd name="T14" fmla="*/ 47 w 187"/>
                    <a:gd name="T15" fmla="*/ 6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6" name="Oval 94">
                  <a:extLst>
                    <a:ext uri="{FF2B5EF4-FFF2-40B4-BE49-F238E27FC236}">
                      <a16:creationId xmlns:a16="http://schemas.microsoft.com/office/drawing/2014/main" id="{174A9EE7-AD57-4ED8-99AA-6BF259E2D2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3127" name="Line 95">
                  <a:extLst>
                    <a:ext uri="{FF2B5EF4-FFF2-40B4-BE49-F238E27FC236}">
                      <a16:creationId xmlns:a16="http://schemas.microsoft.com/office/drawing/2014/main" id="{2261B23F-52DA-4FA3-8BFA-AF953623A3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28" name="Group 96">
                  <a:extLst>
                    <a:ext uri="{FF2B5EF4-FFF2-40B4-BE49-F238E27FC236}">
                      <a16:creationId xmlns:a16="http://schemas.microsoft.com/office/drawing/2014/main" id="{5E1DCFA3-CC26-4801-AA22-BEF0151E4B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3129" name="Oval 97">
                    <a:extLst>
                      <a:ext uri="{FF2B5EF4-FFF2-40B4-BE49-F238E27FC236}">
                        <a16:creationId xmlns:a16="http://schemas.microsoft.com/office/drawing/2014/main" id="{5DD74F33-0CE6-4835-87D3-B63C77EBB6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3130" name="Oval 98">
                    <a:extLst>
                      <a:ext uri="{FF2B5EF4-FFF2-40B4-BE49-F238E27FC236}">
                        <a16:creationId xmlns:a16="http://schemas.microsoft.com/office/drawing/2014/main" id="{58D193D2-C153-470E-BF95-2F32A0D103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</p:grpSp>
        </p:grpSp>
        <p:grpSp>
          <p:nvGrpSpPr>
            <p:cNvPr id="3113" name="Group 99">
              <a:extLst>
                <a:ext uri="{FF2B5EF4-FFF2-40B4-BE49-F238E27FC236}">
                  <a16:creationId xmlns:a16="http://schemas.microsoft.com/office/drawing/2014/main" id="{2EFC3708-47C9-4B11-81C3-04D136272DE8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3115" name="Group 100">
                <a:extLst>
                  <a:ext uri="{FF2B5EF4-FFF2-40B4-BE49-F238E27FC236}">
                    <a16:creationId xmlns:a16="http://schemas.microsoft.com/office/drawing/2014/main" id="{B576EB13-F304-42E0-B83A-A3038239F4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3119" name="Freeform 101">
                  <a:extLst>
                    <a:ext uri="{FF2B5EF4-FFF2-40B4-BE49-F238E27FC236}">
                      <a16:creationId xmlns:a16="http://schemas.microsoft.com/office/drawing/2014/main" id="{0F6E4368-D16D-430E-9E49-E29E6AEB04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22 w 571"/>
                    <a:gd name="T1" fmla="*/ 17 h 510"/>
                    <a:gd name="T2" fmla="*/ 13 w 571"/>
                    <a:gd name="T3" fmla="*/ 33 h 510"/>
                    <a:gd name="T4" fmla="*/ 9 w 571"/>
                    <a:gd name="T5" fmla="*/ 39 h 510"/>
                    <a:gd name="T6" fmla="*/ 7 w 571"/>
                    <a:gd name="T7" fmla="*/ 47 h 510"/>
                    <a:gd name="T8" fmla="*/ 6 w 571"/>
                    <a:gd name="T9" fmla="*/ 57 h 510"/>
                    <a:gd name="T10" fmla="*/ 6 w 571"/>
                    <a:gd name="T11" fmla="*/ 67 h 510"/>
                    <a:gd name="T12" fmla="*/ 7 w 571"/>
                    <a:gd name="T13" fmla="*/ 76 h 510"/>
                    <a:gd name="T14" fmla="*/ 11 w 571"/>
                    <a:gd name="T15" fmla="*/ 85 h 510"/>
                    <a:gd name="T16" fmla="*/ 19 w 571"/>
                    <a:gd name="T17" fmla="*/ 91 h 510"/>
                    <a:gd name="T18" fmla="*/ 10 w 571"/>
                    <a:gd name="T19" fmla="*/ 86 h 510"/>
                    <a:gd name="T20" fmla="*/ 7 w 571"/>
                    <a:gd name="T21" fmla="*/ 85 h 510"/>
                    <a:gd name="T22" fmla="*/ 3 w 571"/>
                    <a:gd name="T23" fmla="*/ 87 h 510"/>
                    <a:gd name="T24" fmla="*/ 0 w 571"/>
                    <a:gd name="T25" fmla="*/ 90 h 510"/>
                    <a:gd name="T26" fmla="*/ 0 w 571"/>
                    <a:gd name="T27" fmla="*/ 94 h 510"/>
                    <a:gd name="T28" fmla="*/ 1 w 571"/>
                    <a:gd name="T29" fmla="*/ 98 h 510"/>
                    <a:gd name="T30" fmla="*/ 4 w 571"/>
                    <a:gd name="T31" fmla="*/ 102 h 510"/>
                    <a:gd name="T32" fmla="*/ 15 w 571"/>
                    <a:gd name="T33" fmla="*/ 110 h 510"/>
                    <a:gd name="T34" fmla="*/ 32 w 571"/>
                    <a:gd name="T35" fmla="*/ 116 h 510"/>
                    <a:gd name="T36" fmla="*/ 39 w 571"/>
                    <a:gd name="T37" fmla="*/ 118 h 510"/>
                    <a:gd name="T38" fmla="*/ 47 w 571"/>
                    <a:gd name="T39" fmla="*/ 120 h 510"/>
                    <a:gd name="T40" fmla="*/ 55 w 571"/>
                    <a:gd name="T41" fmla="*/ 120 h 510"/>
                    <a:gd name="T42" fmla="*/ 62 w 571"/>
                    <a:gd name="T43" fmla="*/ 122 h 510"/>
                    <a:gd name="T44" fmla="*/ 71 w 571"/>
                    <a:gd name="T45" fmla="*/ 125 h 510"/>
                    <a:gd name="T46" fmla="*/ 92 w 571"/>
                    <a:gd name="T47" fmla="*/ 128 h 510"/>
                    <a:gd name="T48" fmla="*/ 116 w 571"/>
                    <a:gd name="T49" fmla="*/ 123 h 510"/>
                    <a:gd name="T50" fmla="*/ 131 w 571"/>
                    <a:gd name="T51" fmla="*/ 123 h 510"/>
                    <a:gd name="T52" fmla="*/ 135 w 571"/>
                    <a:gd name="T53" fmla="*/ 121 h 510"/>
                    <a:gd name="T54" fmla="*/ 139 w 571"/>
                    <a:gd name="T55" fmla="*/ 118 h 510"/>
                    <a:gd name="T56" fmla="*/ 141 w 571"/>
                    <a:gd name="T57" fmla="*/ 112 h 510"/>
                    <a:gd name="T58" fmla="*/ 142 w 571"/>
                    <a:gd name="T59" fmla="*/ 92 h 510"/>
                    <a:gd name="T60" fmla="*/ 142 w 571"/>
                    <a:gd name="T61" fmla="*/ 75 h 510"/>
                    <a:gd name="T62" fmla="*/ 141 w 571"/>
                    <a:gd name="T63" fmla="*/ 66 h 510"/>
                    <a:gd name="T64" fmla="*/ 141 w 571"/>
                    <a:gd name="T65" fmla="*/ 60 h 510"/>
                    <a:gd name="T66" fmla="*/ 139 w 571"/>
                    <a:gd name="T67" fmla="*/ 55 h 510"/>
                    <a:gd name="T68" fmla="*/ 138 w 571"/>
                    <a:gd name="T69" fmla="*/ 49 h 510"/>
                    <a:gd name="T70" fmla="*/ 130 w 571"/>
                    <a:gd name="T71" fmla="*/ 25 h 510"/>
                    <a:gd name="T72" fmla="*/ 122 w 571"/>
                    <a:gd name="T73" fmla="*/ 0 h 510"/>
                    <a:gd name="T74" fmla="*/ 22 w 571"/>
                    <a:gd name="T75" fmla="*/ 17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0" name="Arc 102">
                  <a:extLst>
                    <a:ext uri="{FF2B5EF4-FFF2-40B4-BE49-F238E27FC236}">
                      <a16:creationId xmlns:a16="http://schemas.microsoft.com/office/drawing/2014/main" id="{2653000C-EC54-4441-B7CA-179ADCEB77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0 h 21460"/>
                    <a:gd name="T2" fmla="*/ 0 w 21600"/>
                    <a:gd name="T3" fmla="*/ 0 h 21460"/>
                    <a:gd name="T4" fmla="*/ 0 w 21600"/>
                    <a:gd name="T5" fmla="*/ 0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lnTo>
                        <a:pt x="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6" name="Group 103">
                <a:extLst>
                  <a:ext uri="{FF2B5EF4-FFF2-40B4-BE49-F238E27FC236}">
                    <a16:creationId xmlns:a16="http://schemas.microsoft.com/office/drawing/2014/main" id="{18416A93-C7BE-4446-BFAA-B4E2ACE267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3117" name="Rectangle 104">
                  <a:extLst>
                    <a:ext uri="{FF2B5EF4-FFF2-40B4-BE49-F238E27FC236}">
                      <a16:creationId xmlns:a16="http://schemas.microsoft.com/office/drawing/2014/main" id="{462F1703-DE4E-492E-8794-C35C2639FD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3118" name="Freeform 105">
                  <a:extLst>
                    <a:ext uri="{FF2B5EF4-FFF2-40B4-BE49-F238E27FC236}">
                      <a16:creationId xmlns:a16="http://schemas.microsoft.com/office/drawing/2014/main" id="{63F8ADCF-59D0-4D89-89D2-7DA1257F85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7 w 566"/>
                    <a:gd name="T1" fmla="*/ 121 h 1459"/>
                    <a:gd name="T2" fmla="*/ 4 w 566"/>
                    <a:gd name="T3" fmla="*/ 226 h 1459"/>
                    <a:gd name="T4" fmla="*/ 0 w 566"/>
                    <a:gd name="T5" fmla="*/ 363 h 1459"/>
                    <a:gd name="T6" fmla="*/ 136 w 566"/>
                    <a:gd name="T7" fmla="*/ 364 h 1459"/>
                    <a:gd name="T8" fmla="*/ 138 w 566"/>
                    <a:gd name="T9" fmla="*/ 218 h 1459"/>
                    <a:gd name="T10" fmla="*/ 138 w 566"/>
                    <a:gd name="T11" fmla="*/ 150 h 1459"/>
                    <a:gd name="T12" fmla="*/ 142 w 566"/>
                    <a:gd name="T13" fmla="*/ 78 h 1459"/>
                    <a:gd name="T14" fmla="*/ 141 w 566"/>
                    <a:gd name="T15" fmla="*/ 62 h 1459"/>
                    <a:gd name="T16" fmla="*/ 139 w 566"/>
                    <a:gd name="T17" fmla="*/ 50 h 1459"/>
                    <a:gd name="T18" fmla="*/ 137 w 566"/>
                    <a:gd name="T19" fmla="*/ 38 h 1459"/>
                    <a:gd name="T20" fmla="*/ 134 w 566"/>
                    <a:gd name="T21" fmla="*/ 30 h 1459"/>
                    <a:gd name="T22" fmla="*/ 129 w 566"/>
                    <a:gd name="T23" fmla="*/ 21 h 1459"/>
                    <a:gd name="T24" fmla="*/ 125 w 566"/>
                    <a:gd name="T25" fmla="*/ 16 h 1459"/>
                    <a:gd name="T26" fmla="*/ 117 w 566"/>
                    <a:gd name="T27" fmla="*/ 10 h 1459"/>
                    <a:gd name="T28" fmla="*/ 107 w 566"/>
                    <a:gd name="T29" fmla="*/ 5 h 1459"/>
                    <a:gd name="T30" fmla="*/ 96 w 566"/>
                    <a:gd name="T31" fmla="*/ 2 h 1459"/>
                    <a:gd name="T32" fmla="*/ 84 w 566"/>
                    <a:gd name="T33" fmla="*/ 1 h 1459"/>
                    <a:gd name="T34" fmla="*/ 74 w 566"/>
                    <a:gd name="T35" fmla="*/ 0 h 1459"/>
                    <a:gd name="T36" fmla="*/ 62 w 566"/>
                    <a:gd name="T37" fmla="*/ 2 h 1459"/>
                    <a:gd name="T38" fmla="*/ 50 w 566"/>
                    <a:gd name="T39" fmla="*/ 6 h 1459"/>
                    <a:gd name="T40" fmla="*/ 43 w 566"/>
                    <a:gd name="T41" fmla="*/ 11 h 1459"/>
                    <a:gd name="T42" fmla="*/ 34 w 566"/>
                    <a:gd name="T43" fmla="*/ 17 h 1459"/>
                    <a:gd name="T44" fmla="*/ 28 w 566"/>
                    <a:gd name="T45" fmla="*/ 24 h 1459"/>
                    <a:gd name="T46" fmla="*/ 22 w 566"/>
                    <a:gd name="T47" fmla="*/ 35 h 1459"/>
                    <a:gd name="T48" fmla="*/ 17 w 566"/>
                    <a:gd name="T49" fmla="*/ 47 h 1459"/>
                    <a:gd name="T50" fmla="*/ 13 w 566"/>
                    <a:gd name="T51" fmla="*/ 67 h 1459"/>
                    <a:gd name="T52" fmla="*/ 7 w 566"/>
                    <a:gd name="T53" fmla="*/ 121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3114" name="Object 106">
              <a:extLst>
                <a:ext uri="{FF2B5EF4-FFF2-40B4-BE49-F238E27FC236}">
                  <a16:creationId xmlns:a16="http://schemas.microsoft.com/office/drawing/2014/main" id="{904EEA30-4EED-447B-87B8-553F8FECF3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剪辑" r:id="rId7" imgW="2287009" imgH="2155804" progId="MS_ClipArt_Gallery.2">
                    <p:embed/>
                  </p:oleObj>
                </mc:Choice>
                <mc:Fallback>
                  <p:oleObj name="剪辑" r:id="rId7" imgW="2287009" imgH="2155804" progId="MS_ClipArt_Gallery.2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211" name="AutoShape 107">
            <a:extLst>
              <a:ext uri="{FF2B5EF4-FFF2-40B4-BE49-F238E27FC236}">
                <a16:creationId xmlns:a16="http://schemas.microsoft.com/office/drawing/2014/main" id="{3F66E9CD-B381-4006-B8AD-398A8645B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343400"/>
            <a:ext cx="3276600" cy="1828800"/>
          </a:xfrm>
          <a:prstGeom prst="cloudCallout">
            <a:avLst>
              <a:gd name="adj1" fmla="val -93944"/>
              <a:gd name="adj2" fmla="val 9898"/>
            </a:avLst>
          </a:prstGeom>
          <a:gradFill rotWithShape="0">
            <a:gsLst>
              <a:gs pos="0">
                <a:srgbClr val="A7D1A7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         Easy!  Simply keep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another stack as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a </a:t>
            </a:r>
            <a:r>
              <a:rPr lang="en-US" altLang="zh-CN" sz="2000">
                <a:solidFill>
                  <a:srgbClr val="FF0000"/>
                </a:solidFill>
              </a:rPr>
              <a:t>recycle bin</a:t>
            </a:r>
            <a:r>
              <a:rPr lang="en-US" altLang="zh-CN" sz="2000"/>
              <a:t>.</a:t>
            </a:r>
          </a:p>
        </p:txBody>
      </p:sp>
      <p:sp>
        <p:nvSpPr>
          <p:cNvPr id="3103" name="Text Box 108" descr="再生纸">
            <a:extLst>
              <a:ext uri="{FF2B5EF4-FFF2-40B4-BE49-F238E27FC236}">
                <a16:creationId xmlns:a16="http://schemas.microsoft.com/office/drawing/2014/main" id="{4A52B0A3-D55B-4E73-B797-348DA63E2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2/12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47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2" dur="500"/>
                                        <p:tgtEl>
                                          <p:spTgt spid="47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08" grpId="0" autoUpdateAnimBg="0"/>
      <p:bldP spid="47121" grpId="0" autoUpdateAnimBg="0"/>
      <p:bldP spid="47122" grpId="0" autoUpdateAnimBg="0"/>
      <p:bldP spid="47123" grpId="0" autoUpdateAnimBg="0"/>
      <p:bldP spid="47124" grpId="0" autoUpdateAnimBg="0"/>
      <p:bldP spid="47125" grpId="0" autoUpdateAnimBg="0"/>
      <p:bldP spid="47126" grpId="0" autoUpdateAnimBg="0"/>
      <p:bldP spid="47127" grpId="0" autoUpdateAnimBg="0"/>
      <p:bldP spid="47128" grpId="0" autoUpdateAnimBg="0"/>
      <p:bldP spid="47146" grpId="0" animBg="1"/>
      <p:bldP spid="47153" grpId="0" autoUpdateAnimBg="0"/>
      <p:bldP spid="47154" grpId="0" animBg="1" autoUpdateAnimBg="0"/>
      <p:bldP spid="47165" grpId="0" animBg="1"/>
      <p:bldP spid="47166" grpId="0" animBg="1"/>
      <p:bldP spid="47167" grpId="0" animBg="1"/>
      <p:bldP spid="47168" grpId="0" animBg="1" autoUpdateAnimBg="0"/>
      <p:bldP spid="4721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DDA9679B-1877-4A2B-8A04-A23788288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The Stack ADT</a:t>
            </a:r>
            <a:endParaRPr lang="en-US" altLang="zh-CN" sz="1800"/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4592E81B-E030-4997-BC2B-7D2CB67B5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sym typeface="Wingdings" panose="05000000000000000000" pitchFamily="2" charset="2"/>
              </a:rPr>
              <a:t></a:t>
            </a:r>
            <a:r>
              <a:rPr lang="en-US" altLang="zh-CN" sz="2400">
                <a:sym typeface="Wingdings" panose="05000000000000000000" pitchFamily="2" charset="2"/>
              </a:rPr>
              <a:t> </a:t>
            </a:r>
            <a:r>
              <a:rPr lang="en-US" altLang="zh-CN" sz="2000">
                <a:sym typeface="Wingdings" panose="05000000000000000000" pitchFamily="2" charset="2"/>
              </a:rPr>
              <a:t>Array Implementation</a:t>
            </a:r>
            <a:endParaRPr lang="en-US" altLang="zh-CN" sz="2000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462A3787-D880-46D5-B03B-CF88E2ACA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9600"/>
            <a:ext cx="75438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2000">
                <a:latin typeface="Arial" panose="020B0604020202020204" pitchFamily="34" charset="0"/>
              </a:rPr>
              <a:t>  StackRecord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	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int   </a:t>
            </a:r>
            <a:r>
              <a:rPr lang="en-US" altLang="zh-CN" sz="2000">
                <a:latin typeface="Arial" panose="020B0604020202020204" pitchFamily="34" charset="0"/>
              </a:rPr>
              <a:t>  Capacity ;            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size of stack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	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>
                <a:latin typeface="Arial" panose="020B0604020202020204" pitchFamily="34" charset="0"/>
              </a:rPr>
              <a:t>     TopOfStack;        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the top pointer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	/* ++ for push, -- for pop, -1 for empty stack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	ElementType  *Array;  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array for stack elements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} ; </a:t>
            </a:r>
          </a:p>
        </p:txBody>
      </p:sp>
      <p:sp>
        <p:nvSpPr>
          <p:cNvPr id="48133" name="AutoShape 5" descr="再生纸">
            <a:extLst>
              <a:ext uri="{FF2B5EF4-FFF2-40B4-BE49-F238E27FC236}">
                <a16:creationId xmlns:a16="http://schemas.microsoft.com/office/drawing/2014/main" id="{BFA68048-4DFD-467B-ADBD-A87DCD804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43200"/>
            <a:ext cx="7086600" cy="1828800"/>
          </a:xfrm>
          <a:prstGeom prst="roundRect">
            <a:avLst>
              <a:gd name="adj" fmla="val 12819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62000" rIns="162000" anchor="ctr"/>
          <a:lstStyle>
            <a:lvl1pPr marL="673100" indent="-673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</a:rPr>
              <a:t>Note: </a:t>
            </a:r>
            <a:r>
              <a:rPr lang="en-US" altLang="zh-CN" sz="2000">
                <a:sym typeface="Wingdings" panose="05000000000000000000" pitchFamily="2" charset="2"/>
              </a:rPr>
              <a:t> The stack model must be well </a:t>
            </a:r>
            <a:r>
              <a:rPr lang="en-US" altLang="zh-CN" sz="2000">
                <a:solidFill>
                  <a:srgbClr val="FF0000"/>
                </a:solidFill>
                <a:sym typeface="Wingdings" panose="05000000000000000000" pitchFamily="2" charset="2"/>
              </a:rPr>
              <a:t>encapsulated</a:t>
            </a:r>
            <a:r>
              <a:rPr lang="en-US" altLang="zh-CN" sz="2000">
                <a:sym typeface="Wingdings" panose="05000000000000000000" pitchFamily="2" charset="2"/>
              </a:rPr>
              <a:t>.  That is, no part of your code, except for the stack routines, can attempt to access the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Array</a:t>
            </a:r>
            <a:r>
              <a:rPr lang="en-US" altLang="zh-CN" sz="2000">
                <a:sym typeface="Wingdings" panose="05000000000000000000" pitchFamily="2" charset="2"/>
              </a:rPr>
              <a:t> or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TopOfStack</a:t>
            </a:r>
            <a:r>
              <a:rPr lang="en-US" altLang="zh-CN" sz="2000">
                <a:sym typeface="Wingdings" panose="05000000000000000000" pitchFamily="2" charset="2"/>
              </a:rPr>
              <a:t> variable.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           Error check must be done before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Push</a:t>
            </a:r>
            <a:r>
              <a:rPr lang="en-US" altLang="zh-CN" sz="2000">
                <a:sym typeface="Wingdings" panose="05000000000000000000" pitchFamily="2" charset="2"/>
              </a:rPr>
              <a:t> or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Pop</a:t>
            </a:r>
            <a:r>
              <a:rPr lang="en-US" altLang="zh-CN" sz="2000">
                <a:sym typeface="Wingdings" panose="05000000000000000000" pitchFamily="2" charset="2"/>
              </a:rPr>
              <a:t> (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Top</a:t>
            </a:r>
            <a:r>
              <a:rPr lang="en-US" altLang="zh-CN" sz="2000">
                <a:sym typeface="Wingdings" panose="05000000000000000000" pitchFamily="2" charset="2"/>
              </a:rPr>
              <a:t>).</a:t>
            </a:r>
            <a:endParaRPr lang="en-US" altLang="zh-CN" sz="2000"/>
          </a:p>
        </p:txBody>
      </p:sp>
      <p:sp>
        <p:nvSpPr>
          <p:cNvPr id="48134" name="AutoShape 6">
            <a:extLst>
              <a:ext uri="{FF2B5EF4-FFF2-40B4-BE49-F238E27FC236}">
                <a16:creationId xmlns:a16="http://schemas.microsoft.com/office/drawing/2014/main" id="{F827F4EC-1126-40E6-8C22-CEE01F6D113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95400" y="4800600"/>
            <a:ext cx="6553200" cy="1143000"/>
          </a:xfrm>
          <a:prstGeom prst="horizontalScroll">
            <a:avLst>
              <a:gd name="adj" fmla="val 6667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Read Figures 3.38-3.52 for detailed implementations of stack operations.</a:t>
            </a:r>
          </a:p>
        </p:txBody>
      </p:sp>
      <p:sp>
        <p:nvSpPr>
          <p:cNvPr id="4103" name="Text Box 7" descr="再生纸">
            <a:extLst>
              <a:ext uri="{FF2B5EF4-FFF2-40B4-BE49-F238E27FC236}">
                <a16:creationId xmlns:a16="http://schemas.microsoft.com/office/drawing/2014/main" id="{1CB18B40-7470-4698-BB5C-DFB920F3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3/12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32" grpId="0" autoUpdateAnimBg="0"/>
      <p:bldP spid="48133" grpId="0" animBg="1" autoUpdateAnimBg="0"/>
      <p:bldP spid="4813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6DB0A36A-25BE-4417-8504-43F016A5C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The Stack ADT</a:t>
            </a:r>
            <a:endParaRPr lang="en-US" altLang="zh-CN" sz="1800"/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8C54509D-2A3C-425B-A9C2-39884AE4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3.  Applications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B248CD43-0393-4084-B281-1B11F82A1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hlink"/>
                </a:solidFill>
                <a:sym typeface="Wingdings" panose="05000000000000000000" pitchFamily="2" charset="2"/>
              </a:rPr>
              <a:t></a:t>
            </a:r>
            <a:r>
              <a:rPr lang="en-US" altLang="zh-CN" sz="2400">
                <a:sym typeface="Wingdings" panose="05000000000000000000" pitchFamily="2" charset="2"/>
              </a:rPr>
              <a:t> Balancing Symbols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4A0DC34C-C714-4226-84E4-A021AB935ED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066800"/>
            <a:ext cx="7924800" cy="457200"/>
            <a:chOff x="432" y="912"/>
            <a:chExt cx="4992" cy="288"/>
          </a:xfrm>
        </p:grpSpPr>
        <p:pic>
          <p:nvPicPr>
            <p:cNvPr id="5129" name="Picture 6" descr="DARTS">
              <a:extLst>
                <a:ext uri="{FF2B5EF4-FFF2-40B4-BE49-F238E27FC236}">
                  <a16:creationId xmlns:a16="http://schemas.microsoft.com/office/drawing/2014/main" id="{81D6FCCA-8806-4C94-B12F-3FD8641B43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91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0" name="Rectangle 7">
              <a:extLst>
                <a:ext uri="{FF2B5EF4-FFF2-40B4-BE49-F238E27FC236}">
                  <a16:creationId xmlns:a16="http://schemas.microsoft.com/office/drawing/2014/main" id="{5D424D57-4071-4596-A322-09469F8C4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912"/>
              <a:ext cx="46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46800" rIns="36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ym typeface="Wingdings" panose="05000000000000000000" pitchFamily="2" charset="2"/>
                </a:rPr>
                <a:t>Check if parenthesis ( ), brackets [ ], and braces { } are balanced.</a:t>
              </a:r>
            </a:p>
          </p:txBody>
        </p:sp>
      </p:grpSp>
      <p:sp>
        <p:nvSpPr>
          <p:cNvPr id="46088" name="AutoShape 8">
            <a:extLst>
              <a:ext uri="{FF2B5EF4-FFF2-40B4-BE49-F238E27FC236}">
                <a16:creationId xmlns:a16="http://schemas.microsoft.com/office/drawing/2014/main" id="{2677A6E9-3E79-4B51-8F97-A5C5E9B64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00200"/>
            <a:ext cx="7696200" cy="4419600"/>
          </a:xfrm>
          <a:prstGeom prst="foldedCorner">
            <a:avLst>
              <a:gd name="adj" fmla="val 6065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80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Algorithm</a:t>
            </a:r>
            <a:r>
              <a:rPr lang="en-US" altLang="zh-CN" sz="1800">
                <a:latin typeface="Arial" panose="020B0604020202020204" pitchFamily="34" charset="0"/>
              </a:rPr>
              <a:t>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Make an empty stack 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>
                <a:latin typeface="Arial" panose="020B0604020202020204" pitchFamily="34" charset="0"/>
              </a:rPr>
              <a:t> (read in a character c)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(c is an opening symbol)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 Push(c, 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 if</a:t>
            </a:r>
            <a:r>
              <a:rPr lang="en-US" altLang="zh-CN" sz="1800">
                <a:latin typeface="Arial" panose="020B0604020202020204" pitchFamily="34" charset="0"/>
              </a:rPr>
              <a:t> (c is a closing symbol)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(S is empty)  { ERROR;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exit</a:t>
            </a:r>
            <a:r>
              <a:rPr lang="en-US" altLang="zh-CN" sz="1800">
                <a:latin typeface="Arial" panose="020B0604020202020204" pitchFamily="34" charset="0"/>
              </a:rPr>
              <a:t>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>
                <a:latin typeface="Arial" panose="020B0604020202020204" pitchFamily="34" charset="0"/>
              </a:rPr>
              <a:t>  {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stack is okay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 (Top(S) doesn’t match c)  { ERROR,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exit</a:t>
            </a:r>
            <a:r>
              <a:rPr lang="en-US" altLang="zh-CN" sz="1800">
                <a:latin typeface="Arial" panose="020B0604020202020204" pitchFamily="34" charset="0"/>
              </a:rPr>
              <a:t>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>
                <a:latin typeface="Arial" panose="020B0604020202020204" pitchFamily="34" charset="0"/>
              </a:rPr>
              <a:t>  Pop(S);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 }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end else-stack is okay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}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end else-if-closing symbol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}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end while-loop */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(S is not empty)  ERROR;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6089" name="AutoShape 9">
            <a:extLst>
              <a:ext uri="{FF2B5EF4-FFF2-40B4-BE49-F238E27FC236}">
                <a16:creationId xmlns:a16="http://schemas.microsoft.com/office/drawing/2014/main" id="{ACFFC000-C100-430A-BD24-5E8FE1FA0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3124200" cy="1981200"/>
          </a:xfrm>
          <a:prstGeom prst="wedgeEllipseCallout">
            <a:avLst>
              <a:gd name="adj1" fmla="val -77236"/>
              <a:gd name="adj2" fmla="val -15222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i="1">
                <a:sym typeface="Wingdings" panose="05000000000000000000" pitchFamily="2" charset="2"/>
              </a:rPr>
              <a:t>T</a:t>
            </a:r>
            <a:r>
              <a:rPr lang="en-US" altLang="zh-CN" sz="2000">
                <a:sym typeface="Wingdings" panose="05000000000000000000" pitchFamily="2" charset="2"/>
              </a:rPr>
              <a:t>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 = O 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where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is the length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of the expression.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This is an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sym typeface="Wingdings" panose="05000000000000000000" pitchFamily="2" charset="2"/>
              </a:rPr>
              <a:t>on-line</a:t>
            </a:r>
            <a:r>
              <a:rPr lang="en-US" altLang="zh-CN" sz="2000">
                <a:sym typeface="Wingdings" panose="05000000000000000000" pitchFamily="2" charset="2"/>
              </a:rPr>
              <a:t> algorithm.</a:t>
            </a:r>
            <a:endParaRPr lang="en-US" altLang="zh-CN" sz="2400"/>
          </a:p>
        </p:txBody>
      </p:sp>
      <p:sp>
        <p:nvSpPr>
          <p:cNvPr id="5128" name="Text Box 11" descr="再生纸">
            <a:extLst>
              <a:ext uri="{FF2B5EF4-FFF2-40B4-BE49-F238E27FC236}">
                <a16:creationId xmlns:a16="http://schemas.microsoft.com/office/drawing/2014/main" id="{B218818E-6DA2-4EA5-A246-F13B5F3B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4/12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084" grpId="0" autoUpdateAnimBg="0"/>
      <p:bldP spid="46088" grpId="0" animBg="1" autoUpdateAnimBg="0"/>
      <p:bldP spid="4608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7906F339-1B44-44C9-A973-8E0F3758A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The Stack ADT</a:t>
            </a:r>
            <a:endParaRPr lang="en-US" altLang="zh-CN" sz="180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66AA9C1-1DDF-4C51-B260-5F65D1908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hlink"/>
                </a:solidFill>
                <a:sym typeface="Wingdings" panose="05000000000000000000" pitchFamily="2" charset="2"/>
              </a:rPr>
              <a:t></a:t>
            </a:r>
            <a:r>
              <a:rPr lang="en-US" altLang="zh-CN" sz="2400">
                <a:sym typeface="Wingdings" panose="05000000000000000000" pitchFamily="2" charset="2"/>
              </a:rPr>
              <a:t> Postfix Evaluation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29C74023-7006-41C0-ADC0-39E0238B7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792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MS Hei" pitchFamily="49" charset="-122"/>
              </a:rPr>
              <a:t>〖</a:t>
            </a:r>
            <a:r>
              <a:rPr lang="en-US" altLang="zh-CN" sz="2400"/>
              <a:t>Example</a:t>
            </a:r>
            <a:r>
              <a:rPr lang="en-US" altLang="zh-CN" sz="2400">
                <a:ea typeface="MS Hei" pitchFamily="49" charset="-122"/>
              </a:rPr>
              <a:t>〗An </a:t>
            </a:r>
            <a:r>
              <a:rPr lang="en-US" altLang="zh-CN" sz="2400">
                <a:solidFill>
                  <a:schemeClr val="hlink"/>
                </a:solidFill>
                <a:ea typeface="MS Hei" pitchFamily="49" charset="-122"/>
              </a:rPr>
              <a:t>infix</a:t>
            </a:r>
            <a:r>
              <a:rPr lang="en-US" altLang="zh-CN" sz="2400">
                <a:ea typeface="MS Hei" pitchFamily="49" charset="-122"/>
              </a:rPr>
              <a:t> expression:      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</a:rPr>
              <a:t>a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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</a:rPr>
              <a:t>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</a:rPr>
              <a:t>b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c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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d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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                      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 prefix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expression:</a:t>
            </a:r>
            <a:r>
              <a:rPr lang="en-US" altLang="zh-CN" sz="2400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   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 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 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b c</a:t>
            </a:r>
            <a:r>
              <a:rPr lang="en-US" altLang="zh-CN" sz="2400" i="1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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d 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                      </a:t>
            </a:r>
            <a:r>
              <a:rPr lang="en-US" altLang="zh-CN" sz="2400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 postfix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expression:  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a b c</a:t>
            </a:r>
            <a:r>
              <a:rPr lang="en-US" altLang="zh-CN" sz="2400" i="1"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 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d e</a:t>
            </a:r>
            <a:r>
              <a:rPr lang="en-US" altLang="zh-CN" sz="2400" i="1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 </a:t>
            </a:r>
          </a:p>
        </p:txBody>
      </p:sp>
      <p:sp>
        <p:nvSpPr>
          <p:cNvPr id="35845" name="AutoShape 5">
            <a:extLst>
              <a:ext uri="{FF2B5EF4-FFF2-40B4-BE49-F238E27FC236}">
                <a16:creationId xmlns:a16="http://schemas.microsoft.com/office/drawing/2014/main" id="{3554C647-4E86-4B6D-8765-214FF3AF956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657600" y="2133600"/>
            <a:ext cx="1217613" cy="365125"/>
          </a:xfrm>
          <a:prstGeom prst="wedgeRoundRectCallout">
            <a:avLst>
              <a:gd name="adj1" fmla="val -81421"/>
              <a:gd name="adj2" fmla="val 167389"/>
              <a:gd name="adj3" fmla="val 16667"/>
            </a:avLst>
          </a:prstGeom>
          <a:gradFill rotWithShape="0">
            <a:gsLst>
              <a:gs pos="0">
                <a:srgbClr val="C8C8C8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lIns="0" tIns="10800" rIns="0" bIns="10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</a:rPr>
              <a:t>operand</a:t>
            </a:r>
            <a:endParaRPr lang="en-US" altLang="zh-CN" sz="2000"/>
          </a:p>
        </p:txBody>
      </p:sp>
      <p:sp>
        <p:nvSpPr>
          <p:cNvPr id="35846" name="AutoShape 6">
            <a:extLst>
              <a:ext uri="{FF2B5EF4-FFF2-40B4-BE49-F238E27FC236}">
                <a16:creationId xmlns:a16="http://schemas.microsoft.com/office/drawing/2014/main" id="{57E6A801-B767-433D-B3AE-6E2C8B728A9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467600" y="2057400"/>
            <a:ext cx="1217613" cy="365125"/>
          </a:xfrm>
          <a:prstGeom prst="wedgeRoundRectCallout">
            <a:avLst>
              <a:gd name="adj1" fmla="val -91463"/>
              <a:gd name="adj2" fmla="val 175648"/>
              <a:gd name="adj3" fmla="val 16667"/>
            </a:avLst>
          </a:prstGeom>
          <a:gradFill rotWithShape="0">
            <a:gsLst>
              <a:gs pos="0">
                <a:srgbClr val="C8C8C8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lIns="0" tIns="10800" rIns="0" bIns="10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operator</a:t>
            </a:r>
            <a:endParaRPr lang="en-US" altLang="zh-CN" sz="2000"/>
          </a:p>
        </p:txBody>
      </p:sp>
      <p:sp>
        <p:nvSpPr>
          <p:cNvPr id="35847" name="AutoShape 7">
            <a:extLst>
              <a:ext uri="{FF2B5EF4-FFF2-40B4-BE49-F238E27FC236}">
                <a16:creationId xmlns:a16="http://schemas.microsoft.com/office/drawing/2014/main" id="{D3E6764C-6F27-4E0F-8216-3336DE04AB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257800" y="1905000"/>
            <a:ext cx="1981200" cy="990600"/>
          </a:xfrm>
          <a:prstGeom prst="wedgeRoundRectCallout">
            <a:avLst>
              <a:gd name="adj1" fmla="val -18273"/>
              <a:gd name="adj2" fmla="val 76759"/>
              <a:gd name="adj3" fmla="val 16667"/>
            </a:avLst>
          </a:prstGeom>
          <a:gradFill rotWithShape="0">
            <a:gsLst>
              <a:gs pos="0">
                <a:srgbClr val="C8C8C8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lIns="36000" tIns="10800" rIns="36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operator with 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the highest precedence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63E6BB15-06D7-40BE-90F1-99705FEAA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908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MS Hei" pitchFamily="49" charset="-122"/>
              </a:rPr>
              <a:t>〖</a:t>
            </a:r>
            <a:r>
              <a:rPr lang="en-US" altLang="zh-CN" sz="2400"/>
              <a:t>Example</a:t>
            </a:r>
            <a:r>
              <a:rPr lang="en-US" altLang="zh-CN" sz="2400">
                <a:ea typeface="MS Hei" pitchFamily="49" charset="-122"/>
              </a:rPr>
              <a:t>〗 6 2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 3  4 2    =  ?</a:t>
            </a:r>
            <a:endParaRPr lang="en-US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9C29BF2B-DD82-43B8-A1E5-E14CA6895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90800"/>
            <a:ext cx="3587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8</a:t>
            </a:r>
            <a:endParaRPr lang="en-US" altLang="zh-CN" sz="2400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854BDF69-2C31-4259-8C95-2BFE076B6DEF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364163"/>
            <a:ext cx="763588" cy="396875"/>
            <a:chOff x="1104" y="3859"/>
            <a:chExt cx="481" cy="250"/>
          </a:xfrm>
        </p:grpSpPr>
        <p:sp>
          <p:nvSpPr>
            <p:cNvPr id="6264" name="Rectangle 12">
              <a:extLst>
                <a:ext uri="{FF2B5EF4-FFF2-40B4-BE49-F238E27FC236}">
                  <a16:creationId xmlns:a16="http://schemas.microsoft.com/office/drawing/2014/main" id="{7A81A2A6-3CAF-42A8-8F01-826F6A122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65" name="Line 13">
              <a:extLst>
                <a:ext uri="{FF2B5EF4-FFF2-40B4-BE49-F238E27FC236}">
                  <a16:creationId xmlns:a16="http://schemas.microsoft.com/office/drawing/2014/main" id="{FC8AD313-4B2F-41CF-9852-FA1AD7D6C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CB68ADE5-FEE0-4955-A534-51B707E30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00400"/>
            <a:ext cx="30480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>
                <a:solidFill>
                  <a:schemeClr val="hlink"/>
                </a:solidFill>
              </a:rPr>
              <a:t>6</a:t>
            </a:r>
            <a:r>
              <a:rPr lang="en-US" altLang="zh-CN" sz="1800">
                <a:latin typeface="Arial" panose="020B0604020202020204" pitchFamily="34" charset="0"/>
              </a:rPr>
              <a:t> ( operand )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501ACAF4-CA07-434B-903E-9D5AF9C01AF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953000"/>
            <a:ext cx="763588" cy="396875"/>
            <a:chOff x="1104" y="3859"/>
            <a:chExt cx="481" cy="250"/>
          </a:xfrm>
        </p:grpSpPr>
        <p:sp>
          <p:nvSpPr>
            <p:cNvPr id="6262" name="Rectangle 16">
              <a:extLst>
                <a:ext uri="{FF2B5EF4-FFF2-40B4-BE49-F238E27FC236}">
                  <a16:creationId xmlns:a16="http://schemas.microsoft.com/office/drawing/2014/main" id="{582D0A52-4F07-40E5-8A77-398C99C08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63" name="Line 17">
              <a:extLst>
                <a:ext uri="{FF2B5EF4-FFF2-40B4-BE49-F238E27FC236}">
                  <a16:creationId xmlns:a16="http://schemas.microsoft.com/office/drawing/2014/main" id="{C569774C-9392-44F9-BE5D-9C129E9BC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58" name="Rectangle 18">
            <a:extLst>
              <a:ext uri="{FF2B5EF4-FFF2-40B4-BE49-F238E27FC236}">
                <a16:creationId xmlns:a16="http://schemas.microsoft.com/office/drawing/2014/main" id="{3DF01643-F46D-4BAD-A33A-68092C623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768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hlink"/>
                </a:solidFill>
              </a:rPr>
              <a:t>6</a:t>
            </a:r>
            <a:endParaRPr lang="en-US" altLang="zh-CN" sz="2800"/>
          </a:p>
        </p:txBody>
      </p:sp>
      <p:sp>
        <p:nvSpPr>
          <p:cNvPr id="35859" name="Rectangle 19">
            <a:extLst>
              <a:ext uri="{FF2B5EF4-FFF2-40B4-BE49-F238E27FC236}">
                <a16:creationId xmlns:a16="http://schemas.microsoft.com/office/drawing/2014/main" id="{0F80BACB-A561-44C3-BCEC-260699D8B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00400"/>
            <a:ext cx="30480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>
                <a:solidFill>
                  <a:schemeClr val="hlink"/>
                </a:solidFill>
              </a:rPr>
              <a:t>2</a:t>
            </a:r>
            <a:r>
              <a:rPr lang="en-US" altLang="zh-CN" sz="1800">
                <a:latin typeface="Arial" panose="020B0604020202020204" pitchFamily="34" charset="0"/>
              </a:rPr>
              <a:t> ( operand )</a:t>
            </a:r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id="{40CC7535-239E-4571-8D4D-CE7CF05A52F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19600"/>
            <a:ext cx="763588" cy="396875"/>
            <a:chOff x="1104" y="3859"/>
            <a:chExt cx="481" cy="250"/>
          </a:xfrm>
        </p:grpSpPr>
        <p:sp>
          <p:nvSpPr>
            <p:cNvPr id="6260" name="Rectangle 21">
              <a:extLst>
                <a:ext uri="{FF2B5EF4-FFF2-40B4-BE49-F238E27FC236}">
                  <a16:creationId xmlns:a16="http://schemas.microsoft.com/office/drawing/2014/main" id="{B20E0677-29C9-4D6A-9D7D-EC08F50C0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61" name="Line 22">
              <a:extLst>
                <a:ext uri="{FF2B5EF4-FFF2-40B4-BE49-F238E27FC236}">
                  <a16:creationId xmlns:a16="http://schemas.microsoft.com/office/drawing/2014/main" id="{AE8FDA88-AF12-47AE-B8D9-ED5CA503F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63" name="Rectangle 23">
            <a:extLst>
              <a:ext uri="{FF2B5EF4-FFF2-40B4-BE49-F238E27FC236}">
                <a16:creationId xmlns:a16="http://schemas.microsoft.com/office/drawing/2014/main" id="{34AD237C-5FF1-4D8F-B3BE-5682433CB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hlink"/>
                </a:solidFill>
              </a:rPr>
              <a:t>2</a:t>
            </a:r>
            <a:endParaRPr lang="en-US" altLang="zh-CN" sz="2800"/>
          </a:p>
        </p:txBody>
      </p:sp>
      <p:sp>
        <p:nvSpPr>
          <p:cNvPr id="35864" name="Rectangle 24">
            <a:extLst>
              <a:ext uri="{FF2B5EF4-FFF2-40B4-BE49-F238E27FC236}">
                <a16:creationId xmlns:a16="http://schemas.microsoft.com/office/drawing/2014/main" id="{90EB0220-AF2B-4949-A16B-7A1068E98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657600"/>
            <a:ext cx="30480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</a:t>
            </a:r>
            <a:r>
              <a:rPr lang="en-US" altLang="zh-CN" sz="1800">
                <a:latin typeface="Arial" panose="020B0604020202020204" pitchFamily="34" charset="0"/>
              </a:rPr>
              <a:t> ( operator )</a:t>
            </a:r>
          </a:p>
        </p:txBody>
      </p:sp>
      <p:sp>
        <p:nvSpPr>
          <p:cNvPr id="35865" name="Rectangle 25">
            <a:extLst>
              <a:ext uri="{FF2B5EF4-FFF2-40B4-BE49-F238E27FC236}">
                <a16:creationId xmlns:a16="http://schemas.microsoft.com/office/drawing/2014/main" id="{7881812E-6010-4007-B236-D047D4017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724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5866" name="Rectangle 26">
            <a:extLst>
              <a:ext uri="{FF2B5EF4-FFF2-40B4-BE49-F238E27FC236}">
                <a16:creationId xmlns:a16="http://schemas.microsoft.com/office/drawing/2014/main" id="{7897B809-ACDC-4251-83DD-9DE5F9EAB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724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</a:t>
            </a:r>
          </a:p>
        </p:txBody>
      </p:sp>
      <p:sp>
        <p:nvSpPr>
          <p:cNvPr id="35867" name="Rectangle 27">
            <a:extLst>
              <a:ext uri="{FF2B5EF4-FFF2-40B4-BE49-F238E27FC236}">
                <a16:creationId xmlns:a16="http://schemas.microsoft.com/office/drawing/2014/main" id="{48A96EFA-E950-4189-A8AF-3BE7172B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724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5868" name="Rectangle 28">
            <a:extLst>
              <a:ext uri="{FF2B5EF4-FFF2-40B4-BE49-F238E27FC236}">
                <a16:creationId xmlns:a16="http://schemas.microsoft.com/office/drawing/2014/main" id="{7D49BF95-9AA5-47BB-98D3-D24DE2873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= </a:t>
            </a:r>
            <a:r>
              <a:rPr lang="en-US" altLang="zh-CN" sz="2400">
                <a:solidFill>
                  <a:schemeClr val="hlink"/>
                </a:solidFill>
              </a:rPr>
              <a:t>3</a:t>
            </a:r>
            <a:endParaRPr lang="en-US" altLang="zh-CN" sz="2400"/>
          </a:p>
        </p:txBody>
      </p:sp>
      <p:sp>
        <p:nvSpPr>
          <p:cNvPr id="35869" name="Rectangle 29">
            <a:extLst>
              <a:ext uri="{FF2B5EF4-FFF2-40B4-BE49-F238E27FC236}">
                <a16:creationId xmlns:a16="http://schemas.microsoft.com/office/drawing/2014/main" id="{75BD2D8B-50FF-47E4-B0ED-1DDB005DF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02138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grpSp>
        <p:nvGrpSpPr>
          <p:cNvPr id="5" name="Group 30">
            <a:extLst>
              <a:ext uri="{FF2B5EF4-FFF2-40B4-BE49-F238E27FC236}">
                <a16:creationId xmlns:a16="http://schemas.microsoft.com/office/drawing/2014/main" id="{D528E0B7-4DBD-4A76-BFA1-002F418EC79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876800"/>
            <a:ext cx="763588" cy="396875"/>
            <a:chOff x="1104" y="3859"/>
            <a:chExt cx="481" cy="250"/>
          </a:xfrm>
        </p:grpSpPr>
        <p:sp>
          <p:nvSpPr>
            <p:cNvPr id="6258" name="Rectangle 31">
              <a:extLst>
                <a:ext uri="{FF2B5EF4-FFF2-40B4-BE49-F238E27FC236}">
                  <a16:creationId xmlns:a16="http://schemas.microsoft.com/office/drawing/2014/main" id="{078B33A2-C23A-499C-80AA-7926956E5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59" name="Line 32">
              <a:extLst>
                <a:ext uri="{FF2B5EF4-FFF2-40B4-BE49-F238E27FC236}">
                  <a16:creationId xmlns:a16="http://schemas.microsoft.com/office/drawing/2014/main" id="{6C6B3E5C-85BF-4B46-89FE-375183630B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73" name="Rectangle 33">
            <a:extLst>
              <a:ext uri="{FF2B5EF4-FFF2-40B4-BE49-F238E27FC236}">
                <a16:creationId xmlns:a16="http://schemas.microsoft.com/office/drawing/2014/main" id="{3FBFAB1E-4846-4ED0-9D18-6F1748322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76800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grpSp>
        <p:nvGrpSpPr>
          <p:cNvPr id="6" name="Group 34">
            <a:extLst>
              <a:ext uri="{FF2B5EF4-FFF2-40B4-BE49-F238E27FC236}">
                <a16:creationId xmlns:a16="http://schemas.microsoft.com/office/drawing/2014/main" id="{ADFB69C0-E2CD-4B52-B824-01A636B1978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410200"/>
            <a:ext cx="763588" cy="396875"/>
            <a:chOff x="1104" y="3859"/>
            <a:chExt cx="481" cy="250"/>
          </a:xfrm>
        </p:grpSpPr>
        <p:sp>
          <p:nvSpPr>
            <p:cNvPr id="6256" name="Rectangle 35">
              <a:extLst>
                <a:ext uri="{FF2B5EF4-FFF2-40B4-BE49-F238E27FC236}">
                  <a16:creationId xmlns:a16="http://schemas.microsoft.com/office/drawing/2014/main" id="{7086DE84-6774-4073-B04B-63A09CD1D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57" name="Line 36">
              <a:extLst>
                <a:ext uri="{FF2B5EF4-FFF2-40B4-BE49-F238E27FC236}">
                  <a16:creationId xmlns:a16="http://schemas.microsoft.com/office/drawing/2014/main" id="{A8D40D72-39D6-475C-8C6E-CCA83D5D3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77" name="Rectangle 37">
            <a:extLst>
              <a:ext uri="{FF2B5EF4-FFF2-40B4-BE49-F238E27FC236}">
                <a16:creationId xmlns:a16="http://schemas.microsoft.com/office/drawing/2014/main" id="{91B39652-E6F6-49F2-9F32-E423C3901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24384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5878" name="Rectangle 38">
            <a:extLst>
              <a:ext uri="{FF2B5EF4-FFF2-40B4-BE49-F238E27FC236}">
                <a16:creationId xmlns:a16="http://schemas.microsoft.com/office/drawing/2014/main" id="{DD807630-6A16-4422-B693-2F94D9F2F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768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3</a:t>
            </a:r>
          </a:p>
        </p:txBody>
      </p:sp>
      <p:grpSp>
        <p:nvGrpSpPr>
          <p:cNvPr id="7" name="Group 39">
            <a:extLst>
              <a:ext uri="{FF2B5EF4-FFF2-40B4-BE49-F238E27FC236}">
                <a16:creationId xmlns:a16="http://schemas.microsoft.com/office/drawing/2014/main" id="{68AB89EF-5E5C-446C-B960-21470D7DD0F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876800"/>
            <a:ext cx="763588" cy="396875"/>
            <a:chOff x="1104" y="3859"/>
            <a:chExt cx="481" cy="250"/>
          </a:xfrm>
        </p:grpSpPr>
        <p:sp>
          <p:nvSpPr>
            <p:cNvPr id="6254" name="Rectangle 40">
              <a:extLst>
                <a:ext uri="{FF2B5EF4-FFF2-40B4-BE49-F238E27FC236}">
                  <a16:creationId xmlns:a16="http://schemas.microsoft.com/office/drawing/2014/main" id="{55A5B32C-80A1-46D0-8A24-D8B4F6B50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55" name="Line 41">
              <a:extLst>
                <a:ext uri="{FF2B5EF4-FFF2-40B4-BE49-F238E27FC236}">
                  <a16:creationId xmlns:a16="http://schemas.microsoft.com/office/drawing/2014/main" id="{AA775C95-D43A-4262-9407-C2106924C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82" name="Rectangle 42">
            <a:extLst>
              <a:ext uri="{FF2B5EF4-FFF2-40B4-BE49-F238E27FC236}">
                <a16:creationId xmlns:a16="http://schemas.microsoft.com/office/drawing/2014/main" id="{14531420-3B80-4A91-8F24-25E7B5258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657600"/>
            <a:ext cx="30480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>
                <a:solidFill>
                  <a:schemeClr val="hlink"/>
                </a:solidFill>
              </a:rPr>
              <a:t>3</a:t>
            </a:r>
            <a:r>
              <a:rPr lang="en-US" altLang="zh-CN" sz="1800">
                <a:latin typeface="Arial" panose="020B0604020202020204" pitchFamily="34" charset="0"/>
              </a:rPr>
              <a:t> ( operand )</a:t>
            </a:r>
          </a:p>
        </p:txBody>
      </p:sp>
      <p:sp>
        <p:nvSpPr>
          <p:cNvPr id="35883" name="Rectangle 43">
            <a:extLst>
              <a:ext uri="{FF2B5EF4-FFF2-40B4-BE49-F238E27FC236}">
                <a16:creationId xmlns:a16="http://schemas.microsoft.com/office/drawing/2014/main" id="{D745AA8A-D570-404A-B503-8023537C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3</a:t>
            </a:r>
          </a:p>
        </p:txBody>
      </p:sp>
      <p:grpSp>
        <p:nvGrpSpPr>
          <p:cNvPr id="8" name="Group 44">
            <a:extLst>
              <a:ext uri="{FF2B5EF4-FFF2-40B4-BE49-F238E27FC236}">
                <a16:creationId xmlns:a16="http://schemas.microsoft.com/office/drawing/2014/main" id="{35959F96-8203-4034-8F6D-508D560A864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19600"/>
            <a:ext cx="763588" cy="396875"/>
            <a:chOff x="1104" y="3859"/>
            <a:chExt cx="481" cy="250"/>
          </a:xfrm>
        </p:grpSpPr>
        <p:sp>
          <p:nvSpPr>
            <p:cNvPr id="6252" name="Rectangle 45">
              <a:extLst>
                <a:ext uri="{FF2B5EF4-FFF2-40B4-BE49-F238E27FC236}">
                  <a16:creationId xmlns:a16="http://schemas.microsoft.com/office/drawing/2014/main" id="{E575279A-A543-4C46-9A0F-5425AC887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53" name="Line 46">
              <a:extLst>
                <a:ext uri="{FF2B5EF4-FFF2-40B4-BE49-F238E27FC236}">
                  <a16:creationId xmlns:a16="http://schemas.microsoft.com/office/drawing/2014/main" id="{ACF75CCB-BF7A-4447-A7FC-962B70565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87" name="Rectangle 47">
            <a:extLst>
              <a:ext uri="{FF2B5EF4-FFF2-40B4-BE49-F238E27FC236}">
                <a16:creationId xmlns:a16="http://schemas.microsoft.com/office/drawing/2014/main" id="{42DCEA62-C4F3-48F2-88BF-697C1638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14800"/>
            <a:ext cx="30480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1800">
                <a:latin typeface="Arial" panose="020B0604020202020204" pitchFamily="34" charset="0"/>
              </a:rPr>
              <a:t> ( operator )</a:t>
            </a:r>
          </a:p>
        </p:txBody>
      </p:sp>
      <p:sp>
        <p:nvSpPr>
          <p:cNvPr id="35888" name="Rectangle 48">
            <a:extLst>
              <a:ext uri="{FF2B5EF4-FFF2-40B4-BE49-F238E27FC236}">
                <a16:creationId xmlns:a16="http://schemas.microsoft.com/office/drawing/2014/main" id="{F7C4B3C0-214B-4421-AD1F-087726A43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02138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sp>
        <p:nvSpPr>
          <p:cNvPr id="35889" name="Rectangle 49">
            <a:extLst>
              <a:ext uri="{FF2B5EF4-FFF2-40B4-BE49-F238E27FC236}">
                <a16:creationId xmlns:a16="http://schemas.microsoft.com/office/drawing/2014/main" id="{4EACDD76-4801-47D0-B57B-25AA313DF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029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3</a:t>
            </a:r>
          </a:p>
        </p:txBody>
      </p:sp>
      <p:grpSp>
        <p:nvGrpSpPr>
          <p:cNvPr id="9" name="Group 50">
            <a:extLst>
              <a:ext uri="{FF2B5EF4-FFF2-40B4-BE49-F238E27FC236}">
                <a16:creationId xmlns:a16="http://schemas.microsoft.com/office/drawing/2014/main" id="{9A600E69-7620-474B-8D51-E4B5DD50BFD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876800"/>
            <a:ext cx="763588" cy="396875"/>
            <a:chOff x="1104" y="3859"/>
            <a:chExt cx="481" cy="250"/>
          </a:xfrm>
        </p:grpSpPr>
        <p:sp>
          <p:nvSpPr>
            <p:cNvPr id="6250" name="Rectangle 51">
              <a:extLst>
                <a:ext uri="{FF2B5EF4-FFF2-40B4-BE49-F238E27FC236}">
                  <a16:creationId xmlns:a16="http://schemas.microsoft.com/office/drawing/2014/main" id="{55EFFEE6-84C7-4FE3-B631-DF60F806F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51" name="Line 52">
              <a:extLst>
                <a:ext uri="{FF2B5EF4-FFF2-40B4-BE49-F238E27FC236}">
                  <a16:creationId xmlns:a16="http://schemas.microsoft.com/office/drawing/2014/main" id="{5F4281A9-B0B5-4C56-96F1-64E188472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93" name="Rectangle 53">
            <a:extLst>
              <a:ext uri="{FF2B5EF4-FFF2-40B4-BE49-F238E27FC236}">
                <a16:creationId xmlns:a16="http://schemas.microsoft.com/office/drawing/2014/main" id="{24599E2A-860A-4B03-9E90-F6D441753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76800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grpSp>
        <p:nvGrpSpPr>
          <p:cNvPr id="10" name="Group 54">
            <a:extLst>
              <a:ext uri="{FF2B5EF4-FFF2-40B4-BE49-F238E27FC236}">
                <a16:creationId xmlns:a16="http://schemas.microsoft.com/office/drawing/2014/main" id="{95551CC4-D80A-4A6C-97D5-C8A48B9F80F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334000"/>
            <a:ext cx="763588" cy="396875"/>
            <a:chOff x="1104" y="3859"/>
            <a:chExt cx="481" cy="250"/>
          </a:xfrm>
        </p:grpSpPr>
        <p:sp>
          <p:nvSpPr>
            <p:cNvPr id="6248" name="Rectangle 55">
              <a:extLst>
                <a:ext uri="{FF2B5EF4-FFF2-40B4-BE49-F238E27FC236}">
                  <a16:creationId xmlns:a16="http://schemas.microsoft.com/office/drawing/2014/main" id="{E98DF758-DB02-4E68-9109-E94060C79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49" name="Line 56">
              <a:extLst>
                <a:ext uri="{FF2B5EF4-FFF2-40B4-BE49-F238E27FC236}">
                  <a16:creationId xmlns:a16="http://schemas.microsoft.com/office/drawing/2014/main" id="{8E570CC7-DF98-43D2-AAF8-07654858C6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97" name="Rectangle 57">
            <a:extLst>
              <a:ext uri="{FF2B5EF4-FFF2-40B4-BE49-F238E27FC236}">
                <a16:creationId xmlns:a16="http://schemas.microsoft.com/office/drawing/2014/main" id="{C93819CD-EA64-4235-BD1C-B285415CA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5898" name="Rectangle 58">
            <a:extLst>
              <a:ext uri="{FF2B5EF4-FFF2-40B4-BE49-F238E27FC236}">
                <a16:creationId xmlns:a16="http://schemas.microsoft.com/office/drawing/2014/main" id="{65202AEF-CC05-4272-9441-36D4F099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</a:t>
            </a:r>
          </a:p>
        </p:txBody>
      </p:sp>
      <p:sp>
        <p:nvSpPr>
          <p:cNvPr id="35899" name="Rectangle 59">
            <a:extLst>
              <a:ext uri="{FF2B5EF4-FFF2-40B4-BE49-F238E27FC236}">
                <a16:creationId xmlns:a16="http://schemas.microsoft.com/office/drawing/2014/main" id="{F36646CC-9566-4935-9589-C32FAB58F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= 0</a:t>
            </a:r>
            <a:endParaRPr lang="en-US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5900" name="Rectangle 60">
            <a:extLst>
              <a:ext uri="{FF2B5EF4-FFF2-40B4-BE49-F238E27FC236}">
                <a16:creationId xmlns:a16="http://schemas.microsoft.com/office/drawing/2014/main" id="{8B2CC439-9AFF-46BB-BCE0-7CFE7BB40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1981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5901" name="Rectangle 61">
            <a:extLst>
              <a:ext uri="{FF2B5EF4-FFF2-40B4-BE49-F238E27FC236}">
                <a16:creationId xmlns:a16="http://schemas.microsoft.com/office/drawing/2014/main" id="{4B8BE37A-2B0B-42A3-8A3D-94247B227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768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0</a:t>
            </a:r>
          </a:p>
        </p:txBody>
      </p:sp>
      <p:grpSp>
        <p:nvGrpSpPr>
          <p:cNvPr id="11" name="Group 62">
            <a:extLst>
              <a:ext uri="{FF2B5EF4-FFF2-40B4-BE49-F238E27FC236}">
                <a16:creationId xmlns:a16="http://schemas.microsoft.com/office/drawing/2014/main" id="{466322F6-2FFC-457C-9DC3-85A0B3C3EE7E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876800"/>
            <a:ext cx="763588" cy="396875"/>
            <a:chOff x="1104" y="3859"/>
            <a:chExt cx="481" cy="250"/>
          </a:xfrm>
        </p:grpSpPr>
        <p:sp>
          <p:nvSpPr>
            <p:cNvPr id="6246" name="Rectangle 63">
              <a:extLst>
                <a:ext uri="{FF2B5EF4-FFF2-40B4-BE49-F238E27FC236}">
                  <a16:creationId xmlns:a16="http://schemas.microsoft.com/office/drawing/2014/main" id="{93AEA6A0-35B1-4B90-BDFC-FB8B28D4C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47" name="Line 64">
              <a:extLst>
                <a:ext uri="{FF2B5EF4-FFF2-40B4-BE49-F238E27FC236}">
                  <a16:creationId xmlns:a16="http://schemas.microsoft.com/office/drawing/2014/main" id="{03D438CF-CEBC-488F-A7DF-10E12553D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05" name="Rectangle 65">
            <a:extLst>
              <a:ext uri="{FF2B5EF4-FFF2-40B4-BE49-F238E27FC236}">
                <a16:creationId xmlns:a16="http://schemas.microsoft.com/office/drawing/2014/main" id="{87093F9C-DD84-4988-A58F-84C7CC23D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14800"/>
            <a:ext cx="30480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>
                <a:solidFill>
                  <a:schemeClr val="hlink"/>
                </a:solidFill>
              </a:rPr>
              <a:t>4</a:t>
            </a:r>
            <a:r>
              <a:rPr lang="en-US" altLang="zh-CN" sz="1800">
                <a:latin typeface="Arial" panose="020B0604020202020204" pitchFamily="34" charset="0"/>
              </a:rPr>
              <a:t> ( operand )</a:t>
            </a:r>
          </a:p>
        </p:txBody>
      </p:sp>
      <p:grpSp>
        <p:nvGrpSpPr>
          <p:cNvPr id="12" name="Group 66">
            <a:extLst>
              <a:ext uri="{FF2B5EF4-FFF2-40B4-BE49-F238E27FC236}">
                <a16:creationId xmlns:a16="http://schemas.microsoft.com/office/drawing/2014/main" id="{BE53BF3E-A62F-4D15-B0A8-DF8505D4707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95800"/>
            <a:ext cx="763588" cy="396875"/>
            <a:chOff x="1104" y="3859"/>
            <a:chExt cx="481" cy="250"/>
          </a:xfrm>
        </p:grpSpPr>
        <p:sp>
          <p:nvSpPr>
            <p:cNvPr id="6244" name="Rectangle 67">
              <a:extLst>
                <a:ext uri="{FF2B5EF4-FFF2-40B4-BE49-F238E27FC236}">
                  <a16:creationId xmlns:a16="http://schemas.microsoft.com/office/drawing/2014/main" id="{FA43D0EC-F384-4F2A-8F03-C4C92A5A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45" name="Line 68">
              <a:extLst>
                <a:ext uri="{FF2B5EF4-FFF2-40B4-BE49-F238E27FC236}">
                  <a16:creationId xmlns:a16="http://schemas.microsoft.com/office/drawing/2014/main" id="{19BAA830-58AD-4E6B-9714-415932A4C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09" name="Rectangle 69">
            <a:extLst>
              <a:ext uri="{FF2B5EF4-FFF2-40B4-BE49-F238E27FC236}">
                <a16:creationId xmlns:a16="http://schemas.microsoft.com/office/drawing/2014/main" id="{33D224BF-C12F-483E-8A61-8E9FCE0D7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4</a:t>
            </a:r>
          </a:p>
        </p:txBody>
      </p:sp>
      <p:sp>
        <p:nvSpPr>
          <p:cNvPr id="35910" name="Rectangle 70">
            <a:extLst>
              <a:ext uri="{FF2B5EF4-FFF2-40B4-BE49-F238E27FC236}">
                <a16:creationId xmlns:a16="http://schemas.microsoft.com/office/drawing/2014/main" id="{A01CD85E-B07C-455C-A06A-F91DD55DE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72000"/>
            <a:ext cx="30480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>
                <a:solidFill>
                  <a:schemeClr val="hlink"/>
                </a:solidFill>
              </a:rPr>
              <a:t>2</a:t>
            </a:r>
            <a:r>
              <a:rPr lang="en-US" altLang="zh-CN" sz="1800">
                <a:latin typeface="Arial" panose="020B0604020202020204" pitchFamily="34" charset="0"/>
              </a:rPr>
              <a:t> ( operand )</a:t>
            </a:r>
          </a:p>
        </p:txBody>
      </p:sp>
      <p:grpSp>
        <p:nvGrpSpPr>
          <p:cNvPr id="13" name="Group 71">
            <a:extLst>
              <a:ext uri="{FF2B5EF4-FFF2-40B4-BE49-F238E27FC236}">
                <a16:creationId xmlns:a16="http://schemas.microsoft.com/office/drawing/2014/main" id="{F4483F9B-361A-46E4-A703-14C5735C7F4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038600"/>
            <a:ext cx="763588" cy="396875"/>
            <a:chOff x="1104" y="3859"/>
            <a:chExt cx="481" cy="250"/>
          </a:xfrm>
        </p:grpSpPr>
        <p:sp>
          <p:nvSpPr>
            <p:cNvPr id="6242" name="Rectangle 72">
              <a:extLst>
                <a:ext uri="{FF2B5EF4-FFF2-40B4-BE49-F238E27FC236}">
                  <a16:creationId xmlns:a16="http://schemas.microsoft.com/office/drawing/2014/main" id="{3A560B86-0A30-4D3F-A9DF-57C9A0111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43" name="Line 73">
              <a:extLst>
                <a:ext uri="{FF2B5EF4-FFF2-40B4-BE49-F238E27FC236}">
                  <a16:creationId xmlns:a16="http://schemas.microsoft.com/office/drawing/2014/main" id="{FAF4BE30-1F75-4960-9A15-4FF6539B5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14" name="Rectangle 74">
            <a:extLst>
              <a:ext uri="{FF2B5EF4-FFF2-40B4-BE49-F238E27FC236}">
                <a16:creationId xmlns:a16="http://schemas.microsoft.com/office/drawing/2014/main" id="{9CFADBF0-1722-4E36-AE63-28B1B4604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2</a:t>
            </a:r>
          </a:p>
        </p:txBody>
      </p:sp>
      <p:sp>
        <p:nvSpPr>
          <p:cNvPr id="35915" name="Rectangle 75">
            <a:extLst>
              <a:ext uri="{FF2B5EF4-FFF2-40B4-BE49-F238E27FC236}">
                <a16:creationId xmlns:a16="http://schemas.microsoft.com/office/drawing/2014/main" id="{F272D2B8-E971-4A8F-B69A-1AA5C74DC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572000"/>
            <a:ext cx="30480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1800">
                <a:latin typeface="Arial" panose="020B0604020202020204" pitchFamily="34" charset="0"/>
              </a:rPr>
              <a:t> ( operator )</a:t>
            </a:r>
          </a:p>
        </p:txBody>
      </p:sp>
      <p:sp>
        <p:nvSpPr>
          <p:cNvPr id="35916" name="Rectangle 76">
            <a:extLst>
              <a:ext uri="{FF2B5EF4-FFF2-40B4-BE49-F238E27FC236}">
                <a16:creationId xmlns:a16="http://schemas.microsoft.com/office/drawing/2014/main" id="{58DCAAA0-0DE3-4BFA-ADA2-D00EC850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25888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grpSp>
        <p:nvGrpSpPr>
          <p:cNvPr id="14" name="Group 77">
            <a:extLst>
              <a:ext uri="{FF2B5EF4-FFF2-40B4-BE49-F238E27FC236}">
                <a16:creationId xmlns:a16="http://schemas.microsoft.com/office/drawing/2014/main" id="{7E7ADAFD-3AA3-4937-BF61-0621FE96943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19600"/>
            <a:ext cx="763588" cy="396875"/>
            <a:chOff x="1104" y="3859"/>
            <a:chExt cx="481" cy="250"/>
          </a:xfrm>
        </p:grpSpPr>
        <p:sp>
          <p:nvSpPr>
            <p:cNvPr id="6240" name="Rectangle 78">
              <a:extLst>
                <a:ext uri="{FF2B5EF4-FFF2-40B4-BE49-F238E27FC236}">
                  <a16:creationId xmlns:a16="http://schemas.microsoft.com/office/drawing/2014/main" id="{21842439-0D7E-43B3-A6C5-EF2C9878A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41" name="Line 79">
              <a:extLst>
                <a:ext uri="{FF2B5EF4-FFF2-40B4-BE49-F238E27FC236}">
                  <a16:creationId xmlns:a16="http://schemas.microsoft.com/office/drawing/2014/main" id="{B63702A7-2889-48C2-A343-FE13B7158E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20" name="Rectangle 80">
            <a:extLst>
              <a:ext uri="{FF2B5EF4-FFF2-40B4-BE49-F238E27FC236}">
                <a16:creationId xmlns:a16="http://schemas.microsoft.com/office/drawing/2014/main" id="{607684D2-1419-4FB4-9228-C3E4DA018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410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2</a:t>
            </a:r>
            <a:endParaRPr lang="en-US" altLang="zh-CN" sz="2400"/>
          </a:p>
        </p:txBody>
      </p:sp>
      <p:sp>
        <p:nvSpPr>
          <p:cNvPr id="35921" name="Rectangle 81">
            <a:extLst>
              <a:ext uri="{FF2B5EF4-FFF2-40B4-BE49-F238E27FC236}">
                <a16:creationId xmlns:a16="http://schemas.microsoft.com/office/drawing/2014/main" id="{A142A8D9-780C-4A05-84EB-25F658363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383088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grpSp>
        <p:nvGrpSpPr>
          <p:cNvPr id="15" name="Group 82">
            <a:extLst>
              <a:ext uri="{FF2B5EF4-FFF2-40B4-BE49-F238E27FC236}">
                <a16:creationId xmlns:a16="http://schemas.microsoft.com/office/drawing/2014/main" id="{3C1D26F4-F729-4960-B5D0-574A969E3F9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876800"/>
            <a:ext cx="763588" cy="396875"/>
            <a:chOff x="1104" y="3859"/>
            <a:chExt cx="481" cy="250"/>
          </a:xfrm>
        </p:grpSpPr>
        <p:sp>
          <p:nvSpPr>
            <p:cNvPr id="6238" name="Rectangle 83">
              <a:extLst>
                <a:ext uri="{FF2B5EF4-FFF2-40B4-BE49-F238E27FC236}">
                  <a16:creationId xmlns:a16="http://schemas.microsoft.com/office/drawing/2014/main" id="{6743D69B-61EB-48E1-8625-2057720B8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39" name="Line 84">
              <a:extLst>
                <a:ext uri="{FF2B5EF4-FFF2-40B4-BE49-F238E27FC236}">
                  <a16:creationId xmlns:a16="http://schemas.microsoft.com/office/drawing/2014/main" id="{76295CFB-EE10-4AA5-9460-65C12D9E9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25" name="Rectangle 85">
            <a:extLst>
              <a:ext uri="{FF2B5EF4-FFF2-40B4-BE49-F238E27FC236}">
                <a16:creationId xmlns:a16="http://schemas.microsoft.com/office/drawing/2014/main" id="{04E2DBC5-4642-43EE-A82B-2BE235F9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410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4</a:t>
            </a:r>
            <a:endParaRPr lang="en-US" altLang="zh-CN" sz="2400"/>
          </a:p>
        </p:txBody>
      </p:sp>
      <p:sp>
        <p:nvSpPr>
          <p:cNvPr id="35926" name="Rectangle 86">
            <a:extLst>
              <a:ext uri="{FF2B5EF4-FFF2-40B4-BE49-F238E27FC236}">
                <a16:creationId xmlns:a16="http://schemas.microsoft.com/office/drawing/2014/main" id="{4BF764D2-659F-4C70-962C-61AF57F1C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410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35927" name="Rectangle 87">
            <a:extLst>
              <a:ext uri="{FF2B5EF4-FFF2-40B4-BE49-F238E27FC236}">
                <a16:creationId xmlns:a16="http://schemas.microsoft.com/office/drawing/2014/main" id="{6216ADE8-9422-4689-990F-D756FFDF6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10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= 8</a:t>
            </a:r>
            <a:endParaRPr lang="en-US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5928" name="Rectangle 88">
            <a:extLst>
              <a:ext uri="{FF2B5EF4-FFF2-40B4-BE49-F238E27FC236}">
                <a16:creationId xmlns:a16="http://schemas.microsoft.com/office/drawing/2014/main" id="{3C7D1D30-55E8-4A8D-A8D6-F0D46D43B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41020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5929" name="Rectangle 89">
            <a:extLst>
              <a:ext uri="{FF2B5EF4-FFF2-40B4-BE49-F238E27FC236}">
                <a16:creationId xmlns:a16="http://schemas.microsoft.com/office/drawing/2014/main" id="{DE35278A-A554-4CEE-B60D-D674B0F0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8</a:t>
            </a:r>
          </a:p>
        </p:txBody>
      </p:sp>
      <p:grpSp>
        <p:nvGrpSpPr>
          <p:cNvPr id="16" name="Group 90">
            <a:extLst>
              <a:ext uri="{FF2B5EF4-FFF2-40B4-BE49-F238E27FC236}">
                <a16:creationId xmlns:a16="http://schemas.microsoft.com/office/drawing/2014/main" id="{95273F81-9E9C-4041-95D6-AB77C52BB16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19600"/>
            <a:ext cx="763588" cy="396875"/>
            <a:chOff x="1104" y="3859"/>
            <a:chExt cx="481" cy="250"/>
          </a:xfrm>
        </p:grpSpPr>
        <p:sp>
          <p:nvSpPr>
            <p:cNvPr id="6236" name="Rectangle 91">
              <a:extLst>
                <a:ext uri="{FF2B5EF4-FFF2-40B4-BE49-F238E27FC236}">
                  <a16:creationId xmlns:a16="http://schemas.microsoft.com/office/drawing/2014/main" id="{CE76D3FA-A8B9-4141-945F-49C5D1B6F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37" name="Line 92">
              <a:extLst>
                <a:ext uri="{FF2B5EF4-FFF2-40B4-BE49-F238E27FC236}">
                  <a16:creationId xmlns:a16="http://schemas.microsoft.com/office/drawing/2014/main" id="{C7EBDCA9-275E-4696-8164-C6D2413C1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33" name="Rectangle 93">
            <a:extLst>
              <a:ext uri="{FF2B5EF4-FFF2-40B4-BE49-F238E27FC236}">
                <a16:creationId xmlns:a16="http://schemas.microsoft.com/office/drawing/2014/main" id="{4F62B081-ECFB-4F5A-8233-5DAC33DD9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30480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</a:t>
            </a:r>
            <a:r>
              <a:rPr lang="en-US" altLang="zh-CN" sz="1800">
                <a:latin typeface="Arial" panose="020B0604020202020204" pitchFamily="34" charset="0"/>
              </a:rPr>
              <a:t> ( operator )</a:t>
            </a:r>
          </a:p>
        </p:txBody>
      </p:sp>
      <p:sp>
        <p:nvSpPr>
          <p:cNvPr id="35934" name="Rectangle 94">
            <a:extLst>
              <a:ext uri="{FF2B5EF4-FFF2-40B4-BE49-F238E27FC236}">
                <a16:creationId xmlns:a16="http://schemas.microsoft.com/office/drawing/2014/main" id="{9E481A8A-A686-4AC8-9ACF-2501E163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02138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grpSp>
        <p:nvGrpSpPr>
          <p:cNvPr id="17" name="Group 95">
            <a:extLst>
              <a:ext uri="{FF2B5EF4-FFF2-40B4-BE49-F238E27FC236}">
                <a16:creationId xmlns:a16="http://schemas.microsoft.com/office/drawing/2014/main" id="{82E1BE95-920B-41D8-AFCD-0B68CB81208E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876800"/>
            <a:ext cx="763588" cy="396875"/>
            <a:chOff x="1104" y="3859"/>
            <a:chExt cx="481" cy="250"/>
          </a:xfrm>
        </p:grpSpPr>
        <p:sp>
          <p:nvSpPr>
            <p:cNvPr id="6234" name="Rectangle 96">
              <a:extLst>
                <a:ext uri="{FF2B5EF4-FFF2-40B4-BE49-F238E27FC236}">
                  <a16:creationId xmlns:a16="http://schemas.microsoft.com/office/drawing/2014/main" id="{32707A6E-E995-4ABC-A57C-1E02385FA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35" name="Line 97">
              <a:extLst>
                <a:ext uri="{FF2B5EF4-FFF2-40B4-BE49-F238E27FC236}">
                  <a16:creationId xmlns:a16="http://schemas.microsoft.com/office/drawing/2014/main" id="{9EEA640E-0279-4A68-96E4-8DA50E3A8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38" name="Rectangle 98">
            <a:extLst>
              <a:ext uri="{FF2B5EF4-FFF2-40B4-BE49-F238E27FC236}">
                <a16:creationId xmlns:a16="http://schemas.microsoft.com/office/drawing/2014/main" id="{619D7F19-E093-4E9E-8A73-D4F412AFC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41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35939" name="Rectangle 99">
            <a:extLst>
              <a:ext uri="{FF2B5EF4-FFF2-40B4-BE49-F238E27FC236}">
                <a16:creationId xmlns:a16="http://schemas.microsoft.com/office/drawing/2014/main" id="{A0F7D268-E580-4BAC-BC14-60F82C45F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76800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grpSp>
        <p:nvGrpSpPr>
          <p:cNvPr id="18" name="Group 100">
            <a:extLst>
              <a:ext uri="{FF2B5EF4-FFF2-40B4-BE49-F238E27FC236}">
                <a16:creationId xmlns:a16="http://schemas.microsoft.com/office/drawing/2014/main" id="{87749B42-E694-4188-A1C8-4AAAF0ED953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334000"/>
            <a:ext cx="763588" cy="396875"/>
            <a:chOff x="1104" y="3859"/>
            <a:chExt cx="481" cy="250"/>
          </a:xfrm>
        </p:grpSpPr>
        <p:sp>
          <p:nvSpPr>
            <p:cNvPr id="6232" name="Rectangle 101">
              <a:extLst>
                <a:ext uri="{FF2B5EF4-FFF2-40B4-BE49-F238E27FC236}">
                  <a16:creationId xmlns:a16="http://schemas.microsoft.com/office/drawing/2014/main" id="{115C599D-48DB-4EA5-B3B3-9427839AC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33" name="Line 102">
              <a:extLst>
                <a:ext uri="{FF2B5EF4-FFF2-40B4-BE49-F238E27FC236}">
                  <a16:creationId xmlns:a16="http://schemas.microsoft.com/office/drawing/2014/main" id="{A0CE017C-16BA-45C7-9040-7B3776292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43" name="Rectangle 103">
            <a:extLst>
              <a:ext uri="{FF2B5EF4-FFF2-40B4-BE49-F238E27FC236}">
                <a16:creationId xmlns:a16="http://schemas.microsoft.com/office/drawing/2014/main" id="{A6316F6B-65F1-468C-85B5-20E111375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5944" name="Rectangle 104">
            <a:extLst>
              <a:ext uri="{FF2B5EF4-FFF2-40B4-BE49-F238E27FC236}">
                <a16:creationId xmlns:a16="http://schemas.microsoft.com/office/drawing/2014/main" id="{14AC0719-1009-4842-9FCA-6542B5DF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3736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</a:t>
            </a:r>
          </a:p>
        </p:txBody>
      </p:sp>
      <p:sp>
        <p:nvSpPr>
          <p:cNvPr id="35945" name="Rectangle 105">
            <a:extLst>
              <a:ext uri="{FF2B5EF4-FFF2-40B4-BE49-F238E27FC236}">
                <a16:creationId xmlns:a16="http://schemas.microsoft.com/office/drawing/2014/main" id="{48FA01E4-04B1-4593-9E2D-22B4D08FB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3340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= 8</a:t>
            </a:r>
            <a:endParaRPr lang="en-US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5946" name="Rectangle 106">
            <a:extLst>
              <a:ext uri="{FF2B5EF4-FFF2-40B4-BE49-F238E27FC236}">
                <a16:creationId xmlns:a16="http://schemas.microsoft.com/office/drawing/2014/main" id="{7DDA9305-8462-498A-8F8D-C34DDAE63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334000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5947" name="Rectangle 107">
            <a:extLst>
              <a:ext uri="{FF2B5EF4-FFF2-40B4-BE49-F238E27FC236}">
                <a16:creationId xmlns:a16="http://schemas.microsoft.com/office/drawing/2014/main" id="{56D22CCB-6A21-4754-B515-ED38DBC55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768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8</a:t>
            </a:r>
          </a:p>
        </p:txBody>
      </p:sp>
      <p:grpSp>
        <p:nvGrpSpPr>
          <p:cNvPr id="19" name="Group 108">
            <a:extLst>
              <a:ext uri="{FF2B5EF4-FFF2-40B4-BE49-F238E27FC236}">
                <a16:creationId xmlns:a16="http://schemas.microsoft.com/office/drawing/2014/main" id="{A389352A-838C-46CD-AB79-BE046580F57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876800"/>
            <a:ext cx="763588" cy="396875"/>
            <a:chOff x="1104" y="3859"/>
            <a:chExt cx="481" cy="250"/>
          </a:xfrm>
        </p:grpSpPr>
        <p:sp>
          <p:nvSpPr>
            <p:cNvPr id="6230" name="Rectangle 109">
              <a:extLst>
                <a:ext uri="{FF2B5EF4-FFF2-40B4-BE49-F238E27FC236}">
                  <a16:creationId xmlns:a16="http://schemas.microsoft.com/office/drawing/2014/main" id="{C9E0BB9B-2576-481C-A7CC-6DF96E979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31" name="Line 110">
              <a:extLst>
                <a:ext uri="{FF2B5EF4-FFF2-40B4-BE49-F238E27FC236}">
                  <a16:creationId xmlns:a16="http://schemas.microsoft.com/office/drawing/2014/main" id="{B7700C06-3A30-45F1-A081-6FDDB08AC6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51" name="Rectangle 111">
            <a:extLst>
              <a:ext uri="{FF2B5EF4-FFF2-40B4-BE49-F238E27FC236}">
                <a16:creationId xmlns:a16="http://schemas.microsoft.com/office/drawing/2014/main" id="{FC0D330D-76CE-4C68-9555-3484CD5A2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029200"/>
            <a:ext cx="30480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Pop:  </a:t>
            </a:r>
            <a:r>
              <a:rPr lang="en-US" altLang="zh-CN" sz="1800">
                <a:solidFill>
                  <a:schemeClr val="hlink"/>
                </a:solidFill>
              </a:rPr>
              <a:t>8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35952" name="Rectangle 112">
            <a:extLst>
              <a:ext uri="{FF2B5EF4-FFF2-40B4-BE49-F238E27FC236}">
                <a16:creationId xmlns:a16="http://schemas.microsoft.com/office/drawing/2014/main" id="{6D291A1C-2F8D-43DE-AA64-674A28532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76800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grpSp>
        <p:nvGrpSpPr>
          <p:cNvPr id="20" name="Group 113">
            <a:extLst>
              <a:ext uri="{FF2B5EF4-FFF2-40B4-BE49-F238E27FC236}">
                <a16:creationId xmlns:a16="http://schemas.microsoft.com/office/drawing/2014/main" id="{451679B1-2B5A-4A3C-BDDC-DDB7092889B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05200"/>
            <a:ext cx="990600" cy="1905000"/>
            <a:chOff x="480" y="2688"/>
            <a:chExt cx="624" cy="1200"/>
          </a:xfrm>
        </p:grpSpPr>
        <p:sp>
          <p:nvSpPr>
            <p:cNvPr id="6227" name="Rectangle 114" descr="栎木">
              <a:extLst>
                <a:ext uri="{FF2B5EF4-FFF2-40B4-BE49-F238E27FC236}">
                  <a16:creationId xmlns:a16="http://schemas.microsoft.com/office/drawing/2014/main" id="{C5CAE6C2-7654-4470-8443-F3791A0F4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688"/>
              <a:ext cx="48" cy="115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228" name="Rectangle 115" descr="栎木">
              <a:extLst>
                <a:ext uri="{FF2B5EF4-FFF2-40B4-BE49-F238E27FC236}">
                  <a16:creationId xmlns:a16="http://schemas.microsoft.com/office/drawing/2014/main" id="{81C88717-0361-4605-8C3D-9CA18B98F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48" cy="115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229" name="Rectangle 116" descr="栎木">
              <a:extLst>
                <a:ext uri="{FF2B5EF4-FFF2-40B4-BE49-F238E27FC236}">
                  <a16:creationId xmlns:a16="http://schemas.microsoft.com/office/drawing/2014/main" id="{50F2D0AB-D828-4111-A682-76BB4184B8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68" y="3552"/>
              <a:ext cx="48" cy="624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21" name="Group 117">
            <a:extLst>
              <a:ext uri="{FF2B5EF4-FFF2-40B4-BE49-F238E27FC236}">
                <a16:creationId xmlns:a16="http://schemas.microsoft.com/office/drawing/2014/main" id="{D1D541C3-B818-4B4A-B76D-347319700FB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334000"/>
            <a:ext cx="763588" cy="396875"/>
            <a:chOff x="1104" y="3859"/>
            <a:chExt cx="481" cy="250"/>
          </a:xfrm>
        </p:grpSpPr>
        <p:sp>
          <p:nvSpPr>
            <p:cNvPr id="6225" name="Rectangle 118">
              <a:extLst>
                <a:ext uri="{FF2B5EF4-FFF2-40B4-BE49-F238E27FC236}">
                  <a16:creationId xmlns:a16="http://schemas.microsoft.com/office/drawing/2014/main" id="{E8574742-77D1-48FB-8E0E-22226469C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26" name="Line 119">
              <a:extLst>
                <a:ext uri="{FF2B5EF4-FFF2-40B4-BE49-F238E27FC236}">
                  <a16:creationId xmlns:a16="http://schemas.microsoft.com/office/drawing/2014/main" id="{6C3D7D77-B992-4C0B-922F-02D640D23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60" name="AutoShape 120">
            <a:extLst>
              <a:ext uri="{FF2B5EF4-FFF2-40B4-BE49-F238E27FC236}">
                <a16:creationId xmlns:a16="http://schemas.microsoft.com/office/drawing/2014/main" id="{EEF50DA6-EA18-4695-96BF-2D3AC6A4F92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7200" y="2057400"/>
            <a:ext cx="2971800" cy="450850"/>
          </a:xfrm>
          <a:prstGeom prst="wedgeRoundRectCallout">
            <a:avLst>
              <a:gd name="adj1" fmla="val -41028"/>
              <a:gd name="adj2" fmla="val 129574"/>
              <a:gd name="adj3" fmla="val 16667"/>
            </a:avLst>
          </a:prstGeom>
          <a:gradFill rotWithShape="0">
            <a:gsLst>
              <a:gs pos="0">
                <a:srgbClr val="C8C8C8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lIns="72000" tIns="10800" rIns="72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</a:rPr>
              <a:t>Reverse Polish notation</a:t>
            </a:r>
            <a:endParaRPr lang="en-US" altLang="zh-CN" sz="2000"/>
          </a:p>
        </p:txBody>
      </p:sp>
      <p:sp>
        <p:nvSpPr>
          <p:cNvPr id="35961" name="Rectangle 121">
            <a:extLst>
              <a:ext uri="{FF2B5EF4-FFF2-40B4-BE49-F238E27FC236}">
                <a16:creationId xmlns:a16="http://schemas.microsoft.com/office/drawing/2014/main" id="{FF006DDE-C71F-479D-9F2A-83A04A4F6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594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1">
                <a:sym typeface="Wingdings" panose="05000000000000000000" pitchFamily="2" charset="2"/>
              </a:rPr>
              <a:t>T</a:t>
            </a:r>
            <a:r>
              <a:rPr lang="en-US" altLang="zh-CN" sz="2000">
                <a:sym typeface="Wingdings" panose="05000000000000000000" pitchFamily="2" charset="2"/>
              </a:rPr>
              <a:t>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 = O 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).  </a:t>
            </a:r>
            <a:r>
              <a:rPr lang="en-US" altLang="zh-CN" sz="2000">
                <a:solidFill>
                  <a:schemeClr val="hlink"/>
                </a:solidFill>
                <a:sym typeface="Wingdings" panose="05000000000000000000" pitchFamily="2" charset="2"/>
              </a:rPr>
              <a:t>No need to know precedence rules.</a:t>
            </a:r>
          </a:p>
        </p:txBody>
      </p:sp>
      <p:sp>
        <p:nvSpPr>
          <p:cNvPr id="6224" name="Text Box 123" descr="再生纸">
            <a:extLst>
              <a:ext uri="{FF2B5EF4-FFF2-40B4-BE49-F238E27FC236}">
                <a16:creationId xmlns:a16="http://schemas.microsoft.com/office/drawing/2014/main" id="{216A7566-73F3-4235-A712-B16878FD8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5/12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5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5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35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5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5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5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5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35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3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35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5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35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35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5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5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5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35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359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2" dur="500"/>
                                        <p:tgtEl>
                                          <p:spTgt spid="359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3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359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35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5" dur="500"/>
                                        <p:tgtEl>
                                          <p:spTgt spid="35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359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3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35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35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35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35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35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4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3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4" grpId="0" autoUpdateAnimBg="0"/>
      <p:bldP spid="35845" grpId="0" animBg="1" autoUpdateAnimBg="0"/>
      <p:bldP spid="35846" grpId="0" animBg="1" autoUpdateAnimBg="0"/>
      <p:bldP spid="35847" grpId="0" animBg="1" autoUpdateAnimBg="0"/>
      <p:bldP spid="35849" grpId="0" autoUpdateAnimBg="0"/>
      <p:bldP spid="35850" grpId="0" animBg="1" autoUpdateAnimBg="0"/>
      <p:bldP spid="35854" grpId="0" animBg="1" autoUpdateAnimBg="0"/>
      <p:bldP spid="35858" grpId="0" animBg="1" autoUpdateAnimBg="0"/>
      <p:bldP spid="35859" grpId="0" animBg="1" autoUpdateAnimBg="0"/>
      <p:bldP spid="35863" grpId="0" animBg="1" autoUpdateAnimBg="0"/>
      <p:bldP spid="35864" grpId="0" animBg="1" autoUpdateAnimBg="0"/>
      <p:bldP spid="35865" grpId="0" autoUpdateAnimBg="0"/>
      <p:bldP spid="35866" grpId="0" autoUpdateAnimBg="0"/>
      <p:bldP spid="35867" grpId="0" autoUpdateAnimBg="0"/>
      <p:bldP spid="35868" grpId="0" autoUpdateAnimBg="0"/>
      <p:bldP spid="35869" grpId="0" animBg="1" autoUpdateAnimBg="0"/>
      <p:bldP spid="35873" grpId="0" animBg="1" autoUpdateAnimBg="0"/>
      <p:bldP spid="35877" grpId="0" animBg="1"/>
      <p:bldP spid="35878" grpId="0" animBg="1" autoUpdateAnimBg="0"/>
      <p:bldP spid="35882" grpId="0" animBg="1" autoUpdateAnimBg="0"/>
      <p:bldP spid="35883" grpId="0" animBg="1" autoUpdateAnimBg="0"/>
      <p:bldP spid="35887" grpId="0" animBg="1" autoUpdateAnimBg="0"/>
      <p:bldP spid="35888" grpId="0" animBg="1" autoUpdateAnimBg="0"/>
      <p:bldP spid="35889" grpId="0" autoUpdateAnimBg="0"/>
      <p:bldP spid="35893" grpId="0" animBg="1" autoUpdateAnimBg="0"/>
      <p:bldP spid="35897" grpId="0" autoUpdateAnimBg="0"/>
      <p:bldP spid="35898" grpId="0" autoUpdateAnimBg="0"/>
      <p:bldP spid="35899" grpId="0" autoUpdateAnimBg="0"/>
      <p:bldP spid="35900" grpId="0" animBg="1"/>
      <p:bldP spid="35901" grpId="0" animBg="1" autoUpdateAnimBg="0"/>
      <p:bldP spid="35905" grpId="0" animBg="1" autoUpdateAnimBg="0"/>
      <p:bldP spid="35909" grpId="0" animBg="1" autoUpdateAnimBg="0"/>
      <p:bldP spid="35910" grpId="0" animBg="1" autoUpdateAnimBg="0"/>
      <p:bldP spid="35914" grpId="0" animBg="1" autoUpdateAnimBg="0"/>
      <p:bldP spid="35915" grpId="0" animBg="1" autoUpdateAnimBg="0"/>
      <p:bldP spid="35916" grpId="0" animBg="1" autoUpdateAnimBg="0"/>
      <p:bldP spid="35920" grpId="0" autoUpdateAnimBg="0"/>
      <p:bldP spid="35921" grpId="0" animBg="1" autoUpdateAnimBg="0"/>
      <p:bldP spid="35925" grpId="0" autoUpdateAnimBg="0"/>
      <p:bldP spid="35926" grpId="0" autoUpdateAnimBg="0"/>
      <p:bldP spid="35927" grpId="0" autoUpdateAnimBg="0"/>
      <p:bldP spid="35928" grpId="0" animBg="1"/>
      <p:bldP spid="35929" grpId="0" animBg="1" autoUpdateAnimBg="0"/>
      <p:bldP spid="35933" grpId="0" animBg="1" autoUpdateAnimBg="0"/>
      <p:bldP spid="35934" grpId="0" animBg="1" autoUpdateAnimBg="0"/>
      <p:bldP spid="35938" grpId="0" autoUpdateAnimBg="0"/>
      <p:bldP spid="35939" grpId="0" animBg="1" autoUpdateAnimBg="0"/>
      <p:bldP spid="35943" grpId="0" autoUpdateAnimBg="0"/>
      <p:bldP spid="35944" grpId="0" autoUpdateAnimBg="0"/>
      <p:bldP spid="35945" grpId="0" autoUpdateAnimBg="0"/>
      <p:bldP spid="35946" grpId="0" animBg="1"/>
      <p:bldP spid="35947" grpId="0" animBg="1" autoUpdateAnimBg="0"/>
      <p:bldP spid="35951" grpId="0" animBg="1" autoUpdateAnimBg="0"/>
      <p:bldP spid="35952" grpId="0" animBg="1" autoUpdateAnimBg="0"/>
      <p:bldP spid="35960" grpId="0" animBg="1" autoUpdateAnimBg="0"/>
      <p:bldP spid="3596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2B260CB6-91D7-490F-BB41-7BF5C9DE4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The Stack ADT</a:t>
            </a:r>
            <a:endParaRPr lang="en-US" altLang="zh-CN" sz="180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53A98E0-99C5-4242-8022-8292F5D11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hlink"/>
                </a:solidFill>
                <a:sym typeface="Wingdings" panose="05000000000000000000" pitchFamily="2" charset="2"/>
              </a:rPr>
              <a:t></a:t>
            </a:r>
            <a:r>
              <a:rPr lang="en-US" altLang="zh-CN" sz="2400">
                <a:sym typeface="Wingdings" panose="05000000000000000000" pitchFamily="2" charset="2"/>
              </a:rPr>
              <a:t> Infix to Postfix Conversion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EF4CD3F5-230C-4456-A193-1C9EC6872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MS Hei" pitchFamily="49" charset="-122"/>
              </a:rPr>
              <a:t>〖</a:t>
            </a:r>
            <a:r>
              <a:rPr lang="en-US" altLang="zh-CN" sz="2400"/>
              <a:t>Example</a:t>
            </a:r>
            <a:r>
              <a:rPr lang="en-US" altLang="zh-CN" sz="2400">
                <a:ea typeface="MS Hei" pitchFamily="49" charset="-122"/>
              </a:rPr>
              <a:t>〗 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</a:rPr>
              <a:t>a</a:t>
            </a:r>
            <a:r>
              <a:rPr lang="en-US" altLang="zh-CN" sz="2400" i="1">
                <a:ea typeface="MS Hei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</a:t>
            </a:r>
            <a:r>
              <a:rPr lang="en-US" altLang="zh-CN" sz="2400">
                <a:ea typeface="MS Hei" pitchFamily="49" charset="-122"/>
              </a:rPr>
              <a:t>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</a:rPr>
              <a:t>b</a:t>
            </a:r>
            <a:r>
              <a:rPr lang="en-US" altLang="zh-CN" sz="2400" i="1">
                <a:ea typeface="MS Hei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400" i="1"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d</a:t>
            </a:r>
            <a:r>
              <a:rPr lang="en-US" altLang="zh-CN" sz="2400" i="1"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 =  ?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540699D6-9F4A-4344-B4BA-DAA666BB2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68580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</a:t>
            </a:r>
            <a:r>
              <a:rPr lang="en-US" altLang="zh-CN" sz="2400" i="1">
                <a:solidFill>
                  <a:schemeClr val="hlink"/>
                </a:solidFill>
              </a:rPr>
              <a:t>a b c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 i="1"/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</a:t>
            </a:r>
            <a:r>
              <a:rPr lang="en-US" altLang="zh-CN" sz="2400" i="1"/>
              <a:t> </a:t>
            </a:r>
            <a:r>
              <a:rPr lang="en-US" altLang="zh-CN" sz="2400" i="1">
                <a:solidFill>
                  <a:schemeClr val="hlink"/>
                </a:solidFill>
              </a:rPr>
              <a:t>d</a:t>
            </a:r>
            <a:r>
              <a:rPr lang="en-US" altLang="zh-CN" sz="2400" i="1"/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</a:t>
            </a: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4F3712D2-BF62-4FAD-87E4-2DDF0C298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153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 marL="388938" indent="-3889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Note: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Wingdings" panose="05000000000000000000" pitchFamily="2" charset="2"/>
              </a:rPr>
              <a:t>  The order of operands is the </a:t>
            </a:r>
            <a:r>
              <a:rPr lang="en-US" altLang="zh-CN" sz="2400">
                <a:solidFill>
                  <a:schemeClr val="hlink"/>
                </a:solidFill>
                <a:sym typeface="Wingdings" panose="05000000000000000000" pitchFamily="2" charset="2"/>
              </a:rPr>
              <a:t>same</a:t>
            </a:r>
            <a:r>
              <a:rPr lang="en-US" altLang="zh-CN" sz="2400">
                <a:sym typeface="Wingdings" panose="05000000000000000000" pitchFamily="2" charset="2"/>
              </a:rPr>
              <a:t> in infix and postfix.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Wingdings" panose="05000000000000000000" pitchFamily="2" charset="2"/>
              </a:rPr>
              <a:t>  Operators with </a:t>
            </a:r>
            <a:r>
              <a:rPr lang="en-US" altLang="zh-CN" sz="2400">
                <a:solidFill>
                  <a:schemeClr val="hlink"/>
                </a:solidFill>
                <a:sym typeface="Wingdings" panose="05000000000000000000" pitchFamily="2" charset="2"/>
              </a:rPr>
              <a:t>higher</a:t>
            </a:r>
            <a:r>
              <a:rPr lang="en-US" altLang="zh-CN" sz="2400">
                <a:sym typeface="Wingdings" panose="05000000000000000000" pitchFamily="2" charset="2"/>
              </a:rPr>
              <a:t> precedence appear </a:t>
            </a:r>
            <a:r>
              <a:rPr lang="en-US" altLang="zh-CN" sz="2400">
                <a:solidFill>
                  <a:schemeClr val="hlink"/>
                </a:solidFill>
                <a:sym typeface="Wingdings" panose="05000000000000000000" pitchFamily="2" charset="2"/>
              </a:rPr>
              <a:t>before</a:t>
            </a:r>
            <a:r>
              <a:rPr lang="en-US" altLang="zh-CN" sz="2400">
                <a:sym typeface="Wingdings" panose="05000000000000000000" pitchFamily="2" charset="2"/>
              </a:rPr>
              <a:t> those with </a:t>
            </a:r>
            <a:r>
              <a:rPr lang="en-US" altLang="zh-CN" sz="2400">
                <a:solidFill>
                  <a:schemeClr val="hlink"/>
                </a:solidFill>
                <a:sym typeface="Wingdings" panose="05000000000000000000" pitchFamily="2" charset="2"/>
              </a:rPr>
              <a:t>lower</a:t>
            </a:r>
            <a:r>
              <a:rPr lang="en-US" altLang="zh-CN" sz="2400">
                <a:sym typeface="Wingdings" panose="05000000000000000000" pitchFamily="2" charset="2"/>
              </a:rPr>
              <a:t> precedence.</a:t>
            </a:r>
            <a:endParaRPr lang="en-US" altLang="zh-CN" sz="2400"/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E0827F0B-3392-4BE9-A12B-64D254AA5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8956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Output: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DCD89783-F374-4DDA-B4BE-68172EEA7227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791200"/>
            <a:ext cx="763588" cy="396875"/>
            <a:chOff x="1104" y="3859"/>
            <a:chExt cx="481" cy="250"/>
          </a:xfrm>
        </p:grpSpPr>
        <p:sp>
          <p:nvSpPr>
            <p:cNvPr id="7274" name="Rectangle 9">
              <a:extLst>
                <a:ext uri="{FF2B5EF4-FFF2-40B4-BE49-F238E27FC236}">
                  <a16:creationId xmlns:a16="http://schemas.microsoft.com/office/drawing/2014/main" id="{82A60A6E-AAB4-452E-9C02-18B6638D6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7275" name="Line 10">
              <a:extLst>
                <a:ext uri="{FF2B5EF4-FFF2-40B4-BE49-F238E27FC236}">
                  <a16:creationId xmlns:a16="http://schemas.microsoft.com/office/drawing/2014/main" id="{75A4B5AA-FC0E-488F-B689-A0B2760F05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875" name="AutoShape 11">
            <a:extLst>
              <a:ext uri="{FF2B5EF4-FFF2-40B4-BE49-F238E27FC236}">
                <a16:creationId xmlns:a16="http://schemas.microsoft.com/office/drawing/2014/main" id="{3ECB1CB3-BF4C-46D0-A7FB-ACDAA565481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57400" y="2743200"/>
            <a:ext cx="4191000" cy="762000"/>
          </a:xfrm>
          <a:prstGeom prst="horizontalScroll">
            <a:avLst>
              <a:gd name="adj" fmla="val 125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46800" rIns="36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6876" name="Rectangle 12">
            <a:extLst>
              <a:ext uri="{FF2B5EF4-FFF2-40B4-BE49-F238E27FC236}">
                <a16:creationId xmlns:a16="http://schemas.microsoft.com/office/drawing/2014/main" id="{727F5B40-8043-406D-8776-F972CB9BF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10000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 i="1">
                <a:solidFill>
                  <a:schemeClr val="hlink"/>
                </a:solidFill>
              </a:rPr>
              <a:t>a</a:t>
            </a:r>
            <a:r>
              <a:rPr lang="en-US" altLang="zh-CN" sz="1800">
                <a:latin typeface="Arial" panose="020B0604020202020204" pitchFamily="34" charset="0"/>
              </a:rPr>
              <a:t> (operand)</a:t>
            </a:r>
          </a:p>
        </p:txBody>
      </p:sp>
      <p:sp>
        <p:nvSpPr>
          <p:cNvPr id="36877" name="Rectangle 13">
            <a:extLst>
              <a:ext uri="{FF2B5EF4-FFF2-40B4-BE49-F238E27FC236}">
                <a16:creationId xmlns:a16="http://schemas.microsoft.com/office/drawing/2014/main" id="{981E7B1A-076F-4762-BB66-5F652C34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36878" name="Rectangle 14">
            <a:extLst>
              <a:ext uri="{FF2B5EF4-FFF2-40B4-BE49-F238E27FC236}">
                <a16:creationId xmlns:a16="http://schemas.microsoft.com/office/drawing/2014/main" id="{30AD8330-E30A-453F-9632-9E14CCF1F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>
                <a:solidFill>
                  <a:srgbClr val="FF0000"/>
                </a:solidFill>
                <a:sym typeface="Symbol" panose="05050102010706020507" pitchFamily="18" charset="2"/>
              </a:rPr>
              <a:t></a:t>
            </a:r>
            <a:r>
              <a:rPr lang="en-US" altLang="zh-CN" sz="1800">
                <a:latin typeface="Arial" panose="020B0604020202020204" pitchFamily="34" charset="0"/>
              </a:rPr>
              <a:t> (plus)</a:t>
            </a:r>
          </a:p>
        </p:txBody>
      </p:sp>
      <p:sp>
        <p:nvSpPr>
          <p:cNvPr id="36879" name="Rectangle 15">
            <a:extLst>
              <a:ext uri="{FF2B5EF4-FFF2-40B4-BE49-F238E27FC236}">
                <a16:creationId xmlns:a16="http://schemas.microsoft.com/office/drawing/2014/main" id="{4C7593F4-B1AD-4F6A-B981-F53B6997E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340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</a:t>
            </a:r>
            <a:endParaRPr lang="en-US" altLang="zh-CN" sz="240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36880" name="Oval 16">
            <a:extLst>
              <a:ext uri="{FF2B5EF4-FFF2-40B4-BE49-F238E27FC236}">
                <a16:creationId xmlns:a16="http://schemas.microsoft.com/office/drawing/2014/main" id="{10AFEF2C-9F92-4328-92AC-F7A0A93F2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791200"/>
            <a:ext cx="838200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E64BB148-A74B-4F98-B5E0-C44962C62A0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334000"/>
            <a:ext cx="763588" cy="396875"/>
            <a:chOff x="1104" y="3859"/>
            <a:chExt cx="481" cy="250"/>
          </a:xfrm>
        </p:grpSpPr>
        <p:sp>
          <p:nvSpPr>
            <p:cNvPr id="7272" name="Rectangle 18">
              <a:extLst>
                <a:ext uri="{FF2B5EF4-FFF2-40B4-BE49-F238E27FC236}">
                  <a16:creationId xmlns:a16="http://schemas.microsoft.com/office/drawing/2014/main" id="{81277561-46BD-456A-A03E-92FD184C7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7273" name="Line 19">
              <a:extLst>
                <a:ext uri="{FF2B5EF4-FFF2-40B4-BE49-F238E27FC236}">
                  <a16:creationId xmlns:a16="http://schemas.microsoft.com/office/drawing/2014/main" id="{E6BFB761-F5BC-44DE-9417-7040403D9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884" name="Rectangle 20">
            <a:extLst>
              <a:ext uri="{FF2B5EF4-FFF2-40B4-BE49-F238E27FC236}">
                <a16:creationId xmlns:a16="http://schemas.microsoft.com/office/drawing/2014/main" id="{2AECEF06-1887-4D77-B825-D565578F1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205288"/>
            <a:ext cx="2819400" cy="3952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 i="1">
                <a:solidFill>
                  <a:schemeClr val="hlink"/>
                </a:solidFill>
              </a:rPr>
              <a:t>b</a:t>
            </a:r>
            <a:r>
              <a:rPr lang="en-US" altLang="zh-CN" sz="1800">
                <a:latin typeface="Arial" panose="020B0604020202020204" pitchFamily="34" charset="0"/>
              </a:rPr>
              <a:t> (operand)</a:t>
            </a:r>
          </a:p>
        </p:txBody>
      </p:sp>
      <p:sp>
        <p:nvSpPr>
          <p:cNvPr id="36885" name="Rectangle 21">
            <a:extLst>
              <a:ext uri="{FF2B5EF4-FFF2-40B4-BE49-F238E27FC236}">
                <a16:creationId xmlns:a16="http://schemas.microsoft.com/office/drawing/2014/main" id="{E57F971D-BACD-44B8-9D58-AD8B1078B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895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36886" name="Rectangle 22">
            <a:extLst>
              <a:ext uri="{FF2B5EF4-FFF2-40B4-BE49-F238E27FC236}">
                <a16:creationId xmlns:a16="http://schemas.microsoft.com/office/drawing/2014/main" id="{3B779632-DAB0-4C83-934D-221BFAC90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05288"/>
            <a:ext cx="2819400" cy="3952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1800">
                <a:latin typeface="Arial" panose="020B0604020202020204" pitchFamily="34" charset="0"/>
              </a:rPr>
              <a:t> (times)</a:t>
            </a:r>
          </a:p>
        </p:txBody>
      </p:sp>
      <p:sp>
        <p:nvSpPr>
          <p:cNvPr id="36887" name="AutoShape 23">
            <a:extLst>
              <a:ext uri="{FF2B5EF4-FFF2-40B4-BE49-F238E27FC236}">
                <a16:creationId xmlns:a16="http://schemas.microsoft.com/office/drawing/2014/main" id="{2A9182D9-01E1-4640-AF40-88D6C4EF5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738688"/>
            <a:ext cx="1676400" cy="68580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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?</a:t>
            </a:r>
          </a:p>
        </p:txBody>
      </p:sp>
      <p:sp>
        <p:nvSpPr>
          <p:cNvPr id="36888" name="Oval 24">
            <a:extLst>
              <a:ext uri="{FF2B5EF4-FFF2-40B4-BE49-F238E27FC236}">
                <a16:creationId xmlns:a16="http://schemas.microsoft.com/office/drawing/2014/main" id="{CC1D9EEF-5666-49C4-B647-5FAD1E489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5334000"/>
            <a:ext cx="762000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id="{01F3F065-CEF9-4C42-9A13-7E27B9472B65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953000"/>
            <a:ext cx="763588" cy="396875"/>
            <a:chOff x="1104" y="3859"/>
            <a:chExt cx="481" cy="250"/>
          </a:xfrm>
        </p:grpSpPr>
        <p:sp>
          <p:nvSpPr>
            <p:cNvPr id="7270" name="Rectangle 26">
              <a:extLst>
                <a:ext uri="{FF2B5EF4-FFF2-40B4-BE49-F238E27FC236}">
                  <a16:creationId xmlns:a16="http://schemas.microsoft.com/office/drawing/2014/main" id="{87B5A816-4C3C-4AAA-83AA-B6AE60CED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7271" name="Line 27">
              <a:extLst>
                <a:ext uri="{FF2B5EF4-FFF2-40B4-BE49-F238E27FC236}">
                  <a16:creationId xmlns:a16="http://schemas.microsoft.com/office/drawing/2014/main" id="{6B2CE17A-A4B1-4D36-B2AF-FA385D904F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892" name="Rectangle 28">
            <a:extLst>
              <a:ext uri="{FF2B5EF4-FFF2-40B4-BE49-F238E27FC236}">
                <a16:creationId xmlns:a16="http://schemas.microsoft.com/office/drawing/2014/main" id="{8AD7A95A-81D1-442B-B41A-2FB462480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8768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  <a:endParaRPr lang="en-US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6893" name="Rectangle 29">
            <a:extLst>
              <a:ext uri="{FF2B5EF4-FFF2-40B4-BE49-F238E27FC236}">
                <a16:creationId xmlns:a16="http://schemas.microsoft.com/office/drawing/2014/main" id="{63A367E0-B1E6-4BDD-8E4C-C55EA90A0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95813"/>
            <a:ext cx="2819400" cy="3952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 i="1">
                <a:solidFill>
                  <a:schemeClr val="hlink"/>
                </a:solidFill>
              </a:rPr>
              <a:t>c</a:t>
            </a:r>
            <a:r>
              <a:rPr lang="en-US" altLang="zh-CN" sz="1800">
                <a:latin typeface="Arial" panose="020B0604020202020204" pitchFamily="34" charset="0"/>
              </a:rPr>
              <a:t> (operand)</a:t>
            </a:r>
          </a:p>
        </p:txBody>
      </p:sp>
      <p:sp>
        <p:nvSpPr>
          <p:cNvPr id="36894" name="Rectangle 30">
            <a:extLst>
              <a:ext uri="{FF2B5EF4-FFF2-40B4-BE49-F238E27FC236}">
                <a16:creationId xmlns:a16="http://schemas.microsoft.com/office/drawing/2014/main" id="{B62DD052-7B3B-42FE-8215-B39C0F24C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95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c</a:t>
            </a:r>
          </a:p>
        </p:txBody>
      </p:sp>
      <p:sp>
        <p:nvSpPr>
          <p:cNvPr id="36895" name="Rectangle 31">
            <a:extLst>
              <a:ext uri="{FF2B5EF4-FFF2-40B4-BE49-F238E27FC236}">
                <a16:creationId xmlns:a16="http://schemas.microsoft.com/office/drawing/2014/main" id="{6E1D7825-546C-4516-AA82-91396386F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95813"/>
            <a:ext cx="2819400" cy="3952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1800">
                <a:latin typeface="Arial" panose="020B0604020202020204" pitchFamily="34" charset="0"/>
              </a:rPr>
              <a:t> (minus)</a:t>
            </a:r>
          </a:p>
        </p:txBody>
      </p:sp>
      <p:sp>
        <p:nvSpPr>
          <p:cNvPr id="36896" name="AutoShape 32">
            <a:extLst>
              <a:ext uri="{FF2B5EF4-FFF2-40B4-BE49-F238E27FC236}">
                <a16:creationId xmlns:a16="http://schemas.microsoft.com/office/drawing/2014/main" id="{AB1DDDD2-CF30-4DC9-80F3-EEB14C09C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19688"/>
            <a:ext cx="1676400" cy="68580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 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?</a:t>
            </a:r>
          </a:p>
        </p:txBody>
      </p:sp>
      <p:grpSp>
        <p:nvGrpSpPr>
          <p:cNvPr id="5" name="Group 33">
            <a:extLst>
              <a:ext uri="{FF2B5EF4-FFF2-40B4-BE49-F238E27FC236}">
                <a16:creationId xmlns:a16="http://schemas.microsoft.com/office/drawing/2014/main" id="{C6B7FDC7-B6D4-476C-A0B4-C4F3082AACB1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334000"/>
            <a:ext cx="763588" cy="396875"/>
            <a:chOff x="1104" y="3859"/>
            <a:chExt cx="481" cy="250"/>
          </a:xfrm>
        </p:grpSpPr>
        <p:sp>
          <p:nvSpPr>
            <p:cNvPr id="7268" name="Rectangle 34">
              <a:extLst>
                <a:ext uri="{FF2B5EF4-FFF2-40B4-BE49-F238E27FC236}">
                  <a16:creationId xmlns:a16="http://schemas.microsoft.com/office/drawing/2014/main" id="{0F9D40A4-FADC-4EF0-A069-0D1CEC260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7269" name="Line 35">
              <a:extLst>
                <a:ext uri="{FF2B5EF4-FFF2-40B4-BE49-F238E27FC236}">
                  <a16:creationId xmlns:a16="http://schemas.microsoft.com/office/drawing/2014/main" id="{B71F1D38-87FD-4D4C-ACA4-0B7F4059A1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900" name="Oval 36">
            <a:extLst>
              <a:ext uri="{FF2B5EF4-FFF2-40B4-BE49-F238E27FC236}">
                <a16:creationId xmlns:a16="http://schemas.microsoft.com/office/drawing/2014/main" id="{07569E00-DFF0-45B3-A286-7851E48A8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953000"/>
            <a:ext cx="762000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6901" name="Rectangle 37">
            <a:extLst>
              <a:ext uri="{FF2B5EF4-FFF2-40B4-BE49-F238E27FC236}">
                <a16:creationId xmlns:a16="http://schemas.microsoft.com/office/drawing/2014/main" id="{FBA263E1-CCCA-4ABF-AEA9-4872B7B8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859338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6902" name="Rectangle 38">
            <a:extLst>
              <a:ext uri="{FF2B5EF4-FFF2-40B4-BE49-F238E27FC236}">
                <a16:creationId xmlns:a16="http://schemas.microsoft.com/office/drawing/2014/main" id="{C3C9404C-F260-421A-BCDB-8F0824B82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895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36903" name="AutoShape 39">
            <a:extLst>
              <a:ext uri="{FF2B5EF4-FFF2-40B4-BE49-F238E27FC236}">
                <a16:creationId xmlns:a16="http://schemas.microsoft.com/office/drawing/2014/main" id="{EA7CC155-21FF-4BB7-A9D4-076EBD84C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119688"/>
            <a:ext cx="1676400" cy="68580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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 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?</a:t>
            </a:r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id="{457A8695-EA0E-49BD-AFDF-329BFA72883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867400"/>
            <a:ext cx="763588" cy="396875"/>
            <a:chOff x="1104" y="3859"/>
            <a:chExt cx="481" cy="250"/>
          </a:xfrm>
        </p:grpSpPr>
        <p:sp>
          <p:nvSpPr>
            <p:cNvPr id="7266" name="Rectangle 41">
              <a:extLst>
                <a:ext uri="{FF2B5EF4-FFF2-40B4-BE49-F238E27FC236}">
                  <a16:creationId xmlns:a16="http://schemas.microsoft.com/office/drawing/2014/main" id="{C0BDBECB-AA47-4609-85B6-D83633706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7267" name="Line 42">
              <a:extLst>
                <a:ext uri="{FF2B5EF4-FFF2-40B4-BE49-F238E27FC236}">
                  <a16:creationId xmlns:a16="http://schemas.microsoft.com/office/drawing/2014/main" id="{6587A6C5-2B52-4AF2-A00D-64FB314BEB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907" name="Oval 43">
            <a:extLst>
              <a:ext uri="{FF2B5EF4-FFF2-40B4-BE49-F238E27FC236}">
                <a16:creationId xmlns:a16="http://schemas.microsoft.com/office/drawing/2014/main" id="{493D0C2D-25C3-489D-BE9F-D0B99717A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5334000"/>
            <a:ext cx="762000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6908" name="Rectangle 44">
            <a:extLst>
              <a:ext uri="{FF2B5EF4-FFF2-40B4-BE49-F238E27FC236}">
                <a16:creationId xmlns:a16="http://schemas.microsoft.com/office/drawing/2014/main" id="{8EC57EB8-1917-4D84-9450-F284EEA37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34000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6909" name="Rectangle 45">
            <a:extLst>
              <a:ext uri="{FF2B5EF4-FFF2-40B4-BE49-F238E27FC236}">
                <a16:creationId xmlns:a16="http://schemas.microsoft.com/office/drawing/2014/main" id="{2617899D-2F6C-4D07-95A9-3355378D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95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</a:t>
            </a:r>
          </a:p>
        </p:txBody>
      </p:sp>
      <p:grpSp>
        <p:nvGrpSpPr>
          <p:cNvPr id="7" name="Group 46">
            <a:extLst>
              <a:ext uri="{FF2B5EF4-FFF2-40B4-BE49-F238E27FC236}">
                <a16:creationId xmlns:a16="http://schemas.microsoft.com/office/drawing/2014/main" id="{8D3C07F7-38E3-44A1-9B48-5C7BF6449D37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334000"/>
            <a:ext cx="763588" cy="396875"/>
            <a:chOff x="1104" y="3859"/>
            <a:chExt cx="481" cy="250"/>
          </a:xfrm>
        </p:grpSpPr>
        <p:sp>
          <p:nvSpPr>
            <p:cNvPr id="7264" name="Rectangle 47">
              <a:extLst>
                <a:ext uri="{FF2B5EF4-FFF2-40B4-BE49-F238E27FC236}">
                  <a16:creationId xmlns:a16="http://schemas.microsoft.com/office/drawing/2014/main" id="{E60DF303-61FC-42C9-9162-686A750EB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7265" name="Line 48">
              <a:extLst>
                <a:ext uri="{FF2B5EF4-FFF2-40B4-BE49-F238E27FC236}">
                  <a16:creationId xmlns:a16="http://schemas.microsoft.com/office/drawing/2014/main" id="{70974681-4BEC-4AF8-BE47-A267C40BDD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913" name="Rectangle 49">
            <a:extLst>
              <a:ext uri="{FF2B5EF4-FFF2-40B4-BE49-F238E27FC236}">
                <a16:creationId xmlns:a16="http://schemas.microsoft.com/office/drawing/2014/main" id="{CF5F90D1-3E97-4CA4-B75F-768B44F16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340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</a:t>
            </a:r>
            <a:endParaRPr lang="en-US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6914" name="Rectangle 50">
            <a:extLst>
              <a:ext uri="{FF2B5EF4-FFF2-40B4-BE49-F238E27FC236}">
                <a16:creationId xmlns:a16="http://schemas.microsoft.com/office/drawing/2014/main" id="{75AF6003-515C-45F3-A426-7903FC5EE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987925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 i="1">
                <a:solidFill>
                  <a:schemeClr val="hlink"/>
                </a:solidFill>
              </a:rPr>
              <a:t>d</a:t>
            </a:r>
            <a:r>
              <a:rPr lang="en-US" altLang="zh-CN" sz="1800">
                <a:latin typeface="Arial" panose="020B0604020202020204" pitchFamily="34" charset="0"/>
              </a:rPr>
              <a:t> (operand)</a:t>
            </a:r>
          </a:p>
        </p:txBody>
      </p:sp>
      <p:sp>
        <p:nvSpPr>
          <p:cNvPr id="36915" name="Rectangle 51">
            <a:extLst>
              <a:ext uri="{FF2B5EF4-FFF2-40B4-BE49-F238E27FC236}">
                <a16:creationId xmlns:a16="http://schemas.microsoft.com/office/drawing/2014/main" id="{8CE6967E-21ED-4B7A-9B2C-090D92A0B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95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d</a:t>
            </a:r>
          </a:p>
        </p:txBody>
      </p:sp>
      <p:grpSp>
        <p:nvGrpSpPr>
          <p:cNvPr id="8" name="Group 52">
            <a:extLst>
              <a:ext uri="{FF2B5EF4-FFF2-40B4-BE49-F238E27FC236}">
                <a16:creationId xmlns:a16="http://schemas.microsoft.com/office/drawing/2014/main" id="{C353F610-C087-4C34-BF59-364A999ED4F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867400"/>
            <a:ext cx="763588" cy="396875"/>
            <a:chOff x="1104" y="3859"/>
            <a:chExt cx="481" cy="250"/>
          </a:xfrm>
        </p:grpSpPr>
        <p:sp>
          <p:nvSpPr>
            <p:cNvPr id="7262" name="Rectangle 53">
              <a:extLst>
                <a:ext uri="{FF2B5EF4-FFF2-40B4-BE49-F238E27FC236}">
                  <a16:creationId xmlns:a16="http://schemas.microsoft.com/office/drawing/2014/main" id="{4BF80A63-1DBF-4CE6-8A7C-A71A8DAE5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7263" name="Line 54">
              <a:extLst>
                <a:ext uri="{FF2B5EF4-FFF2-40B4-BE49-F238E27FC236}">
                  <a16:creationId xmlns:a16="http://schemas.microsoft.com/office/drawing/2014/main" id="{166BA297-E388-4495-AB0F-DD5A375F0B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919" name="Oval 55">
            <a:extLst>
              <a:ext uri="{FF2B5EF4-FFF2-40B4-BE49-F238E27FC236}">
                <a16:creationId xmlns:a16="http://schemas.microsoft.com/office/drawing/2014/main" id="{58AF5A3A-E9D6-4E7C-A605-21760D8BA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5334000"/>
            <a:ext cx="762000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6920" name="Rectangle 56">
            <a:extLst>
              <a:ext uri="{FF2B5EF4-FFF2-40B4-BE49-F238E27FC236}">
                <a16:creationId xmlns:a16="http://schemas.microsoft.com/office/drawing/2014/main" id="{76D2A983-796B-46CC-A069-AC89C0633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34000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grpSp>
        <p:nvGrpSpPr>
          <p:cNvPr id="9" name="Group 57">
            <a:extLst>
              <a:ext uri="{FF2B5EF4-FFF2-40B4-BE49-F238E27FC236}">
                <a16:creationId xmlns:a16="http://schemas.microsoft.com/office/drawing/2014/main" id="{B9293243-EA26-43C7-8A20-FBDF853272F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962400"/>
            <a:ext cx="990600" cy="1905000"/>
            <a:chOff x="480" y="2688"/>
            <a:chExt cx="624" cy="1200"/>
          </a:xfrm>
        </p:grpSpPr>
        <p:sp>
          <p:nvSpPr>
            <p:cNvPr id="7259" name="Rectangle 58" descr="栎木">
              <a:extLst>
                <a:ext uri="{FF2B5EF4-FFF2-40B4-BE49-F238E27FC236}">
                  <a16:creationId xmlns:a16="http://schemas.microsoft.com/office/drawing/2014/main" id="{DD3FC965-3F48-4045-8B00-8CECF635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688"/>
              <a:ext cx="48" cy="1152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260" name="Rectangle 59" descr="栎木">
              <a:extLst>
                <a:ext uri="{FF2B5EF4-FFF2-40B4-BE49-F238E27FC236}">
                  <a16:creationId xmlns:a16="http://schemas.microsoft.com/office/drawing/2014/main" id="{14F6FAAD-9899-4753-8901-DA958CB7A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48" cy="1152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261" name="Rectangle 60" descr="栎木">
              <a:extLst>
                <a:ext uri="{FF2B5EF4-FFF2-40B4-BE49-F238E27FC236}">
                  <a16:creationId xmlns:a16="http://schemas.microsoft.com/office/drawing/2014/main" id="{95548958-A143-4F96-9BFC-E48919B1A7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68" y="3552"/>
              <a:ext cx="48" cy="624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36925" name="Rectangle 61">
            <a:extLst>
              <a:ext uri="{FF2B5EF4-FFF2-40B4-BE49-F238E27FC236}">
                <a16:creationId xmlns:a16="http://schemas.microsoft.com/office/drawing/2014/main" id="{B8AE05BA-0FEB-4563-9FDB-16D729E4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895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</a:t>
            </a:r>
          </a:p>
        </p:txBody>
      </p:sp>
      <p:sp>
        <p:nvSpPr>
          <p:cNvPr id="36929" name="AutoShape 65">
            <a:extLst>
              <a:ext uri="{FF2B5EF4-FFF2-40B4-BE49-F238E27FC236}">
                <a16:creationId xmlns:a16="http://schemas.microsoft.com/office/drawing/2014/main" id="{DAFB1CAF-58C2-4DE8-B542-BE12BD212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2819400" cy="1752600"/>
          </a:xfrm>
          <a:prstGeom prst="cloudCallout">
            <a:avLst>
              <a:gd name="adj1" fmla="val 227"/>
              <a:gd name="adj2" fmla="val 101722"/>
            </a:avLst>
          </a:prstGeom>
          <a:gradFill rotWithShape="0">
            <a:gsLst>
              <a:gs pos="0">
                <a:srgbClr val="AAD5AA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Isn’t that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simple?</a:t>
            </a:r>
          </a:p>
        </p:txBody>
      </p:sp>
      <p:sp>
        <p:nvSpPr>
          <p:cNvPr id="36973" name="Rectangle 109">
            <a:extLst>
              <a:ext uri="{FF2B5EF4-FFF2-40B4-BE49-F238E27FC236}">
                <a16:creationId xmlns:a16="http://schemas.microsoft.com/office/drawing/2014/main" id="{E9B2C0C2-62EC-4EB9-A745-C5FFF77E6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86200"/>
            <a:ext cx="11430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0" name="Group 67">
            <a:extLst>
              <a:ext uri="{FF2B5EF4-FFF2-40B4-BE49-F238E27FC236}">
                <a16:creationId xmlns:a16="http://schemas.microsoft.com/office/drawing/2014/main" id="{46673EA6-3F23-4F44-A8B2-8E4640089B6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419600"/>
            <a:ext cx="1981200" cy="1757363"/>
            <a:chOff x="1680" y="2373"/>
            <a:chExt cx="2038" cy="1758"/>
          </a:xfrm>
        </p:grpSpPr>
        <p:grpSp>
          <p:nvGrpSpPr>
            <p:cNvPr id="7218" name="Group 68">
              <a:extLst>
                <a:ext uri="{FF2B5EF4-FFF2-40B4-BE49-F238E27FC236}">
                  <a16:creationId xmlns:a16="http://schemas.microsoft.com/office/drawing/2014/main" id="{A693C546-5A75-4EFE-93FB-BFC30E2FD600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7254" name="Group 69">
                <a:extLst>
                  <a:ext uri="{FF2B5EF4-FFF2-40B4-BE49-F238E27FC236}">
                    <a16:creationId xmlns:a16="http://schemas.microsoft.com/office/drawing/2014/main" id="{A88EAB53-C26D-41FF-8E36-FD1AFF38B1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7257" name="Freeform 70">
                  <a:extLst>
                    <a:ext uri="{FF2B5EF4-FFF2-40B4-BE49-F238E27FC236}">
                      <a16:creationId xmlns:a16="http://schemas.microsoft.com/office/drawing/2014/main" id="{C843755A-8949-4969-8897-D8D33177C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22 w 571"/>
                    <a:gd name="T1" fmla="*/ 16 h 510"/>
                    <a:gd name="T2" fmla="*/ 12 w 571"/>
                    <a:gd name="T3" fmla="*/ 33 h 510"/>
                    <a:gd name="T4" fmla="*/ 9 w 571"/>
                    <a:gd name="T5" fmla="*/ 39 h 510"/>
                    <a:gd name="T6" fmla="*/ 7 w 571"/>
                    <a:gd name="T7" fmla="*/ 46 h 510"/>
                    <a:gd name="T8" fmla="*/ 6 w 571"/>
                    <a:gd name="T9" fmla="*/ 57 h 510"/>
                    <a:gd name="T10" fmla="*/ 6 w 571"/>
                    <a:gd name="T11" fmla="*/ 67 h 510"/>
                    <a:gd name="T12" fmla="*/ 7 w 571"/>
                    <a:gd name="T13" fmla="*/ 76 h 510"/>
                    <a:gd name="T14" fmla="*/ 11 w 571"/>
                    <a:gd name="T15" fmla="*/ 85 h 510"/>
                    <a:gd name="T16" fmla="*/ 19 w 571"/>
                    <a:gd name="T17" fmla="*/ 91 h 510"/>
                    <a:gd name="T18" fmla="*/ 10 w 571"/>
                    <a:gd name="T19" fmla="*/ 86 h 510"/>
                    <a:gd name="T20" fmla="*/ 7 w 571"/>
                    <a:gd name="T21" fmla="*/ 85 h 510"/>
                    <a:gd name="T22" fmla="*/ 2 w 571"/>
                    <a:gd name="T23" fmla="*/ 87 h 510"/>
                    <a:gd name="T24" fmla="*/ 0 w 571"/>
                    <a:gd name="T25" fmla="*/ 90 h 510"/>
                    <a:gd name="T26" fmla="*/ 0 w 571"/>
                    <a:gd name="T27" fmla="*/ 94 h 510"/>
                    <a:gd name="T28" fmla="*/ 1 w 571"/>
                    <a:gd name="T29" fmla="*/ 97 h 510"/>
                    <a:gd name="T30" fmla="*/ 3 w 571"/>
                    <a:gd name="T31" fmla="*/ 102 h 510"/>
                    <a:gd name="T32" fmla="*/ 15 w 571"/>
                    <a:gd name="T33" fmla="*/ 110 h 510"/>
                    <a:gd name="T34" fmla="*/ 32 w 571"/>
                    <a:gd name="T35" fmla="*/ 116 h 510"/>
                    <a:gd name="T36" fmla="*/ 39 w 571"/>
                    <a:gd name="T37" fmla="*/ 119 h 510"/>
                    <a:gd name="T38" fmla="*/ 47 w 571"/>
                    <a:gd name="T39" fmla="*/ 120 h 510"/>
                    <a:gd name="T40" fmla="*/ 54 w 571"/>
                    <a:gd name="T41" fmla="*/ 120 h 510"/>
                    <a:gd name="T42" fmla="*/ 62 w 571"/>
                    <a:gd name="T43" fmla="*/ 123 h 510"/>
                    <a:gd name="T44" fmla="*/ 71 w 571"/>
                    <a:gd name="T45" fmla="*/ 126 h 510"/>
                    <a:gd name="T46" fmla="*/ 91 w 571"/>
                    <a:gd name="T47" fmla="*/ 129 h 510"/>
                    <a:gd name="T48" fmla="*/ 115 w 571"/>
                    <a:gd name="T49" fmla="*/ 123 h 510"/>
                    <a:gd name="T50" fmla="*/ 131 w 571"/>
                    <a:gd name="T51" fmla="*/ 123 h 510"/>
                    <a:gd name="T52" fmla="*/ 135 w 571"/>
                    <a:gd name="T53" fmla="*/ 122 h 510"/>
                    <a:gd name="T54" fmla="*/ 139 w 571"/>
                    <a:gd name="T55" fmla="*/ 118 h 510"/>
                    <a:gd name="T56" fmla="*/ 141 w 571"/>
                    <a:gd name="T57" fmla="*/ 113 h 510"/>
                    <a:gd name="T58" fmla="*/ 142 w 571"/>
                    <a:gd name="T59" fmla="*/ 92 h 510"/>
                    <a:gd name="T60" fmla="*/ 142 w 571"/>
                    <a:gd name="T61" fmla="*/ 75 h 510"/>
                    <a:gd name="T62" fmla="*/ 141 w 571"/>
                    <a:gd name="T63" fmla="*/ 66 h 510"/>
                    <a:gd name="T64" fmla="*/ 141 w 571"/>
                    <a:gd name="T65" fmla="*/ 60 h 510"/>
                    <a:gd name="T66" fmla="*/ 139 w 571"/>
                    <a:gd name="T67" fmla="*/ 54 h 510"/>
                    <a:gd name="T68" fmla="*/ 138 w 571"/>
                    <a:gd name="T69" fmla="*/ 48 h 510"/>
                    <a:gd name="T70" fmla="*/ 130 w 571"/>
                    <a:gd name="T71" fmla="*/ 25 h 510"/>
                    <a:gd name="T72" fmla="*/ 122 w 571"/>
                    <a:gd name="T73" fmla="*/ 0 h 510"/>
                    <a:gd name="T74" fmla="*/ 22 w 571"/>
                    <a:gd name="T75" fmla="*/ 16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8" name="Arc 71">
                  <a:extLst>
                    <a:ext uri="{FF2B5EF4-FFF2-40B4-BE49-F238E27FC236}">
                      <a16:creationId xmlns:a16="http://schemas.microsoft.com/office/drawing/2014/main" id="{A0AB759E-9B1F-4F6F-AEA5-EEE9104DC7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0 h 21468"/>
                    <a:gd name="T2" fmla="*/ 0 w 21584"/>
                    <a:gd name="T3" fmla="*/ 0 h 21468"/>
                    <a:gd name="T4" fmla="*/ 0 w 21584"/>
                    <a:gd name="T5" fmla="*/ 0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lnTo>
                        <a:pt x="0" y="20627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55" name="Rectangle 72">
                <a:extLst>
                  <a:ext uri="{FF2B5EF4-FFF2-40B4-BE49-F238E27FC236}">
                    <a16:creationId xmlns:a16="http://schemas.microsoft.com/office/drawing/2014/main" id="{59421602-74A0-4BBF-B83A-D8BB7C278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7256" name="Freeform 73">
                <a:extLst>
                  <a:ext uri="{FF2B5EF4-FFF2-40B4-BE49-F238E27FC236}">
                    <a16:creationId xmlns:a16="http://schemas.microsoft.com/office/drawing/2014/main" id="{7986E0C0-DDED-4E69-B030-F749B5549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7 w 566"/>
                  <a:gd name="T1" fmla="*/ 121 h 1408"/>
                  <a:gd name="T2" fmla="*/ 4 w 566"/>
                  <a:gd name="T3" fmla="*/ 226 h 1408"/>
                  <a:gd name="T4" fmla="*/ 0 w 566"/>
                  <a:gd name="T5" fmla="*/ 352 h 1408"/>
                  <a:gd name="T6" fmla="*/ 136 w 566"/>
                  <a:gd name="T7" fmla="*/ 351 h 1408"/>
                  <a:gd name="T8" fmla="*/ 137 w 566"/>
                  <a:gd name="T9" fmla="*/ 219 h 1408"/>
                  <a:gd name="T10" fmla="*/ 137 w 566"/>
                  <a:gd name="T11" fmla="*/ 150 h 1408"/>
                  <a:gd name="T12" fmla="*/ 142 w 566"/>
                  <a:gd name="T13" fmla="*/ 79 h 1408"/>
                  <a:gd name="T14" fmla="*/ 140 w 566"/>
                  <a:gd name="T15" fmla="*/ 62 h 1408"/>
                  <a:gd name="T16" fmla="*/ 139 w 566"/>
                  <a:gd name="T17" fmla="*/ 50 h 1408"/>
                  <a:gd name="T18" fmla="*/ 137 w 566"/>
                  <a:gd name="T19" fmla="*/ 38 h 1408"/>
                  <a:gd name="T20" fmla="*/ 134 w 566"/>
                  <a:gd name="T21" fmla="*/ 30 h 1408"/>
                  <a:gd name="T22" fmla="*/ 129 w 566"/>
                  <a:gd name="T23" fmla="*/ 22 h 1408"/>
                  <a:gd name="T24" fmla="*/ 124 w 566"/>
                  <a:gd name="T25" fmla="*/ 16 h 1408"/>
                  <a:gd name="T26" fmla="*/ 116 w 566"/>
                  <a:gd name="T27" fmla="*/ 10 h 1408"/>
                  <a:gd name="T28" fmla="*/ 106 w 566"/>
                  <a:gd name="T29" fmla="*/ 5 h 1408"/>
                  <a:gd name="T30" fmla="*/ 95 w 566"/>
                  <a:gd name="T31" fmla="*/ 2 h 1408"/>
                  <a:gd name="T32" fmla="*/ 83 w 566"/>
                  <a:gd name="T33" fmla="*/ 1 h 1408"/>
                  <a:gd name="T34" fmla="*/ 73 w 566"/>
                  <a:gd name="T35" fmla="*/ 0 h 1408"/>
                  <a:gd name="T36" fmla="*/ 61 w 566"/>
                  <a:gd name="T37" fmla="*/ 3 h 1408"/>
                  <a:gd name="T38" fmla="*/ 49 w 566"/>
                  <a:gd name="T39" fmla="*/ 6 h 1408"/>
                  <a:gd name="T40" fmla="*/ 42 w 566"/>
                  <a:gd name="T41" fmla="*/ 11 h 1408"/>
                  <a:gd name="T42" fmla="*/ 34 w 566"/>
                  <a:gd name="T43" fmla="*/ 17 h 1408"/>
                  <a:gd name="T44" fmla="*/ 28 w 566"/>
                  <a:gd name="T45" fmla="*/ 24 h 1408"/>
                  <a:gd name="T46" fmla="*/ 22 w 566"/>
                  <a:gd name="T47" fmla="*/ 35 h 1408"/>
                  <a:gd name="T48" fmla="*/ 17 w 566"/>
                  <a:gd name="T49" fmla="*/ 47 h 1408"/>
                  <a:gd name="T50" fmla="*/ 12 w 566"/>
                  <a:gd name="T51" fmla="*/ 67 h 1408"/>
                  <a:gd name="T52" fmla="*/ 7 w 566"/>
                  <a:gd name="T53" fmla="*/ 121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19" name="Group 74">
              <a:extLst>
                <a:ext uri="{FF2B5EF4-FFF2-40B4-BE49-F238E27FC236}">
                  <a16:creationId xmlns:a16="http://schemas.microsoft.com/office/drawing/2014/main" id="{43BE1FE7-3FA6-49B8-A2E6-289BD9420FF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7252" name="Freeform 75">
                <a:extLst>
                  <a:ext uri="{FF2B5EF4-FFF2-40B4-BE49-F238E27FC236}">
                    <a16:creationId xmlns:a16="http://schemas.microsoft.com/office/drawing/2014/main" id="{5484E72D-5A4A-4732-AE40-B3EDFC897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11 h 229"/>
                  <a:gd name="T2" fmla="*/ 0 w 913"/>
                  <a:gd name="T3" fmla="*/ 45 h 229"/>
                  <a:gd name="T4" fmla="*/ 61 w 913"/>
                  <a:gd name="T5" fmla="*/ 45 h 229"/>
                  <a:gd name="T6" fmla="*/ 63 w 913"/>
                  <a:gd name="T7" fmla="*/ 38 h 229"/>
                  <a:gd name="T8" fmla="*/ 75 w 913"/>
                  <a:gd name="T9" fmla="*/ 45 h 229"/>
                  <a:gd name="T10" fmla="*/ 97 w 913"/>
                  <a:gd name="T11" fmla="*/ 51 h 229"/>
                  <a:gd name="T12" fmla="*/ 125 w 913"/>
                  <a:gd name="T13" fmla="*/ 56 h 229"/>
                  <a:gd name="T14" fmla="*/ 149 w 913"/>
                  <a:gd name="T15" fmla="*/ 58 h 229"/>
                  <a:gd name="T16" fmla="*/ 171 w 913"/>
                  <a:gd name="T17" fmla="*/ 56 h 229"/>
                  <a:gd name="T18" fmla="*/ 204 w 913"/>
                  <a:gd name="T19" fmla="*/ 54 h 229"/>
                  <a:gd name="T20" fmla="*/ 215 w 913"/>
                  <a:gd name="T21" fmla="*/ 52 h 229"/>
                  <a:gd name="T22" fmla="*/ 228 w 913"/>
                  <a:gd name="T23" fmla="*/ 49 h 229"/>
                  <a:gd name="T24" fmla="*/ 228 w 913"/>
                  <a:gd name="T25" fmla="*/ 40 h 229"/>
                  <a:gd name="T26" fmla="*/ 227 w 913"/>
                  <a:gd name="T27" fmla="*/ 36 h 229"/>
                  <a:gd name="T28" fmla="*/ 223 w 913"/>
                  <a:gd name="T29" fmla="*/ 30 h 229"/>
                  <a:gd name="T30" fmla="*/ 218 w 913"/>
                  <a:gd name="T31" fmla="*/ 27 h 229"/>
                  <a:gd name="T32" fmla="*/ 211 w 913"/>
                  <a:gd name="T33" fmla="*/ 23 h 229"/>
                  <a:gd name="T34" fmla="*/ 200 w 913"/>
                  <a:gd name="T35" fmla="*/ 18 h 229"/>
                  <a:gd name="T36" fmla="*/ 188 w 913"/>
                  <a:gd name="T37" fmla="*/ 14 h 229"/>
                  <a:gd name="T38" fmla="*/ 176 w 913"/>
                  <a:gd name="T39" fmla="*/ 10 h 229"/>
                  <a:gd name="T40" fmla="*/ 162 w 913"/>
                  <a:gd name="T41" fmla="*/ 7 h 229"/>
                  <a:gd name="T42" fmla="*/ 117 w 913"/>
                  <a:gd name="T43" fmla="*/ 0 h 229"/>
                  <a:gd name="T44" fmla="*/ 0 w 913"/>
                  <a:gd name="T45" fmla="*/ 11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3" name="Freeform 76">
                <a:extLst>
                  <a:ext uri="{FF2B5EF4-FFF2-40B4-BE49-F238E27FC236}">
                    <a16:creationId xmlns:a16="http://schemas.microsoft.com/office/drawing/2014/main" id="{C20AABFE-172A-428A-BB1D-BC62970D32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11 h 222"/>
                  <a:gd name="T2" fmla="*/ 0 w 913"/>
                  <a:gd name="T3" fmla="*/ 45 h 222"/>
                  <a:gd name="T4" fmla="*/ 60 w 913"/>
                  <a:gd name="T5" fmla="*/ 45 h 222"/>
                  <a:gd name="T6" fmla="*/ 62 w 913"/>
                  <a:gd name="T7" fmla="*/ 38 h 222"/>
                  <a:gd name="T8" fmla="*/ 74 w 913"/>
                  <a:gd name="T9" fmla="*/ 45 h 222"/>
                  <a:gd name="T10" fmla="*/ 101 w 913"/>
                  <a:gd name="T11" fmla="*/ 49 h 222"/>
                  <a:gd name="T12" fmla="*/ 134 w 913"/>
                  <a:gd name="T13" fmla="*/ 53 h 222"/>
                  <a:gd name="T14" fmla="*/ 169 w 913"/>
                  <a:gd name="T15" fmla="*/ 56 h 222"/>
                  <a:gd name="T16" fmla="*/ 200 w 913"/>
                  <a:gd name="T17" fmla="*/ 56 h 222"/>
                  <a:gd name="T18" fmla="*/ 216 w 913"/>
                  <a:gd name="T19" fmla="*/ 52 h 222"/>
                  <a:gd name="T20" fmla="*/ 228 w 913"/>
                  <a:gd name="T21" fmla="*/ 49 h 222"/>
                  <a:gd name="T22" fmla="*/ 228 w 913"/>
                  <a:gd name="T23" fmla="*/ 40 h 222"/>
                  <a:gd name="T24" fmla="*/ 227 w 913"/>
                  <a:gd name="T25" fmla="*/ 35 h 222"/>
                  <a:gd name="T26" fmla="*/ 223 w 913"/>
                  <a:gd name="T27" fmla="*/ 31 h 222"/>
                  <a:gd name="T28" fmla="*/ 218 w 913"/>
                  <a:gd name="T29" fmla="*/ 27 h 222"/>
                  <a:gd name="T30" fmla="*/ 211 w 913"/>
                  <a:gd name="T31" fmla="*/ 23 h 222"/>
                  <a:gd name="T32" fmla="*/ 200 w 913"/>
                  <a:gd name="T33" fmla="*/ 18 h 222"/>
                  <a:gd name="T34" fmla="*/ 188 w 913"/>
                  <a:gd name="T35" fmla="*/ 14 h 222"/>
                  <a:gd name="T36" fmla="*/ 176 w 913"/>
                  <a:gd name="T37" fmla="*/ 10 h 222"/>
                  <a:gd name="T38" fmla="*/ 162 w 913"/>
                  <a:gd name="T39" fmla="*/ 7 h 222"/>
                  <a:gd name="T40" fmla="*/ 116 w 913"/>
                  <a:gd name="T41" fmla="*/ 0 h 222"/>
                  <a:gd name="T42" fmla="*/ 0 w 913"/>
                  <a:gd name="T43" fmla="*/ 11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20" name="Freeform 77">
              <a:extLst>
                <a:ext uri="{FF2B5EF4-FFF2-40B4-BE49-F238E27FC236}">
                  <a16:creationId xmlns:a16="http://schemas.microsoft.com/office/drawing/2014/main" id="{AC61D094-EB21-48D5-8F56-66C9EE06EC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100 w 852"/>
                <a:gd name="T1" fmla="*/ 0 h 1411"/>
                <a:gd name="T2" fmla="*/ 138 w 852"/>
                <a:gd name="T3" fmla="*/ 90 h 1411"/>
                <a:gd name="T4" fmla="*/ 141 w 852"/>
                <a:gd name="T5" fmla="*/ 97 h 1411"/>
                <a:gd name="T6" fmla="*/ 144 w 852"/>
                <a:gd name="T7" fmla="*/ 105 h 1411"/>
                <a:gd name="T8" fmla="*/ 145 w 852"/>
                <a:gd name="T9" fmla="*/ 116 h 1411"/>
                <a:gd name="T10" fmla="*/ 144 w 852"/>
                <a:gd name="T11" fmla="*/ 126 h 1411"/>
                <a:gd name="T12" fmla="*/ 131 w 852"/>
                <a:gd name="T13" fmla="*/ 164 h 1411"/>
                <a:gd name="T14" fmla="*/ 126 w 852"/>
                <a:gd name="T15" fmla="*/ 175 h 1411"/>
                <a:gd name="T16" fmla="*/ 123 w 852"/>
                <a:gd name="T17" fmla="*/ 187 h 1411"/>
                <a:gd name="T18" fmla="*/ 129 w 852"/>
                <a:gd name="T19" fmla="*/ 194 h 1411"/>
                <a:gd name="T20" fmla="*/ 130 w 852"/>
                <a:gd name="T21" fmla="*/ 199 h 1411"/>
                <a:gd name="T22" fmla="*/ 124 w 852"/>
                <a:gd name="T23" fmla="*/ 204 h 1411"/>
                <a:gd name="T24" fmla="*/ 118 w 852"/>
                <a:gd name="T25" fmla="*/ 211 h 1411"/>
                <a:gd name="T26" fmla="*/ 124 w 852"/>
                <a:gd name="T27" fmla="*/ 217 h 1411"/>
                <a:gd name="T28" fmla="*/ 131 w 852"/>
                <a:gd name="T29" fmla="*/ 229 h 1411"/>
                <a:gd name="T30" fmla="*/ 27 w 852"/>
                <a:gd name="T31" fmla="*/ 227 h 1411"/>
                <a:gd name="T32" fmla="*/ 22 w 852"/>
                <a:gd name="T33" fmla="*/ 202 h 1411"/>
                <a:gd name="T34" fmla="*/ 26 w 852"/>
                <a:gd name="T35" fmla="*/ 182 h 1411"/>
                <a:gd name="T36" fmla="*/ 35 w 852"/>
                <a:gd name="T37" fmla="*/ 162 h 1411"/>
                <a:gd name="T38" fmla="*/ 41 w 852"/>
                <a:gd name="T39" fmla="*/ 151 h 1411"/>
                <a:gd name="T40" fmla="*/ 66 w 852"/>
                <a:gd name="T41" fmla="*/ 120 h 1411"/>
                <a:gd name="T42" fmla="*/ 59 w 852"/>
                <a:gd name="T43" fmla="*/ 104 h 1411"/>
                <a:gd name="T44" fmla="*/ 0 w 852"/>
                <a:gd name="T45" fmla="*/ 2 h 1411"/>
                <a:gd name="T46" fmla="*/ 100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1" name="Freeform 78">
              <a:extLst>
                <a:ext uri="{FF2B5EF4-FFF2-40B4-BE49-F238E27FC236}">
                  <a16:creationId xmlns:a16="http://schemas.microsoft.com/office/drawing/2014/main" id="{60764B11-8E0E-4650-8967-EAC76BFF2E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9 h 1565"/>
                <a:gd name="T2" fmla="*/ 13 w 982"/>
                <a:gd name="T3" fmla="*/ 52 h 1565"/>
                <a:gd name="T4" fmla="*/ 17 w 982"/>
                <a:gd name="T5" fmla="*/ 63 h 1565"/>
                <a:gd name="T6" fmla="*/ 21 w 982"/>
                <a:gd name="T7" fmla="*/ 72 h 1565"/>
                <a:gd name="T8" fmla="*/ 25 w 982"/>
                <a:gd name="T9" fmla="*/ 80 h 1565"/>
                <a:gd name="T10" fmla="*/ 31 w 982"/>
                <a:gd name="T11" fmla="*/ 90 h 1565"/>
                <a:gd name="T12" fmla="*/ 36 w 982"/>
                <a:gd name="T13" fmla="*/ 97 h 1565"/>
                <a:gd name="T14" fmla="*/ 41 w 982"/>
                <a:gd name="T15" fmla="*/ 103 h 1565"/>
                <a:gd name="T16" fmla="*/ 50 w 982"/>
                <a:gd name="T17" fmla="*/ 112 h 1565"/>
                <a:gd name="T18" fmla="*/ 59 w 982"/>
                <a:gd name="T19" fmla="*/ 122 h 1565"/>
                <a:gd name="T20" fmla="*/ 67 w 982"/>
                <a:gd name="T21" fmla="*/ 126 h 1565"/>
                <a:gd name="T22" fmla="*/ 57 w 982"/>
                <a:gd name="T23" fmla="*/ 132 h 1565"/>
                <a:gd name="T24" fmla="*/ 64 w 982"/>
                <a:gd name="T25" fmla="*/ 144 h 1565"/>
                <a:gd name="T26" fmla="*/ 50 w 982"/>
                <a:gd name="T27" fmla="*/ 163 h 1565"/>
                <a:gd name="T28" fmla="*/ 38 w 982"/>
                <a:gd name="T29" fmla="*/ 173 h 1565"/>
                <a:gd name="T30" fmla="*/ 34 w 982"/>
                <a:gd name="T31" fmla="*/ 178 h 1565"/>
                <a:gd name="T32" fmla="*/ 30 w 982"/>
                <a:gd name="T33" fmla="*/ 184 h 1565"/>
                <a:gd name="T34" fmla="*/ 26 w 982"/>
                <a:gd name="T35" fmla="*/ 190 h 1565"/>
                <a:gd name="T36" fmla="*/ 24 w 982"/>
                <a:gd name="T37" fmla="*/ 195 h 1565"/>
                <a:gd name="T38" fmla="*/ 21 w 982"/>
                <a:gd name="T39" fmla="*/ 200 h 1565"/>
                <a:gd name="T40" fmla="*/ 19 w 982"/>
                <a:gd name="T41" fmla="*/ 206 h 1565"/>
                <a:gd name="T42" fmla="*/ 17 w 982"/>
                <a:gd name="T43" fmla="*/ 214 h 1565"/>
                <a:gd name="T44" fmla="*/ 17 w 982"/>
                <a:gd name="T45" fmla="*/ 224 h 1565"/>
                <a:gd name="T46" fmla="*/ 17 w 982"/>
                <a:gd name="T47" fmla="*/ 235 h 1565"/>
                <a:gd name="T48" fmla="*/ 17 w 982"/>
                <a:gd name="T49" fmla="*/ 253 h 1565"/>
                <a:gd name="T50" fmla="*/ 128 w 982"/>
                <a:gd name="T51" fmla="*/ 248 h 1565"/>
                <a:gd name="T52" fmla="*/ 122 w 982"/>
                <a:gd name="T53" fmla="*/ 242 h 1565"/>
                <a:gd name="T54" fmla="*/ 121 w 982"/>
                <a:gd name="T55" fmla="*/ 236 h 1565"/>
                <a:gd name="T56" fmla="*/ 120 w 982"/>
                <a:gd name="T57" fmla="*/ 233 h 1565"/>
                <a:gd name="T58" fmla="*/ 124 w 982"/>
                <a:gd name="T59" fmla="*/ 218 h 1565"/>
                <a:gd name="T60" fmla="*/ 113 w 982"/>
                <a:gd name="T61" fmla="*/ 217 h 1565"/>
                <a:gd name="T62" fmla="*/ 126 w 982"/>
                <a:gd name="T63" fmla="*/ 207 h 1565"/>
                <a:gd name="T64" fmla="*/ 163 w 982"/>
                <a:gd name="T65" fmla="*/ 156 h 1565"/>
                <a:gd name="T66" fmla="*/ 165 w 982"/>
                <a:gd name="T67" fmla="*/ 151 h 1565"/>
                <a:gd name="T68" fmla="*/ 167 w 982"/>
                <a:gd name="T69" fmla="*/ 145 h 1565"/>
                <a:gd name="T70" fmla="*/ 168 w 982"/>
                <a:gd name="T71" fmla="*/ 140 h 1565"/>
                <a:gd name="T72" fmla="*/ 168 w 982"/>
                <a:gd name="T73" fmla="*/ 133 h 1565"/>
                <a:gd name="T74" fmla="*/ 167 w 982"/>
                <a:gd name="T75" fmla="*/ 128 h 1565"/>
                <a:gd name="T76" fmla="*/ 165 w 982"/>
                <a:gd name="T77" fmla="*/ 122 h 1565"/>
                <a:gd name="T78" fmla="*/ 161 w 982"/>
                <a:gd name="T79" fmla="*/ 114 h 1565"/>
                <a:gd name="T80" fmla="*/ 143 w 982"/>
                <a:gd name="T81" fmla="*/ 76 h 1565"/>
                <a:gd name="T82" fmla="*/ 108 w 982"/>
                <a:gd name="T83" fmla="*/ 0 h 1565"/>
                <a:gd name="T84" fmla="*/ 0 w 982"/>
                <a:gd name="T85" fmla="*/ 9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2" name="Freeform 79">
              <a:extLst>
                <a:ext uri="{FF2B5EF4-FFF2-40B4-BE49-F238E27FC236}">
                  <a16:creationId xmlns:a16="http://schemas.microsoft.com/office/drawing/2014/main" id="{22126768-46FA-42A0-819E-B695752EF5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43 w 357"/>
                <a:gd name="T1" fmla="*/ 13 h 1222"/>
                <a:gd name="T2" fmla="*/ 47 w 357"/>
                <a:gd name="T3" fmla="*/ 18 h 1222"/>
                <a:gd name="T4" fmla="*/ 51 w 357"/>
                <a:gd name="T5" fmla="*/ 25 h 1222"/>
                <a:gd name="T6" fmla="*/ 54 w 357"/>
                <a:gd name="T7" fmla="*/ 32 h 1222"/>
                <a:gd name="T8" fmla="*/ 57 w 357"/>
                <a:gd name="T9" fmla="*/ 40 h 1222"/>
                <a:gd name="T10" fmla="*/ 59 w 357"/>
                <a:gd name="T11" fmla="*/ 48 h 1222"/>
                <a:gd name="T12" fmla="*/ 60 w 357"/>
                <a:gd name="T13" fmla="*/ 57 h 1222"/>
                <a:gd name="T14" fmla="*/ 61 w 357"/>
                <a:gd name="T15" fmla="*/ 65 h 1222"/>
                <a:gd name="T16" fmla="*/ 60 w 357"/>
                <a:gd name="T17" fmla="*/ 80 h 1222"/>
                <a:gd name="T18" fmla="*/ 59 w 357"/>
                <a:gd name="T19" fmla="*/ 90 h 1222"/>
                <a:gd name="T20" fmla="*/ 56 w 357"/>
                <a:gd name="T21" fmla="*/ 103 h 1222"/>
                <a:gd name="T22" fmla="*/ 54 w 357"/>
                <a:gd name="T23" fmla="*/ 111 h 1222"/>
                <a:gd name="T24" fmla="*/ 52 w 357"/>
                <a:gd name="T25" fmla="*/ 122 h 1222"/>
                <a:gd name="T26" fmla="*/ 49 w 357"/>
                <a:gd name="T27" fmla="*/ 132 h 1222"/>
                <a:gd name="T28" fmla="*/ 46 w 357"/>
                <a:gd name="T29" fmla="*/ 140 h 1222"/>
                <a:gd name="T30" fmla="*/ 43 w 357"/>
                <a:gd name="T31" fmla="*/ 147 h 1222"/>
                <a:gd name="T32" fmla="*/ 40 w 357"/>
                <a:gd name="T33" fmla="*/ 155 h 1222"/>
                <a:gd name="T34" fmla="*/ 35 w 357"/>
                <a:gd name="T35" fmla="*/ 161 h 1222"/>
                <a:gd name="T36" fmla="*/ 31 w 357"/>
                <a:gd name="T37" fmla="*/ 169 h 1222"/>
                <a:gd name="T38" fmla="*/ 27 w 357"/>
                <a:gd name="T39" fmla="*/ 174 h 1222"/>
                <a:gd name="T40" fmla="*/ 22 w 357"/>
                <a:gd name="T41" fmla="*/ 180 h 1222"/>
                <a:gd name="T42" fmla="*/ 16 w 357"/>
                <a:gd name="T43" fmla="*/ 186 h 1222"/>
                <a:gd name="T44" fmla="*/ 11 w 357"/>
                <a:gd name="T45" fmla="*/ 190 h 1222"/>
                <a:gd name="T46" fmla="*/ 0 w 357"/>
                <a:gd name="T47" fmla="*/ 198 h 1222"/>
                <a:gd name="T48" fmla="*/ 0 w 357"/>
                <a:gd name="T49" fmla="*/ 0 h 1222"/>
                <a:gd name="T50" fmla="*/ 35 w 357"/>
                <a:gd name="T51" fmla="*/ 2 h 1222"/>
                <a:gd name="T52" fmla="*/ 43 w 357"/>
                <a:gd name="T53" fmla="*/ 13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23" name="Group 80">
              <a:extLst>
                <a:ext uri="{FF2B5EF4-FFF2-40B4-BE49-F238E27FC236}">
                  <a16:creationId xmlns:a16="http://schemas.microsoft.com/office/drawing/2014/main" id="{BB82F5AB-569F-4BD5-BCC5-2C1C7E8A926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7250" name="Freeform 81">
                <a:extLst>
                  <a:ext uri="{FF2B5EF4-FFF2-40B4-BE49-F238E27FC236}">
                    <a16:creationId xmlns:a16="http://schemas.microsoft.com/office/drawing/2014/main" id="{EED29DC3-32A8-470D-80FA-D0A435812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9 w 163"/>
                  <a:gd name="T3" fmla="*/ 5 h 1188"/>
                  <a:gd name="T4" fmla="*/ 16 w 163"/>
                  <a:gd name="T5" fmla="*/ 15 h 1188"/>
                  <a:gd name="T6" fmla="*/ 20 w 163"/>
                  <a:gd name="T7" fmla="*/ 21 h 1188"/>
                  <a:gd name="T8" fmla="*/ 23 w 163"/>
                  <a:gd name="T9" fmla="*/ 26 h 1188"/>
                  <a:gd name="T10" fmla="*/ 27 w 163"/>
                  <a:gd name="T11" fmla="*/ 33 h 1188"/>
                  <a:gd name="T12" fmla="*/ 30 w 163"/>
                  <a:gd name="T13" fmla="*/ 43 h 1188"/>
                  <a:gd name="T14" fmla="*/ 34 w 163"/>
                  <a:gd name="T15" fmla="*/ 54 h 1188"/>
                  <a:gd name="T16" fmla="*/ 37 w 163"/>
                  <a:gd name="T17" fmla="*/ 68 h 1188"/>
                  <a:gd name="T18" fmla="*/ 39 w 163"/>
                  <a:gd name="T19" fmla="*/ 79 h 1188"/>
                  <a:gd name="T20" fmla="*/ 40 w 163"/>
                  <a:gd name="T21" fmla="*/ 93 h 1188"/>
                  <a:gd name="T22" fmla="*/ 40 w 163"/>
                  <a:gd name="T23" fmla="*/ 110 h 1188"/>
                  <a:gd name="T24" fmla="*/ 38 w 163"/>
                  <a:gd name="T25" fmla="*/ 135 h 1188"/>
                  <a:gd name="T26" fmla="*/ 35 w 163"/>
                  <a:gd name="T27" fmla="*/ 158 h 1188"/>
                  <a:gd name="T28" fmla="*/ 23 w 163"/>
                  <a:gd name="T29" fmla="*/ 267 h 1188"/>
                  <a:gd name="T30" fmla="*/ 11 w 163"/>
                  <a:gd name="T31" fmla="*/ 297 h 1188"/>
                  <a:gd name="T32" fmla="*/ 3 w 163"/>
                  <a:gd name="T33" fmla="*/ 256 h 1188"/>
                  <a:gd name="T34" fmla="*/ 8 w 163"/>
                  <a:gd name="T35" fmla="*/ 213 h 1188"/>
                  <a:gd name="T36" fmla="*/ 12 w 163"/>
                  <a:gd name="T37" fmla="*/ 184 h 1188"/>
                  <a:gd name="T38" fmla="*/ 14 w 163"/>
                  <a:gd name="T39" fmla="*/ 162 h 1188"/>
                  <a:gd name="T40" fmla="*/ 16 w 163"/>
                  <a:gd name="T41" fmla="*/ 139 h 1188"/>
                  <a:gd name="T42" fmla="*/ 17 w 163"/>
                  <a:gd name="T43" fmla="*/ 115 h 1188"/>
                  <a:gd name="T44" fmla="*/ 18 w 163"/>
                  <a:gd name="T45" fmla="*/ 102 h 1188"/>
                  <a:gd name="T46" fmla="*/ 17 w 163"/>
                  <a:gd name="T47" fmla="*/ 90 h 1188"/>
                  <a:gd name="T48" fmla="*/ 16 w 163"/>
                  <a:gd name="T49" fmla="*/ 78 h 1188"/>
                  <a:gd name="T50" fmla="*/ 13 w 163"/>
                  <a:gd name="T51" fmla="*/ 54 h 1188"/>
                  <a:gd name="T52" fmla="*/ 12 w 163"/>
                  <a:gd name="T53" fmla="*/ 46 h 1188"/>
                  <a:gd name="T54" fmla="*/ 10 w 163"/>
                  <a:gd name="T55" fmla="*/ 36 h 1188"/>
                  <a:gd name="T56" fmla="*/ 8 w 163"/>
                  <a:gd name="T57" fmla="*/ 27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1" name="Arc 82">
                <a:extLst>
                  <a:ext uri="{FF2B5EF4-FFF2-40B4-BE49-F238E27FC236}">
                    <a16:creationId xmlns:a16="http://schemas.microsoft.com/office/drawing/2014/main" id="{26E89850-0EF9-4D05-8882-D34C49EB5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0 w 22307"/>
                  <a:gd name="T3" fmla="*/ 0 h 29828"/>
                  <a:gd name="T4" fmla="*/ 0 w 22307"/>
                  <a:gd name="T5" fmla="*/ 0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lnTo>
                      <a:pt x="-1" y="11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24" name="Freeform 83">
              <a:extLst>
                <a:ext uri="{FF2B5EF4-FFF2-40B4-BE49-F238E27FC236}">
                  <a16:creationId xmlns:a16="http://schemas.microsoft.com/office/drawing/2014/main" id="{1F9B6D93-56D5-4978-909F-801EA73249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222 w 1684"/>
                <a:gd name="T1" fmla="*/ 0 h 1839"/>
                <a:gd name="T2" fmla="*/ 209 w 1684"/>
                <a:gd name="T3" fmla="*/ 2 h 1839"/>
                <a:gd name="T4" fmla="*/ 195 w 1684"/>
                <a:gd name="T5" fmla="*/ 7 h 1839"/>
                <a:gd name="T6" fmla="*/ 182 w 1684"/>
                <a:gd name="T7" fmla="*/ 16 h 1839"/>
                <a:gd name="T8" fmla="*/ 168 w 1684"/>
                <a:gd name="T9" fmla="*/ 30 h 1839"/>
                <a:gd name="T10" fmla="*/ 120 w 1684"/>
                <a:gd name="T11" fmla="*/ 83 h 1839"/>
                <a:gd name="T12" fmla="*/ 76 w 1684"/>
                <a:gd name="T13" fmla="*/ 120 h 1839"/>
                <a:gd name="T14" fmla="*/ 25 w 1684"/>
                <a:gd name="T15" fmla="*/ 154 h 1839"/>
                <a:gd name="T16" fmla="*/ 0 w 1684"/>
                <a:gd name="T17" fmla="*/ 186 h 1839"/>
                <a:gd name="T18" fmla="*/ 2 w 1684"/>
                <a:gd name="T19" fmla="*/ 214 h 1839"/>
                <a:gd name="T20" fmla="*/ 6 w 1684"/>
                <a:gd name="T21" fmla="*/ 235 h 1839"/>
                <a:gd name="T22" fmla="*/ 13 w 1684"/>
                <a:gd name="T23" fmla="*/ 251 h 1839"/>
                <a:gd name="T24" fmla="*/ 24 w 1684"/>
                <a:gd name="T25" fmla="*/ 268 h 1839"/>
                <a:gd name="T26" fmla="*/ 40 w 1684"/>
                <a:gd name="T27" fmla="*/ 279 h 1839"/>
                <a:gd name="T28" fmla="*/ 61 w 1684"/>
                <a:gd name="T29" fmla="*/ 289 h 1839"/>
                <a:gd name="T30" fmla="*/ 86 w 1684"/>
                <a:gd name="T31" fmla="*/ 295 h 1839"/>
                <a:gd name="T32" fmla="*/ 110 w 1684"/>
                <a:gd name="T33" fmla="*/ 298 h 1839"/>
                <a:gd name="T34" fmla="*/ 133 w 1684"/>
                <a:gd name="T35" fmla="*/ 296 h 1839"/>
                <a:gd name="T36" fmla="*/ 153 w 1684"/>
                <a:gd name="T37" fmla="*/ 291 h 1839"/>
                <a:gd name="T38" fmla="*/ 194 w 1684"/>
                <a:gd name="T39" fmla="*/ 275 h 1839"/>
                <a:gd name="T40" fmla="*/ 243 w 1684"/>
                <a:gd name="T41" fmla="*/ 248 h 1839"/>
                <a:gd name="T42" fmla="*/ 258 w 1684"/>
                <a:gd name="T43" fmla="*/ 231 h 1839"/>
                <a:gd name="T44" fmla="*/ 273 w 1684"/>
                <a:gd name="T45" fmla="*/ 206 h 1839"/>
                <a:gd name="T46" fmla="*/ 282 w 1684"/>
                <a:gd name="T47" fmla="*/ 184 h 1839"/>
                <a:gd name="T48" fmla="*/ 286 w 1684"/>
                <a:gd name="T49" fmla="*/ 161 h 1839"/>
                <a:gd name="T50" fmla="*/ 286 w 1684"/>
                <a:gd name="T51" fmla="*/ 139 h 1839"/>
                <a:gd name="T52" fmla="*/ 285 w 1684"/>
                <a:gd name="T53" fmla="*/ 114 h 1839"/>
                <a:gd name="T54" fmla="*/ 283 w 1684"/>
                <a:gd name="T55" fmla="*/ 92 h 1839"/>
                <a:gd name="T56" fmla="*/ 280 w 1684"/>
                <a:gd name="T57" fmla="*/ 76 h 1839"/>
                <a:gd name="T58" fmla="*/ 275 w 1684"/>
                <a:gd name="T59" fmla="*/ 63 h 1839"/>
                <a:gd name="T60" fmla="*/ 267 w 1684"/>
                <a:gd name="T61" fmla="*/ 50 h 1839"/>
                <a:gd name="T62" fmla="*/ 258 w 1684"/>
                <a:gd name="T63" fmla="*/ 37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5" name="Freeform 84">
              <a:extLst>
                <a:ext uri="{FF2B5EF4-FFF2-40B4-BE49-F238E27FC236}">
                  <a16:creationId xmlns:a16="http://schemas.microsoft.com/office/drawing/2014/main" id="{CBE471C8-D048-4D92-BCCB-4DB01CEABE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12 w 360"/>
                <a:gd name="T3" fmla="*/ 29 h 1515"/>
                <a:gd name="T4" fmla="*/ 20 w 360"/>
                <a:gd name="T5" fmla="*/ 53 h 1515"/>
                <a:gd name="T6" fmla="*/ 23 w 360"/>
                <a:gd name="T7" fmla="*/ 69 h 1515"/>
                <a:gd name="T8" fmla="*/ 41 w 360"/>
                <a:gd name="T9" fmla="*/ 66 h 1515"/>
                <a:gd name="T10" fmla="*/ 30 w 360"/>
                <a:gd name="T11" fmla="*/ 92 h 1515"/>
                <a:gd name="T12" fmla="*/ 36 w 360"/>
                <a:gd name="T13" fmla="*/ 96 h 1515"/>
                <a:gd name="T14" fmla="*/ 41 w 360"/>
                <a:gd name="T15" fmla="*/ 103 h 1515"/>
                <a:gd name="T16" fmla="*/ 44 w 360"/>
                <a:gd name="T17" fmla="*/ 112 h 1515"/>
                <a:gd name="T18" fmla="*/ 45 w 360"/>
                <a:gd name="T19" fmla="*/ 127 h 1515"/>
                <a:gd name="T20" fmla="*/ 46 w 360"/>
                <a:gd name="T21" fmla="*/ 146 h 1515"/>
                <a:gd name="T22" fmla="*/ 46 w 360"/>
                <a:gd name="T23" fmla="*/ 154 h 1515"/>
                <a:gd name="T24" fmla="*/ 46 w 360"/>
                <a:gd name="T25" fmla="*/ 164 h 1515"/>
                <a:gd name="T26" fmla="*/ 46 w 360"/>
                <a:gd name="T27" fmla="*/ 173 h 1515"/>
                <a:gd name="T28" fmla="*/ 44 w 360"/>
                <a:gd name="T29" fmla="*/ 187 h 1515"/>
                <a:gd name="T30" fmla="*/ 43 w 360"/>
                <a:gd name="T31" fmla="*/ 195 h 1515"/>
                <a:gd name="T32" fmla="*/ 41 w 360"/>
                <a:gd name="T33" fmla="*/ 202 h 1515"/>
                <a:gd name="T34" fmla="*/ 39 w 360"/>
                <a:gd name="T35" fmla="*/ 208 h 1515"/>
                <a:gd name="T36" fmla="*/ 36 w 360"/>
                <a:gd name="T37" fmla="*/ 215 h 1515"/>
                <a:gd name="T38" fmla="*/ 34 w 360"/>
                <a:gd name="T39" fmla="*/ 220 h 1515"/>
                <a:gd name="T40" fmla="*/ 31 w 360"/>
                <a:gd name="T41" fmla="*/ 226 h 1515"/>
                <a:gd name="T42" fmla="*/ 28 w 360"/>
                <a:gd name="T43" fmla="*/ 232 h 1515"/>
                <a:gd name="T44" fmla="*/ 24 w 360"/>
                <a:gd name="T45" fmla="*/ 236 h 1515"/>
                <a:gd name="T46" fmla="*/ 17 w 360"/>
                <a:gd name="T47" fmla="*/ 245 h 1515"/>
                <a:gd name="T48" fmla="*/ 25 w 360"/>
                <a:gd name="T49" fmla="*/ 239 h 1515"/>
                <a:gd name="T50" fmla="*/ 31 w 360"/>
                <a:gd name="T51" fmla="*/ 232 h 1515"/>
                <a:gd name="T52" fmla="*/ 36 w 360"/>
                <a:gd name="T53" fmla="*/ 226 h 1515"/>
                <a:gd name="T54" fmla="*/ 40 w 360"/>
                <a:gd name="T55" fmla="*/ 220 h 1515"/>
                <a:gd name="T56" fmla="*/ 44 w 360"/>
                <a:gd name="T57" fmla="*/ 214 h 1515"/>
                <a:gd name="T58" fmla="*/ 48 w 360"/>
                <a:gd name="T59" fmla="*/ 206 h 1515"/>
                <a:gd name="T60" fmla="*/ 51 w 360"/>
                <a:gd name="T61" fmla="*/ 198 h 1515"/>
                <a:gd name="T62" fmla="*/ 54 w 360"/>
                <a:gd name="T63" fmla="*/ 191 h 1515"/>
                <a:gd name="T64" fmla="*/ 56 w 360"/>
                <a:gd name="T65" fmla="*/ 183 h 1515"/>
                <a:gd name="T66" fmla="*/ 58 w 360"/>
                <a:gd name="T67" fmla="*/ 175 h 1515"/>
                <a:gd name="T68" fmla="*/ 60 w 360"/>
                <a:gd name="T69" fmla="*/ 164 h 1515"/>
                <a:gd name="T70" fmla="*/ 60 w 360"/>
                <a:gd name="T71" fmla="*/ 152 h 1515"/>
                <a:gd name="T72" fmla="*/ 61 w 360"/>
                <a:gd name="T73" fmla="*/ 138 h 1515"/>
                <a:gd name="T74" fmla="*/ 60 w 360"/>
                <a:gd name="T75" fmla="*/ 126 h 1515"/>
                <a:gd name="T76" fmla="*/ 60 w 360"/>
                <a:gd name="T77" fmla="*/ 119 h 1515"/>
                <a:gd name="T78" fmla="*/ 59 w 360"/>
                <a:gd name="T79" fmla="*/ 105 h 1515"/>
                <a:gd name="T80" fmla="*/ 58 w 360"/>
                <a:gd name="T81" fmla="*/ 97 h 1515"/>
                <a:gd name="T82" fmla="*/ 57 w 360"/>
                <a:gd name="T83" fmla="*/ 89 h 1515"/>
                <a:gd name="T84" fmla="*/ 56 w 360"/>
                <a:gd name="T85" fmla="*/ 83 h 1515"/>
                <a:gd name="T86" fmla="*/ 55 w 360"/>
                <a:gd name="T87" fmla="*/ 76 h 1515"/>
                <a:gd name="T88" fmla="*/ 52 w 360"/>
                <a:gd name="T89" fmla="*/ 68 h 1515"/>
                <a:gd name="T90" fmla="*/ 49 w 360"/>
                <a:gd name="T91" fmla="*/ 61 h 1515"/>
                <a:gd name="T92" fmla="*/ 45 w 360"/>
                <a:gd name="T93" fmla="*/ 55 h 1515"/>
                <a:gd name="T94" fmla="*/ 40 w 360"/>
                <a:gd name="T95" fmla="*/ 49 h 1515"/>
                <a:gd name="T96" fmla="*/ 31 w 360"/>
                <a:gd name="T97" fmla="*/ 38 h 1515"/>
                <a:gd name="T98" fmla="*/ 25 w 360"/>
                <a:gd name="T99" fmla="*/ 29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26" name="Group 85">
              <a:extLst>
                <a:ext uri="{FF2B5EF4-FFF2-40B4-BE49-F238E27FC236}">
                  <a16:creationId xmlns:a16="http://schemas.microsoft.com/office/drawing/2014/main" id="{DB92FD9A-7C2C-46A4-BFE2-6105B60457D7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7235" name="Group 86">
                <a:extLst>
                  <a:ext uri="{FF2B5EF4-FFF2-40B4-BE49-F238E27FC236}">
                    <a16:creationId xmlns:a16="http://schemas.microsoft.com/office/drawing/2014/main" id="{20373759-53A4-44E0-8A92-DCD1AEE78F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7245" name="Group 87">
                  <a:extLst>
                    <a:ext uri="{FF2B5EF4-FFF2-40B4-BE49-F238E27FC236}">
                      <a16:creationId xmlns:a16="http://schemas.microsoft.com/office/drawing/2014/main" id="{3F811615-315B-4E3D-B47A-0E367487D7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7247" name="Freeform 88">
                    <a:extLst>
                      <a:ext uri="{FF2B5EF4-FFF2-40B4-BE49-F238E27FC236}">
                        <a16:creationId xmlns:a16="http://schemas.microsoft.com/office/drawing/2014/main" id="{02C44D45-13F4-4BB4-BB2A-BE542A3EA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172 w 1032"/>
                      <a:gd name="T1" fmla="*/ 7 h 1488"/>
                      <a:gd name="T2" fmla="*/ 143 w 1032"/>
                      <a:gd name="T3" fmla="*/ 3 h 1488"/>
                      <a:gd name="T4" fmla="*/ 105 w 1032"/>
                      <a:gd name="T5" fmla="*/ 0 h 1488"/>
                      <a:gd name="T6" fmla="*/ 71 w 1032"/>
                      <a:gd name="T7" fmla="*/ 7 h 1488"/>
                      <a:gd name="T8" fmla="*/ 29 w 1032"/>
                      <a:gd name="T9" fmla="*/ 22 h 1488"/>
                      <a:gd name="T10" fmla="*/ 22 w 1032"/>
                      <a:gd name="T11" fmla="*/ 40 h 1488"/>
                      <a:gd name="T12" fmla="*/ 25 w 1032"/>
                      <a:gd name="T13" fmla="*/ 55 h 1488"/>
                      <a:gd name="T14" fmla="*/ 20 w 1032"/>
                      <a:gd name="T15" fmla="*/ 70 h 1488"/>
                      <a:gd name="T16" fmla="*/ 14 w 1032"/>
                      <a:gd name="T17" fmla="*/ 96 h 1488"/>
                      <a:gd name="T18" fmla="*/ 6 w 1032"/>
                      <a:gd name="T19" fmla="*/ 107 h 1488"/>
                      <a:gd name="T20" fmla="*/ 13 w 1032"/>
                      <a:gd name="T21" fmla="*/ 115 h 1488"/>
                      <a:gd name="T22" fmla="*/ 19 w 1032"/>
                      <a:gd name="T23" fmla="*/ 128 h 1488"/>
                      <a:gd name="T24" fmla="*/ 9 w 1032"/>
                      <a:gd name="T25" fmla="*/ 138 h 1488"/>
                      <a:gd name="T26" fmla="*/ 4 w 1032"/>
                      <a:gd name="T27" fmla="*/ 149 h 1488"/>
                      <a:gd name="T28" fmla="*/ 4 w 1032"/>
                      <a:gd name="T29" fmla="*/ 162 h 1488"/>
                      <a:gd name="T30" fmla="*/ 9 w 1032"/>
                      <a:gd name="T31" fmla="*/ 175 h 1488"/>
                      <a:gd name="T32" fmla="*/ 21 w 1032"/>
                      <a:gd name="T33" fmla="*/ 186 h 1488"/>
                      <a:gd name="T34" fmla="*/ 32 w 1032"/>
                      <a:gd name="T35" fmla="*/ 194 h 1488"/>
                      <a:gd name="T36" fmla="*/ 51 w 1032"/>
                      <a:gd name="T37" fmla="*/ 218 h 1488"/>
                      <a:gd name="T38" fmla="*/ 50 w 1032"/>
                      <a:gd name="T39" fmla="*/ 248 h 1488"/>
                      <a:gd name="T40" fmla="*/ 32 w 1032"/>
                      <a:gd name="T41" fmla="*/ 286 h 1488"/>
                      <a:gd name="T42" fmla="*/ 129 w 1032"/>
                      <a:gd name="T43" fmla="*/ 342 h 1488"/>
                      <a:gd name="T44" fmla="*/ 151 w 1032"/>
                      <a:gd name="T45" fmla="*/ 323 h 1488"/>
                      <a:gd name="T46" fmla="*/ 178 w 1032"/>
                      <a:gd name="T47" fmla="*/ 313 h 1488"/>
                      <a:gd name="T48" fmla="*/ 203 w 1032"/>
                      <a:gd name="T49" fmla="*/ 301 h 1488"/>
                      <a:gd name="T50" fmla="*/ 215 w 1032"/>
                      <a:gd name="T51" fmla="*/ 287 h 1488"/>
                      <a:gd name="T52" fmla="*/ 222 w 1032"/>
                      <a:gd name="T53" fmla="*/ 268 h 1488"/>
                      <a:gd name="T54" fmla="*/ 226 w 1032"/>
                      <a:gd name="T55" fmla="*/ 248 h 1488"/>
                      <a:gd name="T56" fmla="*/ 227 w 1032"/>
                      <a:gd name="T57" fmla="*/ 212 h 1488"/>
                      <a:gd name="T58" fmla="*/ 237 w 1032"/>
                      <a:gd name="T59" fmla="*/ 210 h 1488"/>
                      <a:gd name="T60" fmla="*/ 249 w 1032"/>
                      <a:gd name="T61" fmla="*/ 202 h 1488"/>
                      <a:gd name="T62" fmla="*/ 257 w 1032"/>
                      <a:gd name="T63" fmla="*/ 190 h 1488"/>
                      <a:gd name="T64" fmla="*/ 257 w 1032"/>
                      <a:gd name="T65" fmla="*/ 173 h 1488"/>
                      <a:gd name="T66" fmla="*/ 250 w 1032"/>
                      <a:gd name="T67" fmla="*/ 157 h 1488"/>
                      <a:gd name="T68" fmla="*/ 233 w 1032"/>
                      <a:gd name="T69" fmla="*/ 130 h 1488"/>
                      <a:gd name="T70" fmla="*/ 230 w 1032"/>
                      <a:gd name="T71" fmla="*/ 112 h 1488"/>
                      <a:gd name="T72" fmla="*/ 226 w 1032"/>
                      <a:gd name="T73" fmla="*/ 71 h 1488"/>
                      <a:gd name="T74" fmla="*/ 216 w 1032"/>
                      <a:gd name="T75" fmla="*/ 44 h 1488"/>
                      <a:gd name="T76" fmla="*/ 203 w 1032"/>
                      <a:gd name="T77" fmla="*/ 26 h 1488"/>
                      <a:gd name="T78" fmla="*/ 186 w 1032"/>
                      <a:gd name="T79" fmla="*/ 14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48" name="Freeform 89">
                    <a:extLst>
                      <a:ext uri="{FF2B5EF4-FFF2-40B4-BE49-F238E27FC236}">
                        <a16:creationId xmlns:a16="http://schemas.microsoft.com/office/drawing/2014/main" id="{1F684AC8-D77A-4106-8981-28BA918884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40 w 162"/>
                      <a:gd name="T1" fmla="*/ 2 h 28"/>
                      <a:gd name="T2" fmla="*/ 28 w 162"/>
                      <a:gd name="T3" fmla="*/ 0 h 28"/>
                      <a:gd name="T4" fmla="*/ 17 w 162"/>
                      <a:gd name="T5" fmla="*/ 0 h 28"/>
                      <a:gd name="T6" fmla="*/ 10 w 162"/>
                      <a:gd name="T7" fmla="*/ 2 h 28"/>
                      <a:gd name="T8" fmla="*/ 3 w 162"/>
                      <a:gd name="T9" fmla="*/ 5 h 28"/>
                      <a:gd name="T10" fmla="*/ 0 w 162"/>
                      <a:gd name="T11" fmla="*/ 7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49" name="Arc 90">
                    <a:extLst>
                      <a:ext uri="{FF2B5EF4-FFF2-40B4-BE49-F238E27FC236}">
                        <a16:creationId xmlns:a16="http://schemas.microsoft.com/office/drawing/2014/main" id="{E3DB08F7-0EFD-4F10-BE6E-58345C3509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0 h 21966"/>
                      <a:gd name="T2" fmla="*/ 0 w 21600"/>
                      <a:gd name="T3" fmla="*/ 0 h 21966"/>
                      <a:gd name="T4" fmla="*/ 0 w 21600"/>
                      <a:gd name="T5" fmla="*/ 0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3" y="21965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46" name="Freeform 91">
                  <a:extLst>
                    <a:ext uri="{FF2B5EF4-FFF2-40B4-BE49-F238E27FC236}">
                      <a16:creationId xmlns:a16="http://schemas.microsoft.com/office/drawing/2014/main" id="{CC8099FE-6FB8-4DF3-9D90-73C28B9748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170 w 775"/>
                    <a:gd name="T1" fmla="*/ 7 h 646"/>
                    <a:gd name="T2" fmla="*/ 142 w 775"/>
                    <a:gd name="T3" fmla="*/ 3 h 646"/>
                    <a:gd name="T4" fmla="*/ 104 w 775"/>
                    <a:gd name="T5" fmla="*/ 0 h 646"/>
                    <a:gd name="T6" fmla="*/ 70 w 775"/>
                    <a:gd name="T7" fmla="*/ 7 h 646"/>
                    <a:gd name="T8" fmla="*/ 28 w 775"/>
                    <a:gd name="T9" fmla="*/ 22 h 646"/>
                    <a:gd name="T10" fmla="*/ 21 w 775"/>
                    <a:gd name="T11" fmla="*/ 40 h 646"/>
                    <a:gd name="T12" fmla="*/ 24 w 775"/>
                    <a:gd name="T13" fmla="*/ 55 h 646"/>
                    <a:gd name="T14" fmla="*/ 19 w 775"/>
                    <a:gd name="T15" fmla="*/ 70 h 646"/>
                    <a:gd name="T16" fmla="*/ 13 w 775"/>
                    <a:gd name="T17" fmla="*/ 96 h 646"/>
                    <a:gd name="T18" fmla="*/ 5 w 775"/>
                    <a:gd name="T19" fmla="*/ 107 h 646"/>
                    <a:gd name="T20" fmla="*/ 12 w 775"/>
                    <a:gd name="T21" fmla="*/ 115 h 646"/>
                    <a:gd name="T22" fmla="*/ 27 w 775"/>
                    <a:gd name="T23" fmla="*/ 125 h 646"/>
                    <a:gd name="T24" fmla="*/ 41 w 775"/>
                    <a:gd name="T25" fmla="*/ 125 h 646"/>
                    <a:gd name="T26" fmla="*/ 50 w 775"/>
                    <a:gd name="T27" fmla="*/ 134 h 646"/>
                    <a:gd name="T28" fmla="*/ 54 w 775"/>
                    <a:gd name="T29" fmla="*/ 145 h 646"/>
                    <a:gd name="T30" fmla="*/ 62 w 775"/>
                    <a:gd name="T31" fmla="*/ 153 h 646"/>
                    <a:gd name="T32" fmla="*/ 67 w 775"/>
                    <a:gd name="T33" fmla="*/ 150 h 646"/>
                    <a:gd name="T34" fmla="*/ 72 w 775"/>
                    <a:gd name="T35" fmla="*/ 137 h 646"/>
                    <a:gd name="T36" fmla="*/ 86 w 775"/>
                    <a:gd name="T37" fmla="*/ 120 h 646"/>
                    <a:gd name="T38" fmla="*/ 93 w 775"/>
                    <a:gd name="T39" fmla="*/ 109 h 646"/>
                    <a:gd name="T40" fmla="*/ 107 w 775"/>
                    <a:gd name="T41" fmla="*/ 101 h 646"/>
                    <a:gd name="T42" fmla="*/ 113 w 775"/>
                    <a:gd name="T43" fmla="*/ 92 h 646"/>
                    <a:gd name="T44" fmla="*/ 114 w 775"/>
                    <a:gd name="T45" fmla="*/ 75 h 646"/>
                    <a:gd name="T46" fmla="*/ 106 w 775"/>
                    <a:gd name="T47" fmla="*/ 62 h 646"/>
                    <a:gd name="T48" fmla="*/ 102 w 775"/>
                    <a:gd name="T49" fmla="*/ 54 h 646"/>
                    <a:gd name="T50" fmla="*/ 100 w 775"/>
                    <a:gd name="T51" fmla="*/ 43 h 646"/>
                    <a:gd name="T52" fmla="*/ 108 w 775"/>
                    <a:gd name="T53" fmla="*/ 33 h 646"/>
                    <a:gd name="T54" fmla="*/ 120 w 775"/>
                    <a:gd name="T55" fmla="*/ 29 h 646"/>
                    <a:gd name="T56" fmla="*/ 123 w 775"/>
                    <a:gd name="T57" fmla="*/ 25 h 646"/>
                    <a:gd name="T58" fmla="*/ 126 w 775"/>
                    <a:gd name="T59" fmla="*/ 20 h 646"/>
                    <a:gd name="T60" fmla="*/ 137 w 775"/>
                    <a:gd name="T61" fmla="*/ 19 h 646"/>
                    <a:gd name="T62" fmla="*/ 149 w 775"/>
                    <a:gd name="T63" fmla="*/ 19 h 646"/>
                    <a:gd name="T64" fmla="*/ 163 w 775"/>
                    <a:gd name="T65" fmla="*/ 14 h 646"/>
                    <a:gd name="T66" fmla="*/ 179 w 775"/>
                    <a:gd name="T67" fmla="*/ 16 h 646"/>
                    <a:gd name="T68" fmla="*/ 185 w 775"/>
                    <a:gd name="T69" fmla="*/ 14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36" name="Freeform 92">
                <a:extLst>
                  <a:ext uri="{FF2B5EF4-FFF2-40B4-BE49-F238E27FC236}">
                    <a16:creationId xmlns:a16="http://schemas.microsoft.com/office/drawing/2014/main" id="{E5E9AB1F-AEA6-4811-AAA8-DD2D714BE57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61 w 438"/>
                  <a:gd name="T3" fmla="*/ 49 h 491"/>
                  <a:gd name="T4" fmla="*/ 74 w 438"/>
                  <a:gd name="T5" fmla="*/ 80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37" name="Freeform 93">
                <a:extLst>
                  <a:ext uri="{FF2B5EF4-FFF2-40B4-BE49-F238E27FC236}">
                    <a16:creationId xmlns:a16="http://schemas.microsoft.com/office/drawing/2014/main" id="{5BB0BC69-6C3F-4CD7-B91F-44435D429E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62 w 363"/>
                  <a:gd name="T3" fmla="*/ 50 h 495"/>
                  <a:gd name="T4" fmla="*/ 48 w 363"/>
                  <a:gd name="T5" fmla="*/ 79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38" name="Group 94">
                <a:extLst>
                  <a:ext uri="{FF2B5EF4-FFF2-40B4-BE49-F238E27FC236}">
                    <a16:creationId xmlns:a16="http://schemas.microsoft.com/office/drawing/2014/main" id="{81B4EEED-052C-4312-9E93-A63BF7B151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7239" name="Freeform 95">
                  <a:extLst>
                    <a:ext uri="{FF2B5EF4-FFF2-40B4-BE49-F238E27FC236}">
                      <a16:creationId xmlns:a16="http://schemas.microsoft.com/office/drawing/2014/main" id="{0E7075B3-67BA-4FA4-A7A9-3ACC896A33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47 w 187"/>
                    <a:gd name="T1" fmla="*/ 6 h 24"/>
                    <a:gd name="T2" fmla="*/ 41 w 187"/>
                    <a:gd name="T3" fmla="*/ 3 h 24"/>
                    <a:gd name="T4" fmla="*/ 35 w 187"/>
                    <a:gd name="T5" fmla="*/ 2 h 24"/>
                    <a:gd name="T6" fmla="*/ 23 w 187"/>
                    <a:gd name="T7" fmla="*/ 0 h 24"/>
                    <a:gd name="T8" fmla="*/ 11 w 187"/>
                    <a:gd name="T9" fmla="*/ 0 h 24"/>
                    <a:gd name="T10" fmla="*/ 0 w 187"/>
                    <a:gd name="T11" fmla="*/ 2 h 24"/>
                    <a:gd name="T12" fmla="*/ 26 w 187"/>
                    <a:gd name="T13" fmla="*/ 4 h 24"/>
                    <a:gd name="T14" fmla="*/ 47 w 187"/>
                    <a:gd name="T15" fmla="*/ 6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0" name="Oval 96">
                  <a:extLst>
                    <a:ext uri="{FF2B5EF4-FFF2-40B4-BE49-F238E27FC236}">
                      <a16:creationId xmlns:a16="http://schemas.microsoft.com/office/drawing/2014/main" id="{DF201060-BBBE-4177-BCB5-AA7F1DED39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241" name="Line 97">
                  <a:extLst>
                    <a:ext uri="{FF2B5EF4-FFF2-40B4-BE49-F238E27FC236}">
                      <a16:creationId xmlns:a16="http://schemas.microsoft.com/office/drawing/2014/main" id="{CD05AE80-7F78-433A-8EA4-6FFA577A6E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242" name="Group 98">
                  <a:extLst>
                    <a:ext uri="{FF2B5EF4-FFF2-40B4-BE49-F238E27FC236}">
                      <a16:creationId xmlns:a16="http://schemas.microsoft.com/office/drawing/2014/main" id="{512DD46F-284B-417C-9325-426E87B442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7243" name="Oval 99">
                    <a:extLst>
                      <a:ext uri="{FF2B5EF4-FFF2-40B4-BE49-F238E27FC236}">
                        <a16:creationId xmlns:a16="http://schemas.microsoft.com/office/drawing/2014/main" id="{13143CDE-D507-4327-8A14-A8CE58FDDF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7244" name="Oval 100">
                    <a:extLst>
                      <a:ext uri="{FF2B5EF4-FFF2-40B4-BE49-F238E27FC236}">
                        <a16:creationId xmlns:a16="http://schemas.microsoft.com/office/drawing/2014/main" id="{98DE4A89-747D-47AE-B001-01727B41C2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</p:grpSp>
        </p:grpSp>
        <p:grpSp>
          <p:nvGrpSpPr>
            <p:cNvPr id="7227" name="Group 101">
              <a:extLst>
                <a:ext uri="{FF2B5EF4-FFF2-40B4-BE49-F238E27FC236}">
                  <a16:creationId xmlns:a16="http://schemas.microsoft.com/office/drawing/2014/main" id="{B8E19C66-AA3F-4503-A421-CA3F81AC3E5D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7229" name="Group 102">
                <a:extLst>
                  <a:ext uri="{FF2B5EF4-FFF2-40B4-BE49-F238E27FC236}">
                    <a16:creationId xmlns:a16="http://schemas.microsoft.com/office/drawing/2014/main" id="{D093EF9A-7C5A-4569-AD00-6338085913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7233" name="Freeform 103">
                  <a:extLst>
                    <a:ext uri="{FF2B5EF4-FFF2-40B4-BE49-F238E27FC236}">
                      <a16:creationId xmlns:a16="http://schemas.microsoft.com/office/drawing/2014/main" id="{EFFA0150-C0E0-4187-B993-2AF0F38DA7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22 w 571"/>
                    <a:gd name="T1" fmla="*/ 17 h 510"/>
                    <a:gd name="T2" fmla="*/ 13 w 571"/>
                    <a:gd name="T3" fmla="*/ 33 h 510"/>
                    <a:gd name="T4" fmla="*/ 9 w 571"/>
                    <a:gd name="T5" fmla="*/ 39 h 510"/>
                    <a:gd name="T6" fmla="*/ 7 w 571"/>
                    <a:gd name="T7" fmla="*/ 47 h 510"/>
                    <a:gd name="T8" fmla="*/ 6 w 571"/>
                    <a:gd name="T9" fmla="*/ 57 h 510"/>
                    <a:gd name="T10" fmla="*/ 6 w 571"/>
                    <a:gd name="T11" fmla="*/ 67 h 510"/>
                    <a:gd name="T12" fmla="*/ 7 w 571"/>
                    <a:gd name="T13" fmla="*/ 76 h 510"/>
                    <a:gd name="T14" fmla="*/ 11 w 571"/>
                    <a:gd name="T15" fmla="*/ 85 h 510"/>
                    <a:gd name="T16" fmla="*/ 19 w 571"/>
                    <a:gd name="T17" fmla="*/ 91 h 510"/>
                    <a:gd name="T18" fmla="*/ 10 w 571"/>
                    <a:gd name="T19" fmla="*/ 86 h 510"/>
                    <a:gd name="T20" fmla="*/ 7 w 571"/>
                    <a:gd name="T21" fmla="*/ 85 h 510"/>
                    <a:gd name="T22" fmla="*/ 3 w 571"/>
                    <a:gd name="T23" fmla="*/ 87 h 510"/>
                    <a:gd name="T24" fmla="*/ 0 w 571"/>
                    <a:gd name="T25" fmla="*/ 90 h 510"/>
                    <a:gd name="T26" fmla="*/ 0 w 571"/>
                    <a:gd name="T27" fmla="*/ 94 h 510"/>
                    <a:gd name="T28" fmla="*/ 1 w 571"/>
                    <a:gd name="T29" fmla="*/ 98 h 510"/>
                    <a:gd name="T30" fmla="*/ 4 w 571"/>
                    <a:gd name="T31" fmla="*/ 102 h 510"/>
                    <a:gd name="T32" fmla="*/ 15 w 571"/>
                    <a:gd name="T33" fmla="*/ 110 h 510"/>
                    <a:gd name="T34" fmla="*/ 32 w 571"/>
                    <a:gd name="T35" fmla="*/ 116 h 510"/>
                    <a:gd name="T36" fmla="*/ 39 w 571"/>
                    <a:gd name="T37" fmla="*/ 118 h 510"/>
                    <a:gd name="T38" fmla="*/ 47 w 571"/>
                    <a:gd name="T39" fmla="*/ 120 h 510"/>
                    <a:gd name="T40" fmla="*/ 55 w 571"/>
                    <a:gd name="T41" fmla="*/ 120 h 510"/>
                    <a:gd name="T42" fmla="*/ 62 w 571"/>
                    <a:gd name="T43" fmla="*/ 122 h 510"/>
                    <a:gd name="T44" fmla="*/ 71 w 571"/>
                    <a:gd name="T45" fmla="*/ 125 h 510"/>
                    <a:gd name="T46" fmla="*/ 92 w 571"/>
                    <a:gd name="T47" fmla="*/ 128 h 510"/>
                    <a:gd name="T48" fmla="*/ 116 w 571"/>
                    <a:gd name="T49" fmla="*/ 123 h 510"/>
                    <a:gd name="T50" fmla="*/ 131 w 571"/>
                    <a:gd name="T51" fmla="*/ 123 h 510"/>
                    <a:gd name="T52" fmla="*/ 135 w 571"/>
                    <a:gd name="T53" fmla="*/ 121 h 510"/>
                    <a:gd name="T54" fmla="*/ 139 w 571"/>
                    <a:gd name="T55" fmla="*/ 118 h 510"/>
                    <a:gd name="T56" fmla="*/ 141 w 571"/>
                    <a:gd name="T57" fmla="*/ 112 h 510"/>
                    <a:gd name="T58" fmla="*/ 142 w 571"/>
                    <a:gd name="T59" fmla="*/ 92 h 510"/>
                    <a:gd name="T60" fmla="*/ 142 w 571"/>
                    <a:gd name="T61" fmla="*/ 75 h 510"/>
                    <a:gd name="T62" fmla="*/ 141 w 571"/>
                    <a:gd name="T63" fmla="*/ 66 h 510"/>
                    <a:gd name="T64" fmla="*/ 141 w 571"/>
                    <a:gd name="T65" fmla="*/ 60 h 510"/>
                    <a:gd name="T66" fmla="*/ 139 w 571"/>
                    <a:gd name="T67" fmla="*/ 55 h 510"/>
                    <a:gd name="T68" fmla="*/ 138 w 571"/>
                    <a:gd name="T69" fmla="*/ 49 h 510"/>
                    <a:gd name="T70" fmla="*/ 130 w 571"/>
                    <a:gd name="T71" fmla="*/ 25 h 510"/>
                    <a:gd name="T72" fmla="*/ 122 w 571"/>
                    <a:gd name="T73" fmla="*/ 0 h 510"/>
                    <a:gd name="T74" fmla="*/ 22 w 571"/>
                    <a:gd name="T75" fmla="*/ 17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4" name="Arc 104">
                  <a:extLst>
                    <a:ext uri="{FF2B5EF4-FFF2-40B4-BE49-F238E27FC236}">
                      <a16:creationId xmlns:a16="http://schemas.microsoft.com/office/drawing/2014/main" id="{FEA89096-C350-4DDE-BF4F-1C2184D1D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0 h 21460"/>
                    <a:gd name="T2" fmla="*/ 0 w 21600"/>
                    <a:gd name="T3" fmla="*/ 0 h 21460"/>
                    <a:gd name="T4" fmla="*/ 0 w 21600"/>
                    <a:gd name="T5" fmla="*/ 0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lnTo>
                        <a:pt x="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30" name="Group 105">
                <a:extLst>
                  <a:ext uri="{FF2B5EF4-FFF2-40B4-BE49-F238E27FC236}">
                    <a16:creationId xmlns:a16="http://schemas.microsoft.com/office/drawing/2014/main" id="{6623C367-6B76-41CA-A34B-5CFA6BC2B9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7231" name="Rectangle 106">
                  <a:extLst>
                    <a:ext uri="{FF2B5EF4-FFF2-40B4-BE49-F238E27FC236}">
                      <a16:creationId xmlns:a16="http://schemas.microsoft.com/office/drawing/2014/main" id="{B5E2AD93-77DB-4D6D-9598-D526E1AC5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232" name="Freeform 107">
                  <a:extLst>
                    <a:ext uri="{FF2B5EF4-FFF2-40B4-BE49-F238E27FC236}">
                      <a16:creationId xmlns:a16="http://schemas.microsoft.com/office/drawing/2014/main" id="{B475246B-9AB4-42D9-8CED-99EEF0BBCA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7 w 566"/>
                    <a:gd name="T1" fmla="*/ 121 h 1459"/>
                    <a:gd name="T2" fmla="*/ 4 w 566"/>
                    <a:gd name="T3" fmla="*/ 226 h 1459"/>
                    <a:gd name="T4" fmla="*/ 0 w 566"/>
                    <a:gd name="T5" fmla="*/ 363 h 1459"/>
                    <a:gd name="T6" fmla="*/ 136 w 566"/>
                    <a:gd name="T7" fmla="*/ 364 h 1459"/>
                    <a:gd name="T8" fmla="*/ 138 w 566"/>
                    <a:gd name="T9" fmla="*/ 218 h 1459"/>
                    <a:gd name="T10" fmla="*/ 138 w 566"/>
                    <a:gd name="T11" fmla="*/ 150 h 1459"/>
                    <a:gd name="T12" fmla="*/ 142 w 566"/>
                    <a:gd name="T13" fmla="*/ 78 h 1459"/>
                    <a:gd name="T14" fmla="*/ 141 w 566"/>
                    <a:gd name="T15" fmla="*/ 62 h 1459"/>
                    <a:gd name="T16" fmla="*/ 139 w 566"/>
                    <a:gd name="T17" fmla="*/ 50 h 1459"/>
                    <a:gd name="T18" fmla="*/ 137 w 566"/>
                    <a:gd name="T19" fmla="*/ 38 h 1459"/>
                    <a:gd name="T20" fmla="*/ 134 w 566"/>
                    <a:gd name="T21" fmla="*/ 30 h 1459"/>
                    <a:gd name="T22" fmla="*/ 129 w 566"/>
                    <a:gd name="T23" fmla="*/ 21 h 1459"/>
                    <a:gd name="T24" fmla="*/ 125 w 566"/>
                    <a:gd name="T25" fmla="*/ 16 h 1459"/>
                    <a:gd name="T26" fmla="*/ 117 w 566"/>
                    <a:gd name="T27" fmla="*/ 10 h 1459"/>
                    <a:gd name="T28" fmla="*/ 107 w 566"/>
                    <a:gd name="T29" fmla="*/ 5 h 1459"/>
                    <a:gd name="T30" fmla="*/ 96 w 566"/>
                    <a:gd name="T31" fmla="*/ 2 h 1459"/>
                    <a:gd name="T32" fmla="*/ 84 w 566"/>
                    <a:gd name="T33" fmla="*/ 1 h 1459"/>
                    <a:gd name="T34" fmla="*/ 74 w 566"/>
                    <a:gd name="T35" fmla="*/ 0 h 1459"/>
                    <a:gd name="T36" fmla="*/ 62 w 566"/>
                    <a:gd name="T37" fmla="*/ 2 h 1459"/>
                    <a:gd name="T38" fmla="*/ 50 w 566"/>
                    <a:gd name="T39" fmla="*/ 6 h 1459"/>
                    <a:gd name="T40" fmla="*/ 43 w 566"/>
                    <a:gd name="T41" fmla="*/ 11 h 1459"/>
                    <a:gd name="T42" fmla="*/ 34 w 566"/>
                    <a:gd name="T43" fmla="*/ 17 h 1459"/>
                    <a:gd name="T44" fmla="*/ 28 w 566"/>
                    <a:gd name="T45" fmla="*/ 24 h 1459"/>
                    <a:gd name="T46" fmla="*/ 22 w 566"/>
                    <a:gd name="T47" fmla="*/ 35 h 1459"/>
                    <a:gd name="T48" fmla="*/ 17 w 566"/>
                    <a:gd name="T49" fmla="*/ 47 h 1459"/>
                    <a:gd name="T50" fmla="*/ 13 w 566"/>
                    <a:gd name="T51" fmla="*/ 67 h 1459"/>
                    <a:gd name="T52" fmla="*/ 7 w 566"/>
                    <a:gd name="T53" fmla="*/ 121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7228" name="Object 108">
              <a:extLst>
                <a:ext uri="{FF2B5EF4-FFF2-40B4-BE49-F238E27FC236}">
                  <a16:creationId xmlns:a16="http://schemas.microsoft.com/office/drawing/2014/main" id="{63CBC150-417A-4B27-8AAD-CE21CC89DC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" name="剪辑" r:id="rId11" imgW="2287009" imgH="2155804" progId="MS_ClipArt_Gallery.2">
                    <p:embed/>
                  </p:oleObj>
                </mc:Choice>
                <mc:Fallback>
                  <p:oleObj name="剪辑" r:id="rId11" imgW="2287009" imgH="2155804" progId="MS_ClipArt_Gallery.2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930" name="AutoShape 66">
            <a:extLst>
              <a:ext uri="{FF2B5EF4-FFF2-40B4-BE49-F238E27FC236}">
                <a16:creationId xmlns:a16="http://schemas.microsoft.com/office/drawing/2014/main" id="{A6951769-08A3-4DD8-A3EF-CEFEEAE20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19400"/>
            <a:ext cx="3657600" cy="1828800"/>
          </a:xfrm>
          <a:prstGeom prst="cloudCallout">
            <a:avLst>
              <a:gd name="adj1" fmla="val -104167"/>
              <a:gd name="adj2" fmla="val 88630"/>
            </a:avLst>
          </a:prstGeom>
          <a:gradFill rotWithShape="0">
            <a:gsLst>
              <a:gs pos="0">
                <a:srgbClr val="CCFFFF"/>
              </a:gs>
              <a:gs pos="100000">
                <a:srgbClr val="AFDBDB"/>
              </a:gs>
            </a:gsLst>
            <a:lin ang="54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Wait till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you see the next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example...</a:t>
            </a:r>
          </a:p>
        </p:txBody>
      </p:sp>
      <p:sp>
        <p:nvSpPr>
          <p:cNvPr id="7217" name="Text Box 152" descr="再生纸">
            <a:extLst>
              <a:ext uri="{FF2B5EF4-FFF2-40B4-BE49-F238E27FC236}">
                <a16:creationId xmlns:a16="http://schemas.microsoft.com/office/drawing/2014/main" id="{50D93DF3-D845-40D6-B64C-BABD0597E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6/12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7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69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369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3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0" dur="500"/>
                                        <p:tgtEl>
                                          <p:spTgt spid="369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5" dur="500"/>
                                        <p:tgtEl>
                                          <p:spTgt spid="369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68" grpId="0" autoUpdateAnimBg="0"/>
      <p:bldP spid="36869" grpId="0" animBg="1" autoUpdateAnimBg="0"/>
      <p:bldP spid="36870" grpId="0" autoUpdateAnimBg="0"/>
      <p:bldP spid="36871" grpId="0" autoUpdateAnimBg="0"/>
      <p:bldP spid="36875" grpId="0" animBg="1"/>
      <p:bldP spid="36876" grpId="0" animBg="1" autoUpdateAnimBg="0"/>
      <p:bldP spid="36877" grpId="0" autoUpdateAnimBg="0"/>
      <p:bldP spid="36878" grpId="0" animBg="1" autoUpdateAnimBg="0"/>
      <p:bldP spid="36879" grpId="0" animBg="1" autoUpdateAnimBg="0"/>
      <p:bldP spid="36880" grpId="0" animBg="1"/>
      <p:bldP spid="36884" grpId="0" animBg="1" autoUpdateAnimBg="0"/>
      <p:bldP spid="36885" grpId="0" autoUpdateAnimBg="0"/>
      <p:bldP spid="36886" grpId="0" animBg="1" autoUpdateAnimBg="0"/>
      <p:bldP spid="36887" grpId="0" animBg="1" autoUpdateAnimBg="0"/>
      <p:bldP spid="36888" grpId="0" animBg="1"/>
      <p:bldP spid="36892" grpId="0" animBg="1" autoUpdateAnimBg="0"/>
      <p:bldP spid="36893" grpId="0" animBg="1" autoUpdateAnimBg="0"/>
      <p:bldP spid="36894" grpId="0" autoUpdateAnimBg="0"/>
      <p:bldP spid="36895" grpId="0" animBg="1" autoUpdateAnimBg="0"/>
      <p:bldP spid="36896" grpId="0" animBg="1" autoUpdateAnimBg="0"/>
      <p:bldP spid="36900" grpId="0" animBg="1"/>
      <p:bldP spid="36901" grpId="0" animBg="1" autoUpdateAnimBg="0"/>
      <p:bldP spid="36902" grpId="0" autoUpdateAnimBg="0"/>
      <p:bldP spid="36903" grpId="0" animBg="1" autoUpdateAnimBg="0"/>
      <p:bldP spid="36907" grpId="0" animBg="1"/>
      <p:bldP spid="36908" grpId="0" animBg="1" autoUpdateAnimBg="0"/>
      <p:bldP spid="36909" grpId="0" autoUpdateAnimBg="0"/>
      <p:bldP spid="36913" grpId="0" animBg="1" autoUpdateAnimBg="0"/>
      <p:bldP spid="36914" grpId="0" animBg="1" autoUpdateAnimBg="0"/>
      <p:bldP spid="36915" grpId="0" autoUpdateAnimBg="0"/>
      <p:bldP spid="36919" grpId="0" animBg="1"/>
      <p:bldP spid="36920" grpId="0" animBg="1" autoUpdateAnimBg="0"/>
      <p:bldP spid="36925" grpId="0" autoUpdateAnimBg="0"/>
      <p:bldP spid="36929" grpId="0" animBg="1" autoUpdateAnimBg="0"/>
      <p:bldP spid="36973" grpId="0" animBg="1"/>
      <p:bldP spid="3693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B40CD8B3-9CC2-4415-8504-38CE56182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The Stack ADT</a:t>
            </a:r>
            <a:endParaRPr lang="en-US" altLang="zh-CN" sz="1800"/>
          </a:p>
        </p:txBody>
      </p:sp>
      <p:sp>
        <p:nvSpPr>
          <p:cNvPr id="37891" name="AutoShape 3">
            <a:extLst>
              <a:ext uri="{FF2B5EF4-FFF2-40B4-BE49-F238E27FC236}">
                <a16:creationId xmlns:a16="http://schemas.microsoft.com/office/drawing/2014/main" id="{4C7D3921-C9E2-4AF7-AA6A-EEB8FC2E0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81400"/>
            <a:ext cx="1676400" cy="68580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(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 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?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A1CECC9C-F9C1-44AD-8CD3-2532C3016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MS Hei" pitchFamily="49" charset="-122"/>
              </a:rPr>
              <a:t>〖</a:t>
            </a:r>
            <a:r>
              <a:rPr lang="en-US" altLang="zh-CN" sz="2400"/>
              <a:t>Example</a:t>
            </a:r>
            <a:r>
              <a:rPr lang="en-US" altLang="zh-CN" sz="2400">
                <a:ea typeface="MS Hei" pitchFamily="49" charset="-122"/>
              </a:rPr>
              <a:t>〗 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</a:rPr>
              <a:t>a</a:t>
            </a:r>
            <a:r>
              <a:rPr lang="en-US" altLang="zh-CN" sz="2400" i="1">
                <a:ea typeface="MS Hei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 (</a:t>
            </a:r>
            <a:r>
              <a:rPr lang="en-US" altLang="zh-CN" sz="2400" i="1">
                <a:ea typeface="MS Hei" pitchFamily="49" charset="-122"/>
              </a:rPr>
              <a:t>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</a:rPr>
              <a:t>b</a:t>
            </a:r>
            <a:r>
              <a:rPr lang="en-US" altLang="zh-CN" sz="2400" i="1">
                <a:ea typeface="MS Hei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</a:t>
            </a:r>
            <a:r>
              <a:rPr lang="en-US" altLang="zh-CN" sz="2400" i="1">
                <a:ea typeface="MS Hei" pitchFamily="49" charset="-122"/>
              </a:rPr>
              <a:t>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400" i="1"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) 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d</a:t>
            </a:r>
            <a:r>
              <a:rPr lang="en-US" altLang="zh-CN" sz="2400" i="1"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 =  ?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38688530-EE4D-4F50-9DFE-0DB9D543C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720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</a:t>
            </a:r>
            <a:r>
              <a:rPr lang="en-US" altLang="zh-CN" sz="2400" i="1">
                <a:solidFill>
                  <a:schemeClr val="hlink"/>
                </a:solidFill>
              </a:rPr>
              <a:t>a b c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 </a:t>
            </a:r>
            <a:r>
              <a:rPr lang="en-US" altLang="zh-CN" sz="2400" i="1"/>
              <a:t> </a:t>
            </a:r>
            <a:r>
              <a:rPr lang="en-US" altLang="zh-CN" sz="2400" i="1">
                <a:solidFill>
                  <a:schemeClr val="hlink"/>
                </a:solidFill>
              </a:rPr>
              <a:t>d</a:t>
            </a:r>
            <a:r>
              <a:rPr lang="en-US" altLang="zh-CN" sz="2400" i="1"/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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86DBA1F9-C8DC-4FB9-9B22-F078E1A5E374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267200"/>
            <a:ext cx="763588" cy="396875"/>
            <a:chOff x="1104" y="3859"/>
            <a:chExt cx="481" cy="250"/>
          </a:xfrm>
        </p:grpSpPr>
        <p:sp>
          <p:nvSpPr>
            <p:cNvPr id="8267" name="Rectangle 7">
              <a:extLst>
                <a:ext uri="{FF2B5EF4-FFF2-40B4-BE49-F238E27FC236}">
                  <a16:creationId xmlns:a16="http://schemas.microsoft.com/office/drawing/2014/main" id="{1D845D88-74D2-4D32-8172-3E7A0558C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8268" name="Line 8">
              <a:extLst>
                <a:ext uri="{FF2B5EF4-FFF2-40B4-BE49-F238E27FC236}">
                  <a16:creationId xmlns:a16="http://schemas.microsoft.com/office/drawing/2014/main" id="{8599BDE3-4F36-4F51-8714-33034B95CB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897" name="AutoShape 9">
            <a:extLst>
              <a:ext uri="{FF2B5EF4-FFF2-40B4-BE49-F238E27FC236}">
                <a16:creationId xmlns:a16="http://schemas.microsoft.com/office/drawing/2014/main" id="{E1356EF8-D3BE-4CF6-A976-6880B93F91E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57400" y="1143000"/>
            <a:ext cx="4191000" cy="762000"/>
          </a:xfrm>
          <a:prstGeom prst="horizontalScroll">
            <a:avLst>
              <a:gd name="adj" fmla="val 125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46800" rIns="36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20582220-52D5-4CC9-8F8E-61715E921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95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Output: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37899" name="Rectangle 11">
            <a:extLst>
              <a:ext uri="{FF2B5EF4-FFF2-40B4-BE49-F238E27FC236}">
                <a16:creationId xmlns:a16="http://schemas.microsoft.com/office/drawing/2014/main" id="{0E7358CB-6585-40E4-8FC7-7F546B05D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86000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 i="1">
                <a:solidFill>
                  <a:schemeClr val="hlink"/>
                </a:solidFill>
              </a:rPr>
              <a:t>a</a:t>
            </a:r>
            <a:r>
              <a:rPr lang="en-US" altLang="zh-CN" sz="1800">
                <a:latin typeface="Arial" panose="020B0604020202020204" pitchFamily="34" charset="0"/>
              </a:rPr>
              <a:t> (operand)</a:t>
            </a:r>
          </a:p>
        </p:txBody>
      </p:sp>
      <p:sp>
        <p:nvSpPr>
          <p:cNvPr id="37900" name="Rectangle 12">
            <a:extLst>
              <a:ext uri="{FF2B5EF4-FFF2-40B4-BE49-F238E27FC236}">
                <a16:creationId xmlns:a16="http://schemas.microsoft.com/office/drawing/2014/main" id="{897B556C-CA81-432A-96EF-32D278F52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295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37901" name="Rectangle 13">
            <a:extLst>
              <a:ext uri="{FF2B5EF4-FFF2-40B4-BE49-F238E27FC236}">
                <a16:creationId xmlns:a16="http://schemas.microsoft.com/office/drawing/2014/main" id="{5EB81EAA-B5FA-4BD8-9690-1D7DA4AA6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86000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1800">
                <a:latin typeface="Arial" panose="020B0604020202020204" pitchFamily="34" charset="0"/>
              </a:rPr>
              <a:t> (times)</a:t>
            </a:r>
          </a:p>
        </p:txBody>
      </p:sp>
      <p:sp>
        <p:nvSpPr>
          <p:cNvPr id="37902" name="Rectangle 14">
            <a:extLst>
              <a:ext uri="{FF2B5EF4-FFF2-40B4-BE49-F238E27FC236}">
                <a16:creationId xmlns:a16="http://schemas.microsoft.com/office/drawing/2014/main" id="{DE68CF75-D049-4FF1-8B60-085B1C50F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338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  <a:endParaRPr lang="en-US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7903" name="Oval 15">
            <a:extLst>
              <a:ext uri="{FF2B5EF4-FFF2-40B4-BE49-F238E27FC236}">
                <a16:creationId xmlns:a16="http://schemas.microsoft.com/office/drawing/2014/main" id="{01B78C21-16FE-4E01-9BA1-69DAB4C9B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267200"/>
            <a:ext cx="838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7904" name="Rectangle 16">
            <a:extLst>
              <a:ext uri="{FF2B5EF4-FFF2-40B4-BE49-F238E27FC236}">
                <a16:creationId xmlns:a16="http://schemas.microsoft.com/office/drawing/2014/main" id="{A463C31E-DBA1-482A-96B2-0E49369F6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05200"/>
            <a:ext cx="1905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5898266D-3237-4B41-BBB0-4CDF3D7F87C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733800"/>
            <a:ext cx="763588" cy="396875"/>
            <a:chOff x="1104" y="3859"/>
            <a:chExt cx="481" cy="250"/>
          </a:xfrm>
        </p:grpSpPr>
        <p:sp>
          <p:nvSpPr>
            <p:cNvPr id="8265" name="Rectangle 18">
              <a:extLst>
                <a:ext uri="{FF2B5EF4-FFF2-40B4-BE49-F238E27FC236}">
                  <a16:creationId xmlns:a16="http://schemas.microsoft.com/office/drawing/2014/main" id="{80AB4591-854E-4207-854A-3EE8BECAD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8266" name="Line 19">
              <a:extLst>
                <a:ext uri="{FF2B5EF4-FFF2-40B4-BE49-F238E27FC236}">
                  <a16:creationId xmlns:a16="http://schemas.microsoft.com/office/drawing/2014/main" id="{59992162-509B-4A11-8CD4-7F110FFAE2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908" name="Rectangle 20">
            <a:extLst>
              <a:ext uri="{FF2B5EF4-FFF2-40B4-BE49-F238E27FC236}">
                <a16:creationId xmlns:a16="http://schemas.microsoft.com/office/drawing/2014/main" id="{78FBA9B7-D34C-488A-959E-D7B878F49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667000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(</a:t>
            </a:r>
            <a:r>
              <a:rPr lang="en-US" altLang="zh-CN" sz="1800">
                <a:latin typeface="Arial" panose="020B0604020202020204" pitchFamily="34" charset="0"/>
              </a:rPr>
              <a:t> (lparen)</a:t>
            </a:r>
          </a:p>
        </p:txBody>
      </p:sp>
      <p:sp>
        <p:nvSpPr>
          <p:cNvPr id="37909" name="AutoShape 21">
            <a:extLst>
              <a:ext uri="{FF2B5EF4-FFF2-40B4-BE49-F238E27FC236}">
                <a16:creationId xmlns:a16="http://schemas.microsoft.com/office/drawing/2014/main" id="{75E63090-44BA-453F-A12D-37E465A4A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00400"/>
            <a:ext cx="1676400" cy="68580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 (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?</a:t>
            </a: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A1C7E399-ECBC-4903-8488-0CB0F898C55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276600"/>
            <a:ext cx="763588" cy="396875"/>
            <a:chOff x="1104" y="3859"/>
            <a:chExt cx="481" cy="250"/>
          </a:xfrm>
        </p:grpSpPr>
        <p:sp>
          <p:nvSpPr>
            <p:cNvPr id="8263" name="Rectangle 23">
              <a:extLst>
                <a:ext uri="{FF2B5EF4-FFF2-40B4-BE49-F238E27FC236}">
                  <a16:creationId xmlns:a16="http://schemas.microsoft.com/office/drawing/2014/main" id="{D096EF02-21A8-4E07-9355-91ADB0E77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8264" name="Line 24">
              <a:extLst>
                <a:ext uri="{FF2B5EF4-FFF2-40B4-BE49-F238E27FC236}">
                  <a16:creationId xmlns:a16="http://schemas.microsoft.com/office/drawing/2014/main" id="{056F3524-7C99-4FC7-B9CD-074F31957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913" name="Oval 25">
            <a:extLst>
              <a:ext uri="{FF2B5EF4-FFF2-40B4-BE49-F238E27FC236}">
                <a16:creationId xmlns:a16="http://schemas.microsoft.com/office/drawing/2014/main" id="{F496B233-06FB-4827-85A8-91117E430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733800"/>
            <a:ext cx="838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7914" name="Rectangle 26">
            <a:extLst>
              <a:ext uri="{FF2B5EF4-FFF2-40B4-BE49-F238E27FC236}">
                <a16:creationId xmlns:a16="http://schemas.microsoft.com/office/drawing/2014/main" id="{D0AD36A4-B9E5-4F3B-AEA6-919934BD5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(</a:t>
            </a:r>
            <a:endParaRPr lang="en-US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7915" name="Rectangle 27">
            <a:extLst>
              <a:ext uri="{FF2B5EF4-FFF2-40B4-BE49-F238E27FC236}">
                <a16:creationId xmlns:a16="http://schemas.microsoft.com/office/drawing/2014/main" id="{9A39F034-9A52-471B-B6F9-5F7E0F275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 i="1">
                <a:solidFill>
                  <a:schemeClr val="hlink"/>
                </a:solidFill>
              </a:rPr>
              <a:t>b</a:t>
            </a:r>
            <a:r>
              <a:rPr lang="en-US" altLang="zh-CN" sz="1800">
                <a:latin typeface="Arial" panose="020B0604020202020204" pitchFamily="34" charset="0"/>
              </a:rPr>
              <a:t> (operand)</a:t>
            </a:r>
          </a:p>
        </p:txBody>
      </p:sp>
      <p:sp>
        <p:nvSpPr>
          <p:cNvPr id="37916" name="Rectangle 28">
            <a:extLst>
              <a:ext uri="{FF2B5EF4-FFF2-40B4-BE49-F238E27FC236}">
                <a16:creationId xmlns:a16="http://schemas.microsoft.com/office/drawing/2014/main" id="{6509320C-6EDD-42D1-AFCF-2457FBD39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295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37917" name="Rectangle 29">
            <a:extLst>
              <a:ext uri="{FF2B5EF4-FFF2-40B4-BE49-F238E27FC236}">
                <a16:creationId xmlns:a16="http://schemas.microsoft.com/office/drawing/2014/main" id="{592E3815-5291-4DB1-925F-3B9FA041B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51175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>
                <a:solidFill>
                  <a:srgbClr val="FF0000"/>
                </a:solidFill>
                <a:sym typeface="Symbol" panose="05050102010706020507" pitchFamily="18" charset="2"/>
              </a:rPr>
              <a:t></a:t>
            </a:r>
            <a:r>
              <a:rPr lang="en-US" altLang="zh-CN" sz="1800">
                <a:latin typeface="Arial" panose="020B0604020202020204" pitchFamily="34" charset="0"/>
              </a:rPr>
              <a:t> (plus)</a:t>
            </a:r>
          </a:p>
        </p:txBody>
      </p:sp>
      <p:sp>
        <p:nvSpPr>
          <p:cNvPr id="37918" name="AutoShape 30">
            <a:extLst>
              <a:ext uri="{FF2B5EF4-FFF2-40B4-BE49-F238E27FC236}">
                <a16:creationId xmlns:a16="http://schemas.microsoft.com/office/drawing/2014/main" id="{0582B12C-3DDA-4F39-B85A-CC1558F5BD5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67000" y="4495800"/>
            <a:ext cx="1447800" cy="762000"/>
          </a:xfrm>
          <a:prstGeom prst="cloudCallout">
            <a:avLst>
              <a:gd name="adj1" fmla="val 19296"/>
              <a:gd name="adj2" fmla="val 95417"/>
            </a:avLst>
          </a:prstGeom>
          <a:gradFill rotWithShape="0">
            <a:gsLst>
              <a:gs pos="0">
                <a:srgbClr val="CCFFFF"/>
              </a:gs>
              <a:gs pos="100000">
                <a:srgbClr val="A6CFCF"/>
              </a:gs>
            </a:gsLst>
            <a:path path="rect">
              <a:fillToRect l="50000" t="50000" r="50000" b="50000"/>
            </a:path>
          </a:gradFill>
          <a:ln w="25400">
            <a:solidFill>
              <a:schemeClr val="hlink"/>
            </a:solidFill>
            <a:round/>
            <a:headEnd/>
            <a:tailEnd/>
          </a:ln>
        </p:spPr>
        <p:txBody>
          <a:bodyPr rot="10800000"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NO?!</a:t>
            </a:r>
          </a:p>
        </p:txBody>
      </p:sp>
      <p:grpSp>
        <p:nvGrpSpPr>
          <p:cNvPr id="5" name="Group 31">
            <a:extLst>
              <a:ext uri="{FF2B5EF4-FFF2-40B4-BE49-F238E27FC236}">
                <a16:creationId xmlns:a16="http://schemas.microsoft.com/office/drawing/2014/main" id="{1783C8EC-AB2B-47A8-BC36-3818612546F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819400"/>
            <a:ext cx="763588" cy="396875"/>
            <a:chOff x="1104" y="3859"/>
            <a:chExt cx="481" cy="250"/>
          </a:xfrm>
        </p:grpSpPr>
        <p:sp>
          <p:nvSpPr>
            <p:cNvPr id="8261" name="Rectangle 32">
              <a:extLst>
                <a:ext uri="{FF2B5EF4-FFF2-40B4-BE49-F238E27FC236}">
                  <a16:creationId xmlns:a16="http://schemas.microsoft.com/office/drawing/2014/main" id="{33C72BA8-49B2-45AB-91AA-1B63DC60E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8262" name="Line 33">
              <a:extLst>
                <a:ext uri="{FF2B5EF4-FFF2-40B4-BE49-F238E27FC236}">
                  <a16:creationId xmlns:a16="http://schemas.microsoft.com/office/drawing/2014/main" id="{0D21FB92-A742-4FBB-BE6B-3873C5DD1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922" name="Oval 34">
            <a:extLst>
              <a:ext uri="{FF2B5EF4-FFF2-40B4-BE49-F238E27FC236}">
                <a16:creationId xmlns:a16="http://schemas.microsoft.com/office/drawing/2014/main" id="{E4BB454B-46B0-4A20-AAC9-9804F9202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276600"/>
            <a:ext cx="838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7923" name="Rectangle 35">
            <a:extLst>
              <a:ext uri="{FF2B5EF4-FFF2-40B4-BE49-F238E27FC236}">
                <a16:creationId xmlns:a16="http://schemas.microsoft.com/office/drawing/2014/main" id="{535F5CE1-2AFB-4527-B42C-AC5EA04AC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194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+</a:t>
            </a:r>
            <a:endParaRPr lang="en-US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7924" name="Rectangle 36">
            <a:extLst>
              <a:ext uri="{FF2B5EF4-FFF2-40B4-BE49-F238E27FC236}">
                <a16:creationId xmlns:a16="http://schemas.microsoft.com/office/drawing/2014/main" id="{5832308D-FCAD-452D-BF58-93817F4AB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51175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 i="1">
                <a:solidFill>
                  <a:schemeClr val="hlink"/>
                </a:solidFill>
              </a:rPr>
              <a:t>c</a:t>
            </a:r>
            <a:r>
              <a:rPr lang="en-US" altLang="zh-CN" sz="1800">
                <a:latin typeface="Arial" panose="020B0604020202020204" pitchFamily="34" charset="0"/>
              </a:rPr>
              <a:t> (operand)</a:t>
            </a:r>
          </a:p>
        </p:txBody>
      </p:sp>
      <p:sp>
        <p:nvSpPr>
          <p:cNvPr id="37925" name="Rectangle 37">
            <a:extLst>
              <a:ext uri="{FF2B5EF4-FFF2-40B4-BE49-F238E27FC236}">
                <a16:creationId xmlns:a16="http://schemas.microsoft.com/office/drawing/2014/main" id="{4FBAF845-4A8B-4C4A-A2F3-6612EAC2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95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c</a:t>
            </a:r>
          </a:p>
        </p:txBody>
      </p:sp>
      <p:sp>
        <p:nvSpPr>
          <p:cNvPr id="37926" name="Rectangle 38">
            <a:extLst>
              <a:ext uri="{FF2B5EF4-FFF2-40B4-BE49-F238E27FC236}">
                <a16:creationId xmlns:a16="http://schemas.microsoft.com/office/drawing/2014/main" id="{36FFF464-719F-4CE0-9903-8A284666F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32175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)</a:t>
            </a:r>
            <a:r>
              <a:rPr lang="en-US" altLang="zh-CN" sz="1800">
                <a:latin typeface="Arial" panose="020B0604020202020204" pitchFamily="34" charset="0"/>
              </a:rPr>
              <a:t> (rparen)</a:t>
            </a:r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C3705DC4-44A7-4C8A-A39D-03EF8BDA85D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276600"/>
            <a:ext cx="763588" cy="396875"/>
            <a:chOff x="1104" y="3859"/>
            <a:chExt cx="481" cy="250"/>
          </a:xfrm>
        </p:grpSpPr>
        <p:sp>
          <p:nvSpPr>
            <p:cNvPr id="8259" name="Rectangle 40">
              <a:extLst>
                <a:ext uri="{FF2B5EF4-FFF2-40B4-BE49-F238E27FC236}">
                  <a16:creationId xmlns:a16="http://schemas.microsoft.com/office/drawing/2014/main" id="{63A60069-7ECF-4476-9F6B-0D96EEDBC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8260" name="Line 41">
              <a:extLst>
                <a:ext uri="{FF2B5EF4-FFF2-40B4-BE49-F238E27FC236}">
                  <a16:creationId xmlns:a16="http://schemas.microsoft.com/office/drawing/2014/main" id="{2589C279-BA1C-4B50-9E08-FF874735AB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930" name="Oval 42">
            <a:extLst>
              <a:ext uri="{FF2B5EF4-FFF2-40B4-BE49-F238E27FC236}">
                <a16:creationId xmlns:a16="http://schemas.microsoft.com/office/drawing/2014/main" id="{5EFB1478-41B7-47A6-95C3-7DCF285C0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19400"/>
            <a:ext cx="803275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7931" name="Rectangle 43">
            <a:extLst>
              <a:ext uri="{FF2B5EF4-FFF2-40B4-BE49-F238E27FC236}">
                <a16:creationId xmlns:a16="http://schemas.microsoft.com/office/drawing/2014/main" id="{E112C7E2-86BE-4738-A792-39B88D209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01938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7932" name="Rectangle 44">
            <a:extLst>
              <a:ext uri="{FF2B5EF4-FFF2-40B4-BE49-F238E27FC236}">
                <a16:creationId xmlns:a16="http://schemas.microsoft.com/office/drawing/2014/main" id="{25E3600E-E45E-4DAF-939B-DA8CB7B49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295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</a:t>
            </a:r>
          </a:p>
        </p:txBody>
      </p:sp>
      <p:grpSp>
        <p:nvGrpSpPr>
          <p:cNvPr id="7" name="Group 45">
            <a:extLst>
              <a:ext uri="{FF2B5EF4-FFF2-40B4-BE49-F238E27FC236}">
                <a16:creationId xmlns:a16="http://schemas.microsoft.com/office/drawing/2014/main" id="{1E4D813F-05B9-437B-B2E2-3F433E9F1B8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810000"/>
            <a:ext cx="763588" cy="396875"/>
            <a:chOff x="1104" y="3859"/>
            <a:chExt cx="481" cy="250"/>
          </a:xfrm>
        </p:grpSpPr>
        <p:sp>
          <p:nvSpPr>
            <p:cNvPr id="8257" name="Rectangle 46">
              <a:extLst>
                <a:ext uri="{FF2B5EF4-FFF2-40B4-BE49-F238E27FC236}">
                  <a16:creationId xmlns:a16="http://schemas.microsoft.com/office/drawing/2014/main" id="{5B1D3A7A-3867-4184-A397-F530A182D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8258" name="Line 47">
              <a:extLst>
                <a:ext uri="{FF2B5EF4-FFF2-40B4-BE49-F238E27FC236}">
                  <a16:creationId xmlns:a16="http://schemas.microsoft.com/office/drawing/2014/main" id="{BB03D9D9-CA96-4E9B-8357-B1B104FD5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936" name="Oval 48">
            <a:extLst>
              <a:ext uri="{FF2B5EF4-FFF2-40B4-BE49-F238E27FC236}">
                <a16:creationId xmlns:a16="http://schemas.microsoft.com/office/drawing/2014/main" id="{2A9C977E-39D9-4142-AB3C-C8D73FAB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276600"/>
            <a:ext cx="803275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7937" name="Rectangle 49">
            <a:extLst>
              <a:ext uri="{FF2B5EF4-FFF2-40B4-BE49-F238E27FC236}">
                <a16:creationId xmlns:a16="http://schemas.microsoft.com/office/drawing/2014/main" id="{D3D39FFF-D2E4-4618-AF38-37192613F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41675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7938" name="Rectangle 50">
            <a:extLst>
              <a:ext uri="{FF2B5EF4-FFF2-40B4-BE49-F238E27FC236}">
                <a16:creationId xmlns:a16="http://schemas.microsoft.com/office/drawing/2014/main" id="{C49CE35E-A1E7-4935-B4FD-1DA536AB6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32175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</a:t>
            </a:r>
            <a:r>
              <a:rPr lang="en-US" altLang="zh-CN" sz="1800">
                <a:latin typeface="Arial" panose="020B0604020202020204" pitchFamily="34" charset="0"/>
              </a:rPr>
              <a:t> (divide)</a:t>
            </a:r>
          </a:p>
        </p:txBody>
      </p:sp>
      <p:sp>
        <p:nvSpPr>
          <p:cNvPr id="37939" name="AutoShape 51">
            <a:extLst>
              <a:ext uri="{FF2B5EF4-FFF2-40B4-BE49-F238E27FC236}">
                <a16:creationId xmlns:a16="http://schemas.microsoft.com/office/drawing/2014/main" id="{DBB48162-2533-4BA9-BC43-7A57D3458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962400"/>
            <a:ext cx="1676400" cy="68580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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?</a:t>
            </a:r>
          </a:p>
        </p:txBody>
      </p:sp>
      <p:grpSp>
        <p:nvGrpSpPr>
          <p:cNvPr id="8" name="Group 52">
            <a:extLst>
              <a:ext uri="{FF2B5EF4-FFF2-40B4-BE49-F238E27FC236}">
                <a16:creationId xmlns:a16="http://schemas.microsoft.com/office/drawing/2014/main" id="{BBEDD3FA-0CAB-4D05-AB5D-B969A954E755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267200"/>
            <a:ext cx="763588" cy="396875"/>
            <a:chOff x="1104" y="3859"/>
            <a:chExt cx="481" cy="250"/>
          </a:xfrm>
        </p:grpSpPr>
        <p:sp>
          <p:nvSpPr>
            <p:cNvPr id="8255" name="Rectangle 53">
              <a:extLst>
                <a:ext uri="{FF2B5EF4-FFF2-40B4-BE49-F238E27FC236}">
                  <a16:creationId xmlns:a16="http://schemas.microsoft.com/office/drawing/2014/main" id="{A96B913A-50B0-414F-B7CE-F77A6AEDC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8256" name="Line 54">
              <a:extLst>
                <a:ext uri="{FF2B5EF4-FFF2-40B4-BE49-F238E27FC236}">
                  <a16:creationId xmlns:a16="http://schemas.microsoft.com/office/drawing/2014/main" id="{710F0F14-138B-446F-8D53-27D9AB100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943" name="Oval 55">
            <a:extLst>
              <a:ext uri="{FF2B5EF4-FFF2-40B4-BE49-F238E27FC236}">
                <a16:creationId xmlns:a16="http://schemas.microsoft.com/office/drawing/2014/main" id="{BD4757D5-1586-472C-9258-1D79324F8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10000"/>
            <a:ext cx="803275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7944" name="Rectangle 56">
            <a:extLst>
              <a:ext uri="{FF2B5EF4-FFF2-40B4-BE49-F238E27FC236}">
                <a16:creationId xmlns:a16="http://schemas.microsoft.com/office/drawing/2014/main" id="{871E9280-C5A6-4D71-ABD6-8A197EB3D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33800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7945" name="Rectangle 57">
            <a:extLst>
              <a:ext uri="{FF2B5EF4-FFF2-40B4-BE49-F238E27FC236}">
                <a16:creationId xmlns:a16="http://schemas.microsoft.com/office/drawing/2014/main" id="{B2827EC1-1EBC-4A3A-A041-97BBB1BB3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5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37946" name="Oval 58">
            <a:extLst>
              <a:ext uri="{FF2B5EF4-FFF2-40B4-BE49-F238E27FC236}">
                <a16:creationId xmlns:a16="http://schemas.microsoft.com/office/drawing/2014/main" id="{3130F92D-8634-4719-9A2E-13A523B55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267200"/>
            <a:ext cx="838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9" name="Group 59">
            <a:extLst>
              <a:ext uri="{FF2B5EF4-FFF2-40B4-BE49-F238E27FC236}">
                <a16:creationId xmlns:a16="http://schemas.microsoft.com/office/drawing/2014/main" id="{4C3DA236-8784-4A80-A55E-27D34F4E3B90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810000"/>
            <a:ext cx="763588" cy="396875"/>
            <a:chOff x="1104" y="3859"/>
            <a:chExt cx="481" cy="250"/>
          </a:xfrm>
        </p:grpSpPr>
        <p:sp>
          <p:nvSpPr>
            <p:cNvPr id="8253" name="Rectangle 60">
              <a:extLst>
                <a:ext uri="{FF2B5EF4-FFF2-40B4-BE49-F238E27FC236}">
                  <a16:creationId xmlns:a16="http://schemas.microsoft.com/office/drawing/2014/main" id="{AEAF70DE-7AC8-4680-8DB5-E8FD67011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8254" name="Line 61">
              <a:extLst>
                <a:ext uri="{FF2B5EF4-FFF2-40B4-BE49-F238E27FC236}">
                  <a16:creationId xmlns:a16="http://schemas.microsoft.com/office/drawing/2014/main" id="{CA790701-0166-4D89-A708-637DBA7DB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950" name="Rectangle 62">
            <a:extLst>
              <a:ext uri="{FF2B5EF4-FFF2-40B4-BE49-F238E27FC236}">
                <a16:creationId xmlns:a16="http://schemas.microsoft.com/office/drawing/2014/main" id="{1A160C06-A772-4ACC-BFD1-B4B4C17C2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338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</a:t>
            </a:r>
            <a:endParaRPr lang="en-US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7951" name="Rectangle 63">
            <a:extLst>
              <a:ext uri="{FF2B5EF4-FFF2-40B4-BE49-F238E27FC236}">
                <a16:creationId xmlns:a16="http://schemas.microsoft.com/office/drawing/2014/main" id="{93E16572-48BB-4F57-93D3-6E43F5A5E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13175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 i="1">
                <a:solidFill>
                  <a:schemeClr val="hlink"/>
                </a:solidFill>
              </a:rPr>
              <a:t>d</a:t>
            </a:r>
            <a:r>
              <a:rPr lang="en-US" altLang="zh-CN" sz="1800">
                <a:latin typeface="Arial" panose="020B0604020202020204" pitchFamily="34" charset="0"/>
              </a:rPr>
              <a:t> (operand)</a:t>
            </a:r>
          </a:p>
        </p:txBody>
      </p:sp>
      <p:sp>
        <p:nvSpPr>
          <p:cNvPr id="37952" name="Rectangle 64">
            <a:extLst>
              <a:ext uri="{FF2B5EF4-FFF2-40B4-BE49-F238E27FC236}">
                <a16:creationId xmlns:a16="http://schemas.microsoft.com/office/drawing/2014/main" id="{48DB54D0-8C0D-497D-9D8F-12B577659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295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d</a:t>
            </a:r>
          </a:p>
        </p:txBody>
      </p:sp>
      <p:grpSp>
        <p:nvGrpSpPr>
          <p:cNvPr id="10" name="Group 65">
            <a:extLst>
              <a:ext uri="{FF2B5EF4-FFF2-40B4-BE49-F238E27FC236}">
                <a16:creationId xmlns:a16="http://schemas.microsoft.com/office/drawing/2014/main" id="{99A35942-EBF3-48E4-BC7E-007D5AC7A852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267200"/>
            <a:ext cx="763588" cy="396875"/>
            <a:chOff x="1104" y="3859"/>
            <a:chExt cx="481" cy="250"/>
          </a:xfrm>
        </p:grpSpPr>
        <p:sp>
          <p:nvSpPr>
            <p:cNvPr id="8251" name="Rectangle 66">
              <a:extLst>
                <a:ext uri="{FF2B5EF4-FFF2-40B4-BE49-F238E27FC236}">
                  <a16:creationId xmlns:a16="http://schemas.microsoft.com/office/drawing/2014/main" id="{A77E06DC-38AA-4542-9974-00164265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8252" name="Line 67">
              <a:extLst>
                <a:ext uri="{FF2B5EF4-FFF2-40B4-BE49-F238E27FC236}">
                  <a16:creationId xmlns:a16="http://schemas.microsoft.com/office/drawing/2014/main" id="{C9104433-0F95-4003-8A83-65AEF401ED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956" name="Oval 68">
            <a:extLst>
              <a:ext uri="{FF2B5EF4-FFF2-40B4-BE49-F238E27FC236}">
                <a16:creationId xmlns:a16="http://schemas.microsoft.com/office/drawing/2014/main" id="{9F060B37-46AB-4C8E-B7BE-4111BCDF7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10000"/>
            <a:ext cx="803275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7957" name="Rectangle 69">
            <a:extLst>
              <a:ext uri="{FF2B5EF4-FFF2-40B4-BE49-F238E27FC236}">
                <a16:creationId xmlns:a16="http://schemas.microsoft.com/office/drawing/2014/main" id="{B8CD7FE7-8E56-47FA-A99B-E25A1F2C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27450"/>
            <a:ext cx="838200" cy="463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grpSp>
        <p:nvGrpSpPr>
          <p:cNvPr id="11" name="Group 70">
            <a:extLst>
              <a:ext uri="{FF2B5EF4-FFF2-40B4-BE49-F238E27FC236}">
                <a16:creationId xmlns:a16="http://schemas.microsoft.com/office/drawing/2014/main" id="{1DF20142-BA6C-45C0-8F29-491E9FE46AB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362200"/>
            <a:ext cx="990600" cy="1905000"/>
            <a:chOff x="480" y="2688"/>
            <a:chExt cx="624" cy="1200"/>
          </a:xfrm>
        </p:grpSpPr>
        <p:sp>
          <p:nvSpPr>
            <p:cNvPr id="8248" name="Rectangle 71" descr="栎木">
              <a:extLst>
                <a:ext uri="{FF2B5EF4-FFF2-40B4-BE49-F238E27FC236}">
                  <a16:creationId xmlns:a16="http://schemas.microsoft.com/office/drawing/2014/main" id="{E44E65B0-E3D6-403F-8AAE-AAA9951C5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688"/>
              <a:ext cx="48" cy="115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8249" name="Rectangle 72" descr="栎木">
              <a:extLst>
                <a:ext uri="{FF2B5EF4-FFF2-40B4-BE49-F238E27FC236}">
                  <a16:creationId xmlns:a16="http://schemas.microsoft.com/office/drawing/2014/main" id="{48836094-A0D9-4890-AFD2-A55837D9B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48" cy="115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8250" name="Rectangle 73" descr="栎木">
              <a:extLst>
                <a:ext uri="{FF2B5EF4-FFF2-40B4-BE49-F238E27FC236}">
                  <a16:creationId xmlns:a16="http://schemas.microsoft.com/office/drawing/2014/main" id="{07396F5B-6FD6-455D-86FB-DF7EC59B1B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68" y="3552"/>
              <a:ext cx="48" cy="624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37962" name="Rectangle 74">
            <a:extLst>
              <a:ext uri="{FF2B5EF4-FFF2-40B4-BE49-F238E27FC236}">
                <a16:creationId xmlns:a16="http://schemas.microsoft.com/office/drawing/2014/main" id="{B2A95B76-1723-4AF8-BE47-A87DFB02D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295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</a:t>
            </a:r>
          </a:p>
        </p:txBody>
      </p:sp>
      <p:sp>
        <p:nvSpPr>
          <p:cNvPr id="37964" name="Rectangle 76">
            <a:extLst>
              <a:ext uri="{FF2B5EF4-FFF2-40B4-BE49-F238E27FC236}">
                <a16:creationId xmlns:a16="http://schemas.microsoft.com/office/drawing/2014/main" id="{E236C0F2-66AC-4AAE-941D-3B44D306A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323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i="1">
                <a:sym typeface="Wingdings" panose="05000000000000000000" pitchFamily="2" charset="2"/>
              </a:rPr>
              <a:t>T</a:t>
            </a:r>
            <a:r>
              <a:rPr lang="en-US" altLang="zh-CN" sz="2000">
                <a:sym typeface="Wingdings" panose="05000000000000000000" pitchFamily="2" charset="2"/>
              </a:rPr>
              <a:t>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 = O 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 </a:t>
            </a:r>
            <a:endParaRPr lang="en-US" altLang="zh-CN" sz="2000">
              <a:solidFill>
                <a:schemeClr val="hlink"/>
              </a:solidFill>
              <a:sym typeface="Wingdings" panose="05000000000000000000" pitchFamily="2" charset="2"/>
            </a:endParaRPr>
          </a:p>
        </p:txBody>
      </p:sp>
      <p:sp>
        <p:nvSpPr>
          <p:cNvPr id="8247" name="Text Box 77" descr="再生纸">
            <a:extLst>
              <a:ext uri="{FF2B5EF4-FFF2-40B4-BE49-F238E27FC236}">
                <a16:creationId xmlns:a16="http://schemas.microsoft.com/office/drawing/2014/main" id="{579C3B0C-3D48-4BA1-9A2B-7D343E25A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7/12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7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7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7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7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7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3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37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37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3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nimBg="1" autoUpdateAnimBg="0"/>
      <p:bldP spid="37892" grpId="0" autoUpdateAnimBg="0"/>
      <p:bldP spid="37893" grpId="0" animBg="1" autoUpdateAnimBg="0"/>
      <p:bldP spid="37897" grpId="0" animBg="1"/>
      <p:bldP spid="37898" grpId="0" autoUpdateAnimBg="0"/>
      <p:bldP spid="37899" grpId="0" animBg="1" autoUpdateAnimBg="0"/>
      <p:bldP spid="37900" grpId="0" autoUpdateAnimBg="0"/>
      <p:bldP spid="37901" grpId="0" animBg="1" autoUpdateAnimBg="0"/>
      <p:bldP spid="37902" grpId="0" animBg="1" autoUpdateAnimBg="0"/>
      <p:bldP spid="37903" grpId="0" animBg="1"/>
      <p:bldP spid="37904" grpId="0" animBg="1"/>
      <p:bldP spid="37908" grpId="0" animBg="1" autoUpdateAnimBg="0"/>
      <p:bldP spid="37909" grpId="0" animBg="1" autoUpdateAnimBg="0"/>
      <p:bldP spid="37913" grpId="0" animBg="1"/>
      <p:bldP spid="37914" grpId="0" animBg="1" autoUpdateAnimBg="0"/>
      <p:bldP spid="37915" grpId="0" animBg="1" autoUpdateAnimBg="0"/>
      <p:bldP spid="37916" grpId="0" autoUpdateAnimBg="0"/>
      <p:bldP spid="37917" grpId="0" animBg="1" autoUpdateAnimBg="0"/>
      <p:bldP spid="37918" grpId="0" animBg="1" autoUpdateAnimBg="0"/>
      <p:bldP spid="37922" grpId="0" animBg="1"/>
      <p:bldP spid="37923" grpId="0" animBg="1" autoUpdateAnimBg="0"/>
      <p:bldP spid="37924" grpId="0" animBg="1" autoUpdateAnimBg="0"/>
      <p:bldP spid="37925" grpId="0" autoUpdateAnimBg="0"/>
      <p:bldP spid="37926" grpId="0" animBg="1" autoUpdateAnimBg="0"/>
      <p:bldP spid="37930" grpId="0" animBg="1"/>
      <p:bldP spid="37931" grpId="0" animBg="1" autoUpdateAnimBg="0"/>
      <p:bldP spid="37932" grpId="0" autoUpdateAnimBg="0"/>
      <p:bldP spid="37936" grpId="0" animBg="1"/>
      <p:bldP spid="37937" grpId="0" animBg="1" autoUpdateAnimBg="0"/>
      <p:bldP spid="37938" grpId="0" animBg="1" autoUpdateAnimBg="0"/>
      <p:bldP spid="37939" grpId="0" animBg="1" autoUpdateAnimBg="0"/>
      <p:bldP spid="37943" grpId="0" animBg="1"/>
      <p:bldP spid="37944" grpId="0" animBg="1" autoUpdateAnimBg="0"/>
      <p:bldP spid="37945" grpId="0" autoUpdateAnimBg="0"/>
      <p:bldP spid="37946" grpId="0" animBg="1"/>
      <p:bldP spid="37950" grpId="0" animBg="1" autoUpdateAnimBg="0"/>
      <p:bldP spid="37951" grpId="0" animBg="1" autoUpdateAnimBg="0"/>
      <p:bldP spid="37952" grpId="0" autoUpdateAnimBg="0"/>
      <p:bldP spid="37956" grpId="0" animBg="1"/>
      <p:bldP spid="37957" grpId="0" animBg="1" autoUpdateAnimBg="0"/>
      <p:bldP spid="37962" grpId="0" autoUpdateAnimBg="0"/>
      <p:bldP spid="3796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5189169F-60FA-43B2-804E-39A3FCE57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The Stack ADT</a:t>
            </a:r>
            <a:endParaRPr lang="en-US" altLang="zh-CN" sz="1800"/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14FFCD17-7A60-4121-9DBC-F0EF830CA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6200"/>
            <a:ext cx="7391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</a:rPr>
              <a:t>Solutions:</a:t>
            </a:r>
            <a:r>
              <a:rPr lang="en-US" altLang="zh-CN" sz="2400">
                <a:solidFill>
                  <a:schemeClr val="hlink"/>
                </a:solidFill>
              </a:rPr>
              <a:t> 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400">
                <a:sym typeface="Wingdings" panose="05000000000000000000" pitchFamily="2" charset="2"/>
              </a:rPr>
              <a:t> Never pop a </a:t>
            </a:r>
            <a:r>
              <a:rPr lang="en-US" altLang="zh-CN" sz="240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2400">
                <a:sym typeface="Wingdings" panose="05000000000000000000" pitchFamily="2" charset="2"/>
              </a:rPr>
              <a:t> from the stack except when processing a </a:t>
            </a:r>
            <a:r>
              <a:rPr lang="en-US" altLang="zh-CN" sz="240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en-US" altLang="zh-CN" sz="2400">
                <a:sym typeface="Wingdings" panose="05000000000000000000" pitchFamily="2" charset="2"/>
              </a:rPr>
              <a:t> .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400">
                <a:sym typeface="Wingdings" panose="05000000000000000000" pitchFamily="2" charset="2"/>
              </a:rPr>
              <a:t> Observe that w</a:t>
            </a:r>
            <a:r>
              <a:rPr lang="en-US" altLang="zh-CN" sz="2400"/>
              <a:t>hen 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en-US" altLang="zh-CN" sz="2400"/>
              <a:t>  is </a:t>
            </a:r>
            <a:r>
              <a:rPr lang="en-US" altLang="zh-CN" sz="2400">
                <a:solidFill>
                  <a:schemeClr val="hlink"/>
                </a:solidFill>
              </a:rPr>
              <a:t>not in</a:t>
            </a:r>
            <a:r>
              <a:rPr lang="en-US" altLang="zh-CN" sz="2400"/>
              <a:t> the stack, its precedence is the </a:t>
            </a:r>
            <a:r>
              <a:rPr lang="en-US" altLang="zh-CN" sz="2400">
                <a:solidFill>
                  <a:schemeClr val="hlink"/>
                </a:solidFill>
              </a:rPr>
              <a:t>highest</a:t>
            </a:r>
            <a:r>
              <a:rPr lang="en-US" altLang="zh-CN" sz="2400"/>
              <a:t>; but when it is </a:t>
            </a:r>
            <a:r>
              <a:rPr lang="en-US" altLang="zh-CN" sz="2400">
                <a:solidFill>
                  <a:schemeClr val="hlink"/>
                </a:solidFill>
              </a:rPr>
              <a:t>in</a:t>
            </a:r>
            <a:r>
              <a:rPr lang="en-US" altLang="zh-CN" sz="2400"/>
              <a:t> the stack, its precedence is the </a:t>
            </a:r>
            <a:r>
              <a:rPr lang="en-US" altLang="zh-CN" sz="2400">
                <a:solidFill>
                  <a:schemeClr val="hlink"/>
                </a:solidFill>
              </a:rPr>
              <a:t>lowest</a:t>
            </a:r>
            <a:r>
              <a:rPr lang="en-US" altLang="zh-CN" sz="2400"/>
              <a:t>.  Define </a:t>
            </a:r>
            <a:r>
              <a:rPr lang="en-US" altLang="zh-CN" sz="2400">
                <a:solidFill>
                  <a:srgbClr val="008000"/>
                </a:solidFill>
              </a:rPr>
              <a:t>in-stack</a:t>
            </a:r>
            <a:r>
              <a:rPr lang="en-US" altLang="zh-CN" sz="2400"/>
              <a:t> precedence and </a:t>
            </a:r>
            <a:r>
              <a:rPr lang="en-US" altLang="zh-CN" sz="2400">
                <a:solidFill>
                  <a:srgbClr val="008000"/>
                </a:solidFill>
              </a:rPr>
              <a:t>incoming</a:t>
            </a:r>
            <a:r>
              <a:rPr lang="en-US" altLang="zh-CN" sz="2400"/>
              <a:t> precedence for symbols, and each time use the corresponding precedence for comparison. 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16065F10-BE30-4F07-9C0D-AF89DAAB7D6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886200"/>
            <a:ext cx="7618413" cy="1981200"/>
            <a:chOff x="432" y="2736"/>
            <a:chExt cx="4799" cy="1248"/>
          </a:xfrm>
        </p:grpSpPr>
        <p:sp>
          <p:nvSpPr>
            <p:cNvPr id="9222" name="AutoShape 4" descr="再生纸">
              <a:extLst>
                <a:ext uri="{FF2B5EF4-FFF2-40B4-BE49-F238E27FC236}">
                  <a16:creationId xmlns:a16="http://schemas.microsoft.com/office/drawing/2014/main" id="{50EABDE1-5626-47D2-886E-3EC469B0D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736"/>
              <a:ext cx="4799" cy="1248"/>
            </a:xfrm>
            <a:prstGeom prst="roundRect">
              <a:avLst>
                <a:gd name="adj" fmla="val 8602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44000" tIns="46800" rIns="144000" bIns="46800" anchor="ctr"/>
            <a:lstStyle>
              <a:lvl1pPr marL="863600" indent="-8636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Note:  </a:t>
              </a:r>
              <a:r>
                <a:rPr lang="en-US" altLang="zh-CN" sz="2400" i="1">
                  <a:solidFill>
                    <a:schemeClr val="hlink"/>
                  </a:solidFill>
                </a:rPr>
                <a:t>a</a:t>
              </a:r>
              <a:r>
                <a:rPr lang="en-US" altLang="zh-CN" sz="2400" i="1"/>
                <a:t> </a:t>
              </a:r>
              <a:r>
                <a:rPr lang="en-US" altLang="zh-CN" sz="2400">
                  <a:solidFill>
                    <a:srgbClr val="FF0000"/>
                  </a:solidFill>
                </a:rPr>
                <a:t>–</a:t>
              </a:r>
              <a:r>
                <a:rPr lang="en-US" altLang="zh-CN" sz="2400"/>
                <a:t> </a:t>
              </a:r>
              <a:r>
                <a:rPr lang="en-US" altLang="zh-CN" sz="2400" i="1">
                  <a:solidFill>
                    <a:schemeClr val="hlink"/>
                  </a:solidFill>
                </a:rPr>
                <a:t>b</a:t>
              </a:r>
              <a:r>
                <a:rPr lang="en-US" altLang="zh-CN" sz="2400"/>
                <a:t> </a:t>
              </a:r>
              <a:r>
                <a:rPr lang="en-US" altLang="zh-CN" sz="2400">
                  <a:solidFill>
                    <a:srgbClr val="FF0000"/>
                  </a:solidFill>
                </a:rPr>
                <a:t>–</a:t>
              </a:r>
              <a:r>
                <a:rPr lang="en-US" altLang="zh-CN" sz="2400"/>
                <a:t> </a:t>
              </a:r>
              <a:r>
                <a:rPr lang="en-US" altLang="zh-CN" sz="2400" i="1">
                  <a:solidFill>
                    <a:schemeClr val="hlink"/>
                  </a:solidFill>
                </a:rPr>
                <a:t>c</a:t>
              </a:r>
              <a:r>
                <a:rPr lang="en-US" altLang="zh-CN" sz="2400"/>
                <a:t> will be converted to </a:t>
              </a:r>
              <a:r>
                <a:rPr lang="en-US" altLang="zh-CN" sz="2400" i="1">
                  <a:solidFill>
                    <a:schemeClr val="hlink"/>
                  </a:solidFill>
                </a:rPr>
                <a:t>a b</a:t>
              </a:r>
              <a:r>
                <a:rPr lang="en-US" altLang="zh-CN" sz="2400"/>
                <a:t> </a:t>
              </a:r>
              <a:r>
                <a:rPr lang="en-US" altLang="zh-CN" sz="2400">
                  <a:solidFill>
                    <a:srgbClr val="FF0000"/>
                  </a:solidFill>
                </a:rPr>
                <a:t>–</a:t>
              </a:r>
              <a:r>
                <a:rPr lang="en-US" altLang="zh-CN" sz="2400" i="1"/>
                <a:t> </a:t>
              </a:r>
              <a:r>
                <a:rPr lang="en-US" altLang="zh-CN" sz="2400" i="1">
                  <a:solidFill>
                    <a:schemeClr val="hlink"/>
                  </a:solidFill>
                </a:rPr>
                <a:t>c</a:t>
              </a:r>
              <a:r>
                <a:rPr lang="en-US" altLang="zh-CN" sz="2400" i="1"/>
                <a:t> </a:t>
              </a:r>
              <a:r>
                <a:rPr lang="en-US" altLang="zh-CN" sz="2400">
                  <a:solidFill>
                    <a:srgbClr val="FF0000"/>
                  </a:solidFill>
                </a:rPr>
                <a:t>–</a:t>
              </a:r>
              <a:r>
                <a:rPr lang="en-US" altLang="zh-CN" sz="2400"/>
                <a:t>.  However, </a:t>
              </a:r>
              <a:r>
                <a:rPr lang="en-US" altLang="zh-CN" sz="2400">
                  <a:solidFill>
                    <a:schemeClr val="hlink"/>
                  </a:solidFill>
                </a:rPr>
                <a:t>2</a:t>
              </a:r>
              <a:r>
                <a:rPr lang="en-US" altLang="zh-CN" sz="2400">
                  <a:solidFill>
                    <a:srgbClr val="FF0000"/>
                  </a:solidFill>
                </a:rPr>
                <a:t>^</a:t>
              </a:r>
              <a:r>
                <a:rPr lang="en-US" altLang="zh-CN" sz="2400">
                  <a:solidFill>
                    <a:schemeClr val="hlink"/>
                  </a:solidFill>
                </a:rPr>
                <a:t>2</a:t>
              </a:r>
              <a:r>
                <a:rPr lang="en-US" altLang="zh-CN" sz="2400">
                  <a:solidFill>
                    <a:srgbClr val="FF0000"/>
                  </a:solidFill>
                </a:rPr>
                <a:t>^</a:t>
              </a:r>
              <a:r>
                <a:rPr lang="en-US" altLang="zh-CN" sz="2400">
                  <a:solidFill>
                    <a:schemeClr val="hlink"/>
                  </a:solidFill>
                </a:rPr>
                <a:t>3</a:t>
              </a:r>
              <a:r>
                <a:rPr lang="en-US" altLang="zh-CN" sz="2400"/>
                <a:t> (        ) must be converted to </a:t>
              </a:r>
              <a:r>
                <a:rPr lang="en-US" altLang="zh-CN" sz="2400">
                  <a:solidFill>
                    <a:schemeClr val="hlink"/>
                  </a:solidFill>
                </a:rPr>
                <a:t>2 2 3</a:t>
              </a:r>
              <a:r>
                <a:rPr lang="en-US" altLang="zh-CN" sz="2400"/>
                <a:t> </a:t>
              </a:r>
              <a:r>
                <a:rPr lang="en-US" altLang="zh-CN" sz="2400">
                  <a:solidFill>
                    <a:srgbClr val="FF0000"/>
                  </a:solidFill>
                </a:rPr>
                <a:t>^ ^</a:t>
              </a:r>
              <a:r>
                <a:rPr lang="en-US" altLang="zh-CN" sz="2400"/>
                <a:t>, not </a:t>
              </a:r>
              <a:r>
                <a:rPr lang="en-US" altLang="zh-CN" sz="2400">
                  <a:solidFill>
                    <a:schemeClr val="hlink"/>
                  </a:solidFill>
                </a:rPr>
                <a:t>2 2</a:t>
              </a:r>
              <a:r>
                <a:rPr lang="en-US" altLang="zh-CN" sz="2400"/>
                <a:t> </a:t>
              </a:r>
              <a:r>
                <a:rPr lang="en-US" altLang="zh-CN" sz="2400">
                  <a:solidFill>
                    <a:srgbClr val="FF0000"/>
                  </a:solidFill>
                </a:rPr>
                <a:t>^</a:t>
              </a:r>
              <a:r>
                <a:rPr lang="en-US" altLang="zh-CN" sz="2400"/>
                <a:t> </a:t>
              </a:r>
              <a:r>
                <a:rPr lang="en-US" altLang="zh-CN" sz="2400">
                  <a:solidFill>
                    <a:schemeClr val="hlink"/>
                  </a:solidFill>
                </a:rPr>
                <a:t>3</a:t>
              </a:r>
              <a:r>
                <a:rPr lang="en-US" altLang="zh-CN" sz="2400"/>
                <a:t> </a:t>
              </a:r>
              <a:r>
                <a:rPr lang="en-US" altLang="zh-CN" sz="2400">
                  <a:solidFill>
                    <a:srgbClr val="FF0000"/>
                  </a:solidFill>
                </a:rPr>
                <a:t>^</a:t>
              </a:r>
              <a:r>
                <a:rPr lang="en-US" altLang="zh-CN" sz="2400"/>
                <a:t> since exponentiation associates </a:t>
              </a:r>
              <a:r>
                <a:rPr lang="en-US" altLang="zh-CN" sz="2400">
                  <a:solidFill>
                    <a:srgbClr val="FF0000"/>
                  </a:solidFill>
                </a:rPr>
                <a:t>right to left</a:t>
              </a:r>
              <a:r>
                <a:rPr lang="en-US" altLang="zh-CN" sz="2400"/>
                <a:t>.</a:t>
              </a:r>
            </a:p>
          </p:txBody>
        </p:sp>
        <p:graphicFrame>
          <p:nvGraphicFramePr>
            <p:cNvPr id="9223" name="Object 6">
              <a:extLst>
                <a:ext uri="{FF2B5EF4-FFF2-40B4-BE49-F238E27FC236}">
                  <a16:creationId xmlns:a16="http://schemas.microsoft.com/office/drawing/2014/main" id="{D10DF99A-5482-4C9B-A769-47B6919A64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2" y="3024"/>
            <a:ext cx="36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Equation" r:id="rId5" imgW="228501" imgH="215806" progId="Equation.3">
                    <p:embed/>
                  </p:oleObj>
                </mc:Choice>
                <mc:Fallback>
                  <p:oleObj name="Equation" r:id="rId5" imgW="228501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3024"/>
                          <a:ext cx="36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1" name="Text Box 9" descr="再生纸">
            <a:extLst>
              <a:ext uri="{FF2B5EF4-FFF2-40B4-BE49-F238E27FC236}">
                <a16:creationId xmlns:a16="http://schemas.microsoft.com/office/drawing/2014/main" id="{2FA136B6-925C-49D4-9F10-DA04BB670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8/12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8C356026-6641-4B4D-B9C2-F52CCE280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The Stack ADT</a:t>
            </a:r>
            <a:endParaRPr lang="en-US" altLang="zh-CN" sz="180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DF7869C-75A7-4995-BA3B-94DC7F8DA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hlink"/>
                </a:solidFill>
                <a:sym typeface="Wingdings" panose="05000000000000000000" pitchFamily="2" charset="2"/>
              </a:rPr>
              <a:t></a:t>
            </a:r>
            <a:r>
              <a:rPr lang="en-US" altLang="zh-CN" sz="2400">
                <a:sym typeface="Wingdings" panose="05000000000000000000" pitchFamily="2" charset="2"/>
              </a:rPr>
              <a:t> Function Calls</a:t>
            </a:r>
          </a:p>
        </p:txBody>
      </p:sp>
      <p:sp>
        <p:nvSpPr>
          <p:cNvPr id="40964" name="Rectangle 4" descr="再生纸">
            <a:extLst>
              <a:ext uri="{FF2B5EF4-FFF2-40B4-BE49-F238E27FC236}">
                <a16:creationId xmlns:a16="http://schemas.microsoft.com/office/drawing/2014/main" id="{575E73ED-4292-4751-907E-299A3ACAD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524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-- </a:t>
            </a:r>
            <a:r>
              <a:rPr lang="en-US" altLang="zh-CN" sz="2400">
                <a:solidFill>
                  <a:schemeClr val="hlink"/>
                </a:solidFill>
              </a:rPr>
              <a:t>System Stack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25A4409D-CD7E-453D-A485-B23967345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667000"/>
            <a:ext cx="3581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  Address</a:t>
            </a:r>
            <a:endParaRPr lang="en-US" altLang="zh-CN" sz="2400"/>
          </a:p>
        </p:txBody>
      </p:sp>
      <p:sp>
        <p:nvSpPr>
          <p:cNvPr id="40966" name="Rectangle 6" descr="深色木质">
            <a:extLst>
              <a:ext uri="{FF2B5EF4-FFF2-40B4-BE49-F238E27FC236}">
                <a16:creationId xmlns:a16="http://schemas.microsoft.com/office/drawing/2014/main" id="{5AEFE6A7-84B7-41B3-8578-82F786CA6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38400"/>
            <a:ext cx="3581400" cy="2286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Stack  Frame</a:t>
            </a:r>
            <a:endParaRPr lang="en-US" altLang="zh-CN" sz="2000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ADC4ECF3-8FA1-4120-9FFF-C1BAC609B295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438400"/>
            <a:ext cx="762000" cy="228600"/>
            <a:chOff x="2736" y="3648"/>
            <a:chExt cx="480" cy="144"/>
          </a:xfrm>
        </p:grpSpPr>
        <p:sp>
          <p:nvSpPr>
            <p:cNvPr id="10339" name="Rectangle 8">
              <a:extLst>
                <a:ext uri="{FF2B5EF4-FFF2-40B4-BE49-F238E27FC236}">
                  <a16:creationId xmlns:a16="http://schemas.microsoft.com/office/drawing/2014/main" id="{265EE797-C37F-470D-BF15-0F0EE2156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648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s p</a:t>
              </a:r>
              <a:endParaRPr lang="en-US" altLang="zh-CN" sz="2000"/>
            </a:p>
          </p:txBody>
        </p:sp>
        <p:sp>
          <p:nvSpPr>
            <p:cNvPr id="10340" name="Line 9">
              <a:extLst>
                <a:ext uri="{FF2B5EF4-FFF2-40B4-BE49-F238E27FC236}">
                  <a16:creationId xmlns:a16="http://schemas.microsoft.com/office/drawing/2014/main" id="{3B59311E-EE1E-4D10-8880-00BDF2211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3744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0" name="Rectangle 10">
            <a:extLst>
              <a:ext uri="{FF2B5EF4-FFF2-40B4-BE49-F238E27FC236}">
                <a16:creationId xmlns:a16="http://schemas.microsoft.com/office/drawing/2014/main" id="{15A4F945-53E9-4C0F-B13A-1061CA328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524000"/>
            <a:ext cx="35814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Local Variables</a:t>
            </a:r>
          </a:p>
        </p:txBody>
      </p:sp>
      <p:sp>
        <p:nvSpPr>
          <p:cNvPr id="40971" name="Rectangle 11">
            <a:extLst>
              <a:ext uri="{FF2B5EF4-FFF2-40B4-BE49-F238E27FC236}">
                <a16:creationId xmlns:a16="http://schemas.microsoft.com/office/drawing/2014/main" id="{8BFD3D62-6415-497A-B1F3-77903214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219200"/>
            <a:ext cx="3581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  Address</a:t>
            </a: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50ADB506-C5B1-443F-9E1E-A3C7C4171AC5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524000"/>
            <a:ext cx="762000" cy="228600"/>
            <a:chOff x="2736" y="3648"/>
            <a:chExt cx="480" cy="144"/>
          </a:xfrm>
        </p:grpSpPr>
        <p:sp>
          <p:nvSpPr>
            <p:cNvPr id="10337" name="Rectangle 13">
              <a:extLst>
                <a:ext uri="{FF2B5EF4-FFF2-40B4-BE49-F238E27FC236}">
                  <a16:creationId xmlns:a16="http://schemas.microsoft.com/office/drawing/2014/main" id="{E915F404-3180-4D6F-9024-C07C0B1F0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648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s p</a:t>
              </a:r>
              <a:endParaRPr lang="en-US" altLang="zh-CN" sz="2000"/>
            </a:p>
          </p:txBody>
        </p:sp>
        <p:sp>
          <p:nvSpPr>
            <p:cNvPr id="10338" name="Line 14">
              <a:extLst>
                <a:ext uri="{FF2B5EF4-FFF2-40B4-BE49-F238E27FC236}">
                  <a16:creationId xmlns:a16="http://schemas.microsoft.com/office/drawing/2014/main" id="{42C864F8-9962-4CAB-A069-4FEED8FAA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3744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01A88563-0D9A-46A2-B1FA-2E85FF4A907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219200"/>
            <a:ext cx="762000" cy="228600"/>
            <a:chOff x="2736" y="3648"/>
            <a:chExt cx="480" cy="144"/>
          </a:xfrm>
        </p:grpSpPr>
        <p:sp>
          <p:nvSpPr>
            <p:cNvPr id="10335" name="Rectangle 16">
              <a:extLst>
                <a:ext uri="{FF2B5EF4-FFF2-40B4-BE49-F238E27FC236}">
                  <a16:creationId xmlns:a16="http://schemas.microsoft.com/office/drawing/2014/main" id="{4DB51FE6-FF50-4D71-8EEC-11D681651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648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s p</a:t>
              </a:r>
              <a:endParaRPr lang="en-US" altLang="zh-CN" sz="2000"/>
            </a:p>
          </p:txBody>
        </p:sp>
        <p:sp>
          <p:nvSpPr>
            <p:cNvPr id="10336" name="Line 17">
              <a:extLst>
                <a:ext uri="{FF2B5EF4-FFF2-40B4-BE49-F238E27FC236}">
                  <a16:creationId xmlns:a16="http://schemas.microsoft.com/office/drawing/2014/main" id="{42E9268E-CB3D-4043-A587-F852FB4AD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3744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8" name="Rectangle 18" descr="深色木质">
            <a:extLst>
              <a:ext uri="{FF2B5EF4-FFF2-40B4-BE49-F238E27FC236}">
                <a16:creationId xmlns:a16="http://schemas.microsoft.com/office/drawing/2014/main" id="{5BE80BF4-CC7E-432C-8AE3-83D592AE3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990600"/>
            <a:ext cx="3581400" cy="2286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Old  Frame  Pointer</a:t>
            </a:r>
            <a:endParaRPr lang="en-US" altLang="zh-CN" sz="2000"/>
          </a:p>
        </p:txBody>
      </p:sp>
      <p:grpSp>
        <p:nvGrpSpPr>
          <p:cNvPr id="5" name="Group 19">
            <a:extLst>
              <a:ext uri="{FF2B5EF4-FFF2-40B4-BE49-F238E27FC236}">
                <a16:creationId xmlns:a16="http://schemas.microsoft.com/office/drawing/2014/main" id="{C05DCF0E-9A9A-4806-BBEF-98251F9E2CC2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990600"/>
            <a:ext cx="762000" cy="228600"/>
            <a:chOff x="2736" y="3648"/>
            <a:chExt cx="480" cy="144"/>
          </a:xfrm>
        </p:grpSpPr>
        <p:sp>
          <p:nvSpPr>
            <p:cNvPr id="10333" name="Rectangle 20">
              <a:extLst>
                <a:ext uri="{FF2B5EF4-FFF2-40B4-BE49-F238E27FC236}">
                  <a16:creationId xmlns:a16="http://schemas.microsoft.com/office/drawing/2014/main" id="{84AEBB0F-1C10-4589-B633-AADC4FE1D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648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s p</a:t>
              </a:r>
              <a:endParaRPr lang="en-US" altLang="zh-CN" sz="2000"/>
            </a:p>
          </p:txBody>
        </p:sp>
        <p:sp>
          <p:nvSpPr>
            <p:cNvPr id="10334" name="Line 21">
              <a:extLst>
                <a:ext uri="{FF2B5EF4-FFF2-40B4-BE49-F238E27FC236}">
                  <a16:creationId xmlns:a16="http://schemas.microsoft.com/office/drawing/2014/main" id="{24ACD615-4A0F-4A02-82FC-1B803BE92A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3744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2" name="Rectangle 22" descr="栎木">
            <a:extLst>
              <a:ext uri="{FF2B5EF4-FFF2-40B4-BE49-F238E27FC236}">
                <a16:creationId xmlns:a16="http://schemas.microsoft.com/office/drawing/2014/main" id="{852BFB63-457E-4116-8AE7-F2C9CF5D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524000"/>
            <a:ext cx="3581400" cy="76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6" name="Group 23">
            <a:extLst>
              <a:ext uri="{FF2B5EF4-FFF2-40B4-BE49-F238E27FC236}">
                <a16:creationId xmlns:a16="http://schemas.microsoft.com/office/drawing/2014/main" id="{87E00023-4832-46F0-BA4E-3C004922FB5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438400"/>
            <a:ext cx="762000" cy="228600"/>
            <a:chOff x="4416" y="3792"/>
            <a:chExt cx="480" cy="144"/>
          </a:xfrm>
        </p:grpSpPr>
        <p:sp>
          <p:nvSpPr>
            <p:cNvPr id="10331" name="Rectangle 24">
              <a:extLst>
                <a:ext uri="{FF2B5EF4-FFF2-40B4-BE49-F238E27FC236}">
                  <a16:creationId xmlns:a16="http://schemas.microsoft.com/office/drawing/2014/main" id="{0EC00704-913A-414B-970D-524339A5ED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16" y="379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</a:rPr>
                <a:t>f p</a:t>
              </a:r>
            </a:p>
          </p:txBody>
        </p:sp>
        <p:sp>
          <p:nvSpPr>
            <p:cNvPr id="10332" name="Line 25">
              <a:extLst>
                <a:ext uri="{FF2B5EF4-FFF2-40B4-BE49-F238E27FC236}">
                  <a16:creationId xmlns:a16="http://schemas.microsoft.com/office/drawing/2014/main" id="{FE3D772A-8839-4998-9953-171B8D762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888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6">
            <a:extLst>
              <a:ext uri="{FF2B5EF4-FFF2-40B4-BE49-F238E27FC236}">
                <a16:creationId xmlns:a16="http://schemas.microsoft.com/office/drawing/2014/main" id="{5FE07A52-991E-4A04-A12E-DCC2393FD8FA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914400"/>
            <a:ext cx="762000" cy="228600"/>
            <a:chOff x="4416" y="3792"/>
            <a:chExt cx="480" cy="144"/>
          </a:xfrm>
        </p:grpSpPr>
        <p:sp>
          <p:nvSpPr>
            <p:cNvPr id="10329" name="Rectangle 27">
              <a:extLst>
                <a:ext uri="{FF2B5EF4-FFF2-40B4-BE49-F238E27FC236}">
                  <a16:creationId xmlns:a16="http://schemas.microsoft.com/office/drawing/2014/main" id="{135B8BA4-97D0-4F3D-AC4A-3661E1B6C64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16" y="379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</a:rPr>
                <a:t>f p</a:t>
              </a:r>
            </a:p>
          </p:txBody>
        </p:sp>
        <p:sp>
          <p:nvSpPr>
            <p:cNvPr id="10330" name="Line 28">
              <a:extLst>
                <a:ext uri="{FF2B5EF4-FFF2-40B4-BE49-F238E27FC236}">
                  <a16:creationId xmlns:a16="http://schemas.microsoft.com/office/drawing/2014/main" id="{1D6EF8FB-3277-444E-81B4-E6486C099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888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9" name="Rectangle 29">
            <a:extLst>
              <a:ext uri="{FF2B5EF4-FFF2-40B4-BE49-F238E27FC236}">
                <a16:creationId xmlns:a16="http://schemas.microsoft.com/office/drawing/2014/main" id="{E2BB9251-A383-413B-BEA1-3A7BE64EE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362200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0990" name="Rectangle 30">
            <a:extLst>
              <a:ext uri="{FF2B5EF4-FFF2-40B4-BE49-F238E27FC236}">
                <a16:creationId xmlns:a16="http://schemas.microsoft.com/office/drawing/2014/main" id="{4AD12060-1ABA-4ADC-9520-63E8E53C1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52400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0991" name="Rectangle 31">
            <a:extLst>
              <a:ext uri="{FF2B5EF4-FFF2-40B4-BE49-F238E27FC236}">
                <a16:creationId xmlns:a16="http://schemas.microsoft.com/office/drawing/2014/main" id="{6E8AB1FB-8C5B-48AB-B9B5-D991E60C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8905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0992" name="Rectangle 32">
            <a:extLst>
              <a:ext uri="{FF2B5EF4-FFF2-40B4-BE49-F238E27FC236}">
                <a16:creationId xmlns:a16="http://schemas.microsoft.com/office/drawing/2014/main" id="{F7239E18-819E-4239-9A69-129BA6695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0993" name="Rectangle 33">
            <a:extLst>
              <a:ext uri="{FF2B5EF4-FFF2-40B4-BE49-F238E27FC236}">
                <a16:creationId xmlns:a16="http://schemas.microsoft.com/office/drawing/2014/main" id="{5DCDCEA8-140F-4694-87A7-3F8010333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914400"/>
            <a:ext cx="35814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8" name="Group 34">
            <a:extLst>
              <a:ext uri="{FF2B5EF4-FFF2-40B4-BE49-F238E27FC236}">
                <a16:creationId xmlns:a16="http://schemas.microsoft.com/office/drawing/2014/main" id="{24202587-F7A8-478C-820F-59C0A682880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685800"/>
            <a:ext cx="3733800" cy="2362200"/>
            <a:chOff x="384" y="2592"/>
            <a:chExt cx="2352" cy="1488"/>
          </a:xfrm>
        </p:grpSpPr>
        <p:sp>
          <p:nvSpPr>
            <p:cNvPr id="10326" name="Rectangle 35" descr="栎木">
              <a:extLst>
                <a:ext uri="{FF2B5EF4-FFF2-40B4-BE49-F238E27FC236}">
                  <a16:creationId xmlns:a16="http://schemas.microsoft.com/office/drawing/2014/main" id="{175DEA9C-2D18-4C11-A891-C4AE4B707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592"/>
              <a:ext cx="48" cy="1440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327" name="Rectangle 36" descr="栎木">
              <a:extLst>
                <a:ext uri="{FF2B5EF4-FFF2-40B4-BE49-F238E27FC236}">
                  <a16:creationId xmlns:a16="http://schemas.microsoft.com/office/drawing/2014/main" id="{4D5CC274-C644-4D16-8E12-19527A35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92"/>
              <a:ext cx="48" cy="1440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328" name="Rectangle 37" descr="栎木">
              <a:extLst>
                <a:ext uri="{FF2B5EF4-FFF2-40B4-BE49-F238E27FC236}">
                  <a16:creationId xmlns:a16="http://schemas.microsoft.com/office/drawing/2014/main" id="{F2754BAE-1571-426F-9F5D-C84B5A680C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536" y="2880"/>
              <a:ext cx="48" cy="2352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9" name="Group 38">
            <a:extLst>
              <a:ext uri="{FF2B5EF4-FFF2-40B4-BE49-F238E27FC236}">
                <a16:creationId xmlns:a16="http://schemas.microsoft.com/office/drawing/2014/main" id="{6FA21684-675F-4ECD-944F-0A437C48D9D8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438400"/>
            <a:ext cx="762000" cy="228600"/>
            <a:chOff x="2736" y="3648"/>
            <a:chExt cx="480" cy="144"/>
          </a:xfrm>
        </p:grpSpPr>
        <p:sp>
          <p:nvSpPr>
            <p:cNvPr id="10324" name="Rectangle 39">
              <a:extLst>
                <a:ext uri="{FF2B5EF4-FFF2-40B4-BE49-F238E27FC236}">
                  <a16:creationId xmlns:a16="http://schemas.microsoft.com/office/drawing/2014/main" id="{2373B70D-3B1F-4EFB-B1A6-BC980CFC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648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s p</a:t>
              </a:r>
              <a:endParaRPr lang="en-US" altLang="zh-CN" sz="2000"/>
            </a:p>
          </p:txBody>
        </p:sp>
        <p:sp>
          <p:nvSpPr>
            <p:cNvPr id="10325" name="Line 40">
              <a:extLst>
                <a:ext uri="{FF2B5EF4-FFF2-40B4-BE49-F238E27FC236}">
                  <a16:creationId xmlns:a16="http://schemas.microsoft.com/office/drawing/2014/main" id="{59107395-2EDD-4186-AFE2-A1E4343A4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3744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41">
            <a:extLst>
              <a:ext uri="{FF2B5EF4-FFF2-40B4-BE49-F238E27FC236}">
                <a16:creationId xmlns:a16="http://schemas.microsoft.com/office/drawing/2014/main" id="{E5D26F1B-2EE5-492D-9293-EB6AFFCB56BF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143000"/>
            <a:ext cx="304800" cy="1371600"/>
            <a:chOff x="240" y="2880"/>
            <a:chExt cx="192" cy="864"/>
          </a:xfrm>
        </p:grpSpPr>
        <p:sp>
          <p:nvSpPr>
            <p:cNvPr id="10321" name="Line 42">
              <a:extLst>
                <a:ext uri="{FF2B5EF4-FFF2-40B4-BE49-F238E27FC236}">
                  <a16:creationId xmlns:a16="http://schemas.microsoft.com/office/drawing/2014/main" id="{C33A735E-53F7-459A-84E5-F2073BABA5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2880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2" name="Line 43">
              <a:extLst>
                <a:ext uri="{FF2B5EF4-FFF2-40B4-BE49-F238E27FC236}">
                  <a16:creationId xmlns:a16="http://schemas.microsoft.com/office/drawing/2014/main" id="{EE2102D3-79BB-4CC7-83A1-E717B1AA3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880"/>
              <a:ext cx="0" cy="86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3" name="Line 44">
              <a:extLst>
                <a:ext uri="{FF2B5EF4-FFF2-40B4-BE49-F238E27FC236}">
                  <a16:creationId xmlns:a16="http://schemas.microsoft.com/office/drawing/2014/main" id="{9DB04F39-57BF-4606-A1DB-7BB24A79C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744"/>
              <a:ext cx="144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05" name="Rectangle 45">
            <a:extLst>
              <a:ext uri="{FF2B5EF4-FFF2-40B4-BE49-F238E27FC236}">
                <a16:creationId xmlns:a16="http://schemas.microsoft.com/office/drawing/2014/main" id="{53D46941-E243-4D71-859D-F5DF9DC5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066800"/>
            <a:ext cx="304800" cy="1600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1" name="Group 46">
            <a:extLst>
              <a:ext uri="{FF2B5EF4-FFF2-40B4-BE49-F238E27FC236}">
                <a16:creationId xmlns:a16="http://schemas.microsoft.com/office/drawing/2014/main" id="{8F714666-7100-4B3E-8D9C-1CCD7427445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362200"/>
            <a:ext cx="762000" cy="228600"/>
            <a:chOff x="4416" y="3792"/>
            <a:chExt cx="480" cy="144"/>
          </a:xfrm>
        </p:grpSpPr>
        <p:sp>
          <p:nvSpPr>
            <p:cNvPr id="10319" name="Rectangle 47">
              <a:extLst>
                <a:ext uri="{FF2B5EF4-FFF2-40B4-BE49-F238E27FC236}">
                  <a16:creationId xmlns:a16="http://schemas.microsoft.com/office/drawing/2014/main" id="{C4D30E7C-68B9-421A-A831-061DEEBD02D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16" y="379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</a:rPr>
                <a:t>f p</a:t>
              </a:r>
            </a:p>
          </p:txBody>
        </p:sp>
        <p:sp>
          <p:nvSpPr>
            <p:cNvPr id="10320" name="Line 48">
              <a:extLst>
                <a:ext uri="{FF2B5EF4-FFF2-40B4-BE49-F238E27FC236}">
                  <a16:creationId xmlns:a16="http://schemas.microsoft.com/office/drawing/2014/main" id="{4A38FDF1-1A8F-4E81-ABB6-1755401AE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888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09" name="Rectangle 49">
            <a:extLst>
              <a:ext uri="{FF2B5EF4-FFF2-40B4-BE49-F238E27FC236}">
                <a16:creationId xmlns:a16="http://schemas.microsoft.com/office/drawing/2014/main" id="{98E2999D-C87E-4DC3-8813-F3D9D45D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106680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1010" name="AutoShape 50">
            <a:extLst>
              <a:ext uri="{FF2B5EF4-FFF2-40B4-BE49-F238E27FC236}">
                <a16:creationId xmlns:a16="http://schemas.microsoft.com/office/drawing/2014/main" id="{D7DD05DB-8B8C-4B6D-BFE0-113FCFDAE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52800"/>
            <a:ext cx="3886200" cy="25908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72000" tIns="46800" rIns="36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>
                <a:latin typeface="Arial" panose="020B0604020202020204" pitchFamily="34" charset="0"/>
              </a:rPr>
              <a:t>  PrintList ( List L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 L != NULL )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PrintElement ( L-&gt;Element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PrintList( L-&gt;next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}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a bad use of recursion */</a:t>
            </a:r>
          </a:p>
        </p:txBody>
      </p:sp>
      <p:grpSp>
        <p:nvGrpSpPr>
          <p:cNvPr id="12" name="Group 51">
            <a:extLst>
              <a:ext uri="{FF2B5EF4-FFF2-40B4-BE49-F238E27FC236}">
                <a16:creationId xmlns:a16="http://schemas.microsoft.com/office/drawing/2014/main" id="{F67A3573-F847-4AE3-935E-914F89548D80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267200"/>
            <a:ext cx="1981200" cy="1757363"/>
            <a:chOff x="1680" y="2373"/>
            <a:chExt cx="2038" cy="1758"/>
          </a:xfrm>
        </p:grpSpPr>
        <p:grpSp>
          <p:nvGrpSpPr>
            <p:cNvPr id="10278" name="Group 52">
              <a:extLst>
                <a:ext uri="{FF2B5EF4-FFF2-40B4-BE49-F238E27FC236}">
                  <a16:creationId xmlns:a16="http://schemas.microsoft.com/office/drawing/2014/main" id="{560C9367-3BD5-405B-A83C-3947287467DE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10314" name="Group 53">
                <a:extLst>
                  <a:ext uri="{FF2B5EF4-FFF2-40B4-BE49-F238E27FC236}">
                    <a16:creationId xmlns:a16="http://schemas.microsoft.com/office/drawing/2014/main" id="{EAE9767D-1FBB-41E7-B385-DE2636CBCC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10317" name="Freeform 54">
                  <a:extLst>
                    <a:ext uri="{FF2B5EF4-FFF2-40B4-BE49-F238E27FC236}">
                      <a16:creationId xmlns:a16="http://schemas.microsoft.com/office/drawing/2014/main" id="{382F726C-39BC-48D9-853C-AD5F2414F0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22 w 571"/>
                    <a:gd name="T1" fmla="*/ 16 h 510"/>
                    <a:gd name="T2" fmla="*/ 12 w 571"/>
                    <a:gd name="T3" fmla="*/ 33 h 510"/>
                    <a:gd name="T4" fmla="*/ 9 w 571"/>
                    <a:gd name="T5" fmla="*/ 39 h 510"/>
                    <a:gd name="T6" fmla="*/ 7 w 571"/>
                    <a:gd name="T7" fmla="*/ 46 h 510"/>
                    <a:gd name="T8" fmla="*/ 6 w 571"/>
                    <a:gd name="T9" fmla="*/ 57 h 510"/>
                    <a:gd name="T10" fmla="*/ 6 w 571"/>
                    <a:gd name="T11" fmla="*/ 67 h 510"/>
                    <a:gd name="T12" fmla="*/ 7 w 571"/>
                    <a:gd name="T13" fmla="*/ 76 h 510"/>
                    <a:gd name="T14" fmla="*/ 11 w 571"/>
                    <a:gd name="T15" fmla="*/ 85 h 510"/>
                    <a:gd name="T16" fmla="*/ 19 w 571"/>
                    <a:gd name="T17" fmla="*/ 91 h 510"/>
                    <a:gd name="T18" fmla="*/ 10 w 571"/>
                    <a:gd name="T19" fmla="*/ 86 h 510"/>
                    <a:gd name="T20" fmla="*/ 7 w 571"/>
                    <a:gd name="T21" fmla="*/ 85 h 510"/>
                    <a:gd name="T22" fmla="*/ 2 w 571"/>
                    <a:gd name="T23" fmla="*/ 87 h 510"/>
                    <a:gd name="T24" fmla="*/ 0 w 571"/>
                    <a:gd name="T25" fmla="*/ 90 h 510"/>
                    <a:gd name="T26" fmla="*/ 0 w 571"/>
                    <a:gd name="T27" fmla="*/ 94 h 510"/>
                    <a:gd name="T28" fmla="*/ 1 w 571"/>
                    <a:gd name="T29" fmla="*/ 97 h 510"/>
                    <a:gd name="T30" fmla="*/ 3 w 571"/>
                    <a:gd name="T31" fmla="*/ 102 h 510"/>
                    <a:gd name="T32" fmla="*/ 15 w 571"/>
                    <a:gd name="T33" fmla="*/ 110 h 510"/>
                    <a:gd name="T34" fmla="*/ 32 w 571"/>
                    <a:gd name="T35" fmla="*/ 116 h 510"/>
                    <a:gd name="T36" fmla="*/ 39 w 571"/>
                    <a:gd name="T37" fmla="*/ 119 h 510"/>
                    <a:gd name="T38" fmla="*/ 47 w 571"/>
                    <a:gd name="T39" fmla="*/ 120 h 510"/>
                    <a:gd name="T40" fmla="*/ 54 w 571"/>
                    <a:gd name="T41" fmla="*/ 120 h 510"/>
                    <a:gd name="T42" fmla="*/ 62 w 571"/>
                    <a:gd name="T43" fmla="*/ 123 h 510"/>
                    <a:gd name="T44" fmla="*/ 71 w 571"/>
                    <a:gd name="T45" fmla="*/ 126 h 510"/>
                    <a:gd name="T46" fmla="*/ 91 w 571"/>
                    <a:gd name="T47" fmla="*/ 129 h 510"/>
                    <a:gd name="T48" fmla="*/ 115 w 571"/>
                    <a:gd name="T49" fmla="*/ 123 h 510"/>
                    <a:gd name="T50" fmla="*/ 131 w 571"/>
                    <a:gd name="T51" fmla="*/ 123 h 510"/>
                    <a:gd name="T52" fmla="*/ 135 w 571"/>
                    <a:gd name="T53" fmla="*/ 122 h 510"/>
                    <a:gd name="T54" fmla="*/ 139 w 571"/>
                    <a:gd name="T55" fmla="*/ 118 h 510"/>
                    <a:gd name="T56" fmla="*/ 141 w 571"/>
                    <a:gd name="T57" fmla="*/ 113 h 510"/>
                    <a:gd name="T58" fmla="*/ 142 w 571"/>
                    <a:gd name="T59" fmla="*/ 92 h 510"/>
                    <a:gd name="T60" fmla="*/ 142 w 571"/>
                    <a:gd name="T61" fmla="*/ 75 h 510"/>
                    <a:gd name="T62" fmla="*/ 141 w 571"/>
                    <a:gd name="T63" fmla="*/ 66 h 510"/>
                    <a:gd name="T64" fmla="*/ 141 w 571"/>
                    <a:gd name="T65" fmla="*/ 60 h 510"/>
                    <a:gd name="T66" fmla="*/ 139 w 571"/>
                    <a:gd name="T67" fmla="*/ 54 h 510"/>
                    <a:gd name="T68" fmla="*/ 138 w 571"/>
                    <a:gd name="T69" fmla="*/ 48 h 510"/>
                    <a:gd name="T70" fmla="*/ 130 w 571"/>
                    <a:gd name="T71" fmla="*/ 25 h 510"/>
                    <a:gd name="T72" fmla="*/ 122 w 571"/>
                    <a:gd name="T73" fmla="*/ 0 h 510"/>
                    <a:gd name="T74" fmla="*/ 22 w 571"/>
                    <a:gd name="T75" fmla="*/ 16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8" name="Arc 55">
                  <a:extLst>
                    <a:ext uri="{FF2B5EF4-FFF2-40B4-BE49-F238E27FC236}">
                      <a16:creationId xmlns:a16="http://schemas.microsoft.com/office/drawing/2014/main" id="{736C0FAE-DDC5-405A-AF0C-0837A0EF60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0 h 21468"/>
                    <a:gd name="T2" fmla="*/ 0 w 21584"/>
                    <a:gd name="T3" fmla="*/ 0 h 21468"/>
                    <a:gd name="T4" fmla="*/ 0 w 21584"/>
                    <a:gd name="T5" fmla="*/ 0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lnTo>
                        <a:pt x="0" y="20627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315" name="Rectangle 56">
                <a:extLst>
                  <a:ext uri="{FF2B5EF4-FFF2-40B4-BE49-F238E27FC236}">
                    <a16:creationId xmlns:a16="http://schemas.microsoft.com/office/drawing/2014/main" id="{5C7FAB33-0880-4702-AAF9-EDED0E2E0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0316" name="Freeform 57">
                <a:extLst>
                  <a:ext uri="{FF2B5EF4-FFF2-40B4-BE49-F238E27FC236}">
                    <a16:creationId xmlns:a16="http://schemas.microsoft.com/office/drawing/2014/main" id="{35E82239-CAEC-44BB-87CF-E516A8BE7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7 w 566"/>
                  <a:gd name="T1" fmla="*/ 121 h 1408"/>
                  <a:gd name="T2" fmla="*/ 4 w 566"/>
                  <a:gd name="T3" fmla="*/ 226 h 1408"/>
                  <a:gd name="T4" fmla="*/ 0 w 566"/>
                  <a:gd name="T5" fmla="*/ 352 h 1408"/>
                  <a:gd name="T6" fmla="*/ 136 w 566"/>
                  <a:gd name="T7" fmla="*/ 351 h 1408"/>
                  <a:gd name="T8" fmla="*/ 137 w 566"/>
                  <a:gd name="T9" fmla="*/ 219 h 1408"/>
                  <a:gd name="T10" fmla="*/ 137 w 566"/>
                  <a:gd name="T11" fmla="*/ 150 h 1408"/>
                  <a:gd name="T12" fmla="*/ 142 w 566"/>
                  <a:gd name="T13" fmla="*/ 79 h 1408"/>
                  <a:gd name="T14" fmla="*/ 140 w 566"/>
                  <a:gd name="T15" fmla="*/ 62 h 1408"/>
                  <a:gd name="T16" fmla="*/ 139 w 566"/>
                  <a:gd name="T17" fmla="*/ 50 h 1408"/>
                  <a:gd name="T18" fmla="*/ 137 w 566"/>
                  <a:gd name="T19" fmla="*/ 38 h 1408"/>
                  <a:gd name="T20" fmla="*/ 134 w 566"/>
                  <a:gd name="T21" fmla="*/ 30 h 1408"/>
                  <a:gd name="T22" fmla="*/ 129 w 566"/>
                  <a:gd name="T23" fmla="*/ 22 h 1408"/>
                  <a:gd name="T24" fmla="*/ 124 w 566"/>
                  <a:gd name="T25" fmla="*/ 16 h 1408"/>
                  <a:gd name="T26" fmla="*/ 116 w 566"/>
                  <a:gd name="T27" fmla="*/ 10 h 1408"/>
                  <a:gd name="T28" fmla="*/ 106 w 566"/>
                  <a:gd name="T29" fmla="*/ 5 h 1408"/>
                  <a:gd name="T30" fmla="*/ 95 w 566"/>
                  <a:gd name="T31" fmla="*/ 2 h 1408"/>
                  <a:gd name="T32" fmla="*/ 83 w 566"/>
                  <a:gd name="T33" fmla="*/ 1 h 1408"/>
                  <a:gd name="T34" fmla="*/ 73 w 566"/>
                  <a:gd name="T35" fmla="*/ 0 h 1408"/>
                  <a:gd name="T36" fmla="*/ 61 w 566"/>
                  <a:gd name="T37" fmla="*/ 3 h 1408"/>
                  <a:gd name="T38" fmla="*/ 49 w 566"/>
                  <a:gd name="T39" fmla="*/ 6 h 1408"/>
                  <a:gd name="T40" fmla="*/ 42 w 566"/>
                  <a:gd name="T41" fmla="*/ 11 h 1408"/>
                  <a:gd name="T42" fmla="*/ 34 w 566"/>
                  <a:gd name="T43" fmla="*/ 17 h 1408"/>
                  <a:gd name="T44" fmla="*/ 28 w 566"/>
                  <a:gd name="T45" fmla="*/ 24 h 1408"/>
                  <a:gd name="T46" fmla="*/ 22 w 566"/>
                  <a:gd name="T47" fmla="*/ 35 h 1408"/>
                  <a:gd name="T48" fmla="*/ 17 w 566"/>
                  <a:gd name="T49" fmla="*/ 47 h 1408"/>
                  <a:gd name="T50" fmla="*/ 12 w 566"/>
                  <a:gd name="T51" fmla="*/ 67 h 1408"/>
                  <a:gd name="T52" fmla="*/ 7 w 566"/>
                  <a:gd name="T53" fmla="*/ 121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79" name="Group 58">
              <a:extLst>
                <a:ext uri="{FF2B5EF4-FFF2-40B4-BE49-F238E27FC236}">
                  <a16:creationId xmlns:a16="http://schemas.microsoft.com/office/drawing/2014/main" id="{2FA83BCB-B494-4FD2-9C03-6C431A2B0B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10312" name="Freeform 59">
                <a:extLst>
                  <a:ext uri="{FF2B5EF4-FFF2-40B4-BE49-F238E27FC236}">
                    <a16:creationId xmlns:a16="http://schemas.microsoft.com/office/drawing/2014/main" id="{8156DC71-3603-4EDA-91F7-8EEE189AD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11 h 229"/>
                  <a:gd name="T2" fmla="*/ 0 w 913"/>
                  <a:gd name="T3" fmla="*/ 45 h 229"/>
                  <a:gd name="T4" fmla="*/ 61 w 913"/>
                  <a:gd name="T5" fmla="*/ 45 h 229"/>
                  <a:gd name="T6" fmla="*/ 63 w 913"/>
                  <a:gd name="T7" fmla="*/ 38 h 229"/>
                  <a:gd name="T8" fmla="*/ 75 w 913"/>
                  <a:gd name="T9" fmla="*/ 45 h 229"/>
                  <a:gd name="T10" fmla="*/ 97 w 913"/>
                  <a:gd name="T11" fmla="*/ 51 h 229"/>
                  <a:gd name="T12" fmla="*/ 125 w 913"/>
                  <a:gd name="T13" fmla="*/ 56 h 229"/>
                  <a:gd name="T14" fmla="*/ 149 w 913"/>
                  <a:gd name="T15" fmla="*/ 58 h 229"/>
                  <a:gd name="T16" fmla="*/ 171 w 913"/>
                  <a:gd name="T17" fmla="*/ 56 h 229"/>
                  <a:gd name="T18" fmla="*/ 204 w 913"/>
                  <a:gd name="T19" fmla="*/ 54 h 229"/>
                  <a:gd name="T20" fmla="*/ 215 w 913"/>
                  <a:gd name="T21" fmla="*/ 52 h 229"/>
                  <a:gd name="T22" fmla="*/ 228 w 913"/>
                  <a:gd name="T23" fmla="*/ 49 h 229"/>
                  <a:gd name="T24" fmla="*/ 228 w 913"/>
                  <a:gd name="T25" fmla="*/ 40 h 229"/>
                  <a:gd name="T26" fmla="*/ 227 w 913"/>
                  <a:gd name="T27" fmla="*/ 36 h 229"/>
                  <a:gd name="T28" fmla="*/ 223 w 913"/>
                  <a:gd name="T29" fmla="*/ 30 h 229"/>
                  <a:gd name="T30" fmla="*/ 218 w 913"/>
                  <a:gd name="T31" fmla="*/ 27 h 229"/>
                  <a:gd name="T32" fmla="*/ 211 w 913"/>
                  <a:gd name="T33" fmla="*/ 23 h 229"/>
                  <a:gd name="T34" fmla="*/ 200 w 913"/>
                  <a:gd name="T35" fmla="*/ 18 h 229"/>
                  <a:gd name="T36" fmla="*/ 188 w 913"/>
                  <a:gd name="T37" fmla="*/ 14 h 229"/>
                  <a:gd name="T38" fmla="*/ 176 w 913"/>
                  <a:gd name="T39" fmla="*/ 10 h 229"/>
                  <a:gd name="T40" fmla="*/ 162 w 913"/>
                  <a:gd name="T41" fmla="*/ 7 h 229"/>
                  <a:gd name="T42" fmla="*/ 117 w 913"/>
                  <a:gd name="T43" fmla="*/ 0 h 229"/>
                  <a:gd name="T44" fmla="*/ 0 w 913"/>
                  <a:gd name="T45" fmla="*/ 11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3" name="Freeform 60">
                <a:extLst>
                  <a:ext uri="{FF2B5EF4-FFF2-40B4-BE49-F238E27FC236}">
                    <a16:creationId xmlns:a16="http://schemas.microsoft.com/office/drawing/2014/main" id="{F6FDC86E-E0C6-41EC-9065-BE8562200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11 h 222"/>
                  <a:gd name="T2" fmla="*/ 0 w 913"/>
                  <a:gd name="T3" fmla="*/ 45 h 222"/>
                  <a:gd name="T4" fmla="*/ 60 w 913"/>
                  <a:gd name="T5" fmla="*/ 45 h 222"/>
                  <a:gd name="T6" fmla="*/ 62 w 913"/>
                  <a:gd name="T7" fmla="*/ 38 h 222"/>
                  <a:gd name="T8" fmla="*/ 74 w 913"/>
                  <a:gd name="T9" fmla="*/ 45 h 222"/>
                  <a:gd name="T10" fmla="*/ 101 w 913"/>
                  <a:gd name="T11" fmla="*/ 49 h 222"/>
                  <a:gd name="T12" fmla="*/ 134 w 913"/>
                  <a:gd name="T13" fmla="*/ 53 h 222"/>
                  <a:gd name="T14" fmla="*/ 169 w 913"/>
                  <a:gd name="T15" fmla="*/ 56 h 222"/>
                  <a:gd name="T16" fmla="*/ 200 w 913"/>
                  <a:gd name="T17" fmla="*/ 56 h 222"/>
                  <a:gd name="T18" fmla="*/ 216 w 913"/>
                  <a:gd name="T19" fmla="*/ 52 h 222"/>
                  <a:gd name="T20" fmla="*/ 228 w 913"/>
                  <a:gd name="T21" fmla="*/ 49 h 222"/>
                  <a:gd name="T22" fmla="*/ 228 w 913"/>
                  <a:gd name="T23" fmla="*/ 40 h 222"/>
                  <a:gd name="T24" fmla="*/ 227 w 913"/>
                  <a:gd name="T25" fmla="*/ 35 h 222"/>
                  <a:gd name="T26" fmla="*/ 223 w 913"/>
                  <a:gd name="T27" fmla="*/ 31 h 222"/>
                  <a:gd name="T28" fmla="*/ 218 w 913"/>
                  <a:gd name="T29" fmla="*/ 27 h 222"/>
                  <a:gd name="T30" fmla="*/ 211 w 913"/>
                  <a:gd name="T31" fmla="*/ 23 h 222"/>
                  <a:gd name="T32" fmla="*/ 200 w 913"/>
                  <a:gd name="T33" fmla="*/ 18 h 222"/>
                  <a:gd name="T34" fmla="*/ 188 w 913"/>
                  <a:gd name="T35" fmla="*/ 14 h 222"/>
                  <a:gd name="T36" fmla="*/ 176 w 913"/>
                  <a:gd name="T37" fmla="*/ 10 h 222"/>
                  <a:gd name="T38" fmla="*/ 162 w 913"/>
                  <a:gd name="T39" fmla="*/ 7 h 222"/>
                  <a:gd name="T40" fmla="*/ 116 w 913"/>
                  <a:gd name="T41" fmla="*/ 0 h 222"/>
                  <a:gd name="T42" fmla="*/ 0 w 913"/>
                  <a:gd name="T43" fmla="*/ 11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80" name="Freeform 61">
              <a:extLst>
                <a:ext uri="{FF2B5EF4-FFF2-40B4-BE49-F238E27FC236}">
                  <a16:creationId xmlns:a16="http://schemas.microsoft.com/office/drawing/2014/main" id="{CE44CC8E-8461-4C06-B3E9-1F6406C031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100 w 852"/>
                <a:gd name="T1" fmla="*/ 0 h 1411"/>
                <a:gd name="T2" fmla="*/ 138 w 852"/>
                <a:gd name="T3" fmla="*/ 90 h 1411"/>
                <a:gd name="T4" fmla="*/ 141 w 852"/>
                <a:gd name="T5" fmla="*/ 97 h 1411"/>
                <a:gd name="T6" fmla="*/ 144 w 852"/>
                <a:gd name="T7" fmla="*/ 105 h 1411"/>
                <a:gd name="T8" fmla="*/ 145 w 852"/>
                <a:gd name="T9" fmla="*/ 116 h 1411"/>
                <a:gd name="T10" fmla="*/ 144 w 852"/>
                <a:gd name="T11" fmla="*/ 126 h 1411"/>
                <a:gd name="T12" fmla="*/ 131 w 852"/>
                <a:gd name="T13" fmla="*/ 164 h 1411"/>
                <a:gd name="T14" fmla="*/ 126 w 852"/>
                <a:gd name="T15" fmla="*/ 175 h 1411"/>
                <a:gd name="T16" fmla="*/ 123 w 852"/>
                <a:gd name="T17" fmla="*/ 187 h 1411"/>
                <a:gd name="T18" fmla="*/ 129 w 852"/>
                <a:gd name="T19" fmla="*/ 194 h 1411"/>
                <a:gd name="T20" fmla="*/ 130 w 852"/>
                <a:gd name="T21" fmla="*/ 199 h 1411"/>
                <a:gd name="T22" fmla="*/ 124 w 852"/>
                <a:gd name="T23" fmla="*/ 204 h 1411"/>
                <a:gd name="T24" fmla="*/ 118 w 852"/>
                <a:gd name="T25" fmla="*/ 211 h 1411"/>
                <a:gd name="T26" fmla="*/ 124 w 852"/>
                <a:gd name="T27" fmla="*/ 217 h 1411"/>
                <a:gd name="T28" fmla="*/ 131 w 852"/>
                <a:gd name="T29" fmla="*/ 229 h 1411"/>
                <a:gd name="T30" fmla="*/ 27 w 852"/>
                <a:gd name="T31" fmla="*/ 227 h 1411"/>
                <a:gd name="T32" fmla="*/ 22 w 852"/>
                <a:gd name="T33" fmla="*/ 202 h 1411"/>
                <a:gd name="T34" fmla="*/ 26 w 852"/>
                <a:gd name="T35" fmla="*/ 182 h 1411"/>
                <a:gd name="T36" fmla="*/ 35 w 852"/>
                <a:gd name="T37" fmla="*/ 162 h 1411"/>
                <a:gd name="T38" fmla="*/ 41 w 852"/>
                <a:gd name="T39" fmla="*/ 151 h 1411"/>
                <a:gd name="T40" fmla="*/ 66 w 852"/>
                <a:gd name="T41" fmla="*/ 120 h 1411"/>
                <a:gd name="T42" fmla="*/ 59 w 852"/>
                <a:gd name="T43" fmla="*/ 104 h 1411"/>
                <a:gd name="T44" fmla="*/ 0 w 852"/>
                <a:gd name="T45" fmla="*/ 2 h 1411"/>
                <a:gd name="T46" fmla="*/ 100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Freeform 62">
              <a:extLst>
                <a:ext uri="{FF2B5EF4-FFF2-40B4-BE49-F238E27FC236}">
                  <a16:creationId xmlns:a16="http://schemas.microsoft.com/office/drawing/2014/main" id="{3D6383F8-4144-4D38-8D32-0CDC77555E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9 h 1565"/>
                <a:gd name="T2" fmla="*/ 13 w 982"/>
                <a:gd name="T3" fmla="*/ 52 h 1565"/>
                <a:gd name="T4" fmla="*/ 17 w 982"/>
                <a:gd name="T5" fmla="*/ 63 h 1565"/>
                <a:gd name="T6" fmla="*/ 21 w 982"/>
                <a:gd name="T7" fmla="*/ 72 h 1565"/>
                <a:gd name="T8" fmla="*/ 25 w 982"/>
                <a:gd name="T9" fmla="*/ 80 h 1565"/>
                <a:gd name="T10" fmla="*/ 31 w 982"/>
                <a:gd name="T11" fmla="*/ 90 h 1565"/>
                <a:gd name="T12" fmla="*/ 36 w 982"/>
                <a:gd name="T13" fmla="*/ 97 h 1565"/>
                <a:gd name="T14" fmla="*/ 41 w 982"/>
                <a:gd name="T15" fmla="*/ 103 h 1565"/>
                <a:gd name="T16" fmla="*/ 50 w 982"/>
                <a:gd name="T17" fmla="*/ 112 h 1565"/>
                <a:gd name="T18" fmla="*/ 59 w 982"/>
                <a:gd name="T19" fmla="*/ 122 h 1565"/>
                <a:gd name="T20" fmla="*/ 67 w 982"/>
                <a:gd name="T21" fmla="*/ 126 h 1565"/>
                <a:gd name="T22" fmla="*/ 57 w 982"/>
                <a:gd name="T23" fmla="*/ 132 h 1565"/>
                <a:gd name="T24" fmla="*/ 64 w 982"/>
                <a:gd name="T25" fmla="*/ 144 h 1565"/>
                <a:gd name="T26" fmla="*/ 50 w 982"/>
                <a:gd name="T27" fmla="*/ 163 h 1565"/>
                <a:gd name="T28" fmla="*/ 38 w 982"/>
                <a:gd name="T29" fmla="*/ 173 h 1565"/>
                <a:gd name="T30" fmla="*/ 34 w 982"/>
                <a:gd name="T31" fmla="*/ 178 h 1565"/>
                <a:gd name="T32" fmla="*/ 30 w 982"/>
                <a:gd name="T33" fmla="*/ 184 h 1565"/>
                <a:gd name="T34" fmla="*/ 26 w 982"/>
                <a:gd name="T35" fmla="*/ 190 h 1565"/>
                <a:gd name="T36" fmla="*/ 24 w 982"/>
                <a:gd name="T37" fmla="*/ 195 h 1565"/>
                <a:gd name="T38" fmla="*/ 21 w 982"/>
                <a:gd name="T39" fmla="*/ 200 h 1565"/>
                <a:gd name="T40" fmla="*/ 19 w 982"/>
                <a:gd name="T41" fmla="*/ 206 h 1565"/>
                <a:gd name="T42" fmla="*/ 17 w 982"/>
                <a:gd name="T43" fmla="*/ 214 h 1565"/>
                <a:gd name="T44" fmla="*/ 17 w 982"/>
                <a:gd name="T45" fmla="*/ 224 h 1565"/>
                <a:gd name="T46" fmla="*/ 17 w 982"/>
                <a:gd name="T47" fmla="*/ 235 h 1565"/>
                <a:gd name="T48" fmla="*/ 17 w 982"/>
                <a:gd name="T49" fmla="*/ 253 h 1565"/>
                <a:gd name="T50" fmla="*/ 128 w 982"/>
                <a:gd name="T51" fmla="*/ 248 h 1565"/>
                <a:gd name="T52" fmla="*/ 122 w 982"/>
                <a:gd name="T53" fmla="*/ 242 h 1565"/>
                <a:gd name="T54" fmla="*/ 121 w 982"/>
                <a:gd name="T55" fmla="*/ 236 h 1565"/>
                <a:gd name="T56" fmla="*/ 120 w 982"/>
                <a:gd name="T57" fmla="*/ 233 h 1565"/>
                <a:gd name="T58" fmla="*/ 124 w 982"/>
                <a:gd name="T59" fmla="*/ 218 h 1565"/>
                <a:gd name="T60" fmla="*/ 113 w 982"/>
                <a:gd name="T61" fmla="*/ 217 h 1565"/>
                <a:gd name="T62" fmla="*/ 126 w 982"/>
                <a:gd name="T63" fmla="*/ 207 h 1565"/>
                <a:gd name="T64" fmla="*/ 163 w 982"/>
                <a:gd name="T65" fmla="*/ 156 h 1565"/>
                <a:gd name="T66" fmla="*/ 165 w 982"/>
                <a:gd name="T67" fmla="*/ 151 h 1565"/>
                <a:gd name="T68" fmla="*/ 167 w 982"/>
                <a:gd name="T69" fmla="*/ 145 h 1565"/>
                <a:gd name="T70" fmla="*/ 168 w 982"/>
                <a:gd name="T71" fmla="*/ 140 h 1565"/>
                <a:gd name="T72" fmla="*/ 168 w 982"/>
                <a:gd name="T73" fmla="*/ 133 h 1565"/>
                <a:gd name="T74" fmla="*/ 167 w 982"/>
                <a:gd name="T75" fmla="*/ 128 h 1565"/>
                <a:gd name="T76" fmla="*/ 165 w 982"/>
                <a:gd name="T77" fmla="*/ 122 h 1565"/>
                <a:gd name="T78" fmla="*/ 161 w 982"/>
                <a:gd name="T79" fmla="*/ 114 h 1565"/>
                <a:gd name="T80" fmla="*/ 143 w 982"/>
                <a:gd name="T81" fmla="*/ 76 h 1565"/>
                <a:gd name="T82" fmla="*/ 108 w 982"/>
                <a:gd name="T83" fmla="*/ 0 h 1565"/>
                <a:gd name="T84" fmla="*/ 0 w 982"/>
                <a:gd name="T85" fmla="*/ 9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Freeform 63">
              <a:extLst>
                <a:ext uri="{FF2B5EF4-FFF2-40B4-BE49-F238E27FC236}">
                  <a16:creationId xmlns:a16="http://schemas.microsoft.com/office/drawing/2014/main" id="{D7F225B5-DF8C-4F6E-B255-9AF4F46B3A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43 w 357"/>
                <a:gd name="T1" fmla="*/ 13 h 1222"/>
                <a:gd name="T2" fmla="*/ 47 w 357"/>
                <a:gd name="T3" fmla="*/ 18 h 1222"/>
                <a:gd name="T4" fmla="*/ 51 w 357"/>
                <a:gd name="T5" fmla="*/ 25 h 1222"/>
                <a:gd name="T6" fmla="*/ 54 w 357"/>
                <a:gd name="T7" fmla="*/ 32 h 1222"/>
                <a:gd name="T8" fmla="*/ 57 w 357"/>
                <a:gd name="T9" fmla="*/ 40 h 1222"/>
                <a:gd name="T10" fmla="*/ 59 w 357"/>
                <a:gd name="T11" fmla="*/ 48 h 1222"/>
                <a:gd name="T12" fmla="*/ 60 w 357"/>
                <a:gd name="T13" fmla="*/ 57 h 1222"/>
                <a:gd name="T14" fmla="*/ 61 w 357"/>
                <a:gd name="T15" fmla="*/ 65 h 1222"/>
                <a:gd name="T16" fmla="*/ 60 w 357"/>
                <a:gd name="T17" fmla="*/ 80 h 1222"/>
                <a:gd name="T18" fmla="*/ 59 w 357"/>
                <a:gd name="T19" fmla="*/ 90 h 1222"/>
                <a:gd name="T20" fmla="*/ 56 w 357"/>
                <a:gd name="T21" fmla="*/ 103 h 1222"/>
                <a:gd name="T22" fmla="*/ 54 w 357"/>
                <a:gd name="T23" fmla="*/ 111 h 1222"/>
                <a:gd name="T24" fmla="*/ 52 w 357"/>
                <a:gd name="T25" fmla="*/ 122 h 1222"/>
                <a:gd name="T26" fmla="*/ 49 w 357"/>
                <a:gd name="T27" fmla="*/ 132 h 1222"/>
                <a:gd name="T28" fmla="*/ 46 w 357"/>
                <a:gd name="T29" fmla="*/ 140 h 1222"/>
                <a:gd name="T30" fmla="*/ 43 w 357"/>
                <a:gd name="T31" fmla="*/ 147 h 1222"/>
                <a:gd name="T32" fmla="*/ 40 w 357"/>
                <a:gd name="T33" fmla="*/ 155 h 1222"/>
                <a:gd name="T34" fmla="*/ 35 w 357"/>
                <a:gd name="T35" fmla="*/ 161 h 1222"/>
                <a:gd name="T36" fmla="*/ 31 w 357"/>
                <a:gd name="T37" fmla="*/ 169 h 1222"/>
                <a:gd name="T38" fmla="*/ 27 w 357"/>
                <a:gd name="T39" fmla="*/ 174 h 1222"/>
                <a:gd name="T40" fmla="*/ 22 w 357"/>
                <a:gd name="T41" fmla="*/ 180 h 1222"/>
                <a:gd name="T42" fmla="*/ 16 w 357"/>
                <a:gd name="T43" fmla="*/ 186 h 1222"/>
                <a:gd name="T44" fmla="*/ 11 w 357"/>
                <a:gd name="T45" fmla="*/ 190 h 1222"/>
                <a:gd name="T46" fmla="*/ 0 w 357"/>
                <a:gd name="T47" fmla="*/ 198 h 1222"/>
                <a:gd name="T48" fmla="*/ 0 w 357"/>
                <a:gd name="T49" fmla="*/ 0 h 1222"/>
                <a:gd name="T50" fmla="*/ 35 w 357"/>
                <a:gd name="T51" fmla="*/ 2 h 1222"/>
                <a:gd name="T52" fmla="*/ 43 w 357"/>
                <a:gd name="T53" fmla="*/ 13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83" name="Group 64">
              <a:extLst>
                <a:ext uri="{FF2B5EF4-FFF2-40B4-BE49-F238E27FC236}">
                  <a16:creationId xmlns:a16="http://schemas.microsoft.com/office/drawing/2014/main" id="{8AF20B85-88D7-4D2C-9FF8-E03A8B65EF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10310" name="Freeform 65">
                <a:extLst>
                  <a:ext uri="{FF2B5EF4-FFF2-40B4-BE49-F238E27FC236}">
                    <a16:creationId xmlns:a16="http://schemas.microsoft.com/office/drawing/2014/main" id="{E0DCB719-FFDB-43D9-BA4F-F9297FB10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9 w 163"/>
                  <a:gd name="T3" fmla="*/ 5 h 1188"/>
                  <a:gd name="T4" fmla="*/ 16 w 163"/>
                  <a:gd name="T5" fmla="*/ 15 h 1188"/>
                  <a:gd name="T6" fmla="*/ 20 w 163"/>
                  <a:gd name="T7" fmla="*/ 21 h 1188"/>
                  <a:gd name="T8" fmla="*/ 23 w 163"/>
                  <a:gd name="T9" fmla="*/ 26 h 1188"/>
                  <a:gd name="T10" fmla="*/ 27 w 163"/>
                  <a:gd name="T11" fmla="*/ 33 h 1188"/>
                  <a:gd name="T12" fmla="*/ 30 w 163"/>
                  <a:gd name="T13" fmla="*/ 43 h 1188"/>
                  <a:gd name="T14" fmla="*/ 34 w 163"/>
                  <a:gd name="T15" fmla="*/ 54 h 1188"/>
                  <a:gd name="T16" fmla="*/ 37 w 163"/>
                  <a:gd name="T17" fmla="*/ 68 h 1188"/>
                  <a:gd name="T18" fmla="*/ 39 w 163"/>
                  <a:gd name="T19" fmla="*/ 79 h 1188"/>
                  <a:gd name="T20" fmla="*/ 40 w 163"/>
                  <a:gd name="T21" fmla="*/ 93 h 1188"/>
                  <a:gd name="T22" fmla="*/ 40 w 163"/>
                  <a:gd name="T23" fmla="*/ 110 h 1188"/>
                  <a:gd name="T24" fmla="*/ 38 w 163"/>
                  <a:gd name="T25" fmla="*/ 135 h 1188"/>
                  <a:gd name="T26" fmla="*/ 35 w 163"/>
                  <a:gd name="T27" fmla="*/ 158 h 1188"/>
                  <a:gd name="T28" fmla="*/ 23 w 163"/>
                  <a:gd name="T29" fmla="*/ 267 h 1188"/>
                  <a:gd name="T30" fmla="*/ 11 w 163"/>
                  <a:gd name="T31" fmla="*/ 297 h 1188"/>
                  <a:gd name="T32" fmla="*/ 3 w 163"/>
                  <a:gd name="T33" fmla="*/ 256 h 1188"/>
                  <a:gd name="T34" fmla="*/ 8 w 163"/>
                  <a:gd name="T35" fmla="*/ 213 h 1188"/>
                  <a:gd name="T36" fmla="*/ 12 w 163"/>
                  <a:gd name="T37" fmla="*/ 184 h 1188"/>
                  <a:gd name="T38" fmla="*/ 14 w 163"/>
                  <a:gd name="T39" fmla="*/ 162 h 1188"/>
                  <a:gd name="T40" fmla="*/ 16 w 163"/>
                  <a:gd name="T41" fmla="*/ 139 h 1188"/>
                  <a:gd name="T42" fmla="*/ 17 w 163"/>
                  <a:gd name="T43" fmla="*/ 115 h 1188"/>
                  <a:gd name="T44" fmla="*/ 18 w 163"/>
                  <a:gd name="T45" fmla="*/ 102 h 1188"/>
                  <a:gd name="T46" fmla="*/ 17 w 163"/>
                  <a:gd name="T47" fmla="*/ 90 h 1188"/>
                  <a:gd name="T48" fmla="*/ 16 w 163"/>
                  <a:gd name="T49" fmla="*/ 78 h 1188"/>
                  <a:gd name="T50" fmla="*/ 13 w 163"/>
                  <a:gd name="T51" fmla="*/ 54 h 1188"/>
                  <a:gd name="T52" fmla="*/ 12 w 163"/>
                  <a:gd name="T53" fmla="*/ 46 h 1188"/>
                  <a:gd name="T54" fmla="*/ 10 w 163"/>
                  <a:gd name="T55" fmla="*/ 36 h 1188"/>
                  <a:gd name="T56" fmla="*/ 8 w 163"/>
                  <a:gd name="T57" fmla="*/ 27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1" name="Arc 66">
                <a:extLst>
                  <a:ext uri="{FF2B5EF4-FFF2-40B4-BE49-F238E27FC236}">
                    <a16:creationId xmlns:a16="http://schemas.microsoft.com/office/drawing/2014/main" id="{ED70D222-EE9A-4DA2-9D0A-244E4E924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0 w 22307"/>
                  <a:gd name="T3" fmla="*/ 0 h 29828"/>
                  <a:gd name="T4" fmla="*/ 0 w 22307"/>
                  <a:gd name="T5" fmla="*/ 0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lnTo>
                      <a:pt x="-1" y="11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84" name="Freeform 67">
              <a:extLst>
                <a:ext uri="{FF2B5EF4-FFF2-40B4-BE49-F238E27FC236}">
                  <a16:creationId xmlns:a16="http://schemas.microsoft.com/office/drawing/2014/main" id="{C78D65FD-F2A5-4D70-B99D-130011B08B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222 w 1684"/>
                <a:gd name="T1" fmla="*/ 0 h 1839"/>
                <a:gd name="T2" fmla="*/ 209 w 1684"/>
                <a:gd name="T3" fmla="*/ 2 h 1839"/>
                <a:gd name="T4" fmla="*/ 195 w 1684"/>
                <a:gd name="T5" fmla="*/ 7 h 1839"/>
                <a:gd name="T6" fmla="*/ 182 w 1684"/>
                <a:gd name="T7" fmla="*/ 16 h 1839"/>
                <a:gd name="T8" fmla="*/ 168 w 1684"/>
                <a:gd name="T9" fmla="*/ 30 h 1839"/>
                <a:gd name="T10" fmla="*/ 120 w 1684"/>
                <a:gd name="T11" fmla="*/ 83 h 1839"/>
                <a:gd name="T12" fmla="*/ 76 w 1684"/>
                <a:gd name="T13" fmla="*/ 120 h 1839"/>
                <a:gd name="T14" fmla="*/ 25 w 1684"/>
                <a:gd name="T15" fmla="*/ 154 h 1839"/>
                <a:gd name="T16" fmla="*/ 0 w 1684"/>
                <a:gd name="T17" fmla="*/ 186 h 1839"/>
                <a:gd name="T18" fmla="*/ 2 w 1684"/>
                <a:gd name="T19" fmla="*/ 214 h 1839"/>
                <a:gd name="T20" fmla="*/ 6 w 1684"/>
                <a:gd name="T21" fmla="*/ 235 h 1839"/>
                <a:gd name="T22" fmla="*/ 13 w 1684"/>
                <a:gd name="T23" fmla="*/ 251 h 1839"/>
                <a:gd name="T24" fmla="*/ 24 w 1684"/>
                <a:gd name="T25" fmla="*/ 268 h 1839"/>
                <a:gd name="T26" fmla="*/ 40 w 1684"/>
                <a:gd name="T27" fmla="*/ 279 h 1839"/>
                <a:gd name="T28" fmla="*/ 61 w 1684"/>
                <a:gd name="T29" fmla="*/ 289 h 1839"/>
                <a:gd name="T30" fmla="*/ 86 w 1684"/>
                <a:gd name="T31" fmla="*/ 295 h 1839"/>
                <a:gd name="T32" fmla="*/ 110 w 1684"/>
                <a:gd name="T33" fmla="*/ 298 h 1839"/>
                <a:gd name="T34" fmla="*/ 133 w 1684"/>
                <a:gd name="T35" fmla="*/ 296 h 1839"/>
                <a:gd name="T36" fmla="*/ 153 w 1684"/>
                <a:gd name="T37" fmla="*/ 291 h 1839"/>
                <a:gd name="T38" fmla="*/ 194 w 1684"/>
                <a:gd name="T39" fmla="*/ 275 h 1839"/>
                <a:gd name="T40" fmla="*/ 243 w 1684"/>
                <a:gd name="T41" fmla="*/ 248 h 1839"/>
                <a:gd name="T42" fmla="*/ 258 w 1684"/>
                <a:gd name="T43" fmla="*/ 231 h 1839"/>
                <a:gd name="T44" fmla="*/ 273 w 1684"/>
                <a:gd name="T45" fmla="*/ 206 h 1839"/>
                <a:gd name="T46" fmla="*/ 282 w 1684"/>
                <a:gd name="T47" fmla="*/ 184 h 1839"/>
                <a:gd name="T48" fmla="*/ 286 w 1684"/>
                <a:gd name="T49" fmla="*/ 161 h 1839"/>
                <a:gd name="T50" fmla="*/ 286 w 1684"/>
                <a:gd name="T51" fmla="*/ 139 h 1839"/>
                <a:gd name="T52" fmla="*/ 285 w 1684"/>
                <a:gd name="T53" fmla="*/ 114 h 1839"/>
                <a:gd name="T54" fmla="*/ 283 w 1684"/>
                <a:gd name="T55" fmla="*/ 92 h 1839"/>
                <a:gd name="T56" fmla="*/ 280 w 1684"/>
                <a:gd name="T57" fmla="*/ 76 h 1839"/>
                <a:gd name="T58" fmla="*/ 275 w 1684"/>
                <a:gd name="T59" fmla="*/ 63 h 1839"/>
                <a:gd name="T60" fmla="*/ 267 w 1684"/>
                <a:gd name="T61" fmla="*/ 50 h 1839"/>
                <a:gd name="T62" fmla="*/ 258 w 1684"/>
                <a:gd name="T63" fmla="*/ 37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Freeform 68">
              <a:extLst>
                <a:ext uri="{FF2B5EF4-FFF2-40B4-BE49-F238E27FC236}">
                  <a16:creationId xmlns:a16="http://schemas.microsoft.com/office/drawing/2014/main" id="{A4F5BB00-1F43-45E0-9E32-57CD924DB4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12 w 360"/>
                <a:gd name="T3" fmla="*/ 29 h 1515"/>
                <a:gd name="T4" fmla="*/ 20 w 360"/>
                <a:gd name="T5" fmla="*/ 53 h 1515"/>
                <a:gd name="T6" fmla="*/ 23 w 360"/>
                <a:gd name="T7" fmla="*/ 69 h 1515"/>
                <a:gd name="T8" fmla="*/ 41 w 360"/>
                <a:gd name="T9" fmla="*/ 66 h 1515"/>
                <a:gd name="T10" fmla="*/ 30 w 360"/>
                <a:gd name="T11" fmla="*/ 92 h 1515"/>
                <a:gd name="T12" fmla="*/ 36 w 360"/>
                <a:gd name="T13" fmla="*/ 96 h 1515"/>
                <a:gd name="T14" fmla="*/ 41 w 360"/>
                <a:gd name="T15" fmla="*/ 103 h 1515"/>
                <a:gd name="T16" fmla="*/ 44 w 360"/>
                <a:gd name="T17" fmla="*/ 112 h 1515"/>
                <a:gd name="T18" fmla="*/ 45 w 360"/>
                <a:gd name="T19" fmla="*/ 127 h 1515"/>
                <a:gd name="T20" fmla="*/ 46 w 360"/>
                <a:gd name="T21" fmla="*/ 146 h 1515"/>
                <a:gd name="T22" fmla="*/ 46 w 360"/>
                <a:gd name="T23" fmla="*/ 154 h 1515"/>
                <a:gd name="T24" fmla="*/ 46 w 360"/>
                <a:gd name="T25" fmla="*/ 164 h 1515"/>
                <a:gd name="T26" fmla="*/ 46 w 360"/>
                <a:gd name="T27" fmla="*/ 173 h 1515"/>
                <a:gd name="T28" fmla="*/ 44 w 360"/>
                <a:gd name="T29" fmla="*/ 187 h 1515"/>
                <a:gd name="T30" fmla="*/ 43 w 360"/>
                <a:gd name="T31" fmla="*/ 195 h 1515"/>
                <a:gd name="T32" fmla="*/ 41 w 360"/>
                <a:gd name="T33" fmla="*/ 202 h 1515"/>
                <a:gd name="T34" fmla="*/ 39 w 360"/>
                <a:gd name="T35" fmla="*/ 208 h 1515"/>
                <a:gd name="T36" fmla="*/ 36 w 360"/>
                <a:gd name="T37" fmla="*/ 215 h 1515"/>
                <a:gd name="T38" fmla="*/ 34 w 360"/>
                <a:gd name="T39" fmla="*/ 220 h 1515"/>
                <a:gd name="T40" fmla="*/ 31 w 360"/>
                <a:gd name="T41" fmla="*/ 226 h 1515"/>
                <a:gd name="T42" fmla="*/ 28 w 360"/>
                <a:gd name="T43" fmla="*/ 232 h 1515"/>
                <a:gd name="T44" fmla="*/ 24 w 360"/>
                <a:gd name="T45" fmla="*/ 236 h 1515"/>
                <a:gd name="T46" fmla="*/ 17 w 360"/>
                <a:gd name="T47" fmla="*/ 245 h 1515"/>
                <a:gd name="T48" fmla="*/ 25 w 360"/>
                <a:gd name="T49" fmla="*/ 239 h 1515"/>
                <a:gd name="T50" fmla="*/ 31 w 360"/>
                <a:gd name="T51" fmla="*/ 232 h 1515"/>
                <a:gd name="T52" fmla="*/ 36 w 360"/>
                <a:gd name="T53" fmla="*/ 226 h 1515"/>
                <a:gd name="T54" fmla="*/ 40 w 360"/>
                <a:gd name="T55" fmla="*/ 220 h 1515"/>
                <a:gd name="T56" fmla="*/ 44 w 360"/>
                <a:gd name="T57" fmla="*/ 214 h 1515"/>
                <a:gd name="T58" fmla="*/ 48 w 360"/>
                <a:gd name="T59" fmla="*/ 206 h 1515"/>
                <a:gd name="T60" fmla="*/ 51 w 360"/>
                <a:gd name="T61" fmla="*/ 198 h 1515"/>
                <a:gd name="T62" fmla="*/ 54 w 360"/>
                <a:gd name="T63" fmla="*/ 191 h 1515"/>
                <a:gd name="T64" fmla="*/ 56 w 360"/>
                <a:gd name="T65" fmla="*/ 183 h 1515"/>
                <a:gd name="T66" fmla="*/ 58 w 360"/>
                <a:gd name="T67" fmla="*/ 175 h 1515"/>
                <a:gd name="T68" fmla="*/ 60 w 360"/>
                <a:gd name="T69" fmla="*/ 164 h 1515"/>
                <a:gd name="T70" fmla="*/ 60 w 360"/>
                <a:gd name="T71" fmla="*/ 152 h 1515"/>
                <a:gd name="T72" fmla="*/ 61 w 360"/>
                <a:gd name="T73" fmla="*/ 138 h 1515"/>
                <a:gd name="T74" fmla="*/ 60 w 360"/>
                <a:gd name="T75" fmla="*/ 126 h 1515"/>
                <a:gd name="T76" fmla="*/ 60 w 360"/>
                <a:gd name="T77" fmla="*/ 119 h 1515"/>
                <a:gd name="T78" fmla="*/ 59 w 360"/>
                <a:gd name="T79" fmla="*/ 105 h 1515"/>
                <a:gd name="T80" fmla="*/ 58 w 360"/>
                <a:gd name="T81" fmla="*/ 97 h 1515"/>
                <a:gd name="T82" fmla="*/ 57 w 360"/>
                <a:gd name="T83" fmla="*/ 89 h 1515"/>
                <a:gd name="T84" fmla="*/ 56 w 360"/>
                <a:gd name="T85" fmla="*/ 83 h 1515"/>
                <a:gd name="T86" fmla="*/ 55 w 360"/>
                <a:gd name="T87" fmla="*/ 76 h 1515"/>
                <a:gd name="T88" fmla="*/ 52 w 360"/>
                <a:gd name="T89" fmla="*/ 68 h 1515"/>
                <a:gd name="T90" fmla="*/ 49 w 360"/>
                <a:gd name="T91" fmla="*/ 61 h 1515"/>
                <a:gd name="T92" fmla="*/ 45 w 360"/>
                <a:gd name="T93" fmla="*/ 55 h 1515"/>
                <a:gd name="T94" fmla="*/ 40 w 360"/>
                <a:gd name="T95" fmla="*/ 49 h 1515"/>
                <a:gd name="T96" fmla="*/ 31 w 360"/>
                <a:gd name="T97" fmla="*/ 38 h 1515"/>
                <a:gd name="T98" fmla="*/ 25 w 360"/>
                <a:gd name="T99" fmla="*/ 29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86" name="Group 69">
              <a:extLst>
                <a:ext uri="{FF2B5EF4-FFF2-40B4-BE49-F238E27FC236}">
                  <a16:creationId xmlns:a16="http://schemas.microsoft.com/office/drawing/2014/main" id="{35CE0B74-58FE-4B31-BA2D-3CA74AA0E925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10295" name="Group 70">
                <a:extLst>
                  <a:ext uri="{FF2B5EF4-FFF2-40B4-BE49-F238E27FC236}">
                    <a16:creationId xmlns:a16="http://schemas.microsoft.com/office/drawing/2014/main" id="{45BDE150-C6B0-4540-A5C2-6E9AA1405E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10305" name="Group 71">
                  <a:extLst>
                    <a:ext uri="{FF2B5EF4-FFF2-40B4-BE49-F238E27FC236}">
                      <a16:creationId xmlns:a16="http://schemas.microsoft.com/office/drawing/2014/main" id="{E411E9BE-7B18-4149-870C-4B741C83DF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10307" name="Freeform 72">
                    <a:extLst>
                      <a:ext uri="{FF2B5EF4-FFF2-40B4-BE49-F238E27FC236}">
                        <a16:creationId xmlns:a16="http://schemas.microsoft.com/office/drawing/2014/main" id="{AB0EDBB6-B7FE-4257-989B-FA7C32F106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172 w 1032"/>
                      <a:gd name="T1" fmla="*/ 7 h 1488"/>
                      <a:gd name="T2" fmla="*/ 143 w 1032"/>
                      <a:gd name="T3" fmla="*/ 3 h 1488"/>
                      <a:gd name="T4" fmla="*/ 105 w 1032"/>
                      <a:gd name="T5" fmla="*/ 0 h 1488"/>
                      <a:gd name="T6" fmla="*/ 71 w 1032"/>
                      <a:gd name="T7" fmla="*/ 7 h 1488"/>
                      <a:gd name="T8" fmla="*/ 29 w 1032"/>
                      <a:gd name="T9" fmla="*/ 22 h 1488"/>
                      <a:gd name="T10" fmla="*/ 22 w 1032"/>
                      <a:gd name="T11" fmla="*/ 40 h 1488"/>
                      <a:gd name="T12" fmla="*/ 25 w 1032"/>
                      <a:gd name="T13" fmla="*/ 55 h 1488"/>
                      <a:gd name="T14" fmla="*/ 20 w 1032"/>
                      <a:gd name="T15" fmla="*/ 70 h 1488"/>
                      <a:gd name="T16" fmla="*/ 14 w 1032"/>
                      <a:gd name="T17" fmla="*/ 96 h 1488"/>
                      <a:gd name="T18" fmla="*/ 6 w 1032"/>
                      <a:gd name="T19" fmla="*/ 107 h 1488"/>
                      <a:gd name="T20" fmla="*/ 13 w 1032"/>
                      <a:gd name="T21" fmla="*/ 115 h 1488"/>
                      <a:gd name="T22" fmla="*/ 19 w 1032"/>
                      <a:gd name="T23" fmla="*/ 128 h 1488"/>
                      <a:gd name="T24" fmla="*/ 9 w 1032"/>
                      <a:gd name="T25" fmla="*/ 138 h 1488"/>
                      <a:gd name="T26" fmla="*/ 4 w 1032"/>
                      <a:gd name="T27" fmla="*/ 149 h 1488"/>
                      <a:gd name="T28" fmla="*/ 4 w 1032"/>
                      <a:gd name="T29" fmla="*/ 162 h 1488"/>
                      <a:gd name="T30" fmla="*/ 9 w 1032"/>
                      <a:gd name="T31" fmla="*/ 175 h 1488"/>
                      <a:gd name="T32" fmla="*/ 21 w 1032"/>
                      <a:gd name="T33" fmla="*/ 186 h 1488"/>
                      <a:gd name="T34" fmla="*/ 32 w 1032"/>
                      <a:gd name="T35" fmla="*/ 194 h 1488"/>
                      <a:gd name="T36" fmla="*/ 51 w 1032"/>
                      <a:gd name="T37" fmla="*/ 218 h 1488"/>
                      <a:gd name="T38" fmla="*/ 50 w 1032"/>
                      <a:gd name="T39" fmla="*/ 248 h 1488"/>
                      <a:gd name="T40" fmla="*/ 32 w 1032"/>
                      <a:gd name="T41" fmla="*/ 286 h 1488"/>
                      <a:gd name="T42" fmla="*/ 129 w 1032"/>
                      <a:gd name="T43" fmla="*/ 342 h 1488"/>
                      <a:gd name="T44" fmla="*/ 151 w 1032"/>
                      <a:gd name="T45" fmla="*/ 323 h 1488"/>
                      <a:gd name="T46" fmla="*/ 178 w 1032"/>
                      <a:gd name="T47" fmla="*/ 313 h 1488"/>
                      <a:gd name="T48" fmla="*/ 203 w 1032"/>
                      <a:gd name="T49" fmla="*/ 301 h 1488"/>
                      <a:gd name="T50" fmla="*/ 215 w 1032"/>
                      <a:gd name="T51" fmla="*/ 287 h 1488"/>
                      <a:gd name="T52" fmla="*/ 222 w 1032"/>
                      <a:gd name="T53" fmla="*/ 268 h 1488"/>
                      <a:gd name="T54" fmla="*/ 226 w 1032"/>
                      <a:gd name="T55" fmla="*/ 248 h 1488"/>
                      <a:gd name="T56" fmla="*/ 227 w 1032"/>
                      <a:gd name="T57" fmla="*/ 212 h 1488"/>
                      <a:gd name="T58" fmla="*/ 237 w 1032"/>
                      <a:gd name="T59" fmla="*/ 210 h 1488"/>
                      <a:gd name="T60" fmla="*/ 249 w 1032"/>
                      <a:gd name="T61" fmla="*/ 202 h 1488"/>
                      <a:gd name="T62" fmla="*/ 257 w 1032"/>
                      <a:gd name="T63" fmla="*/ 190 h 1488"/>
                      <a:gd name="T64" fmla="*/ 257 w 1032"/>
                      <a:gd name="T65" fmla="*/ 173 h 1488"/>
                      <a:gd name="T66" fmla="*/ 250 w 1032"/>
                      <a:gd name="T67" fmla="*/ 157 h 1488"/>
                      <a:gd name="T68" fmla="*/ 233 w 1032"/>
                      <a:gd name="T69" fmla="*/ 130 h 1488"/>
                      <a:gd name="T70" fmla="*/ 230 w 1032"/>
                      <a:gd name="T71" fmla="*/ 112 h 1488"/>
                      <a:gd name="T72" fmla="*/ 226 w 1032"/>
                      <a:gd name="T73" fmla="*/ 71 h 1488"/>
                      <a:gd name="T74" fmla="*/ 216 w 1032"/>
                      <a:gd name="T75" fmla="*/ 44 h 1488"/>
                      <a:gd name="T76" fmla="*/ 203 w 1032"/>
                      <a:gd name="T77" fmla="*/ 26 h 1488"/>
                      <a:gd name="T78" fmla="*/ 186 w 1032"/>
                      <a:gd name="T79" fmla="*/ 14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08" name="Freeform 73">
                    <a:extLst>
                      <a:ext uri="{FF2B5EF4-FFF2-40B4-BE49-F238E27FC236}">
                        <a16:creationId xmlns:a16="http://schemas.microsoft.com/office/drawing/2014/main" id="{5671B0C8-F7A7-4D66-A8EA-0C7BB69161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40 w 162"/>
                      <a:gd name="T1" fmla="*/ 2 h 28"/>
                      <a:gd name="T2" fmla="*/ 28 w 162"/>
                      <a:gd name="T3" fmla="*/ 0 h 28"/>
                      <a:gd name="T4" fmla="*/ 17 w 162"/>
                      <a:gd name="T5" fmla="*/ 0 h 28"/>
                      <a:gd name="T6" fmla="*/ 10 w 162"/>
                      <a:gd name="T7" fmla="*/ 2 h 28"/>
                      <a:gd name="T8" fmla="*/ 3 w 162"/>
                      <a:gd name="T9" fmla="*/ 5 h 28"/>
                      <a:gd name="T10" fmla="*/ 0 w 162"/>
                      <a:gd name="T11" fmla="*/ 7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09" name="Arc 74">
                    <a:extLst>
                      <a:ext uri="{FF2B5EF4-FFF2-40B4-BE49-F238E27FC236}">
                        <a16:creationId xmlns:a16="http://schemas.microsoft.com/office/drawing/2014/main" id="{1F7FC916-F2EA-46C9-B74F-64A07ECC64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0 h 21966"/>
                      <a:gd name="T2" fmla="*/ 0 w 21600"/>
                      <a:gd name="T3" fmla="*/ 0 h 21966"/>
                      <a:gd name="T4" fmla="*/ 0 w 21600"/>
                      <a:gd name="T5" fmla="*/ 0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3" y="21965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306" name="Freeform 75">
                  <a:extLst>
                    <a:ext uri="{FF2B5EF4-FFF2-40B4-BE49-F238E27FC236}">
                      <a16:creationId xmlns:a16="http://schemas.microsoft.com/office/drawing/2014/main" id="{02D2E073-477C-4226-9428-F8BFE293F2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170 w 775"/>
                    <a:gd name="T1" fmla="*/ 7 h 646"/>
                    <a:gd name="T2" fmla="*/ 142 w 775"/>
                    <a:gd name="T3" fmla="*/ 3 h 646"/>
                    <a:gd name="T4" fmla="*/ 104 w 775"/>
                    <a:gd name="T5" fmla="*/ 0 h 646"/>
                    <a:gd name="T6" fmla="*/ 70 w 775"/>
                    <a:gd name="T7" fmla="*/ 7 h 646"/>
                    <a:gd name="T8" fmla="*/ 28 w 775"/>
                    <a:gd name="T9" fmla="*/ 22 h 646"/>
                    <a:gd name="T10" fmla="*/ 21 w 775"/>
                    <a:gd name="T11" fmla="*/ 40 h 646"/>
                    <a:gd name="T12" fmla="*/ 24 w 775"/>
                    <a:gd name="T13" fmla="*/ 55 h 646"/>
                    <a:gd name="T14" fmla="*/ 19 w 775"/>
                    <a:gd name="T15" fmla="*/ 70 h 646"/>
                    <a:gd name="T16" fmla="*/ 13 w 775"/>
                    <a:gd name="T17" fmla="*/ 96 h 646"/>
                    <a:gd name="T18" fmla="*/ 5 w 775"/>
                    <a:gd name="T19" fmla="*/ 107 h 646"/>
                    <a:gd name="T20" fmla="*/ 12 w 775"/>
                    <a:gd name="T21" fmla="*/ 115 h 646"/>
                    <a:gd name="T22" fmla="*/ 27 w 775"/>
                    <a:gd name="T23" fmla="*/ 125 h 646"/>
                    <a:gd name="T24" fmla="*/ 41 w 775"/>
                    <a:gd name="T25" fmla="*/ 125 h 646"/>
                    <a:gd name="T26" fmla="*/ 50 w 775"/>
                    <a:gd name="T27" fmla="*/ 134 h 646"/>
                    <a:gd name="T28" fmla="*/ 54 w 775"/>
                    <a:gd name="T29" fmla="*/ 145 h 646"/>
                    <a:gd name="T30" fmla="*/ 62 w 775"/>
                    <a:gd name="T31" fmla="*/ 153 h 646"/>
                    <a:gd name="T32" fmla="*/ 67 w 775"/>
                    <a:gd name="T33" fmla="*/ 150 h 646"/>
                    <a:gd name="T34" fmla="*/ 72 w 775"/>
                    <a:gd name="T35" fmla="*/ 137 h 646"/>
                    <a:gd name="T36" fmla="*/ 86 w 775"/>
                    <a:gd name="T37" fmla="*/ 120 h 646"/>
                    <a:gd name="T38" fmla="*/ 93 w 775"/>
                    <a:gd name="T39" fmla="*/ 109 h 646"/>
                    <a:gd name="T40" fmla="*/ 107 w 775"/>
                    <a:gd name="T41" fmla="*/ 101 h 646"/>
                    <a:gd name="T42" fmla="*/ 113 w 775"/>
                    <a:gd name="T43" fmla="*/ 92 h 646"/>
                    <a:gd name="T44" fmla="*/ 114 w 775"/>
                    <a:gd name="T45" fmla="*/ 75 h 646"/>
                    <a:gd name="T46" fmla="*/ 106 w 775"/>
                    <a:gd name="T47" fmla="*/ 62 h 646"/>
                    <a:gd name="T48" fmla="*/ 102 w 775"/>
                    <a:gd name="T49" fmla="*/ 54 h 646"/>
                    <a:gd name="T50" fmla="*/ 100 w 775"/>
                    <a:gd name="T51" fmla="*/ 43 h 646"/>
                    <a:gd name="T52" fmla="*/ 108 w 775"/>
                    <a:gd name="T53" fmla="*/ 33 h 646"/>
                    <a:gd name="T54" fmla="*/ 120 w 775"/>
                    <a:gd name="T55" fmla="*/ 29 h 646"/>
                    <a:gd name="T56" fmla="*/ 123 w 775"/>
                    <a:gd name="T57" fmla="*/ 25 h 646"/>
                    <a:gd name="T58" fmla="*/ 126 w 775"/>
                    <a:gd name="T59" fmla="*/ 20 h 646"/>
                    <a:gd name="T60" fmla="*/ 137 w 775"/>
                    <a:gd name="T61" fmla="*/ 19 h 646"/>
                    <a:gd name="T62" fmla="*/ 149 w 775"/>
                    <a:gd name="T63" fmla="*/ 19 h 646"/>
                    <a:gd name="T64" fmla="*/ 163 w 775"/>
                    <a:gd name="T65" fmla="*/ 14 h 646"/>
                    <a:gd name="T66" fmla="*/ 179 w 775"/>
                    <a:gd name="T67" fmla="*/ 16 h 646"/>
                    <a:gd name="T68" fmla="*/ 185 w 775"/>
                    <a:gd name="T69" fmla="*/ 14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296" name="Freeform 76">
                <a:extLst>
                  <a:ext uri="{FF2B5EF4-FFF2-40B4-BE49-F238E27FC236}">
                    <a16:creationId xmlns:a16="http://schemas.microsoft.com/office/drawing/2014/main" id="{D4631E63-2A59-43F2-90B3-EF325FC517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61 w 438"/>
                  <a:gd name="T3" fmla="*/ 49 h 491"/>
                  <a:gd name="T4" fmla="*/ 74 w 438"/>
                  <a:gd name="T5" fmla="*/ 80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7" name="Freeform 77">
                <a:extLst>
                  <a:ext uri="{FF2B5EF4-FFF2-40B4-BE49-F238E27FC236}">
                    <a16:creationId xmlns:a16="http://schemas.microsoft.com/office/drawing/2014/main" id="{A05FC16A-9BB8-471F-A9D4-28D528DDBD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62 w 363"/>
                  <a:gd name="T3" fmla="*/ 50 h 495"/>
                  <a:gd name="T4" fmla="*/ 48 w 363"/>
                  <a:gd name="T5" fmla="*/ 79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298" name="Group 78">
                <a:extLst>
                  <a:ext uri="{FF2B5EF4-FFF2-40B4-BE49-F238E27FC236}">
                    <a16:creationId xmlns:a16="http://schemas.microsoft.com/office/drawing/2014/main" id="{3589EC37-5A34-4FDD-AAA8-8BA14741A0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10299" name="Freeform 79">
                  <a:extLst>
                    <a:ext uri="{FF2B5EF4-FFF2-40B4-BE49-F238E27FC236}">
                      <a16:creationId xmlns:a16="http://schemas.microsoft.com/office/drawing/2014/main" id="{413A98A0-0540-4061-B7C9-4946E73A4A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47 w 187"/>
                    <a:gd name="T1" fmla="*/ 6 h 24"/>
                    <a:gd name="T2" fmla="*/ 41 w 187"/>
                    <a:gd name="T3" fmla="*/ 3 h 24"/>
                    <a:gd name="T4" fmla="*/ 35 w 187"/>
                    <a:gd name="T5" fmla="*/ 2 h 24"/>
                    <a:gd name="T6" fmla="*/ 23 w 187"/>
                    <a:gd name="T7" fmla="*/ 0 h 24"/>
                    <a:gd name="T8" fmla="*/ 11 w 187"/>
                    <a:gd name="T9" fmla="*/ 0 h 24"/>
                    <a:gd name="T10" fmla="*/ 0 w 187"/>
                    <a:gd name="T11" fmla="*/ 2 h 24"/>
                    <a:gd name="T12" fmla="*/ 26 w 187"/>
                    <a:gd name="T13" fmla="*/ 4 h 24"/>
                    <a:gd name="T14" fmla="*/ 47 w 187"/>
                    <a:gd name="T15" fmla="*/ 6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0" name="Oval 80">
                  <a:extLst>
                    <a:ext uri="{FF2B5EF4-FFF2-40B4-BE49-F238E27FC236}">
                      <a16:creationId xmlns:a16="http://schemas.microsoft.com/office/drawing/2014/main" id="{679E1E31-491C-4A41-9272-81A62669C5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301" name="Line 81">
                  <a:extLst>
                    <a:ext uri="{FF2B5EF4-FFF2-40B4-BE49-F238E27FC236}">
                      <a16:creationId xmlns:a16="http://schemas.microsoft.com/office/drawing/2014/main" id="{A4521AD6-3BA4-45E0-A699-E76244DB97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302" name="Group 82">
                  <a:extLst>
                    <a:ext uri="{FF2B5EF4-FFF2-40B4-BE49-F238E27FC236}">
                      <a16:creationId xmlns:a16="http://schemas.microsoft.com/office/drawing/2014/main" id="{E12D2100-D79C-4BBA-9280-EB1E8810DB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10303" name="Oval 83">
                    <a:extLst>
                      <a:ext uri="{FF2B5EF4-FFF2-40B4-BE49-F238E27FC236}">
                        <a16:creationId xmlns:a16="http://schemas.microsoft.com/office/drawing/2014/main" id="{DDBB5B2E-E481-4484-B756-B37B747A64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10304" name="Oval 84">
                    <a:extLst>
                      <a:ext uri="{FF2B5EF4-FFF2-40B4-BE49-F238E27FC236}">
                        <a16:creationId xmlns:a16="http://schemas.microsoft.com/office/drawing/2014/main" id="{6D4F2A8A-3D10-4C5A-93CB-FEC5F87D86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</p:grpSp>
        </p:grpSp>
        <p:grpSp>
          <p:nvGrpSpPr>
            <p:cNvPr id="10287" name="Group 85">
              <a:extLst>
                <a:ext uri="{FF2B5EF4-FFF2-40B4-BE49-F238E27FC236}">
                  <a16:creationId xmlns:a16="http://schemas.microsoft.com/office/drawing/2014/main" id="{27DB0A99-3735-42C4-935B-976CE1F2A226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10289" name="Group 86">
                <a:extLst>
                  <a:ext uri="{FF2B5EF4-FFF2-40B4-BE49-F238E27FC236}">
                    <a16:creationId xmlns:a16="http://schemas.microsoft.com/office/drawing/2014/main" id="{9D617472-3ECC-4C06-A56F-9C8062ED4C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10293" name="Freeform 87">
                  <a:extLst>
                    <a:ext uri="{FF2B5EF4-FFF2-40B4-BE49-F238E27FC236}">
                      <a16:creationId xmlns:a16="http://schemas.microsoft.com/office/drawing/2014/main" id="{1E6433EF-E8BF-4087-A751-404ABA986A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22 w 571"/>
                    <a:gd name="T1" fmla="*/ 17 h 510"/>
                    <a:gd name="T2" fmla="*/ 13 w 571"/>
                    <a:gd name="T3" fmla="*/ 33 h 510"/>
                    <a:gd name="T4" fmla="*/ 9 w 571"/>
                    <a:gd name="T5" fmla="*/ 39 h 510"/>
                    <a:gd name="T6" fmla="*/ 7 w 571"/>
                    <a:gd name="T7" fmla="*/ 47 h 510"/>
                    <a:gd name="T8" fmla="*/ 6 w 571"/>
                    <a:gd name="T9" fmla="*/ 57 h 510"/>
                    <a:gd name="T10" fmla="*/ 6 w 571"/>
                    <a:gd name="T11" fmla="*/ 67 h 510"/>
                    <a:gd name="T12" fmla="*/ 7 w 571"/>
                    <a:gd name="T13" fmla="*/ 76 h 510"/>
                    <a:gd name="T14" fmla="*/ 11 w 571"/>
                    <a:gd name="T15" fmla="*/ 85 h 510"/>
                    <a:gd name="T16" fmla="*/ 19 w 571"/>
                    <a:gd name="T17" fmla="*/ 91 h 510"/>
                    <a:gd name="T18" fmla="*/ 10 w 571"/>
                    <a:gd name="T19" fmla="*/ 86 h 510"/>
                    <a:gd name="T20" fmla="*/ 7 w 571"/>
                    <a:gd name="T21" fmla="*/ 85 h 510"/>
                    <a:gd name="T22" fmla="*/ 3 w 571"/>
                    <a:gd name="T23" fmla="*/ 87 h 510"/>
                    <a:gd name="T24" fmla="*/ 0 w 571"/>
                    <a:gd name="T25" fmla="*/ 90 h 510"/>
                    <a:gd name="T26" fmla="*/ 0 w 571"/>
                    <a:gd name="T27" fmla="*/ 94 h 510"/>
                    <a:gd name="T28" fmla="*/ 1 w 571"/>
                    <a:gd name="T29" fmla="*/ 98 h 510"/>
                    <a:gd name="T30" fmla="*/ 4 w 571"/>
                    <a:gd name="T31" fmla="*/ 102 h 510"/>
                    <a:gd name="T32" fmla="*/ 15 w 571"/>
                    <a:gd name="T33" fmla="*/ 110 h 510"/>
                    <a:gd name="T34" fmla="*/ 32 w 571"/>
                    <a:gd name="T35" fmla="*/ 116 h 510"/>
                    <a:gd name="T36" fmla="*/ 39 w 571"/>
                    <a:gd name="T37" fmla="*/ 118 h 510"/>
                    <a:gd name="T38" fmla="*/ 47 w 571"/>
                    <a:gd name="T39" fmla="*/ 120 h 510"/>
                    <a:gd name="T40" fmla="*/ 55 w 571"/>
                    <a:gd name="T41" fmla="*/ 120 h 510"/>
                    <a:gd name="T42" fmla="*/ 62 w 571"/>
                    <a:gd name="T43" fmla="*/ 122 h 510"/>
                    <a:gd name="T44" fmla="*/ 71 w 571"/>
                    <a:gd name="T45" fmla="*/ 125 h 510"/>
                    <a:gd name="T46" fmla="*/ 92 w 571"/>
                    <a:gd name="T47" fmla="*/ 128 h 510"/>
                    <a:gd name="T48" fmla="*/ 116 w 571"/>
                    <a:gd name="T49" fmla="*/ 123 h 510"/>
                    <a:gd name="T50" fmla="*/ 131 w 571"/>
                    <a:gd name="T51" fmla="*/ 123 h 510"/>
                    <a:gd name="T52" fmla="*/ 135 w 571"/>
                    <a:gd name="T53" fmla="*/ 121 h 510"/>
                    <a:gd name="T54" fmla="*/ 139 w 571"/>
                    <a:gd name="T55" fmla="*/ 118 h 510"/>
                    <a:gd name="T56" fmla="*/ 141 w 571"/>
                    <a:gd name="T57" fmla="*/ 112 h 510"/>
                    <a:gd name="T58" fmla="*/ 142 w 571"/>
                    <a:gd name="T59" fmla="*/ 92 h 510"/>
                    <a:gd name="T60" fmla="*/ 142 w 571"/>
                    <a:gd name="T61" fmla="*/ 75 h 510"/>
                    <a:gd name="T62" fmla="*/ 141 w 571"/>
                    <a:gd name="T63" fmla="*/ 66 h 510"/>
                    <a:gd name="T64" fmla="*/ 141 w 571"/>
                    <a:gd name="T65" fmla="*/ 60 h 510"/>
                    <a:gd name="T66" fmla="*/ 139 w 571"/>
                    <a:gd name="T67" fmla="*/ 55 h 510"/>
                    <a:gd name="T68" fmla="*/ 138 w 571"/>
                    <a:gd name="T69" fmla="*/ 49 h 510"/>
                    <a:gd name="T70" fmla="*/ 130 w 571"/>
                    <a:gd name="T71" fmla="*/ 25 h 510"/>
                    <a:gd name="T72" fmla="*/ 122 w 571"/>
                    <a:gd name="T73" fmla="*/ 0 h 510"/>
                    <a:gd name="T74" fmla="*/ 22 w 571"/>
                    <a:gd name="T75" fmla="*/ 17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94" name="Arc 88">
                  <a:extLst>
                    <a:ext uri="{FF2B5EF4-FFF2-40B4-BE49-F238E27FC236}">
                      <a16:creationId xmlns:a16="http://schemas.microsoft.com/office/drawing/2014/main" id="{38BBD303-3A2C-4B28-815D-D73C58BAB2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0 h 21460"/>
                    <a:gd name="T2" fmla="*/ 0 w 21600"/>
                    <a:gd name="T3" fmla="*/ 0 h 21460"/>
                    <a:gd name="T4" fmla="*/ 0 w 21600"/>
                    <a:gd name="T5" fmla="*/ 0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lnTo>
                        <a:pt x="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90" name="Group 89">
                <a:extLst>
                  <a:ext uri="{FF2B5EF4-FFF2-40B4-BE49-F238E27FC236}">
                    <a16:creationId xmlns:a16="http://schemas.microsoft.com/office/drawing/2014/main" id="{EF56B820-8A8E-42F2-8A33-F29A8A3EE1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10291" name="Rectangle 90">
                  <a:extLst>
                    <a:ext uri="{FF2B5EF4-FFF2-40B4-BE49-F238E27FC236}">
                      <a16:creationId xmlns:a16="http://schemas.microsoft.com/office/drawing/2014/main" id="{5BD7EF1B-1D90-41B0-9216-F7D1C06A7F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292" name="Freeform 91">
                  <a:extLst>
                    <a:ext uri="{FF2B5EF4-FFF2-40B4-BE49-F238E27FC236}">
                      <a16:creationId xmlns:a16="http://schemas.microsoft.com/office/drawing/2014/main" id="{34FB20BC-C04F-4E9A-AAD1-2910CF5587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7 w 566"/>
                    <a:gd name="T1" fmla="*/ 121 h 1459"/>
                    <a:gd name="T2" fmla="*/ 4 w 566"/>
                    <a:gd name="T3" fmla="*/ 226 h 1459"/>
                    <a:gd name="T4" fmla="*/ 0 w 566"/>
                    <a:gd name="T5" fmla="*/ 363 h 1459"/>
                    <a:gd name="T6" fmla="*/ 136 w 566"/>
                    <a:gd name="T7" fmla="*/ 364 h 1459"/>
                    <a:gd name="T8" fmla="*/ 138 w 566"/>
                    <a:gd name="T9" fmla="*/ 218 h 1459"/>
                    <a:gd name="T10" fmla="*/ 138 w 566"/>
                    <a:gd name="T11" fmla="*/ 150 h 1459"/>
                    <a:gd name="T12" fmla="*/ 142 w 566"/>
                    <a:gd name="T13" fmla="*/ 78 h 1459"/>
                    <a:gd name="T14" fmla="*/ 141 w 566"/>
                    <a:gd name="T15" fmla="*/ 62 h 1459"/>
                    <a:gd name="T16" fmla="*/ 139 w 566"/>
                    <a:gd name="T17" fmla="*/ 50 h 1459"/>
                    <a:gd name="T18" fmla="*/ 137 w 566"/>
                    <a:gd name="T19" fmla="*/ 38 h 1459"/>
                    <a:gd name="T20" fmla="*/ 134 w 566"/>
                    <a:gd name="T21" fmla="*/ 30 h 1459"/>
                    <a:gd name="T22" fmla="*/ 129 w 566"/>
                    <a:gd name="T23" fmla="*/ 21 h 1459"/>
                    <a:gd name="T24" fmla="*/ 125 w 566"/>
                    <a:gd name="T25" fmla="*/ 16 h 1459"/>
                    <a:gd name="T26" fmla="*/ 117 w 566"/>
                    <a:gd name="T27" fmla="*/ 10 h 1459"/>
                    <a:gd name="T28" fmla="*/ 107 w 566"/>
                    <a:gd name="T29" fmla="*/ 5 h 1459"/>
                    <a:gd name="T30" fmla="*/ 96 w 566"/>
                    <a:gd name="T31" fmla="*/ 2 h 1459"/>
                    <a:gd name="T32" fmla="*/ 84 w 566"/>
                    <a:gd name="T33" fmla="*/ 1 h 1459"/>
                    <a:gd name="T34" fmla="*/ 74 w 566"/>
                    <a:gd name="T35" fmla="*/ 0 h 1459"/>
                    <a:gd name="T36" fmla="*/ 62 w 566"/>
                    <a:gd name="T37" fmla="*/ 2 h 1459"/>
                    <a:gd name="T38" fmla="*/ 50 w 566"/>
                    <a:gd name="T39" fmla="*/ 6 h 1459"/>
                    <a:gd name="T40" fmla="*/ 43 w 566"/>
                    <a:gd name="T41" fmla="*/ 11 h 1459"/>
                    <a:gd name="T42" fmla="*/ 34 w 566"/>
                    <a:gd name="T43" fmla="*/ 17 h 1459"/>
                    <a:gd name="T44" fmla="*/ 28 w 566"/>
                    <a:gd name="T45" fmla="*/ 24 h 1459"/>
                    <a:gd name="T46" fmla="*/ 22 w 566"/>
                    <a:gd name="T47" fmla="*/ 35 h 1459"/>
                    <a:gd name="T48" fmla="*/ 17 w 566"/>
                    <a:gd name="T49" fmla="*/ 47 h 1459"/>
                    <a:gd name="T50" fmla="*/ 13 w 566"/>
                    <a:gd name="T51" fmla="*/ 67 h 1459"/>
                    <a:gd name="T52" fmla="*/ 7 w 566"/>
                    <a:gd name="T53" fmla="*/ 121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0288" name="Object 92">
              <a:extLst>
                <a:ext uri="{FF2B5EF4-FFF2-40B4-BE49-F238E27FC236}">
                  <a16:creationId xmlns:a16="http://schemas.microsoft.com/office/drawing/2014/main" id="{65F6A4B4-4163-470E-B09C-0463A3A446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1" name="剪辑" r:id="rId8" imgW="2287009" imgH="2155804" progId="MS_ClipArt_Gallery.2">
                    <p:embed/>
                  </p:oleObj>
                </mc:Choice>
                <mc:Fallback>
                  <p:oleObj name="剪辑" r:id="rId8" imgW="2287009" imgH="2155804" progId="MS_ClipArt_Gallery.2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53" name="AutoShape 93">
            <a:extLst>
              <a:ext uri="{FF2B5EF4-FFF2-40B4-BE49-F238E27FC236}">
                <a16:creationId xmlns:a16="http://schemas.microsoft.com/office/drawing/2014/main" id="{048F7C74-4D59-4954-9BFC-5BF0D53DA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2819400" cy="1752600"/>
          </a:xfrm>
          <a:prstGeom prst="cloudCallout">
            <a:avLst>
              <a:gd name="adj1" fmla="val 10134"/>
              <a:gd name="adj2" fmla="val 104620"/>
            </a:avLst>
          </a:prstGeom>
          <a:gradFill rotWithShape="0">
            <a:gsLst>
              <a:gs pos="0">
                <a:srgbClr val="AAD5AA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    What’s wrong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with it?</a:t>
            </a:r>
          </a:p>
        </p:txBody>
      </p:sp>
      <p:sp>
        <p:nvSpPr>
          <p:cNvPr id="41054" name="AutoShape 94">
            <a:extLst>
              <a:ext uri="{FF2B5EF4-FFF2-40B4-BE49-F238E27FC236}">
                <a16:creationId xmlns:a16="http://schemas.microsoft.com/office/drawing/2014/main" id="{A68730DE-96E3-497B-90D7-FDF9DD2A9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143000"/>
            <a:ext cx="3657600" cy="2133600"/>
          </a:xfrm>
          <a:prstGeom prst="cloudCallout">
            <a:avLst>
              <a:gd name="adj1" fmla="val 2778"/>
              <a:gd name="adj2" fmla="val 116444"/>
            </a:avLst>
          </a:prstGeom>
          <a:gradFill rotWithShape="0">
            <a:gsLst>
              <a:gs pos="0">
                <a:srgbClr val="CCFFFF"/>
              </a:gs>
              <a:gs pos="100000">
                <a:srgbClr val="AFDBDB"/>
              </a:gs>
            </a:gsLst>
            <a:lin ang="54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      What will happen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  if </a:t>
            </a:r>
            <a:r>
              <a:rPr lang="en-US" altLang="zh-CN" sz="2000">
                <a:latin typeface="Arial" panose="020B0604020202020204" pitchFamily="34" charset="0"/>
              </a:rPr>
              <a:t>L</a:t>
            </a:r>
            <a:r>
              <a:rPr lang="en-US" altLang="zh-CN" sz="2400"/>
              <a:t> contains 1 million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elements?</a:t>
            </a:r>
          </a:p>
        </p:txBody>
      </p:sp>
      <p:sp>
        <p:nvSpPr>
          <p:cNvPr id="41055" name="AutoShape 95">
            <a:extLst>
              <a:ext uri="{FF2B5EF4-FFF2-40B4-BE49-F238E27FC236}">
                <a16:creationId xmlns:a16="http://schemas.microsoft.com/office/drawing/2014/main" id="{C7E3BE0F-D923-438B-B040-0B46BADF1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914400"/>
            <a:ext cx="4114800" cy="2514600"/>
          </a:xfrm>
          <a:prstGeom prst="cloudCallout">
            <a:avLst>
              <a:gd name="adj1" fmla="val 3704"/>
              <a:gd name="adj2" fmla="val 100315"/>
            </a:avLst>
          </a:prstGeom>
          <a:gradFill rotWithShape="0">
            <a:gsLst>
              <a:gs pos="0">
                <a:srgbClr val="CCFFFF"/>
              </a:gs>
              <a:gs pos="100000">
                <a:srgbClr val="AFDBDB"/>
              </a:gs>
            </a:gsLst>
            <a:lin ang="54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     Well, if 1 million elements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are not enough to crash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your program,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try a larger one.</a:t>
            </a:r>
          </a:p>
        </p:txBody>
      </p:sp>
      <p:sp>
        <p:nvSpPr>
          <p:cNvPr id="41056" name="AutoShape 96">
            <a:extLst>
              <a:ext uri="{FF2B5EF4-FFF2-40B4-BE49-F238E27FC236}">
                <a16:creationId xmlns:a16="http://schemas.microsoft.com/office/drawing/2014/main" id="{9EFB9914-AF15-4EB6-8A16-CDBA3B92D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28800"/>
            <a:ext cx="3124200" cy="1295400"/>
          </a:xfrm>
          <a:prstGeom prst="wedgeEllipseCallout">
            <a:avLst>
              <a:gd name="adj1" fmla="val -10009"/>
              <a:gd name="adj2" fmla="val 167403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tail recursion</a:t>
            </a:r>
          </a:p>
        </p:txBody>
      </p:sp>
      <p:sp>
        <p:nvSpPr>
          <p:cNvPr id="41057" name="Rectangle 97">
            <a:extLst>
              <a:ext uri="{FF2B5EF4-FFF2-40B4-BE49-F238E27FC236}">
                <a16:creationId xmlns:a16="http://schemas.microsoft.com/office/drawing/2014/main" id="{02B40C13-95A9-4B79-BF7F-BF180B367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21336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1058" name="AutoShape 98">
            <a:extLst>
              <a:ext uri="{FF2B5EF4-FFF2-40B4-BE49-F238E27FC236}">
                <a16:creationId xmlns:a16="http://schemas.microsoft.com/office/drawing/2014/main" id="{64C00D80-CB89-4E4D-987C-17CC9E005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52800"/>
            <a:ext cx="4038600" cy="25908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72000" tIns="46800" rIns="36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>
                <a:latin typeface="Arial" panose="020B0604020202020204" pitchFamily="34" charset="0"/>
              </a:rPr>
              <a:t>  PrintList ( List L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top: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 L != NULL )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PrintElement ( L-&gt;Element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L = L-&gt;next;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goto</a:t>
            </a:r>
            <a:r>
              <a:rPr lang="en-US" altLang="zh-CN" sz="1800">
                <a:latin typeface="Arial" panose="020B0604020202020204" pitchFamily="34" charset="0"/>
              </a:rPr>
              <a:t> top;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do NOT do this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}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compiler removes recursion */</a:t>
            </a:r>
          </a:p>
        </p:txBody>
      </p:sp>
      <p:sp>
        <p:nvSpPr>
          <p:cNvPr id="41059" name="Oval 99" descr="再生纸">
            <a:extLst>
              <a:ext uri="{FF2B5EF4-FFF2-40B4-BE49-F238E27FC236}">
                <a16:creationId xmlns:a16="http://schemas.microsoft.com/office/drawing/2014/main" id="{CB3F9B10-3BEE-4FA3-86BE-F1CD5B423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7315200" cy="2514600"/>
          </a:xfrm>
          <a:prstGeom prst="ellipse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Recursion can always be </a:t>
            </a:r>
            <a:r>
              <a:rPr lang="en-US" altLang="zh-CN" sz="2000">
                <a:solidFill>
                  <a:schemeClr val="hlink"/>
                </a:solidFill>
              </a:rPr>
              <a:t>completely removed</a:t>
            </a:r>
            <a:r>
              <a:rPr lang="en-US" altLang="zh-CN" sz="2000"/>
              <a:t>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Non recursive programs are generally </a:t>
            </a:r>
            <a:r>
              <a:rPr lang="en-US" altLang="zh-CN" sz="2000">
                <a:solidFill>
                  <a:schemeClr val="hlink"/>
                </a:solidFill>
              </a:rPr>
              <a:t>faster</a:t>
            </a:r>
            <a:r>
              <a:rPr lang="en-US" altLang="zh-CN" sz="2000"/>
              <a:t> than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equivalent recursive programs.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However, recursive programs are in general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much </a:t>
            </a:r>
            <a:r>
              <a:rPr lang="en-US" altLang="zh-CN" sz="2000">
                <a:solidFill>
                  <a:schemeClr val="hlink"/>
                </a:solidFill>
              </a:rPr>
              <a:t>simpler and easier to understand</a:t>
            </a:r>
            <a:r>
              <a:rPr lang="en-US" altLang="zh-CN" sz="2000"/>
              <a:t>.</a:t>
            </a:r>
          </a:p>
        </p:txBody>
      </p:sp>
      <p:sp>
        <p:nvSpPr>
          <p:cNvPr id="10277" name="Text Box 101" descr="再生纸">
            <a:extLst>
              <a:ext uri="{FF2B5EF4-FFF2-40B4-BE49-F238E27FC236}">
                <a16:creationId xmlns:a16="http://schemas.microsoft.com/office/drawing/2014/main" id="{F30A9065-1C99-4A9A-B03F-67580499C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9/12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1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1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1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1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1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1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1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8" dur="500"/>
                                        <p:tgtEl>
                                          <p:spTgt spid="4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1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1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4" grpId="0" autoUpdateAnimBg="0"/>
      <p:bldP spid="40965" grpId="0" animBg="1" autoUpdateAnimBg="0"/>
      <p:bldP spid="40966" grpId="0" animBg="1" autoUpdateAnimBg="0"/>
      <p:bldP spid="40970" grpId="0" animBg="1" autoUpdateAnimBg="0"/>
      <p:bldP spid="40971" grpId="0" animBg="1" autoUpdateAnimBg="0"/>
      <p:bldP spid="40978" grpId="0" animBg="1" autoUpdateAnimBg="0"/>
      <p:bldP spid="40982" grpId="0" animBg="1"/>
      <p:bldP spid="40989" grpId="0" animBg="1"/>
      <p:bldP spid="40990" grpId="0" animBg="1"/>
      <p:bldP spid="40991" grpId="0" animBg="1"/>
      <p:bldP spid="40992" grpId="0" animBg="1"/>
      <p:bldP spid="40993" grpId="0" animBg="1"/>
      <p:bldP spid="41005" grpId="0" animBg="1"/>
      <p:bldP spid="41009" grpId="0" animBg="1"/>
      <p:bldP spid="41010" grpId="0" animBg="1" autoUpdateAnimBg="0"/>
      <p:bldP spid="41053" grpId="0" animBg="1" autoUpdateAnimBg="0"/>
      <p:bldP spid="41054" grpId="0" animBg="1" autoUpdateAnimBg="0"/>
      <p:bldP spid="41055" grpId="0" animBg="1" autoUpdateAnimBg="0"/>
      <p:bldP spid="41056" grpId="0" animBg="1" autoUpdateAnimBg="0"/>
      <p:bldP spid="41057" grpId="0" animBg="1"/>
      <p:bldP spid="41058" grpId="0" animBg="1" autoUpdateAnimBg="0"/>
      <p:bldP spid="41059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46800" rIns="36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46800" rIns="36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1703</Words>
  <Application>Microsoft Office PowerPoint</Application>
  <PresentationFormat>全屏显示(4:3)</PresentationFormat>
  <Paragraphs>426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Times New Roman</vt:lpstr>
      <vt:lpstr>宋体</vt:lpstr>
      <vt:lpstr>Arial</vt:lpstr>
      <vt:lpstr>等线</vt:lpstr>
      <vt:lpstr>Webdings</vt:lpstr>
      <vt:lpstr>Wingdings</vt:lpstr>
      <vt:lpstr>Symbol</vt:lpstr>
      <vt:lpstr>MS Hei</vt:lpstr>
      <vt:lpstr>Impact</vt:lpstr>
      <vt:lpstr>Georgia</vt:lpstr>
      <vt:lpstr>默认设计模板</vt:lpstr>
      <vt:lpstr>Microsoft Clip Gallery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图图</cp:lastModifiedBy>
  <cp:revision>171</cp:revision>
  <dcterms:created xsi:type="dcterms:W3CDTF">2000-07-24T11:13:48Z</dcterms:created>
  <dcterms:modified xsi:type="dcterms:W3CDTF">2023-01-06T09:05:31Z</dcterms:modified>
</cp:coreProperties>
</file>