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ECFB6-414C-4BFF-9570-F71A1515D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8318A0-BBE5-44F0-8B1D-92D6B859D7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1A0BA7-B894-4364-AB5F-9B96B5715E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7BE03-04F3-4568-83CF-470D602288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48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4B64AD-22C2-45EE-96EC-2D9BEEA1E6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25271B-BE2D-4FD1-8A8A-3788EE4B7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453264-050F-4FE5-AF4A-34ACFC0CFB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E3917-DB0D-4C13-9C48-041669ED4A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3B2553-6D9C-4548-A277-C985987CB9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952FAB-50AA-409A-99F0-831C3C257D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F921BB-43B9-4004-B3BB-E11428123F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E0298-6DA8-4E4C-86E5-71F8533548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54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AEF85C-F556-4F66-BDCB-77E4C6C0CB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D2380E-9B64-4F37-AC6F-77CF83685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218198-D32A-446C-818D-5B01E86854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0D2D9-EF87-4587-9D44-2EB2714C3E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88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8EF7EC-9599-45C4-A44F-E986DFE84F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BBB694-6961-4E96-8C64-246386B548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BA6AE7-6712-4097-8559-18D5B5633D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85881-FB82-46F4-B6A9-6327DFD040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74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AE077B-C10B-4285-98AE-B4E2EEDD23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4E611-E31B-4E18-A8C6-FD6116C6AE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D117F-766A-4E47-B0EE-211BD43800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B1C756-049B-43DF-8278-121ADC9D59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04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AA7238-178E-4999-8BCA-E4CF2D37DA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F60F74F-6C5C-4C0F-B3E3-A733F7C403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1186C6-0C2D-4EA8-8CF2-0BAB1C3113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409D8-2095-48D7-AEBD-8C4DCE837B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18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D9956F-DC24-4EB1-823C-30B22AC7A9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6FBDFB-3FDD-462B-9329-60FE6F32D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7FFBE5-C7A1-4FEF-B9CE-93C0E1EC9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800D2-AEF3-49C9-88DE-DF8711AC2E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68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1BBB691-66AE-4EDD-ACAB-DE224025E1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9391D2A-9684-4869-9C2B-46BD2DF883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389DAB4-7EC3-40D9-B4F7-3E15685BB8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00BAD9-E836-43BA-B3B3-DCBFCCC993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20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38DE3-99FC-4634-9B5D-3968B1F8B6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3D60A-03C1-4C73-9B7E-1D238FB234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8BD20-DACF-45F5-8D0D-1658EED91B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AB22C-692E-47CC-A179-E8690DF55D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39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9B44A-156B-43FD-8AAA-3EA26CDEFF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F1497-5DE1-430F-9727-8A0D50CDB4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8FD90-A744-4640-96B9-11ECE33A8F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4EABB-D797-4366-9A8F-B34DCDD3BE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29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76D1BB0-2D28-414B-988F-2791A0359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09283B7-9214-4E2E-96B2-0A5AB1743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4645018-5C94-4B96-B045-1028A33CA5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2415816-A700-41A5-B5DB-2D1F55997F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E1DDD7E-EC4C-4665-9B9A-CF4D5303C3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B8C7DA1-79AE-45C0-9AF3-EB908A8702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audio" Target="../media/audio4.wav"/><Relationship Id="rId5" Type="http://schemas.openxmlformats.org/officeDocument/2006/relationships/audio" Target="../media/audio3.wav"/><Relationship Id="rId10" Type="http://schemas.openxmlformats.org/officeDocument/2006/relationships/image" Target="../media/image2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Microsoft_Word_97_-_2003_Document1.doc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audio" Target="../media/audio1.wav"/><Relationship Id="rId4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7.wav"/><Relationship Id="rId13" Type="http://schemas.openxmlformats.org/officeDocument/2006/relationships/image" Target="../media/image5.wmf"/><Relationship Id="rId3" Type="http://schemas.openxmlformats.org/officeDocument/2006/relationships/audio" Target="../media/audio1.wav"/><Relationship Id="rId7" Type="http://schemas.openxmlformats.org/officeDocument/2006/relationships/audio" Target="../media/audio6.wav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audio" Target="../media/audio2.wav"/><Relationship Id="rId11" Type="http://schemas.openxmlformats.org/officeDocument/2006/relationships/image" Target="../media/image4.wmf"/><Relationship Id="rId5" Type="http://schemas.openxmlformats.org/officeDocument/2006/relationships/audio" Target="../media/audio3.wav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audio" Target="../media/audio5.wav"/><Relationship Id="rId9" Type="http://schemas.openxmlformats.org/officeDocument/2006/relationships/image" Target="../media/image7.jpeg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audio" Target="../media/audio5.wav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audio" Target="../media/audio2.wav"/><Relationship Id="rId5" Type="http://schemas.openxmlformats.org/officeDocument/2006/relationships/audio" Target="../media/audio3.wav"/><Relationship Id="rId4" Type="http://schemas.openxmlformats.org/officeDocument/2006/relationships/audio" Target="../media/audio1.wav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8.wav"/><Relationship Id="rId3" Type="http://schemas.openxmlformats.org/officeDocument/2006/relationships/audio" Target="../media/audio5.wav"/><Relationship Id="rId7" Type="http://schemas.openxmlformats.org/officeDocument/2006/relationships/audio" Target="../media/audio7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audio" Target="../media/audio2.wav"/><Relationship Id="rId11" Type="http://schemas.openxmlformats.org/officeDocument/2006/relationships/image" Target="../media/image6.w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8.bin"/><Relationship Id="rId4" Type="http://schemas.openxmlformats.org/officeDocument/2006/relationships/audio" Target="../media/audio1.wav"/><Relationship Id="rId9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Microsoft_Word_97_-_2003_Document.doc"/><Relationship Id="rId4" Type="http://schemas.openxmlformats.org/officeDocument/2006/relationships/audio" Target="../media/audio7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>
            <a:extLst>
              <a:ext uri="{FF2B5EF4-FFF2-40B4-BE49-F238E27FC236}">
                <a16:creationId xmlns:a16="http://schemas.microsoft.com/office/drawing/2014/main" id="{417CAED3-2315-4756-834D-F7057F48D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3886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u="sng"/>
              <a:t>CHAPTER  </a:t>
            </a:r>
            <a:r>
              <a:rPr lang="en-US" altLang="zh-CN" b="1" u="sng"/>
              <a:t>9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GRAPH ALGORITHMS</a:t>
            </a:r>
            <a:endParaRPr lang="en-US" altLang="zh-CN" b="1"/>
          </a:p>
        </p:txBody>
      </p:sp>
      <p:sp>
        <p:nvSpPr>
          <p:cNvPr id="2130" name="Text Box 82">
            <a:extLst>
              <a:ext uri="{FF2B5EF4-FFF2-40B4-BE49-F238E27FC236}">
                <a16:creationId xmlns:a16="http://schemas.microsoft.com/office/drawing/2014/main" id="{3528CA49-F419-42D4-9170-AE2EB9BCE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34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§1  Definitions</a:t>
            </a:r>
            <a:endParaRPr lang="en-US" altLang="zh-CN" b="1"/>
          </a:p>
        </p:txBody>
      </p:sp>
      <p:sp>
        <p:nvSpPr>
          <p:cNvPr id="2146" name="Text Box 98">
            <a:extLst>
              <a:ext uri="{FF2B5EF4-FFF2-40B4-BE49-F238E27FC236}">
                <a16:creationId xmlns:a16="http://schemas.microsoft.com/office/drawing/2014/main" id="{D7B562D5-7426-44C9-8414-6348B1971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G( V, E )</a:t>
            </a:r>
            <a:r>
              <a:rPr lang="en-US" altLang="zh-CN" sz="2000" b="1">
                <a:sym typeface="Wingdings" panose="05000000000000000000" pitchFamily="2" charset="2"/>
              </a:rPr>
              <a:t>  where  G ::= graph, V = V( G ) ::= finite nonempty set of vertices, and E = E( G ) ::= finite set of edges.</a:t>
            </a:r>
            <a:endParaRPr lang="en-US" altLang="zh-CN" sz="2000"/>
          </a:p>
        </p:txBody>
      </p:sp>
      <p:sp>
        <p:nvSpPr>
          <p:cNvPr id="2147" name="Text Box 99">
            <a:extLst>
              <a:ext uri="{FF2B5EF4-FFF2-40B4-BE49-F238E27FC236}">
                <a16:creationId xmlns:a16="http://schemas.microsoft.com/office/drawing/2014/main" id="{0A56444D-D774-4CD6-AD57-0BCE93984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7400"/>
            <a:ext cx="693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Undirected graph:</a:t>
            </a:r>
            <a:r>
              <a:rPr lang="en-US" altLang="zh-CN" sz="2000" b="1">
                <a:sym typeface="Wingdings" panose="05000000000000000000" pitchFamily="2" charset="2"/>
              </a:rPr>
              <a:t>  (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 ,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>
                <a:sym typeface="Wingdings" panose="05000000000000000000" pitchFamily="2" charset="2"/>
              </a:rPr>
              <a:t> ) = (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>
                <a:sym typeface="Wingdings" panose="05000000000000000000" pitchFamily="2" charset="2"/>
              </a:rPr>
              <a:t> ,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 ) ::= the same edge.</a:t>
            </a:r>
          </a:p>
        </p:txBody>
      </p:sp>
      <p:grpSp>
        <p:nvGrpSpPr>
          <p:cNvPr id="2" name="Group 161">
            <a:extLst>
              <a:ext uri="{FF2B5EF4-FFF2-40B4-BE49-F238E27FC236}">
                <a16:creationId xmlns:a16="http://schemas.microsoft.com/office/drawing/2014/main" id="{36FE86FD-3EAB-47B2-A79C-9D0D9D8F843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590800"/>
            <a:ext cx="7239000" cy="762000"/>
            <a:chOff x="240" y="1632"/>
            <a:chExt cx="4560" cy="480"/>
          </a:xfrm>
        </p:grpSpPr>
        <p:sp>
          <p:nvSpPr>
            <p:cNvPr id="1085" name="Text Box 101">
              <a:extLst>
                <a:ext uri="{FF2B5EF4-FFF2-40B4-BE49-F238E27FC236}">
                  <a16:creationId xmlns:a16="http://schemas.microsoft.com/office/drawing/2014/main" id="{226C218A-3477-42F3-AB9D-865424131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32"/>
              <a:ext cx="4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485775" indent="-48577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  Directed graph (digraph):  </a:t>
              </a:r>
              <a:r>
                <a:rPr lang="en-US" altLang="zh-CN" sz="2000" b="1">
                  <a:sym typeface="Wingdings" panose="05000000000000000000" pitchFamily="2" charset="2"/>
                </a:rPr>
                <a:t>&lt;</a:t>
              </a:r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>
                  <a:sym typeface="Wingdings" panose="05000000000000000000" pitchFamily="2" charset="2"/>
                </a:rPr>
                <a:t> ,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>
                  <a:sym typeface="Wingdings" panose="05000000000000000000" pitchFamily="2" charset="2"/>
                </a:rPr>
                <a:t> &gt; ::=                  </a:t>
              </a:r>
              <a:r>
                <a:rPr lang="en-US" altLang="zh-CN" sz="2000" b="1">
                  <a:sym typeface="Symbol" panose="05050102010706020507" pitchFamily="18" charset="2"/>
                </a:rPr>
                <a:t> </a:t>
              </a:r>
              <a:r>
                <a:rPr lang="en-US" altLang="zh-CN" sz="2000" b="1">
                  <a:sym typeface="Wingdings" panose="05000000000000000000" pitchFamily="2" charset="2"/>
                </a:rPr>
                <a:t>&lt;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>
                  <a:sym typeface="Wingdings" panose="05000000000000000000" pitchFamily="2" charset="2"/>
                </a:rPr>
                <a:t> ,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>
                  <a:sym typeface="Wingdings" panose="05000000000000000000" pitchFamily="2" charset="2"/>
                </a:rPr>
                <a:t> &gt;</a:t>
              </a:r>
            </a:p>
          </p:txBody>
        </p:sp>
        <p:grpSp>
          <p:nvGrpSpPr>
            <p:cNvPr id="1086" name="Group 102">
              <a:extLst>
                <a:ext uri="{FF2B5EF4-FFF2-40B4-BE49-F238E27FC236}">
                  <a16:creationId xmlns:a16="http://schemas.microsoft.com/office/drawing/2014/main" id="{10C48DB5-FE73-47ED-A57D-F5972F324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680"/>
              <a:ext cx="577" cy="193"/>
              <a:chOff x="1584" y="3264"/>
              <a:chExt cx="577" cy="193"/>
            </a:xfrm>
          </p:grpSpPr>
          <p:sp>
            <p:nvSpPr>
              <p:cNvPr id="1089" name="Oval 103">
                <a:extLst>
                  <a:ext uri="{FF2B5EF4-FFF2-40B4-BE49-F238E27FC236}">
                    <a16:creationId xmlns:a16="http://schemas.microsoft.com/office/drawing/2014/main" id="{FA0C78C6-281C-4BAC-8A17-38EE95C91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264"/>
                <a:ext cx="193" cy="19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0" bIns="82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i="1"/>
                  <a:t>v</a:t>
                </a:r>
                <a:r>
                  <a:rPr lang="en-US" altLang="zh-CN" sz="2000" b="1" i="1" baseline="-25000"/>
                  <a:t>i</a:t>
                </a:r>
                <a:endParaRPr lang="en-US" altLang="zh-CN" sz="2000" b="1" i="1"/>
              </a:p>
            </p:txBody>
          </p:sp>
          <p:sp>
            <p:nvSpPr>
              <p:cNvPr id="1090" name="Oval 104">
                <a:extLst>
                  <a:ext uri="{FF2B5EF4-FFF2-40B4-BE49-F238E27FC236}">
                    <a16:creationId xmlns:a16="http://schemas.microsoft.com/office/drawing/2014/main" id="{12B37FBE-666D-43FD-A6DB-A08E7578E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193" cy="19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0" bIns="82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i="1"/>
                  <a:t>v</a:t>
                </a:r>
                <a:r>
                  <a:rPr lang="en-US" altLang="zh-CN" sz="2000" b="1" i="1" baseline="-25000"/>
                  <a:t>j</a:t>
                </a:r>
                <a:endParaRPr lang="en-US" altLang="zh-CN" sz="2000" b="1" i="1"/>
              </a:p>
            </p:txBody>
          </p:sp>
          <p:sp>
            <p:nvSpPr>
              <p:cNvPr id="1091" name="Line 105">
                <a:extLst>
                  <a:ext uri="{FF2B5EF4-FFF2-40B4-BE49-F238E27FC236}">
                    <a16:creationId xmlns:a16="http://schemas.microsoft.com/office/drawing/2014/main" id="{009985BE-E4D7-4B9C-BCF8-12CCBC033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3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87" name="AutoShape 106">
              <a:extLst>
                <a:ext uri="{FF2B5EF4-FFF2-40B4-BE49-F238E27FC236}">
                  <a16:creationId xmlns:a16="http://schemas.microsoft.com/office/drawing/2014/main" id="{CD4A82C0-A8F4-49D9-8380-16414128BF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072" y="1920"/>
              <a:ext cx="384" cy="192"/>
            </a:xfrm>
            <a:prstGeom prst="wedgeRectCallout">
              <a:avLst>
                <a:gd name="adj1" fmla="val 3903"/>
                <a:gd name="adj2" fmla="val 93750"/>
              </a:avLst>
            </a:prstGeom>
            <a:gradFill rotWithShape="0">
              <a:gsLst>
                <a:gs pos="0">
                  <a:srgbClr val="D5D5D5"/>
                </a:gs>
                <a:gs pos="100000">
                  <a:srgbClr val="FFFF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tail</a:t>
              </a:r>
              <a:endParaRPr lang="en-US" altLang="zh-CN" sz="1800"/>
            </a:p>
          </p:txBody>
        </p:sp>
        <p:sp>
          <p:nvSpPr>
            <p:cNvPr id="1088" name="AutoShape 107">
              <a:extLst>
                <a:ext uri="{FF2B5EF4-FFF2-40B4-BE49-F238E27FC236}">
                  <a16:creationId xmlns:a16="http://schemas.microsoft.com/office/drawing/2014/main" id="{875B2A0A-FF80-4EE7-9E3D-6F2D510AAF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52" y="1920"/>
              <a:ext cx="384" cy="192"/>
            </a:xfrm>
            <a:prstGeom prst="wedgeRectCallout">
              <a:avLst>
                <a:gd name="adj1" fmla="val -14588"/>
                <a:gd name="adj2" fmla="val 98958"/>
              </a:avLst>
            </a:prstGeom>
            <a:gradFill rotWithShape="0">
              <a:gsLst>
                <a:gs pos="0">
                  <a:srgbClr val="E2E2E2"/>
                </a:gs>
                <a:gs pos="100000">
                  <a:srgbClr val="FFFFFF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head</a:t>
              </a:r>
              <a:endParaRPr lang="en-US" altLang="zh-CN" sz="1800"/>
            </a:p>
          </p:txBody>
        </p:sp>
      </p:grpSp>
      <p:sp>
        <p:nvSpPr>
          <p:cNvPr id="2156" name="Text Box 108">
            <a:extLst>
              <a:ext uri="{FF2B5EF4-FFF2-40B4-BE49-F238E27FC236}">
                <a16:creationId xmlns:a16="http://schemas.microsoft.com/office/drawing/2014/main" id="{87E12F07-39F4-4AB7-AF8C-3D9AE292C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4953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Restrictions :</a:t>
            </a:r>
            <a:r>
              <a:rPr lang="en-US" altLang="zh-CN" sz="2000" b="1">
                <a:sym typeface="Wingdings" panose="05000000000000000000" pitchFamily="2" charset="2"/>
              </a:rPr>
              <a:t>  </a:t>
            </a:r>
          </a:p>
          <a:p>
            <a:pPr eaLnBrk="1" hangingPunct="1"/>
            <a:r>
              <a:rPr lang="en-US" altLang="zh-CN" sz="2000" b="1">
                <a:sym typeface="Wingdings" panose="05000000000000000000" pitchFamily="2" charset="2"/>
              </a:rPr>
              <a:t>      (1)  </a:t>
            </a:r>
            <a:r>
              <a:rPr lang="en-US" altLang="zh-CN" sz="2000" b="1">
                <a:solidFill>
                  <a:schemeClr val="accent1"/>
                </a:solidFill>
                <a:sym typeface="Wingdings" panose="05000000000000000000" pitchFamily="2" charset="2"/>
              </a:rPr>
              <a:t>Self loop</a:t>
            </a:r>
            <a:r>
              <a:rPr lang="en-US" altLang="zh-CN" sz="2000" b="1">
                <a:sym typeface="Wingdings" panose="05000000000000000000" pitchFamily="2" charset="2"/>
              </a:rPr>
              <a:t> is illegal.</a:t>
            </a:r>
          </a:p>
          <a:p>
            <a:pPr eaLnBrk="1" hangingPunct="1"/>
            <a:r>
              <a:rPr lang="en-US" altLang="zh-CN" sz="2000" b="1">
                <a:sym typeface="Wingdings" panose="05000000000000000000" pitchFamily="2" charset="2"/>
              </a:rPr>
              <a:t>      (2)  </a:t>
            </a:r>
            <a:r>
              <a:rPr lang="en-US" altLang="zh-CN" sz="2000" b="1">
                <a:solidFill>
                  <a:schemeClr val="accent1"/>
                </a:solidFill>
                <a:sym typeface="Wingdings" panose="05000000000000000000" pitchFamily="2" charset="2"/>
              </a:rPr>
              <a:t>Multigraph</a:t>
            </a:r>
            <a:r>
              <a:rPr lang="en-US" altLang="zh-CN" sz="2000" b="1">
                <a:sym typeface="Wingdings" panose="05000000000000000000" pitchFamily="2" charset="2"/>
              </a:rPr>
              <a:t> is not considered</a:t>
            </a:r>
          </a:p>
        </p:txBody>
      </p:sp>
      <p:grpSp>
        <p:nvGrpSpPr>
          <p:cNvPr id="4" name="Group 109">
            <a:extLst>
              <a:ext uri="{FF2B5EF4-FFF2-40B4-BE49-F238E27FC236}">
                <a16:creationId xmlns:a16="http://schemas.microsoft.com/office/drawing/2014/main" id="{DF115D68-8493-46CC-8B4D-C8AB87AB1DD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505200"/>
            <a:ext cx="1411288" cy="381000"/>
            <a:chOff x="2592" y="3408"/>
            <a:chExt cx="889" cy="240"/>
          </a:xfrm>
        </p:grpSpPr>
        <p:sp>
          <p:nvSpPr>
            <p:cNvPr id="1080" name="Oval 110">
              <a:extLst>
                <a:ext uri="{FF2B5EF4-FFF2-40B4-BE49-F238E27FC236}">
                  <a16:creationId xmlns:a16="http://schemas.microsoft.com/office/drawing/2014/main" id="{DFFC0F5D-E072-4F86-A8B2-ADFA221CA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5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1081" name="Oval 111">
              <a:extLst>
                <a:ext uri="{FF2B5EF4-FFF2-40B4-BE49-F238E27FC236}">
                  <a16:creationId xmlns:a16="http://schemas.microsoft.com/office/drawing/2014/main" id="{286CBC7A-F19C-48EF-B047-4715A92F9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45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1082" name="Freeform 112">
              <a:extLst>
                <a:ext uri="{FF2B5EF4-FFF2-40B4-BE49-F238E27FC236}">
                  <a16:creationId xmlns:a16="http://schemas.microsoft.com/office/drawing/2014/main" id="{26DD0570-FD5C-4E8B-9FB5-2349FEAE8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3408"/>
              <a:ext cx="384" cy="96"/>
            </a:xfrm>
            <a:custGeom>
              <a:avLst/>
              <a:gdLst>
                <a:gd name="T0" fmla="*/ 0 w 336"/>
                <a:gd name="T1" fmla="*/ 112 h 112"/>
                <a:gd name="T2" fmla="*/ 144 w 336"/>
                <a:gd name="T3" fmla="*/ 16 h 112"/>
                <a:gd name="T4" fmla="*/ 240 w 336"/>
                <a:gd name="T5" fmla="*/ 16 h 112"/>
                <a:gd name="T6" fmla="*/ 336 w 336"/>
                <a:gd name="T7" fmla="*/ 64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12"/>
                <a:gd name="T14" fmla="*/ 336 w 336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12">
                  <a:moveTo>
                    <a:pt x="0" y="112"/>
                  </a:moveTo>
                  <a:cubicBezTo>
                    <a:pt x="52" y="72"/>
                    <a:pt x="104" y="32"/>
                    <a:pt x="144" y="16"/>
                  </a:cubicBezTo>
                  <a:cubicBezTo>
                    <a:pt x="184" y="0"/>
                    <a:pt x="208" y="8"/>
                    <a:pt x="240" y="16"/>
                  </a:cubicBezTo>
                  <a:cubicBezTo>
                    <a:pt x="272" y="24"/>
                    <a:pt x="304" y="44"/>
                    <a:pt x="336" y="6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3" name="Freeform 113">
              <a:extLst>
                <a:ext uri="{FF2B5EF4-FFF2-40B4-BE49-F238E27FC236}">
                  <a16:creationId xmlns:a16="http://schemas.microsoft.com/office/drawing/2014/main" id="{6EA00C9E-B053-4F7F-9D21-3F7897BC7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552"/>
              <a:ext cx="384" cy="96"/>
            </a:xfrm>
            <a:custGeom>
              <a:avLst/>
              <a:gdLst>
                <a:gd name="T0" fmla="*/ 384 w 384"/>
                <a:gd name="T1" fmla="*/ 0 h 144"/>
                <a:gd name="T2" fmla="*/ 288 w 384"/>
                <a:gd name="T3" fmla="*/ 96 h 144"/>
                <a:gd name="T4" fmla="*/ 192 w 384"/>
                <a:gd name="T5" fmla="*/ 144 h 144"/>
                <a:gd name="T6" fmla="*/ 0 w 384"/>
                <a:gd name="T7" fmla="*/ 96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44"/>
                <a:gd name="T14" fmla="*/ 384 w 384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44">
                  <a:moveTo>
                    <a:pt x="384" y="0"/>
                  </a:moveTo>
                  <a:cubicBezTo>
                    <a:pt x="352" y="36"/>
                    <a:pt x="320" y="72"/>
                    <a:pt x="288" y="96"/>
                  </a:cubicBezTo>
                  <a:cubicBezTo>
                    <a:pt x="256" y="120"/>
                    <a:pt x="240" y="144"/>
                    <a:pt x="192" y="144"/>
                  </a:cubicBezTo>
                  <a:cubicBezTo>
                    <a:pt x="144" y="144"/>
                    <a:pt x="72" y="120"/>
                    <a:pt x="0" y="9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4" name="Arc 114">
              <a:extLst>
                <a:ext uri="{FF2B5EF4-FFF2-40B4-BE49-F238E27FC236}">
                  <a16:creationId xmlns:a16="http://schemas.microsoft.com/office/drawing/2014/main" id="{0052ED65-484B-48CB-957D-4EE00D5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" y="3504"/>
              <a:ext cx="192" cy="144"/>
            </a:xfrm>
            <a:custGeom>
              <a:avLst/>
              <a:gdLst>
                <a:gd name="T0" fmla="*/ 34 w 40631"/>
                <a:gd name="T1" fmla="*/ 12 h 43200"/>
                <a:gd name="T2" fmla="*/ 0 w 40631"/>
                <a:gd name="T3" fmla="*/ 106 h 43200"/>
                <a:gd name="T4" fmla="*/ 90 w 40631"/>
                <a:gd name="T5" fmla="*/ 72 h 43200"/>
                <a:gd name="T6" fmla="*/ 0 60000 65536"/>
                <a:gd name="T7" fmla="*/ 0 60000 65536"/>
                <a:gd name="T8" fmla="*/ 0 60000 65536"/>
                <a:gd name="T9" fmla="*/ 0 w 40631"/>
                <a:gd name="T10" fmla="*/ 0 h 43200"/>
                <a:gd name="T11" fmla="*/ 40631 w 406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631" h="43200" fill="none" extrusionOk="0">
                  <a:moveTo>
                    <a:pt x="7220" y="3515"/>
                  </a:moveTo>
                  <a:cubicBezTo>
                    <a:pt x="10732" y="1221"/>
                    <a:pt x="14836" y="-1"/>
                    <a:pt x="19031" y="0"/>
                  </a:cubicBezTo>
                  <a:cubicBezTo>
                    <a:pt x="30960" y="0"/>
                    <a:pt x="40631" y="9670"/>
                    <a:pt x="40631" y="21600"/>
                  </a:cubicBezTo>
                  <a:cubicBezTo>
                    <a:pt x="40631" y="33529"/>
                    <a:pt x="30960" y="43200"/>
                    <a:pt x="19031" y="43200"/>
                  </a:cubicBezTo>
                  <a:cubicBezTo>
                    <a:pt x="11074" y="43200"/>
                    <a:pt x="3762" y="38826"/>
                    <a:pt x="-1" y="31816"/>
                  </a:cubicBezTo>
                </a:path>
                <a:path w="40631" h="43200" stroke="0" extrusionOk="0">
                  <a:moveTo>
                    <a:pt x="7220" y="3515"/>
                  </a:moveTo>
                  <a:cubicBezTo>
                    <a:pt x="10732" y="1221"/>
                    <a:pt x="14836" y="-1"/>
                    <a:pt x="19031" y="0"/>
                  </a:cubicBezTo>
                  <a:cubicBezTo>
                    <a:pt x="30960" y="0"/>
                    <a:pt x="40631" y="9670"/>
                    <a:pt x="40631" y="21600"/>
                  </a:cubicBezTo>
                  <a:cubicBezTo>
                    <a:pt x="40631" y="33529"/>
                    <a:pt x="30960" y="43200"/>
                    <a:pt x="19031" y="43200"/>
                  </a:cubicBezTo>
                  <a:cubicBezTo>
                    <a:pt x="11074" y="43200"/>
                    <a:pt x="3762" y="38826"/>
                    <a:pt x="-1" y="31816"/>
                  </a:cubicBezTo>
                  <a:lnTo>
                    <a:pt x="19031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115">
            <a:extLst>
              <a:ext uri="{FF2B5EF4-FFF2-40B4-BE49-F238E27FC236}">
                <a16:creationId xmlns:a16="http://schemas.microsoft.com/office/drawing/2014/main" id="{9CC41BEC-4CC9-470F-AEB0-B56226DEB38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657600"/>
            <a:ext cx="228600" cy="228600"/>
            <a:chOff x="4224" y="3744"/>
            <a:chExt cx="144" cy="144"/>
          </a:xfrm>
        </p:grpSpPr>
        <p:sp>
          <p:nvSpPr>
            <p:cNvPr id="1078" name="Line 116">
              <a:extLst>
                <a:ext uri="{FF2B5EF4-FFF2-40B4-BE49-F238E27FC236}">
                  <a16:creationId xmlns:a16="http://schemas.microsoft.com/office/drawing/2014/main" id="{1AA3955B-2563-46E6-B134-008170A85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744"/>
              <a:ext cx="9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9" name="Line 117">
              <a:extLst>
                <a:ext uri="{FF2B5EF4-FFF2-40B4-BE49-F238E27FC236}">
                  <a16:creationId xmlns:a16="http://schemas.microsoft.com/office/drawing/2014/main" id="{CC229F9B-2E53-4725-A45C-689C8E361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744"/>
              <a:ext cx="144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18">
            <a:extLst>
              <a:ext uri="{FF2B5EF4-FFF2-40B4-BE49-F238E27FC236}">
                <a16:creationId xmlns:a16="http://schemas.microsoft.com/office/drawing/2014/main" id="{678BEFA7-7A10-49F6-BE53-6B15B72CE99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05200"/>
            <a:ext cx="1143000" cy="838200"/>
            <a:chOff x="3792" y="3408"/>
            <a:chExt cx="720" cy="528"/>
          </a:xfrm>
        </p:grpSpPr>
        <p:sp>
          <p:nvSpPr>
            <p:cNvPr id="1070" name="Oval 119">
              <a:extLst>
                <a:ext uri="{FF2B5EF4-FFF2-40B4-BE49-F238E27FC236}">
                  <a16:creationId xmlns:a16="http://schemas.microsoft.com/office/drawing/2014/main" id="{C8FE41BC-A3FE-4009-9D25-FE834D2A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0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1071" name="Oval 120">
              <a:extLst>
                <a:ext uri="{FF2B5EF4-FFF2-40B4-BE49-F238E27FC236}">
                  <a16:creationId xmlns:a16="http://schemas.microsoft.com/office/drawing/2014/main" id="{F8506665-0AF7-4DA9-B64D-BB44ABDFE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7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1072" name="Oval 121">
              <a:extLst>
                <a:ext uri="{FF2B5EF4-FFF2-40B4-BE49-F238E27FC236}">
                  <a16:creationId xmlns:a16="http://schemas.microsoft.com/office/drawing/2014/main" id="{F75A433A-3BF0-49B0-AA97-C76148412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7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1073" name="Line 122">
              <a:extLst>
                <a:ext uri="{FF2B5EF4-FFF2-40B4-BE49-F238E27FC236}">
                  <a16:creationId xmlns:a16="http://schemas.microsoft.com/office/drawing/2014/main" id="{CE555417-FE17-45F8-A5B2-333504007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552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4" name="Line 123">
              <a:extLst>
                <a:ext uri="{FF2B5EF4-FFF2-40B4-BE49-F238E27FC236}">
                  <a16:creationId xmlns:a16="http://schemas.microsoft.com/office/drawing/2014/main" id="{E27FE361-1C9D-46DF-B734-1E2733ACB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552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" name="Line 124">
              <a:extLst>
                <a:ext uri="{FF2B5EF4-FFF2-40B4-BE49-F238E27FC236}">
                  <a16:creationId xmlns:a16="http://schemas.microsoft.com/office/drawing/2014/main" id="{DF775ABC-8CD2-4034-9A7C-E4593A78D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84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" name="Line 125">
              <a:extLst>
                <a:ext uri="{FF2B5EF4-FFF2-40B4-BE49-F238E27FC236}">
                  <a16:creationId xmlns:a16="http://schemas.microsoft.com/office/drawing/2014/main" id="{398E0EC8-4CCD-4606-A237-D520544A3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79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7" name="Line 126">
              <a:extLst>
                <a:ext uri="{FF2B5EF4-FFF2-40B4-BE49-F238E27FC236}">
                  <a16:creationId xmlns:a16="http://schemas.microsoft.com/office/drawing/2014/main" id="{3299A1C0-1AFF-49B7-A0B6-8DEA09845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3888"/>
              <a:ext cx="3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27">
            <a:extLst>
              <a:ext uri="{FF2B5EF4-FFF2-40B4-BE49-F238E27FC236}">
                <a16:creationId xmlns:a16="http://schemas.microsoft.com/office/drawing/2014/main" id="{E4BC74B8-9542-49FE-8E0C-14AE141DC4B1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228600" cy="228600"/>
            <a:chOff x="4224" y="3744"/>
            <a:chExt cx="144" cy="144"/>
          </a:xfrm>
        </p:grpSpPr>
        <p:sp>
          <p:nvSpPr>
            <p:cNvPr id="1068" name="Line 128">
              <a:extLst>
                <a:ext uri="{FF2B5EF4-FFF2-40B4-BE49-F238E27FC236}">
                  <a16:creationId xmlns:a16="http://schemas.microsoft.com/office/drawing/2014/main" id="{29215C19-B4D9-4B95-ADEF-C86669DAC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744"/>
              <a:ext cx="9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9" name="Line 129">
              <a:extLst>
                <a:ext uri="{FF2B5EF4-FFF2-40B4-BE49-F238E27FC236}">
                  <a16:creationId xmlns:a16="http://schemas.microsoft.com/office/drawing/2014/main" id="{EBF42A6F-6719-4D66-A154-C1C85D6AB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744"/>
              <a:ext cx="144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78" name="Text Box 130">
            <a:extLst>
              <a:ext uri="{FF2B5EF4-FFF2-40B4-BE49-F238E27FC236}">
                <a16:creationId xmlns:a16="http://schemas.microsoft.com/office/drawing/2014/main" id="{673534EF-A673-4C07-BDBE-5FCBEFC9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958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2857500" indent="-2857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Complete graph:</a:t>
            </a:r>
            <a:r>
              <a:rPr lang="en-US" altLang="zh-CN" sz="2000" b="1">
                <a:sym typeface="Wingdings" panose="05000000000000000000" pitchFamily="2" charset="2"/>
              </a:rPr>
              <a:t>  a graph that has the maximum number of edges</a:t>
            </a:r>
          </a:p>
        </p:txBody>
      </p:sp>
      <p:grpSp>
        <p:nvGrpSpPr>
          <p:cNvPr id="8" name="Group 131">
            <a:extLst>
              <a:ext uri="{FF2B5EF4-FFF2-40B4-BE49-F238E27FC236}">
                <a16:creationId xmlns:a16="http://schemas.microsoft.com/office/drawing/2014/main" id="{1D027CC1-05CC-46A8-9782-F8A4B3AAD7C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953000"/>
            <a:ext cx="1219200" cy="1143000"/>
            <a:chOff x="576" y="912"/>
            <a:chExt cx="768" cy="720"/>
          </a:xfrm>
        </p:grpSpPr>
        <p:sp>
          <p:nvSpPr>
            <p:cNvPr id="1058" name="Oval 132">
              <a:extLst>
                <a:ext uri="{FF2B5EF4-FFF2-40B4-BE49-F238E27FC236}">
                  <a16:creationId xmlns:a16="http://schemas.microsoft.com/office/drawing/2014/main" id="{CB4D6E61-6368-48BE-8001-B12AD5F2D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91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1059" name="Oval 133">
              <a:extLst>
                <a:ext uri="{FF2B5EF4-FFF2-40B4-BE49-F238E27FC236}">
                  <a16:creationId xmlns:a16="http://schemas.microsoft.com/office/drawing/2014/main" id="{4D06BFCF-9ED1-47CF-8F03-9F5312723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44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1060" name="Oval 134">
              <a:extLst>
                <a:ext uri="{FF2B5EF4-FFF2-40B4-BE49-F238E27FC236}">
                  <a16:creationId xmlns:a16="http://schemas.microsoft.com/office/drawing/2014/main" id="{BFDAF44D-52B4-4C61-A98C-2EB61736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0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1061" name="Oval 135">
              <a:extLst>
                <a:ext uri="{FF2B5EF4-FFF2-40B4-BE49-F238E27FC236}">
                  <a16:creationId xmlns:a16="http://schemas.microsoft.com/office/drawing/2014/main" id="{9FCC07E9-23CE-4285-BC20-EF37055EF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0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1062" name="Line 136">
              <a:extLst>
                <a:ext uri="{FF2B5EF4-FFF2-40B4-BE49-F238E27FC236}">
                  <a16:creationId xmlns:a16="http://schemas.microsoft.com/office/drawing/2014/main" id="{A55AAD16-09F1-4F34-A12A-14A3E9797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04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Line 137">
              <a:extLst>
                <a:ext uri="{FF2B5EF4-FFF2-40B4-BE49-F238E27FC236}">
                  <a16:creationId xmlns:a16="http://schemas.microsoft.com/office/drawing/2014/main" id="{0F89EDF1-6711-46C0-9D60-C046A4C9A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296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4" name="Line 138">
              <a:extLst>
                <a:ext uri="{FF2B5EF4-FFF2-40B4-BE49-F238E27FC236}">
                  <a16:creationId xmlns:a16="http://schemas.microsoft.com/office/drawing/2014/main" id="{70990D9F-6F61-4D57-8A89-1A932DF8F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05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Line 139">
              <a:extLst>
                <a:ext uri="{FF2B5EF4-FFF2-40B4-BE49-F238E27FC236}">
                  <a16:creationId xmlns:a16="http://schemas.microsoft.com/office/drawing/2014/main" id="{B09E048C-7F5D-495A-8E65-2989FB356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05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Line 140">
              <a:extLst>
                <a:ext uri="{FF2B5EF4-FFF2-40B4-BE49-F238E27FC236}">
                  <a16:creationId xmlns:a16="http://schemas.microsoft.com/office/drawing/2014/main" id="{AA763511-EDA9-401A-AF66-289BE3B50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39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7" name="Line 141">
              <a:extLst>
                <a:ext uri="{FF2B5EF4-FFF2-40B4-BE49-F238E27FC236}">
                  <a16:creationId xmlns:a16="http://schemas.microsoft.com/office/drawing/2014/main" id="{61FA89ED-D600-4CD3-849E-AFC33E479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392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90" name="Object 142">
            <a:extLst>
              <a:ext uri="{FF2B5EF4-FFF2-40B4-BE49-F238E27FC236}">
                <a16:creationId xmlns:a16="http://schemas.microsoft.com/office/drawing/2014/main" id="{C69B2F3C-E8B1-468B-A8C9-A6AD0FED8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257800"/>
          <a:ext cx="25050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公式" r:id="rId7" imgW="1218960" imgH="457200" progId="Equation.3">
                  <p:embed/>
                </p:oleObj>
              </mc:Choice>
              <mc:Fallback>
                <p:oleObj name="公式" r:id="rId7" imgW="1218960" imgH="457200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57800"/>
                        <a:ext cx="25050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43">
            <a:extLst>
              <a:ext uri="{FF2B5EF4-FFF2-40B4-BE49-F238E27FC236}">
                <a16:creationId xmlns:a16="http://schemas.microsoft.com/office/drawing/2014/main" id="{F3B356A2-DACB-4461-9F72-E9C54279948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1219200" cy="1143000"/>
            <a:chOff x="3216" y="816"/>
            <a:chExt cx="768" cy="720"/>
          </a:xfrm>
        </p:grpSpPr>
        <p:sp>
          <p:nvSpPr>
            <p:cNvPr id="1042" name="Oval 144">
              <a:extLst>
                <a:ext uri="{FF2B5EF4-FFF2-40B4-BE49-F238E27FC236}">
                  <a16:creationId xmlns:a16="http://schemas.microsoft.com/office/drawing/2014/main" id="{D91A808D-76FD-478D-8304-A146619E9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81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1043" name="Oval 145">
              <a:extLst>
                <a:ext uri="{FF2B5EF4-FFF2-40B4-BE49-F238E27FC236}">
                  <a16:creationId xmlns:a16="http://schemas.microsoft.com/office/drawing/2014/main" id="{C837DA77-439F-4565-A87E-8118E5BE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3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1044" name="Oval 146">
              <a:extLst>
                <a:ext uri="{FF2B5EF4-FFF2-40B4-BE49-F238E27FC236}">
                  <a16:creationId xmlns:a16="http://schemas.microsoft.com/office/drawing/2014/main" id="{F1B07290-2765-4052-84EC-F2FDB82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1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1045" name="Oval 147">
              <a:extLst>
                <a:ext uri="{FF2B5EF4-FFF2-40B4-BE49-F238E27FC236}">
                  <a16:creationId xmlns:a16="http://schemas.microsoft.com/office/drawing/2014/main" id="{D87BA72D-288E-4CD4-8C71-71A206F14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1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1046" name="Line 148">
              <a:extLst>
                <a:ext uri="{FF2B5EF4-FFF2-40B4-BE49-F238E27FC236}">
                  <a16:creationId xmlns:a16="http://schemas.microsoft.com/office/drawing/2014/main" id="{A45272A7-ECA7-416A-AD3B-9D79B4575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7" y="100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Line 149">
              <a:extLst>
                <a:ext uri="{FF2B5EF4-FFF2-40B4-BE49-F238E27FC236}">
                  <a16:creationId xmlns:a16="http://schemas.microsoft.com/office/drawing/2014/main" id="{F81C48B0-26B1-47EC-A37B-D688CF63F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200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Line 150">
              <a:extLst>
                <a:ext uri="{FF2B5EF4-FFF2-40B4-BE49-F238E27FC236}">
                  <a16:creationId xmlns:a16="http://schemas.microsoft.com/office/drawing/2014/main" id="{3B48087C-7C9F-474D-B4E1-E3443F8CD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Line 151">
              <a:extLst>
                <a:ext uri="{FF2B5EF4-FFF2-40B4-BE49-F238E27FC236}">
                  <a16:creationId xmlns:a16="http://schemas.microsoft.com/office/drawing/2014/main" id="{0E9B05A4-A0B6-4017-B29F-797511183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9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Line 152">
              <a:extLst>
                <a:ext uri="{FF2B5EF4-FFF2-40B4-BE49-F238E27FC236}">
                  <a16:creationId xmlns:a16="http://schemas.microsoft.com/office/drawing/2014/main" id="{662E190D-EA77-47DF-BB50-9BE46BF17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29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Line 153">
              <a:extLst>
                <a:ext uri="{FF2B5EF4-FFF2-40B4-BE49-F238E27FC236}">
                  <a16:creationId xmlns:a16="http://schemas.microsoft.com/office/drawing/2014/main" id="{66F3000B-9BCB-4F4F-88FA-FFD9B80F3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29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Line 154">
              <a:extLst>
                <a:ext uri="{FF2B5EF4-FFF2-40B4-BE49-F238E27FC236}">
                  <a16:creationId xmlns:a16="http://schemas.microsoft.com/office/drawing/2014/main" id="{A69917EE-22A5-40DA-8EC9-9B6124CBA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4" y="98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Line 155">
              <a:extLst>
                <a:ext uri="{FF2B5EF4-FFF2-40B4-BE49-F238E27FC236}">
                  <a16:creationId xmlns:a16="http://schemas.microsoft.com/office/drawing/2014/main" id="{D70CBBFF-DB34-47A5-B8AE-98F5C4B1B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9" y="98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Line 156">
              <a:extLst>
                <a:ext uri="{FF2B5EF4-FFF2-40B4-BE49-F238E27FC236}">
                  <a16:creationId xmlns:a16="http://schemas.microsoft.com/office/drawing/2014/main" id="{5F7C8D8B-F00F-4515-8B33-71EE58A56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98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Line 157">
              <a:extLst>
                <a:ext uri="{FF2B5EF4-FFF2-40B4-BE49-F238E27FC236}">
                  <a16:creationId xmlns:a16="http://schemas.microsoft.com/office/drawing/2014/main" id="{18BF38A4-77E5-4039-86C6-AD38B31D2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24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Line 158">
              <a:extLst>
                <a:ext uri="{FF2B5EF4-FFF2-40B4-BE49-F238E27FC236}">
                  <a16:creationId xmlns:a16="http://schemas.microsoft.com/office/drawing/2014/main" id="{EBE0F32A-47AB-42D4-8E13-FC4D7FE79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" y="1248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Line 159">
              <a:extLst>
                <a:ext uri="{FF2B5EF4-FFF2-40B4-BE49-F238E27FC236}">
                  <a16:creationId xmlns:a16="http://schemas.microsoft.com/office/drawing/2014/main" id="{DD047E03-13D2-43EA-84C4-77B3CBE08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0" y="1251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208" name="Object 160">
            <a:extLst>
              <a:ext uri="{FF2B5EF4-FFF2-40B4-BE49-F238E27FC236}">
                <a16:creationId xmlns:a16="http://schemas.microsoft.com/office/drawing/2014/main" id="{5FA9A40C-2DF4-4FBC-B4DF-9DA68C2F2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5257800"/>
          <a:ext cx="28686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公式" r:id="rId9" imgW="1396800" imgH="457200" progId="Equation.3">
                  <p:embed/>
                </p:oleObj>
              </mc:Choice>
              <mc:Fallback>
                <p:oleObj name="公式" r:id="rId9" imgW="1396800" imgH="457200" progId="Equation.3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257800"/>
                        <a:ext cx="286861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Text Box 162">
            <a:extLst>
              <a:ext uri="{FF2B5EF4-FFF2-40B4-BE49-F238E27FC236}">
                <a16:creationId xmlns:a16="http://schemas.microsoft.com/office/drawing/2014/main" id="{B755360A-B2C5-481A-AEA7-8E6FB4E31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2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" grpId="0" autoUpdateAnimBg="0"/>
      <p:bldP spid="2146" grpId="0" autoUpdateAnimBg="0"/>
      <p:bldP spid="2147" grpId="0" autoUpdateAnimBg="0"/>
      <p:bldP spid="2156" grpId="0" autoUpdateAnimBg="0"/>
      <p:bldP spid="217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DA67E808-8B10-4108-BDA0-EE90572E6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Topological Sort</a:t>
            </a:r>
            <a:endParaRPr lang="en-US" altLang="zh-CN" sz="1800" b="1"/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129E2A4C-EE14-4F16-BF7D-23E88AA1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【Definition】</a:t>
            </a:r>
            <a:r>
              <a:rPr lang="en-US" altLang="zh-CN" sz="2000" b="1"/>
              <a:t>A </a:t>
            </a:r>
            <a:r>
              <a:rPr lang="en-US" altLang="zh-CN" sz="2000" b="1">
                <a:solidFill>
                  <a:schemeClr val="hlink"/>
                </a:solidFill>
              </a:rPr>
              <a:t>topological order</a:t>
            </a:r>
            <a:r>
              <a:rPr lang="en-US" altLang="zh-CN" sz="2000" b="1"/>
              <a:t> is a linear ordering of the vertices of a graph such that, for any two vertices, </a:t>
            </a:r>
            <a:r>
              <a:rPr lang="en-US" altLang="zh-CN" sz="2000" b="1" i="1"/>
              <a:t>i</a:t>
            </a:r>
            <a:r>
              <a:rPr lang="en-US" altLang="zh-CN" sz="2000" b="1"/>
              <a:t>, </a:t>
            </a:r>
            <a:r>
              <a:rPr lang="en-US" altLang="zh-CN" sz="2000" b="1" i="1"/>
              <a:t>j</a:t>
            </a:r>
            <a:r>
              <a:rPr lang="en-US" altLang="zh-CN" sz="2000" b="1"/>
              <a:t>, if </a:t>
            </a:r>
            <a:r>
              <a:rPr lang="en-US" altLang="zh-CN" sz="2000" b="1" i="1"/>
              <a:t>i</a:t>
            </a:r>
            <a:r>
              <a:rPr lang="en-US" altLang="zh-CN" sz="2000" b="1"/>
              <a:t> is a predecessor of </a:t>
            </a:r>
            <a:r>
              <a:rPr lang="en-US" altLang="zh-CN" sz="2000" b="1" i="1"/>
              <a:t>j</a:t>
            </a:r>
            <a:r>
              <a:rPr lang="en-US" altLang="zh-CN" sz="2000" b="1"/>
              <a:t> in the network then </a:t>
            </a:r>
            <a:r>
              <a:rPr lang="en-US" altLang="zh-CN" sz="2000" b="1" i="1"/>
              <a:t>i</a:t>
            </a:r>
            <a:r>
              <a:rPr lang="en-US" altLang="zh-CN" sz="2000" b="1"/>
              <a:t> precedes </a:t>
            </a:r>
            <a:r>
              <a:rPr lang="en-US" altLang="zh-CN" sz="2000" b="1" i="1"/>
              <a:t>j</a:t>
            </a:r>
            <a:r>
              <a:rPr lang="en-US" altLang="zh-CN" sz="2000" b="1"/>
              <a:t> in the linear ordering.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21B18174-A9B4-41E9-B72A-EEB40860D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</a:t>
            </a:r>
            <a:r>
              <a:rPr lang="en-US" altLang="zh-CN" b="1"/>
              <a:t>  </a:t>
            </a:r>
            <a:r>
              <a:rPr lang="en-US" altLang="zh-CN" sz="2000" b="1"/>
              <a:t>One possible suggestion on course schedule for a computer science degree could be:</a:t>
            </a:r>
          </a:p>
        </p:txBody>
      </p:sp>
      <p:graphicFrame>
        <p:nvGraphicFramePr>
          <p:cNvPr id="73733" name="Object 5">
            <a:extLst>
              <a:ext uri="{FF2B5EF4-FFF2-40B4-BE49-F238E27FC236}">
                <a16:creationId xmlns:a16="http://schemas.microsoft.com/office/drawing/2014/main" id="{8FD6ED8A-2B47-463D-A87A-35F4D2CD7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424113"/>
          <a:ext cx="6905625" cy="382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5" imgW="6926040" imgH="4201920" progId="Word.Document.8">
                  <p:embed/>
                </p:oleObj>
              </mc:Choice>
              <mc:Fallback>
                <p:oleObj name="Document" r:id="rId5" imgW="6926040" imgH="420192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24113"/>
                        <a:ext cx="6905625" cy="382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>
            <a:extLst>
              <a:ext uri="{FF2B5EF4-FFF2-40B4-BE49-F238E27FC236}">
                <a16:creationId xmlns:a16="http://schemas.microsoft.com/office/drawing/2014/main" id="{43F8BDBD-F37E-453B-B2C5-5CB19DE6E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10/12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934B2376-089A-4C08-9A6A-44DE0B9BB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Topological Sort</a:t>
            </a:r>
            <a:endParaRPr lang="en-US" altLang="zh-CN" sz="1800" b="1"/>
          </a:p>
        </p:txBody>
      </p:sp>
      <p:sp>
        <p:nvSpPr>
          <p:cNvPr id="74755" name="AutoShape 3" descr="再生纸">
            <a:extLst>
              <a:ext uri="{FF2B5EF4-FFF2-40B4-BE49-F238E27FC236}">
                <a16:creationId xmlns:a16="http://schemas.microsoft.com/office/drawing/2014/main" id="{AFC584C5-E6C7-493F-B963-D7BBC0812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81000"/>
            <a:ext cx="7543800" cy="129540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661988" indent="-661988"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</a:t>
            </a:r>
            <a:r>
              <a:rPr lang="en-US" altLang="zh-CN" sz="2000" b="1"/>
              <a:t>:  The topological orders may </a:t>
            </a:r>
            <a:r>
              <a:rPr lang="en-US" altLang="zh-CN" sz="2000" b="1">
                <a:solidFill>
                  <a:schemeClr val="hlink"/>
                </a:solidFill>
              </a:rPr>
              <a:t>not be unique</a:t>
            </a:r>
            <a:r>
              <a:rPr lang="en-US" altLang="zh-CN" sz="2000" b="1"/>
              <a:t> for a  network.  For example, there are several ways (topological orders) to meet the degree requirements in computer science.</a:t>
            </a:r>
          </a:p>
        </p:txBody>
      </p:sp>
      <p:sp>
        <p:nvSpPr>
          <p:cNvPr id="74756" name="AutoShape 4" descr="白色大理石">
            <a:extLst>
              <a:ext uri="{FF2B5EF4-FFF2-40B4-BE49-F238E27FC236}">
                <a16:creationId xmlns:a16="http://schemas.microsoft.com/office/drawing/2014/main" id="{8D54FF19-3DFE-4A3B-A743-C484420A6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81200"/>
            <a:ext cx="990600" cy="533400"/>
          </a:xfrm>
          <a:prstGeom prst="bevel">
            <a:avLst>
              <a:gd name="adj" fmla="val 125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Goal</a:t>
            </a:r>
            <a:endParaRPr lang="en-US" altLang="zh-CN" b="1"/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453EDFDF-543D-4366-A797-51031A10B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905000"/>
            <a:ext cx="7086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Test an AOV for feasibility, and generate a topological order if possible.</a:t>
            </a:r>
          </a:p>
        </p:txBody>
      </p:sp>
      <p:sp>
        <p:nvSpPr>
          <p:cNvPr id="74758" name="AutoShape 6">
            <a:extLst>
              <a:ext uri="{FF2B5EF4-FFF2-40B4-BE49-F238E27FC236}">
                <a16:creationId xmlns:a16="http://schemas.microsoft.com/office/drawing/2014/main" id="{EF22E5A3-A609-425D-8FC8-6209CC11C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43200"/>
            <a:ext cx="7620000" cy="35814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Topsort( Graph G )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Counter;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Vertex  V, W;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Counter = 0; Counter &lt; NumVertex; Counter ++ ) {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V = FindNewVertexOfDegreeZero( );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V == NotAVertex ) {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Error ( “Graph has a cycle” );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break</a:t>
            </a:r>
            <a:r>
              <a:rPr lang="en-US" altLang="zh-CN" sz="1800" b="1">
                <a:latin typeface="Arial" panose="020B0604020202020204" pitchFamily="34" charset="0"/>
              </a:rPr>
              <a:t>;  }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TopNum[ V ] = Counter;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or output V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W adjacent to V )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Indegree[ W ] – – 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24CE44A2-8B85-4A01-8031-AB3E08064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8862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O( |V| ) */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5927C8DD-8EB6-4E2A-B6CF-896DC8974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626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9933"/>
                </a:solidFill>
                <a:sym typeface="Wingdings" panose="05000000000000000000" pitchFamily="2" charset="2"/>
              </a:rPr>
              <a:t>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 i="1"/>
              <a:t> T</a:t>
            </a:r>
            <a:r>
              <a:rPr lang="en-US" altLang="zh-CN" sz="2000" b="1"/>
              <a:t> = O( |V|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)</a:t>
            </a:r>
            <a:endParaRPr lang="en-US" altLang="zh-CN" sz="2000" b="1" i="1"/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AD4C5567-D8C8-4ED1-8730-AEC573954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11/12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 autoUpdateAnimBg="0"/>
      <p:bldP spid="74756" grpId="0" animBg="1" autoUpdateAnimBg="0"/>
      <p:bldP spid="74757" grpId="0" autoUpdateAnimBg="0"/>
      <p:bldP spid="74758" grpId="0" animBg="1" autoUpdateAnimBg="0"/>
      <p:bldP spid="74759" grpId="0" autoUpdateAnimBg="0"/>
      <p:bldP spid="7476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BBA41C2E-4667-437C-9524-F5559ED1C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Topological Sort</a:t>
            </a:r>
            <a:endParaRPr lang="en-US" altLang="zh-CN" sz="1800" b="1"/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FA2B6807-4E64-44DB-A8FA-B57FC5885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38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chemeClr val="hlink"/>
                </a:solidFill>
              </a:rPr>
              <a:t>Improvement:</a:t>
            </a:r>
            <a:r>
              <a:rPr lang="en-US" altLang="zh-CN" sz="2000" b="1"/>
              <a:t> Keep all the unassigned vertices of degree 0 in a special box (queue or stack).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0873BCB-22AE-4803-81BC-90732E5961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58000" y="990600"/>
            <a:ext cx="1922463" cy="1387475"/>
            <a:chOff x="672" y="1104"/>
            <a:chExt cx="1728" cy="1248"/>
          </a:xfrm>
        </p:grpSpPr>
        <p:sp>
          <p:nvSpPr>
            <p:cNvPr id="13373" name="Oval 5">
              <a:extLst>
                <a:ext uri="{FF2B5EF4-FFF2-40B4-BE49-F238E27FC236}">
                  <a16:creationId xmlns:a16="http://schemas.microsoft.com/office/drawing/2014/main" id="{3BA267E4-28CE-448B-8826-8BA55EC66C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110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/>
                <a:t>v</a:t>
              </a:r>
              <a:r>
                <a:rPr lang="en-US" altLang="zh-CN" sz="1600" b="1" baseline="-25000"/>
                <a:t>1</a:t>
              </a:r>
              <a:endParaRPr lang="en-US" altLang="zh-CN" sz="1600" b="1"/>
            </a:p>
          </p:txBody>
        </p:sp>
        <p:sp>
          <p:nvSpPr>
            <p:cNvPr id="13374" name="Oval 6">
              <a:extLst>
                <a:ext uri="{FF2B5EF4-FFF2-40B4-BE49-F238E27FC236}">
                  <a16:creationId xmlns:a16="http://schemas.microsoft.com/office/drawing/2014/main" id="{351A8E2E-D2C0-4E7C-B170-C2EA60A4F0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10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/>
                <a:t>v</a:t>
              </a:r>
              <a:r>
                <a:rPr lang="en-US" altLang="zh-CN" sz="1600" b="1" baseline="-25000"/>
                <a:t>2</a:t>
              </a:r>
              <a:endParaRPr lang="en-US" altLang="zh-CN" sz="1600" b="1"/>
            </a:p>
          </p:txBody>
        </p:sp>
        <p:sp>
          <p:nvSpPr>
            <p:cNvPr id="13375" name="Line 7">
              <a:extLst>
                <a:ext uri="{FF2B5EF4-FFF2-40B4-BE49-F238E27FC236}">
                  <a16:creationId xmlns:a16="http://schemas.microsoft.com/office/drawing/2014/main" id="{1944A2FC-98D3-4E53-9608-5A421DD3CE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96" y="1248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6" name="Oval 8">
              <a:extLst>
                <a:ext uri="{FF2B5EF4-FFF2-40B4-BE49-F238E27FC236}">
                  <a16:creationId xmlns:a16="http://schemas.microsoft.com/office/drawing/2014/main" id="{07359BBB-EFA1-4C0C-9EE7-A2500237DF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6" y="20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/>
                <a:t>v</a:t>
              </a:r>
              <a:r>
                <a:rPr lang="en-US" altLang="zh-CN" sz="1600" b="1" baseline="-25000"/>
                <a:t>6</a:t>
              </a:r>
              <a:endParaRPr lang="en-US" altLang="zh-CN" sz="1600" b="1"/>
            </a:p>
          </p:txBody>
        </p:sp>
        <p:sp>
          <p:nvSpPr>
            <p:cNvPr id="13377" name="Oval 9">
              <a:extLst>
                <a:ext uri="{FF2B5EF4-FFF2-40B4-BE49-F238E27FC236}">
                  <a16:creationId xmlns:a16="http://schemas.microsoft.com/office/drawing/2014/main" id="{9E28ED09-E69E-4F06-9473-0F76E04CD2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06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/>
                <a:t>v</a:t>
              </a:r>
              <a:r>
                <a:rPr lang="en-US" altLang="zh-CN" sz="1600" b="1" baseline="-25000"/>
                <a:t>7</a:t>
              </a:r>
              <a:endParaRPr lang="en-US" altLang="zh-CN" sz="1600" b="1"/>
            </a:p>
          </p:txBody>
        </p:sp>
        <p:sp>
          <p:nvSpPr>
            <p:cNvPr id="13378" name="Line 10">
              <a:extLst>
                <a:ext uri="{FF2B5EF4-FFF2-40B4-BE49-F238E27FC236}">
                  <a16:creationId xmlns:a16="http://schemas.microsoft.com/office/drawing/2014/main" id="{04E5EF43-BFF0-4A92-AA9B-45259DF0C9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44" y="2208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Oval 11">
              <a:extLst>
                <a:ext uri="{FF2B5EF4-FFF2-40B4-BE49-F238E27FC236}">
                  <a16:creationId xmlns:a16="http://schemas.microsoft.com/office/drawing/2014/main" id="{55EE1202-44A0-42D8-B098-DC78E795C5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" y="158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/>
                <a:t>v</a:t>
              </a:r>
              <a:r>
                <a:rPr lang="en-US" altLang="zh-CN" sz="1600" b="1" baseline="-25000"/>
                <a:t>3</a:t>
              </a:r>
              <a:endParaRPr lang="en-US" altLang="zh-CN" sz="1600" b="1"/>
            </a:p>
          </p:txBody>
        </p:sp>
        <p:sp>
          <p:nvSpPr>
            <p:cNvPr id="13380" name="Oval 12">
              <a:extLst>
                <a:ext uri="{FF2B5EF4-FFF2-40B4-BE49-F238E27FC236}">
                  <a16:creationId xmlns:a16="http://schemas.microsoft.com/office/drawing/2014/main" id="{6268208E-D14E-4DE9-BF1A-BCCFCB58FC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58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/>
                <a:t>v</a:t>
              </a:r>
              <a:r>
                <a:rPr lang="en-US" altLang="zh-CN" sz="1600" b="1" baseline="-25000"/>
                <a:t>4</a:t>
              </a:r>
              <a:endParaRPr lang="en-US" altLang="zh-CN" sz="1600" b="1"/>
            </a:p>
          </p:txBody>
        </p:sp>
        <p:sp>
          <p:nvSpPr>
            <p:cNvPr id="13381" name="Line 13">
              <a:extLst>
                <a:ext uri="{FF2B5EF4-FFF2-40B4-BE49-F238E27FC236}">
                  <a16:creationId xmlns:a16="http://schemas.microsoft.com/office/drawing/2014/main" id="{D43038AB-F7A1-44F2-99E6-0F85E51817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60" y="1728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Oval 14">
              <a:extLst>
                <a:ext uri="{FF2B5EF4-FFF2-40B4-BE49-F238E27FC236}">
                  <a16:creationId xmlns:a16="http://schemas.microsoft.com/office/drawing/2014/main" id="{F1056199-E502-40E2-9508-477BA4EFFF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158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i="1"/>
                <a:t>v</a:t>
              </a:r>
              <a:r>
                <a:rPr lang="en-US" altLang="zh-CN" sz="1600" b="1" baseline="-25000"/>
                <a:t>5</a:t>
              </a:r>
              <a:endParaRPr lang="en-US" altLang="zh-CN" sz="1600" b="1"/>
            </a:p>
          </p:txBody>
        </p:sp>
        <p:sp>
          <p:nvSpPr>
            <p:cNvPr id="13383" name="Line 15">
              <a:extLst>
                <a:ext uri="{FF2B5EF4-FFF2-40B4-BE49-F238E27FC236}">
                  <a16:creationId xmlns:a16="http://schemas.microsoft.com/office/drawing/2014/main" id="{39A851F5-17F2-4AAB-A9A8-FDFFAA2372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80" y="1728"/>
              <a:ext cx="43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4" name="Line 16">
              <a:extLst>
                <a:ext uri="{FF2B5EF4-FFF2-40B4-BE49-F238E27FC236}">
                  <a16:creationId xmlns:a16="http://schemas.microsoft.com/office/drawing/2014/main" id="{185C4B11-70A5-4F9E-9B7A-EDDDF00126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816" y="1344"/>
              <a:ext cx="24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Line 17">
              <a:extLst>
                <a:ext uri="{FF2B5EF4-FFF2-40B4-BE49-F238E27FC236}">
                  <a16:creationId xmlns:a16="http://schemas.microsoft.com/office/drawing/2014/main" id="{C9FF37F2-8A7B-417F-B664-B55357FE24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920" y="182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Line 18">
              <a:extLst>
                <a:ext uri="{FF2B5EF4-FFF2-40B4-BE49-F238E27FC236}">
                  <a16:creationId xmlns:a16="http://schemas.microsoft.com/office/drawing/2014/main" id="{B60745FF-838B-4EEC-976D-35728CC5B2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48" y="134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7" name="Line 19">
              <a:extLst>
                <a:ext uri="{FF2B5EF4-FFF2-40B4-BE49-F238E27FC236}">
                  <a16:creationId xmlns:a16="http://schemas.microsoft.com/office/drawing/2014/main" id="{1C17F041-3617-4175-BC9A-183795235A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16" y="134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8" name="Line 20">
              <a:extLst>
                <a:ext uri="{FF2B5EF4-FFF2-40B4-BE49-F238E27FC236}">
                  <a16:creationId xmlns:a16="http://schemas.microsoft.com/office/drawing/2014/main" id="{EA06C5C8-7E95-4835-8A65-5F18CF2D90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12" y="182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Line 21">
              <a:extLst>
                <a:ext uri="{FF2B5EF4-FFF2-40B4-BE49-F238E27FC236}">
                  <a16:creationId xmlns:a16="http://schemas.microsoft.com/office/drawing/2014/main" id="{3715AF08-56BB-4E13-9BFB-9E46021895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32" y="182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0" name="Line 22">
              <a:extLst>
                <a:ext uri="{FF2B5EF4-FFF2-40B4-BE49-F238E27FC236}">
                  <a16:creationId xmlns:a16="http://schemas.microsoft.com/office/drawing/2014/main" id="{C24ECA36-4FFC-406F-9D67-2E44DEEE5F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36" y="134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1" name="Line 23">
              <a:extLst>
                <a:ext uri="{FF2B5EF4-FFF2-40B4-BE49-F238E27FC236}">
                  <a16:creationId xmlns:a16="http://schemas.microsoft.com/office/drawing/2014/main" id="{D530480E-5D39-436D-962F-955545F8FC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200" y="1824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800" name="AutoShape 24">
            <a:extLst>
              <a:ext uri="{FF2B5EF4-FFF2-40B4-BE49-F238E27FC236}">
                <a16:creationId xmlns:a16="http://schemas.microsoft.com/office/drawing/2014/main" id="{87389B69-9834-480E-A928-3260B7473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6324600" cy="50292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Topsort( Graph G )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 Queue  Q;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Counter = 0;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Vertex  V, W;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Q = CreateQueue( NumVertex );  MakeEmpty( Q );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vertex V )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Indegree[ V ] == 0 )   Enqueue( V, Q );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 ( !IsEmpty( Q ) ) {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V = Dequeue( Q );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TopNum[ V ] = ++ Counter;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assign next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W adjacent to V )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– – Indegree[ W ] == 0 )  Enqueue( W, Q );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end-while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Counter != NumVertex )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Error( “Graph has a cycle” );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DisposeQueue( Q );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free memory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id="{C8F3D15C-0A88-4F77-9E53-4A2C0487D928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635250"/>
            <a:ext cx="1030288" cy="2546350"/>
            <a:chOff x="4416" y="1584"/>
            <a:chExt cx="649" cy="1604"/>
          </a:xfrm>
        </p:grpSpPr>
        <p:sp>
          <p:nvSpPr>
            <p:cNvPr id="13358" name="Rectangle 26">
              <a:extLst>
                <a:ext uri="{FF2B5EF4-FFF2-40B4-BE49-F238E27FC236}">
                  <a16:creationId xmlns:a16="http://schemas.microsoft.com/office/drawing/2014/main" id="{63A1D999-3539-488C-B17F-201EFD38A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24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0</a:t>
              </a:r>
            </a:p>
          </p:txBody>
        </p:sp>
        <p:sp>
          <p:nvSpPr>
            <p:cNvPr id="13359" name="Rectangle 27">
              <a:extLst>
                <a:ext uri="{FF2B5EF4-FFF2-40B4-BE49-F238E27FC236}">
                  <a16:creationId xmlns:a16="http://schemas.microsoft.com/office/drawing/2014/main" id="{D3586612-DC25-4365-9072-E3D6548C7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824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/>
                <a:t>v</a:t>
              </a:r>
              <a:r>
                <a:rPr lang="en-US" altLang="zh-CN" sz="1600" b="1" baseline="-25000"/>
                <a:t>1</a:t>
              </a:r>
            </a:p>
          </p:txBody>
        </p:sp>
        <p:sp>
          <p:nvSpPr>
            <p:cNvPr id="13360" name="Rectangle 28">
              <a:extLst>
                <a:ext uri="{FF2B5EF4-FFF2-40B4-BE49-F238E27FC236}">
                  <a16:creationId xmlns:a16="http://schemas.microsoft.com/office/drawing/2014/main" id="{3B5802A0-5A13-475B-873B-D66BAD8E8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584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latin typeface="Arial" panose="020B0604020202020204" pitchFamily="34" charset="0"/>
                </a:rPr>
                <a:t>Indegree</a:t>
              </a:r>
            </a:p>
          </p:txBody>
        </p:sp>
        <p:sp>
          <p:nvSpPr>
            <p:cNvPr id="13361" name="Rectangle 29">
              <a:extLst>
                <a:ext uri="{FF2B5EF4-FFF2-40B4-BE49-F238E27FC236}">
                  <a16:creationId xmlns:a16="http://schemas.microsoft.com/office/drawing/2014/main" id="{7ED9973F-1A4B-40B4-BE16-C741AD0A2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16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</a:t>
              </a:r>
            </a:p>
          </p:txBody>
        </p:sp>
        <p:sp>
          <p:nvSpPr>
            <p:cNvPr id="13362" name="Rectangle 30">
              <a:extLst>
                <a:ext uri="{FF2B5EF4-FFF2-40B4-BE49-F238E27FC236}">
                  <a16:creationId xmlns:a16="http://schemas.microsoft.com/office/drawing/2014/main" id="{FB71EC6D-DDAD-4B31-BAD9-0D5F2E9DB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016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/>
                <a:t>v</a:t>
              </a:r>
              <a:r>
                <a:rPr lang="en-US" altLang="zh-CN" sz="1600" b="1" baseline="-25000"/>
                <a:t>2</a:t>
              </a:r>
            </a:p>
          </p:txBody>
        </p:sp>
        <p:sp>
          <p:nvSpPr>
            <p:cNvPr id="13363" name="Rectangle 31">
              <a:extLst>
                <a:ext uri="{FF2B5EF4-FFF2-40B4-BE49-F238E27FC236}">
                  <a16:creationId xmlns:a16="http://schemas.microsoft.com/office/drawing/2014/main" id="{DEBFDADF-EDDA-4C75-B91D-6F49C0B9F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08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2</a:t>
              </a:r>
            </a:p>
          </p:txBody>
        </p:sp>
        <p:sp>
          <p:nvSpPr>
            <p:cNvPr id="13364" name="Rectangle 32">
              <a:extLst>
                <a:ext uri="{FF2B5EF4-FFF2-40B4-BE49-F238E27FC236}">
                  <a16:creationId xmlns:a16="http://schemas.microsoft.com/office/drawing/2014/main" id="{41FDDD21-7B03-469F-9D33-CE13D8157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208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/>
                <a:t>v</a:t>
              </a:r>
              <a:r>
                <a:rPr lang="en-US" altLang="zh-CN" sz="1600" b="1" baseline="-25000"/>
                <a:t>3</a:t>
              </a:r>
            </a:p>
          </p:txBody>
        </p:sp>
        <p:sp>
          <p:nvSpPr>
            <p:cNvPr id="13365" name="Rectangle 33">
              <a:extLst>
                <a:ext uri="{FF2B5EF4-FFF2-40B4-BE49-F238E27FC236}">
                  <a16:creationId xmlns:a16="http://schemas.microsoft.com/office/drawing/2014/main" id="{7F8FB457-0182-4221-9B38-F5CB4E9F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0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3</a:t>
              </a:r>
            </a:p>
          </p:txBody>
        </p:sp>
        <p:sp>
          <p:nvSpPr>
            <p:cNvPr id="13366" name="Rectangle 34">
              <a:extLst>
                <a:ext uri="{FF2B5EF4-FFF2-40B4-BE49-F238E27FC236}">
                  <a16:creationId xmlns:a16="http://schemas.microsoft.com/office/drawing/2014/main" id="{32727350-876D-4D99-A445-D7FEC194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00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/>
                <a:t>v</a:t>
              </a:r>
              <a:r>
                <a:rPr lang="en-US" altLang="zh-CN" sz="1600" b="1" baseline="-25000"/>
                <a:t>4</a:t>
              </a:r>
            </a:p>
          </p:txBody>
        </p:sp>
        <p:sp>
          <p:nvSpPr>
            <p:cNvPr id="13367" name="Rectangle 35">
              <a:extLst>
                <a:ext uri="{FF2B5EF4-FFF2-40B4-BE49-F238E27FC236}">
                  <a16:creationId xmlns:a16="http://schemas.microsoft.com/office/drawing/2014/main" id="{A91F8E8A-CDAD-4FAA-8CF2-B5DDA2745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59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</a:t>
              </a:r>
            </a:p>
          </p:txBody>
        </p:sp>
        <p:sp>
          <p:nvSpPr>
            <p:cNvPr id="13368" name="Rectangle 36">
              <a:extLst>
                <a:ext uri="{FF2B5EF4-FFF2-40B4-BE49-F238E27FC236}">
                  <a16:creationId xmlns:a16="http://schemas.microsoft.com/office/drawing/2014/main" id="{B0892685-913B-4EAC-95E9-F1933787D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92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/>
                <a:t>v</a:t>
              </a:r>
              <a:r>
                <a:rPr lang="en-US" altLang="zh-CN" sz="1600" b="1" baseline="-25000"/>
                <a:t>5</a:t>
              </a:r>
            </a:p>
          </p:txBody>
        </p:sp>
        <p:sp>
          <p:nvSpPr>
            <p:cNvPr id="13369" name="Rectangle 37">
              <a:extLst>
                <a:ext uri="{FF2B5EF4-FFF2-40B4-BE49-F238E27FC236}">
                  <a16:creationId xmlns:a16="http://schemas.microsoft.com/office/drawing/2014/main" id="{3ECECA93-D4C2-44E7-8FF3-7774EDBAA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84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3</a:t>
              </a:r>
            </a:p>
          </p:txBody>
        </p:sp>
        <p:sp>
          <p:nvSpPr>
            <p:cNvPr id="13370" name="Rectangle 38">
              <a:extLst>
                <a:ext uri="{FF2B5EF4-FFF2-40B4-BE49-F238E27FC236}">
                  <a16:creationId xmlns:a16="http://schemas.microsoft.com/office/drawing/2014/main" id="{5A6F7131-908B-4D55-A1FB-56E3872A3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784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/>
                <a:t>v</a:t>
              </a:r>
              <a:r>
                <a:rPr lang="en-US" altLang="zh-CN" sz="1600" b="1" baseline="-25000"/>
                <a:t>6</a:t>
              </a:r>
            </a:p>
          </p:txBody>
        </p:sp>
        <p:sp>
          <p:nvSpPr>
            <p:cNvPr id="13371" name="Rectangle 39">
              <a:extLst>
                <a:ext uri="{FF2B5EF4-FFF2-40B4-BE49-F238E27FC236}">
                  <a16:creationId xmlns:a16="http://schemas.microsoft.com/office/drawing/2014/main" id="{362D5046-31D5-41A2-9CF4-1A04791F5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76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2</a:t>
              </a:r>
            </a:p>
          </p:txBody>
        </p:sp>
        <p:sp>
          <p:nvSpPr>
            <p:cNvPr id="13372" name="Rectangle 40">
              <a:extLst>
                <a:ext uri="{FF2B5EF4-FFF2-40B4-BE49-F238E27FC236}">
                  <a16:creationId xmlns:a16="http://schemas.microsoft.com/office/drawing/2014/main" id="{9E25040F-29EA-4941-9494-4BE68EFDA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976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/>
                <a:t>v</a:t>
              </a:r>
              <a:r>
                <a:rPr lang="en-US" altLang="zh-CN" sz="1600" b="1" baseline="-25000"/>
                <a:t>7</a:t>
              </a:r>
            </a:p>
          </p:txBody>
        </p:sp>
      </p:grpSp>
      <p:sp>
        <p:nvSpPr>
          <p:cNvPr id="75817" name="Rectangle 41">
            <a:extLst>
              <a:ext uri="{FF2B5EF4-FFF2-40B4-BE49-F238E27FC236}">
                <a16:creationId xmlns:a16="http://schemas.microsoft.com/office/drawing/2014/main" id="{8A571AFD-8C8F-4199-AB1C-515E97C60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0292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/>
              <a:t>v</a:t>
            </a:r>
            <a:r>
              <a:rPr lang="en-US" altLang="zh-CN" sz="1600" b="1" baseline="-25000"/>
              <a:t>1</a:t>
            </a:r>
          </a:p>
        </p:txBody>
      </p:sp>
      <p:sp>
        <p:nvSpPr>
          <p:cNvPr id="75818" name="Oval 42">
            <a:extLst>
              <a:ext uri="{FF2B5EF4-FFF2-40B4-BE49-F238E27FC236}">
                <a16:creationId xmlns:a16="http://schemas.microsoft.com/office/drawing/2014/main" id="{3A5A053A-E250-4159-A476-B86B730FE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906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19" name="Rectangle 43">
            <a:extLst>
              <a:ext uri="{FF2B5EF4-FFF2-40B4-BE49-F238E27FC236}">
                <a16:creationId xmlns:a16="http://schemas.microsoft.com/office/drawing/2014/main" id="{E8FFAB94-6163-404B-8C69-CCE11B342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0292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20" name="Rectangle 44">
            <a:extLst>
              <a:ext uri="{FF2B5EF4-FFF2-40B4-BE49-F238E27FC236}">
                <a16:creationId xmlns:a16="http://schemas.microsoft.com/office/drawing/2014/main" id="{F5CBF922-96D2-4BA9-8587-A25D7CC8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3274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75821" name="Rectangle 45">
            <a:extLst>
              <a:ext uri="{FF2B5EF4-FFF2-40B4-BE49-F238E27FC236}">
                <a16:creationId xmlns:a16="http://schemas.microsoft.com/office/drawing/2014/main" id="{452ADC58-79A1-430B-92A4-B296EBF08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6482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/>
              <a:t>v</a:t>
            </a:r>
            <a:r>
              <a:rPr lang="en-US" altLang="zh-CN" sz="1600" b="1" baseline="-25000"/>
              <a:t>2</a:t>
            </a:r>
          </a:p>
        </p:txBody>
      </p:sp>
      <p:sp>
        <p:nvSpPr>
          <p:cNvPr id="75822" name="Rectangle 46">
            <a:extLst>
              <a:ext uri="{FF2B5EF4-FFF2-40B4-BE49-F238E27FC236}">
                <a16:creationId xmlns:a16="http://schemas.microsoft.com/office/drawing/2014/main" id="{06B6C7FD-9E0C-4FAA-8DCB-28E34C84A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633788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5823" name="Rectangle 47">
            <a:extLst>
              <a:ext uri="{FF2B5EF4-FFF2-40B4-BE49-F238E27FC236}">
                <a16:creationId xmlns:a16="http://schemas.microsoft.com/office/drawing/2014/main" id="{199DDDD4-30C1-411F-A69F-52AFB974F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940175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75824" name="Rectangle 48">
            <a:extLst>
              <a:ext uri="{FF2B5EF4-FFF2-40B4-BE49-F238E27FC236}">
                <a16:creationId xmlns:a16="http://schemas.microsoft.com/office/drawing/2014/main" id="{2E0910EE-CE93-4D69-880E-97CEA5BCD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6482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25" name="Oval 49">
            <a:extLst>
              <a:ext uri="{FF2B5EF4-FFF2-40B4-BE49-F238E27FC236}">
                <a16:creationId xmlns:a16="http://schemas.microsoft.com/office/drawing/2014/main" id="{0793BDE2-FCD4-4E5B-B833-707037D4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9906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26" name="Rectangle 50">
            <a:extLst>
              <a:ext uri="{FF2B5EF4-FFF2-40B4-BE49-F238E27FC236}">
                <a16:creationId xmlns:a16="http://schemas.microsoft.com/office/drawing/2014/main" id="{70CEDE7B-9048-4066-8DFC-D547CB4E5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940175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5827" name="Rectangle 51">
            <a:extLst>
              <a:ext uri="{FF2B5EF4-FFF2-40B4-BE49-F238E27FC236}">
                <a16:creationId xmlns:a16="http://schemas.microsoft.com/office/drawing/2014/main" id="{A7DF8D76-5771-4198-AF08-862DA96F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46563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5828" name="Rectangle 52">
            <a:extLst>
              <a:ext uri="{FF2B5EF4-FFF2-40B4-BE49-F238E27FC236}">
                <a16:creationId xmlns:a16="http://schemas.microsoft.com/office/drawing/2014/main" id="{873C3EA8-8A09-4946-8449-D3C3F24CA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191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/>
              <a:t>v</a:t>
            </a:r>
            <a:r>
              <a:rPr lang="en-US" altLang="zh-CN" sz="1600" b="1" baseline="-25000"/>
              <a:t>5</a:t>
            </a:r>
          </a:p>
        </p:txBody>
      </p:sp>
      <p:sp>
        <p:nvSpPr>
          <p:cNvPr id="75829" name="Rectangle 53">
            <a:extLst>
              <a:ext uri="{FF2B5EF4-FFF2-40B4-BE49-F238E27FC236}">
                <a16:creationId xmlns:a16="http://schemas.microsoft.com/office/drawing/2014/main" id="{6D2C66CA-604D-42C3-87FF-F9192DD6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191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30" name="Oval 54">
            <a:extLst>
              <a:ext uri="{FF2B5EF4-FFF2-40B4-BE49-F238E27FC236}">
                <a16:creationId xmlns:a16="http://schemas.microsoft.com/office/drawing/2014/main" id="{128A9CAD-875A-414C-93A6-0CD180089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725" y="15240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31" name="Rectangle 55">
            <a:extLst>
              <a:ext uri="{FF2B5EF4-FFF2-40B4-BE49-F238E27FC236}">
                <a16:creationId xmlns:a16="http://schemas.microsoft.com/office/drawing/2014/main" id="{75769F0F-633A-4447-8FB3-A26C112AB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940175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75832" name="Rectangle 56">
            <a:extLst>
              <a:ext uri="{FF2B5EF4-FFF2-40B4-BE49-F238E27FC236}">
                <a16:creationId xmlns:a16="http://schemas.microsoft.com/office/drawing/2014/main" id="{59FEE5B3-AF6D-4347-A58C-574AB5365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810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/>
              <a:t>v</a:t>
            </a:r>
            <a:r>
              <a:rPr lang="en-US" altLang="zh-CN" sz="1600" b="1" baseline="-25000"/>
              <a:t>4</a:t>
            </a:r>
          </a:p>
        </p:txBody>
      </p:sp>
      <p:sp>
        <p:nvSpPr>
          <p:cNvPr id="75833" name="Rectangle 57">
            <a:extLst>
              <a:ext uri="{FF2B5EF4-FFF2-40B4-BE49-F238E27FC236}">
                <a16:creationId xmlns:a16="http://schemas.microsoft.com/office/drawing/2014/main" id="{4ACBC0B0-FD69-4E0D-B7D0-8202119EE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85775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75834" name="Rectangle 58">
            <a:extLst>
              <a:ext uri="{FF2B5EF4-FFF2-40B4-BE49-F238E27FC236}">
                <a16:creationId xmlns:a16="http://schemas.microsoft.com/office/drawing/2014/main" id="{1BE0FAA0-3422-4F1E-B2DF-15233526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7432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/>
              <a:t>v</a:t>
            </a:r>
            <a:r>
              <a:rPr lang="en-US" altLang="zh-CN" sz="1600" b="1" baseline="-25000"/>
              <a:t>6</a:t>
            </a:r>
          </a:p>
        </p:txBody>
      </p:sp>
      <p:sp>
        <p:nvSpPr>
          <p:cNvPr id="75835" name="Rectangle 59">
            <a:extLst>
              <a:ext uri="{FF2B5EF4-FFF2-40B4-BE49-F238E27FC236}">
                <a16:creationId xmlns:a16="http://schemas.microsoft.com/office/drawing/2014/main" id="{64E48499-77EE-409D-906C-7B005BA61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810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36" name="Oval 60">
            <a:extLst>
              <a:ext uri="{FF2B5EF4-FFF2-40B4-BE49-F238E27FC236}">
                <a16:creationId xmlns:a16="http://schemas.microsoft.com/office/drawing/2014/main" id="{CBE6C2DF-DA25-453C-A782-8F7933F8A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38" y="15240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37" name="Rectangle 61">
            <a:extLst>
              <a:ext uri="{FF2B5EF4-FFF2-40B4-BE49-F238E27FC236}">
                <a16:creationId xmlns:a16="http://schemas.microsoft.com/office/drawing/2014/main" id="{A0C09857-3ECE-4702-86DE-5F60E51A6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633788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5838" name="Rectangle 62">
            <a:extLst>
              <a:ext uri="{FF2B5EF4-FFF2-40B4-BE49-F238E27FC236}">
                <a16:creationId xmlns:a16="http://schemas.microsoft.com/office/drawing/2014/main" id="{A1E33AAB-8519-4A00-8BAD-49E5335E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5052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/>
              <a:t>v</a:t>
            </a:r>
            <a:r>
              <a:rPr lang="en-US" altLang="zh-CN" sz="1600" b="1" baseline="-25000"/>
              <a:t>3</a:t>
            </a:r>
          </a:p>
        </p:txBody>
      </p:sp>
      <p:sp>
        <p:nvSpPr>
          <p:cNvPr id="75839" name="Rectangle 63">
            <a:extLst>
              <a:ext uri="{FF2B5EF4-FFF2-40B4-BE49-F238E27FC236}">
                <a16:creationId xmlns:a16="http://schemas.microsoft.com/office/drawing/2014/main" id="{4FC39B73-EBA2-4DB8-AFE8-11B79E83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5593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5840" name="Rectangle 64">
            <a:extLst>
              <a:ext uri="{FF2B5EF4-FFF2-40B4-BE49-F238E27FC236}">
                <a16:creationId xmlns:a16="http://schemas.microsoft.com/office/drawing/2014/main" id="{272026A5-9479-485C-9625-E1A729022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85775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5841" name="Rectangle 65">
            <a:extLst>
              <a:ext uri="{FF2B5EF4-FFF2-40B4-BE49-F238E27FC236}">
                <a16:creationId xmlns:a16="http://schemas.microsoft.com/office/drawing/2014/main" id="{6DE67C56-4142-47A4-8DE1-7F1F27C69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1242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i="1"/>
              <a:t>v</a:t>
            </a:r>
            <a:r>
              <a:rPr lang="en-US" altLang="zh-CN" sz="1600" b="1" baseline="-25000"/>
              <a:t>7</a:t>
            </a:r>
          </a:p>
        </p:txBody>
      </p:sp>
      <p:sp>
        <p:nvSpPr>
          <p:cNvPr id="75842" name="Rectangle 66">
            <a:extLst>
              <a:ext uri="{FF2B5EF4-FFF2-40B4-BE49-F238E27FC236}">
                <a16:creationId xmlns:a16="http://schemas.microsoft.com/office/drawing/2014/main" id="{014ED8B8-B0F0-4FF4-9B5C-04482C152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5052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43" name="Oval 67">
            <a:extLst>
              <a:ext uri="{FF2B5EF4-FFF2-40B4-BE49-F238E27FC236}">
                <a16:creationId xmlns:a16="http://schemas.microsoft.com/office/drawing/2014/main" id="{5CF871C8-A433-4EFE-ABCC-8A7BC388A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15240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44" name="Rectangle 68">
            <a:extLst>
              <a:ext uri="{FF2B5EF4-FFF2-40B4-BE49-F238E27FC236}">
                <a16:creationId xmlns:a16="http://schemas.microsoft.com/office/drawing/2014/main" id="{4A781029-11AD-4A6E-93CB-CAC0CD2C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5593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/>
              <a:t>1</a:t>
            </a:r>
          </a:p>
        </p:txBody>
      </p:sp>
      <p:sp>
        <p:nvSpPr>
          <p:cNvPr id="75845" name="Rectangle 69">
            <a:extLst>
              <a:ext uri="{FF2B5EF4-FFF2-40B4-BE49-F238E27FC236}">
                <a16:creationId xmlns:a16="http://schemas.microsoft.com/office/drawing/2014/main" id="{36EB99A8-012F-4B41-967C-12518AF6A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1242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46" name="Oval 70">
            <a:extLst>
              <a:ext uri="{FF2B5EF4-FFF2-40B4-BE49-F238E27FC236}">
                <a16:creationId xmlns:a16="http://schemas.microsoft.com/office/drawing/2014/main" id="{51B9B45F-006B-410D-9CEB-A8C324D75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538" y="20574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47" name="Rectangle 71">
            <a:extLst>
              <a:ext uri="{FF2B5EF4-FFF2-40B4-BE49-F238E27FC236}">
                <a16:creationId xmlns:a16="http://schemas.microsoft.com/office/drawing/2014/main" id="{6AFD50AA-63E9-40BD-9F5B-651072E8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5720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D60093"/>
                </a:solidFill>
              </a:rPr>
              <a:t>0</a:t>
            </a:r>
          </a:p>
        </p:txBody>
      </p:sp>
      <p:sp>
        <p:nvSpPr>
          <p:cNvPr id="75848" name="Rectangle 72">
            <a:extLst>
              <a:ext uri="{FF2B5EF4-FFF2-40B4-BE49-F238E27FC236}">
                <a16:creationId xmlns:a16="http://schemas.microsoft.com/office/drawing/2014/main" id="{8CBAAE75-4163-4EFE-821A-871F193A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7432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49" name="Oval 73">
            <a:extLst>
              <a:ext uri="{FF2B5EF4-FFF2-40B4-BE49-F238E27FC236}">
                <a16:creationId xmlns:a16="http://schemas.microsoft.com/office/drawing/2014/main" id="{975C3231-7F12-4AF8-AA2D-C5FDDA5DB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0574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74">
            <a:extLst>
              <a:ext uri="{FF2B5EF4-FFF2-40B4-BE49-F238E27FC236}">
                <a16:creationId xmlns:a16="http://schemas.microsoft.com/office/drawing/2014/main" id="{FD65973E-5EDC-49F6-8257-7046EC3E9B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2743200"/>
            <a:ext cx="533400" cy="2667000"/>
            <a:chOff x="5040" y="1728"/>
            <a:chExt cx="336" cy="1680"/>
          </a:xfrm>
        </p:grpSpPr>
        <p:sp>
          <p:nvSpPr>
            <p:cNvPr id="13356" name="Rectangle 75" descr="深色木质">
              <a:extLst>
                <a:ext uri="{FF2B5EF4-FFF2-40B4-BE49-F238E27FC236}">
                  <a16:creationId xmlns:a16="http://schemas.microsoft.com/office/drawing/2014/main" id="{60D9768E-7387-4E80-AC62-45C065A35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728"/>
              <a:ext cx="48" cy="168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57" name="Rectangle 76" descr="深色木质">
              <a:extLst>
                <a:ext uri="{FF2B5EF4-FFF2-40B4-BE49-F238E27FC236}">
                  <a16:creationId xmlns:a16="http://schemas.microsoft.com/office/drawing/2014/main" id="{B7DF93D7-A8B8-4F44-96CE-B3FB2894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1728"/>
              <a:ext cx="48" cy="168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5853" name="Text Box 77">
            <a:extLst>
              <a:ext uri="{FF2B5EF4-FFF2-40B4-BE49-F238E27FC236}">
                <a16:creationId xmlns:a16="http://schemas.microsoft.com/office/drawing/2014/main" id="{1E8D7867-C36B-4E81-A333-A38A2B94F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371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/>
              <a:t>T</a:t>
            </a:r>
            <a:r>
              <a:rPr lang="en-US" altLang="zh-CN" sz="2000" b="1"/>
              <a:t> = O( |V| + |E| )</a:t>
            </a:r>
            <a:endParaRPr lang="en-US" altLang="zh-CN" sz="2000" b="1" i="1"/>
          </a:p>
        </p:txBody>
      </p:sp>
      <p:sp>
        <p:nvSpPr>
          <p:cNvPr id="13354" name="Text Box 79">
            <a:extLst>
              <a:ext uri="{FF2B5EF4-FFF2-40B4-BE49-F238E27FC236}">
                <a16:creationId xmlns:a16="http://schemas.microsoft.com/office/drawing/2014/main" id="{18E1FF50-6350-46AA-A899-19A33A7A3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12/12</a:t>
            </a:r>
          </a:p>
        </p:txBody>
      </p:sp>
      <p:sp>
        <p:nvSpPr>
          <p:cNvPr id="75856" name="AutoShape 80">
            <a:extLst>
              <a:ext uri="{FF2B5EF4-FFF2-40B4-BE49-F238E27FC236}">
                <a16:creationId xmlns:a16="http://schemas.microsoft.com/office/drawing/2014/main" id="{73E6B0B6-23B7-47C8-9582-2A98A3868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838200"/>
            <a:ext cx="3581400" cy="838200"/>
          </a:xfrm>
          <a:prstGeom prst="wedgeEllipseCallout">
            <a:avLst>
              <a:gd name="adj1" fmla="val 58023"/>
              <a:gd name="adj2" fmla="val 6819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/>
              <a:t>Mistakes in Fig 9.4 on p.289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5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7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7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7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7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7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5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7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7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5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7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5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800" grpId="0" animBg="1" autoUpdateAnimBg="0"/>
      <p:bldP spid="75817" grpId="0" animBg="1" autoUpdateAnimBg="0"/>
      <p:bldP spid="75818" grpId="0" animBg="1"/>
      <p:bldP spid="75819" grpId="0" animBg="1"/>
      <p:bldP spid="75820" grpId="0" animBg="1" autoUpdateAnimBg="0"/>
      <p:bldP spid="75821" grpId="0" animBg="1" autoUpdateAnimBg="0"/>
      <p:bldP spid="75822" grpId="0" animBg="1" autoUpdateAnimBg="0"/>
      <p:bldP spid="75823" grpId="0" animBg="1" autoUpdateAnimBg="0"/>
      <p:bldP spid="75824" grpId="0" animBg="1"/>
      <p:bldP spid="75825" grpId="0" animBg="1"/>
      <p:bldP spid="75826" grpId="0" animBg="1" autoUpdateAnimBg="0"/>
      <p:bldP spid="75827" grpId="0" animBg="1" autoUpdateAnimBg="0"/>
      <p:bldP spid="75828" grpId="0" animBg="1" autoUpdateAnimBg="0"/>
      <p:bldP spid="75829" grpId="0" animBg="1"/>
      <p:bldP spid="75830" grpId="0" animBg="1"/>
      <p:bldP spid="75831" grpId="0" animBg="1" autoUpdateAnimBg="0"/>
      <p:bldP spid="75832" grpId="0" animBg="1" autoUpdateAnimBg="0"/>
      <p:bldP spid="75833" grpId="0" animBg="1" autoUpdateAnimBg="0"/>
      <p:bldP spid="75834" grpId="0" animBg="1" autoUpdateAnimBg="0"/>
      <p:bldP spid="75835" grpId="0" animBg="1"/>
      <p:bldP spid="75836" grpId="0" animBg="1"/>
      <p:bldP spid="75837" grpId="0" animBg="1" autoUpdateAnimBg="0"/>
      <p:bldP spid="75838" grpId="0" animBg="1" autoUpdateAnimBg="0"/>
      <p:bldP spid="75839" grpId="0" animBg="1" autoUpdateAnimBg="0"/>
      <p:bldP spid="75840" grpId="0" animBg="1" autoUpdateAnimBg="0"/>
      <p:bldP spid="75841" grpId="0" animBg="1" autoUpdateAnimBg="0"/>
      <p:bldP spid="75842" grpId="0" animBg="1"/>
      <p:bldP spid="75843" grpId="0" animBg="1"/>
      <p:bldP spid="75844" grpId="0" animBg="1" autoUpdateAnimBg="0"/>
      <p:bldP spid="75845" grpId="0" animBg="1"/>
      <p:bldP spid="75846" grpId="0" animBg="1"/>
      <p:bldP spid="75847" grpId="0" animBg="1" autoUpdateAnimBg="0"/>
      <p:bldP spid="75848" grpId="0" animBg="1"/>
      <p:bldP spid="75849" grpId="0" animBg="1"/>
      <p:bldP spid="75853" grpId="0" autoUpdateAnimBg="0"/>
      <p:bldP spid="7585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E0FF9F2-F263-41C0-930C-273FA1DCD93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6400800" cy="701675"/>
            <a:chOff x="240" y="1632"/>
            <a:chExt cx="4032" cy="442"/>
          </a:xfrm>
        </p:grpSpPr>
        <p:grpSp>
          <p:nvGrpSpPr>
            <p:cNvPr id="9234" name="Group 3">
              <a:extLst>
                <a:ext uri="{FF2B5EF4-FFF2-40B4-BE49-F238E27FC236}">
                  <a16:creationId xmlns:a16="http://schemas.microsoft.com/office/drawing/2014/main" id="{72079897-E7A9-43D6-9E77-6F4D3DD1B1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680"/>
              <a:ext cx="768" cy="240"/>
              <a:chOff x="912" y="2256"/>
              <a:chExt cx="768" cy="240"/>
            </a:xfrm>
          </p:grpSpPr>
          <p:sp>
            <p:nvSpPr>
              <p:cNvPr id="9236" name="Oval 4">
                <a:extLst>
                  <a:ext uri="{FF2B5EF4-FFF2-40B4-BE49-F238E27FC236}">
                    <a16:creationId xmlns:a16="http://schemas.microsoft.com/office/drawing/2014/main" id="{8316C0F0-09E2-426F-87E1-FB13769B9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25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0" bIns="82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i="1"/>
                  <a:t>v</a:t>
                </a:r>
                <a:r>
                  <a:rPr lang="en-US" altLang="zh-CN" sz="2000" b="1" i="1" baseline="-25000"/>
                  <a:t>i</a:t>
                </a:r>
                <a:endParaRPr lang="en-US" altLang="zh-CN" sz="2000" b="1" i="1"/>
              </a:p>
            </p:txBody>
          </p:sp>
          <p:sp>
            <p:nvSpPr>
              <p:cNvPr id="9237" name="Oval 5">
                <a:extLst>
                  <a:ext uri="{FF2B5EF4-FFF2-40B4-BE49-F238E27FC236}">
                    <a16:creationId xmlns:a16="http://schemas.microsoft.com/office/drawing/2014/main" id="{9368F146-EA23-4692-8705-407616CE3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0" bIns="82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i="1"/>
                  <a:t>v</a:t>
                </a:r>
                <a:r>
                  <a:rPr lang="en-US" altLang="zh-CN" sz="2000" b="1" i="1" baseline="-25000"/>
                  <a:t>j</a:t>
                </a:r>
                <a:endParaRPr lang="en-US" altLang="zh-CN" sz="2000" b="1" i="1"/>
              </a:p>
            </p:txBody>
          </p:sp>
          <p:sp>
            <p:nvSpPr>
              <p:cNvPr id="9238" name="Line 6">
                <a:extLst>
                  <a:ext uri="{FF2B5EF4-FFF2-40B4-BE49-F238E27FC236}">
                    <a16:creationId xmlns:a16="http://schemas.microsoft.com/office/drawing/2014/main" id="{06757DA8-B43D-4D45-861E-6DBB1BBD5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373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35" name="Text Box 7">
              <a:extLst>
                <a:ext uri="{FF2B5EF4-FFF2-40B4-BE49-F238E27FC236}">
                  <a16:creationId xmlns:a16="http://schemas.microsoft.com/office/drawing/2014/main" id="{0AD78665-6A67-479C-B4F4-A8FFE849E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32"/>
              <a:ext cx="40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485775" indent="-48577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                        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>
                  <a:sym typeface="Wingdings" panose="05000000000000000000" pitchFamily="2" charset="2"/>
                </a:rPr>
                <a:t> and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>
                  <a:sym typeface="Wingdings" panose="05000000000000000000" pitchFamily="2" charset="2"/>
                </a:rPr>
                <a:t> are </a:t>
              </a:r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adjacent</a:t>
              </a:r>
              <a:r>
                <a:rPr lang="en-US" altLang="zh-CN" sz="2000" b="1">
                  <a:sym typeface="Wingdings" panose="05000000000000000000" pitchFamily="2" charset="2"/>
                </a:rPr>
                <a:t> ; </a:t>
              </a:r>
            </a:p>
            <a:p>
              <a:pPr eaLnBrk="1" hangingPunct="1"/>
              <a:r>
                <a:rPr lang="en-US" altLang="zh-CN" sz="2000" b="1">
                  <a:sym typeface="Wingdings" panose="05000000000000000000" pitchFamily="2" charset="2"/>
                </a:rPr>
                <a:t>                             (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>
                  <a:sym typeface="Wingdings" panose="05000000000000000000" pitchFamily="2" charset="2"/>
                </a:rPr>
                <a:t> ,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>
                  <a:sym typeface="Wingdings" panose="05000000000000000000" pitchFamily="2" charset="2"/>
                </a:rPr>
                <a:t> ) is </a:t>
              </a:r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incident on</a:t>
              </a:r>
              <a:r>
                <a:rPr lang="en-US" altLang="zh-CN" sz="2000" b="1">
                  <a:sym typeface="Wingdings" panose="05000000000000000000" pitchFamily="2" charset="2"/>
                </a:rPr>
                <a:t>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>
                  <a:sym typeface="Wingdings" panose="05000000000000000000" pitchFamily="2" charset="2"/>
                </a:rPr>
                <a:t> and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>
                  <a:sym typeface="Wingdings" panose="05000000000000000000" pitchFamily="2" charset="2"/>
                </a:rPr>
                <a:t> </a:t>
              </a: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4FDFB1BA-6B76-47E4-99B7-360714B04E0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219200"/>
            <a:ext cx="7848600" cy="701675"/>
            <a:chOff x="240" y="2352"/>
            <a:chExt cx="4944" cy="442"/>
          </a:xfrm>
        </p:grpSpPr>
        <p:grpSp>
          <p:nvGrpSpPr>
            <p:cNvPr id="9229" name="Group 9">
              <a:extLst>
                <a:ext uri="{FF2B5EF4-FFF2-40B4-BE49-F238E27FC236}">
                  <a16:creationId xmlns:a16="http://schemas.microsoft.com/office/drawing/2014/main" id="{B566BD56-7CD8-4FB2-97B7-CF500B150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400"/>
              <a:ext cx="768" cy="240"/>
              <a:chOff x="912" y="2784"/>
              <a:chExt cx="768" cy="240"/>
            </a:xfrm>
          </p:grpSpPr>
          <p:sp>
            <p:nvSpPr>
              <p:cNvPr id="9231" name="Oval 10">
                <a:extLst>
                  <a:ext uri="{FF2B5EF4-FFF2-40B4-BE49-F238E27FC236}">
                    <a16:creationId xmlns:a16="http://schemas.microsoft.com/office/drawing/2014/main" id="{53ECEDE8-CDC8-47A5-9E9A-CF5DF929A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0" bIns="82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i="1"/>
                  <a:t>v</a:t>
                </a:r>
                <a:r>
                  <a:rPr lang="en-US" altLang="zh-CN" sz="2000" b="1" i="1" baseline="-25000"/>
                  <a:t>i</a:t>
                </a:r>
                <a:endParaRPr lang="en-US" altLang="zh-CN" sz="2000" b="1" i="1"/>
              </a:p>
            </p:txBody>
          </p:sp>
          <p:sp>
            <p:nvSpPr>
              <p:cNvPr id="9232" name="Oval 11">
                <a:extLst>
                  <a:ext uri="{FF2B5EF4-FFF2-40B4-BE49-F238E27FC236}">
                    <a16:creationId xmlns:a16="http://schemas.microsoft.com/office/drawing/2014/main" id="{34EE158B-6431-42E2-8223-71CEA47F3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0" bIns="82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i="1"/>
                  <a:t>v</a:t>
                </a:r>
                <a:r>
                  <a:rPr lang="en-US" altLang="zh-CN" sz="2000" b="1" i="1" baseline="-25000"/>
                  <a:t>j</a:t>
                </a:r>
                <a:endParaRPr lang="en-US" altLang="zh-CN" sz="2000" b="1" i="1"/>
              </a:p>
            </p:txBody>
          </p:sp>
          <p:sp>
            <p:nvSpPr>
              <p:cNvPr id="9233" name="Line 12">
                <a:extLst>
                  <a:ext uri="{FF2B5EF4-FFF2-40B4-BE49-F238E27FC236}">
                    <a16:creationId xmlns:a16="http://schemas.microsoft.com/office/drawing/2014/main" id="{DE14CFB3-3A54-4292-9B6E-0B44381B8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901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30" name="Text Box 13">
              <a:extLst>
                <a:ext uri="{FF2B5EF4-FFF2-40B4-BE49-F238E27FC236}">
                  <a16:creationId xmlns:a16="http://schemas.microsoft.com/office/drawing/2014/main" id="{007386F8-2348-434E-8A12-167AA74D1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352"/>
              <a:ext cx="49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485775" indent="-48577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                        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>
                  <a:sym typeface="Wingdings" panose="05000000000000000000" pitchFamily="2" charset="2"/>
                </a:rPr>
                <a:t> is </a:t>
              </a:r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adjacent</a:t>
              </a:r>
              <a:r>
                <a:rPr lang="en-US" altLang="zh-CN" sz="2000" b="1">
                  <a:sym typeface="Wingdings" panose="05000000000000000000" pitchFamily="2" charset="2"/>
                </a:rPr>
                <a:t> </a:t>
              </a:r>
              <a:r>
                <a:rPr lang="en-US" altLang="zh-CN" sz="2000" b="1">
                  <a:solidFill>
                    <a:srgbClr val="FF0000"/>
                  </a:solidFill>
                  <a:sym typeface="Wingdings" panose="05000000000000000000" pitchFamily="2" charset="2"/>
                </a:rPr>
                <a:t>to</a:t>
              </a:r>
              <a:r>
                <a:rPr lang="en-US" altLang="zh-CN" sz="2000" b="1">
                  <a:sym typeface="Wingdings" panose="05000000000000000000" pitchFamily="2" charset="2"/>
                </a:rPr>
                <a:t>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 i="1">
                  <a:sym typeface="Wingdings" panose="05000000000000000000" pitchFamily="2" charset="2"/>
                </a:rPr>
                <a:t> </a:t>
              </a:r>
              <a:r>
                <a:rPr lang="en-US" altLang="zh-CN" sz="2000" b="1">
                  <a:sym typeface="Wingdings" panose="05000000000000000000" pitchFamily="2" charset="2"/>
                </a:rPr>
                <a:t>; 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>
                  <a:sym typeface="Wingdings" panose="05000000000000000000" pitchFamily="2" charset="2"/>
                </a:rPr>
                <a:t> is </a:t>
              </a:r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adjacent</a:t>
              </a:r>
              <a:r>
                <a:rPr lang="en-US" altLang="zh-CN" sz="2000" b="1">
                  <a:sym typeface="Wingdings" panose="05000000000000000000" pitchFamily="2" charset="2"/>
                </a:rPr>
                <a:t> </a:t>
              </a:r>
              <a:r>
                <a:rPr lang="en-US" altLang="zh-CN" sz="2000" b="1">
                  <a:solidFill>
                    <a:srgbClr val="FF0000"/>
                  </a:solidFill>
                  <a:sym typeface="Wingdings" panose="05000000000000000000" pitchFamily="2" charset="2"/>
                </a:rPr>
                <a:t>from</a:t>
              </a:r>
              <a:r>
                <a:rPr lang="en-US" altLang="zh-CN" sz="2000" b="1">
                  <a:sym typeface="Wingdings" panose="05000000000000000000" pitchFamily="2" charset="2"/>
                </a:rPr>
                <a:t>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 i="1">
                  <a:sym typeface="Wingdings" panose="05000000000000000000" pitchFamily="2" charset="2"/>
                </a:rPr>
                <a:t> </a:t>
              </a:r>
              <a:r>
                <a:rPr lang="en-US" altLang="zh-CN" sz="2000" b="1">
                  <a:sym typeface="Wingdings" panose="05000000000000000000" pitchFamily="2" charset="2"/>
                </a:rPr>
                <a:t>; </a:t>
              </a:r>
            </a:p>
            <a:p>
              <a:pPr eaLnBrk="1" hangingPunct="1"/>
              <a:r>
                <a:rPr lang="en-US" altLang="zh-CN" sz="2000" b="1">
                  <a:sym typeface="Wingdings" panose="05000000000000000000" pitchFamily="2" charset="2"/>
                </a:rPr>
                <a:t>                             &lt;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>
                  <a:sym typeface="Wingdings" panose="05000000000000000000" pitchFamily="2" charset="2"/>
                </a:rPr>
                <a:t> ,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>
                  <a:sym typeface="Wingdings" panose="05000000000000000000" pitchFamily="2" charset="2"/>
                </a:rPr>
                <a:t> &gt; is </a:t>
              </a:r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incident on</a:t>
              </a:r>
              <a:r>
                <a:rPr lang="en-US" altLang="zh-CN" sz="2000" b="1">
                  <a:sym typeface="Wingdings" panose="05000000000000000000" pitchFamily="2" charset="2"/>
                </a:rPr>
                <a:t>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i</a:t>
              </a:r>
              <a:r>
                <a:rPr lang="en-US" altLang="zh-CN" sz="2000" b="1">
                  <a:sym typeface="Wingdings" panose="05000000000000000000" pitchFamily="2" charset="2"/>
                </a:rPr>
                <a:t> and </a:t>
              </a:r>
              <a:r>
                <a:rPr lang="en-US" altLang="zh-CN" sz="2000" b="1" i="1">
                  <a:sym typeface="Wingdings" panose="05000000000000000000" pitchFamily="2" charset="2"/>
                </a:rPr>
                <a:t>v</a:t>
              </a:r>
              <a:r>
                <a:rPr lang="en-US" altLang="zh-CN" sz="2000" b="1" i="1" baseline="-25000">
                  <a:sym typeface="Wingdings" panose="05000000000000000000" pitchFamily="2" charset="2"/>
                </a:rPr>
                <a:t>j</a:t>
              </a:r>
              <a:r>
                <a:rPr lang="en-US" altLang="zh-CN" sz="2000" b="1">
                  <a:sym typeface="Wingdings" panose="05000000000000000000" pitchFamily="2" charset="2"/>
                </a:rPr>
                <a:t> </a:t>
              </a:r>
            </a:p>
          </p:txBody>
        </p:sp>
      </p:grpSp>
      <p:sp>
        <p:nvSpPr>
          <p:cNvPr id="59406" name="Text Box 14">
            <a:extLst>
              <a:ext uri="{FF2B5EF4-FFF2-40B4-BE49-F238E27FC236}">
                <a16:creationId xmlns:a16="http://schemas.microsoft.com/office/drawing/2014/main" id="{20C04178-F8E5-41F3-ADAA-92C74643E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Subgraph G’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 G </a:t>
            </a:r>
            <a:r>
              <a:rPr lang="en-US" altLang="zh-CN" sz="2000" b="1">
                <a:sym typeface="Wingdings" panose="05000000000000000000" pitchFamily="2" charset="2"/>
              </a:rPr>
              <a:t>::= V( G’ ) </a:t>
            </a:r>
            <a:r>
              <a:rPr lang="en-US" altLang="zh-CN" sz="2000" b="1">
                <a:sym typeface="Symbol" panose="05050102010706020507" pitchFamily="18" charset="2"/>
              </a:rPr>
              <a:t> V( G )  &amp;&amp;  </a:t>
            </a:r>
            <a:r>
              <a:rPr lang="en-US" altLang="zh-CN" sz="2000" b="1">
                <a:sym typeface="Wingdings" panose="05000000000000000000" pitchFamily="2" charset="2"/>
              </a:rPr>
              <a:t>E( G’ ) </a:t>
            </a:r>
            <a:r>
              <a:rPr lang="en-US" altLang="zh-CN" sz="2000" b="1">
                <a:sym typeface="Symbol" panose="05050102010706020507" pitchFamily="18" charset="2"/>
              </a:rPr>
              <a:t> E( G ) </a:t>
            </a:r>
          </a:p>
        </p:txBody>
      </p:sp>
      <p:sp>
        <p:nvSpPr>
          <p:cNvPr id="59407" name="Text Box 15">
            <a:extLst>
              <a:ext uri="{FF2B5EF4-FFF2-40B4-BE49-F238E27FC236}">
                <a16:creationId xmlns:a16="http://schemas.microsoft.com/office/drawing/2014/main" id="{7B4AD559-AB25-4205-A9A0-2CD38728A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Path (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 G) from </a:t>
            </a:r>
            <a:r>
              <a:rPr lang="en-US" altLang="zh-CN" sz="2000" b="1" i="1">
                <a:solidFill>
                  <a:schemeClr val="hlink"/>
                </a:solidFill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olidFill>
                  <a:schemeClr val="hlink"/>
                </a:solidFill>
                <a:sym typeface="Symbol" panose="05050102010706020507" pitchFamily="18" charset="2"/>
              </a:rPr>
              <a:t>p</a:t>
            </a:r>
            <a:r>
              <a:rPr lang="en-US" altLang="zh-CN" sz="2000" b="1" i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to</a:t>
            </a:r>
            <a:r>
              <a:rPr lang="en-US" altLang="zh-CN" sz="2000" b="1" i="1">
                <a:solidFill>
                  <a:schemeClr val="hlink"/>
                </a:solidFill>
                <a:sym typeface="Symbol" panose="05050102010706020507" pitchFamily="18" charset="2"/>
              </a:rPr>
              <a:t> v</a:t>
            </a:r>
            <a:r>
              <a:rPr lang="en-US" altLang="zh-CN" sz="2000" b="1" i="1" baseline="-25000">
                <a:solidFill>
                  <a:schemeClr val="hlink"/>
                </a:solidFill>
                <a:sym typeface="Symbol" panose="05050102010706020507" pitchFamily="18" charset="2"/>
              </a:rPr>
              <a:t>q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::= {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p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</a:t>
            </a:r>
            <a:r>
              <a:rPr lang="en-US" altLang="zh-CN" sz="2000" b="1" baseline="-25000">
                <a:sym typeface="Symbol" panose="05050102010706020507" pitchFamily="18" charset="2"/>
              </a:rPr>
              <a:t>1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</a:t>
            </a:r>
            <a:r>
              <a:rPr lang="en-US" altLang="zh-CN" sz="2000" b="1" baseline="-25000">
                <a:sym typeface="Symbol" panose="05050102010706020507" pitchFamily="18" charset="2"/>
              </a:rPr>
              <a:t>2</a:t>
            </a:r>
            <a:r>
              <a:rPr lang="en-US" altLang="zh-CN" sz="2000" b="1">
                <a:sym typeface="Symbol" panose="05050102010706020507" pitchFamily="18" charset="2"/>
              </a:rPr>
              <a:t>, ,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in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q</a:t>
            </a:r>
            <a:r>
              <a:rPr lang="en-US" altLang="zh-CN" sz="2000" b="1">
                <a:sym typeface="Symbol" panose="05050102010706020507" pitchFamily="18" charset="2"/>
              </a:rPr>
              <a:t> } such that (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p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</a:t>
            </a:r>
            <a:r>
              <a:rPr lang="en-US" altLang="zh-CN" sz="2000" b="1" baseline="-25000">
                <a:sym typeface="Symbol" panose="05050102010706020507" pitchFamily="18" charset="2"/>
              </a:rPr>
              <a:t>1 </a:t>
            </a:r>
            <a:r>
              <a:rPr lang="en-US" altLang="zh-CN" sz="2000" b="1">
                <a:sym typeface="Symbol" panose="05050102010706020507" pitchFamily="18" charset="2"/>
              </a:rPr>
              <a:t>), (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</a:t>
            </a:r>
            <a:r>
              <a:rPr lang="en-US" altLang="zh-CN" sz="2000" b="1" baseline="-25000">
                <a:sym typeface="Symbol" panose="05050102010706020507" pitchFamily="18" charset="2"/>
              </a:rPr>
              <a:t>1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</a:t>
            </a:r>
            <a:r>
              <a:rPr lang="en-US" altLang="zh-CN" sz="2000" b="1" baseline="-25000">
                <a:sym typeface="Symbol" panose="05050102010706020507" pitchFamily="18" charset="2"/>
              </a:rPr>
              <a:t>2 </a:t>
            </a:r>
            <a:r>
              <a:rPr lang="en-US" altLang="zh-CN" sz="2000" b="1">
                <a:sym typeface="Symbol" panose="05050102010706020507" pitchFamily="18" charset="2"/>
              </a:rPr>
              <a:t>), , (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in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q</a:t>
            </a:r>
            <a:r>
              <a:rPr lang="en-US" altLang="zh-CN" sz="2000" b="1">
                <a:sym typeface="Symbol" panose="05050102010706020507" pitchFamily="18" charset="2"/>
              </a:rPr>
              <a:t> ) or &lt;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p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</a:t>
            </a:r>
            <a:r>
              <a:rPr lang="en-US" altLang="zh-CN" sz="2000" b="1" baseline="-25000">
                <a:sym typeface="Symbol" panose="05050102010706020507" pitchFamily="18" charset="2"/>
              </a:rPr>
              <a:t>1 </a:t>
            </a:r>
            <a:r>
              <a:rPr lang="en-US" altLang="zh-CN" sz="2000" b="1">
                <a:sym typeface="Symbol" panose="05050102010706020507" pitchFamily="18" charset="2"/>
              </a:rPr>
              <a:t>&gt;, , &lt;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in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q</a:t>
            </a:r>
            <a:r>
              <a:rPr lang="en-US" altLang="zh-CN" sz="2000" b="1">
                <a:sym typeface="Symbol" panose="05050102010706020507" pitchFamily="18" charset="2"/>
              </a:rPr>
              <a:t> &gt; belong to E( G ) </a:t>
            </a:r>
          </a:p>
        </p:txBody>
      </p:sp>
      <p:sp>
        <p:nvSpPr>
          <p:cNvPr id="59408" name="Text Box 16">
            <a:extLst>
              <a:ext uri="{FF2B5EF4-FFF2-40B4-BE49-F238E27FC236}">
                <a16:creationId xmlns:a16="http://schemas.microsoft.com/office/drawing/2014/main" id="{6ACD5D33-80BA-44AD-B0D5-71D9E3E1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2857500" indent="-2857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Length of a path </a:t>
            </a:r>
            <a:r>
              <a:rPr lang="en-US" altLang="zh-CN" sz="2000" b="1">
                <a:sym typeface="Wingdings" panose="05000000000000000000" pitchFamily="2" charset="2"/>
              </a:rPr>
              <a:t>::=  number of edges on the path</a:t>
            </a:r>
          </a:p>
        </p:txBody>
      </p:sp>
      <p:sp>
        <p:nvSpPr>
          <p:cNvPr id="59409" name="Text Box 17">
            <a:extLst>
              <a:ext uri="{FF2B5EF4-FFF2-40B4-BE49-F238E27FC236}">
                <a16:creationId xmlns:a16="http://schemas.microsoft.com/office/drawing/2014/main" id="{6D673BC4-624D-40A3-8D8E-396D7F7F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Simple path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::=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</a:t>
            </a:r>
            <a:r>
              <a:rPr lang="en-US" altLang="zh-CN" sz="2000" b="1" baseline="-25000">
                <a:sym typeface="Symbol" panose="05050102010706020507" pitchFamily="18" charset="2"/>
              </a:rPr>
              <a:t>1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</a:t>
            </a:r>
            <a:r>
              <a:rPr lang="en-US" altLang="zh-CN" sz="2000" b="1" baseline="-25000">
                <a:sym typeface="Symbol" panose="05050102010706020507" pitchFamily="18" charset="2"/>
              </a:rPr>
              <a:t>2</a:t>
            </a:r>
            <a:r>
              <a:rPr lang="en-US" altLang="zh-CN" sz="2000" b="1">
                <a:sym typeface="Symbol" panose="05050102010706020507" pitchFamily="18" charset="2"/>
              </a:rPr>
              <a:t>, ,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in</a:t>
            </a:r>
            <a:r>
              <a:rPr lang="en-US" altLang="zh-CN" sz="2000" b="1">
                <a:sym typeface="Symbol" panose="05050102010706020507" pitchFamily="18" charset="2"/>
              </a:rPr>
              <a:t> are distinct</a:t>
            </a:r>
            <a:endParaRPr lang="en-US" altLang="zh-CN" sz="2000" b="1" i="1" baseline="-25000">
              <a:sym typeface="Symbol" panose="05050102010706020507" pitchFamily="18" charset="2"/>
            </a:endParaRPr>
          </a:p>
        </p:txBody>
      </p:sp>
      <p:sp>
        <p:nvSpPr>
          <p:cNvPr id="59410" name="Text Box 18">
            <a:extLst>
              <a:ext uri="{FF2B5EF4-FFF2-40B4-BE49-F238E27FC236}">
                <a16:creationId xmlns:a16="http://schemas.microsoft.com/office/drawing/2014/main" id="{40787E6A-663D-47A8-9F96-750376B98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Cycle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::= </a:t>
            </a:r>
            <a:r>
              <a:rPr lang="en-US" altLang="zh-CN" sz="2000" b="1">
                <a:sym typeface="Symbol" panose="05050102010706020507" pitchFamily="18" charset="2"/>
              </a:rPr>
              <a:t>simple path with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p</a:t>
            </a:r>
            <a:r>
              <a:rPr lang="en-US" altLang="zh-CN" sz="2000" b="1" i="1"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=</a:t>
            </a:r>
            <a:r>
              <a:rPr lang="en-US" altLang="zh-CN" sz="2000" b="1" i="1">
                <a:sym typeface="Symbol" panose="05050102010706020507" pitchFamily="18" charset="2"/>
              </a:rPr>
              <a:t> v</a:t>
            </a:r>
            <a:r>
              <a:rPr lang="en-US" altLang="zh-CN" sz="2000" b="1" i="1" baseline="-25000">
                <a:sym typeface="Symbol" panose="05050102010706020507" pitchFamily="18" charset="2"/>
              </a:rPr>
              <a:t>q</a:t>
            </a:r>
            <a:r>
              <a:rPr lang="en-US" altLang="zh-CN" sz="2000" b="1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9411" name="Text Box 19">
            <a:extLst>
              <a:ext uri="{FF2B5EF4-FFF2-40B4-BE49-F238E27FC236}">
                <a16:creationId xmlns:a16="http://schemas.microsoft.com/office/drawing/2014/main" id="{01DD287E-13A8-469C-81E8-394155377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0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and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in an undirected G are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connected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if there is a path from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to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(and hence there is also a path from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to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)</a:t>
            </a:r>
            <a:endParaRPr lang="en-US" altLang="zh-CN" sz="2000" b="1" i="1">
              <a:sym typeface="Wingdings" panose="05000000000000000000" pitchFamily="2" charset="2"/>
            </a:endParaRPr>
          </a:p>
        </p:txBody>
      </p:sp>
      <p:sp>
        <p:nvSpPr>
          <p:cNvPr id="59412" name="Text Box 20">
            <a:extLst>
              <a:ext uri="{FF2B5EF4-FFF2-40B4-BE49-F238E27FC236}">
                <a16:creationId xmlns:a16="http://schemas.microsoft.com/office/drawing/2014/main" id="{21396E49-9F04-4EE5-8A9F-F205E5182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0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sz="2000" b="1">
                <a:sym typeface="Wingdings" panose="05000000000000000000" pitchFamily="2" charset="2"/>
              </a:rPr>
              <a:t>An undirected graph G is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connected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if every pair of distinct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and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are connected</a:t>
            </a:r>
            <a:endParaRPr lang="en-US" altLang="zh-CN" sz="2000" b="1" i="1">
              <a:sym typeface="Wingdings" panose="05000000000000000000" pitchFamily="2" charset="2"/>
            </a:endParaRPr>
          </a:p>
        </p:txBody>
      </p:sp>
      <p:sp>
        <p:nvSpPr>
          <p:cNvPr id="9227" name="Text Box 21">
            <a:extLst>
              <a:ext uri="{FF2B5EF4-FFF2-40B4-BE49-F238E27FC236}">
                <a16:creationId xmlns:a16="http://schemas.microsoft.com/office/drawing/2014/main" id="{0233A7CE-78E9-4EB3-8BC5-C9B530904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0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§1  Definitions</a:t>
            </a:r>
          </a:p>
        </p:txBody>
      </p:sp>
      <p:sp>
        <p:nvSpPr>
          <p:cNvPr id="9228" name="Text Box 22">
            <a:extLst>
              <a:ext uri="{FF2B5EF4-FFF2-40B4-BE49-F238E27FC236}">
                <a16:creationId xmlns:a16="http://schemas.microsoft.com/office/drawing/2014/main" id="{AEC45CEF-2EB1-42B2-AB2E-F6F14C08D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2/12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6" grpId="0" autoUpdateAnimBg="0"/>
      <p:bldP spid="59407" grpId="0" autoUpdateAnimBg="0"/>
      <p:bldP spid="59408" grpId="0" autoUpdateAnimBg="0"/>
      <p:bldP spid="59409" grpId="0" autoUpdateAnimBg="0"/>
      <p:bldP spid="59410" grpId="0" autoUpdateAnimBg="0"/>
      <p:bldP spid="59411" grpId="0" autoUpdateAnimBg="0"/>
      <p:bldP spid="594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>
            <a:extLst>
              <a:ext uri="{FF2B5EF4-FFF2-40B4-BE49-F238E27FC236}">
                <a16:creationId xmlns:a16="http://schemas.microsoft.com/office/drawing/2014/main" id="{1A9503FE-DBF9-4C19-B881-36F516269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0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§1  Definitions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E6DE1799-3621-4E9C-A206-8ADA7CB77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(Connected) Component of an undirected G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::= </a:t>
            </a:r>
            <a:r>
              <a:rPr lang="en-US" altLang="zh-CN" sz="2000" b="1">
                <a:sym typeface="Symbol" panose="05050102010706020507" pitchFamily="18" charset="2"/>
              </a:rPr>
              <a:t>the maximal connected subgraph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E762916D-75C8-45A9-A1DA-322638A3F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586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A tree </a:t>
            </a:r>
            <a:r>
              <a:rPr lang="en-US" altLang="zh-CN" sz="2000" b="1">
                <a:sym typeface="Wingdings" panose="05000000000000000000" pitchFamily="2" charset="2"/>
              </a:rPr>
              <a:t>::= </a:t>
            </a:r>
            <a:r>
              <a:rPr lang="en-US" altLang="zh-CN" sz="2000" b="1">
                <a:sym typeface="Symbol" panose="05050102010706020507" pitchFamily="18" charset="2"/>
              </a:rPr>
              <a:t>a graph that is connected and </a:t>
            </a:r>
            <a:r>
              <a:rPr lang="en-US" altLang="zh-CN" sz="2000" b="1" i="1">
                <a:sym typeface="Symbol" panose="05050102010706020507" pitchFamily="18" charset="2"/>
              </a:rPr>
              <a:t>acyclic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836CCB0E-43D8-4397-BBF5-DC38BE10B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382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Strongly connected directed graph G </a:t>
            </a:r>
            <a:r>
              <a:rPr lang="en-US" altLang="zh-CN" sz="2000" b="1">
                <a:sym typeface="Wingdings" panose="05000000000000000000" pitchFamily="2" charset="2"/>
              </a:rPr>
              <a:t>::= </a:t>
            </a:r>
            <a:r>
              <a:rPr lang="en-US" altLang="zh-CN" sz="2000" b="1">
                <a:sym typeface="Symbol" panose="05050102010706020507" pitchFamily="18" charset="2"/>
              </a:rPr>
              <a:t>for every pair of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and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in V( G ), there exist directed paths from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to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and from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to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.  If the graph is connected without direction to the edges, then it is said to be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weakly connected</a:t>
            </a:r>
            <a:endParaRPr lang="en-US" altLang="zh-CN" sz="2000" b="1" i="1" baseline="-25000">
              <a:solidFill>
                <a:schemeClr val="hlink"/>
              </a:solidFill>
              <a:sym typeface="Wingdings" panose="05000000000000000000" pitchFamily="2" charset="2"/>
            </a:endParaRP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3D6692CC-BA4D-4461-9F11-38A2BDFF5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79725"/>
            <a:ext cx="807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Strongly connected component </a:t>
            </a:r>
            <a:r>
              <a:rPr lang="en-US" altLang="zh-CN" sz="2000" b="1">
                <a:sym typeface="Wingdings" panose="05000000000000000000" pitchFamily="2" charset="2"/>
              </a:rPr>
              <a:t>::=  the maximal subgraph that is strongly connected</a:t>
            </a:r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0A9AB7D9-2BA9-4EAB-8F3B-C709B8838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65525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Degree( </a:t>
            </a:r>
            <a:r>
              <a:rPr lang="en-US" altLang="zh-CN" sz="2000" b="1" i="1">
                <a:solidFill>
                  <a:schemeClr val="hlink"/>
                </a:solidFill>
                <a:sym typeface="Wingdings" panose="05000000000000000000" pitchFamily="2" charset="2"/>
              </a:rPr>
              <a:t>v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 )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::= </a:t>
            </a:r>
            <a:r>
              <a:rPr lang="en-US" altLang="zh-CN" sz="2000" b="1">
                <a:sym typeface="Symbol" panose="05050102010706020507" pitchFamily="18" charset="2"/>
              </a:rPr>
              <a:t>number of edges incident to </a:t>
            </a:r>
            <a:r>
              <a:rPr lang="en-US" altLang="zh-CN" sz="2000" b="1" i="1">
                <a:sym typeface="Symbol" panose="05050102010706020507" pitchFamily="18" charset="2"/>
              </a:rPr>
              <a:t>v</a:t>
            </a:r>
            <a:r>
              <a:rPr lang="en-US" altLang="zh-CN" sz="2000" b="1">
                <a:sym typeface="Symbol" panose="05050102010706020507" pitchFamily="18" charset="2"/>
              </a:rPr>
              <a:t>.  For a directed G, we have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in-degree</a:t>
            </a:r>
            <a:r>
              <a:rPr lang="en-US" altLang="zh-CN" sz="2000" b="1">
                <a:sym typeface="Symbol" panose="05050102010706020507" pitchFamily="18" charset="2"/>
              </a:rPr>
              <a:t> and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out-degree</a:t>
            </a:r>
            <a:r>
              <a:rPr lang="en-US" altLang="zh-CN" sz="2000" b="1">
                <a:sym typeface="Symbol" panose="05050102010706020507" pitchFamily="18" charset="2"/>
              </a:rPr>
              <a:t>.  For example:</a:t>
            </a:r>
            <a:endParaRPr lang="en-US" altLang="zh-CN" sz="2000" b="1" baseline="-25000">
              <a:sym typeface="Symbol" panose="05050102010706020507" pitchFamily="18" charset="2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D7291F3D-02E2-44D4-BB7E-23849184466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343400"/>
            <a:ext cx="1447800" cy="533400"/>
            <a:chOff x="432" y="1392"/>
            <a:chExt cx="912" cy="336"/>
          </a:xfrm>
        </p:grpSpPr>
        <p:sp>
          <p:nvSpPr>
            <p:cNvPr id="2063" name="Oval 9">
              <a:extLst>
                <a:ext uri="{FF2B5EF4-FFF2-40B4-BE49-F238E27FC236}">
                  <a16:creationId xmlns:a16="http://schemas.microsoft.com/office/drawing/2014/main" id="{87A33C76-8C7D-4D10-9259-5F42AC9C6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39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v</a:t>
              </a:r>
            </a:p>
          </p:txBody>
        </p:sp>
        <p:sp>
          <p:nvSpPr>
            <p:cNvPr id="2064" name="Line 10">
              <a:extLst>
                <a:ext uri="{FF2B5EF4-FFF2-40B4-BE49-F238E27FC236}">
                  <a16:creationId xmlns:a16="http://schemas.microsoft.com/office/drawing/2014/main" id="{36A5E9B5-6F34-4419-B014-21B76483C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440"/>
              <a:ext cx="33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Line 11">
              <a:extLst>
                <a:ext uri="{FF2B5EF4-FFF2-40B4-BE49-F238E27FC236}">
                  <a16:creationId xmlns:a16="http://schemas.microsoft.com/office/drawing/2014/main" id="{ADC230CE-DB3F-40CC-A8F9-2058C514F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158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Line 12">
              <a:extLst>
                <a:ext uri="{FF2B5EF4-FFF2-40B4-BE49-F238E27FC236}">
                  <a16:creationId xmlns:a16="http://schemas.microsoft.com/office/drawing/2014/main" id="{9347D781-E1FB-4566-8174-7B33B5A99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48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Line 13">
              <a:extLst>
                <a:ext uri="{FF2B5EF4-FFF2-40B4-BE49-F238E27FC236}">
                  <a16:creationId xmlns:a16="http://schemas.microsoft.com/office/drawing/2014/main" id="{40219F02-3FBA-4E5E-BB40-35DACD6F9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58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430" name="Rectangle 14">
            <a:extLst>
              <a:ext uri="{FF2B5EF4-FFF2-40B4-BE49-F238E27FC236}">
                <a16:creationId xmlns:a16="http://schemas.microsoft.com/office/drawing/2014/main" id="{51EDE75B-CF40-4FE1-8034-EB6CD6A1D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2672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in-degree(</a:t>
            </a:r>
            <a:r>
              <a:rPr lang="en-US" altLang="zh-CN" sz="2000" b="1" i="1"/>
              <a:t>v</a:t>
            </a:r>
            <a:r>
              <a:rPr lang="en-US" altLang="zh-CN" sz="2000" b="1"/>
              <a:t>) = 3; out-degree(</a:t>
            </a:r>
            <a:r>
              <a:rPr lang="en-US" altLang="zh-CN" sz="2000" b="1" i="1"/>
              <a:t>v</a:t>
            </a:r>
            <a:r>
              <a:rPr lang="en-US" altLang="zh-CN" sz="2000" b="1"/>
              <a:t>) = 1; degree(</a:t>
            </a:r>
            <a:r>
              <a:rPr lang="en-US" altLang="zh-CN" sz="2000" b="1" i="1"/>
              <a:t>v</a:t>
            </a:r>
            <a:r>
              <a:rPr lang="en-US" altLang="zh-CN" sz="2000" b="1"/>
              <a:t>) = 4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17EB2588-5283-40AD-8CB0-F5946BC7FD0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953000"/>
            <a:ext cx="6400800" cy="1379538"/>
            <a:chOff x="240" y="1872"/>
            <a:chExt cx="4032" cy="869"/>
          </a:xfrm>
        </p:grpSpPr>
        <p:sp>
          <p:nvSpPr>
            <p:cNvPr id="2062" name="Text Box 16">
              <a:extLst>
                <a:ext uri="{FF2B5EF4-FFF2-40B4-BE49-F238E27FC236}">
                  <a16:creationId xmlns:a16="http://schemas.microsoft.com/office/drawing/2014/main" id="{33983417-A512-44A2-9026-B0C73FCDA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872"/>
              <a:ext cx="40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485775" indent="-48577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hlink"/>
                  </a:solidFill>
                  <a:sym typeface="Wingdings" panose="05000000000000000000" pitchFamily="2" charset="2"/>
                </a:rPr>
                <a:t>  </a:t>
              </a:r>
              <a:r>
                <a:rPr lang="en-US" altLang="zh-CN" sz="2000" b="1">
                  <a:sym typeface="Wingdings" panose="05000000000000000000" pitchFamily="2" charset="2"/>
                </a:rPr>
                <a:t>Given G with </a:t>
              </a:r>
              <a:r>
                <a:rPr lang="en-US" altLang="zh-CN" sz="2000" b="1" i="1">
                  <a:sym typeface="Wingdings" panose="05000000000000000000" pitchFamily="2" charset="2"/>
                </a:rPr>
                <a:t>n</a:t>
              </a:r>
              <a:r>
                <a:rPr lang="en-US" altLang="zh-CN" sz="2000" b="1">
                  <a:sym typeface="Wingdings" panose="05000000000000000000" pitchFamily="2" charset="2"/>
                </a:rPr>
                <a:t> vertices and </a:t>
              </a:r>
              <a:r>
                <a:rPr lang="en-US" altLang="zh-CN" sz="2000" b="1" i="1">
                  <a:sym typeface="Wingdings" panose="05000000000000000000" pitchFamily="2" charset="2"/>
                </a:rPr>
                <a:t>e</a:t>
              </a:r>
              <a:r>
                <a:rPr lang="en-US" altLang="zh-CN" sz="2000" b="1">
                  <a:sym typeface="Wingdings" panose="05000000000000000000" pitchFamily="2" charset="2"/>
                </a:rPr>
                <a:t> edges, then</a:t>
              </a:r>
              <a:endParaRPr lang="en-US" altLang="zh-CN" sz="2000" b="1" baseline="-25000">
                <a:sym typeface="Symbol" panose="05050102010706020507" pitchFamily="18" charset="2"/>
              </a:endParaRPr>
            </a:p>
          </p:txBody>
        </p:sp>
        <p:graphicFrame>
          <p:nvGraphicFramePr>
            <p:cNvPr id="2050" name="Object 17">
              <a:extLst>
                <a:ext uri="{FF2B5EF4-FFF2-40B4-BE49-F238E27FC236}">
                  <a16:creationId xmlns:a16="http://schemas.microsoft.com/office/drawing/2014/main" id="{050B3BF5-A34E-44C2-8461-1CCB9343F6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160"/>
            <a:ext cx="3216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公式" r:id="rId6" imgW="2450880" imgH="444240" progId="Equation.3">
                    <p:embed/>
                  </p:oleObj>
                </mc:Choice>
                <mc:Fallback>
                  <p:oleObj name="公式" r:id="rId6" imgW="2450880" imgH="4442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160"/>
                          <a:ext cx="3216" cy="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35" name="Text Box 19">
            <a:extLst>
              <a:ext uri="{FF2B5EF4-FFF2-40B4-BE49-F238E27FC236}">
                <a16:creationId xmlns:a16="http://schemas.microsoft.com/office/drawing/2014/main" id="{4125B2E1-60B0-42E0-80F2-8ED2DDDC4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480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A DAG </a:t>
            </a:r>
            <a:r>
              <a:rPr lang="en-US" altLang="zh-CN" sz="2000" b="1">
                <a:sym typeface="Wingdings" panose="05000000000000000000" pitchFamily="2" charset="2"/>
              </a:rPr>
              <a:t>::= </a:t>
            </a:r>
            <a:r>
              <a:rPr lang="en-US" altLang="zh-CN" sz="2000" b="1">
                <a:sym typeface="Symbol" panose="05050102010706020507" pitchFamily="18" charset="2"/>
              </a:rPr>
              <a:t>a directed acyclic graph</a:t>
            </a:r>
          </a:p>
        </p:txBody>
      </p:sp>
      <p:sp>
        <p:nvSpPr>
          <p:cNvPr id="2061" name="Text Box 20">
            <a:extLst>
              <a:ext uri="{FF2B5EF4-FFF2-40B4-BE49-F238E27FC236}">
                <a16:creationId xmlns:a16="http://schemas.microsoft.com/office/drawing/2014/main" id="{3477477D-1F59-44D0-B2F7-48EB94D58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3/12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  <p:bldP spid="60420" grpId="0" autoUpdateAnimBg="0"/>
      <p:bldP spid="60421" grpId="0" autoUpdateAnimBg="0"/>
      <p:bldP spid="60422" grpId="0" autoUpdateAnimBg="0"/>
      <p:bldP spid="60423" grpId="0" autoUpdateAnimBg="0"/>
      <p:bldP spid="60430" grpId="0" autoUpdateAnimBg="0"/>
      <p:bldP spid="6043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2">
            <a:extLst>
              <a:ext uri="{FF2B5EF4-FFF2-40B4-BE49-F238E27FC236}">
                <a16:creationId xmlns:a16="http://schemas.microsoft.com/office/drawing/2014/main" id="{3B0E22D7-107B-4272-A1C7-CF6F15DB5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0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§1  Definitions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8F236EE0-5D8D-4819-B601-3F779527B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 b="1"/>
              <a:t> Representation of Graphs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2E97D12-89E4-4E64-AB82-DF16C5E1E1D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953000"/>
            <a:ext cx="1371600" cy="1600200"/>
            <a:chOff x="624" y="2647"/>
            <a:chExt cx="1242" cy="1289"/>
          </a:xfrm>
        </p:grpSpPr>
        <p:grpSp>
          <p:nvGrpSpPr>
            <p:cNvPr id="3129" name="Group 5">
              <a:extLst>
                <a:ext uri="{FF2B5EF4-FFF2-40B4-BE49-F238E27FC236}">
                  <a16:creationId xmlns:a16="http://schemas.microsoft.com/office/drawing/2014/main" id="{51985986-E93D-4819-95EC-09146D9EA7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312"/>
              <a:ext cx="528" cy="624"/>
              <a:chOff x="2016" y="3024"/>
              <a:chExt cx="528" cy="624"/>
            </a:xfrm>
          </p:grpSpPr>
          <p:sp>
            <p:nvSpPr>
              <p:cNvPr id="3192" name="AutoShape 6">
                <a:extLst>
                  <a:ext uri="{FF2B5EF4-FFF2-40B4-BE49-F238E27FC236}">
                    <a16:creationId xmlns:a16="http://schemas.microsoft.com/office/drawing/2014/main" id="{AAFBA6DF-6605-4E89-928D-0578B35AF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16" y="3072"/>
                <a:ext cx="480" cy="576"/>
              </a:xfrm>
              <a:prstGeom prst="rtTriangle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193" name="Group 7">
                <a:extLst>
                  <a:ext uri="{FF2B5EF4-FFF2-40B4-BE49-F238E27FC236}">
                    <a16:creationId xmlns:a16="http://schemas.microsoft.com/office/drawing/2014/main" id="{9F4D1AE5-89AE-42E1-91E1-386D3C1BB2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3024"/>
                <a:ext cx="528" cy="624"/>
                <a:chOff x="576" y="3312"/>
                <a:chExt cx="528" cy="624"/>
              </a:xfrm>
            </p:grpSpPr>
            <p:sp>
              <p:nvSpPr>
                <p:cNvPr id="3194" name="Freeform 8">
                  <a:extLst>
                    <a:ext uri="{FF2B5EF4-FFF2-40B4-BE49-F238E27FC236}">
                      <a16:creationId xmlns:a16="http://schemas.microsoft.com/office/drawing/2014/main" id="{728FD2CF-7A92-4873-B399-8C0F1E9895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3312"/>
                  <a:ext cx="528" cy="624"/>
                </a:xfrm>
                <a:custGeom>
                  <a:avLst/>
                  <a:gdLst>
                    <a:gd name="T0" fmla="*/ 528 w 528"/>
                    <a:gd name="T1" fmla="*/ 0 h 624"/>
                    <a:gd name="T2" fmla="*/ 384 w 528"/>
                    <a:gd name="T3" fmla="*/ 96 h 624"/>
                    <a:gd name="T4" fmla="*/ 192 w 528"/>
                    <a:gd name="T5" fmla="*/ 336 h 624"/>
                    <a:gd name="T6" fmla="*/ 0 w 528"/>
                    <a:gd name="T7" fmla="*/ 624 h 6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28"/>
                    <a:gd name="T13" fmla="*/ 0 h 624"/>
                    <a:gd name="T14" fmla="*/ 528 w 528"/>
                    <a:gd name="T15" fmla="*/ 624 h 6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28" h="624">
                      <a:moveTo>
                        <a:pt x="528" y="0"/>
                      </a:moveTo>
                      <a:cubicBezTo>
                        <a:pt x="484" y="20"/>
                        <a:pt x="440" y="40"/>
                        <a:pt x="384" y="96"/>
                      </a:cubicBezTo>
                      <a:cubicBezTo>
                        <a:pt x="328" y="152"/>
                        <a:pt x="256" y="248"/>
                        <a:pt x="192" y="336"/>
                      </a:cubicBezTo>
                      <a:cubicBezTo>
                        <a:pt x="128" y="424"/>
                        <a:pt x="64" y="524"/>
                        <a:pt x="0" y="624"/>
                      </a:cubicBezTo>
                    </a:path>
                  </a:pathLst>
                </a:cu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95" name="Freeform 9">
                  <a:extLst>
                    <a:ext uri="{FF2B5EF4-FFF2-40B4-BE49-F238E27FC236}">
                      <a16:creationId xmlns:a16="http://schemas.microsoft.com/office/drawing/2014/main" id="{8CD70B9E-81A6-465F-B246-2F7F6FE792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2" y="3696"/>
                  <a:ext cx="192" cy="240"/>
                </a:xfrm>
                <a:custGeom>
                  <a:avLst/>
                  <a:gdLst>
                    <a:gd name="T0" fmla="*/ 192 w 192"/>
                    <a:gd name="T1" fmla="*/ 0 h 240"/>
                    <a:gd name="T2" fmla="*/ 96 w 192"/>
                    <a:gd name="T3" fmla="*/ 48 h 240"/>
                    <a:gd name="T4" fmla="*/ 48 w 192"/>
                    <a:gd name="T5" fmla="*/ 144 h 240"/>
                    <a:gd name="T6" fmla="*/ 0 w 192"/>
                    <a:gd name="T7" fmla="*/ 240 h 2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2"/>
                    <a:gd name="T13" fmla="*/ 0 h 240"/>
                    <a:gd name="T14" fmla="*/ 192 w 192"/>
                    <a:gd name="T15" fmla="*/ 240 h 2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2" h="240">
                      <a:moveTo>
                        <a:pt x="192" y="0"/>
                      </a:moveTo>
                      <a:cubicBezTo>
                        <a:pt x="156" y="12"/>
                        <a:pt x="120" y="24"/>
                        <a:pt x="96" y="48"/>
                      </a:cubicBezTo>
                      <a:cubicBezTo>
                        <a:pt x="72" y="72"/>
                        <a:pt x="64" y="112"/>
                        <a:pt x="48" y="144"/>
                      </a:cubicBezTo>
                      <a:cubicBezTo>
                        <a:pt x="32" y="176"/>
                        <a:pt x="16" y="208"/>
                        <a:pt x="0" y="240"/>
                      </a:cubicBezTo>
                    </a:path>
                  </a:pathLst>
                </a:cu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96" name="Line 10">
                  <a:extLst>
                    <a:ext uri="{FF2B5EF4-FFF2-40B4-BE49-F238E27FC236}">
                      <a16:creationId xmlns:a16="http://schemas.microsoft.com/office/drawing/2014/main" id="{64BEC8E7-7832-4972-A694-2A7A54DE25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93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30" name="Group 11">
              <a:extLst>
                <a:ext uri="{FF2B5EF4-FFF2-40B4-BE49-F238E27FC236}">
                  <a16:creationId xmlns:a16="http://schemas.microsoft.com/office/drawing/2014/main" id="{FAE76435-EF88-4BD8-ABD0-0D49F7A843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4" y="2647"/>
              <a:ext cx="732" cy="823"/>
              <a:chOff x="1134" y="2647"/>
              <a:chExt cx="732" cy="823"/>
            </a:xfrm>
          </p:grpSpPr>
          <p:grpSp>
            <p:nvGrpSpPr>
              <p:cNvPr id="3157" name="Group 12">
                <a:extLst>
                  <a:ext uri="{FF2B5EF4-FFF2-40B4-BE49-F238E27FC236}">
                    <a16:creationId xmlns:a16="http://schemas.microsoft.com/office/drawing/2014/main" id="{3E4DE8C3-4921-4DEC-8CA3-A285B60BF7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4" y="2647"/>
                <a:ext cx="732" cy="823"/>
                <a:chOff x="1134" y="2647"/>
                <a:chExt cx="732" cy="823"/>
              </a:xfrm>
            </p:grpSpPr>
            <p:grpSp>
              <p:nvGrpSpPr>
                <p:cNvPr id="3164" name="Group 13">
                  <a:extLst>
                    <a:ext uri="{FF2B5EF4-FFF2-40B4-BE49-F238E27FC236}">
                      <a16:creationId xmlns:a16="http://schemas.microsoft.com/office/drawing/2014/main" id="{E9360366-EED7-4466-8C52-7112E3DE4B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4" y="2647"/>
                  <a:ext cx="721" cy="823"/>
                  <a:chOff x="1134" y="2647"/>
                  <a:chExt cx="721" cy="823"/>
                </a:xfrm>
              </p:grpSpPr>
              <p:grpSp>
                <p:nvGrpSpPr>
                  <p:cNvPr id="3169" name="Group 14">
                    <a:extLst>
                      <a:ext uri="{FF2B5EF4-FFF2-40B4-BE49-F238E27FC236}">
                        <a16:creationId xmlns:a16="http://schemas.microsoft.com/office/drawing/2014/main" id="{D2DB9009-1BF7-440F-89A5-9D1DE2AB76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34" y="2647"/>
                    <a:ext cx="721" cy="823"/>
                    <a:chOff x="1134" y="2647"/>
                    <a:chExt cx="721" cy="823"/>
                  </a:xfrm>
                </p:grpSpPr>
                <p:sp>
                  <p:nvSpPr>
                    <p:cNvPr id="3190" name="Freeform 15">
                      <a:extLst>
                        <a:ext uri="{FF2B5EF4-FFF2-40B4-BE49-F238E27FC236}">
                          <a16:creationId xmlns:a16="http://schemas.microsoft.com/office/drawing/2014/main" id="{A7369D0C-D5E7-426B-AD93-E2191E1229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34" y="2647"/>
                      <a:ext cx="721" cy="823"/>
                    </a:xfrm>
                    <a:custGeom>
                      <a:avLst/>
                      <a:gdLst>
                        <a:gd name="T0" fmla="*/ 0 w 1442"/>
                        <a:gd name="T1" fmla="*/ 1375 h 1645"/>
                        <a:gd name="T2" fmla="*/ 140 w 1442"/>
                        <a:gd name="T3" fmla="*/ 1196 h 1645"/>
                        <a:gd name="T4" fmla="*/ 238 w 1442"/>
                        <a:gd name="T5" fmla="*/ 1089 h 1645"/>
                        <a:gd name="T6" fmla="*/ 300 w 1442"/>
                        <a:gd name="T7" fmla="*/ 1011 h 1645"/>
                        <a:gd name="T8" fmla="*/ 305 w 1442"/>
                        <a:gd name="T9" fmla="*/ 918 h 1645"/>
                        <a:gd name="T10" fmla="*/ 276 w 1442"/>
                        <a:gd name="T11" fmla="*/ 840 h 1645"/>
                        <a:gd name="T12" fmla="*/ 233 w 1442"/>
                        <a:gd name="T13" fmla="*/ 773 h 1645"/>
                        <a:gd name="T14" fmla="*/ 213 w 1442"/>
                        <a:gd name="T15" fmla="*/ 710 h 1645"/>
                        <a:gd name="T16" fmla="*/ 191 w 1442"/>
                        <a:gd name="T17" fmla="*/ 663 h 1645"/>
                        <a:gd name="T18" fmla="*/ 170 w 1442"/>
                        <a:gd name="T19" fmla="*/ 554 h 1645"/>
                        <a:gd name="T20" fmla="*/ 172 w 1442"/>
                        <a:gd name="T21" fmla="*/ 485 h 1645"/>
                        <a:gd name="T22" fmla="*/ 182 w 1442"/>
                        <a:gd name="T23" fmla="*/ 387 h 1645"/>
                        <a:gd name="T24" fmla="*/ 211 w 1442"/>
                        <a:gd name="T25" fmla="*/ 304 h 1645"/>
                        <a:gd name="T26" fmla="*/ 257 w 1442"/>
                        <a:gd name="T27" fmla="*/ 216 h 1645"/>
                        <a:gd name="T28" fmla="*/ 305 w 1442"/>
                        <a:gd name="T29" fmla="*/ 165 h 1645"/>
                        <a:gd name="T30" fmla="*/ 379 w 1442"/>
                        <a:gd name="T31" fmla="*/ 97 h 1645"/>
                        <a:gd name="T32" fmla="*/ 484 w 1442"/>
                        <a:gd name="T33" fmla="*/ 48 h 1645"/>
                        <a:gd name="T34" fmla="*/ 577 w 1442"/>
                        <a:gd name="T35" fmla="*/ 22 h 1645"/>
                        <a:gd name="T36" fmla="*/ 689 w 1442"/>
                        <a:gd name="T37" fmla="*/ 1 h 1645"/>
                        <a:gd name="T38" fmla="*/ 801 w 1442"/>
                        <a:gd name="T39" fmla="*/ 0 h 1645"/>
                        <a:gd name="T40" fmla="*/ 891 w 1442"/>
                        <a:gd name="T41" fmla="*/ 8 h 1645"/>
                        <a:gd name="T42" fmla="*/ 1003 w 1442"/>
                        <a:gd name="T43" fmla="*/ 34 h 1645"/>
                        <a:gd name="T44" fmla="*/ 1108 w 1442"/>
                        <a:gd name="T45" fmla="*/ 71 h 1645"/>
                        <a:gd name="T46" fmla="*/ 1183 w 1442"/>
                        <a:gd name="T47" fmla="*/ 112 h 1645"/>
                        <a:gd name="T48" fmla="*/ 1271 w 1442"/>
                        <a:gd name="T49" fmla="*/ 182 h 1645"/>
                        <a:gd name="T50" fmla="*/ 1344 w 1442"/>
                        <a:gd name="T51" fmla="*/ 273 h 1645"/>
                        <a:gd name="T52" fmla="*/ 1393 w 1442"/>
                        <a:gd name="T53" fmla="*/ 366 h 1645"/>
                        <a:gd name="T54" fmla="*/ 1425 w 1442"/>
                        <a:gd name="T55" fmla="*/ 433 h 1645"/>
                        <a:gd name="T56" fmla="*/ 1442 w 1442"/>
                        <a:gd name="T57" fmla="*/ 551 h 1645"/>
                        <a:gd name="T58" fmla="*/ 1437 w 1442"/>
                        <a:gd name="T59" fmla="*/ 674 h 1645"/>
                        <a:gd name="T60" fmla="*/ 1426 w 1442"/>
                        <a:gd name="T61" fmla="*/ 768 h 1645"/>
                        <a:gd name="T62" fmla="*/ 1393 w 1442"/>
                        <a:gd name="T63" fmla="*/ 891 h 1645"/>
                        <a:gd name="T64" fmla="*/ 1350 w 1442"/>
                        <a:gd name="T65" fmla="*/ 1015 h 1645"/>
                        <a:gd name="T66" fmla="*/ 1297 w 1442"/>
                        <a:gd name="T67" fmla="*/ 1109 h 1645"/>
                        <a:gd name="T68" fmla="*/ 1226 w 1442"/>
                        <a:gd name="T69" fmla="*/ 1210 h 1645"/>
                        <a:gd name="T70" fmla="*/ 1141 w 1442"/>
                        <a:gd name="T71" fmla="*/ 1272 h 1645"/>
                        <a:gd name="T72" fmla="*/ 1056 w 1442"/>
                        <a:gd name="T73" fmla="*/ 1304 h 1645"/>
                        <a:gd name="T74" fmla="*/ 962 w 1442"/>
                        <a:gd name="T75" fmla="*/ 1324 h 1645"/>
                        <a:gd name="T76" fmla="*/ 879 w 1442"/>
                        <a:gd name="T77" fmla="*/ 1323 h 1645"/>
                        <a:gd name="T78" fmla="*/ 811 w 1442"/>
                        <a:gd name="T79" fmla="*/ 1298 h 1645"/>
                        <a:gd name="T80" fmla="*/ 752 w 1442"/>
                        <a:gd name="T81" fmla="*/ 1265 h 1645"/>
                        <a:gd name="T82" fmla="*/ 724 w 1442"/>
                        <a:gd name="T83" fmla="*/ 1254 h 1645"/>
                        <a:gd name="T84" fmla="*/ 748 w 1442"/>
                        <a:gd name="T85" fmla="*/ 1319 h 1645"/>
                        <a:gd name="T86" fmla="*/ 791 w 1442"/>
                        <a:gd name="T87" fmla="*/ 1381 h 1645"/>
                        <a:gd name="T88" fmla="*/ 811 w 1442"/>
                        <a:gd name="T89" fmla="*/ 1469 h 1645"/>
                        <a:gd name="T90" fmla="*/ 811 w 1442"/>
                        <a:gd name="T91" fmla="*/ 1645 h 1645"/>
                        <a:gd name="T92" fmla="*/ 625 w 1442"/>
                        <a:gd name="T93" fmla="*/ 1631 h 1645"/>
                        <a:gd name="T94" fmla="*/ 441 w 1442"/>
                        <a:gd name="T95" fmla="*/ 1557 h 1645"/>
                        <a:gd name="T96" fmla="*/ 305 w 1442"/>
                        <a:gd name="T97" fmla="*/ 1474 h 1645"/>
                        <a:gd name="T98" fmla="*/ 0 w 1442"/>
                        <a:gd name="T99" fmla="*/ 1375 h 1645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w 1442"/>
                        <a:gd name="T151" fmla="*/ 0 h 1645"/>
                        <a:gd name="T152" fmla="*/ 1442 w 1442"/>
                        <a:gd name="T153" fmla="*/ 1645 h 1645"/>
                      </a:gdLst>
                      <a:ahLst/>
                      <a:cxnLst>
                        <a:cxn ang="T100">
                          <a:pos x="T0" y="T1"/>
                        </a:cxn>
                        <a:cxn ang="T101">
                          <a:pos x="T2" y="T3"/>
                        </a:cxn>
                        <a:cxn ang="T102">
                          <a:pos x="T4" y="T5"/>
                        </a:cxn>
                        <a:cxn ang="T103">
                          <a:pos x="T6" y="T7"/>
                        </a:cxn>
                        <a:cxn ang="T104">
                          <a:pos x="T8" y="T9"/>
                        </a:cxn>
                        <a:cxn ang="T105">
                          <a:pos x="T10" y="T11"/>
                        </a:cxn>
                        <a:cxn ang="T106">
                          <a:pos x="T12" y="T13"/>
                        </a:cxn>
                        <a:cxn ang="T107">
                          <a:pos x="T14" y="T15"/>
                        </a:cxn>
                        <a:cxn ang="T108">
                          <a:pos x="T16" y="T17"/>
                        </a:cxn>
                        <a:cxn ang="T109">
                          <a:pos x="T18" y="T19"/>
                        </a:cxn>
                        <a:cxn ang="T110">
                          <a:pos x="T20" y="T21"/>
                        </a:cxn>
                        <a:cxn ang="T111">
                          <a:pos x="T22" y="T23"/>
                        </a:cxn>
                        <a:cxn ang="T112">
                          <a:pos x="T24" y="T25"/>
                        </a:cxn>
                        <a:cxn ang="T113">
                          <a:pos x="T26" y="T27"/>
                        </a:cxn>
                        <a:cxn ang="T114">
                          <a:pos x="T28" y="T29"/>
                        </a:cxn>
                        <a:cxn ang="T115">
                          <a:pos x="T30" y="T31"/>
                        </a:cxn>
                        <a:cxn ang="T116">
                          <a:pos x="T32" y="T33"/>
                        </a:cxn>
                        <a:cxn ang="T117">
                          <a:pos x="T34" y="T35"/>
                        </a:cxn>
                        <a:cxn ang="T118">
                          <a:pos x="T36" y="T37"/>
                        </a:cxn>
                        <a:cxn ang="T119">
                          <a:pos x="T38" y="T39"/>
                        </a:cxn>
                        <a:cxn ang="T120">
                          <a:pos x="T40" y="T41"/>
                        </a:cxn>
                        <a:cxn ang="T121">
                          <a:pos x="T42" y="T43"/>
                        </a:cxn>
                        <a:cxn ang="T122">
                          <a:pos x="T44" y="T45"/>
                        </a:cxn>
                        <a:cxn ang="T123">
                          <a:pos x="T46" y="T47"/>
                        </a:cxn>
                        <a:cxn ang="T124">
                          <a:pos x="T48" y="T49"/>
                        </a:cxn>
                        <a:cxn ang="T125">
                          <a:pos x="T50" y="T51"/>
                        </a:cxn>
                        <a:cxn ang="T126">
                          <a:pos x="T52" y="T53"/>
                        </a:cxn>
                        <a:cxn ang="T127">
                          <a:pos x="T54" y="T55"/>
                        </a:cxn>
                        <a:cxn ang="T128">
                          <a:pos x="T56" y="T57"/>
                        </a:cxn>
                        <a:cxn ang="T129">
                          <a:pos x="T58" y="T59"/>
                        </a:cxn>
                        <a:cxn ang="T130">
                          <a:pos x="T60" y="T61"/>
                        </a:cxn>
                        <a:cxn ang="T131">
                          <a:pos x="T62" y="T63"/>
                        </a:cxn>
                        <a:cxn ang="T132">
                          <a:pos x="T64" y="T65"/>
                        </a:cxn>
                        <a:cxn ang="T133">
                          <a:pos x="T66" y="T67"/>
                        </a:cxn>
                        <a:cxn ang="T134">
                          <a:pos x="T68" y="T69"/>
                        </a:cxn>
                        <a:cxn ang="T135">
                          <a:pos x="T70" y="T71"/>
                        </a:cxn>
                        <a:cxn ang="T136">
                          <a:pos x="T72" y="T73"/>
                        </a:cxn>
                        <a:cxn ang="T137">
                          <a:pos x="T74" y="T75"/>
                        </a:cxn>
                        <a:cxn ang="T138">
                          <a:pos x="T76" y="T77"/>
                        </a:cxn>
                        <a:cxn ang="T139">
                          <a:pos x="T78" y="T79"/>
                        </a:cxn>
                        <a:cxn ang="T140">
                          <a:pos x="T80" y="T81"/>
                        </a:cxn>
                        <a:cxn ang="T141">
                          <a:pos x="T82" y="T83"/>
                        </a:cxn>
                        <a:cxn ang="T142">
                          <a:pos x="T84" y="T85"/>
                        </a:cxn>
                        <a:cxn ang="T143">
                          <a:pos x="T86" y="T87"/>
                        </a:cxn>
                        <a:cxn ang="T144">
                          <a:pos x="T88" y="T89"/>
                        </a:cxn>
                        <a:cxn ang="T145">
                          <a:pos x="T90" y="T91"/>
                        </a:cxn>
                        <a:cxn ang="T146">
                          <a:pos x="T92" y="T93"/>
                        </a:cxn>
                        <a:cxn ang="T147">
                          <a:pos x="T94" y="T95"/>
                        </a:cxn>
                        <a:cxn ang="T148">
                          <a:pos x="T96" y="T97"/>
                        </a:cxn>
                        <a:cxn ang="T149">
                          <a:pos x="T98" y="T99"/>
                        </a:cxn>
                      </a:cxnLst>
                      <a:rect l="T150" t="T151" r="T152" b="T153"/>
                      <a:pathLst>
                        <a:path w="1442" h="1645">
                          <a:moveTo>
                            <a:pt x="0" y="1375"/>
                          </a:moveTo>
                          <a:lnTo>
                            <a:pt x="140" y="1196"/>
                          </a:lnTo>
                          <a:lnTo>
                            <a:pt x="238" y="1089"/>
                          </a:lnTo>
                          <a:lnTo>
                            <a:pt x="300" y="1011"/>
                          </a:lnTo>
                          <a:lnTo>
                            <a:pt x="305" y="918"/>
                          </a:lnTo>
                          <a:lnTo>
                            <a:pt x="276" y="840"/>
                          </a:lnTo>
                          <a:lnTo>
                            <a:pt x="233" y="773"/>
                          </a:lnTo>
                          <a:lnTo>
                            <a:pt x="213" y="710"/>
                          </a:lnTo>
                          <a:lnTo>
                            <a:pt x="191" y="663"/>
                          </a:lnTo>
                          <a:lnTo>
                            <a:pt x="170" y="554"/>
                          </a:lnTo>
                          <a:lnTo>
                            <a:pt x="172" y="485"/>
                          </a:lnTo>
                          <a:lnTo>
                            <a:pt x="182" y="387"/>
                          </a:lnTo>
                          <a:lnTo>
                            <a:pt x="211" y="304"/>
                          </a:lnTo>
                          <a:lnTo>
                            <a:pt x="257" y="216"/>
                          </a:lnTo>
                          <a:lnTo>
                            <a:pt x="305" y="165"/>
                          </a:lnTo>
                          <a:lnTo>
                            <a:pt x="379" y="97"/>
                          </a:lnTo>
                          <a:lnTo>
                            <a:pt x="484" y="48"/>
                          </a:lnTo>
                          <a:lnTo>
                            <a:pt x="577" y="22"/>
                          </a:lnTo>
                          <a:lnTo>
                            <a:pt x="689" y="1"/>
                          </a:lnTo>
                          <a:lnTo>
                            <a:pt x="801" y="0"/>
                          </a:lnTo>
                          <a:lnTo>
                            <a:pt x="891" y="8"/>
                          </a:lnTo>
                          <a:lnTo>
                            <a:pt x="1003" y="34"/>
                          </a:lnTo>
                          <a:lnTo>
                            <a:pt x="1108" y="71"/>
                          </a:lnTo>
                          <a:lnTo>
                            <a:pt x="1183" y="112"/>
                          </a:lnTo>
                          <a:lnTo>
                            <a:pt x="1271" y="182"/>
                          </a:lnTo>
                          <a:lnTo>
                            <a:pt x="1344" y="273"/>
                          </a:lnTo>
                          <a:lnTo>
                            <a:pt x="1393" y="366"/>
                          </a:lnTo>
                          <a:lnTo>
                            <a:pt x="1425" y="433"/>
                          </a:lnTo>
                          <a:lnTo>
                            <a:pt x="1442" y="551"/>
                          </a:lnTo>
                          <a:lnTo>
                            <a:pt x="1437" y="674"/>
                          </a:lnTo>
                          <a:lnTo>
                            <a:pt x="1426" y="768"/>
                          </a:lnTo>
                          <a:lnTo>
                            <a:pt x="1393" y="891"/>
                          </a:lnTo>
                          <a:lnTo>
                            <a:pt x="1350" y="1015"/>
                          </a:lnTo>
                          <a:lnTo>
                            <a:pt x="1297" y="1109"/>
                          </a:lnTo>
                          <a:lnTo>
                            <a:pt x="1226" y="1210"/>
                          </a:lnTo>
                          <a:lnTo>
                            <a:pt x="1141" y="1272"/>
                          </a:lnTo>
                          <a:lnTo>
                            <a:pt x="1056" y="1304"/>
                          </a:lnTo>
                          <a:lnTo>
                            <a:pt x="962" y="1324"/>
                          </a:lnTo>
                          <a:lnTo>
                            <a:pt x="879" y="1323"/>
                          </a:lnTo>
                          <a:lnTo>
                            <a:pt x="811" y="1298"/>
                          </a:lnTo>
                          <a:lnTo>
                            <a:pt x="752" y="1265"/>
                          </a:lnTo>
                          <a:lnTo>
                            <a:pt x="724" y="1254"/>
                          </a:lnTo>
                          <a:lnTo>
                            <a:pt x="748" y="1319"/>
                          </a:lnTo>
                          <a:lnTo>
                            <a:pt x="791" y="1381"/>
                          </a:lnTo>
                          <a:lnTo>
                            <a:pt x="811" y="1469"/>
                          </a:lnTo>
                          <a:lnTo>
                            <a:pt x="811" y="1645"/>
                          </a:lnTo>
                          <a:lnTo>
                            <a:pt x="625" y="1631"/>
                          </a:lnTo>
                          <a:lnTo>
                            <a:pt x="441" y="1557"/>
                          </a:lnTo>
                          <a:lnTo>
                            <a:pt x="305" y="1474"/>
                          </a:lnTo>
                          <a:lnTo>
                            <a:pt x="0" y="1375"/>
                          </a:lnTo>
                          <a:close/>
                        </a:path>
                      </a:pathLst>
                    </a:custGeom>
                    <a:solidFill>
                      <a:srgbClr val="E0A08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191" name="Freeform 16">
                      <a:extLst>
                        <a:ext uri="{FF2B5EF4-FFF2-40B4-BE49-F238E27FC236}">
                          <a16:creationId xmlns:a16="http://schemas.microsoft.com/office/drawing/2014/main" id="{068B4F1E-593A-4558-B5FF-AD56C5AAD77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33" y="2952"/>
                      <a:ext cx="43" cy="139"/>
                    </a:xfrm>
                    <a:custGeom>
                      <a:avLst/>
                      <a:gdLst>
                        <a:gd name="T0" fmla="*/ 86 w 86"/>
                        <a:gd name="T1" fmla="*/ 277 h 277"/>
                        <a:gd name="T2" fmla="*/ 46 w 86"/>
                        <a:gd name="T3" fmla="*/ 265 h 277"/>
                        <a:gd name="T4" fmla="*/ 24 w 86"/>
                        <a:gd name="T5" fmla="*/ 241 h 277"/>
                        <a:gd name="T6" fmla="*/ 7 w 86"/>
                        <a:gd name="T7" fmla="*/ 202 h 277"/>
                        <a:gd name="T8" fmla="*/ 0 w 86"/>
                        <a:gd name="T9" fmla="*/ 153 h 277"/>
                        <a:gd name="T10" fmla="*/ 3 w 86"/>
                        <a:gd name="T11" fmla="*/ 96 h 277"/>
                        <a:gd name="T12" fmla="*/ 16 w 86"/>
                        <a:gd name="T13" fmla="*/ 60 h 277"/>
                        <a:gd name="T14" fmla="*/ 39 w 86"/>
                        <a:gd name="T15" fmla="*/ 24 h 277"/>
                        <a:gd name="T16" fmla="*/ 65 w 86"/>
                        <a:gd name="T17" fmla="*/ 0 h 277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86"/>
                        <a:gd name="T28" fmla="*/ 0 h 277"/>
                        <a:gd name="T29" fmla="*/ 86 w 86"/>
                        <a:gd name="T30" fmla="*/ 277 h 277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86" h="277">
                          <a:moveTo>
                            <a:pt x="86" y="277"/>
                          </a:moveTo>
                          <a:lnTo>
                            <a:pt x="46" y="265"/>
                          </a:lnTo>
                          <a:lnTo>
                            <a:pt x="24" y="241"/>
                          </a:lnTo>
                          <a:lnTo>
                            <a:pt x="7" y="202"/>
                          </a:lnTo>
                          <a:lnTo>
                            <a:pt x="0" y="153"/>
                          </a:lnTo>
                          <a:lnTo>
                            <a:pt x="3" y="96"/>
                          </a:lnTo>
                          <a:lnTo>
                            <a:pt x="16" y="60"/>
                          </a:lnTo>
                          <a:lnTo>
                            <a:pt x="39" y="24"/>
                          </a:lnTo>
                          <a:lnTo>
                            <a:pt x="65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grpSp>
                <p:nvGrpSpPr>
                  <p:cNvPr id="3170" name="Group 17">
                    <a:extLst>
                      <a:ext uri="{FF2B5EF4-FFF2-40B4-BE49-F238E27FC236}">
                        <a16:creationId xmlns:a16="http://schemas.microsoft.com/office/drawing/2014/main" id="{593D91E3-B779-4D63-9944-C0CE16025E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59" y="2649"/>
                    <a:ext cx="630" cy="526"/>
                    <a:chOff x="1159" y="2649"/>
                    <a:chExt cx="630" cy="526"/>
                  </a:xfrm>
                </p:grpSpPr>
                <p:grpSp>
                  <p:nvGrpSpPr>
                    <p:cNvPr id="3171" name="Group 18">
                      <a:extLst>
                        <a:ext uri="{FF2B5EF4-FFF2-40B4-BE49-F238E27FC236}">
                          <a16:creationId xmlns:a16="http://schemas.microsoft.com/office/drawing/2014/main" id="{4A93B135-DB1C-4E23-9FFB-57A07614C55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14" y="2649"/>
                      <a:ext cx="414" cy="152"/>
                      <a:chOff x="1314" y="2649"/>
                      <a:chExt cx="414" cy="152"/>
                    </a:xfrm>
                  </p:grpSpPr>
                  <p:sp>
                    <p:nvSpPr>
                      <p:cNvPr id="3188" name="Freeform 19">
                        <a:extLst>
                          <a:ext uri="{FF2B5EF4-FFF2-40B4-BE49-F238E27FC236}">
                            <a16:creationId xmlns:a16="http://schemas.microsoft.com/office/drawing/2014/main" id="{DEE21120-B2C9-4E85-8B3C-19CA1C1DDB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44" y="2671"/>
                        <a:ext cx="384" cy="130"/>
                      </a:xfrm>
                      <a:custGeom>
                        <a:avLst/>
                        <a:gdLst>
                          <a:gd name="T0" fmla="*/ 0 w 768"/>
                          <a:gd name="T1" fmla="*/ 259 h 259"/>
                          <a:gd name="T2" fmla="*/ 64 w 768"/>
                          <a:gd name="T3" fmla="*/ 176 h 259"/>
                          <a:gd name="T4" fmla="*/ 140 w 768"/>
                          <a:gd name="T5" fmla="*/ 115 h 259"/>
                          <a:gd name="T6" fmla="*/ 229 w 768"/>
                          <a:gd name="T7" fmla="*/ 64 h 259"/>
                          <a:gd name="T8" fmla="*/ 321 w 768"/>
                          <a:gd name="T9" fmla="*/ 29 h 259"/>
                          <a:gd name="T10" fmla="*/ 427 w 768"/>
                          <a:gd name="T11" fmla="*/ 11 h 259"/>
                          <a:gd name="T12" fmla="*/ 556 w 768"/>
                          <a:gd name="T13" fmla="*/ 0 h 259"/>
                          <a:gd name="T14" fmla="*/ 649 w 768"/>
                          <a:gd name="T15" fmla="*/ 16 h 259"/>
                          <a:gd name="T16" fmla="*/ 768 w 768"/>
                          <a:gd name="T17" fmla="*/ 56 h 259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768"/>
                          <a:gd name="T28" fmla="*/ 0 h 259"/>
                          <a:gd name="T29" fmla="*/ 768 w 768"/>
                          <a:gd name="T30" fmla="*/ 259 h 259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768" h="259">
                            <a:moveTo>
                              <a:pt x="0" y="259"/>
                            </a:moveTo>
                            <a:lnTo>
                              <a:pt x="64" y="176"/>
                            </a:lnTo>
                            <a:lnTo>
                              <a:pt x="140" y="115"/>
                            </a:lnTo>
                            <a:lnTo>
                              <a:pt x="229" y="64"/>
                            </a:lnTo>
                            <a:lnTo>
                              <a:pt x="321" y="29"/>
                            </a:lnTo>
                            <a:lnTo>
                              <a:pt x="427" y="11"/>
                            </a:lnTo>
                            <a:lnTo>
                              <a:pt x="556" y="0"/>
                            </a:lnTo>
                            <a:lnTo>
                              <a:pt x="649" y="16"/>
                            </a:lnTo>
                            <a:lnTo>
                              <a:pt x="768" y="56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804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189" name="Freeform 20">
                        <a:extLst>
                          <a:ext uri="{FF2B5EF4-FFF2-40B4-BE49-F238E27FC236}">
                            <a16:creationId xmlns:a16="http://schemas.microsoft.com/office/drawing/2014/main" id="{AB19414E-B817-4D97-9D42-98B936D2808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4" y="2649"/>
                        <a:ext cx="389" cy="142"/>
                      </a:xfrm>
                      <a:custGeom>
                        <a:avLst/>
                        <a:gdLst>
                          <a:gd name="T0" fmla="*/ 0 w 776"/>
                          <a:gd name="T1" fmla="*/ 285 h 285"/>
                          <a:gd name="T2" fmla="*/ 40 w 776"/>
                          <a:gd name="T3" fmla="*/ 205 h 285"/>
                          <a:gd name="T4" fmla="*/ 88 w 776"/>
                          <a:gd name="T5" fmla="*/ 141 h 285"/>
                          <a:gd name="T6" fmla="*/ 147 w 776"/>
                          <a:gd name="T7" fmla="*/ 84 h 285"/>
                          <a:gd name="T8" fmla="*/ 227 w 776"/>
                          <a:gd name="T9" fmla="*/ 35 h 285"/>
                          <a:gd name="T10" fmla="*/ 341 w 776"/>
                          <a:gd name="T11" fmla="*/ 5 h 285"/>
                          <a:gd name="T12" fmla="*/ 450 w 776"/>
                          <a:gd name="T13" fmla="*/ 0 h 285"/>
                          <a:gd name="T14" fmla="*/ 568 w 776"/>
                          <a:gd name="T15" fmla="*/ 14 h 285"/>
                          <a:gd name="T16" fmla="*/ 668 w 776"/>
                          <a:gd name="T17" fmla="*/ 38 h 285"/>
                          <a:gd name="T18" fmla="*/ 726 w 776"/>
                          <a:gd name="T19" fmla="*/ 62 h 285"/>
                          <a:gd name="T20" fmla="*/ 776 w 776"/>
                          <a:gd name="T21" fmla="*/ 86 h 285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w 776"/>
                          <a:gd name="T34" fmla="*/ 0 h 285"/>
                          <a:gd name="T35" fmla="*/ 776 w 776"/>
                          <a:gd name="T36" fmla="*/ 285 h 285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T33" t="T34" r="T35" b="T36"/>
                        <a:pathLst>
                          <a:path w="776" h="285">
                            <a:moveTo>
                              <a:pt x="0" y="285"/>
                            </a:moveTo>
                            <a:lnTo>
                              <a:pt x="40" y="205"/>
                            </a:lnTo>
                            <a:lnTo>
                              <a:pt x="88" y="141"/>
                            </a:lnTo>
                            <a:lnTo>
                              <a:pt x="147" y="84"/>
                            </a:lnTo>
                            <a:lnTo>
                              <a:pt x="227" y="35"/>
                            </a:lnTo>
                            <a:lnTo>
                              <a:pt x="341" y="5"/>
                            </a:lnTo>
                            <a:lnTo>
                              <a:pt x="450" y="0"/>
                            </a:lnTo>
                            <a:lnTo>
                              <a:pt x="568" y="14"/>
                            </a:lnTo>
                            <a:lnTo>
                              <a:pt x="668" y="38"/>
                            </a:lnTo>
                            <a:lnTo>
                              <a:pt x="726" y="62"/>
                            </a:lnTo>
                            <a:lnTo>
                              <a:pt x="776" y="86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804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3172" name="Group 21">
                      <a:extLst>
                        <a:ext uri="{FF2B5EF4-FFF2-40B4-BE49-F238E27FC236}">
                          <a16:creationId xmlns:a16="http://schemas.microsoft.com/office/drawing/2014/main" id="{A211CF24-9E57-4372-BE51-A5965583CD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9" y="2743"/>
                      <a:ext cx="630" cy="432"/>
                      <a:chOff x="1159" y="2743"/>
                      <a:chExt cx="630" cy="432"/>
                    </a:xfrm>
                  </p:grpSpPr>
                  <p:grpSp>
                    <p:nvGrpSpPr>
                      <p:cNvPr id="3173" name="Group 22">
                        <a:extLst>
                          <a:ext uri="{FF2B5EF4-FFF2-40B4-BE49-F238E27FC236}">
                            <a16:creationId xmlns:a16="http://schemas.microsoft.com/office/drawing/2014/main" id="{85A0DE05-5CEE-456F-A3B2-62DFE24D1D4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59" y="2743"/>
                        <a:ext cx="225" cy="249"/>
                        <a:chOff x="1159" y="2743"/>
                        <a:chExt cx="225" cy="249"/>
                      </a:xfrm>
                    </p:grpSpPr>
                    <p:sp>
                      <p:nvSpPr>
                        <p:cNvPr id="3181" name="Freeform 23">
                          <a:extLst>
                            <a:ext uri="{FF2B5EF4-FFF2-40B4-BE49-F238E27FC236}">
                              <a16:creationId xmlns:a16="http://schemas.microsoft.com/office/drawing/2014/main" id="{006CF864-92B6-4A86-AD66-1AA852A08D1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59" y="2743"/>
                          <a:ext cx="225" cy="249"/>
                        </a:xfrm>
                        <a:custGeom>
                          <a:avLst/>
                          <a:gdLst>
                            <a:gd name="T0" fmla="*/ 24 w 449"/>
                            <a:gd name="T1" fmla="*/ 408 h 498"/>
                            <a:gd name="T2" fmla="*/ 16 w 449"/>
                            <a:gd name="T3" fmla="*/ 215 h 498"/>
                            <a:gd name="T4" fmla="*/ 75 w 449"/>
                            <a:gd name="T5" fmla="*/ 93 h 498"/>
                            <a:gd name="T6" fmla="*/ 119 w 449"/>
                            <a:gd name="T7" fmla="*/ 23 h 498"/>
                            <a:gd name="T8" fmla="*/ 162 w 449"/>
                            <a:gd name="T9" fmla="*/ 0 h 498"/>
                            <a:gd name="T10" fmla="*/ 185 w 449"/>
                            <a:gd name="T11" fmla="*/ 44 h 498"/>
                            <a:gd name="T12" fmla="*/ 220 w 449"/>
                            <a:gd name="T13" fmla="*/ 25 h 498"/>
                            <a:gd name="T14" fmla="*/ 242 w 449"/>
                            <a:gd name="T15" fmla="*/ 70 h 498"/>
                            <a:gd name="T16" fmla="*/ 265 w 449"/>
                            <a:gd name="T17" fmla="*/ 99 h 498"/>
                            <a:gd name="T18" fmla="*/ 291 w 449"/>
                            <a:gd name="T19" fmla="*/ 126 h 498"/>
                            <a:gd name="T20" fmla="*/ 286 w 449"/>
                            <a:gd name="T21" fmla="*/ 168 h 498"/>
                            <a:gd name="T22" fmla="*/ 319 w 449"/>
                            <a:gd name="T23" fmla="*/ 142 h 498"/>
                            <a:gd name="T24" fmla="*/ 351 w 449"/>
                            <a:gd name="T25" fmla="*/ 166 h 498"/>
                            <a:gd name="T26" fmla="*/ 354 w 449"/>
                            <a:gd name="T27" fmla="*/ 200 h 498"/>
                            <a:gd name="T28" fmla="*/ 391 w 449"/>
                            <a:gd name="T29" fmla="*/ 205 h 498"/>
                            <a:gd name="T30" fmla="*/ 404 w 449"/>
                            <a:gd name="T31" fmla="*/ 245 h 498"/>
                            <a:gd name="T32" fmla="*/ 433 w 449"/>
                            <a:gd name="T33" fmla="*/ 283 h 498"/>
                            <a:gd name="T34" fmla="*/ 423 w 449"/>
                            <a:gd name="T35" fmla="*/ 366 h 498"/>
                            <a:gd name="T36" fmla="*/ 438 w 449"/>
                            <a:gd name="T37" fmla="*/ 422 h 498"/>
                            <a:gd name="T38" fmla="*/ 446 w 449"/>
                            <a:gd name="T39" fmla="*/ 471 h 498"/>
                            <a:gd name="T40" fmla="*/ 417 w 449"/>
                            <a:gd name="T41" fmla="*/ 498 h 498"/>
                            <a:gd name="T42" fmla="*/ 381 w 449"/>
                            <a:gd name="T43" fmla="*/ 492 h 498"/>
                            <a:gd name="T44" fmla="*/ 351 w 449"/>
                            <a:gd name="T45" fmla="*/ 455 h 498"/>
                            <a:gd name="T46" fmla="*/ 328 w 449"/>
                            <a:gd name="T47" fmla="*/ 450 h 498"/>
                            <a:gd name="T48" fmla="*/ 290 w 449"/>
                            <a:gd name="T49" fmla="*/ 440 h 498"/>
                            <a:gd name="T50" fmla="*/ 265 w 449"/>
                            <a:gd name="T51" fmla="*/ 433 h 498"/>
                            <a:gd name="T52" fmla="*/ 248 w 449"/>
                            <a:gd name="T53" fmla="*/ 423 h 498"/>
                            <a:gd name="T54" fmla="*/ 220 w 449"/>
                            <a:gd name="T55" fmla="*/ 417 h 498"/>
                            <a:gd name="T56" fmla="*/ 200 w 449"/>
                            <a:gd name="T57" fmla="*/ 385 h 498"/>
                            <a:gd name="T58" fmla="*/ 187 w 449"/>
                            <a:gd name="T59" fmla="*/ 418 h 498"/>
                            <a:gd name="T60" fmla="*/ 158 w 449"/>
                            <a:gd name="T61" fmla="*/ 429 h 498"/>
                            <a:gd name="T62" fmla="*/ 144 w 449"/>
                            <a:gd name="T63" fmla="*/ 440 h 498"/>
                            <a:gd name="T64" fmla="*/ 119 w 449"/>
                            <a:gd name="T65" fmla="*/ 472 h 498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w 449"/>
                            <a:gd name="T100" fmla="*/ 0 h 498"/>
                            <a:gd name="T101" fmla="*/ 449 w 449"/>
                            <a:gd name="T102" fmla="*/ 498 h 498"/>
                          </a:gdLst>
                          <a:ahLst/>
                          <a:cxnLst>
                            <a:cxn ang="T66">
                              <a:pos x="T0" y="T1"/>
                            </a:cxn>
                            <a:cxn ang="T67">
                              <a:pos x="T2" y="T3"/>
                            </a:cxn>
                            <a:cxn ang="T68">
                              <a:pos x="T4" y="T5"/>
                            </a:cxn>
                            <a:cxn ang="T69">
                              <a:pos x="T6" y="T7"/>
                            </a:cxn>
                            <a:cxn ang="T70">
                              <a:pos x="T8" y="T9"/>
                            </a:cxn>
                            <a:cxn ang="T71">
                              <a:pos x="T10" y="T11"/>
                            </a:cxn>
                            <a:cxn ang="T72">
                              <a:pos x="T12" y="T13"/>
                            </a:cxn>
                            <a:cxn ang="T73">
                              <a:pos x="T14" y="T15"/>
                            </a:cxn>
                            <a:cxn ang="T74">
                              <a:pos x="T16" y="T17"/>
                            </a:cxn>
                            <a:cxn ang="T75">
                              <a:pos x="T18" y="T19"/>
                            </a:cxn>
                            <a:cxn ang="T76">
                              <a:pos x="T20" y="T21"/>
                            </a:cxn>
                            <a:cxn ang="T77">
                              <a:pos x="T22" y="T23"/>
                            </a:cxn>
                            <a:cxn ang="T78">
                              <a:pos x="T24" y="T25"/>
                            </a:cxn>
                            <a:cxn ang="T79">
                              <a:pos x="T26" y="T27"/>
                            </a:cxn>
                            <a:cxn ang="T80">
                              <a:pos x="T28" y="T29"/>
                            </a:cxn>
                            <a:cxn ang="T81">
                              <a:pos x="T30" y="T31"/>
                            </a:cxn>
                            <a:cxn ang="T82">
                              <a:pos x="T32" y="T33"/>
                            </a:cxn>
                            <a:cxn ang="T83">
                              <a:pos x="T34" y="T35"/>
                            </a:cxn>
                            <a:cxn ang="T84">
                              <a:pos x="T36" y="T37"/>
                            </a:cxn>
                            <a:cxn ang="T85">
                              <a:pos x="T38" y="T39"/>
                            </a:cxn>
                            <a:cxn ang="T86">
                              <a:pos x="T40" y="T41"/>
                            </a:cxn>
                            <a:cxn ang="T87">
                              <a:pos x="T42" y="T43"/>
                            </a:cxn>
                            <a:cxn ang="T88">
                              <a:pos x="T44" y="T45"/>
                            </a:cxn>
                            <a:cxn ang="T89">
                              <a:pos x="T46" y="T47"/>
                            </a:cxn>
                            <a:cxn ang="T90">
                              <a:pos x="T48" y="T49"/>
                            </a:cxn>
                            <a:cxn ang="T91">
                              <a:pos x="T50" y="T51"/>
                            </a:cxn>
                            <a:cxn ang="T92">
                              <a:pos x="T52" y="T53"/>
                            </a:cxn>
                            <a:cxn ang="T93">
                              <a:pos x="T54" y="T55"/>
                            </a:cxn>
                            <a:cxn ang="T94">
                              <a:pos x="T56" y="T57"/>
                            </a:cxn>
                            <a:cxn ang="T95">
                              <a:pos x="T58" y="T59"/>
                            </a:cxn>
                            <a:cxn ang="T96">
                              <a:pos x="T60" y="T61"/>
                            </a:cxn>
                            <a:cxn ang="T97">
                              <a:pos x="T62" y="T63"/>
                            </a:cxn>
                            <a:cxn ang="T98">
                              <a:pos x="T64" y="T65"/>
                            </a:cxn>
                          </a:cxnLst>
                          <a:rect l="T99" t="T100" r="T101" b="T102"/>
                          <a:pathLst>
                            <a:path w="449" h="498">
                              <a:moveTo>
                                <a:pt x="83" y="472"/>
                              </a:moveTo>
                              <a:lnTo>
                                <a:pt x="24" y="408"/>
                              </a:lnTo>
                              <a:lnTo>
                                <a:pt x="0" y="323"/>
                              </a:lnTo>
                              <a:lnTo>
                                <a:pt x="16" y="215"/>
                              </a:lnTo>
                              <a:lnTo>
                                <a:pt x="49" y="134"/>
                              </a:lnTo>
                              <a:lnTo>
                                <a:pt x="75" y="93"/>
                              </a:lnTo>
                              <a:lnTo>
                                <a:pt x="104" y="40"/>
                              </a:lnTo>
                              <a:lnTo>
                                <a:pt x="119" y="23"/>
                              </a:lnTo>
                              <a:lnTo>
                                <a:pt x="140" y="1"/>
                              </a:lnTo>
                              <a:lnTo>
                                <a:pt x="162" y="0"/>
                              </a:lnTo>
                              <a:lnTo>
                                <a:pt x="174" y="19"/>
                              </a:lnTo>
                              <a:lnTo>
                                <a:pt x="185" y="44"/>
                              </a:lnTo>
                              <a:lnTo>
                                <a:pt x="195" y="28"/>
                              </a:lnTo>
                              <a:lnTo>
                                <a:pt x="220" y="25"/>
                              </a:lnTo>
                              <a:lnTo>
                                <a:pt x="235" y="44"/>
                              </a:lnTo>
                              <a:lnTo>
                                <a:pt x="242" y="70"/>
                              </a:lnTo>
                              <a:lnTo>
                                <a:pt x="248" y="110"/>
                              </a:lnTo>
                              <a:lnTo>
                                <a:pt x="265" y="99"/>
                              </a:lnTo>
                              <a:lnTo>
                                <a:pt x="286" y="113"/>
                              </a:lnTo>
                              <a:lnTo>
                                <a:pt x="291" y="126"/>
                              </a:lnTo>
                              <a:lnTo>
                                <a:pt x="290" y="149"/>
                              </a:lnTo>
                              <a:lnTo>
                                <a:pt x="286" y="168"/>
                              </a:lnTo>
                              <a:lnTo>
                                <a:pt x="300" y="152"/>
                              </a:lnTo>
                              <a:lnTo>
                                <a:pt x="319" y="142"/>
                              </a:lnTo>
                              <a:lnTo>
                                <a:pt x="348" y="149"/>
                              </a:lnTo>
                              <a:lnTo>
                                <a:pt x="351" y="166"/>
                              </a:lnTo>
                              <a:lnTo>
                                <a:pt x="354" y="181"/>
                              </a:lnTo>
                              <a:lnTo>
                                <a:pt x="354" y="200"/>
                              </a:lnTo>
                              <a:lnTo>
                                <a:pt x="371" y="194"/>
                              </a:lnTo>
                              <a:lnTo>
                                <a:pt x="391" y="205"/>
                              </a:lnTo>
                              <a:lnTo>
                                <a:pt x="399" y="220"/>
                              </a:lnTo>
                              <a:lnTo>
                                <a:pt x="404" y="245"/>
                              </a:lnTo>
                              <a:lnTo>
                                <a:pt x="423" y="253"/>
                              </a:lnTo>
                              <a:lnTo>
                                <a:pt x="433" y="283"/>
                              </a:lnTo>
                              <a:lnTo>
                                <a:pt x="429" y="312"/>
                              </a:lnTo>
                              <a:lnTo>
                                <a:pt x="423" y="366"/>
                              </a:lnTo>
                              <a:lnTo>
                                <a:pt x="427" y="398"/>
                              </a:lnTo>
                              <a:lnTo>
                                <a:pt x="438" y="422"/>
                              </a:lnTo>
                              <a:lnTo>
                                <a:pt x="449" y="445"/>
                              </a:lnTo>
                              <a:lnTo>
                                <a:pt x="446" y="471"/>
                              </a:lnTo>
                              <a:lnTo>
                                <a:pt x="433" y="491"/>
                              </a:lnTo>
                              <a:lnTo>
                                <a:pt x="417" y="498"/>
                              </a:lnTo>
                              <a:lnTo>
                                <a:pt x="398" y="498"/>
                              </a:lnTo>
                              <a:lnTo>
                                <a:pt x="381" y="492"/>
                              </a:lnTo>
                              <a:lnTo>
                                <a:pt x="360" y="472"/>
                              </a:lnTo>
                              <a:lnTo>
                                <a:pt x="351" y="455"/>
                              </a:lnTo>
                              <a:lnTo>
                                <a:pt x="348" y="445"/>
                              </a:lnTo>
                              <a:lnTo>
                                <a:pt x="328" y="450"/>
                              </a:lnTo>
                              <a:lnTo>
                                <a:pt x="306" y="449"/>
                              </a:lnTo>
                              <a:lnTo>
                                <a:pt x="290" y="440"/>
                              </a:lnTo>
                              <a:lnTo>
                                <a:pt x="284" y="433"/>
                              </a:lnTo>
                              <a:lnTo>
                                <a:pt x="265" y="433"/>
                              </a:lnTo>
                              <a:lnTo>
                                <a:pt x="254" y="428"/>
                              </a:lnTo>
                              <a:lnTo>
                                <a:pt x="248" y="423"/>
                              </a:lnTo>
                              <a:lnTo>
                                <a:pt x="233" y="423"/>
                              </a:lnTo>
                              <a:lnTo>
                                <a:pt x="220" y="417"/>
                              </a:lnTo>
                              <a:lnTo>
                                <a:pt x="210" y="398"/>
                              </a:lnTo>
                              <a:lnTo>
                                <a:pt x="200" y="385"/>
                              </a:lnTo>
                              <a:lnTo>
                                <a:pt x="195" y="398"/>
                              </a:lnTo>
                              <a:lnTo>
                                <a:pt x="187" y="418"/>
                              </a:lnTo>
                              <a:lnTo>
                                <a:pt x="172" y="428"/>
                              </a:lnTo>
                              <a:lnTo>
                                <a:pt x="158" y="429"/>
                              </a:lnTo>
                              <a:lnTo>
                                <a:pt x="148" y="429"/>
                              </a:lnTo>
                              <a:lnTo>
                                <a:pt x="144" y="440"/>
                              </a:lnTo>
                              <a:lnTo>
                                <a:pt x="134" y="455"/>
                              </a:lnTo>
                              <a:lnTo>
                                <a:pt x="119" y="472"/>
                              </a:lnTo>
                              <a:lnTo>
                                <a:pt x="83" y="47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8040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grpSp>
                      <p:nvGrpSpPr>
                        <p:cNvPr id="3182" name="Group 24">
                          <a:extLst>
                            <a:ext uri="{FF2B5EF4-FFF2-40B4-BE49-F238E27FC236}">
                              <a16:creationId xmlns:a16="http://schemas.microsoft.com/office/drawing/2014/main" id="{6CC22B81-2E8B-46A9-B714-5E87A047811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71" y="2756"/>
                          <a:ext cx="169" cy="217"/>
                          <a:chOff x="1171" y="2756"/>
                          <a:chExt cx="169" cy="217"/>
                        </a:xfrm>
                      </p:grpSpPr>
                      <p:sp>
                        <p:nvSpPr>
                          <p:cNvPr id="3183" name="Freeform 25">
                            <a:extLst>
                              <a:ext uri="{FF2B5EF4-FFF2-40B4-BE49-F238E27FC236}">
                                <a16:creationId xmlns:a16="http://schemas.microsoft.com/office/drawing/2014/main" id="{A659CA02-B959-44F6-BF63-DA929948651E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306" y="2899"/>
                            <a:ext cx="34" cy="46"/>
                          </a:xfrm>
                          <a:custGeom>
                            <a:avLst/>
                            <a:gdLst>
                              <a:gd name="T0" fmla="*/ 19 w 66"/>
                              <a:gd name="T1" fmla="*/ 93 h 93"/>
                              <a:gd name="T2" fmla="*/ 14 w 66"/>
                              <a:gd name="T3" fmla="*/ 47 h 93"/>
                              <a:gd name="T4" fmla="*/ 29 w 66"/>
                              <a:gd name="T5" fmla="*/ 20 h 93"/>
                              <a:gd name="T6" fmla="*/ 66 w 66"/>
                              <a:gd name="T7" fmla="*/ 0 h 93"/>
                              <a:gd name="T8" fmla="*/ 43 w 66"/>
                              <a:gd name="T9" fmla="*/ 4 h 93"/>
                              <a:gd name="T10" fmla="*/ 12 w 66"/>
                              <a:gd name="T11" fmla="*/ 14 h 93"/>
                              <a:gd name="T12" fmla="*/ 0 w 66"/>
                              <a:gd name="T13" fmla="*/ 38 h 93"/>
                              <a:gd name="T14" fmla="*/ 19 w 66"/>
                              <a:gd name="T15" fmla="*/ 93 h 93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  <a:gd name="T21" fmla="*/ 0 60000 65536"/>
                              <a:gd name="T22" fmla="*/ 0 60000 65536"/>
                              <a:gd name="T23" fmla="*/ 0 60000 65536"/>
                              <a:gd name="T24" fmla="*/ 0 w 66"/>
                              <a:gd name="T25" fmla="*/ 0 h 93"/>
                              <a:gd name="T26" fmla="*/ 66 w 66"/>
                              <a:gd name="T27" fmla="*/ 93 h 93"/>
                            </a:gdLst>
                            <a:ahLst/>
                            <a:cxnLst>
                              <a:cxn ang="T16">
                                <a:pos x="T0" y="T1"/>
                              </a:cxn>
                              <a:cxn ang="T17">
                                <a:pos x="T2" y="T3"/>
                              </a:cxn>
                              <a:cxn ang="T18">
                                <a:pos x="T4" y="T5"/>
                              </a:cxn>
                              <a:cxn ang="T19">
                                <a:pos x="T6" y="T7"/>
                              </a:cxn>
                              <a:cxn ang="T20">
                                <a:pos x="T8" y="T9"/>
                              </a:cxn>
                              <a:cxn ang="T21">
                                <a:pos x="T10" y="T11"/>
                              </a:cxn>
                              <a:cxn ang="T22">
                                <a:pos x="T12" y="T13"/>
                              </a:cxn>
                              <a:cxn ang="T23">
                                <a:pos x="T14" y="T15"/>
                              </a:cxn>
                            </a:cxnLst>
                            <a:rect l="T24" t="T25" r="T26" b="T27"/>
                            <a:pathLst>
                              <a:path w="66" h="93">
                                <a:moveTo>
                                  <a:pt x="19" y="93"/>
                                </a:moveTo>
                                <a:lnTo>
                                  <a:pt x="14" y="47"/>
                                </a:lnTo>
                                <a:lnTo>
                                  <a:pt x="29" y="20"/>
                                </a:lnTo>
                                <a:lnTo>
                                  <a:pt x="66" y="0"/>
                                </a:lnTo>
                                <a:lnTo>
                                  <a:pt x="43" y="4"/>
                                </a:lnTo>
                                <a:lnTo>
                                  <a:pt x="12" y="14"/>
                                </a:lnTo>
                                <a:lnTo>
                                  <a:pt x="0" y="38"/>
                                </a:lnTo>
                                <a:lnTo>
                                  <a:pt x="19" y="9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4000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84" name="Freeform 26">
                            <a:extLst>
                              <a:ext uri="{FF2B5EF4-FFF2-40B4-BE49-F238E27FC236}">
                                <a16:creationId xmlns:a16="http://schemas.microsoft.com/office/drawing/2014/main" id="{116CA759-EC1B-4081-823D-F084EDB022FE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243" y="2827"/>
                            <a:ext cx="54" cy="108"/>
                          </a:xfrm>
                          <a:custGeom>
                            <a:avLst/>
                            <a:gdLst>
                              <a:gd name="T0" fmla="*/ 43 w 108"/>
                              <a:gd name="T1" fmla="*/ 217 h 217"/>
                              <a:gd name="T2" fmla="*/ 22 w 108"/>
                              <a:gd name="T3" fmla="*/ 171 h 217"/>
                              <a:gd name="T4" fmla="*/ 26 w 108"/>
                              <a:gd name="T5" fmla="*/ 104 h 217"/>
                              <a:gd name="T6" fmla="*/ 60 w 108"/>
                              <a:gd name="T7" fmla="*/ 52 h 217"/>
                              <a:gd name="T8" fmla="*/ 108 w 108"/>
                              <a:gd name="T9" fmla="*/ 0 h 217"/>
                              <a:gd name="T10" fmla="*/ 81 w 108"/>
                              <a:gd name="T11" fmla="*/ 30 h 217"/>
                              <a:gd name="T12" fmla="*/ 32 w 108"/>
                              <a:gd name="T13" fmla="*/ 65 h 217"/>
                              <a:gd name="T14" fmla="*/ 0 w 108"/>
                              <a:gd name="T15" fmla="*/ 97 h 217"/>
                              <a:gd name="T16" fmla="*/ 5 w 108"/>
                              <a:gd name="T17" fmla="*/ 121 h 217"/>
                              <a:gd name="T18" fmla="*/ 4 w 108"/>
                              <a:gd name="T19" fmla="*/ 154 h 217"/>
                              <a:gd name="T20" fmla="*/ 4 w 108"/>
                              <a:gd name="T21" fmla="*/ 186 h 217"/>
                              <a:gd name="T22" fmla="*/ 43 w 108"/>
                              <a:gd name="T23" fmla="*/ 217 h 217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  <a:gd name="T36" fmla="*/ 0 w 108"/>
                              <a:gd name="T37" fmla="*/ 0 h 217"/>
                              <a:gd name="T38" fmla="*/ 108 w 108"/>
                              <a:gd name="T39" fmla="*/ 217 h 217"/>
                            </a:gdLst>
                            <a:ahLst/>
                            <a:cxnLst>
                              <a:cxn ang="T24">
                                <a:pos x="T0" y="T1"/>
                              </a:cxn>
                              <a:cxn ang="T25">
                                <a:pos x="T2" y="T3"/>
                              </a:cxn>
                              <a:cxn ang="T26">
                                <a:pos x="T4" y="T5"/>
                              </a:cxn>
                              <a:cxn ang="T27">
                                <a:pos x="T6" y="T7"/>
                              </a:cxn>
                              <a:cxn ang="T28">
                                <a:pos x="T8" y="T9"/>
                              </a:cxn>
                              <a:cxn ang="T29">
                                <a:pos x="T10" y="T11"/>
                              </a:cxn>
                              <a:cxn ang="T30">
                                <a:pos x="T12" y="T13"/>
                              </a:cxn>
                              <a:cxn ang="T31">
                                <a:pos x="T14" y="T15"/>
                              </a:cxn>
                              <a:cxn ang="T32">
                                <a:pos x="T16" y="T17"/>
                              </a:cxn>
                              <a:cxn ang="T33">
                                <a:pos x="T18" y="T19"/>
                              </a:cxn>
                              <a:cxn ang="T34">
                                <a:pos x="T20" y="T21"/>
                              </a:cxn>
                              <a:cxn ang="T35">
                                <a:pos x="T22" y="T23"/>
                              </a:cxn>
                            </a:cxnLst>
                            <a:rect l="T36" t="T37" r="T38" b="T39"/>
                            <a:pathLst>
                              <a:path w="108" h="217">
                                <a:moveTo>
                                  <a:pt x="43" y="217"/>
                                </a:moveTo>
                                <a:lnTo>
                                  <a:pt x="22" y="171"/>
                                </a:lnTo>
                                <a:lnTo>
                                  <a:pt x="26" y="104"/>
                                </a:lnTo>
                                <a:lnTo>
                                  <a:pt x="60" y="52"/>
                                </a:lnTo>
                                <a:lnTo>
                                  <a:pt x="108" y="0"/>
                                </a:lnTo>
                                <a:lnTo>
                                  <a:pt x="81" y="30"/>
                                </a:lnTo>
                                <a:lnTo>
                                  <a:pt x="32" y="65"/>
                                </a:lnTo>
                                <a:lnTo>
                                  <a:pt x="0" y="97"/>
                                </a:lnTo>
                                <a:lnTo>
                                  <a:pt x="5" y="121"/>
                                </a:lnTo>
                                <a:lnTo>
                                  <a:pt x="4" y="154"/>
                                </a:lnTo>
                                <a:lnTo>
                                  <a:pt x="4" y="186"/>
                                </a:lnTo>
                                <a:lnTo>
                                  <a:pt x="43" y="2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4000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85" name="Freeform 27">
                            <a:extLst>
                              <a:ext uri="{FF2B5EF4-FFF2-40B4-BE49-F238E27FC236}">
                                <a16:creationId xmlns:a16="http://schemas.microsoft.com/office/drawing/2014/main" id="{68A74D0D-043B-40B0-8FD6-440B72075E13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171" y="2886"/>
                            <a:ext cx="37" cy="87"/>
                          </a:xfrm>
                          <a:custGeom>
                            <a:avLst/>
                            <a:gdLst>
                              <a:gd name="T0" fmla="*/ 33 w 74"/>
                              <a:gd name="T1" fmla="*/ 144 h 174"/>
                              <a:gd name="T2" fmla="*/ 0 w 74"/>
                              <a:gd name="T3" fmla="*/ 90 h 174"/>
                              <a:gd name="T4" fmla="*/ 12 w 74"/>
                              <a:gd name="T5" fmla="*/ 53 h 174"/>
                              <a:gd name="T6" fmla="*/ 42 w 74"/>
                              <a:gd name="T7" fmla="*/ 0 h 174"/>
                              <a:gd name="T8" fmla="*/ 17 w 74"/>
                              <a:gd name="T9" fmla="*/ 92 h 174"/>
                              <a:gd name="T10" fmla="*/ 36 w 74"/>
                              <a:gd name="T11" fmla="*/ 132 h 174"/>
                              <a:gd name="T12" fmla="*/ 74 w 74"/>
                              <a:gd name="T13" fmla="*/ 174 h 174"/>
                              <a:gd name="T14" fmla="*/ 33 w 74"/>
                              <a:gd name="T15" fmla="*/ 144 h 174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  <a:gd name="T21" fmla="*/ 0 60000 65536"/>
                              <a:gd name="T22" fmla="*/ 0 60000 65536"/>
                              <a:gd name="T23" fmla="*/ 0 60000 65536"/>
                              <a:gd name="T24" fmla="*/ 0 w 74"/>
                              <a:gd name="T25" fmla="*/ 0 h 174"/>
                              <a:gd name="T26" fmla="*/ 74 w 74"/>
                              <a:gd name="T27" fmla="*/ 174 h 174"/>
                            </a:gdLst>
                            <a:ahLst/>
                            <a:cxnLst>
                              <a:cxn ang="T16">
                                <a:pos x="T0" y="T1"/>
                              </a:cxn>
                              <a:cxn ang="T17">
                                <a:pos x="T2" y="T3"/>
                              </a:cxn>
                              <a:cxn ang="T18">
                                <a:pos x="T4" y="T5"/>
                              </a:cxn>
                              <a:cxn ang="T19">
                                <a:pos x="T6" y="T7"/>
                              </a:cxn>
                              <a:cxn ang="T20">
                                <a:pos x="T8" y="T9"/>
                              </a:cxn>
                              <a:cxn ang="T21">
                                <a:pos x="T10" y="T11"/>
                              </a:cxn>
                              <a:cxn ang="T22">
                                <a:pos x="T12" y="T13"/>
                              </a:cxn>
                              <a:cxn ang="T23">
                                <a:pos x="T14" y="T15"/>
                              </a:cxn>
                            </a:cxnLst>
                            <a:rect l="T24" t="T25" r="T26" b="T27"/>
                            <a:pathLst>
                              <a:path w="74" h="174">
                                <a:moveTo>
                                  <a:pt x="33" y="144"/>
                                </a:moveTo>
                                <a:lnTo>
                                  <a:pt x="0" y="90"/>
                                </a:lnTo>
                                <a:lnTo>
                                  <a:pt x="12" y="53"/>
                                </a:lnTo>
                                <a:lnTo>
                                  <a:pt x="42" y="0"/>
                                </a:lnTo>
                                <a:lnTo>
                                  <a:pt x="17" y="92"/>
                                </a:lnTo>
                                <a:lnTo>
                                  <a:pt x="36" y="132"/>
                                </a:lnTo>
                                <a:lnTo>
                                  <a:pt x="74" y="174"/>
                                </a:lnTo>
                                <a:lnTo>
                                  <a:pt x="33" y="14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4000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86" name="Freeform 28">
                            <a:extLst>
                              <a:ext uri="{FF2B5EF4-FFF2-40B4-BE49-F238E27FC236}">
                                <a16:creationId xmlns:a16="http://schemas.microsoft.com/office/drawing/2014/main" id="{52B8A375-0112-4488-A685-947BEF2FCC24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201" y="2756"/>
                            <a:ext cx="49" cy="86"/>
                          </a:xfrm>
                          <a:custGeom>
                            <a:avLst/>
                            <a:gdLst>
                              <a:gd name="T0" fmla="*/ 99 w 99"/>
                              <a:gd name="T1" fmla="*/ 0 h 171"/>
                              <a:gd name="T2" fmla="*/ 52 w 99"/>
                              <a:gd name="T3" fmla="*/ 42 h 171"/>
                              <a:gd name="T4" fmla="*/ 14 w 99"/>
                              <a:gd name="T5" fmla="*/ 83 h 171"/>
                              <a:gd name="T6" fmla="*/ 6 w 99"/>
                              <a:gd name="T7" fmla="*/ 122 h 171"/>
                              <a:gd name="T8" fmla="*/ 0 w 99"/>
                              <a:gd name="T9" fmla="*/ 171 h 171"/>
                              <a:gd name="T10" fmla="*/ 16 w 99"/>
                              <a:gd name="T11" fmla="*/ 130 h 171"/>
                              <a:gd name="T12" fmla="*/ 31 w 99"/>
                              <a:gd name="T13" fmla="*/ 87 h 171"/>
                              <a:gd name="T14" fmla="*/ 72 w 99"/>
                              <a:gd name="T15" fmla="*/ 37 h 171"/>
                              <a:gd name="T16" fmla="*/ 99 w 99"/>
                              <a:gd name="T17" fmla="*/ 0 h 171"/>
                              <a:gd name="T18" fmla="*/ 0 60000 65536"/>
                              <a:gd name="T19" fmla="*/ 0 60000 65536"/>
                              <a:gd name="T20" fmla="*/ 0 60000 65536"/>
                              <a:gd name="T21" fmla="*/ 0 60000 65536"/>
                              <a:gd name="T22" fmla="*/ 0 60000 65536"/>
                              <a:gd name="T23" fmla="*/ 0 60000 65536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w 99"/>
                              <a:gd name="T28" fmla="*/ 0 h 171"/>
                              <a:gd name="T29" fmla="*/ 99 w 99"/>
                              <a:gd name="T30" fmla="*/ 171 h 171"/>
                            </a:gdLst>
                            <a:ahLst/>
                            <a:cxnLst>
                              <a:cxn ang="T18">
                                <a:pos x="T0" y="T1"/>
                              </a:cxn>
                              <a:cxn ang="T19">
                                <a:pos x="T2" y="T3"/>
                              </a:cxn>
                              <a:cxn ang="T20">
                                <a:pos x="T4" y="T5"/>
                              </a:cxn>
                              <a:cxn ang="T21">
                                <a:pos x="T6" y="T7"/>
                              </a:cxn>
                              <a:cxn ang="T22">
                                <a:pos x="T8" y="T9"/>
                              </a:cxn>
                              <a:cxn ang="T23">
                                <a:pos x="T10" y="T11"/>
                              </a:cxn>
                              <a:cxn ang="T24">
                                <a:pos x="T12" y="T13"/>
                              </a:cxn>
                              <a:cxn ang="T25">
                                <a:pos x="T14" y="T15"/>
                              </a:cxn>
                              <a:cxn ang="T26">
                                <a:pos x="T16" y="T17"/>
                              </a:cxn>
                            </a:cxnLst>
                            <a:rect l="T27" t="T28" r="T29" b="T30"/>
                            <a:pathLst>
                              <a:path w="99" h="171">
                                <a:moveTo>
                                  <a:pt x="99" y="0"/>
                                </a:moveTo>
                                <a:lnTo>
                                  <a:pt x="52" y="42"/>
                                </a:lnTo>
                                <a:lnTo>
                                  <a:pt x="14" y="83"/>
                                </a:lnTo>
                                <a:lnTo>
                                  <a:pt x="6" y="122"/>
                                </a:lnTo>
                                <a:lnTo>
                                  <a:pt x="0" y="171"/>
                                </a:lnTo>
                                <a:lnTo>
                                  <a:pt x="16" y="130"/>
                                </a:lnTo>
                                <a:lnTo>
                                  <a:pt x="31" y="87"/>
                                </a:lnTo>
                                <a:lnTo>
                                  <a:pt x="72" y="37"/>
                                </a:lnTo>
                                <a:lnTo>
                                  <a:pt x="9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4000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87" name="Freeform 29">
                            <a:extLst>
                              <a:ext uri="{FF2B5EF4-FFF2-40B4-BE49-F238E27FC236}">
                                <a16:creationId xmlns:a16="http://schemas.microsoft.com/office/drawing/2014/main" id="{7B868723-4715-462A-A428-DFFC8FC97BE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195" y="2917"/>
                            <a:ext cx="28" cy="56"/>
                          </a:xfrm>
                          <a:custGeom>
                            <a:avLst/>
                            <a:gdLst>
                              <a:gd name="T0" fmla="*/ 21 w 57"/>
                              <a:gd name="T1" fmla="*/ 112 h 112"/>
                              <a:gd name="T2" fmla="*/ 7 w 57"/>
                              <a:gd name="T3" fmla="*/ 78 h 112"/>
                              <a:gd name="T4" fmla="*/ 0 w 57"/>
                              <a:gd name="T5" fmla="*/ 53 h 112"/>
                              <a:gd name="T6" fmla="*/ 16 w 57"/>
                              <a:gd name="T7" fmla="*/ 23 h 112"/>
                              <a:gd name="T8" fmla="*/ 50 w 57"/>
                              <a:gd name="T9" fmla="*/ 0 h 112"/>
                              <a:gd name="T10" fmla="*/ 31 w 57"/>
                              <a:gd name="T11" fmla="*/ 32 h 112"/>
                              <a:gd name="T12" fmla="*/ 18 w 57"/>
                              <a:gd name="T13" fmla="*/ 64 h 112"/>
                              <a:gd name="T14" fmla="*/ 36 w 57"/>
                              <a:gd name="T15" fmla="*/ 78 h 112"/>
                              <a:gd name="T16" fmla="*/ 57 w 57"/>
                              <a:gd name="T17" fmla="*/ 47 h 112"/>
                              <a:gd name="T18" fmla="*/ 47 w 57"/>
                              <a:gd name="T19" fmla="*/ 71 h 112"/>
                              <a:gd name="T20" fmla="*/ 21 w 57"/>
                              <a:gd name="T21" fmla="*/ 112 h 112"/>
                              <a:gd name="T22" fmla="*/ 0 60000 65536"/>
                              <a:gd name="T23" fmla="*/ 0 60000 65536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w 57"/>
                              <a:gd name="T34" fmla="*/ 0 h 112"/>
                              <a:gd name="T35" fmla="*/ 57 w 57"/>
                              <a:gd name="T36" fmla="*/ 112 h 112"/>
                            </a:gdLst>
                            <a:ahLst/>
                            <a:cxnLst>
                              <a:cxn ang="T22">
                                <a:pos x="T0" y="T1"/>
                              </a:cxn>
                              <a:cxn ang="T23">
                                <a:pos x="T2" y="T3"/>
                              </a:cxn>
                              <a:cxn ang="T24">
                                <a:pos x="T4" y="T5"/>
                              </a:cxn>
                              <a:cxn ang="T25">
                                <a:pos x="T6" y="T7"/>
                              </a:cxn>
                              <a:cxn ang="T26">
                                <a:pos x="T8" y="T9"/>
                              </a:cxn>
                              <a:cxn ang="T27">
                                <a:pos x="T10" y="T11"/>
                              </a:cxn>
                              <a:cxn ang="T28">
                                <a:pos x="T12" y="T13"/>
                              </a:cxn>
                              <a:cxn ang="T29">
                                <a:pos x="T14" y="T15"/>
                              </a:cxn>
                              <a:cxn ang="T30">
                                <a:pos x="T16" y="T17"/>
                              </a:cxn>
                              <a:cxn ang="T31">
                                <a:pos x="T18" y="T19"/>
                              </a:cxn>
                              <a:cxn ang="T32">
                                <a:pos x="T20" y="T21"/>
                              </a:cxn>
                            </a:cxnLst>
                            <a:rect l="T33" t="T34" r="T35" b="T36"/>
                            <a:pathLst>
                              <a:path w="57" h="112">
                                <a:moveTo>
                                  <a:pt x="21" y="112"/>
                                </a:moveTo>
                                <a:lnTo>
                                  <a:pt x="7" y="78"/>
                                </a:lnTo>
                                <a:lnTo>
                                  <a:pt x="0" y="53"/>
                                </a:lnTo>
                                <a:lnTo>
                                  <a:pt x="16" y="23"/>
                                </a:lnTo>
                                <a:lnTo>
                                  <a:pt x="50" y="0"/>
                                </a:lnTo>
                                <a:lnTo>
                                  <a:pt x="31" y="32"/>
                                </a:lnTo>
                                <a:lnTo>
                                  <a:pt x="18" y="64"/>
                                </a:lnTo>
                                <a:lnTo>
                                  <a:pt x="36" y="78"/>
                                </a:lnTo>
                                <a:lnTo>
                                  <a:pt x="57" y="47"/>
                                </a:lnTo>
                                <a:lnTo>
                                  <a:pt x="47" y="71"/>
                                </a:lnTo>
                                <a:lnTo>
                                  <a:pt x="21" y="11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4000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3174" name="Group 30">
                        <a:extLst>
                          <a:ext uri="{FF2B5EF4-FFF2-40B4-BE49-F238E27FC236}">
                            <a16:creationId xmlns:a16="http://schemas.microsoft.com/office/drawing/2014/main" id="{9AACBC46-5674-41EC-B478-690A5BAF330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49" y="3046"/>
                        <a:ext cx="240" cy="129"/>
                        <a:chOff x="1549" y="3046"/>
                        <a:chExt cx="240" cy="129"/>
                      </a:xfrm>
                    </p:grpSpPr>
                    <p:sp>
                      <p:nvSpPr>
                        <p:cNvPr id="3175" name="Freeform 31">
                          <a:extLst>
                            <a:ext uri="{FF2B5EF4-FFF2-40B4-BE49-F238E27FC236}">
                              <a16:creationId xmlns:a16="http://schemas.microsoft.com/office/drawing/2014/main" id="{EF0288E5-3320-471B-AE88-160EA0C1F74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49" y="3046"/>
                          <a:ext cx="240" cy="129"/>
                        </a:xfrm>
                        <a:custGeom>
                          <a:avLst/>
                          <a:gdLst>
                            <a:gd name="T0" fmla="*/ 30 w 480"/>
                            <a:gd name="T1" fmla="*/ 63 h 259"/>
                            <a:gd name="T2" fmla="*/ 117 w 480"/>
                            <a:gd name="T3" fmla="*/ 67 h 259"/>
                            <a:gd name="T4" fmla="*/ 176 w 480"/>
                            <a:gd name="T5" fmla="*/ 66 h 259"/>
                            <a:gd name="T6" fmla="*/ 250 w 480"/>
                            <a:gd name="T7" fmla="*/ 31 h 259"/>
                            <a:gd name="T8" fmla="*/ 309 w 480"/>
                            <a:gd name="T9" fmla="*/ 4 h 259"/>
                            <a:gd name="T10" fmla="*/ 363 w 480"/>
                            <a:gd name="T11" fmla="*/ 0 h 259"/>
                            <a:gd name="T12" fmla="*/ 387 w 480"/>
                            <a:gd name="T13" fmla="*/ 25 h 259"/>
                            <a:gd name="T14" fmla="*/ 425 w 480"/>
                            <a:gd name="T15" fmla="*/ 43 h 259"/>
                            <a:gd name="T16" fmla="*/ 469 w 480"/>
                            <a:gd name="T17" fmla="*/ 46 h 259"/>
                            <a:gd name="T18" fmla="*/ 480 w 480"/>
                            <a:gd name="T19" fmla="*/ 67 h 259"/>
                            <a:gd name="T20" fmla="*/ 473 w 480"/>
                            <a:gd name="T21" fmla="*/ 117 h 259"/>
                            <a:gd name="T22" fmla="*/ 465 w 480"/>
                            <a:gd name="T23" fmla="*/ 149 h 259"/>
                            <a:gd name="T24" fmla="*/ 444 w 480"/>
                            <a:gd name="T25" fmla="*/ 175 h 259"/>
                            <a:gd name="T26" fmla="*/ 413 w 480"/>
                            <a:gd name="T27" fmla="*/ 207 h 259"/>
                            <a:gd name="T28" fmla="*/ 397 w 480"/>
                            <a:gd name="T29" fmla="*/ 238 h 259"/>
                            <a:gd name="T30" fmla="*/ 375 w 480"/>
                            <a:gd name="T31" fmla="*/ 256 h 259"/>
                            <a:gd name="T32" fmla="*/ 357 w 480"/>
                            <a:gd name="T33" fmla="*/ 259 h 259"/>
                            <a:gd name="T34" fmla="*/ 330 w 480"/>
                            <a:gd name="T35" fmla="*/ 233 h 259"/>
                            <a:gd name="T36" fmla="*/ 311 w 480"/>
                            <a:gd name="T37" fmla="*/ 243 h 259"/>
                            <a:gd name="T38" fmla="*/ 284 w 480"/>
                            <a:gd name="T39" fmla="*/ 244 h 259"/>
                            <a:gd name="T40" fmla="*/ 264 w 480"/>
                            <a:gd name="T41" fmla="*/ 206 h 259"/>
                            <a:gd name="T42" fmla="*/ 252 w 480"/>
                            <a:gd name="T43" fmla="*/ 212 h 259"/>
                            <a:gd name="T44" fmla="*/ 232 w 480"/>
                            <a:gd name="T45" fmla="*/ 212 h 259"/>
                            <a:gd name="T46" fmla="*/ 224 w 480"/>
                            <a:gd name="T47" fmla="*/ 191 h 259"/>
                            <a:gd name="T48" fmla="*/ 202 w 480"/>
                            <a:gd name="T49" fmla="*/ 206 h 259"/>
                            <a:gd name="T50" fmla="*/ 181 w 480"/>
                            <a:gd name="T51" fmla="*/ 218 h 259"/>
                            <a:gd name="T52" fmla="*/ 158 w 480"/>
                            <a:gd name="T53" fmla="*/ 206 h 259"/>
                            <a:gd name="T54" fmla="*/ 151 w 480"/>
                            <a:gd name="T55" fmla="*/ 186 h 259"/>
                            <a:gd name="T56" fmla="*/ 149 w 480"/>
                            <a:gd name="T57" fmla="*/ 163 h 259"/>
                            <a:gd name="T58" fmla="*/ 110 w 480"/>
                            <a:gd name="T59" fmla="*/ 168 h 259"/>
                            <a:gd name="T60" fmla="*/ 81 w 480"/>
                            <a:gd name="T61" fmla="*/ 175 h 259"/>
                            <a:gd name="T62" fmla="*/ 74 w 480"/>
                            <a:gd name="T63" fmla="*/ 159 h 259"/>
                            <a:gd name="T64" fmla="*/ 50 w 480"/>
                            <a:gd name="T65" fmla="*/ 159 h 259"/>
                            <a:gd name="T66" fmla="*/ 14 w 480"/>
                            <a:gd name="T67" fmla="*/ 134 h 259"/>
                            <a:gd name="T68" fmla="*/ 0 w 480"/>
                            <a:gd name="T69" fmla="*/ 104 h 259"/>
                            <a:gd name="T70" fmla="*/ 7 w 480"/>
                            <a:gd name="T71" fmla="*/ 91 h 259"/>
                            <a:gd name="T72" fmla="*/ 2 w 480"/>
                            <a:gd name="T73" fmla="*/ 66 h 259"/>
                            <a:gd name="T74" fmla="*/ 30 w 480"/>
                            <a:gd name="T75" fmla="*/ 63 h 259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60000 65536"/>
                            <a:gd name="T112" fmla="*/ 0 60000 65536"/>
                            <a:gd name="T113" fmla="*/ 0 60000 65536"/>
                            <a:gd name="T114" fmla="*/ 0 w 480"/>
                            <a:gd name="T115" fmla="*/ 0 h 259"/>
                            <a:gd name="T116" fmla="*/ 480 w 480"/>
                            <a:gd name="T117" fmla="*/ 259 h 259"/>
                          </a:gdLst>
                          <a:ahLst/>
                          <a:cxnLst>
                            <a:cxn ang="T76">
                              <a:pos x="T0" y="T1"/>
                            </a:cxn>
                            <a:cxn ang="T77">
                              <a:pos x="T2" y="T3"/>
                            </a:cxn>
                            <a:cxn ang="T78">
                              <a:pos x="T4" y="T5"/>
                            </a:cxn>
                            <a:cxn ang="T79">
                              <a:pos x="T6" y="T7"/>
                            </a:cxn>
                            <a:cxn ang="T80">
                              <a:pos x="T8" y="T9"/>
                            </a:cxn>
                            <a:cxn ang="T81">
                              <a:pos x="T10" y="T11"/>
                            </a:cxn>
                            <a:cxn ang="T82">
                              <a:pos x="T12" y="T13"/>
                            </a:cxn>
                            <a:cxn ang="T83">
                              <a:pos x="T14" y="T15"/>
                            </a:cxn>
                            <a:cxn ang="T84">
                              <a:pos x="T16" y="T17"/>
                            </a:cxn>
                            <a:cxn ang="T85">
                              <a:pos x="T18" y="T19"/>
                            </a:cxn>
                            <a:cxn ang="T86">
                              <a:pos x="T20" y="T21"/>
                            </a:cxn>
                            <a:cxn ang="T87">
                              <a:pos x="T22" y="T23"/>
                            </a:cxn>
                            <a:cxn ang="T88">
                              <a:pos x="T24" y="T25"/>
                            </a:cxn>
                            <a:cxn ang="T89">
                              <a:pos x="T26" y="T27"/>
                            </a:cxn>
                            <a:cxn ang="T90">
                              <a:pos x="T28" y="T29"/>
                            </a:cxn>
                            <a:cxn ang="T91">
                              <a:pos x="T30" y="T31"/>
                            </a:cxn>
                            <a:cxn ang="T92">
                              <a:pos x="T32" y="T33"/>
                            </a:cxn>
                            <a:cxn ang="T93">
                              <a:pos x="T34" y="T35"/>
                            </a:cxn>
                            <a:cxn ang="T94">
                              <a:pos x="T36" y="T37"/>
                            </a:cxn>
                            <a:cxn ang="T95">
                              <a:pos x="T38" y="T39"/>
                            </a:cxn>
                            <a:cxn ang="T96">
                              <a:pos x="T40" y="T41"/>
                            </a:cxn>
                            <a:cxn ang="T97">
                              <a:pos x="T42" y="T43"/>
                            </a:cxn>
                            <a:cxn ang="T98">
                              <a:pos x="T44" y="T45"/>
                            </a:cxn>
                            <a:cxn ang="T99">
                              <a:pos x="T46" y="T47"/>
                            </a:cxn>
                            <a:cxn ang="T100">
                              <a:pos x="T48" y="T49"/>
                            </a:cxn>
                            <a:cxn ang="T101">
                              <a:pos x="T50" y="T51"/>
                            </a:cxn>
                            <a:cxn ang="T102">
                              <a:pos x="T52" y="T53"/>
                            </a:cxn>
                            <a:cxn ang="T103">
                              <a:pos x="T54" y="T55"/>
                            </a:cxn>
                            <a:cxn ang="T104">
                              <a:pos x="T56" y="T57"/>
                            </a:cxn>
                            <a:cxn ang="T105">
                              <a:pos x="T58" y="T59"/>
                            </a:cxn>
                            <a:cxn ang="T106">
                              <a:pos x="T60" y="T61"/>
                            </a:cxn>
                            <a:cxn ang="T107">
                              <a:pos x="T62" y="T63"/>
                            </a:cxn>
                            <a:cxn ang="T108">
                              <a:pos x="T64" y="T65"/>
                            </a:cxn>
                            <a:cxn ang="T109">
                              <a:pos x="T66" y="T67"/>
                            </a:cxn>
                            <a:cxn ang="T110">
                              <a:pos x="T68" y="T69"/>
                            </a:cxn>
                            <a:cxn ang="T111">
                              <a:pos x="T70" y="T71"/>
                            </a:cxn>
                            <a:cxn ang="T112">
                              <a:pos x="T72" y="T73"/>
                            </a:cxn>
                            <a:cxn ang="T113">
                              <a:pos x="T74" y="T75"/>
                            </a:cxn>
                          </a:cxnLst>
                          <a:rect l="T114" t="T115" r="T116" b="T117"/>
                          <a:pathLst>
                            <a:path w="480" h="259">
                              <a:moveTo>
                                <a:pt x="30" y="63"/>
                              </a:moveTo>
                              <a:lnTo>
                                <a:pt x="117" y="67"/>
                              </a:lnTo>
                              <a:lnTo>
                                <a:pt x="176" y="66"/>
                              </a:lnTo>
                              <a:lnTo>
                                <a:pt x="250" y="31"/>
                              </a:lnTo>
                              <a:lnTo>
                                <a:pt x="309" y="4"/>
                              </a:lnTo>
                              <a:lnTo>
                                <a:pt x="363" y="0"/>
                              </a:lnTo>
                              <a:lnTo>
                                <a:pt x="387" y="25"/>
                              </a:lnTo>
                              <a:lnTo>
                                <a:pt x="425" y="43"/>
                              </a:lnTo>
                              <a:lnTo>
                                <a:pt x="469" y="46"/>
                              </a:lnTo>
                              <a:lnTo>
                                <a:pt x="480" y="67"/>
                              </a:lnTo>
                              <a:lnTo>
                                <a:pt x="473" y="117"/>
                              </a:lnTo>
                              <a:lnTo>
                                <a:pt x="465" y="149"/>
                              </a:lnTo>
                              <a:lnTo>
                                <a:pt x="444" y="175"/>
                              </a:lnTo>
                              <a:lnTo>
                                <a:pt x="413" y="207"/>
                              </a:lnTo>
                              <a:lnTo>
                                <a:pt x="397" y="238"/>
                              </a:lnTo>
                              <a:lnTo>
                                <a:pt x="375" y="256"/>
                              </a:lnTo>
                              <a:lnTo>
                                <a:pt x="357" y="259"/>
                              </a:lnTo>
                              <a:lnTo>
                                <a:pt x="330" y="233"/>
                              </a:lnTo>
                              <a:lnTo>
                                <a:pt x="311" y="243"/>
                              </a:lnTo>
                              <a:lnTo>
                                <a:pt x="284" y="244"/>
                              </a:lnTo>
                              <a:lnTo>
                                <a:pt x="264" y="206"/>
                              </a:lnTo>
                              <a:lnTo>
                                <a:pt x="252" y="212"/>
                              </a:lnTo>
                              <a:lnTo>
                                <a:pt x="232" y="212"/>
                              </a:lnTo>
                              <a:lnTo>
                                <a:pt x="224" y="191"/>
                              </a:lnTo>
                              <a:lnTo>
                                <a:pt x="202" y="206"/>
                              </a:lnTo>
                              <a:lnTo>
                                <a:pt x="181" y="218"/>
                              </a:lnTo>
                              <a:lnTo>
                                <a:pt x="158" y="206"/>
                              </a:lnTo>
                              <a:lnTo>
                                <a:pt x="151" y="186"/>
                              </a:lnTo>
                              <a:lnTo>
                                <a:pt x="149" y="163"/>
                              </a:lnTo>
                              <a:lnTo>
                                <a:pt x="110" y="168"/>
                              </a:lnTo>
                              <a:lnTo>
                                <a:pt x="81" y="175"/>
                              </a:lnTo>
                              <a:lnTo>
                                <a:pt x="74" y="159"/>
                              </a:lnTo>
                              <a:lnTo>
                                <a:pt x="50" y="159"/>
                              </a:lnTo>
                              <a:lnTo>
                                <a:pt x="14" y="134"/>
                              </a:lnTo>
                              <a:lnTo>
                                <a:pt x="0" y="104"/>
                              </a:lnTo>
                              <a:lnTo>
                                <a:pt x="7" y="91"/>
                              </a:lnTo>
                              <a:lnTo>
                                <a:pt x="2" y="66"/>
                              </a:lnTo>
                              <a:lnTo>
                                <a:pt x="30" y="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8040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grpSp>
                      <p:nvGrpSpPr>
                        <p:cNvPr id="3176" name="Group 32">
                          <a:extLst>
                            <a:ext uri="{FF2B5EF4-FFF2-40B4-BE49-F238E27FC236}">
                              <a16:creationId xmlns:a16="http://schemas.microsoft.com/office/drawing/2014/main" id="{377B6B6D-1787-485E-8087-E31928EB364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85" y="3067"/>
                          <a:ext cx="180" cy="98"/>
                          <a:chOff x="1585" y="3067"/>
                          <a:chExt cx="180" cy="98"/>
                        </a:xfrm>
                      </p:grpSpPr>
                      <p:sp>
                        <p:nvSpPr>
                          <p:cNvPr id="3177" name="Freeform 33">
                            <a:extLst>
                              <a:ext uri="{FF2B5EF4-FFF2-40B4-BE49-F238E27FC236}">
                                <a16:creationId xmlns:a16="http://schemas.microsoft.com/office/drawing/2014/main" id="{C86A9A0E-1A11-488B-8569-13E2F48498F2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585" y="3097"/>
                            <a:ext cx="55" cy="28"/>
                          </a:xfrm>
                          <a:custGeom>
                            <a:avLst/>
                            <a:gdLst>
                              <a:gd name="T0" fmla="*/ 0 w 110"/>
                              <a:gd name="T1" fmla="*/ 55 h 55"/>
                              <a:gd name="T2" fmla="*/ 58 w 110"/>
                              <a:gd name="T3" fmla="*/ 40 h 55"/>
                              <a:gd name="T4" fmla="*/ 110 w 110"/>
                              <a:gd name="T5" fmla="*/ 0 h 55"/>
                              <a:gd name="T6" fmla="*/ 90 w 110"/>
                              <a:gd name="T7" fmla="*/ 30 h 55"/>
                              <a:gd name="T8" fmla="*/ 67 w 110"/>
                              <a:gd name="T9" fmla="*/ 50 h 55"/>
                              <a:gd name="T10" fmla="*/ 0 w 110"/>
                              <a:gd name="T11" fmla="*/ 55 h 55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w 110"/>
                              <a:gd name="T19" fmla="*/ 0 h 55"/>
                              <a:gd name="T20" fmla="*/ 110 w 110"/>
                              <a:gd name="T21" fmla="*/ 55 h 55"/>
                            </a:gdLst>
                            <a:ahLst/>
                            <a:cxnLst>
                              <a:cxn ang="T12">
                                <a:pos x="T0" y="T1"/>
                              </a:cxn>
                              <a:cxn ang="T13">
                                <a:pos x="T2" y="T3"/>
                              </a:cxn>
                              <a:cxn ang="T14">
                                <a:pos x="T4" y="T5"/>
                              </a:cxn>
                              <a:cxn ang="T15">
                                <a:pos x="T6" y="T7"/>
                              </a:cxn>
                              <a:cxn ang="T16">
                                <a:pos x="T8" y="T9"/>
                              </a:cxn>
                              <a:cxn ang="T17">
                                <a:pos x="T10" y="T11"/>
                              </a:cxn>
                            </a:cxnLst>
                            <a:rect l="T18" t="T19" r="T20" b="T21"/>
                            <a:pathLst>
                              <a:path w="110" h="55">
                                <a:moveTo>
                                  <a:pt x="0" y="55"/>
                                </a:moveTo>
                                <a:lnTo>
                                  <a:pt x="58" y="40"/>
                                </a:lnTo>
                                <a:lnTo>
                                  <a:pt x="110" y="0"/>
                                </a:lnTo>
                                <a:lnTo>
                                  <a:pt x="90" y="30"/>
                                </a:lnTo>
                                <a:lnTo>
                                  <a:pt x="67" y="50"/>
                                </a:lnTo>
                                <a:lnTo>
                                  <a:pt x="0" y="5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4000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78" name="Freeform 34">
                            <a:extLst>
                              <a:ext uri="{FF2B5EF4-FFF2-40B4-BE49-F238E27FC236}">
                                <a16:creationId xmlns:a16="http://schemas.microsoft.com/office/drawing/2014/main" id="{DE0210D5-3A7C-4081-899E-0202920F4F3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659" y="3067"/>
                            <a:ext cx="44" cy="78"/>
                          </a:xfrm>
                          <a:custGeom>
                            <a:avLst/>
                            <a:gdLst>
                              <a:gd name="T0" fmla="*/ 0 w 88"/>
                              <a:gd name="T1" fmla="*/ 157 h 157"/>
                              <a:gd name="T2" fmla="*/ 31 w 88"/>
                              <a:gd name="T3" fmla="*/ 103 h 157"/>
                              <a:gd name="T4" fmla="*/ 88 w 88"/>
                              <a:gd name="T5" fmla="*/ 0 h 157"/>
                              <a:gd name="T6" fmla="*/ 71 w 88"/>
                              <a:gd name="T7" fmla="*/ 57 h 157"/>
                              <a:gd name="T8" fmla="*/ 59 w 88"/>
                              <a:gd name="T9" fmla="*/ 106 h 157"/>
                              <a:gd name="T10" fmla="*/ 0 w 88"/>
                              <a:gd name="T11" fmla="*/ 157 h 157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w 88"/>
                              <a:gd name="T19" fmla="*/ 0 h 157"/>
                              <a:gd name="T20" fmla="*/ 88 w 88"/>
                              <a:gd name="T21" fmla="*/ 157 h 157"/>
                            </a:gdLst>
                            <a:ahLst/>
                            <a:cxnLst>
                              <a:cxn ang="T12">
                                <a:pos x="T0" y="T1"/>
                              </a:cxn>
                              <a:cxn ang="T13">
                                <a:pos x="T2" y="T3"/>
                              </a:cxn>
                              <a:cxn ang="T14">
                                <a:pos x="T4" y="T5"/>
                              </a:cxn>
                              <a:cxn ang="T15">
                                <a:pos x="T6" y="T7"/>
                              </a:cxn>
                              <a:cxn ang="T16">
                                <a:pos x="T8" y="T9"/>
                              </a:cxn>
                              <a:cxn ang="T17">
                                <a:pos x="T10" y="T11"/>
                              </a:cxn>
                            </a:cxnLst>
                            <a:rect l="T18" t="T19" r="T20" b="T21"/>
                            <a:pathLst>
                              <a:path w="88" h="157">
                                <a:moveTo>
                                  <a:pt x="0" y="157"/>
                                </a:moveTo>
                                <a:lnTo>
                                  <a:pt x="31" y="103"/>
                                </a:lnTo>
                                <a:lnTo>
                                  <a:pt x="88" y="0"/>
                                </a:lnTo>
                                <a:lnTo>
                                  <a:pt x="71" y="57"/>
                                </a:lnTo>
                                <a:lnTo>
                                  <a:pt x="59" y="106"/>
                                </a:lnTo>
                                <a:lnTo>
                                  <a:pt x="0" y="15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4000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79" name="Freeform 35">
                            <a:extLst>
                              <a:ext uri="{FF2B5EF4-FFF2-40B4-BE49-F238E27FC236}">
                                <a16:creationId xmlns:a16="http://schemas.microsoft.com/office/drawing/2014/main" id="{A8773E18-7A6D-4FE0-B56C-3F6299492534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11" y="3069"/>
                            <a:ext cx="32" cy="96"/>
                          </a:xfrm>
                          <a:custGeom>
                            <a:avLst/>
                            <a:gdLst>
                              <a:gd name="T0" fmla="*/ 0 w 65"/>
                              <a:gd name="T1" fmla="*/ 192 h 192"/>
                              <a:gd name="T2" fmla="*/ 48 w 65"/>
                              <a:gd name="T3" fmla="*/ 150 h 192"/>
                              <a:gd name="T4" fmla="*/ 46 w 65"/>
                              <a:gd name="T5" fmla="*/ 59 h 192"/>
                              <a:gd name="T6" fmla="*/ 15 w 65"/>
                              <a:gd name="T7" fmla="*/ 0 h 192"/>
                              <a:gd name="T8" fmla="*/ 53 w 65"/>
                              <a:gd name="T9" fmla="*/ 57 h 192"/>
                              <a:gd name="T10" fmla="*/ 65 w 65"/>
                              <a:gd name="T11" fmla="*/ 116 h 192"/>
                              <a:gd name="T12" fmla="*/ 63 w 65"/>
                              <a:gd name="T13" fmla="*/ 166 h 192"/>
                              <a:gd name="T14" fmla="*/ 0 w 65"/>
                              <a:gd name="T15" fmla="*/ 192 h 192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  <a:gd name="T21" fmla="*/ 0 60000 65536"/>
                              <a:gd name="T22" fmla="*/ 0 60000 65536"/>
                              <a:gd name="T23" fmla="*/ 0 60000 65536"/>
                              <a:gd name="T24" fmla="*/ 0 w 65"/>
                              <a:gd name="T25" fmla="*/ 0 h 192"/>
                              <a:gd name="T26" fmla="*/ 65 w 65"/>
                              <a:gd name="T27" fmla="*/ 192 h 192"/>
                            </a:gdLst>
                            <a:ahLst/>
                            <a:cxnLst>
                              <a:cxn ang="T16">
                                <a:pos x="T0" y="T1"/>
                              </a:cxn>
                              <a:cxn ang="T17">
                                <a:pos x="T2" y="T3"/>
                              </a:cxn>
                              <a:cxn ang="T18">
                                <a:pos x="T4" y="T5"/>
                              </a:cxn>
                              <a:cxn ang="T19">
                                <a:pos x="T6" y="T7"/>
                              </a:cxn>
                              <a:cxn ang="T20">
                                <a:pos x="T8" y="T9"/>
                              </a:cxn>
                              <a:cxn ang="T21">
                                <a:pos x="T10" y="T11"/>
                              </a:cxn>
                              <a:cxn ang="T22">
                                <a:pos x="T12" y="T13"/>
                              </a:cxn>
                              <a:cxn ang="T23">
                                <a:pos x="T14" y="T15"/>
                              </a:cxn>
                            </a:cxnLst>
                            <a:rect l="T24" t="T25" r="T26" b="T27"/>
                            <a:pathLst>
                              <a:path w="65" h="192">
                                <a:moveTo>
                                  <a:pt x="0" y="192"/>
                                </a:moveTo>
                                <a:lnTo>
                                  <a:pt x="48" y="150"/>
                                </a:lnTo>
                                <a:lnTo>
                                  <a:pt x="46" y="59"/>
                                </a:lnTo>
                                <a:lnTo>
                                  <a:pt x="15" y="0"/>
                                </a:lnTo>
                                <a:lnTo>
                                  <a:pt x="53" y="57"/>
                                </a:lnTo>
                                <a:lnTo>
                                  <a:pt x="65" y="116"/>
                                </a:lnTo>
                                <a:lnTo>
                                  <a:pt x="63" y="166"/>
                                </a:lnTo>
                                <a:lnTo>
                                  <a:pt x="0" y="19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04000"/>
                          </a:solidFill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180" name="Freeform 36">
                            <a:extLst>
                              <a:ext uri="{FF2B5EF4-FFF2-40B4-BE49-F238E27FC236}">
                                <a16:creationId xmlns:a16="http://schemas.microsoft.com/office/drawing/2014/main" id="{A9AA1472-FCC7-46B5-B76B-042DB4FBCBC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56" y="3099"/>
                            <a:ext cx="9" cy="37"/>
                          </a:xfrm>
                          <a:custGeom>
                            <a:avLst/>
                            <a:gdLst>
                              <a:gd name="T0" fmla="*/ 0 w 19"/>
                              <a:gd name="T1" fmla="*/ 0 h 74"/>
                              <a:gd name="T2" fmla="*/ 19 w 19"/>
                              <a:gd name="T3" fmla="*/ 51 h 74"/>
                              <a:gd name="T4" fmla="*/ 12 w 19"/>
                              <a:gd name="T5" fmla="*/ 74 h 74"/>
                              <a:gd name="T6" fmla="*/ 0 60000 65536"/>
                              <a:gd name="T7" fmla="*/ 0 60000 65536"/>
                              <a:gd name="T8" fmla="*/ 0 60000 65536"/>
                              <a:gd name="T9" fmla="*/ 0 w 19"/>
                              <a:gd name="T10" fmla="*/ 0 h 74"/>
                              <a:gd name="T11" fmla="*/ 19 w 19"/>
                              <a:gd name="T12" fmla="*/ 74 h 74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T9" t="T10" r="T11" b="T12"/>
                            <a:pathLst>
                              <a:path w="19" h="74">
                                <a:moveTo>
                                  <a:pt x="0" y="0"/>
                                </a:moveTo>
                                <a:lnTo>
                                  <a:pt x="19" y="51"/>
                                </a:lnTo>
                                <a:lnTo>
                                  <a:pt x="12" y="74"/>
                                </a:lnTo>
                              </a:path>
                            </a:pathLst>
                          </a:cu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>
                            <a:lvl1pPr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1pPr>
                            <a:lvl2pPr marL="742950" indent="-28575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2pPr>
                            <a:lvl3pPr marL="11430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3pPr>
                            <a:lvl4pPr marL="16002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4pPr>
                            <a:lvl5pPr marL="2057400" indent="-228600" eaLnBrk="0" hangingPunct="0"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kumimoji="1" sz="240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defRPr>
                            </a:lvl9pPr>
                          </a:lstStyle>
                          <a:p>
                            <a:pPr eaLnBrk="1" hangingPunct="1"/>
                            <a:endParaRPr lang="zh-CN" altLang="en-US"/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3165" name="Group 37">
                  <a:extLst>
                    <a:ext uri="{FF2B5EF4-FFF2-40B4-BE49-F238E27FC236}">
                      <a16:creationId xmlns:a16="http://schemas.microsoft.com/office/drawing/2014/main" id="{25F67896-84DB-4988-871A-6F066152B2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18" y="2805"/>
                  <a:ext cx="148" cy="215"/>
                  <a:chOff x="1718" y="2805"/>
                  <a:chExt cx="148" cy="215"/>
                </a:xfrm>
              </p:grpSpPr>
              <p:sp>
                <p:nvSpPr>
                  <p:cNvPr id="3166" name="Freeform 38">
                    <a:extLst>
                      <a:ext uri="{FF2B5EF4-FFF2-40B4-BE49-F238E27FC236}">
                        <a16:creationId xmlns:a16="http://schemas.microsoft.com/office/drawing/2014/main" id="{C8137620-846E-4CD0-A37B-348CBC4055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18" y="2854"/>
                    <a:ext cx="132" cy="166"/>
                  </a:xfrm>
                  <a:custGeom>
                    <a:avLst/>
                    <a:gdLst>
                      <a:gd name="T0" fmla="*/ 15 w 263"/>
                      <a:gd name="T1" fmla="*/ 141 h 333"/>
                      <a:gd name="T2" fmla="*/ 43 w 263"/>
                      <a:gd name="T3" fmla="*/ 77 h 333"/>
                      <a:gd name="T4" fmla="*/ 64 w 263"/>
                      <a:gd name="T5" fmla="*/ 53 h 333"/>
                      <a:gd name="T6" fmla="*/ 92 w 263"/>
                      <a:gd name="T7" fmla="*/ 17 h 333"/>
                      <a:gd name="T8" fmla="*/ 139 w 263"/>
                      <a:gd name="T9" fmla="*/ 0 h 333"/>
                      <a:gd name="T10" fmla="*/ 180 w 263"/>
                      <a:gd name="T11" fmla="*/ 6 h 333"/>
                      <a:gd name="T12" fmla="*/ 212 w 263"/>
                      <a:gd name="T13" fmla="*/ 26 h 333"/>
                      <a:gd name="T14" fmla="*/ 241 w 263"/>
                      <a:gd name="T15" fmla="*/ 63 h 333"/>
                      <a:gd name="T16" fmla="*/ 262 w 263"/>
                      <a:gd name="T17" fmla="*/ 123 h 333"/>
                      <a:gd name="T18" fmla="*/ 263 w 263"/>
                      <a:gd name="T19" fmla="*/ 169 h 333"/>
                      <a:gd name="T20" fmla="*/ 248 w 263"/>
                      <a:gd name="T21" fmla="*/ 214 h 333"/>
                      <a:gd name="T22" fmla="*/ 221 w 263"/>
                      <a:gd name="T23" fmla="*/ 256 h 333"/>
                      <a:gd name="T24" fmla="*/ 196 w 263"/>
                      <a:gd name="T25" fmla="*/ 288 h 333"/>
                      <a:gd name="T26" fmla="*/ 149 w 263"/>
                      <a:gd name="T27" fmla="*/ 324 h 333"/>
                      <a:gd name="T28" fmla="*/ 96 w 263"/>
                      <a:gd name="T29" fmla="*/ 333 h 333"/>
                      <a:gd name="T30" fmla="*/ 47 w 263"/>
                      <a:gd name="T31" fmla="*/ 320 h 333"/>
                      <a:gd name="T32" fmla="*/ 7 w 263"/>
                      <a:gd name="T33" fmla="*/ 281 h 333"/>
                      <a:gd name="T34" fmla="*/ 0 w 263"/>
                      <a:gd name="T35" fmla="*/ 228 h 333"/>
                      <a:gd name="T36" fmla="*/ 15 w 263"/>
                      <a:gd name="T37" fmla="*/ 141 h 33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63"/>
                      <a:gd name="T58" fmla="*/ 0 h 333"/>
                      <a:gd name="T59" fmla="*/ 263 w 263"/>
                      <a:gd name="T60" fmla="*/ 333 h 333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63" h="333">
                        <a:moveTo>
                          <a:pt x="15" y="141"/>
                        </a:moveTo>
                        <a:lnTo>
                          <a:pt x="43" y="77"/>
                        </a:lnTo>
                        <a:lnTo>
                          <a:pt x="64" y="53"/>
                        </a:lnTo>
                        <a:lnTo>
                          <a:pt x="92" y="17"/>
                        </a:lnTo>
                        <a:lnTo>
                          <a:pt x="139" y="0"/>
                        </a:lnTo>
                        <a:lnTo>
                          <a:pt x="180" y="6"/>
                        </a:lnTo>
                        <a:lnTo>
                          <a:pt x="212" y="26"/>
                        </a:lnTo>
                        <a:lnTo>
                          <a:pt x="241" y="63"/>
                        </a:lnTo>
                        <a:lnTo>
                          <a:pt x="262" y="123"/>
                        </a:lnTo>
                        <a:lnTo>
                          <a:pt x="263" y="169"/>
                        </a:lnTo>
                        <a:lnTo>
                          <a:pt x="248" y="214"/>
                        </a:lnTo>
                        <a:lnTo>
                          <a:pt x="221" y="256"/>
                        </a:lnTo>
                        <a:lnTo>
                          <a:pt x="196" y="288"/>
                        </a:lnTo>
                        <a:lnTo>
                          <a:pt x="149" y="324"/>
                        </a:lnTo>
                        <a:lnTo>
                          <a:pt x="96" y="333"/>
                        </a:lnTo>
                        <a:lnTo>
                          <a:pt x="47" y="320"/>
                        </a:lnTo>
                        <a:lnTo>
                          <a:pt x="7" y="281"/>
                        </a:lnTo>
                        <a:lnTo>
                          <a:pt x="0" y="228"/>
                        </a:lnTo>
                        <a:lnTo>
                          <a:pt x="15" y="141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67" name="Oval 39">
                    <a:extLst>
                      <a:ext uri="{FF2B5EF4-FFF2-40B4-BE49-F238E27FC236}">
                        <a16:creationId xmlns:a16="http://schemas.microsoft.com/office/drawing/2014/main" id="{A0FB527E-62C5-4948-AB50-F03821DFBE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7" y="2902"/>
                    <a:ext cx="37" cy="41"/>
                  </a:xfrm>
                  <a:prstGeom prst="ellipse">
                    <a:avLst/>
                  </a:prstGeom>
                  <a:solidFill>
                    <a:srgbClr val="000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68" name="Freeform 40">
                    <a:extLst>
                      <a:ext uri="{FF2B5EF4-FFF2-40B4-BE49-F238E27FC236}">
                        <a16:creationId xmlns:a16="http://schemas.microsoft.com/office/drawing/2014/main" id="{F1280B9F-042B-4132-A145-3620FBD376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2805"/>
                    <a:ext cx="129" cy="105"/>
                  </a:xfrm>
                  <a:custGeom>
                    <a:avLst/>
                    <a:gdLst>
                      <a:gd name="T0" fmla="*/ 256 w 258"/>
                      <a:gd name="T1" fmla="*/ 144 h 210"/>
                      <a:gd name="T2" fmla="*/ 250 w 258"/>
                      <a:gd name="T3" fmla="*/ 127 h 210"/>
                      <a:gd name="T4" fmla="*/ 65 w 258"/>
                      <a:gd name="T5" fmla="*/ 1 h 210"/>
                      <a:gd name="T6" fmla="*/ 48 w 258"/>
                      <a:gd name="T7" fmla="*/ 0 h 210"/>
                      <a:gd name="T8" fmla="*/ 30 w 258"/>
                      <a:gd name="T9" fmla="*/ 7 h 210"/>
                      <a:gd name="T10" fmla="*/ 12 w 258"/>
                      <a:gd name="T11" fmla="*/ 21 h 210"/>
                      <a:gd name="T12" fmla="*/ 0 w 258"/>
                      <a:gd name="T13" fmla="*/ 44 h 210"/>
                      <a:gd name="T14" fmla="*/ 3 w 258"/>
                      <a:gd name="T15" fmla="*/ 64 h 210"/>
                      <a:gd name="T16" fmla="*/ 9 w 258"/>
                      <a:gd name="T17" fmla="*/ 85 h 210"/>
                      <a:gd name="T18" fmla="*/ 20 w 258"/>
                      <a:gd name="T19" fmla="*/ 97 h 210"/>
                      <a:gd name="T20" fmla="*/ 37 w 258"/>
                      <a:gd name="T21" fmla="*/ 107 h 210"/>
                      <a:gd name="T22" fmla="*/ 175 w 258"/>
                      <a:gd name="T23" fmla="*/ 202 h 210"/>
                      <a:gd name="T24" fmla="*/ 187 w 258"/>
                      <a:gd name="T25" fmla="*/ 208 h 210"/>
                      <a:gd name="T26" fmla="*/ 203 w 258"/>
                      <a:gd name="T27" fmla="*/ 210 h 210"/>
                      <a:gd name="T28" fmla="*/ 223 w 258"/>
                      <a:gd name="T29" fmla="*/ 208 h 210"/>
                      <a:gd name="T30" fmla="*/ 240 w 258"/>
                      <a:gd name="T31" fmla="*/ 196 h 210"/>
                      <a:gd name="T32" fmla="*/ 254 w 258"/>
                      <a:gd name="T33" fmla="*/ 178 h 210"/>
                      <a:gd name="T34" fmla="*/ 258 w 258"/>
                      <a:gd name="T35" fmla="*/ 159 h 210"/>
                      <a:gd name="T36" fmla="*/ 256 w 258"/>
                      <a:gd name="T37" fmla="*/ 144 h 21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58"/>
                      <a:gd name="T58" fmla="*/ 0 h 210"/>
                      <a:gd name="T59" fmla="*/ 258 w 258"/>
                      <a:gd name="T60" fmla="*/ 210 h 21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58" h="210">
                        <a:moveTo>
                          <a:pt x="256" y="144"/>
                        </a:moveTo>
                        <a:lnTo>
                          <a:pt x="250" y="127"/>
                        </a:lnTo>
                        <a:lnTo>
                          <a:pt x="65" y="1"/>
                        </a:lnTo>
                        <a:lnTo>
                          <a:pt x="48" y="0"/>
                        </a:lnTo>
                        <a:lnTo>
                          <a:pt x="30" y="7"/>
                        </a:lnTo>
                        <a:lnTo>
                          <a:pt x="12" y="21"/>
                        </a:lnTo>
                        <a:lnTo>
                          <a:pt x="0" y="44"/>
                        </a:lnTo>
                        <a:lnTo>
                          <a:pt x="3" y="64"/>
                        </a:lnTo>
                        <a:lnTo>
                          <a:pt x="9" y="85"/>
                        </a:lnTo>
                        <a:lnTo>
                          <a:pt x="20" y="97"/>
                        </a:lnTo>
                        <a:lnTo>
                          <a:pt x="37" y="107"/>
                        </a:lnTo>
                        <a:lnTo>
                          <a:pt x="175" y="202"/>
                        </a:lnTo>
                        <a:lnTo>
                          <a:pt x="187" y="208"/>
                        </a:lnTo>
                        <a:lnTo>
                          <a:pt x="203" y="210"/>
                        </a:lnTo>
                        <a:lnTo>
                          <a:pt x="223" y="208"/>
                        </a:lnTo>
                        <a:lnTo>
                          <a:pt x="240" y="196"/>
                        </a:lnTo>
                        <a:lnTo>
                          <a:pt x="254" y="178"/>
                        </a:lnTo>
                        <a:lnTo>
                          <a:pt x="258" y="159"/>
                        </a:lnTo>
                        <a:lnTo>
                          <a:pt x="256" y="144"/>
                        </a:lnTo>
                        <a:close/>
                      </a:path>
                    </a:pathLst>
                  </a:custGeom>
                  <a:solidFill>
                    <a:srgbClr val="C0804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3158" name="Group 41">
                <a:extLst>
                  <a:ext uri="{FF2B5EF4-FFF2-40B4-BE49-F238E27FC236}">
                    <a16:creationId xmlns:a16="http://schemas.microsoft.com/office/drawing/2014/main" id="{78E0E24F-2312-4F7B-82C0-DF949CC049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9" y="2806"/>
                <a:ext cx="302" cy="273"/>
                <a:chOff x="1559" y="2806"/>
                <a:chExt cx="302" cy="273"/>
              </a:xfrm>
            </p:grpSpPr>
            <p:sp>
              <p:nvSpPr>
                <p:cNvPr id="3159" name="Freeform 42">
                  <a:extLst>
                    <a:ext uri="{FF2B5EF4-FFF2-40B4-BE49-F238E27FC236}">
                      <a16:creationId xmlns:a16="http://schemas.microsoft.com/office/drawing/2014/main" id="{27906D85-5831-4F35-93A3-FA87523E5F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9" y="2863"/>
                  <a:ext cx="202" cy="216"/>
                </a:xfrm>
                <a:custGeom>
                  <a:avLst/>
                  <a:gdLst>
                    <a:gd name="T0" fmla="*/ 146 w 403"/>
                    <a:gd name="T1" fmla="*/ 0 h 432"/>
                    <a:gd name="T2" fmla="*/ 215 w 403"/>
                    <a:gd name="T3" fmla="*/ 49 h 432"/>
                    <a:gd name="T4" fmla="*/ 302 w 403"/>
                    <a:gd name="T5" fmla="*/ 141 h 432"/>
                    <a:gd name="T6" fmla="*/ 344 w 403"/>
                    <a:gd name="T7" fmla="*/ 194 h 432"/>
                    <a:gd name="T8" fmla="*/ 373 w 403"/>
                    <a:gd name="T9" fmla="*/ 235 h 432"/>
                    <a:gd name="T10" fmla="*/ 396 w 403"/>
                    <a:gd name="T11" fmla="*/ 277 h 432"/>
                    <a:gd name="T12" fmla="*/ 403 w 403"/>
                    <a:gd name="T13" fmla="*/ 323 h 432"/>
                    <a:gd name="T14" fmla="*/ 403 w 403"/>
                    <a:gd name="T15" fmla="*/ 365 h 432"/>
                    <a:gd name="T16" fmla="*/ 384 w 403"/>
                    <a:gd name="T17" fmla="*/ 402 h 432"/>
                    <a:gd name="T18" fmla="*/ 357 w 403"/>
                    <a:gd name="T19" fmla="*/ 424 h 432"/>
                    <a:gd name="T20" fmla="*/ 294 w 403"/>
                    <a:gd name="T21" fmla="*/ 432 h 432"/>
                    <a:gd name="T22" fmla="*/ 214 w 403"/>
                    <a:gd name="T23" fmla="*/ 410 h 432"/>
                    <a:gd name="T24" fmla="*/ 141 w 403"/>
                    <a:gd name="T25" fmla="*/ 386 h 432"/>
                    <a:gd name="T26" fmla="*/ 103 w 403"/>
                    <a:gd name="T27" fmla="*/ 359 h 432"/>
                    <a:gd name="T28" fmla="*/ 45 w 403"/>
                    <a:gd name="T29" fmla="*/ 317 h 432"/>
                    <a:gd name="T30" fmla="*/ 0 w 403"/>
                    <a:gd name="T31" fmla="*/ 242 h 432"/>
                    <a:gd name="T32" fmla="*/ 34 w 403"/>
                    <a:gd name="T33" fmla="*/ 230 h 432"/>
                    <a:gd name="T34" fmla="*/ 72 w 403"/>
                    <a:gd name="T35" fmla="*/ 96 h 432"/>
                    <a:gd name="T36" fmla="*/ 146 w 403"/>
                    <a:gd name="T37" fmla="*/ 0 h 4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03"/>
                    <a:gd name="T58" fmla="*/ 0 h 432"/>
                    <a:gd name="T59" fmla="*/ 403 w 403"/>
                    <a:gd name="T60" fmla="*/ 432 h 43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03" h="432">
                      <a:moveTo>
                        <a:pt x="146" y="0"/>
                      </a:moveTo>
                      <a:lnTo>
                        <a:pt x="215" y="49"/>
                      </a:lnTo>
                      <a:lnTo>
                        <a:pt x="302" y="141"/>
                      </a:lnTo>
                      <a:lnTo>
                        <a:pt x="344" y="194"/>
                      </a:lnTo>
                      <a:lnTo>
                        <a:pt x="373" y="235"/>
                      </a:lnTo>
                      <a:lnTo>
                        <a:pt x="396" y="277"/>
                      </a:lnTo>
                      <a:lnTo>
                        <a:pt x="403" y="323"/>
                      </a:lnTo>
                      <a:lnTo>
                        <a:pt x="403" y="365"/>
                      </a:lnTo>
                      <a:lnTo>
                        <a:pt x="384" y="402"/>
                      </a:lnTo>
                      <a:lnTo>
                        <a:pt x="357" y="424"/>
                      </a:lnTo>
                      <a:lnTo>
                        <a:pt x="294" y="432"/>
                      </a:lnTo>
                      <a:lnTo>
                        <a:pt x="214" y="410"/>
                      </a:lnTo>
                      <a:lnTo>
                        <a:pt x="141" y="386"/>
                      </a:lnTo>
                      <a:lnTo>
                        <a:pt x="103" y="359"/>
                      </a:lnTo>
                      <a:lnTo>
                        <a:pt x="45" y="317"/>
                      </a:lnTo>
                      <a:lnTo>
                        <a:pt x="0" y="242"/>
                      </a:lnTo>
                      <a:lnTo>
                        <a:pt x="34" y="230"/>
                      </a:lnTo>
                      <a:lnTo>
                        <a:pt x="72" y="96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3160" name="Group 43">
                  <a:extLst>
                    <a:ext uri="{FF2B5EF4-FFF2-40B4-BE49-F238E27FC236}">
                      <a16:creationId xmlns:a16="http://schemas.microsoft.com/office/drawing/2014/main" id="{B2E30389-70A1-4F78-9BAD-5515641DDA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9" y="2806"/>
                  <a:ext cx="187" cy="193"/>
                  <a:chOff x="1559" y="2806"/>
                  <a:chExt cx="187" cy="193"/>
                </a:xfrm>
              </p:grpSpPr>
              <p:sp>
                <p:nvSpPr>
                  <p:cNvPr id="3161" name="Freeform 44">
                    <a:extLst>
                      <a:ext uri="{FF2B5EF4-FFF2-40B4-BE49-F238E27FC236}">
                        <a16:creationId xmlns:a16="http://schemas.microsoft.com/office/drawing/2014/main" id="{FFE6EDD1-71D1-4E28-87E2-4922F10042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4" y="2846"/>
                    <a:ext cx="132" cy="153"/>
                  </a:xfrm>
                  <a:custGeom>
                    <a:avLst/>
                    <a:gdLst>
                      <a:gd name="T0" fmla="*/ 18 w 264"/>
                      <a:gd name="T1" fmla="*/ 118 h 308"/>
                      <a:gd name="T2" fmla="*/ 41 w 264"/>
                      <a:gd name="T3" fmla="*/ 67 h 308"/>
                      <a:gd name="T4" fmla="*/ 67 w 264"/>
                      <a:gd name="T5" fmla="*/ 37 h 308"/>
                      <a:gd name="T6" fmla="*/ 103 w 264"/>
                      <a:gd name="T7" fmla="*/ 14 h 308"/>
                      <a:gd name="T8" fmla="*/ 156 w 264"/>
                      <a:gd name="T9" fmla="*/ 0 h 308"/>
                      <a:gd name="T10" fmla="*/ 204 w 264"/>
                      <a:gd name="T11" fmla="*/ 4 h 308"/>
                      <a:gd name="T12" fmla="*/ 233 w 264"/>
                      <a:gd name="T13" fmla="*/ 15 h 308"/>
                      <a:gd name="T14" fmla="*/ 249 w 264"/>
                      <a:gd name="T15" fmla="*/ 42 h 308"/>
                      <a:gd name="T16" fmla="*/ 264 w 264"/>
                      <a:gd name="T17" fmla="*/ 83 h 308"/>
                      <a:gd name="T18" fmla="*/ 261 w 264"/>
                      <a:gd name="T19" fmla="*/ 139 h 308"/>
                      <a:gd name="T20" fmla="*/ 249 w 264"/>
                      <a:gd name="T21" fmla="*/ 190 h 308"/>
                      <a:gd name="T22" fmla="*/ 229 w 264"/>
                      <a:gd name="T23" fmla="*/ 235 h 308"/>
                      <a:gd name="T24" fmla="*/ 195 w 264"/>
                      <a:gd name="T25" fmla="*/ 278 h 308"/>
                      <a:gd name="T26" fmla="*/ 140 w 264"/>
                      <a:gd name="T27" fmla="*/ 308 h 308"/>
                      <a:gd name="T28" fmla="*/ 75 w 264"/>
                      <a:gd name="T29" fmla="*/ 302 h 308"/>
                      <a:gd name="T30" fmla="*/ 32 w 264"/>
                      <a:gd name="T31" fmla="*/ 282 h 308"/>
                      <a:gd name="T32" fmla="*/ 0 w 264"/>
                      <a:gd name="T33" fmla="*/ 235 h 308"/>
                      <a:gd name="T34" fmla="*/ 2 w 264"/>
                      <a:gd name="T35" fmla="*/ 175 h 308"/>
                      <a:gd name="T36" fmla="*/ 18 w 264"/>
                      <a:gd name="T37" fmla="*/ 118 h 3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64"/>
                      <a:gd name="T58" fmla="*/ 0 h 308"/>
                      <a:gd name="T59" fmla="*/ 264 w 264"/>
                      <a:gd name="T60" fmla="*/ 308 h 308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64" h="308">
                        <a:moveTo>
                          <a:pt x="18" y="118"/>
                        </a:moveTo>
                        <a:lnTo>
                          <a:pt x="41" y="67"/>
                        </a:lnTo>
                        <a:lnTo>
                          <a:pt x="67" y="37"/>
                        </a:lnTo>
                        <a:lnTo>
                          <a:pt x="103" y="14"/>
                        </a:lnTo>
                        <a:lnTo>
                          <a:pt x="156" y="0"/>
                        </a:lnTo>
                        <a:lnTo>
                          <a:pt x="204" y="4"/>
                        </a:lnTo>
                        <a:lnTo>
                          <a:pt x="233" y="15"/>
                        </a:lnTo>
                        <a:lnTo>
                          <a:pt x="249" y="42"/>
                        </a:lnTo>
                        <a:lnTo>
                          <a:pt x="264" y="83"/>
                        </a:lnTo>
                        <a:lnTo>
                          <a:pt x="261" y="139"/>
                        </a:lnTo>
                        <a:lnTo>
                          <a:pt x="249" y="190"/>
                        </a:lnTo>
                        <a:lnTo>
                          <a:pt x="229" y="235"/>
                        </a:lnTo>
                        <a:lnTo>
                          <a:pt x="195" y="278"/>
                        </a:lnTo>
                        <a:lnTo>
                          <a:pt x="140" y="308"/>
                        </a:lnTo>
                        <a:lnTo>
                          <a:pt x="75" y="302"/>
                        </a:lnTo>
                        <a:lnTo>
                          <a:pt x="32" y="282"/>
                        </a:lnTo>
                        <a:lnTo>
                          <a:pt x="0" y="235"/>
                        </a:lnTo>
                        <a:lnTo>
                          <a:pt x="2" y="175"/>
                        </a:lnTo>
                        <a:lnTo>
                          <a:pt x="18" y="118"/>
                        </a:lnTo>
                        <a:close/>
                      </a:path>
                    </a:pathLst>
                  </a:custGeom>
                  <a:solidFill>
                    <a:srgbClr val="F0F0F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62" name="Oval 45">
                    <a:extLst>
                      <a:ext uri="{FF2B5EF4-FFF2-40B4-BE49-F238E27FC236}">
                        <a16:creationId xmlns:a16="http://schemas.microsoft.com/office/drawing/2014/main" id="{8CAE0A9D-00F6-40BD-8805-E55BE9B6E1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9" y="2932"/>
                    <a:ext cx="37" cy="42"/>
                  </a:xfrm>
                  <a:prstGeom prst="ellipse">
                    <a:avLst/>
                  </a:prstGeom>
                  <a:solidFill>
                    <a:srgbClr val="000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63" name="Freeform 46">
                    <a:extLst>
                      <a:ext uri="{FF2B5EF4-FFF2-40B4-BE49-F238E27FC236}">
                        <a16:creationId xmlns:a16="http://schemas.microsoft.com/office/drawing/2014/main" id="{71E45458-30B3-4238-9778-1AEA9E3F75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59" y="2806"/>
                    <a:ext cx="187" cy="104"/>
                  </a:xfrm>
                  <a:custGeom>
                    <a:avLst/>
                    <a:gdLst>
                      <a:gd name="T0" fmla="*/ 11 w 373"/>
                      <a:gd name="T1" fmla="*/ 122 h 208"/>
                      <a:gd name="T2" fmla="*/ 30 w 373"/>
                      <a:gd name="T3" fmla="*/ 110 h 208"/>
                      <a:gd name="T4" fmla="*/ 307 w 373"/>
                      <a:gd name="T5" fmla="*/ 1 h 208"/>
                      <a:gd name="T6" fmla="*/ 325 w 373"/>
                      <a:gd name="T7" fmla="*/ 0 h 208"/>
                      <a:gd name="T8" fmla="*/ 343 w 373"/>
                      <a:gd name="T9" fmla="*/ 8 h 208"/>
                      <a:gd name="T10" fmla="*/ 361 w 373"/>
                      <a:gd name="T11" fmla="*/ 21 h 208"/>
                      <a:gd name="T12" fmla="*/ 373 w 373"/>
                      <a:gd name="T13" fmla="*/ 44 h 208"/>
                      <a:gd name="T14" fmla="*/ 371 w 373"/>
                      <a:gd name="T15" fmla="*/ 64 h 208"/>
                      <a:gd name="T16" fmla="*/ 365 w 373"/>
                      <a:gd name="T17" fmla="*/ 85 h 208"/>
                      <a:gd name="T18" fmla="*/ 354 w 373"/>
                      <a:gd name="T19" fmla="*/ 97 h 208"/>
                      <a:gd name="T20" fmla="*/ 336 w 373"/>
                      <a:gd name="T21" fmla="*/ 107 h 208"/>
                      <a:gd name="T22" fmla="*/ 71 w 373"/>
                      <a:gd name="T23" fmla="*/ 207 h 208"/>
                      <a:gd name="T24" fmla="*/ 55 w 373"/>
                      <a:gd name="T25" fmla="*/ 208 h 208"/>
                      <a:gd name="T26" fmla="*/ 37 w 373"/>
                      <a:gd name="T27" fmla="*/ 203 h 208"/>
                      <a:gd name="T28" fmla="*/ 23 w 373"/>
                      <a:gd name="T29" fmla="*/ 195 h 208"/>
                      <a:gd name="T30" fmla="*/ 8 w 373"/>
                      <a:gd name="T31" fmla="*/ 182 h 208"/>
                      <a:gd name="T32" fmla="*/ 0 w 373"/>
                      <a:gd name="T33" fmla="*/ 164 h 208"/>
                      <a:gd name="T34" fmla="*/ 3 w 373"/>
                      <a:gd name="T35" fmla="*/ 140 h 208"/>
                      <a:gd name="T36" fmla="*/ 11 w 373"/>
                      <a:gd name="T37" fmla="*/ 122 h 20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373"/>
                      <a:gd name="T58" fmla="*/ 0 h 208"/>
                      <a:gd name="T59" fmla="*/ 373 w 373"/>
                      <a:gd name="T60" fmla="*/ 208 h 208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373" h="208">
                        <a:moveTo>
                          <a:pt x="11" y="122"/>
                        </a:moveTo>
                        <a:lnTo>
                          <a:pt x="30" y="110"/>
                        </a:lnTo>
                        <a:lnTo>
                          <a:pt x="307" y="1"/>
                        </a:lnTo>
                        <a:lnTo>
                          <a:pt x="325" y="0"/>
                        </a:lnTo>
                        <a:lnTo>
                          <a:pt x="343" y="8"/>
                        </a:lnTo>
                        <a:lnTo>
                          <a:pt x="361" y="21"/>
                        </a:lnTo>
                        <a:lnTo>
                          <a:pt x="373" y="44"/>
                        </a:lnTo>
                        <a:lnTo>
                          <a:pt x="371" y="64"/>
                        </a:lnTo>
                        <a:lnTo>
                          <a:pt x="365" y="85"/>
                        </a:lnTo>
                        <a:lnTo>
                          <a:pt x="354" y="97"/>
                        </a:lnTo>
                        <a:lnTo>
                          <a:pt x="336" y="107"/>
                        </a:lnTo>
                        <a:lnTo>
                          <a:pt x="71" y="207"/>
                        </a:lnTo>
                        <a:lnTo>
                          <a:pt x="55" y="208"/>
                        </a:lnTo>
                        <a:lnTo>
                          <a:pt x="37" y="203"/>
                        </a:lnTo>
                        <a:lnTo>
                          <a:pt x="23" y="195"/>
                        </a:lnTo>
                        <a:lnTo>
                          <a:pt x="8" y="182"/>
                        </a:lnTo>
                        <a:lnTo>
                          <a:pt x="0" y="164"/>
                        </a:lnTo>
                        <a:lnTo>
                          <a:pt x="3" y="140"/>
                        </a:lnTo>
                        <a:lnTo>
                          <a:pt x="11" y="122"/>
                        </a:lnTo>
                        <a:close/>
                      </a:path>
                    </a:pathLst>
                  </a:custGeom>
                  <a:solidFill>
                    <a:srgbClr val="C0804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3131" name="Group 47">
              <a:extLst>
                <a:ext uri="{FF2B5EF4-FFF2-40B4-BE49-F238E27FC236}">
                  <a16:creationId xmlns:a16="http://schemas.microsoft.com/office/drawing/2014/main" id="{56738840-9C37-4498-B1CA-7175A32A1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3323"/>
              <a:ext cx="824" cy="610"/>
              <a:chOff x="884" y="3323"/>
              <a:chExt cx="824" cy="610"/>
            </a:xfrm>
          </p:grpSpPr>
          <p:sp>
            <p:nvSpPr>
              <p:cNvPr id="3147" name="Freeform 48">
                <a:extLst>
                  <a:ext uri="{FF2B5EF4-FFF2-40B4-BE49-F238E27FC236}">
                    <a16:creationId xmlns:a16="http://schemas.microsoft.com/office/drawing/2014/main" id="{F0CF439A-B006-464C-B862-1D57F2A32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" y="3323"/>
                <a:ext cx="824" cy="610"/>
              </a:xfrm>
              <a:custGeom>
                <a:avLst/>
                <a:gdLst>
                  <a:gd name="T0" fmla="*/ 439 w 1648"/>
                  <a:gd name="T1" fmla="*/ 586 h 1220"/>
                  <a:gd name="T2" fmla="*/ 531 w 1648"/>
                  <a:gd name="T3" fmla="*/ 627 h 1220"/>
                  <a:gd name="T4" fmla="*/ 568 w 1648"/>
                  <a:gd name="T5" fmla="*/ 573 h 1220"/>
                  <a:gd name="T6" fmla="*/ 626 w 1648"/>
                  <a:gd name="T7" fmla="*/ 498 h 1220"/>
                  <a:gd name="T8" fmla="*/ 696 w 1648"/>
                  <a:gd name="T9" fmla="*/ 422 h 1220"/>
                  <a:gd name="T10" fmla="*/ 788 w 1648"/>
                  <a:gd name="T11" fmla="*/ 350 h 1220"/>
                  <a:gd name="T12" fmla="*/ 902 w 1648"/>
                  <a:gd name="T13" fmla="*/ 268 h 1220"/>
                  <a:gd name="T14" fmla="*/ 1039 w 1648"/>
                  <a:gd name="T15" fmla="*/ 189 h 1220"/>
                  <a:gd name="T16" fmla="*/ 1188 w 1648"/>
                  <a:gd name="T17" fmla="*/ 101 h 1220"/>
                  <a:gd name="T18" fmla="*/ 1353 w 1648"/>
                  <a:gd name="T19" fmla="*/ 4 h 1220"/>
                  <a:gd name="T20" fmla="*/ 1416 w 1648"/>
                  <a:gd name="T21" fmla="*/ 0 h 1220"/>
                  <a:gd name="T22" fmla="*/ 1492 w 1648"/>
                  <a:gd name="T23" fmla="*/ 34 h 1220"/>
                  <a:gd name="T24" fmla="*/ 1560 w 1648"/>
                  <a:gd name="T25" fmla="*/ 117 h 1220"/>
                  <a:gd name="T26" fmla="*/ 1608 w 1648"/>
                  <a:gd name="T27" fmla="*/ 226 h 1220"/>
                  <a:gd name="T28" fmla="*/ 1631 w 1648"/>
                  <a:gd name="T29" fmla="*/ 350 h 1220"/>
                  <a:gd name="T30" fmla="*/ 1648 w 1648"/>
                  <a:gd name="T31" fmla="*/ 541 h 1220"/>
                  <a:gd name="T32" fmla="*/ 1642 w 1648"/>
                  <a:gd name="T33" fmla="*/ 663 h 1220"/>
                  <a:gd name="T34" fmla="*/ 1615 w 1648"/>
                  <a:gd name="T35" fmla="*/ 818 h 1220"/>
                  <a:gd name="T36" fmla="*/ 1563 w 1648"/>
                  <a:gd name="T37" fmla="*/ 969 h 1220"/>
                  <a:gd name="T38" fmla="*/ 1498 w 1648"/>
                  <a:gd name="T39" fmla="*/ 1108 h 1220"/>
                  <a:gd name="T40" fmla="*/ 1424 w 1648"/>
                  <a:gd name="T41" fmla="*/ 1220 h 1220"/>
                  <a:gd name="T42" fmla="*/ 0 w 1648"/>
                  <a:gd name="T43" fmla="*/ 1220 h 1220"/>
                  <a:gd name="T44" fmla="*/ 127 w 1648"/>
                  <a:gd name="T45" fmla="*/ 941 h 1220"/>
                  <a:gd name="T46" fmla="*/ 199 w 1648"/>
                  <a:gd name="T47" fmla="*/ 974 h 1220"/>
                  <a:gd name="T48" fmla="*/ 271 w 1648"/>
                  <a:gd name="T49" fmla="*/ 919 h 1220"/>
                  <a:gd name="T50" fmla="*/ 343 w 1648"/>
                  <a:gd name="T51" fmla="*/ 854 h 1220"/>
                  <a:gd name="T52" fmla="*/ 375 w 1648"/>
                  <a:gd name="T53" fmla="*/ 814 h 1220"/>
                  <a:gd name="T54" fmla="*/ 415 w 1648"/>
                  <a:gd name="T55" fmla="*/ 743 h 1220"/>
                  <a:gd name="T56" fmla="*/ 439 w 1648"/>
                  <a:gd name="T57" fmla="*/ 586 h 122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648"/>
                  <a:gd name="T88" fmla="*/ 0 h 1220"/>
                  <a:gd name="T89" fmla="*/ 1648 w 1648"/>
                  <a:gd name="T90" fmla="*/ 1220 h 122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648" h="1220">
                    <a:moveTo>
                      <a:pt x="439" y="586"/>
                    </a:moveTo>
                    <a:lnTo>
                      <a:pt x="531" y="627"/>
                    </a:lnTo>
                    <a:lnTo>
                      <a:pt x="568" y="573"/>
                    </a:lnTo>
                    <a:lnTo>
                      <a:pt x="626" y="498"/>
                    </a:lnTo>
                    <a:lnTo>
                      <a:pt x="696" y="422"/>
                    </a:lnTo>
                    <a:lnTo>
                      <a:pt x="788" y="350"/>
                    </a:lnTo>
                    <a:lnTo>
                      <a:pt x="902" y="268"/>
                    </a:lnTo>
                    <a:lnTo>
                      <a:pt x="1039" y="189"/>
                    </a:lnTo>
                    <a:lnTo>
                      <a:pt x="1188" y="101"/>
                    </a:lnTo>
                    <a:lnTo>
                      <a:pt x="1353" y="4"/>
                    </a:lnTo>
                    <a:lnTo>
                      <a:pt x="1416" y="0"/>
                    </a:lnTo>
                    <a:lnTo>
                      <a:pt x="1492" y="34"/>
                    </a:lnTo>
                    <a:lnTo>
                      <a:pt x="1560" y="117"/>
                    </a:lnTo>
                    <a:lnTo>
                      <a:pt x="1608" y="226"/>
                    </a:lnTo>
                    <a:lnTo>
                      <a:pt x="1631" y="350"/>
                    </a:lnTo>
                    <a:lnTo>
                      <a:pt x="1648" y="541"/>
                    </a:lnTo>
                    <a:lnTo>
                      <a:pt x="1642" y="663"/>
                    </a:lnTo>
                    <a:lnTo>
                      <a:pt x="1615" y="818"/>
                    </a:lnTo>
                    <a:lnTo>
                      <a:pt x="1563" y="969"/>
                    </a:lnTo>
                    <a:lnTo>
                      <a:pt x="1498" y="1108"/>
                    </a:lnTo>
                    <a:lnTo>
                      <a:pt x="1424" y="1220"/>
                    </a:lnTo>
                    <a:lnTo>
                      <a:pt x="0" y="1220"/>
                    </a:lnTo>
                    <a:lnTo>
                      <a:pt x="127" y="941"/>
                    </a:lnTo>
                    <a:lnTo>
                      <a:pt x="199" y="974"/>
                    </a:lnTo>
                    <a:lnTo>
                      <a:pt x="271" y="919"/>
                    </a:lnTo>
                    <a:lnTo>
                      <a:pt x="343" y="854"/>
                    </a:lnTo>
                    <a:lnTo>
                      <a:pt x="375" y="814"/>
                    </a:lnTo>
                    <a:lnTo>
                      <a:pt x="415" y="743"/>
                    </a:lnTo>
                    <a:lnTo>
                      <a:pt x="439" y="586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148" name="Group 49">
                <a:extLst>
                  <a:ext uri="{FF2B5EF4-FFF2-40B4-BE49-F238E27FC236}">
                    <a16:creationId xmlns:a16="http://schemas.microsoft.com/office/drawing/2014/main" id="{5AC5B44F-EF22-4286-BDA6-578C721810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0" y="3517"/>
                <a:ext cx="333" cy="320"/>
                <a:chOff x="1130" y="3517"/>
                <a:chExt cx="333" cy="320"/>
              </a:xfrm>
            </p:grpSpPr>
            <p:sp>
              <p:nvSpPr>
                <p:cNvPr id="3155" name="Freeform 50">
                  <a:extLst>
                    <a:ext uri="{FF2B5EF4-FFF2-40B4-BE49-F238E27FC236}">
                      <a16:creationId xmlns:a16="http://schemas.microsoft.com/office/drawing/2014/main" id="{72EF3B38-4089-417E-9F27-FD1EC6BAB3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0" y="3521"/>
                  <a:ext cx="333" cy="316"/>
                </a:xfrm>
                <a:custGeom>
                  <a:avLst/>
                  <a:gdLst>
                    <a:gd name="T0" fmla="*/ 0 w 667"/>
                    <a:gd name="T1" fmla="*/ 214 h 630"/>
                    <a:gd name="T2" fmla="*/ 32 w 667"/>
                    <a:gd name="T3" fmla="*/ 239 h 630"/>
                    <a:gd name="T4" fmla="*/ 63 w 667"/>
                    <a:gd name="T5" fmla="*/ 258 h 630"/>
                    <a:gd name="T6" fmla="*/ 131 w 667"/>
                    <a:gd name="T7" fmla="*/ 306 h 630"/>
                    <a:gd name="T8" fmla="*/ 188 w 667"/>
                    <a:gd name="T9" fmla="*/ 354 h 630"/>
                    <a:gd name="T10" fmla="*/ 223 w 667"/>
                    <a:gd name="T11" fmla="*/ 394 h 630"/>
                    <a:gd name="T12" fmla="*/ 260 w 667"/>
                    <a:gd name="T13" fmla="*/ 442 h 630"/>
                    <a:gd name="T14" fmla="*/ 264 w 667"/>
                    <a:gd name="T15" fmla="*/ 481 h 630"/>
                    <a:gd name="T16" fmla="*/ 296 w 667"/>
                    <a:gd name="T17" fmla="*/ 476 h 630"/>
                    <a:gd name="T18" fmla="*/ 304 w 667"/>
                    <a:gd name="T19" fmla="*/ 494 h 630"/>
                    <a:gd name="T20" fmla="*/ 323 w 667"/>
                    <a:gd name="T21" fmla="*/ 522 h 630"/>
                    <a:gd name="T22" fmla="*/ 331 w 667"/>
                    <a:gd name="T23" fmla="*/ 538 h 630"/>
                    <a:gd name="T24" fmla="*/ 323 w 667"/>
                    <a:gd name="T25" fmla="*/ 550 h 630"/>
                    <a:gd name="T26" fmla="*/ 352 w 667"/>
                    <a:gd name="T27" fmla="*/ 556 h 630"/>
                    <a:gd name="T28" fmla="*/ 400 w 667"/>
                    <a:gd name="T29" fmla="*/ 590 h 630"/>
                    <a:gd name="T30" fmla="*/ 404 w 667"/>
                    <a:gd name="T31" fmla="*/ 630 h 630"/>
                    <a:gd name="T32" fmla="*/ 409 w 667"/>
                    <a:gd name="T33" fmla="*/ 556 h 630"/>
                    <a:gd name="T34" fmla="*/ 381 w 667"/>
                    <a:gd name="T35" fmla="*/ 534 h 630"/>
                    <a:gd name="T36" fmla="*/ 388 w 667"/>
                    <a:gd name="T37" fmla="*/ 469 h 630"/>
                    <a:gd name="T38" fmla="*/ 388 w 667"/>
                    <a:gd name="T39" fmla="*/ 464 h 630"/>
                    <a:gd name="T40" fmla="*/ 397 w 667"/>
                    <a:gd name="T41" fmla="*/ 433 h 630"/>
                    <a:gd name="T42" fmla="*/ 415 w 667"/>
                    <a:gd name="T43" fmla="*/ 354 h 630"/>
                    <a:gd name="T44" fmla="*/ 443 w 667"/>
                    <a:gd name="T45" fmla="*/ 298 h 630"/>
                    <a:gd name="T46" fmla="*/ 489 w 667"/>
                    <a:gd name="T47" fmla="*/ 267 h 630"/>
                    <a:gd name="T48" fmla="*/ 543 w 667"/>
                    <a:gd name="T49" fmla="*/ 218 h 630"/>
                    <a:gd name="T50" fmla="*/ 615 w 667"/>
                    <a:gd name="T51" fmla="*/ 145 h 630"/>
                    <a:gd name="T52" fmla="*/ 643 w 667"/>
                    <a:gd name="T53" fmla="*/ 84 h 630"/>
                    <a:gd name="T54" fmla="*/ 659 w 667"/>
                    <a:gd name="T55" fmla="*/ 41 h 630"/>
                    <a:gd name="T56" fmla="*/ 667 w 667"/>
                    <a:gd name="T57" fmla="*/ 0 h 630"/>
                    <a:gd name="T58" fmla="*/ 618 w 667"/>
                    <a:gd name="T59" fmla="*/ 92 h 630"/>
                    <a:gd name="T60" fmla="*/ 571 w 667"/>
                    <a:gd name="T61" fmla="*/ 161 h 630"/>
                    <a:gd name="T62" fmla="*/ 507 w 667"/>
                    <a:gd name="T63" fmla="*/ 205 h 630"/>
                    <a:gd name="T64" fmla="*/ 461 w 667"/>
                    <a:gd name="T65" fmla="*/ 230 h 630"/>
                    <a:gd name="T66" fmla="*/ 415 w 667"/>
                    <a:gd name="T67" fmla="*/ 269 h 630"/>
                    <a:gd name="T68" fmla="*/ 368 w 667"/>
                    <a:gd name="T69" fmla="*/ 326 h 630"/>
                    <a:gd name="T70" fmla="*/ 344 w 667"/>
                    <a:gd name="T71" fmla="*/ 369 h 630"/>
                    <a:gd name="T72" fmla="*/ 340 w 667"/>
                    <a:gd name="T73" fmla="*/ 426 h 630"/>
                    <a:gd name="T74" fmla="*/ 331 w 667"/>
                    <a:gd name="T75" fmla="*/ 481 h 630"/>
                    <a:gd name="T76" fmla="*/ 344 w 667"/>
                    <a:gd name="T77" fmla="*/ 497 h 630"/>
                    <a:gd name="T78" fmla="*/ 319 w 667"/>
                    <a:gd name="T79" fmla="*/ 481 h 630"/>
                    <a:gd name="T80" fmla="*/ 313 w 667"/>
                    <a:gd name="T81" fmla="*/ 449 h 630"/>
                    <a:gd name="T82" fmla="*/ 288 w 667"/>
                    <a:gd name="T83" fmla="*/ 454 h 630"/>
                    <a:gd name="T84" fmla="*/ 285 w 667"/>
                    <a:gd name="T85" fmla="*/ 421 h 630"/>
                    <a:gd name="T86" fmla="*/ 239 w 667"/>
                    <a:gd name="T87" fmla="*/ 378 h 630"/>
                    <a:gd name="T88" fmla="*/ 176 w 667"/>
                    <a:gd name="T89" fmla="*/ 322 h 630"/>
                    <a:gd name="T90" fmla="*/ 96 w 667"/>
                    <a:gd name="T91" fmla="*/ 255 h 630"/>
                    <a:gd name="T92" fmla="*/ 0 w 667"/>
                    <a:gd name="T93" fmla="*/ 214 h 630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667"/>
                    <a:gd name="T142" fmla="*/ 0 h 630"/>
                    <a:gd name="T143" fmla="*/ 667 w 667"/>
                    <a:gd name="T144" fmla="*/ 630 h 630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667" h="630">
                      <a:moveTo>
                        <a:pt x="0" y="214"/>
                      </a:moveTo>
                      <a:lnTo>
                        <a:pt x="32" y="239"/>
                      </a:lnTo>
                      <a:lnTo>
                        <a:pt x="63" y="258"/>
                      </a:lnTo>
                      <a:lnTo>
                        <a:pt x="131" y="306"/>
                      </a:lnTo>
                      <a:lnTo>
                        <a:pt x="188" y="354"/>
                      </a:lnTo>
                      <a:lnTo>
                        <a:pt x="223" y="394"/>
                      </a:lnTo>
                      <a:lnTo>
                        <a:pt x="260" y="442"/>
                      </a:lnTo>
                      <a:lnTo>
                        <a:pt x="264" y="481"/>
                      </a:lnTo>
                      <a:lnTo>
                        <a:pt x="296" y="476"/>
                      </a:lnTo>
                      <a:lnTo>
                        <a:pt x="304" y="494"/>
                      </a:lnTo>
                      <a:lnTo>
                        <a:pt x="323" y="522"/>
                      </a:lnTo>
                      <a:lnTo>
                        <a:pt x="331" y="538"/>
                      </a:lnTo>
                      <a:lnTo>
                        <a:pt x="323" y="550"/>
                      </a:lnTo>
                      <a:lnTo>
                        <a:pt x="352" y="556"/>
                      </a:lnTo>
                      <a:lnTo>
                        <a:pt x="400" y="590"/>
                      </a:lnTo>
                      <a:lnTo>
                        <a:pt x="404" y="630"/>
                      </a:lnTo>
                      <a:lnTo>
                        <a:pt x="409" y="556"/>
                      </a:lnTo>
                      <a:lnTo>
                        <a:pt x="381" y="534"/>
                      </a:lnTo>
                      <a:lnTo>
                        <a:pt x="388" y="469"/>
                      </a:lnTo>
                      <a:lnTo>
                        <a:pt x="388" y="464"/>
                      </a:lnTo>
                      <a:lnTo>
                        <a:pt x="397" y="433"/>
                      </a:lnTo>
                      <a:lnTo>
                        <a:pt x="415" y="354"/>
                      </a:lnTo>
                      <a:lnTo>
                        <a:pt x="443" y="298"/>
                      </a:lnTo>
                      <a:lnTo>
                        <a:pt x="489" y="267"/>
                      </a:lnTo>
                      <a:lnTo>
                        <a:pt x="543" y="218"/>
                      </a:lnTo>
                      <a:lnTo>
                        <a:pt x="615" y="145"/>
                      </a:lnTo>
                      <a:lnTo>
                        <a:pt x="643" y="84"/>
                      </a:lnTo>
                      <a:lnTo>
                        <a:pt x="659" y="41"/>
                      </a:lnTo>
                      <a:lnTo>
                        <a:pt x="667" y="0"/>
                      </a:lnTo>
                      <a:lnTo>
                        <a:pt x="618" y="92"/>
                      </a:lnTo>
                      <a:lnTo>
                        <a:pt x="571" y="161"/>
                      </a:lnTo>
                      <a:lnTo>
                        <a:pt x="507" y="205"/>
                      </a:lnTo>
                      <a:lnTo>
                        <a:pt x="461" y="230"/>
                      </a:lnTo>
                      <a:lnTo>
                        <a:pt x="415" y="269"/>
                      </a:lnTo>
                      <a:lnTo>
                        <a:pt x="368" y="326"/>
                      </a:lnTo>
                      <a:lnTo>
                        <a:pt x="344" y="369"/>
                      </a:lnTo>
                      <a:lnTo>
                        <a:pt x="340" y="426"/>
                      </a:lnTo>
                      <a:lnTo>
                        <a:pt x="331" y="481"/>
                      </a:lnTo>
                      <a:lnTo>
                        <a:pt x="344" y="497"/>
                      </a:lnTo>
                      <a:lnTo>
                        <a:pt x="319" y="481"/>
                      </a:lnTo>
                      <a:lnTo>
                        <a:pt x="313" y="449"/>
                      </a:lnTo>
                      <a:lnTo>
                        <a:pt x="288" y="454"/>
                      </a:lnTo>
                      <a:lnTo>
                        <a:pt x="285" y="421"/>
                      </a:lnTo>
                      <a:lnTo>
                        <a:pt x="239" y="378"/>
                      </a:lnTo>
                      <a:lnTo>
                        <a:pt x="176" y="322"/>
                      </a:lnTo>
                      <a:lnTo>
                        <a:pt x="96" y="255"/>
                      </a:lnTo>
                      <a:lnTo>
                        <a:pt x="0" y="214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6350">
                  <a:solidFill>
                    <a:srgbClr val="00C0E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56" name="Freeform 51">
                  <a:extLst>
                    <a:ext uri="{FF2B5EF4-FFF2-40B4-BE49-F238E27FC236}">
                      <a16:creationId xmlns:a16="http://schemas.microsoft.com/office/drawing/2014/main" id="{63E8D590-8737-44A6-B713-7230563E8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" y="3517"/>
                  <a:ext cx="330" cy="283"/>
                </a:xfrm>
                <a:custGeom>
                  <a:avLst/>
                  <a:gdLst>
                    <a:gd name="T0" fmla="*/ 0 w 661"/>
                    <a:gd name="T1" fmla="*/ 227 h 567"/>
                    <a:gd name="T2" fmla="*/ 56 w 661"/>
                    <a:gd name="T3" fmla="*/ 235 h 567"/>
                    <a:gd name="T4" fmla="*/ 104 w 661"/>
                    <a:gd name="T5" fmla="*/ 272 h 567"/>
                    <a:gd name="T6" fmla="*/ 195 w 661"/>
                    <a:gd name="T7" fmla="*/ 339 h 567"/>
                    <a:gd name="T8" fmla="*/ 280 w 661"/>
                    <a:gd name="T9" fmla="*/ 426 h 567"/>
                    <a:gd name="T10" fmla="*/ 283 w 661"/>
                    <a:gd name="T11" fmla="*/ 457 h 567"/>
                    <a:gd name="T12" fmla="*/ 310 w 661"/>
                    <a:gd name="T13" fmla="*/ 450 h 567"/>
                    <a:gd name="T14" fmla="*/ 327 w 661"/>
                    <a:gd name="T15" fmla="*/ 487 h 567"/>
                    <a:gd name="T16" fmla="*/ 331 w 661"/>
                    <a:gd name="T17" fmla="*/ 511 h 567"/>
                    <a:gd name="T18" fmla="*/ 390 w 661"/>
                    <a:gd name="T19" fmla="*/ 567 h 567"/>
                    <a:gd name="T20" fmla="*/ 331 w 661"/>
                    <a:gd name="T21" fmla="*/ 507 h 567"/>
                    <a:gd name="T22" fmla="*/ 324 w 661"/>
                    <a:gd name="T23" fmla="*/ 474 h 567"/>
                    <a:gd name="T24" fmla="*/ 336 w 661"/>
                    <a:gd name="T25" fmla="*/ 376 h 567"/>
                    <a:gd name="T26" fmla="*/ 387 w 661"/>
                    <a:gd name="T27" fmla="*/ 294 h 567"/>
                    <a:gd name="T28" fmla="*/ 464 w 661"/>
                    <a:gd name="T29" fmla="*/ 230 h 567"/>
                    <a:gd name="T30" fmla="*/ 539 w 661"/>
                    <a:gd name="T31" fmla="*/ 185 h 567"/>
                    <a:gd name="T32" fmla="*/ 591 w 661"/>
                    <a:gd name="T33" fmla="*/ 123 h 567"/>
                    <a:gd name="T34" fmla="*/ 628 w 661"/>
                    <a:gd name="T35" fmla="*/ 74 h 567"/>
                    <a:gd name="T36" fmla="*/ 661 w 661"/>
                    <a:gd name="T37" fmla="*/ 0 h 56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61"/>
                    <a:gd name="T58" fmla="*/ 0 h 567"/>
                    <a:gd name="T59" fmla="*/ 661 w 661"/>
                    <a:gd name="T60" fmla="*/ 567 h 56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61" h="567">
                      <a:moveTo>
                        <a:pt x="0" y="227"/>
                      </a:moveTo>
                      <a:lnTo>
                        <a:pt x="56" y="235"/>
                      </a:lnTo>
                      <a:lnTo>
                        <a:pt x="104" y="272"/>
                      </a:lnTo>
                      <a:lnTo>
                        <a:pt x="195" y="339"/>
                      </a:lnTo>
                      <a:lnTo>
                        <a:pt x="280" y="426"/>
                      </a:lnTo>
                      <a:lnTo>
                        <a:pt x="283" y="457"/>
                      </a:lnTo>
                      <a:lnTo>
                        <a:pt x="310" y="450"/>
                      </a:lnTo>
                      <a:lnTo>
                        <a:pt x="327" y="487"/>
                      </a:lnTo>
                      <a:lnTo>
                        <a:pt x="331" y="511"/>
                      </a:lnTo>
                      <a:lnTo>
                        <a:pt x="390" y="567"/>
                      </a:lnTo>
                      <a:lnTo>
                        <a:pt x="331" y="507"/>
                      </a:lnTo>
                      <a:lnTo>
                        <a:pt x="324" y="474"/>
                      </a:lnTo>
                      <a:lnTo>
                        <a:pt x="336" y="376"/>
                      </a:lnTo>
                      <a:lnTo>
                        <a:pt x="387" y="294"/>
                      </a:lnTo>
                      <a:lnTo>
                        <a:pt x="464" y="230"/>
                      </a:lnTo>
                      <a:lnTo>
                        <a:pt x="539" y="185"/>
                      </a:lnTo>
                      <a:lnTo>
                        <a:pt x="591" y="123"/>
                      </a:lnTo>
                      <a:lnTo>
                        <a:pt x="628" y="74"/>
                      </a:lnTo>
                      <a:lnTo>
                        <a:pt x="66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149" name="Group 52">
                <a:extLst>
                  <a:ext uri="{FF2B5EF4-FFF2-40B4-BE49-F238E27FC236}">
                    <a16:creationId xmlns:a16="http://schemas.microsoft.com/office/drawing/2014/main" id="{3BDD0C64-7BF0-4569-B006-A36FCAE6D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9" y="3808"/>
                <a:ext cx="131" cy="125"/>
                <a:chOff x="939" y="3808"/>
                <a:chExt cx="131" cy="125"/>
              </a:xfrm>
            </p:grpSpPr>
            <p:sp>
              <p:nvSpPr>
                <p:cNvPr id="3153" name="Freeform 53">
                  <a:extLst>
                    <a:ext uri="{FF2B5EF4-FFF2-40B4-BE49-F238E27FC236}">
                      <a16:creationId xmlns:a16="http://schemas.microsoft.com/office/drawing/2014/main" id="{D70C35F2-9059-4DE6-9BA4-C4A41C39C3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" y="3808"/>
                  <a:ext cx="131" cy="123"/>
                </a:xfrm>
                <a:custGeom>
                  <a:avLst/>
                  <a:gdLst>
                    <a:gd name="T0" fmla="*/ 0 w 262"/>
                    <a:gd name="T1" fmla="*/ 0 h 245"/>
                    <a:gd name="T2" fmla="*/ 128 w 262"/>
                    <a:gd name="T3" fmla="*/ 33 h 245"/>
                    <a:gd name="T4" fmla="*/ 160 w 262"/>
                    <a:gd name="T5" fmla="*/ 57 h 245"/>
                    <a:gd name="T6" fmla="*/ 188 w 262"/>
                    <a:gd name="T7" fmla="*/ 133 h 245"/>
                    <a:gd name="T8" fmla="*/ 192 w 262"/>
                    <a:gd name="T9" fmla="*/ 137 h 245"/>
                    <a:gd name="T10" fmla="*/ 213 w 262"/>
                    <a:gd name="T11" fmla="*/ 161 h 245"/>
                    <a:gd name="T12" fmla="*/ 229 w 262"/>
                    <a:gd name="T13" fmla="*/ 184 h 245"/>
                    <a:gd name="T14" fmla="*/ 251 w 262"/>
                    <a:gd name="T15" fmla="*/ 198 h 245"/>
                    <a:gd name="T16" fmla="*/ 251 w 262"/>
                    <a:gd name="T17" fmla="*/ 222 h 245"/>
                    <a:gd name="T18" fmla="*/ 262 w 262"/>
                    <a:gd name="T19" fmla="*/ 245 h 245"/>
                    <a:gd name="T20" fmla="*/ 241 w 262"/>
                    <a:gd name="T21" fmla="*/ 245 h 245"/>
                    <a:gd name="T22" fmla="*/ 240 w 262"/>
                    <a:gd name="T23" fmla="*/ 235 h 245"/>
                    <a:gd name="T24" fmla="*/ 240 w 262"/>
                    <a:gd name="T25" fmla="*/ 206 h 245"/>
                    <a:gd name="T26" fmla="*/ 204 w 262"/>
                    <a:gd name="T27" fmla="*/ 188 h 245"/>
                    <a:gd name="T28" fmla="*/ 176 w 262"/>
                    <a:gd name="T29" fmla="*/ 141 h 245"/>
                    <a:gd name="T30" fmla="*/ 160 w 262"/>
                    <a:gd name="T31" fmla="*/ 109 h 245"/>
                    <a:gd name="T32" fmla="*/ 135 w 262"/>
                    <a:gd name="T33" fmla="*/ 57 h 245"/>
                    <a:gd name="T34" fmla="*/ 87 w 262"/>
                    <a:gd name="T35" fmla="*/ 29 h 245"/>
                    <a:gd name="T36" fmla="*/ 0 w 262"/>
                    <a:gd name="T37" fmla="*/ 0 h 24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62"/>
                    <a:gd name="T58" fmla="*/ 0 h 245"/>
                    <a:gd name="T59" fmla="*/ 262 w 262"/>
                    <a:gd name="T60" fmla="*/ 245 h 24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62" h="245">
                      <a:moveTo>
                        <a:pt x="0" y="0"/>
                      </a:moveTo>
                      <a:lnTo>
                        <a:pt x="128" y="33"/>
                      </a:lnTo>
                      <a:lnTo>
                        <a:pt x="160" y="57"/>
                      </a:lnTo>
                      <a:lnTo>
                        <a:pt x="188" y="133"/>
                      </a:lnTo>
                      <a:lnTo>
                        <a:pt x="192" y="137"/>
                      </a:lnTo>
                      <a:lnTo>
                        <a:pt x="213" y="161"/>
                      </a:lnTo>
                      <a:lnTo>
                        <a:pt x="229" y="184"/>
                      </a:lnTo>
                      <a:lnTo>
                        <a:pt x="251" y="198"/>
                      </a:lnTo>
                      <a:lnTo>
                        <a:pt x="251" y="222"/>
                      </a:lnTo>
                      <a:lnTo>
                        <a:pt x="262" y="245"/>
                      </a:lnTo>
                      <a:lnTo>
                        <a:pt x="241" y="245"/>
                      </a:lnTo>
                      <a:lnTo>
                        <a:pt x="240" y="235"/>
                      </a:lnTo>
                      <a:lnTo>
                        <a:pt x="240" y="206"/>
                      </a:lnTo>
                      <a:lnTo>
                        <a:pt x="204" y="188"/>
                      </a:lnTo>
                      <a:lnTo>
                        <a:pt x="176" y="141"/>
                      </a:lnTo>
                      <a:lnTo>
                        <a:pt x="160" y="109"/>
                      </a:lnTo>
                      <a:lnTo>
                        <a:pt x="135" y="57"/>
                      </a:lnTo>
                      <a:lnTo>
                        <a:pt x="87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6350">
                  <a:solidFill>
                    <a:srgbClr val="00C0E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54" name="Freeform 54">
                  <a:extLst>
                    <a:ext uri="{FF2B5EF4-FFF2-40B4-BE49-F238E27FC236}">
                      <a16:creationId xmlns:a16="http://schemas.microsoft.com/office/drawing/2014/main" id="{8745E0E1-0C6D-420C-B975-45690EDE7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6" y="3810"/>
                  <a:ext cx="112" cy="123"/>
                </a:xfrm>
                <a:custGeom>
                  <a:avLst/>
                  <a:gdLst>
                    <a:gd name="T0" fmla="*/ 0 w 222"/>
                    <a:gd name="T1" fmla="*/ 0 h 245"/>
                    <a:gd name="T2" fmla="*/ 85 w 222"/>
                    <a:gd name="T3" fmla="*/ 36 h 245"/>
                    <a:gd name="T4" fmla="*/ 122 w 222"/>
                    <a:gd name="T5" fmla="*/ 58 h 245"/>
                    <a:gd name="T6" fmla="*/ 141 w 222"/>
                    <a:gd name="T7" fmla="*/ 96 h 245"/>
                    <a:gd name="T8" fmla="*/ 160 w 222"/>
                    <a:gd name="T9" fmla="*/ 147 h 245"/>
                    <a:gd name="T10" fmla="*/ 178 w 222"/>
                    <a:gd name="T11" fmla="*/ 176 h 245"/>
                    <a:gd name="T12" fmla="*/ 204 w 222"/>
                    <a:gd name="T13" fmla="*/ 195 h 245"/>
                    <a:gd name="T14" fmla="*/ 219 w 222"/>
                    <a:gd name="T15" fmla="*/ 210 h 245"/>
                    <a:gd name="T16" fmla="*/ 222 w 222"/>
                    <a:gd name="T17" fmla="*/ 245 h 2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2"/>
                    <a:gd name="T28" fmla="*/ 0 h 245"/>
                    <a:gd name="T29" fmla="*/ 222 w 222"/>
                    <a:gd name="T30" fmla="*/ 245 h 2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2" h="245">
                      <a:moveTo>
                        <a:pt x="0" y="0"/>
                      </a:moveTo>
                      <a:lnTo>
                        <a:pt x="85" y="36"/>
                      </a:lnTo>
                      <a:lnTo>
                        <a:pt x="122" y="58"/>
                      </a:lnTo>
                      <a:lnTo>
                        <a:pt x="141" y="96"/>
                      </a:lnTo>
                      <a:lnTo>
                        <a:pt x="160" y="147"/>
                      </a:lnTo>
                      <a:lnTo>
                        <a:pt x="178" y="176"/>
                      </a:lnTo>
                      <a:lnTo>
                        <a:pt x="204" y="195"/>
                      </a:lnTo>
                      <a:lnTo>
                        <a:pt x="219" y="210"/>
                      </a:lnTo>
                      <a:lnTo>
                        <a:pt x="222" y="245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150" name="Group 55">
                <a:extLst>
                  <a:ext uri="{FF2B5EF4-FFF2-40B4-BE49-F238E27FC236}">
                    <a16:creationId xmlns:a16="http://schemas.microsoft.com/office/drawing/2014/main" id="{D92947A0-3EDB-4379-9A14-C5805F9445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12" y="3664"/>
                <a:ext cx="194" cy="269"/>
                <a:chOff x="1512" y="3664"/>
                <a:chExt cx="194" cy="269"/>
              </a:xfrm>
            </p:grpSpPr>
            <p:sp>
              <p:nvSpPr>
                <p:cNvPr id="3151" name="Freeform 56">
                  <a:extLst>
                    <a:ext uri="{FF2B5EF4-FFF2-40B4-BE49-F238E27FC236}">
                      <a16:creationId xmlns:a16="http://schemas.microsoft.com/office/drawing/2014/main" id="{65F43D78-E02B-4093-8B43-570DF72B99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6" y="3667"/>
                  <a:ext cx="189" cy="264"/>
                </a:xfrm>
                <a:custGeom>
                  <a:avLst/>
                  <a:gdLst>
                    <a:gd name="T0" fmla="*/ 378 w 378"/>
                    <a:gd name="T1" fmla="*/ 0 h 530"/>
                    <a:gd name="T2" fmla="*/ 366 w 378"/>
                    <a:gd name="T3" fmla="*/ 62 h 530"/>
                    <a:gd name="T4" fmla="*/ 342 w 378"/>
                    <a:gd name="T5" fmla="*/ 105 h 530"/>
                    <a:gd name="T6" fmla="*/ 298 w 378"/>
                    <a:gd name="T7" fmla="*/ 144 h 530"/>
                    <a:gd name="T8" fmla="*/ 245 w 378"/>
                    <a:gd name="T9" fmla="*/ 188 h 530"/>
                    <a:gd name="T10" fmla="*/ 184 w 378"/>
                    <a:gd name="T11" fmla="*/ 233 h 530"/>
                    <a:gd name="T12" fmla="*/ 134 w 378"/>
                    <a:gd name="T13" fmla="*/ 272 h 530"/>
                    <a:gd name="T14" fmla="*/ 95 w 378"/>
                    <a:gd name="T15" fmla="*/ 336 h 530"/>
                    <a:gd name="T16" fmla="*/ 67 w 378"/>
                    <a:gd name="T17" fmla="*/ 393 h 530"/>
                    <a:gd name="T18" fmla="*/ 54 w 378"/>
                    <a:gd name="T19" fmla="*/ 445 h 530"/>
                    <a:gd name="T20" fmla="*/ 38 w 378"/>
                    <a:gd name="T21" fmla="*/ 487 h 530"/>
                    <a:gd name="T22" fmla="*/ 20 w 378"/>
                    <a:gd name="T23" fmla="*/ 522 h 530"/>
                    <a:gd name="T24" fmla="*/ 0 w 378"/>
                    <a:gd name="T25" fmla="*/ 530 h 530"/>
                    <a:gd name="T26" fmla="*/ 27 w 378"/>
                    <a:gd name="T27" fmla="*/ 527 h 530"/>
                    <a:gd name="T28" fmla="*/ 47 w 378"/>
                    <a:gd name="T29" fmla="*/ 527 h 530"/>
                    <a:gd name="T30" fmla="*/ 79 w 378"/>
                    <a:gd name="T31" fmla="*/ 482 h 530"/>
                    <a:gd name="T32" fmla="*/ 91 w 378"/>
                    <a:gd name="T33" fmla="*/ 434 h 530"/>
                    <a:gd name="T34" fmla="*/ 107 w 378"/>
                    <a:gd name="T35" fmla="*/ 393 h 530"/>
                    <a:gd name="T36" fmla="*/ 134 w 378"/>
                    <a:gd name="T37" fmla="*/ 341 h 530"/>
                    <a:gd name="T38" fmla="*/ 171 w 378"/>
                    <a:gd name="T39" fmla="*/ 304 h 530"/>
                    <a:gd name="T40" fmla="*/ 196 w 378"/>
                    <a:gd name="T41" fmla="*/ 268 h 530"/>
                    <a:gd name="T42" fmla="*/ 241 w 378"/>
                    <a:gd name="T43" fmla="*/ 237 h 530"/>
                    <a:gd name="T44" fmla="*/ 286 w 378"/>
                    <a:gd name="T45" fmla="*/ 212 h 530"/>
                    <a:gd name="T46" fmla="*/ 325 w 378"/>
                    <a:gd name="T47" fmla="*/ 157 h 530"/>
                    <a:gd name="T48" fmla="*/ 345 w 378"/>
                    <a:gd name="T49" fmla="*/ 117 h 530"/>
                    <a:gd name="T50" fmla="*/ 363 w 378"/>
                    <a:gd name="T51" fmla="*/ 82 h 530"/>
                    <a:gd name="T52" fmla="*/ 378 w 378"/>
                    <a:gd name="T53" fmla="*/ 0 h 530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78"/>
                    <a:gd name="T82" fmla="*/ 0 h 530"/>
                    <a:gd name="T83" fmla="*/ 378 w 378"/>
                    <a:gd name="T84" fmla="*/ 530 h 530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78" h="530">
                      <a:moveTo>
                        <a:pt x="378" y="0"/>
                      </a:moveTo>
                      <a:lnTo>
                        <a:pt x="366" y="62"/>
                      </a:lnTo>
                      <a:lnTo>
                        <a:pt x="342" y="105"/>
                      </a:lnTo>
                      <a:lnTo>
                        <a:pt x="298" y="144"/>
                      </a:lnTo>
                      <a:lnTo>
                        <a:pt x="245" y="188"/>
                      </a:lnTo>
                      <a:lnTo>
                        <a:pt x="184" y="233"/>
                      </a:lnTo>
                      <a:lnTo>
                        <a:pt x="134" y="272"/>
                      </a:lnTo>
                      <a:lnTo>
                        <a:pt x="95" y="336"/>
                      </a:lnTo>
                      <a:lnTo>
                        <a:pt x="67" y="393"/>
                      </a:lnTo>
                      <a:lnTo>
                        <a:pt x="54" y="445"/>
                      </a:lnTo>
                      <a:lnTo>
                        <a:pt x="38" y="487"/>
                      </a:lnTo>
                      <a:lnTo>
                        <a:pt x="20" y="522"/>
                      </a:lnTo>
                      <a:lnTo>
                        <a:pt x="0" y="530"/>
                      </a:lnTo>
                      <a:lnTo>
                        <a:pt x="27" y="527"/>
                      </a:lnTo>
                      <a:lnTo>
                        <a:pt x="47" y="527"/>
                      </a:lnTo>
                      <a:lnTo>
                        <a:pt x="79" y="482"/>
                      </a:lnTo>
                      <a:lnTo>
                        <a:pt x="91" y="434"/>
                      </a:lnTo>
                      <a:lnTo>
                        <a:pt x="107" y="393"/>
                      </a:lnTo>
                      <a:lnTo>
                        <a:pt x="134" y="341"/>
                      </a:lnTo>
                      <a:lnTo>
                        <a:pt x="171" y="304"/>
                      </a:lnTo>
                      <a:lnTo>
                        <a:pt x="196" y="268"/>
                      </a:lnTo>
                      <a:lnTo>
                        <a:pt x="241" y="237"/>
                      </a:lnTo>
                      <a:lnTo>
                        <a:pt x="286" y="212"/>
                      </a:lnTo>
                      <a:lnTo>
                        <a:pt x="325" y="157"/>
                      </a:lnTo>
                      <a:lnTo>
                        <a:pt x="345" y="117"/>
                      </a:lnTo>
                      <a:lnTo>
                        <a:pt x="363" y="82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6350">
                  <a:solidFill>
                    <a:srgbClr val="00C0E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52" name="Freeform 57">
                  <a:extLst>
                    <a:ext uri="{FF2B5EF4-FFF2-40B4-BE49-F238E27FC236}">
                      <a16:creationId xmlns:a16="http://schemas.microsoft.com/office/drawing/2014/main" id="{E6D9FBC9-1EE9-4DBA-90EB-FBF8B4B6A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3664"/>
                  <a:ext cx="194" cy="269"/>
                </a:xfrm>
                <a:custGeom>
                  <a:avLst/>
                  <a:gdLst>
                    <a:gd name="T0" fmla="*/ 0 w 386"/>
                    <a:gd name="T1" fmla="*/ 539 h 539"/>
                    <a:gd name="T2" fmla="*/ 36 w 386"/>
                    <a:gd name="T3" fmla="*/ 523 h 539"/>
                    <a:gd name="T4" fmla="*/ 58 w 386"/>
                    <a:gd name="T5" fmla="*/ 491 h 539"/>
                    <a:gd name="T6" fmla="*/ 70 w 386"/>
                    <a:gd name="T7" fmla="*/ 436 h 539"/>
                    <a:gd name="T8" fmla="*/ 102 w 386"/>
                    <a:gd name="T9" fmla="*/ 341 h 539"/>
                    <a:gd name="T10" fmla="*/ 154 w 386"/>
                    <a:gd name="T11" fmla="*/ 267 h 539"/>
                    <a:gd name="T12" fmla="*/ 255 w 386"/>
                    <a:gd name="T13" fmla="*/ 196 h 539"/>
                    <a:gd name="T14" fmla="*/ 299 w 386"/>
                    <a:gd name="T15" fmla="*/ 163 h 539"/>
                    <a:gd name="T16" fmla="*/ 364 w 386"/>
                    <a:gd name="T17" fmla="*/ 93 h 539"/>
                    <a:gd name="T18" fmla="*/ 380 w 386"/>
                    <a:gd name="T19" fmla="*/ 35 h 539"/>
                    <a:gd name="T20" fmla="*/ 386 w 386"/>
                    <a:gd name="T21" fmla="*/ 0 h 5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6"/>
                    <a:gd name="T34" fmla="*/ 0 h 539"/>
                    <a:gd name="T35" fmla="*/ 386 w 386"/>
                    <a:gd name="T36" fmla="*/ 539 h 53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6" h="539">
                      <a:moveTo>
                        <a:pt x="0" y="539"/>
                      </a:moveTo>
                      <a:lnTo>
                        <a:pt x="36" y="523"/>
                      </a:lnTo>
                      <a:lnTo>
                        <a:pt x="58" y="491"/>
                      </a:lnTo>
                      <a:lnTo>
                        <a:pt x="70" y="436"/>
                      </a:lnTo>
                      <a:lnTo>
                        <a:pt x="102" y="341"/>
                      </a:lnTo>
                      <a:lnTo>
                        <a:pt x="154" y="267"/>
                      </a:lnTo>
                      <a:lnTo>
                        <a:pt x="255" y="196"/>
                      </a:lnTo>
                      <a:lnTo>
                        <a:pt x="299" y="163"/>
                      </a:lnTo>
                      <a:lnTo>
                        <a:pt x="364" y="93"/>
                      </a:lnTo>
                      <a:lnTo>
                        <a:pt x="380" y="35"/>
                      </a:lnTo>
                      <a:lnTo>
                        <a:pt x="386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3132" name="Group 58">
              <a:extLst>
                <a:ext uri="{FF2B5EF4-FFF2-40B4-BE49-F238E27FC236}">
                  <a16:creationId xmlns:a16="http://schemas.microsoft.com/office/drawing/2014/main" id="{BA4FC8D3-44EF-46AA-A4DF-1556172E8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9" y="2947"/>
              <a:ext cx="128" cy="172"/>
              <a:chOff x="1209" y="2947"/>
              <a:chExt cx="128" cy="172"/>
            </a:xfrm>
          </p:grpSpPr>
          <p:sp>
            <p:nvSpPr>
              <p:cNvPr id="3145" name="Freeform 59">
                <a:extLst>
                  <a:ext uri="{FF2B5EF4-FFF2-40B4-BE49-F238E27FC236}">
                    <a16:creationId xmlns:a16="http://schemas.microsoft.com/office/drawing/2014/main" id="{599E9D37-CAC7-4051-BE70-5410A15A2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" y="2947"/>
                <a:ext cx="119" cy="172"/>
              </a:xfrm>
              <a:custGeom>
                <a:avLst/>
                <a:gdLst>
                  <a:gd name="T0" fmla="*/ 196 w 239"/>
                  <a:gd name="T1" fmla="*/ 57 h 346"/>
                  <a:gd name="T2" fmla="*/ 166 w 239"/>
                  <a:gd name="T3" fmla="*/ 16 h 346"/>
                  <a:gd name="T4" fmla="*/ 128 w 239"/>
                  <a:gd name="T5" fmla="*/ 1 h 346"/>
                  <a:gd name="T6" fmla="*/ 80 w 239"/>
                  <a:gd name="T7" fmla="*/ 0 h 346"/>
                  <a:gd name="T8" fmla="*/ 38 w 239"/>
                  <a:gd name="T9" fmla="*/ 27 h 346"/>
                  <a:gd name="T10" fmla="*/ 9 w 239"/>
                  <a:gd name="T11" fmla="*/ 74 h 346"/>
                  <a:gd name="T12" fmla="*/ 0 w 239"/>
                  <a:gd name="T13" fmla="*/ 129 h 346"/>
                  <a:gd name="T14" fmla="*/ 5 w 239"/>
                  <a:gd name="T15" fmla="*/ 208 h 346"/>
                  <a:gd name="T16" fmla="*/ 35 w 239"/>
                  <a:gd name="T17" fmla="*/ 250 h 346"/>
                  <a:gd name="T18" fmla="*/ 63 w 239"/>
                  <a:gd name="T19" fmla="*/ 275 h 346"/>
                  <a:gd name="T20" fmla="*/ 104 w 239"/>
                  <a:gd name="T21" fmla="*/ 296 h 346"/>
                  <a:gd name="T22" fmla="*/ 126 w 239"/>
                  <a:gd name="T23" fmla="*/ 331 h 346"/>
                  <a:gd name="T24" fmla="*/ 156 w 239"/>
                  <a:gd name="T25" fmla="*/ 346 h 346"/>
                  <a:gd name="T26" fmla="*/ 195 w 239"/>
                  <a:gd name="T27" fmla="*/ 344 h 346"/>
                  <a:gd name="T28" fmla="*/ 220 w 239"/>
                  <a:gd name="T29" fmla="*/ 320 h 346"/>
                  <a:gd name="T30" fmla="*/ 235 w 239"/>
                  <a:gd name="T31" fmla="*/ 288 h 346"/>
                  <a:gd name="T32" fmla="*/ 239 w 239"/>
                  <a:gd name="T33" fmla="*/ 249 h 346"/>
                  <a:gd name="T34" fmla="*/ 225 w 239"/>
                  <a:gd name="T35" fmla="*/ 211 h 346"/>
                  <a:gd name="T36" fmla="*/ 229 w 239"/>
                  <a:gd name="T37" fmla="*/ 159 h 346"/>
                  <a:gd name="T38" fmla="*/ 218 w 239"/>
                  <a:gd name="T39" fmla="*/ 103 h 346"/>
                  <a:gd name="T40" fmla="*/ 196 w 239"/>
                  <a:gd name="T41" fmla="*/ 57 h 34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39"/>
                  <a:gd name="T64" fmla="*/ 0 h 346"/>
                  <a:gd name="T65" fmla="*/ 239 w 239"/>
                  <a:gd name="T66" fmla="*/ 346 h 34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39" h="346">
                    <a:moveTo>
                      <a:pt x="196" y="57"/>
                    </a:moveTo>
                    <a:lnTo>
                      <a:pt x="166" y="16"/>
                    </a:lnTo>
                    <a:lnTo>
                      <a:pt x="128" y="1"/>
                    </a:lnTo>
                    <a:lnTo>
                      <a:pt x="80" y="0"/>
                    </a:lnTo>
                    <a:lnTo>
                      <a:pt x="38" y="27"/>
                    </a:lnTo>
                    <a:lnTo>
                      <a:pt x="9" y="74"/>
                    </a:lnTo>
                    <a:lnTo>
                      <a:pt x="0" y="129"/>
                    </a:lnTo>
                    <a:lnTo>
                      <a:pt x="5" y="208"/>
                    </a:lnTo>
                    <a:lnTo>
                      <a:pt x="35" y="250"/>
                    </a:lnTo>
                    <a:lnTo>
                      <a:pt x="63" y="275"/>
                    </a:lnTo>
                    <a:lnTo>
                      <a:pt x="104" y="296"/>
                    </a:lnTo>
                    <a:lnTo>
                      <a:pt x="126" y="331"/>
                    </a:lnTo>
                    <a:lnTo>
                      <a:pt x="156" y="346"/>
                    </a:lnTo>
                    <a:lnTo>
                      <a:pt x="195" y="344"/>
                    </a:lnTo>
                    <a:lnTo>
                      <a:pt x="220" y="320"/>
                    </a:lnTo>
                    <a:lnTo>
                      <a:pt x="235" y="288"/>
                    </a:lnTo>
                    <a:lnTo>
                      <a:pt x="239" y="249"/>
                    </a:lnTo>
                    <a:lnTo>
                      <a:pt x="225" y="211"/>
                    </a:lnTo>
                    <a:lnTo>
                      <a:pt x="229" y="159"/>
                    </a:lnTo>
                    <a:lnTo>
                      <a:pt x="218" y="103"/>
                    </a:lnTo>
                    <a:lnTo>
                      <a:pt x="196" y="57"/>
                    </a:lnTo>
                    <a:close/>
                  </a:path>
                </a:pathLst>
              </a:custGeom>
              <a:solidFill>
                <a:srgbClr val="E0A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46" name="Freeform 60">
                <a:extLst>
                  <a:ext uri="{FF2B5EF4-FFF2-40B4-BE49-F238E27FC236}">
                    <a16:creationId xmlns:a16="http://schemas.microsoft.com/office/drawing/2014/main" id="{FB06F5C4-F58E-4A44-AC72-F5C9F7E91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9" y="2947"/>
                <a:ext cx="98" cy="163"/>
              </a:xfrm>
              <a:custGeom>
                <a:avLst/>
                <a:gdLst>
                  <a:gd name="T0" fmla="*/ 161 w 197"/>
                  <a:gd name="T1" fmla="*/ 53 h 326"/>
                  <a:gd name="T2" fmla="*/ 137 w 197"/>
                  <a:gd name="T3" fmla="*/ 15 h 326"/>
                  <a:gd name="T4" fmla="*/ 106 w 197"/>
                  <a:gd name="T5" fmla="*/ 1 h 326"/>
                  <a:gd name="T6" fmla="*/ 67 w 197"/>
                  <a:gd name="T7" fmla="*/ 0 h 326"/>
                  <a:gd name="T8" fmla="*/ 32 w 197"/>
                  <a:gd name="T9" fmla="*/ 26 h 326"/>
                  <a:gd name="T10" fmla="*/ 8 w 197"/>
                  <a:gd name="T11" fmla="*/ 70 h 326"/>
                  <a:gd name="T12" fmla="*/ 0 w 197"/>
                  <a:gd name="T13" fmla="*/ 122 h 326"/>
                  <a:gd name="T14" fmla="*/ 4 w 197"/>
                  <a:gd name="T15" fmla="*/ 196 h 326"/>
                  <a:gd name="T16" fmla="*/ 29 w 197"/>
                  <a:gd name="T17" fmla="*/ 235 h 326"/>
                  <a:gd name="T18" fmla="*/ 52 w 197"/>
                  <a:gd name="T19" fmla="*/ 259 h 326"/>
                  <a:gd name="T20" fmla="*/ 85 w 197"/>
                  <a:gd name="T21" fmla="*/ 278 h 326"/>
                  <a:gd name="T22" fmla="*/ 104 w 197"/>
                  <a:gd name="T23" fmla="*/ 313 h 326"/>
                  <a:gd name="T24" fmla="*/ 129 w 197"/>
                  <a:gd name="T25" fmla="*/ 326 h 326"/>
                  <a:gd name="T26" fmla="*/ 160 w 197"/>
                  <a:gd name="T27" fmla="*/ 324 h 326"/>
                  <a:gd name="T28" fmla="*/ 182 w 197"/>
                  <a:gd name="T29" fmla="*/ 302 h 326"/>
                  <a:gd name="T30" fmla="*/ 195 w 197"/>
                  <a:gd name="T31" fmla="*/ 272 h 326"/>
                  <a:gd name="T32" fmla="*/ 197 w 197"/>
                  <a:gd name="T33" fmla="*/ 235 h 326"/>
                  <a:gd name="T34" fmla="*/ 186 w 197"/>
                  <a:gd name="T35" fmla="*/ 198 h 326"/>
                  <a:gd name="T36" fmla="*/ 189 w 197"/>
                  <a:gd name="T37" fmla="*/ 150 h 326"/>
                  <a:gd name="T38" fmla="*/ 180 w 197"/>
                  <a:gd name="T39" fmla="*/ 97 h 326"/>
                  <a:gd name="T40" fmla="*/ 161 w 197"/>
                  <a:gd name="T41" fmla="*/ 53 h 3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7"/>
                  <a:gd name="T64" fmla="*/ 0 h 326"/>
                  <a:gd name="T65" fmla="*/ 197 w 197"/>
                  <a:gd name="T66" fmla="*/ 326 h 3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7" h="326">
                    <a:moveTo>
                      <a:pt x="161" y="53"/>
                    </a:moveTo>
                    <a:lnTo>
                      <a:pt x="137" y="15"/>
                    </a:lnTo>
                    <a:lnTo>
                      <a:pt x="106" y="1"/>
                    </a:lnTo>
                    <a:lnTo>
                      <a:pt x="67" y="0"/>
                    </a:lnTo>
                    <a:lnTo>
                      <a:pt x="32" y="26"/>
                    </a:lnTo>
                    <a:lnTo>
                      <a:pt x="8" y="70"/>
                    </a:lnTo>
                    <a:lnTo>
                      <a:pt x="0" y="122"/>
                    </a:lnTo>
                    <a:lnTo>
                      <a:pt x="4" y="196"/>
                    </a:lnTo>
                    <a:lnTo>
                      <a:pt x="29" y="235"/>
                    </a:lnTo>
                    <a:lnTo>
                      <a:pt x="52" y="259"/>
                    </a:lnTo>
                    <a:lnTo>
                      <a:pt x="85" y="278"/>
                    </a:lnTo>
                    <a:lnTo>
                      <a:pt x="104" y="313"/>
                    </a:lnTo>
                    <a:lnTo>
                      <a:pt x="129" y="326"/>
                    </a:lnTo>
                    <a:lnTo>
                      <a:pt x="160" y="324"/>
                    </a:lnTo>
                    <a:lnTo>
                      <a:pt x="182" y="302"/>
                    </a:lnTo>
                    <a:lnTo>
                      <a:pt x="195" y="272"/>
                    </a:lnTo>
                    <a:lnTo>
                      <a:pt x="197" y="235"/>
                    </a:lnTo>
                    <a:lnTo>
                      <a:pt x="186" y="198"/>
                    </a:lnTo>
                    <a:lnTo>
                      <a:pt x="189" y="150"/>
                    </a:lnTo>
                    <a:lnTo>
                      <a:pt x="180" y="97"/>
                    </a:lnTo>
                    <a:lnTo>
                      <a:pt x="161" y="53"/>
                    </a:lnTo>
                    <a:close/>
                  </a:path>
                </a:pathLst>
              </a:custGeom>
              <a:solidFill>
                <a:srgbClr val="E0A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33" name="Group 61">
              <a:extLst>
                <a:ext uri="{FF2B5EF4-FFF2-40B4-BE49-F238E27FC236}">
                  <a16:creationId xmlns:a16="http://schemas.microsoft.com/office/drawing/2014/main" id="{DF33E205-641B-4695-B503-0B921B576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" y="3199"/>
              <a:ext cx="811" cy="623"/>
              <a:chOff x="741" y="3199"/>
              <a:chExt cx="811" cy="623"/>
            </a:xfrm>
          </p:grpSpPr>
          <p:sp>
            <p:nvSpPr>
              <p:cNvPr id="3134" name="Freeform 62">
                <a:extLst>
                  <a:ext uri="{FF2B5EF4-FFF2-40B4-BE49-F238E27FC236}">
                    <a16:creationId xmlns:a16="http://schemas.microsoft.com/office/drawing/2014/main" id="{963FFD16-A7D5-4042-AA0E-0D5235A82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" y="3199"/>
                <a:ext cx="497" cy="419"/>
              </a:xfrm>
              <a:custGeom>
                <a:avLst/>
                <a:gdLst>
                  <a:gd name="T0" fmla="*/ 380 w 994"/>
                  <a:gd name="T1" fmla="*/ 0 h 838"/>
                  <a:gd name="T2" fmla="*/ 188 w 994"/>
                  <a:gd name="T3" fmla="*/ 165 h 838"/>
                  <a:gd name="T4" fmla="*/ 71 w 994"/>
                  <a:gd name="T5" fmla="*/ 319 h 838"/>
                  <a:gd name="T6" fmla="*/ 0 w 994"/>
                  <a:gd name="T7" fmla="*/ 582 h 838"/>
                  <a:gd name="T8" fmla="*/ 188 w 994"/>
                  <a:gd name="T9" fmla="*/ 443 h 838"/>
                  <a:gd name="T10" fmla="*/ 292 w 994"/>
                  <a:gd name="T11" fmla="*/ 345 h 838"/>
                  <a:gd name="T12" fmla="*/ 349 w 994"/>
                  <a:gd name="T13" fmla="*/ 282 h 838"/>
                  <a:gd name="T14" fmla="*/ 292 w 994"/>
                  <a:gd name="T15" fmla="*/ 441 h 838"/>
                  <a:gd name="T16" fmla="*/ 278 w 994"/>
                  <a:gd name="T17" fmla="*/ 586 h 838"/>
                  <a:gd name="T18" fmla="*/ 273 w 994"/>
                  <a:gd name="T19" fmla="*/ 838 h 838"/>
                  <a:gd name="T20" fmla="*/ 305 w 994"/>
                  <a:gd name="T21" fmla="*/ 766 h 838"/>
                  <a:gd name="T22" fmla="*/ 369 w 994"/>
                  <a:gd name="T23" fmla="*/ 661 h 838"/>
                  <a:gd name="T24" fmla="*/ 473 w 994"/>
                  <a:gd name="T25" fmla="*/ 582 h 838"/>
                  <a:gd name="T26" fmla="*/ 568 w 994"/>
                  <a:gd name="T27" fmla="*/ 541 h 838"/>
                  <a:gd name="T28" fmla="*/ 799 w 994"/>
                  <a:gd name="T29" fmla="*/ 433 h 838"/>
                  <a:gd name="T30" fmla="*/ 994 w 994"/>
                  <a:gd name="T31" fmla="*/ 252 h 838"/>
                  <a:gd name="T32" fmla="*/ 934 w 994"/>
                  <a:gd name="T33" fmla="*/ 209 h 838"/>
                  <a:gd name="T34" fmla="*/ 879 w 994"/>
                  <a:gd name="T35" fmla="*/ 230 h 838"/>
                  <a:gd name="T36" fmla="*/ 787 w 994"/>
                  <a:gd name="T37" fmla="*/ 234 h 838"/>
                  <a:gd name="T38" fmla="*/ 675 w 994"/>
                  <a:gd name="T39" fmla="*/ 221 h 838"/>
                  <a:gd name="T40" fmla="*/ 577 w 994"/>
                  <a:gd name="T41" fmla="*/ 193 h 838"/>
                  <a:gd name="T42" fmla="*/ 424 w 994"/>
                  <a:gd name="T43" fmla="*/ 205 h 838"/>
                  <a:gd name="T44" fmla="*/ 380 w 994"/>
                  <a:gd name="T45" fmla="*/ 0 h 83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94"/>
                  <a:gd name="T70" fmla="*/ 0 h 838"/>
                  <a:gd name="T71" fmla="*/ 994 w 994"/>
                  <a:gd name="T72" fmla="*/ 838 h 83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94" h="838">
                    <a:moveTo>
                      <a:pt x="380" y="0"/>
                    </a:moveTo>
                    <a:lnTo>
                      <a:pt x="188" y="165"/>
                    </a:lnTo>
                    <a:lnTo>
                      <a:pt x="71" y="319"/>
                    </a:lnTo>
                    <a:lnTo>
                      <a:pt x="0" y="582"/>
                    </a:lnTo>
                    <a:lnTo>
                      <a:pt x="188" y="443"/>
                    </a:lnTo>
                    <a:lnTo>
                      <a:pt x="292" y="345"/>
                    </a:lnTo>
                    <a:lnTo>
                      <a:pt x="349" y="282"/>
                    </a:lnTo>
                    <a:lnTo>
                      <a:pt x="292" y="441"/>
                    </a:lnTo>
                    <a:lnTo>
                      <a:pt x="278" y="586"/>
                    </a:lnTo>
                    <a:lnTo>
                      <a:pt x="273" y="838"/>
                    </a:lnTo>
                    <a:lnTo>
                      <a:pt x="305" y="766"/>
                    </a:lnTo>
                    <a:lnTo>
                      <a:pt x="369" y="661"/>
                    </a:lnTo>
                    <a:lnTo>
                      <a:pt x="473" y="582"/>
                    </a:lnTo>
                    <a:lnTo>
                      <a:pt x="568" y="541"/>
                    </a:lnTo>
                    <a:lnTo>
                      <a:pt x="799" y="433"/>
                    </a:lnTo>
                    <a:lnTo>
                      <a:pt x="994" y="252"/>
                    </a:lnTo>
                    <a:lnTo>
                      <a:pt x="934" y="209"/>
                    </a:lnTo>
                    <a:lnTo>
                      <a:pt x="879" y="230"/>
                    </a:lnTo>
                    <a:lnTo>
                      <a:pt x="787" y="234"/>
                    </a:lnTo>
                    <a:lnTo>
                      <a:pt x="675" y="221"/>
                    </a:lnTo>
                    <a:lnTo>
                      <a:pt x="577" y="193"/>
                    </a:lnTo>
                    <a:lnTo>
                      <a:pt x="424" y="205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rgbClr val="E0E0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35" name="Freeform 63">
                <a:extLst>
                  <a:ext uri="{FF2B5EF4-FFF2-40B4-BE49-F238E27FC236}">
                    <a16:creationId xmlns:a16="http://schemas.microsoft.com/office/drawing/2014/main" id="{8C22DBBD-0EAA-454E-8A7B-7FFE955BF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" y="3334"/>
                <a:ext cx="268" cy="462"/>
              </a:xfrm>
              <a:custGeom>
                <a:avLst/>
                <a:gdLst>
                  <a:gd name="T0" fmla="*/ 473 w 537"/>
                  <a:gd name="T1" fmla="*/ 0 h 925"/>
                  <a:gd name="T2" fmla="*/ 537 w 537"/>
                  <a:gd name="T3" fmla="*/ 48 h 925"/>
                  <a:gd name="T4" fmla="*/ 531 w 537"/>
                  <a:gd name="T5" fmla="*/ 180 h 925"/>
                  <a:gd name="T6" fmla="*/ 406 w 537"/>
                  <a:gd name="T7" fmla="*/ 280 h 925"/>
                  <a:gd name="T8" fmla="*/ 316 w 537"/>
                  <a:gd name="T9" fmla="*/ 606 h 925"/>
                  <a:gd name="T10" fmla="*/ 0 w 537"/>
                  <a:gd name="T11" fmla="*/ 925 h 925"/>
                  <a:gd name="T12" fmla="*/ 145 w 537"/>
                  <a:gd name="T13" fmla="*/ 476 h 925"/>
                  <a:gd name="T14" fmla="*/ 305 w 537"/>
                  <a:gd name="T15" fmla="*/ 231 h 925"/>
                  <a:gd name="T16" fmla="*/ 330 w 537"/>
                  <a:gd name="T17" fmla="*/ 80 h 925"/>
                  <a:gd name="T18" fmla="*/ 473 w 537"/>
                  <a:gd name="T19" fmla="*/ 0 h 9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37"/>
                  <a:gd name="T31" fmla="*/ 0 h 925"/>
                  <a:gd name="T32" fmla="*/ 537 w 537"/>
                  <a:gd name="T33" fmla="*/ 925 h 92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37" h="925">
                    <a:moveTo>
                      <a:pt x="473" y="0"/>
                    </a:moveTo>
                    <a:lnTo>
                      <a:pt x="537" y="48"/>
                    </a:lnTo>
                    <a:lnTo>
                      <a:pt x="531" y="180"/>
                    </a:lnTo>
                    <a:lnTo>
                      <a:pt x="406" y="280"/>
                    </a:lnTo>
                    <a:lnTo>
                      <a:pt x="316" y="606"/>
                    </a:lnTo>
                    <a:lnTo>
                      <a:pt x="0" y="925"/>
                    </a:lnTo>
                    <a:lnTo>
                      <a:pt x="145" y="476"/>
                    </a:lnTo>
                    <a:lnTo>
                      <a:pt x="305" y="231"/>
                    </a:lnTo>
                    <a:lnTo>
                      <a:pt x="330" y="80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FF00A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136" name="Group 64">
                <a:extLst>
                  <a:ext uri="{FF2B5EF4-FFF2-40B4-BE49-F238E27FC236}">
                    <a16:creationId xmlns:a16="http://schemas.microsoft.com/office/drawing/2014/main" id="{E2F627FF-E5A9-4801-B86D-CC4F7D8952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3360"/>
                <a:ext cx="391" cy="462"/>
                <a:chOff x="741" y="3360"/>
                <a:chExt cx="391" cy="462"/>
              </a:xfrm>
            </p:grpSpPr>
            <p:grpSp>
              <p:nvGrpSpPr>
                <p:cNvPr id="3137" name="Group 65">
                  <a:extLst>
                    <a:ext uri="{FF2B5EF4-FFF2-40B4-BE49-F238E27FC236}">
                      <a16:creationId xmlns:a16="http://schemas.microsoft.com/office/drawing/2014/main" id="{43FD33C7-5625-4668-9AF4-021CF2B8F3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1" y="3360"/>
                  <a:ext cx="335" cy="372"/>
                  <a:chOff x="741" y="3360"/>
                  <a:chExt cx="335" cy="372"/>
                </a:xfrm>
              </p:grpSpPr>
              <p:sp>
                <p:nvSpPr>
                  <p:cNvPr id="3139" name="Freeform 66">
                    <a:extLst>
                      <a:ext uri="{FF2B5EF4-FFF2-40B4-BE49-F238E27FC236}">
                        <a16:creationId xmlns:a16="http://schemas.microsoft.com/office/drawing/2014/main" id="{08F6A752-8436-456A-9F20-7FF2B27983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1" y="3360"/>
                    <a:ext cx="335" cy="372"/>
                  </a:xfrm>
                  <a:custGeom>
                    <a:avLst/>
                    <a:gdLst>
                      <a:gd name="T0" fmla="*/ 571 w 669"/>
                      <a:gd name="T1" fmla="*/ 72 h 745"/>
                      <a:gd name="T2" fmla="*/ 511 w 669"/>
                      <a:gd name="T3" fmla="*/ 192 h 745"/>
                      <a:gd name="T4" fmla="*/ 409 w 669"/>
                      <a:gd name="T5" fmla="*/ 169 h 745"/>
                      <a:gd name="T6" fmla="*/ 314 w 669"/>
                      <a:gd name="T7" fmla="*/ 140 h 745"/>
                      <a:gd name="T8" fmla="*/ 229 w 669"/>
                      <a:gd name="T9" fmla="*/ 102 h 745"/>
                      <a:gd name="T10" fmla="*/ 167 w 669"/>
                      <a:gd name="T11" fmla="*/ 75 h 745"/>
                      <a:gd name="T12" fmla="*/ 52 w 669"/>
                      <a:gd name="T13" fmla="*/ 0 h 745"/>
                      <a:gd name="T14" fmla="*/ 20 w 669"/>
                      <a:gd name="T15" fmla="*/ 12 h 745"/>
                      <a:gd name="T16" fmla="*/ 16 w 669"/>
                      <a:gd name="T17" fmla="*/ 85 h 745"/>
                      <a:gd name="T18" fmla="*/ 64 w 669"/>
                      <a:gd name="T19" fmla="*/ 153 h 745"/>
                      <a:gd name="T20" fmla="*/ 25 w 669"/>
                      <a:gd name="T21" fmla="*/ 144 h 745"/>
                      <a:gd name="T22" fmla="*/ 0 w 669"/>
                      <a:gd name="T23" fmla="*/ 176 h 745"/>
                      <a:gd name="T24" fmla="*/ 7 w 669"/>
                      <a:gd name="T25" fmla="*/ 208 h 745"/>
                      <a:gd name="T26" fmla="*/ 41 w 669"/>
                      <a:gd name="T27" fmla="*/ 249 h 745"/>
                      <a:gd name="T28" fmla="*/ 25 w 669"/>
                      <a:gd name="T29" fmla="*/ 265 h 745"/>
                      <a:gd name="T30" fmla="*/ 7 w 669"/>
                      <a:gd name="T31" fmla="*/ 289 h 745"/>
                      <a:gd name="T32" fmla="*/ 7 w 669"/>
                      <a:gd name="T33" fmla="*/ 319 h 745"/>
                      <a:gd name="T34" fmla="*/ 25 w 669"/>
                      <a:gd name="T35" fmla="*/ 368 h 745"/>
                      <a:gd name="T36" fmla="*/ 80 w 669"/>
                      <a:gd name="T37" fmla="*/ 415 h 745"/>
                      <a:gd name="T38" fmla="*/ 55 w 669"/>
                      <a:gd name="T39" fmla="*/ 431 h 745"/>
                      <a:gd name="T40" fmla="*/ 44 w 669"/>
                      <a:gd name="T41" fmla="*/ 472 h 745"/>
                      <a:gd name="T42" fmla="*/ 59 w 669"/>
                      <a:gd name="T43" fmla="*/ 512 h 745"/>
                      <a:gd name="T44" fmla="*/ 109 w 669"/>
                      <a:gd name="T45" fmla="*/ 537 h 745"/>
                      <a:gd name="T46" fmla="*/ 173 w 669"/>
                      <a:gd name="T47" fmla="*/ 561 h 745"/>
                      <a:gd name="T48" fmla="*/ 225 w 669"/>
                      <a:gd name="T49" fmla="*/ 605 h 745"/>
                      <a:gd name="T50" fmla="*/ 265 w 669"/>
                      <a:gd name="T51" fmla="*/ 645 h 745"/>
                      <a:gd name="T52" fmla="*/ 301 w 669"/>
                      <a:gd name="T53" fmla="*/ 685 h 745"/>
                      <a:gd name="T54" fmla="*/ 343 w 669"/>
                      <a:gd name="T55" fmla="*/ 730 h 745"/>
                      <a:gd name="T56" fmla="*/ 417 w 669"/>
                      <a:gd name="T57" fmla="*/ 745 h 745"/>
                      <a:gd name="T58" fmla="*/ 560 w 669"/>
                      <a:gd name="T59" fmla="*/ 561 h 745"/>
                      <a:gd name="T60" fmla="*/ 584 w 669"/>
                      <a:gd name="T61" fmla="*/ 424 h 745"/>
                      <a:gd name="T62" fmla="*/ 593 w 669"/>
                      <a:gd name="T63" fmla="*/ 344 h 745"/>
                      <a:gd name="T64" fmla="*/ 629 w 669"/>
                      <a:gd name="T65" fmla="*/ 303 h 745"/>
                      <a:gd name="T66" fmla="*/ 656 w 669"/>
                      <a:gd name="T67" fmla="*/ 261 h 745"/>
                      <a:gd name="T68" fmla="*/ 669 w 669"/>
                      <a:gd name="T69" fmla="*/ 197 h 745"/>
                      <a:gd name="T70" fmla="*/ 666 w 669"/>
                      <a:gd name="T71" fmla="*/ 154 h 745"/>
                      <a:gd name="T72" fmla="*/ 652 w 669"/>
                      <a:gd name="T73" fmla="*/ 118 h 745"/>
                      <a:gd name="T74" fmla="*/ 629 w 669"/>
                      <a:gd name="T75" fmla="*/ 83 h 745"/>
                      <a:gd name="T76" fmla="*/ 602 w 669"/>
                      <a:gd name="T77" fmla="*/ 68 h 745"/>
                      <a:gd name="T78" fmla="*/ 571 w 669"/>
                      <a:gd name="T79" fmla="*/ 72 h 745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669"/>
                      <a:gd name="T121" fmla="*/ 0 h 745"/>
                      <a:gd name="T122" fmla="*/ 669 w 669"/>
                      <a:gd name="T123" fmla="*/ 745 h 745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669" h="745">
                        <a:moveTo>
                          <a:pt x="571" y="72"/>
                        </a:moveTo>
                        <a:lnTo>
                          <a:pt x="511" y="192"/>
                        </a:lnTo>
                        <a:lnTo>
                          <a:pt x="409" y="169"/>
                        </a:lnTo>
                        <a:lnTo>
                          <a:pt x="314" y="140"/>
                        </a:lnTo>
                        <a:lnTo>
                          <a:pt x="229" y="102"/>
                        </a:lnTo>
                        <a:lnTo>
                          <a:pt x="167" y="75"/>
                        </a:lnTo>
                        <a:lnTo>
                          <a:pt x="52" y="0"/>
                        </a:lnTo>
                        <a:lnTo>
                          <a:pt x="20" y="12"/>
                        </a:lnTo>
                        <a:lnTo>
                          <a:pt x="16" y="85"/>
                        </a:lnTo>
                        <a:lnTo>
                          <a:pt x="64" y="153"/>
                        </a:lnTo>
                        <a:lnTo>
                          <a:pt x="25" y="144"/>
                        </a:lnTo>
                        <a:lnTo>
                          <a:pt x="0" y="176"/>
                        </a:lnTo>
                        <a:lnTo>
                          <a:pt x="7" y="208"/>
                        </a:lnTo>
                        <a:lnTo>
                          <a:pt x="41" y="249"/>
                        </a:lnTo>
                        <a:lnTo>
                          <a:pt x="25" y="265"/>
                        </a:lnTo>
                        <a:lnTo>
                          <a:pt x="7" y="289"/>
                        </a:lnTo>
                        <a:lnTo>
                          <a:pt x="7" y="319"/>
                        </a:lnTo>
                        <a:lnTo>
                          <a:pt x="25" y="368"/>
                        </a:lnTo>
                        <a:lnTo>
                          <a:pt x="80" y="415"/>
                        </a:lnTo>
                        <a:lnTo>
                          <a:pt x="55" y="431"/>
                        </a:lnTo>
                        <a:lnTo>
                          <a:pt x="44" y="472"/>
                        </a:lnTo>
                        <a:lnTo>
                          <a:pt x="59" y="512"/>
                        </a:lnTo>
                        <a:lnTo>
                          <a:pt x="109" y="537"/>
                        </a:lnTo>
                        <a:lnTo>
                          <a:pt x="173" y="561"/>
                        </a:lnTo>
                        <a:lnTo>
                          <a:pt x="225" y="605"/>
                        </a:lnTo>
                        <a:lnTo>
                          <a:pt x="265" y="645"/>
                        </a:lnTo>
                        <a:lnTo>
                          <a:pt x="301" y="685"/>
                        </a:lnTo>
                        <a:lnTo>
                          <a:pt x="343" y="730"/>
                        </a:lnTo>
                        <a:lnTo>
                          <a:pt x="417" y="745"/>
                        </a:lnTo>
                        <a:lnTo>
                          <a:pt x="560" y="561"/>
                        </a:lnTo>
                        <a:lnTo>
                          <a:pt x="584" y="424"/>
                        </a:lnTo>
                        <a:lnTo>
                          <a:pt x="593" y="344"/>
                        </a:lnTo>
                        <a:lnTo>
                          <a:pt x="629" y="303"/>
                        </a:lnTo>
                        <a:lnTo>
                          <a:pt x="656" y="261"/>
                        </a:lnTo>
                        <a:lnTo>
                          <a:pt x="669" y="197"/>
                        </a:lnTo>
                        <a:lnTo>
                          <a:pt x="666" y="154"/>
                        </a:lnTo>
                        <a:lnTo>
                          <a:pt x="652" y="118"/>
                        </a:lnTo>
                        <a:lnTo>
                          <a:pt x="629" y="83"/>
                        </a:lnTo>
                        <a:lnTo>
                          <a:pt x="602" y="68"/>
                        </a:lnTo>
                        <a:lnTo>
                          <a:pt x="571" y="72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3140" name="Group 67">
                    <a:extLst>
                      <a:ext uri="{FF2B5EF4-FFF2-40B4-BE49-F238E27FC236}">
                        <a16:creationId xmlns:a16="http://schemas.microsoft.com/office/drawing/2014/main" id="{F14D9EAC-15A5-433F-A696-99B43D05B66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62" y="3416"/>
                    <a:ext cx="249" cy="182"/>
                    <a:chOff x="762" y="3416"/>
                    <a:chExt cx="249" cy="182"/>
                  </a:xfrm>
                </p:grpSpPr>
                <p:sp>
                  <p:nvSpPr>
                    <p:cNvPr id="3141" name="Freeform 68">
                      <a:extLst>
                        <a:ext uri="{FF2B5EF4-FFF2-40B4-BE49-F238E27FC236}">
                          <a16:creationId xmlns:a16="http://schemas.microsoft.com/office/drawing/2014/main" id="{5DB55C86-F995-42B6-BE58-62354A34C11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69" y="3432"/>
                      <a:ext cx="177" cy="62"/>
                    </a:xfrm>
                    <a:custGeom>
                      <a:avLst/>
                      <a:gdLst>
                        <a:gd name="T0" fmla="*/ 0 w 354"/>
                        <a:gd name="T1" fmla="*/ 0 h 124"/>
                        <a:gd name="T2" fmla="*/ 79 w 354"/>
                        <a:gd name="T3" fmla="*/ 59 h 124"/>
                        <a:gd name="T4" fmla="*/ 175 w 354"/>
                        <a:gd name="T5" fmla="*/ 105 h 124"/>
                        <a:gd name="T6" fmla="*/ 275 w 354"/>
                        <a:gd name="T7" fmla="*/ 124 h 124"/>
                        <a:gd name="T8" fmla="*/ 354 w 354"/>
                        <a:gd name="T9" fmla="*/ 124 h 1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124"/>
                        <a:gd name="T17" fmla="*/ 354 w 354"/>
                        <a:gd name="T18" fmla="*/ 124 h 1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124">
                          <a:moveTo>
                            <a:pt x="0" y="0"/>
                          </a:moveTo>
                          <a:lnTo>
                            <a:pt x="79" y="59"/>
                          </a:lnTo>
                          <a:lnTo>
                            <a:pt x="175" y="105"/>
                          </a:lnTo>
                          <a:lnTo>
                            <a:pt x="275" y="124"/>
                          </a:lnTo>
                          <a:lnTo>
                            <a:pt x="354" y="124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142" name="Freeform 69">
                      <a:extLst>
                        <a:ext uri="{FF2B5EF4-FFF2-40B4-BE49-F238E27FC236}">
                          <a16:creationId xmlns:a16="http://schemas.microsoft.com/office/drawing/2014/main" id="{9594BAFB-88FE-4357-8BA5-AA29DD7050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62" y="3488"/>
                      <a:ext cx="128" cy="57"/>
                    </a:xfrm>
                    <a:custGeom>
                      <a:avLst/>
                      <a:gdLst>
                        <a:gd name="T0" fmla="*/ 0 w 257"/>
                        <a:gd name="T1" fmla="*/ 0 h 116"/>
                        <a:gd name="T2" fmla="*/ 59 w 257"/>
                        <a:gd name="T3" fmla="*/ 47 h 116"/>
                        <a:gd name="T4" fmla="*/ 148 w 257"/>
                        <a:gd name="T5" fmla="*/ 91 h 116"/>
                        <a:gd name="T6" fmla="*/ 257 w 257"/>
                        <a:gd name="T7" fmla="*/ 116 h 11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57"/>
                        <a:gd name="T13" fmla="*/ 0 h 116"/>
                        <a:gd name="T14" fmla="*/ 257 w 257"/>
                        <a:gd name="T15" fmla="*/ 116 h 11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57" h="116">
                          <a:moveTo>
                            <a:pt x="0" y="0"/>
                          </a:moveTo>
                          <a:lnTo>
                            <a:pt x="59" y="47"/>
                          </a:lnTo>
                          <a:lnTo>
                            <a:pt x="148" y="91"/>
                          </a:lnTo>
                          <a:lnTo>
                            <a:pt x="257" y="11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143" name="Freeform 70">
                      <a:extLst>
                        <a:ext uri="{FF2B5EF4-FFF2-40B4-BE49-F238E27FC236}">
                          <a16:creationId xmlns:a16="http://schemas.microsoft.com/office/drawing/2014/main" id="{82652D6B-E61A-42D0-90C1-65515774E1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81" y="3567"/>
                      <a:ext cx="87" cy="31"/>
                    </a:xfrm>
                    <a:custGeom>
                      <a:avLst/>
                      <a:gdLst>
                        <a:gd name="T0" fmla="*/ 0 w 172"/>
                        <a:gd name="T1" fmla="*/ 0 h 62"/>
                        <a:gd name="T2" fmla="*/ 81 w 172"/>
                        <a:gd name="T3" fmla="*/ 41 h 62"/>
                        <a:gd name="T4" fmla="*/ 172 w 172"/>
                        <a:gd name="T5" fmla="*/ 62 h 62"/>
                        <a:gd name="T6" fmla="*/ 0 60000 65536"/>
                        <a:gd name="T7" fmla="*/ 0 60000 65536"/>
                        <a:gd name="T8" fmla="*/ 0 60000 65536"/>
                        <a:gd name="T9" fmla="*/ 0 w 172"/>
                        <a:gd name="T10" fmla="*/ 0 h 62"/>
                        <a:gd name="T11" fmla="*/ 172 w 172"/>
                        <a:gd name="T12" fmla="*/ 62 h 6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2" h="62">
                          <a:moveTo>
                            <a:pt x="0" y="0"/>
                          </a:moveTo>
                          <a:lnTo>
                            <a:pt x="81" y="41"/>
                          </a:lnTo>
                          <a:lnTo>
                            <a:pt x="172" y="62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3144" name="Freeform 71">
                      <a:extLst>
                        <a:ext uri="{FF2B5EF4-FFF2-40B4-BE49-F238E27FC236}">
                          <a16:creationId xmlns:a16="http://schemas.microsoft.com/office/drawing/2014/main" id="{07FCCDD9-C016-4442-93F7-6AF5FF8C9C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05" y="3416"/>
                      <a:ext cx="6" cy="38"/>
                    </a:xfrm>
                    <a:custGeom>
                      <a:avLst/>
                      <a:gdLst>
                        <a:gd name="T0" fmla="*/ 6 w 12"/>
                        <a:gd name="T1" fmla="*/ 75 h 75"/>
                        <a:gd name="T2" fmla="*/ 0 w 12"/>
                        <a:gd name="T3" fmla="*/ 43 h 75"/>
                        <a:gd name="T4" fmla="*/ 1 w 12"/>
                        <a:gd name="T5" fmla="*/ 25 h 75"/>
                        <a:gd name="T6" fmla="*/ 12 w 12"/>
                        <a:gd name="T7" fmla="*/ 0 h 7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"/>
                        <a:gd name="T13" fmla="*/ 0 h 75"/>
                        <a:gd name="T14" fmla="*/ 12 w 12"/>
                        <a:gd name="T15" fmla="*/ 75 h 75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" h="75">
                          <a:moveTo>
                            <a:pt x="6" y="75"/>
                          </a:moveTo>
                          <a:lnTo>
                            <a:pt x="0" y="43"/>
                          </a:lnTo>
                          <a:lnTo>
                            <a:pt x="1" y="25"/>
                          </a:lnTo>
                          <a:lnTo>
                            <a:pt x="12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</p:grpSp>
            <p:sp>
              <p:nvSpPr>
                <p:cNvPr id="3138" name="Freeform 72">
                  <a:extLst>
                    <a:ext uri="{FF2B5EF4-FFF2-40B4-BE49-F238E27FC236}">
                      <a16:creationId xmlns:a16="http://schemas.microsoft.com/office/drawing/2014/main" id="{3E892CB8-B92D-46D4-88A1-350101D3B6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8" y="3547"/>
                  <a:ext cx="234" cy="275"/>
                </a:xfrm>
                <a:custGeom>
                  <a:avLst/>
                  <a:gdLst>
                    <a:gd name="T0" fmla="*/ 279 w 467"/>
                    <a:gd name="T1" fmla="*/ 0 h 549"/>
                    <a:gd name="T2" fmla="*/ 375 w 467"/>
                    <a:gd name="T3" fmla="*/ 66 h 549"/>
                    <a:gd name="T4" fmla="*/ 467 w 467"/>
                    <a:gd name="T5" fmla="*/ 152 h 549"/>
                    <a:gd name="T6" fmla="*/ 464 w 467"/>
                    <a:gd name="T7" fmla="*/ 203 h 549"/>
                    <a:gd name="T8" fmla="*/ 443 w 467"/>
                    <a:gd name="T9" fmla="*/ 249 h 549"/>
                    <a:gd name="T10" fmla="*/ 395 w 467"/>
                    <a:gd name="T11" fmla="*/ 346 h 549"/>
                    <a:gd name="T12" fmla="*/ 304 w 467"/>
                    <a:gd name="T13" fmla="*/ 465 h 549"/>
                    <a:gd name="T14" fmla="*/ 203 w 467"/>
                    <a:gd name="T15" fmla="*/ 549 h 549"/>
                    <a:gd name="T16" fmla="*/ 95 w 467"/>
                    <a:gd name="T17" fmla="*/ 520 h 549"/>
                    <a:gd name="T18" fmla="*/ 29 w 467"/>
                    <a:gd name="T19" fmla="*/ 474 h 549"/>
                    <a:gd name="T20" fmla="*/ 0 w 467"/>
                    <a:gd name="T21" fmla="*/ 416 h 549"/>
                    <a:gd name="T22" fmla="*/ 0 w 467"/>
                    <a:gd name="T23" fmla="*/ 337 h 549"/>
                    <a:gd name="T24" fmla="*/ 29 w 467"/>
                    <a:gd name="T25" fmla="*/ 346 h 549"/>
                    <a:gd name="T26" fmla="*/ 95 w 467"/>
                    <a:gd name="T27" fmla="*/ 314 h 549"/>
                    <a:gd name="T28" fmla="*/ 143 w 467"/>
                    <a:gd name="T29" fmla="*/ 257 h 549"/>
                    <a:gd name="T30" fmla="*/ 234 w 467"/>
                    <a:gd name="T31" fmla="*/ 149 h 549"/>
                    <a:gd name="T32" fmla="*/ 279 w 467"/>
                    <a:gd name="T33" fmla="*/ 0 h 5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67"/>
                    <a:gd name="T52" fmla="*/ 0 h 549"/>
                    <a:gd name="T53" fmla="*/ 467 w 467"/>
                    <a:gd name="T54" fmla="*/ 549 h 54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67" h="549">
                      <a:moveTo>
                        <a:pt x="279" y="0"/>
                      </a:moveTo>
                      <a:lnTo>
                        <a:pt x="375" y="66"/>
                      </a:lnTo>
                      <a:lnTo>
                        <a:pt x="467" y="152"/>
                      </a:lnTo>
                      <a:lnTo>
                        <a:pt x="464" y="203"/>
                      </a:lnTo>
                      <a:lnTo>
                        <a:pt x="443" y="249"/>
                      </a:lnTo>
                      <a:lnTo>
                        <a:pt x="395" y="346"/>
                      </a:lnTo>
                      <a:lnTo>
                        <a:pt x="304" y="465"/>
                      </a:lnTo>
                      <a:lnTo>
                        <a:pt x="203" y="549"/>
                      </a:lnTo>
                      <a:lnTo>
                        <a:pt x="95" y="520"/>
                      </a:lnTo>
                      <a:lnTo>
                        <a:pt x="29" y="474"/>
                      </a:lnTo>
                      <a:lnTo>
                        <a:pt x="0" y="416"/>
                      </a:lnTo>
                      <a:lnTo>
                        <a:pt x="0" y="337"/>
                      </a:lnTo>
                      <a:lnTo>
                        <a:pt x="29" y="346"/>
                      </a:lnTo>
                      <a:lnTo>
                        <a:pt x="95" y="314"/>
                      </a:lnTo>
                      <a:lnTo>
                        <a:pt x="143" y="257"/>
                      </a:lnTo>
                      <a:lnTo>
                        <a:pt x="234" y="149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rgbClr val="C0E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sp>
        <p:nvSpPr>
          <p:cNvPr id="61513" name="Rectangle 73">
            <a:extLst>
              <a:ext uri="{FF2B5EF4-FFF2-40B4-BE49-F238E27FC236}">
                <a16:creationId xmlns:a16="http://schemas.microsoft.com/office/drawing/2014/main" id="{25B523EB-054B-4E45-9BBE-3B24BB5C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76800"/>
            <a:ext cx="15240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4" name="AutoShape 74" descr="白色大理石">
            <a:extLst>
              <a:ext uri="{FF2B5EF4-FFF2-40B4-BE49-F238E27FC236}">
                <a16:creationId xmlns:a16="http://schemas.microsoft.com/office/drawing/2014/main" id="{FDB81713-57AB-481D-BD45-D853538CA70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838200"/>
            <a:ext cx="2438400" cy="609600"/>
          </a:xfrm>
          <a:prstGeom prst="cube">
            <a:avLst>
              <a:gd name="adj" fmla="val 15625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Adjacency Matrix</a:t>
            </a:r>
            <a:endParaRPr lang="en-US" altLang="zh-CN" b="1"/>
          </a:p>
        </p:txBody>
      </p:sp>
      <p:sp>
        <p:nvSpPr>
          <p:cNvPr id="61515" name="Text Box 75">
            <a:extLst>
              <a:ext uri="{FF2B5EF4-FFF2-40B4-BE49-F238E27FC236}">
                <a16:creationId xmlns:a16="http://schemas.microsoft.com/office/drawing/2014/main" id="{BF495648-B983-4C4D-B742-6B2E4EF9B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adj_mat [ n ] [ n ] </a:t>
            </a:r>
            <a:r>
              <a:rPr lang="en-US" altLang="zh-CN" b="1"/>
              <a:t>is defined for G(V, E) with </a:t>
            </a:r>
            <a:r>
              <a:rPr lang="en-US" altLang="zh-CN" b="1" i="1"/>
              <a:t>n</a:t>
            </a:r>
            <a:r>
              <a:rPr lang="en-US" altLang="zh-CN" b="1"/>
              <a:t> vertices, </a:t>
            </a:r>
            <a:r>
              <a:rPr lang="en-US" altLang="zh-CN" b="1" i="1"/>
              <a:t>n </a:t>
            </a:r>
            <a:r>
              <a:rPr lang="en-US" altLang="zh-CN" b="1">
                <a:sym typeface="Symbol" panose="05050102010706020507" pitchFamily="18" charset="2"/>
              </a:rPr>
              <a:t> 1</a:t>
            </a:r>
            <a:r>
              <a:rPr lang="en-US" altLang="zh-CN" b="1"/>
              <a:t> : </a:t>
            </a:r>
          </a:p>
        </p:txBody>
      </p:sp>
      <p:graphicFrame>
        <p:nvGraphicFramePr>
          <p:cNvPr id="61516" name="Object 76">
            <a:extLst>
              <a:ext uri="{FF2B5EF4-FFF2-40B4-BE49-F238E27FC236}">
                <a16:creationId xmlns:a16="http://schemas.microsoft.com/office/drawing/2014/main" id="{D906233B-D7DD-4856-9447-95EDD1501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981200"/>
          <a:ext cx="67056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公式" r:id="rId10" imgW="3365280" imgH="444240" progId="Equation.3">
                  <p:embed/>
                </p:oleObj>
              </mc:Choice>
              <mc:Fallback>
                <p:oleObj name="公式" r:id="rId10" imgW="3365280" imgH="44424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67056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7" name="Text Box 77">
            <a:extLst>
              <a:ext uri="{FF2B5EF4-FFF2-40B4-BE49-F238E27FC236}">
                <a16:creationId xmlns:a16="http://schemas.microsoft.com/office/drawing/2014/main" id="{FF6B0C14-52B7-49EA-9BB5-56A4A19AC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8077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58825" indent="-7588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Note: If G is undirected, then adj_mat[ ][ ] is symmetric.  Thus we can save space by storing only half of the matrix.</a:t>
            </a:r>
          </a:p>
        </p:txBody>
      </p:sp>
      <p:graphicFrame>
        <p:nvGraphicFramePr>
          <p:cNvPr id="61518" name="Object 78">
            <a:extLst>
              <a:ext uri="{FF2B5EF4-FFF2-40B4-BE49-F238E27FC236}">
                <a16:creationId xmlns:a16="http://schemas.microsoft.com/office/drawing/2014/main" id="{0E18D5CC-055B-469E-ADDA-AD54022463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191000"/>
          <a:ext cx="61722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公式" r:id="rId12" imgW="3340080" imgH="888840" progId="Equation.3">
                  <p:embed/>
                </p:oleObj>
              </mc:Choice>
              <mc:Fallback>
                <p:oleObj name="公式" r:id="rId12" imgW="3340080" imgH="88884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91000"/>
                        <a:ext cx="6172200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79">
            <a:extLst>
              <a:ext uri="{FF2B5EF4-FFF2-40B4-BE49-F238E27FC236}">
                <a16:creationId xmlns:a16="http://schemas.microsoft.com/office/drawing/2014/main" id="{EDF08E8A-06D3-45E8-B0E6-53C61BEEF1FD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800600"/>
            <a:ext cx="2209800" cy="1909763"/>
            <a:chOff x="1680" y="2373"/>
            <a:chExt cx="2038" cy="1758"/>
          </a:xfrm>
        </p:grpSpPr>
        <p:grpSp>
          <p:nvGrpSpPr>
            <p:cNvPr id="3089" name="Group 80">
              <a:extLst>
                <a:ext uri="{FF2B5EF4-FFF2-40B4-BE49-F238E27FC236}">
                  <a16:creationId xmlns:a16="http://schemas.microsoft.com/office/drawing/2014/main" id="{50E3A4ED-3219-4113-B1A7-D3FE9AC9F8DC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3124" name="Group 81">
                <a:extLst>
                  <a:ext uri="{FF2B5EF4-FFF2-40B4-BE49-F238E27FC236}">
                    <a16:creationId xmlns:a16="http://schemas.microsoft.com/office/drawing/2014/main" id="{622C146A-9E90-4D5B-B0B6-A29D3A3EA1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3127" name="Freeform 82">
                  <a:extLst>
                    <a:ext uri="{FF2B5EF4-FFF2-40B4-BE49-F238E27FC236}">
                      <a16:creationId xmlns:a16="http://schemas.microsoft.com/office/drawing/2014/main" id="{DF5C96BD-5B3D-4E67-B66F-714F4826FE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88 w 571"/>
                    <a:gd name="T1" fmla="*/ 64 h 510"/>
                    <a:gd name="T2" fmla="*/ 50 w 571"/>
                    <a:gd name="T3" fmla="*/ 130 h 510"/>
                    <a:gd name="T4" fmla="*/ 38 w 571"/>
                    <a:gd name="T5" fmla="*/ 156 h 510"/>
                    <a:gd name="T6" fmla="*/ 31 w 571"/>
                    <a:gd name="T7" fmla="*/ 184 h 510"/>
                    <a:gd name="T8" fmla="*/ 24 w 571"/>
                    <a:gd name="T9" fmla="*/ 225 h 510"/>
                    <a:gd name="T10" fmla="*/ 24 w 571"/>
                    <a:gd name="T11" fmla="*/ 264 h 510"/>
                    <a:gd name="T12" fmla="*/ 29 w 571"/>
                    <a:gd name="T13" fmla="*/ 302 h 510"/>
                    <a:gd name="T14" fmla="*/ 45 w 571"/>
                    <a:gd name="T15" fmla="*/ 337 h 510"/>
                    <a:gd name="T16" fmla="*/ 78 w 571"/>
                    <a:gd name="T17" fmla="*/ 361 h 510"/>
                    <a:gd name="T18" fmla="*/ 43 w 571"/>
                    <a:gd name="T19" fmla="*/ 340 h 510"/>
                    <a:gd name="T20" fmla="*/ 29 w 571"/>
                    <a:gd name="T21" fmla="*/ 338 h 510"/>
                    <a:gd name="T22" fmla="*/ 10 w 571"/>
                    <a:gd name="T23" fmla="*/ 345 h 510"/>
                    <a:gd name="T24" fmla="*/ 3 w 571"/>
                    <a:gd name="T25" fmla="*/ 357 h 510"/>
                    <a:gd name="T26" fmla="*/ 0 w 571"/>
                    <a:gd name="T27" fmla="*/ 373 h 510"/>
                    <a:gd name="T28" fmla="*/ 5 w 571"/>
                    <a:gd name="T29" fmla="*/ 387 h 510"/>
                    <a:gd name="T30" fmla="*/ 15 w 571"/>
                    <a:gd name="T31" fmla="*/ 404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4 h 510"/>
                    <a:gd name="T38" fmla="*/ 191 w 571"/>
                    <a:gd name="T39" fmla="*/ 479 h 510"/>
                    <a:gd name="T40" fmla="*/ 218 w 571"/>
                    <a:gd name="T41" fmla="*/ 479 h 510"/>
                    <a:gd name="T42" fmla="*/ 248 w 571"/>
                    <a:gd name="T43" fmla="*/ 488 h 510"/>
                    <a:gd name="T44" fmla="*/ 284 w 571"/>
                    <a:gd name="T45" fmla="*/ 500 h 510"/>
                    <a:gd name="T46" fmla="*/ 366 w 571"/>
                    <a:gd name="T47" fmla="*/ 510 h 510"/>
                    <a:gd name="T48" fmla="*/ 463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4 h 510"/>
                    <a:gd name="T60" fmla="*/ 571 w 571"/>
                    <a:gd name="T61" fmla="*/ 297 h 510"/>
                    <a:gd name="T62" fmla="*/ 567 w 571"/>
                    <a:gd name="T63" fmla="*/ 262 h 510"/>
                    <a:gd name="T64" fmla="*/ 564 w 571"/>
                    <a:gd name="T65" fmla="*/ 239 h 510"/>
                    <a:gd name="T66" fmla="*/ 559 w 571"/>
                    <a:gd name="T67" fmla="*/ 215 h 510"/>
                    <a:gd name="T68" fmla="*/ 553 w 571"/>
                    <a:gd name="T69" fmla="*/ 191 h 510"/>
                    <a:gd name="T70" fmla="*/ 522 w 571"/>
                    <a:gd name="T71" fmla="*/ 99 h 510"/>
                    <a:gd name="T72" fmla="*/ 489 w 571"/>
                    <a:gd name="T73" fmla="*/ 0 h 510"/>
                    <a:gd name="T74" fmla="*/ 88 w 571"/>
                    <a:gd name="T75" fmla="*/ 64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28" name="Arc 83">
                  <a:extLst>
                    <a:ext uri="{FF2B5EF4-FFF2-40B4-BE49-F238E27FC236}">
                      <a16:creationId xmlns:a16="http://schemas.microsoft.com/office/drawing/2014/main" id="{F4AE8F7F-93F4-416A-BF14-4D3115DDD5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16 h 21468"/>
                    <a:gd name="T2" fmla="*/ 6 w 21584"/>
                    <a:gd name="T3" fmla="*/ 0 h 21468"/>
                    <a:gd name="T4" fmla="*/ 7 w 21584"/>
                    <a:gd name="T5" fmla="*/ 17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125" name="Rectangle 84">
                <a:extLst>
                  <a:ext uri="{FF2B5EF4-FFF2-40B4-BE49-F238E27FC236}">
                    <a16:creationId xmlns:a16="http://schemas.microsoft.com/office/drawing/2014/main" id="{E38E338F-B035-49F0-A958-8DE100EE6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6" name="Freeform 85">
                <a:extLst>
                  <a:ext uri="{FF2B5EF4-FFF2-40B4-BE49-F238E27FC236}">
                    <a16:creationId xmlns:a16="http://schemas.microsoft.com/office/drawing/2014/main" id="{720B546B-1F67-4EC5-A5AE-D2D3FC594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26 w 566"/>
                  <a:gd name="T1" fmla="*/ 484 h 1408"/>
                  <a:gd name="T2" fmla="*/ 15 w 566"/>
                  <a:gd name="T3" fmla="*/ 903 h 1408"/>
                  <a:gd name="T4" fmla="*/ 0 w 566"/>
                  <a:gd name="T5" fmla="*/ 1408 h 1408"/>
                  <a:gd name="T6" fmla="*/ 543 w 566"/>
                  <a:gd name="T7" fmla="*/ 1403 h 1408"/>
                  <a:gd name="T8" fmla="*/ 548 w 566"/>
                  <a:gd name="T9" fmla="*/ 873 h 1408"/>
                  <a:gd name="T10" fmla="*/ 547 w 566"/>
                  <a:gd name="T11" fmla="*/ 599 h 1408"/>
                  <a:gd name="T12" fmla="*/ 566 w 566"/>
                  <a:gd name="T13" fmla="*/ 314 h 1408"/>
                  <a:gd name="T14" fmla="*/ 560 w 566"/>
                  <a:gd name="T15" fmla="*/ 247 h 1408"/>
                  <a:gd name="T16" fmla="*/ 555 w 566"/>
                  <a:gd name="T17" fmla="*/ 200 h 1408"/>
                  <a:gd name="T18" fmla="*/ 545 w 566"/>
                  <a:gd name="T19" fmla="*/ 151 h 1408"/>
                  <a:gd name="T20" fmla="*/ 534 w 566"/>
                  <a:gd name="T21" fmla="*/ 120 h 1408"/>
                  <a:gd name="T22" fmla="*/ 515 w 566"/>
                  <a:gd name="T23" fmla="*/ 85 h 1408"/>
                  <a:gd name="T24" fmla="*/ 496 w 566"/>
                  <a:gd name="T25" fmla="*/ 62 h 1408"/>
                  <a:gd name="T26" fmla="*/ 463 w 566"/>
                  <a:gd name="T27" fmla="*/ 40 h 1408"/>
                  <a:gd name="T28" fmla="*/ 423 w 566"/>
                  <a:gd name="T29" fmla="*/ 19 h 1408"/>
                  <a:gd name="T30" fmla="*/ 380 w 566"/>
                  <a:gd name="T31" fmla="*/ 7 h 1408"/>
                  <a:gd name="T32" fmla="*/ 331 w 566"/>
                  <a:gd name="T33" fmla="*/ 2 h 1408"/>
                  <a:gd name="T34" fmla="*/ 291 w 566"/>
                  <a:gd name="T35" fmla="*/ 0 h 1408"/>
                  <a:gd name="T36" fmla="*/ 243 w 566"/>
                  <a:gd name="T37" fmla="*/ 9 h 1408"/>
                  <a:gd name="T38" fmla="*/ 196 w 566"/>
                  <a:gd name="T39" fmla="*/ 24 h 1408"/>
                  <a:gd name="T40" fmla="*/ 168 w 566"/>
                  <a:gd name="T41" fmla="*/ 42 h 1408"/>
                  <a:gd name="T42" fmla="*/ 135 w 566"/>
                  <a:gd name="T43" fmla="*/ 66 h 1408"/>
                  <a:gd name="T44" fmla="*/ 111 w 566"/>
                  <a:gd name="T45" fmla="*/ 95 h 1408"/>
                  <a:gd name="T46" fmla="*/ 85 w 566"/>
                  <a:gd name="T47" fmla="*/ 139 h 1408"/>
                  <a:gd name="T48" fmla="*/ 66 w 566"/>
                  <a:gd name="T49" fmla="*/ 187 h 1408"/>
                  <a:gd name="T50" fmla="*/ 48 w 566"/>
                  <a:gd name="T51" fmla="*/ 267 h 1408"/>
                  <a:gd name="T52" fmla="*/ 26 w 566"/>
                  <a:gd name="T53" fmla="*/ 484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090" name="Group 86">
              <a:extLst>
                <a:ext uri="{FF2B5EF4-FFF2-40B4-BE49-F238E27FC236}">
                  <a16:creationId xmlns:a16="http://schemas.microsoft.com/office/drawing/2014/main" id="{72637900-EF27-48F6-A7F9-CD17508182A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3122" name="Freeform 87">
                <a:extLst>
                  <a:ext uri="{FF2B5EF4-FFF2-40B4-BE49-F238E27FC236}">
                    <a16:creationId xmlns:a16="http://schemas.microsoft.com/office/drawing/2014/main" id="{44676913-2B86-41C9-81A1-8FBCA778A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42 h 229"/>
                  <a:gd name="T2" fmla="*/ 0 w 913"/>
                  <a:gd name="T3" fmla="*/ 179 h 229"/>
                  <a:gd name="T4" fmla="*/ 245 w 913"/>
                  <a:gd name="T5" fmla="*/ 179 h 229"/>
                  <a:gd name="T6" fmla="*/ 252 w 913"/>
                  <a:gd name="T7" fmla="*/ 151 h 229"/>
                  <a:gd name="T8" fmla="*/ 300 w 913"/>
                  <a:gd name="T9" fmla="*/ 179 h 229"/>
                  <a:gd name="T10" fmla="*/ 391 w 913"/>
                  <a:gd name="T11" fmla="*/ 203 h 229"/>
                  <a:gd name="T12" fmla="*/ 503 w 913"/>
                  <a:gd name="T13" fmla="*/ 224 h 229"/>
                  <a:gd name="T14" fmla="*/ 597 w 913"/>
                  <a:gd name="T15" fmla="*/ 229 h 229"/>
                  <a:gd name="T16" fmla="*/ 686 w 913"/>
                  <a:gd name="T17" fmla="*/ 224 h 229"/>
                  <a:gd name="T18" fmla="*/ 816 w 913"/>
                  <a:gd name="T19" fmla="*/ 214 h 229"/>
                  <a:gd name="T20" fmla="*/ 863 w 913"/>
                  <a:gd name="T21" fmla="*/ 208 h 229"/>
                  <a:gd name="T22" fmla="*/ 913 w 913"/>
                  <a:gd name="T23" fmla="*/ 194 h 229"/>
                  <a:gd name="T24" fmla="*/ 913 w 913"/>
                  <a:gd name="T25" fmla="*/ 158 h 229"/>
                  <a:gd name="T26" fmla="*/ 908 w 913"/>
                  <a:gd name="T27" fmla="*/ 141 h 229"/>
                  <a:gd name="T28" fmla="*/ 892 w 913"/>
                  <a:gd name="T29" fmla="*/ 120 h 229"/>
                  <a:gd name="T30" fmla="*/ 873 w 913"/>
                  <a:gd name="T31" fmla="*/ 106 h 229"/>
                  <a:gd name="T32" fmla="*/ 847 w 913"/>
                  <a:gd name="T33" fmla="*/ 92 h 229"/>
                  <a:gd name="T34" fmla="*/ 802 w 913"/>
                  <a:gd name="T35" fmla="*/ 71 h 229"/>
                  <a:gd name="T36" fmla="*/ 755 w 913"/>
                  <a:gd name="T37" fmla="*/ 54 h 229"/>
                  <a:gd name="T38" fmla="*/ 705 w 913"/>
                  <a:gd name="T39" fmla="*/ 38 h 229"/>
                  <a:gd name="T40" fmla="*/ 651 w 913"/>
                  <a:gd name="T41" fmla="*/ 26 h 229"/>
                  <a:gd name="T42" fmla="*/ 469 w 913"/>
                  <a:gd name="T43" fmla="*/ 0 h 229"/>
                  <a:gd name="T44" fmla="*/ 0 w 913"/>
                  <a:gd name="T45" fmla="*/ 42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3" name="Freeform 88">
                <a:extLst>
                  <a:ext uri="{FF2B5EF4-FFF2-40B4-BE49-F238E27FC236}">
                    <a16:creationId xmlns:a16="http://schemas.microsoft.com/office/drawing/2014/main" id="{B18E7F0A-6CCF-4F36-ADC8-60DA827F9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43 h 222"/>
                  <a:gd name="T2" fmla="*/ 0 w 913"/>
                  <a:gd name="T3" fmla="*/ 179 h 222"/>
                  <a:gd name="T4" fmla="*/ 243 w 913"/>
                  <a:gd name="T5" fmla="*/ 179 h 222"/>
                  <a:gd name="T6" fmla="*/ 248 w 913"/>
                  <a:gd name="T7" fmla="*/ 151 h 222"/>
                  <a:gd name="T8" fmla="*/ 299 w 913"/>
                  <a:gd name="T9" fmla="*/ 179 h 222"/>
                  <a:gd name="T10" fmla="*/ 406 w 913"/>
                  <a:gd name="T11" fmla="*/ 196 h 222"/>
                  <a:gd name="T12" fmla="*/ 537 w 913"/>
                  <a:gd name="T13" fmla="*/ 212 h 222"/>
                  <a:gd name="T14" fmla="*/ 677 w 913"/>
                  <a:gd name="T15" fmla="*/ 222 h 222"/>
                  <a:gd name="T16" fmla="*/ 802 w 913"/>
                  <a:gd name="T17" fmla="*/ 222 h 222"/>
                  <a:gd name="T18" fmla="*/ 865 w 913"/>
                  <a:gd name="T19" fmla="*/ 206 h 222"/>
                  <a:gd name="T20" fmla="*/ 913 w 913"/>
                  <a:gd name="T21" fmla="*/ 194 h 222"/>
                  <a:gd name="T22" fmla="*/ 913 w 913"/>
                  <a:gd name="T23" fmla="*/ 160 h 222"/>
                  <a:gd name="T24" fmla="*/ 908 w 913"/>
                  <a:gd name="T25" fmla="*/ 140 h 222"/>
                  <a:gd name="T26" fmla="*/ 892 w 913"/>
                  <a:gd name="T27" fmla="*/ 121 h 222"/>
                  <a:gd name="T28" fmla="*/ 873 w 913"/>
                  <a:gd name="T29" fmla="*/ 106 h 222"/>
                  <a:gd name="T30" fmla="*/ 847 w 913"/>
                  <a:gd name="T31" fmla="*/ 92 h 222"/>
                  <a:gd name="T32" fmla="*/ 802 w 913"/>
                  <a:gd name="T33" fmla="*/ 71 h 222"/>
                  <a:gd name="T34" fmla="*/ 755 w 913"/>
                  <a:gd name="T35" fmla="*/ 54 h 222"/>
                  <a:gd name="T36" fmla="*/ 705 w 913"/>
                  <a:gd name="T37" fmla="*/ 40 h 222"/>
                  <a:gd name="T38" fmla="*/ 651 w 913"/>
                  <a:gd name="T39" fmla="*/ 26 h 222"/>
                  <a:gd name="T40" fmla="*/ 467 w 913"/>
                  <a:gd name="T41" fmla="*/ 0 h 222"/>
                  <a:gd name="T42" fmla="*/ 0 w 913"/>
                  <a:gd name="T43" fmla="*/ 43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091" name="Freeform 89">
              <a:extLst>
                <a:ext uri="{FF2B5EF4-FFF2-40B4-BE49-F238E27FC236}">
                  <a16:creationId xmlns:a16="http://schemas.microsoft.com/office/drawing/2014/main" id="{1940EB2E-91A4-47A8-96C7-A7C5FD19F0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583 w 852"/>
                <a:gd name="T1" fmla="*/ 0 h 1411"/>
                <a:gd name="T2" fmla="*/ 809 w 852"/>
                <a:gd name="T3" fmla="*/ 555 h 1411"/>
                <a:gd name="T4" fmla="*/ 826 w 852"/>
                <a:gd name="T5" fmla="*/ 597 h 1411"/>
                <a:gd name="T6" fmla="*/ 842 w 852"/>
                <a:gd name="T7" fmla="*/ 646 h 1411"/>
                <a:gd name="T8" fmla="*/ 852 w 852"/>
                <a:gd name="T9" fmla="*/ 717 h 1411"/>
                <a:gd name="T10" fmla="*/ 842 w 852"/>
                <a:gd name="T11" fmla="*/ 781 h 1411"/>
                <a:gd name="T12" fmla="*/ 765 w 852"/>
                <a:gd name="T13" fmla="*/ 1010 h 1411"/>
                <a:gd name="T14" fmla="*/ 737 w 852"/>
                <a:gd name="T15" fmla="*/ 1081 h 1411"/>
                <a:gd name="T16" fmla="*/ 722 w 852"/>
                <a:gd name="T17" fmla="*/ 1153 h 1411"/>
                <a:gd name="T18" fmla="*/ 755 w 852"/>
                <a:gd name="T19" fmla="*/ 1196 h 1411"/>
                <a:gd name="T20" fmla="*/ 760 w 852"/>
                <a:gd name="T21" fmla="*/ 1229 h 1411"/>
                <a:gd name="T22" fmla="*/ 727 w 852"/>
                <a:gd name="T23" fmla="*/ 1260 h 1411"/>
                <a:gd name="T24" fmla="*/ 689 w 852"/>
                <a:gd name="T25" fmla="*/ 1304 h 1411"/>
                <a:gd name="T26" fmla="*/ 727 w 852"/>
                <a:gd name="T27" fmla="*/ 1342 h 1411"/>
                <a:gd name="T28" fmla="*/ 765 w 852"/>
                <a:gd name="T29" fmla="*/ 1411 h 1411"/>
                <a:gd name="T30" fmla="*/ 158 w 852"/>
                <a:gd name="T31" fmla="*/ 1401 h 1411"/>
                <a:gd name="T32" fmla="*/ 130 w 852"/>
                <a:gd name="T33" fmla="*/ 1250 h 1411"/>
                <a:gd name="T34" fmla="*/ 152 w 852"/>
                <a:gd name="T35" fmla="*/ 1120 h 1411"/>
                <a:gd name="T36" fmla="*/ 206 w 852"/>
                <a:gd name="T37" fmla="*/ 1000 h 1411"/>
                <a:gd name="T38" fmla="*/ 239 w 852"/>
                <a:gd name="T39" fmla="*/ 934 h 1411"/>
                <a:gd name="T40" fmla="*/ 387 w 852"/>
                <a:gd name="T41" fmla="*/ 738 h 1411"/>
                <a:gd name="T42" fmla="*/ 343 w 852"/>
                <a:gd name="T43" fmla="*/ 640 h 1411"/>
                <a:gd name="T44" fmla="*/ 0 w 852"/>
                <a:gd name="T45" fmla="*/ 15 h 1411"/>
                <a:gd name="T46" fmla="*/ 583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2" name="Freeform 90">
              <a:extLst>
                <a:ext uri="{FF2B5EF4-FFF2-40B4-BE49-F238E27FC236}">
                  <a16:creationId xmlns:a16="http://schemas.microsoft.com/office/drawing/2014/main" id="{31D88AA8-D737-4293-9F60-94C1F1ED3A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54 h 1565"/>
                <a:gd name="T2" fmla="*/ 78 w 982"/>
                <a:gd name="T3" fmla="*/ 322 h 1565"/>
                <a:gd name="T4" fmla="*/ 99 w 982"/>
                <a:gd name="T5" fmla="*/ 388 h 1565"/>
                <a:gd name="T6" fmla="*/ 123 w 982"/>
                <a:gd name="T7" fmla="*/ 445 h 1565"/>
                <a:gd name="T8" fmla="*/ 147 w 982"/>
                <a:gd name="T9" fmla="*/ 497 h 1565"/>
                <a:gd name="T10" fmla="*/ 182 w 982"/>
                <a:gd name="T11" fmla="*/ 561 h 1565"/>
                <a:gd name="T12" fmla="*/ 210 w 982"/>
                <a:gd name="T13" fmla="*/ 601 h 1565"/>
                <a:gd name="T14" fmla="*/ 238 w 982"/>
                <a:gd name="T15" fmla="*/ 638 h 1565"/>
                <a:gd name="T16" fmla="*/ 291 w 982"/>
                <a:gd name="T17" fmla="*/ 695 h 1565"/>
                <a:gd name="T18" fmla="*/ 345 w 982"/>
                <a:gd name="T19" fmla="*/ 756 h 1565"/>
                <a:gd name="T20" fmla="*/ 389 w 982"/>
                <a:gd name="T21" fmla="*/ 782 h 1565"/>
                <a:gd name="T22" fmla="*/ 335 w 982"/>
                <a:gd name="T23" fmla="*/ 815 h 1565"/>
                <a:gd name="T24" fmla="*/ 378 w 982"/>
                <a:gd name="T25" fmla="*/ 891 h 1565"/>
                <a:gd name="T26" fmla="*/ 291 w 982"/>
                <a:gd name="T27" fmla="*/ 1011 h 1565"/>
                <a:gd name="T28" fmla="*/ 225 w 982"/>
                <a:gd name="T29" fmla="*/ 1072 h 1565"/>
                <a:gd name="T30" fmla="*/ 199 w 982"/>
                <a:gd name="T31" fmla="*/ 1099 h 1565"/>
                <a:gd name="T32" fmla="*/ 177 w 982"/>
                <a:gd name="T33" fmla="*/ 1136 h 1565"/>
                <a:gd name="T34" fmla="*/ 156 w 982"/>
                <a:gd name="T35" fmla="*/ 1174 h 1565"/>
                <a:gd name="T36" fmla="*/ 140 w 982"/>
                <a:gd name="T37" fmla="*/ 1207 h 1565"/>
                <a:gd name="T38" fmla="*/ 126 w 982"/>
                <a:gd name="T39" fmla="*/ 1237 h 1565"/>
                <a:gd name="T40" fmla="*/ 113 w 982"/>
                <a:gd name="T41" fmla="*/ 1275 h 1565"/>
                <a:gd name="T42" fmla="*/ 102 w 982"/>
                <a:gd name="T43" fmla="*/ 1325 h 1565"/>
                <a:gd name="T44" fmla="*/ 97 w 982"/>
                <a:gd name="T45" fmla="*/ 1389 h 1565"/>
                <a:gd name="T46" fmla="*/ 97 w 982"/>
                <a:gd name="T47" fmla="*/ 1455 h 1565"/>
                <a:gd name="T48" fmla="*/ 100 w 982"/>
                <a:gd name="T49" fmla="*/ 1565 h 1565"/>
                <a:gd name="T50" fmla="*/ 750 w 982"/>
                <a:gd name="T51" fmla="*/ 1535 h 1565"/>
                <a:gd name="T52" fmla="*/ 713 w 982"/>
                <a:gd name="T53" fmla="*/ 1495 h 1565"/>
                <a:gd name="T54" fmla="*/ 706 w 982"/>
                <a:gd name="T55" fmla="*/ 1464 h 1565"/>
                <a:gd name="T56" fmla="*/ 703 w 982"/>
                <a:gd name="T57" fmla="*/ 1442 h 1565"/>
                <a:gd name="T58" fmla="*/ 727 w 982"/>
                <a:gd name="T59" fmla="*/ 1349 h 1565"/>
                <a:gd name="T60" fmla="*/ 661 w 982"/>
                <a:gd name="T61" fmla="*/ 1343 h 1565"/>
                <a:gd name="T62" fmla="*/ 737 w 982"/>
                <a:gd name="T63" fmla="*/ 1284 h 1565"/>
                <a:gd name="T64" fmla="*/ 954 w 982"/>
                <a:gd name="T65" fmla="*/ 967 h 1565"/>
                <a:gd name="T66" fmla="*/ 968 w 982"/>
                <a:gd name="T67" fmla="*/ 936 h 1565"/>
                <a:gd name="T68" fmla="*/ 977 w 982"/>
                <a:gd name="T69" fmla="*/ 901 h 1565"/>
                <a:gd name="T70" fmla="*/ 982 w 982"/>
                <a:gd name="T71" fmla="*/ 865 h 1565"/>
                <a:gd name="T72" fmla="*/ 982 w 982"/>
                <a:gd name="T73" fmla="*/ 825 h 1565"/>
                <a:gd name="T74" fmla="*/ 975 w 982"/>
                <a:gd name="T75" fmla="*/ 790 h 1565"/>
                <a:gd name="T76" fmla="*/ 967 w 982"/>
                <a:gd name="T77" fmla="*/ 756 h 1565"/>
                <a:gd name="T78" fmla="*/ 944 w 982"/>
                <a:gd name="T79" fmla="*/ 705 h 1565"/>
                <a:gd name="T80" fmla="*/ 835 w 982"/>
                <a:gd name="T81" fmla="*/ 467 h 1565"/>
                <a:gd name="T82" fmla="*/ 633 w 982"/>
                <a:gd name="T83" fmla="*/ 0 h 1565"/>
                <a:gd name="T84" fmla="*/ 0 w 982"/>
                <a:gd name="T85" fmla="*/ 54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3" name="Freeform 91">
              <a:extLst>
                <a:ext uri="{FF2B5EF4-FFF2-40B4-BE49-F238E27FC236}">
                  <a16:creationId xmlns:a16="http://schemas.microsoft.com/office/drawing/2014/main" id="{49C071F2-9DD1-4C6C-B553-762624B638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255 w 357"/>
                <a:gd name="T1" fmla="*/ 81 h 1222"/>
                <a:gd name="T2" fmla="*/ 276 w 357"/>
                <a:gd name="T3" fmla="*/ 113 h 1222"/>
                <a:gd name="T4" fmla="*/ 300 w 357"/>
                <a:gd name="T5" fmla="*/ 151 h 1222"/>
                <a:gd name="T6" fmla="*/ 321 w 357"/>
                <a:gd name="T7" fmla="*/ 196 h 1222"/>
                <a:gd name="T8" fmla="*/ 338 w 357"/>
                <a:gd name="T9" fmla="*/ 246 h 1222"/>
                <a:gd name="T10" fmla="*/ 349 w 357"/>
                <a:gd name="T11" fmla="*/ 295 h 1222"/>
                <a:gd name="T12" fmla="*/ 354 w 357"/>
                <a:gd name="T13" fmla="*/ 349 h 1222"/>
                <a:gd name="T14" fmla="*/ 357 w 357"/>
                <a:gd name="T15" fmla="*/ 403 h 1222"/>
                <a:gd name="T16" fmla="*/ 354 w 357"/>
                <a:gd name="T17" fmla="*/ 491 h 1222"/>
                <a:gd name="T18" fmla="*/ 347 w 357"/>
                <a:gd name="T19" fmla="*/ 557 h 1222"/>
                <a:gd name="T20" fmla="*/ 333 w 357"/>
                <a:gd name="T21" fmla="*/ 635 h 1222"/>
                <a:gd name="T22" fmla="*/ 321 w 357"/>
                <a:gd name="T23" fmla="*/ 684 h 1222"/>
                <a:gd name="T24" fmla="*/ 305 w 357"/>
                <a:gd name="T25" fmla="*/ 755 h 1222"/>
                <a:gd name="T26" fmla="*/ 288 w 357"/>
                <a:gd name="T27" fmla="*/ 816 h 1222"/>
                <a:gd name="T28" fmla="*/ 271 w 357"/>
                <a:gd name="T29" fmla="*/ 865 h 1222"/>
                <a:gd name="T30" fmla="*/ 253 w 357"/>
                <a:gd name="T31" fmla="*/ 910 h 1222"/>
                <a:gd name="T32" fmla="*/ 232 w 357"/>
                <a:gd name="T33" fmla="*/ 955 h 1222"/>
                <a:gd name="T34" fmla="*/ 210 w 357"/>
                <a:gd name="T35" fmla="*/ 997 h 1222"/>
                <a:gd name="T36" fmla="*/ 184 w 357"/>
                <a:gd name="T37" fmla="*/ 1040 h 1222"/>
                <a:gd name="T38" fmla="*/ 158 w 357"/>
                <a:gd name="T39" fmla="*/ 1075 h 1222"/>
                <a:gd name="T40" fmla="*/ 132 w 357"/>
                <a:gd name="T41" fmla="*/ 1109 h 1222"/>
                <a:gd name="T42" fmla="*/ 97 w 357"/>
                <a:gd name="T43" fmla="*/ 1148 h 1222"/>
                <a:gd name="T44" fmla="*/ 64 w 357"/>
                <a:gd name="T45" fmla="*/ 1174 h 1222"/>
                <a:gd name="T46" fmla="*/ 0 w 357"/>
                <a:gd name="T47" fmla="*/ 1222 h 1222"/>
                <a:gd name="T48" fmla="*/ 0 w 357"/>
                <a:gd name="T49" fmla="*/ 0 h 1222"/>
                <a:gd name="T50" fmla="*/ 208 w 357"/>
                <a:gd name="T51" fmla="*/ 15 h 1222"/>
                <a:gd name="T52" fmla="*/ 255 w 357"/>
                <a:gd name="T53" fmla="*/ 81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094" name="Group 92">
              <a:extLst>
                <a:ext uri="{FF2B5EF4-FFF2-40B4-BE49-F238E27FC236}">
                  <a16:creationId xmlns:a16="http://schemas.microsoft.com/office/drawing/2014/main" id="{8F814CB0-B6B1-432E-9281-81BE5364E42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3120" name="Freeform 93">
                <a:extLst>
                  <a:ext uri="{FF2B5EF4-FFF2-40B4-BE49-F238E27FC236}">
                    <a16:creationId xmlns:a16="http://schemas.microsoft.com/office/drawing/2014/main" id="{055265CA-9D7E-47F9-BEEA-748E58596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38 w 163"/>
                  <a:gd name="T3" fmla="*/ 19 h 1188"/>
                  <a:gd name="T4" fmla="*/ 65 w 163"/>
                  <a:gd name="T5" fmla="*/ 57 h 1188"/>
                  <a:gd name="T6" fmla="*/ 81 w 163"/>
                  <a:gd name="T7" fmla="*/ 82 h 1188"/>
                  <a:gd name="T8" fmla="*/ 93 w 163"/>
                  <a:gd name="T9" fmla="*/ 102 h 1188"/>
                  <a:gd name="T10" fmla="*/ 109 w 163"/>
                  <a:gd name="T11" fmla="*/ 132 h 1188"/>
                  <a:gd name="T12" fmla="*/ 123 w 163"/>
                  <a:gd name="T13" fmla="*/ 170 h 1188"/>
                  <a:gd name="T14" fmla="*/ 137 w 163"/>
                  <a:gd name="T15" fmla="*/ 214 h 1188"/>
                  <a:gd name="T16" fmla="*/ 151 w 163"/>
                  <a:gd name="T17" fmla="*/ 271 h 1188"/>
                  <a:gd name="T18" fmla="*/ 156 w 163"/>
                  <a:gd name="T19" fmla="*/ 316 h 1188"/>
                  <a:gd name="T20" fmla="*/ 163 w 163"/>
                  <a:gd name="T21" fmla="*/ 370 h 1188"/>
                  <a:gd name="T22" fmla="*/ 161 w 163"/>
                  <a:gd name="T23" fmla="*/ 438 h 1188"/>
                  <a:gd name="T24" fmla="*/ 154 w 163"/>
                  <a:gd name="T25" fmla="*/ 540 h 1188"/>
                  <a:gd name="T26" fmla="*/ 142 w 163"/>
                  <a:gd name="T27" fmla="*/ 629 h 1188"/>
                  <a:gd name="T28" fmla="*/ 93 w 163"/>
                  <a:gd name="T29" fmla="*/ 1068 h 1188"/>
                  <a:gd name="T30" fmla="*/ 45 w 163"/>
                  <a:gd name="T31" fmla="*/ 1188 h 1188"/>
                  <a:gd name="T32" fmla="*/ 12 w 163"/>
                  <a:gd name="T33" fmla="*/ 1024 h 1188"/>
                  <a:gd name="T34" fmla="*/ 32 w 163"/>
                  <a:gd name="T35" fmla="*/ 851 h 1188"/>
                  <a:gd name="T36" fmla="*/ 48 w 163"/>
                  <a:gd name="T37" fmla="*/ 736 h 1188"/>
                  <a:gd name="T38" fmla="*/ 57 w 163"/>
                  <a:gd name="T39" fmla="*/ 646 h 1188"/>
                  <a:gd name="T40" fmla="*/ 64 w 163"/>
                  <a:gd name="T41" fmla="*/ 554 h 1188"/>
                  <a:gd name="T42" fmla="*/ 71 w 163"/>
                  <a:gd name="T43" fmla="*/ 460 h 1188"/>
                  <a:gd name="T44" fmla="*/ 72 w 163"/>
                  <a:gd name="T45" fmla="*/ 406 h 1188"/>
                  <a:gd name="T46" fmla="*/ 71 w 163"/>
                  <a:gd name="T47" fmla="*/ 358 h 1188"/>
                  <a:gd name="T48" fmla="*/ 65 w 163"/>
                  <a:gd name="T49" fmla="*/ 309 h 1188"/>
                  <a:gd name="T50" fmla="*/ 53 w 163"/>
                  <a:gd name="T51" fmla="*/ 215 h 1188"/>
                  <a:gd name="T52" fmla="*/ 48 w 163"/>
                  <a:gd name="T53" fmla="*/ 182 h 1188"/>
                  <a:gd name="T54" fmla="*/ 41 w 163"/>
                  <a:gd name="T55" fmla="*/ 144 h 1188"/>
                  <a:gd name="T56" fmla="*/ 34 w 163"/>
                  <a:gd name="T57" fmla="*/ 106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1" name="Arc 94">
                <a:extLst>
                  <a:ext uri="{FF2B5EF4-FFF2-40B4-BE49-F238E27FC236}">
                    <a16:creationId xmlns:a16="http://schemas.microsoft.com/office/drawing/2014/main" id="{EE5ED989-9B2C-49C0-93AA-7CCB4765C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27 w 22307"/>
                  <a:gd name="T3" fmla="*/ 58 h 29828"/>
                  <a:gd name="T4" fmla="*/ 1 w 22307"/>
                  <a:gd name="T5" fmla="*/ 42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095" name="Freeform 95">
              <a:extLst>
                <a:ext uri="{FF2B5EF4-FFF2-40B4-BE49-F238E27FC236}">
                  <a16:creationId xmlns:a16="http://schemas.microsoft.com/office/drawing/2014/main" id="{F7EB8033-CBAB-4499-A140-3E4C1E9DA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1307 w 1684"/>
                <a:gd name="T1" fmla="*/ 0 h 1839"/>
                <a:gd name="T2" fmla="*/ 1228 w 1684"/>
                <a:gd name="T3" fmla="*/ 12 h 1839"/>
                <a:gd name="T4" fmla="*/ 1151 w 1684"/>
                <a:gd name="T5" fmla="*/ 45 h 1839"/>
                <a:gd name="T6" fmla="*/ 1071 w 1684"/>
                <a:gd name="T7" fmla="*/ 101 h 1839"/>
                <a:gd name="T8" fmla="*/ 988 w 1684"/>
                <a:gd name="T9" fmla="*/ 186 h 1839"/>
                <a:gd name="T10" fmla="*/ 705 w 1684"/>
                <a:gd name="T11" fmla="*/ 512 h 1839"/>
                <a:gd name="T12" fmla="*/ 446 w 1684"/>
                <a:gd name="T13" fmla="*/ 738 h 1839"/>
                <a:gd name="T14" fmla="*/ 146 w 1684"/>
                <a:gd name="T15" fmla="*/ 952 h 1839"/>
                <a:gd name="T16" fmla="*/ 0 w 1684"/>
                <a:gd name="T17" fmla="*/ 1151 h 1839"/>
                <a:gd name="T18" fmla="*/ 9 w 1684"/>
                <a:gd name="T19" fmla="*/ 1321 h 1839"/>
                <a:gd name="T20" fmla="*/ 33 w 1684"/>
                <a:gd name="T21" fmla="*/ 1452 h 1839"/>
                <a:gd name="T22" fmla="*/ 75 w 1684"/>
                <a:gd name="T23" fmla="*/ 1554 h 1839"/>
                <a:gd name="T24" fmla="*/ 144 w 1684"/>
                <a:gd name="T25" fmla="*/ 1653 h 1839"/>
                <a:gd name="T26" fmla="*/ 236 w 1684"/>
                <a:gd name="T27" fmla="*/ 1723 h 1839"/>
                <a:gd name="T28" fmla="*/ 358 w 1684"/>
                <a:gd name="T29" fmla="*/ 1782 h 1839"/>
                <a:gd name="T30" fmla="*/ 507 w 1684"/>
                <a:gd name="T31" fmla="*/ 1823 h 1839"/>
                <a:gd name="T32" fmla="*/ 650 w 1684"/>
                <a:gd name="T33" fmla="*/ 1839 h 1839"/>
                <a:gd name="T34" fmla="*/ 783 w 1684"/>
                <a:gd name="T35" fmla="*/ 1827 h 1839"/>
                <a:gd name="T36" fmla="*/ 903 w 1684"/>
                <a:gd name="T37" fmla="*/ 1799 h 1839"/>
                <a:gd name="T38" fmla="*/ 1141 w 1684"/>
                <a:gd name="T39" fmla="*/ 1700 h 1839"/>
                <a:gd name="T40" fmla="*/ 1432 w 1684"/>
                <a:gd name="T41" fmla="*/ 1532 h 1839"/>
                <a:gd name="T42" fmla="*/ 1521 w 1684"/>
                <a:gd name="T43" fmla="*/ 1429 h 1839"/>
                <a:gd name="T44" fmla="*/ 1609 w 1684"/>
                <a:gd name="T45" fmla="*/ 1276 h 1839"/>
                <a:gd name="T46" fmla="*/ 1660 w 1684"/>
                <a:gd name="T47" fmla="*/ 1136 h 1839"/>
                <a:gd name="T48" fmla="*/ 1682 w 1684"/>
                <a:gd name="T49" fmla="*/ 995 h 1839"/>
                <a:gd name="T50" fmla="*/ 1684 w 1684"/>
                <a:gd name="T51" fmla="*/ 860 h 1839"/>
                <a:gd name="T52" fmla="*/ 1679 w 1684"/>
                <a:gd name="T53" fmla="*/ 703 h 1839"/>
                <a:gd name="T54" fmla="*/ 1665 w 1684"/>
                <a:gd name="T55" fmla="*/ 570 h 1839"/>
                <a:gd name="T56" fmla="*/ 1648 w 1684"/>
                <a:gd name="T57" fmla="*/ 469 h 1839"/>
                <a:gd name="T58" fmla="*/ 1620 w 1684"/>
                <a:gd name="T59" fmla="*/ 389 h 1839"/>
                <a:gd name="T60" fmla="*/ 1571 w 1684"/>
                <a:gd name="T61" fmla="*/ 309 h 1839"/>
                <a:gd name="T62" fmla="*/ 1516 w 1684"/>
                <a:gd name="T63" fmla="*/ 229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6" name="Freeform 96">
              <a:extLst>
                <a:ext uri="{FF2B5EF4-FFF2-40B4-BE49-F238E27FC236}">
                  <a16:creationId xmlns:a16="http://schemas.microsoft.com/office/drawing/2014/main" id="{54EF8329-2099-4873-9C05-BF50C3A06E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68 w 360"/>
                <a:gd name="T3" fmla="*/ 179 h 1515"/>
                <a:gd name="T4" fmla="*/ 117 w 360"/>
                <a:gd name="T5" fmla="*/ 330 h 1515"/>
                <a:gd name="T6" fmla="*/ 134 w 360"/>
                <a:gd name="T7" fmla="*/ 429 h 1515"/>
                <a:gd name="T8" fmla="*/ 243 w 360"/>
                <a:gd name="T9" fmla="*/ 407 h 1515"/>
                <a:gd name="T10" fmla="*/ 177 w 360"/>
                <a:gd name="T11" fmla="*/ 570 h 1515"/>
                <a:gd name="T12" fmla="*/ 214 w 360"/>
                <a:gd name="T13" fmla="*/ 596 h 1515"/>
                <a:gd name="T14" fmla="*/ 242 w 360"/>
                <a:gd name="T15" fmla="*/ 636 h 1515"/>
                <a:gd name="T16" fmla="*/ 257 w 360"/>
                <a:gd name="T17" fmla="*/ 692 h 1515"/>
                <a:gd name="T18" fmla="*/ 268 w 360"/>
                <a:gd name="T19" fmla="*/ 785 h 1515"/>
                <a:gd name="T20" fmla="*/ 274 w 360"/>
                <a:gd name="T21" fmla="*/ 902 h 1515"/>
                <a:gd name="T22" fmla="*/ 276 w 360"/>
                <a:gd name="T23" fmla="*/ 956 h 1515"/>
                <a:gd name="T24" fmla="*/ 274 w 360"/>
                <a:gd name="T25" fmla="*/ 1016 h 1515"/>
                <a:gd name="T26" fmla="*/ 269 w 360"/>
                <a:gd name="T27" fmla="*/ 1070 h 1515"/>
                <a:gd name="T28" fmla="*/ 259 w 360"/>
                <a:gd name="T29" fmla="*/ 1159 h 1515"/>
                <a:gd name="T30" fmla="*/ 252 w 360"/>
                <a:gd name="T31" fmla="*/ 1204 h 1515"/>
                <a:gd name="T32" fmla="*/ 242 w 360"/>
                <a:gd name="T33" fmla="*/ 1252 h 1515"/>
                <a:gd name="T34" fmla="*/ 231 w 360"/>
                <a:gd name="T35" fmla="*/ 1287 h 1515"/>
                <a:gd name="T36" fmla="*/ 215 w 360"/>
                <a:gd name="T37" fmla="*/ 1334 h 1515"/>
                <a:gd name="T38" fmla="*/ 203 w 360"/>
                <a:gd name="T39" fmla="*/ 1364 h 1515"/>
                <a:gd name="T40" fmla="*/ 186 w 360"/>
                <a:gd name="T41" fmla="*/ 1397 h 1515"/>
                <a:gd name="T42" fmla="*/ 165 w 360"/>
                <a:gd name="T43" fmla="*/ 1433 h 1515"/>
                <a:gd name="T44" fmla="*/ 143 w 360"/>
                <a:gd name="T45" fmla="*/ 1463 h 1515"/>
                <a:gd name="T46" fmla="*/ 103 w 360"/>
                <a:gd name="T47" fmla="*/ 1515 h 1515"/>
                <a:gd name="T48" fmla="*/ 150 w 360"/>
                <a:gd name="T49" fmla="*/ 1480 h 1515"/>
                <a:gd name="T50" fmla="*/ 186 w 360"/>
                <a:gd name="T51" fmla="*/ 1437 h 1515"/>
                <a:gd name="T52" fmla="*/ 214 w 360"/>
                <a:gd name="T53" fmla="*/ 1400 h 1515"/>
                <a:gd name="T54" fmla="*/ 238 w 360"/>
                <a:gd name="T55" fmla="*/ 1364 h 1515"/>
                <a:gd name="T56" fmla="*/ 261 w 360"/>
                <a:gd name="T57" fmla="*/ 1324 h 1515"/>
                <a:gd name="T58" fmla="*/ 283 w 360"/>
                <a:gd name="T59" fmla="*/ 1277 h 1515"/>
                <a:gd name="T60" fmla="*/ 304 w 360"/>
                <a:gd name="T61" fmla="*/ 1225 h 1515"/>
                <a:gd name="T62" fmla="*/ 318 w 360"/>
                <a:gd name="T63" fmla="*/ 1183 h 1515"/>
                <a:gd name="T64" fmla="*/ 334 w 360"/>
                <a:gd name="T65" fmla="*/ 1131 h 1515"/>
                <a:gd name="T66" fmla="*/ 344 w 360"/>
                <a:gd name="T67" fmla="*/ 1084 h 1515"/>
                <a:gd name="T68" fmla="*/ 353 w 360"/>
                <a:gd name="T69" fmla="*/ 1018 h 1515"/>
                <a:gd name="T70" fmla="*/ 358 w 360"/>
                <a:gd name="T71" fmla="*/ 943 h 1515"/>
                <a:gd name="T72" fmla="*/ 360 w 360"/>
                <a:gd name="T73" fmla="*/ 857 h 1515"/>
                <a:gd name="T74" fmla="*/ 356 w 360"/>
                <a:gd name="T75" fmla="*/ 778 h 1515"/>
                <a:gd name="T76" fmla="*/ 354 w 360"/>
                <a:gd name="T77" fmla="*/ 733 h 1515"/>
                <a:gd name="T78" fmla="*/ 349 w 360"/>
                <a:gd name="T79" fmla="*/ 652 h 1515"/>
                <a:gd name="T80" fmla="*/ 346 w 360"/>
                <a:gd name="T81" fmla="*/ 603 h 1515"/>
                <a:gd name="T82" fmla="*/ 339 w 360"/>
                <a:gd name="T83" fmla="*/ 551 h 1515"/>
                <a:gd name="T84" fmla="*/ 334 w 360"/>
                <a:gd name="T85" fmla="*/ 513 h 1515"/>
                <a:gd name="T86" fmla="*/ 325 w 360"/>
                <a:gd name="T87" fmla="*/ 469 h 1515"/>
                <a:gd name="T88" fmla="*/ 307 w 360"/>
                <a:gd name="T89" fmla="*/ 417 h 1515"/>
                <a:gd name="T90" fmla="*/ 288 w 360"/>
                <a:gd name="T91" fmla="*/ 377 h 1515"/>
                <a:gd name="T92" fmla="*/ 266 w 360"/>
                <a:gd name="T93" fmla="*/ 343 h 1515"/>
                <a:gd name="T94" fmla="*/ 235 w 360"/>
                <a:gd name="T95" fmla="*/ 301 h 1515"/>
                <a:gd name="T96" fmla="*/ 186 w 360"/>
                <a:gd name="T97" fmla="*/ 233 h 1515"/>
                <a:gd name="T98" fmla="*/ 146 w 360"/>
                <a:gd name="T99" fmla="*/ 181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097" name="Group 97">
              <a:extLst>
                <a:ext uri="{FF2B5EF4-FFF2-40B4-BE49-F238E27FC236}">
                  <a16:creationId xmlns:a16="http://schemas.microsoft.com/office/drawing/2014/main" id="{C9242CF4-01A0-4CE9-853B-2BA1266220FC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3105" name="Group 98">
                <a:extLst>
                  <a:ext uri="{FF2B5EF4-FFF2-40B4-BE49-F238E27FC236}">
                    <a16:creationId xmlns:a16="http://schemas.microsoft.com/office/drawing/2014/main" id="{4A329562-0A61-4B31-8B3D-B86A024221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3115" name="Group 99">
                  <a:extLst>
                    <a:ext uri="{FF2B5EF4-FFF2-40B4-BE49-F238E27FC236}">
                      <a16:creationId xmlns:a16="http://schemas.microsoft.com/office/drawing/2014/main" id="{723EE089-1643-446D-A603-9CEFFA7E01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3117" name="Freeform 100">
                    <a:extLst>
                      <a:ext uri="{FF2B5EF4-FFF2-40B4-BE49-F238E27FC236}">
                        <a16:creationId xmlns:a16="http://schemas.microsoft.com/office/drawing/2014/main" id="{87B88D28-E284-407B-8748-6434491F2F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686 w 1032"/>
                      <a:gd name="T1" fmla="*/ 28 h 1488"/>
                      <a:gd name="T2" fmla="*/ 570 w 1032"/>
                      <a:gd name="T3" fmla="*/ 11 h 1488"/>
                      <a:gd name="T4" fmla="*/ 419 w 1032"/>
                      <a:gd name="T5" fmla="*/ 0 h 1488"/>
                      <a:gd name="T6" fmla="*/ 282 w 1032"/>
                      <a:gd name="T7" fmla="*/ 25 h 1488"/>
                      <a:gd name="T8" fmla="*/ 115 w 1032"/>
                      <a:gd name="T9" fmla="*/ 85 h 1488"/>
                      <a:gd name="T10" fmla="*/ 87 w 1032"/>
                      <a:gd name="T11" fmla="*/ 160 h 1488"/>
                      <a:gd name="T12" fmla="*/ 98 w 1032"/>
                      <a:gd name="T13" fmla="*/ 219 h 1488"/>
                      <a:gd name="T14" fmla="*/ 77 w 1032"/>
                      <a:gd name="T15" fmla="*/ 280 h 1488"/>
                      <a:gd name="T16" fmla="*/ 54 w 1032"/>
                      <a:gd name="T17" fmla="*/ 382 h 1488"/>
                      <a:gd name="T18" fmla="*/ 21 w 1032"/>
                      <a:gd name="T19" fmla="*/ 427 h 1488"/>
                      <a:gd name="T20" fmla="*/ 49 w 1032"/>
                      <a:gd name="T21" fmla="*/ 459 h 1488"/>
                      <a:gd name="T22" fmla="*/ 73 w 1032"/>
                      <a:gd name="T23" fmla="*/ 511 h 1488"/>
                      <a:gd name="T24" fmla="*/ 33 w 1032"/>
                      <a:gd name="T25" fmla="*/ 551 h 1488"/>
                      <a:gd name="T26" fmla="*/ 16 w 1032"/>
                      <a:gd name="T27" fmla="*/ 594 h 1488"/>
                      <a:gd name="T28" fmla="*/ 16 w 1032"/>
                      <a:gd name="T29" fmla="*/ 645 h 1488"/>
                      <a:gd name="T30" fmla="*/ 35 w 1032"/>
                      <a:gd name="T31" fmla="*/ 698 h 1488"/>
                      <a:gd name="T32" fmla="*/ 82 w 1032"/>
                      <a:gd name="T33" fmla="*/ 742 h 1488"/>
                      <a:gd name="T34" fmla="*/ 125 w 1032"/>
                      <a:gd name="T35" fmla="*/ 775 h 1488"/>
                      <a:gd name="T36" fmla="*/ 202 w 1032"/>
                      <a:gd name="T37" fmla="*/ 872 h 1488"/>
                      <a:gd name="T38" fmla="*/ 200 w 1032"/>
                      <a:gd name="T39" fmla="*/ 992 h 1488"/>
                      <a:gd name="T40" fmla="*/ 125 w 1032"/>
                      <a:gd name="T41" fmla="*/ 1143 h 1488"/>
                      <a:gd name="T42" fmla="*/ 516 w 1032"/>
                      <a:gd name="T43" fmla="*/ 1367 h 1488"/>
                      <a:gd name="T44" fmla="*/ 603 w 1032"/>
                      <a:gd name="T45" fmla="*/ 1292 h 1488"/>
                      <a:gd name="T46" fmla="*/ 710 w 1032"/>
                      <a:gd name="T47" fmla="*/ 1249 h 1488"/>
                      <a:gd name="T48" fmla="*/ 811 w 1032"/>
                      <a:gd name="T49" fmla="*/ 1204 h 1488"/>
                      <a:gd name="T50" fmla="*/ 860 w 1032"/>
                      <a:gd name="T51" fmla="*/ 1145 h 1488"/>
                      <a:gd name="T52" fmla="*/ 887 w 1032"/>
                      <a:gd name="T53" fmla="*/ 1072 h 1488"/>
                      <a:gd name="T54" fmla="*/ 901 w 1032"/>
                      <a:gd name="T55" fmla="*/ 990 h 1488"/>
                      <a:gd name="T56" fmla="*/ 907 w 1032"/>
                      <a:gd name="T57" fmla="*/ 846 h 1488"/>
                      <a:gd name="T58" fmla="*/ 946 w 1032"/>
                      <a:gd name="T59" fmla="*/ 837 h 1488"/>
                      <a:gd name="T60" fmla="*/ 995 w 1032"/>
                      <a:gd name="T61" fmla="*/ 808 h 1488"/>
                      <a:gd name="T62" fmla="*/ 1026 w 1032"/>
                      <a:gd name="T63" fmla="*/ 759 h 1488"/>
                      <a:gd name="T64" fmla="*/ 1028 w 1032"/>
                      <a:gd name="T65" fmla="*/ 691 h 1488"/>
                      <a:gd name="T66" fmla="*/ 999 w 1032"/>
                      <a:gd name="T67" fmla="*/ 625 h 1488"/>
                      <a:gd name="T68" fmla="*/ 929 w 1032"/>
                      <a:gd name="T69" fmla="*/ 520 h 1488"/>
                      <a:gd name="T70" fmla="*/ 919 w 1032"/>
                      <a:gd name="T71" fmla="*/ 448 h 1488"/>
                      <a:gd name="T72" fmla="*/ 903 w 1032"/>
                      <a:gd name="T73" fmla="*/ 283 h 1488"/>
                      <a:gd name="T74" fmla="*/ 863 w 1032"/>
                      <a:gd name="T75" fmla="*/ 176 h 1488"/>
                      <a:gd name="T76" fmla="*/ 809 w 1032"/>
                      <a:gd name="T77" fmla="*/ 101 h 1488"/>
                      <a:gd name="T78" fmla="*/ 743 w 1032"/>
                      <a:gd name="T79" fmla="*/ 54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18" name="Freeform 101">
                    <a:extLst>
                      <a:ext uri="{FF2B5EF4-FFF2-40B4-BE49-F238E27FC236}">
                        <a16:creationId xmlns:a16="http://schemas.microsoft.com/office/drawing/2014/main" id="{2AAAAE65-AC3F-4887-B63C-2A99A5B021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162 w 162"/>
                      <a:gd name="T1" fmla="*/ 7 h 28"/>
                      <a:gd name="T2" fmla="*/ 113 w 162"/>
                      <a:gd name="T3" fmla="*/ 0 h 28"/>
                      <a:gd name="T4" fmla="*/ 71 w 162"/>
                      <a:gd name="T5" fmla="*/ 0 h 28"/>
                      <a:gd name="T6" fmla="*/ 42 w 162"/>
                      <a:gd name="T7" fmla="*/ 5 h 28"/>
                      <a:gd name="T8" fmla="*/ 14 w 162"/>
                      <a:gd name="T9" fmla="*/ 18 h 28"/>
                      <a:gd name="T10" fmla="*/ 0 w 162"/>
                      <a:gd name="T11" fmla="*/ 28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19" name="Arc 102">
                    <a:extLst>
                      <a:ext uri="{FF2B5EF4-FFF2-40B4-BE49-F238E27FC236}">
                        <a16:creationId xmlns:a16="http://schemas.microsoft.com/office/drawing/2014/main" id="{FB3321E8-F1E2-4224-B34B-56ED2A8A95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55 h 21966"/>
                      <a:gd name="T2" fmla="*/ 38 w 21600"/>
                      <a:gd name="T3" fmla="*/ 0 h 21966"/>
                      <a:gd name="T4" fmla="*/ 38 w 21600"/>
                      <a:gd name="T5" fmla="*/ 54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3116" name="Freeform 103">
                  <a:extLst>
                    <a:ext uri="{FF2B5EF4-FFF2-40B4-BE49-F238E27FC236}">
                      <a16:creationId xmlns:a16="http://schemas.microsoft.com/office/drawing/2014/main" id="{2C1D55D6-B4AA-4FBB-BA09-753994BA28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683 w 775"/>
                    <a:gd name="T1" fmla="*/ 28 h 646"/>
                    <a:gd name="T2" fmla="*/ 568 w 775"/>
                    <a:gd name="T3" fmla="*/ 11 h 646"/>
                    <a:gd name="T4" fmla="*/ 417 w 775"/>
                    <a:gd name="T5" fmla="*/ 0 h 646"/>
                    <a:gd name="T6" fmla="*/ 280 w 775"/>
                    <a:gd name="T7" fmla="*/ 25 h 646"/>
                    <a:gd name="T8" fmla="*/ 115 w 775"/>
                    <a:gd name="T9" fmla="*/ 85 h 646"/>
                    <a:gd name="T10" fmla="*/ 87 w 775"/>
                    <a:gd name="T11" fmla="*/ 160 h 646"/>
                    <a:gd name="T12" fmla="*/ 98 w 775"/>
                    <a:gd name="T13" fmla="*/ 217 h 646"/>
                    <a:gd name="T14" fmla="*/ 77 w 775"/>
                    <a:gd name="T15" fmla="*/ 278 h 646"/>
                    <a:gd name="T16" fmla="*/ 54 w 775"/>
                    <a:gd name="T17" fmla="*/ 381 h 646"/>
                    <a:gd name="T18" fmla="*/ 21 w 775"/>
                    <a:gd name="T19" fmla="*/ 426 h 646"/>
                    <a:gd name="T20" fmla="*/ 49 w 775"/>
                    <a:gd name="T21" fmla="*/ 457 h 646"/>
                    <a:gd name="T22" fmla="*/ 110 w 775"/>
                    <a:gd name="T23" fmla="*/ 497 h 646"/>
                    <a:gd name="T24" fmla="*/ 164 w 775"/>
                    <a:gd name="T25" fmla="*/ 499 h 646"/>
                    <a:gd name="T26" fmla="*/ 200 w 775"/>
                    <a:gd name="T27" fmla="*/ 535 h 646"/>
                    <a:gd name="T28" fmla="*/ 217 w 775"/>
                    <a:gd name="T29" fmla="*/ 577 h 646"/>
                    <a:gd name="T30" fmla="*/ 249 w 775"/>
                    <a:gd name="T31" fmla="*/ 612 h 646"/>
                    <a:gd name="T32" fmla="*/ 268 w 775"/>
                    <a:gd name="T33" fmla="*/ 598 h 646"/>
                    <a:gd name="T34" fmla="*/ 290 w 775"/>
                    <a:gd name="T35" fmla="*/ 546 h 646"/>
                    <a:gd name="T36" fmla="*/ 346 w 775"/>
                    <a:gd name="T37" fmla="*/ 480 h 646"/>
                    <a:gd name="T38" fmla="*/ 372 w 775"/>
                    <a:gd name="T39" fmla="*/ 433 h 646"/>
                    <a:gd name="T40" fmla="*/ 431 w 775"/>
                    <a:gd name="T41" fmla="*/ 403 h 646"/>
                    <a:gd name="T42" fmla="*/ 453 w 775"/>
                    <a:gd name="T43" fmla="*/ 368 h 646"/>
                    <a:gd name="T44" fmla="*/ 457 w 775"/>
                    <a:gd name="T45" fmla="*/ 299 h 646"/>
                    <a:gd name="T46" fmla="*/ 427 w 775"/>
                    <a:gd name="T47" fmla="*/ 245 h 646"/>
                    <a:gd name="T48" fmla="*/ 408 w 775"/>
                    <a:gd name="T49" fmla="*/ 216 h 646"/>
                    <a:gd name="T50" fmla="*/ 401 w 775"/>
                    <a:gd name="T51" fmla="*/ 170 h 646"/>
                    <a:gd name="T52" fmla="*/ 433 w 775"/>
                    <a:gd name="T53" fmla="*/ 132 h 646"/>
                    <a:gd name="T54" fmla="*/ 481 w 775"/>
                    <a:gd name="T55" fmla="*/ 113 h 646"/>
                    <a:gd name="T56" fmla="*/ 493 w 775"/>
                    <a:gd name="T57" fmla="*/ 98 h 646"/>
                    <a:gd name="T58" fmla="*/ 504 w 775"/>
                    <a:gd name="T59" fmla="*/ 77 h 646"/>
                    <a:gd name="T60" fmla="*/ 551 w 775"/>
                    <a:gd name="T61" fmla="*/ 73 h 646"/>
                    <a:gd name="T62" fmla="*/ 599 w 775"/>
                    <a:gd name="T63" fmla="*/ 75 h 646"/>
                    <a:gd name="T64" fmla="*/ 653 w 775"/>
                    <a:gd name="T65" fmla="*/ 56 h 646"/>
                    <a:gd name="T66" fmla="*/ 717 w 775"/>
                    <a:gd name="T67" fmla="*/ 61 h 646"/>
                    <a:gd name="T68" fmla="*/ 740 w 775"/>
                    <a:gd name="T69" fmla="*/ 54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106" name="Freeform 104">
                <a:extLst>
                  <a:ext uri="{FF2B5EF4-FFF2-40B4-BE49-F238E27FC236}">
                    <a16:creationId xmlns:a16="http://schemas.microsoft.com/office/drawing/2014/main" id="{1F52AAF2-5175-45BC-8B18-AC4BB987173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363 w 438"/>
                  <a:gd name="T3" fmla="*/ 300 h 491"/>
                  <a:gd name="T4" fmla="*/ 438 w 438"/>
                  <a:gd name="T5" fmla="*/ 491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07" name="Freeform 105">
                <a:extLst>
                  <a:ext uri="{FF2B5EF4-FFF2-40B4-BE49-F238E27FC236}">
                    <a16:creationId xmlns:a16="http://schemas.microsoft.com/office/drawing/2014/main" id="{DD8A3F13-4C71-4885-A59D-998B627928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363 w 363"/>
                  <a:gd name="T3" fmla="*/ 311 h 495"/>
                  <a:gd name="T4" fmla="*/ 278 w 363"/>
                  <a:gd name="T5" fmla="*/ 495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108" name="Group 106">
                <a:extLst>
                  <a:ext uri="{FF2B5EF4-FFF2-40B4-BE49-F238E27FC236}">
                    <a16:creationId xmlns:a16="http://schemas.microsoft.com/office/drawing/2014/main" id="{29E2A2FB-75BF-42D6-9D54-4A0F355070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3109" name="Freeform 107">
                  <a:extLst>
                    <a:ext uri="{FF2B5EF4-FFF2-40B4-BE49-F238E27FC236}">
                      <a16:creationId xmlns:a16="http://schemas.microsoft.com/office/drawing/2014/main" id="{C2C4335E-5981-4E17-80B5-9ADA26B7E9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187 w 187"/>
                    <a:gd name="T1" fmla="*/ 24 h 24"/>
                    <a:gd name="T2" fmla="*/ 163 w 187"/>
                    <a:gd name="T3" fmla="*/ 10 h 24"/>
                    <a:gd name="T4" fmla="*/ 139 w 187"/>
                    <a:gd name="T5" fmla="*/ 5 h 24"/>
                    <a:gd name="T6" fmla="*/ 90 w 187"/>
                    <a:gd name="T7" fmla="*/ 0 h 24"/>
                    <a:gd name="T8" fmla="*/ 43 w 187"/>
                    <a:gd name="T9" fmla="*/ 0 h 24"/>
                    <a:gd name="T10" fmla="*/ 0 w 187"/>
                    <a:gd name="T11" fmla="*/ 6 h 24"/>
                    <a:gd name="T12" fmla="*/ 101 w 187"/>
                    <a:gd name="T13" fmla="*/ 15 h 24"/>
                    <a:gd name="T14" fmla="*/ 187 w 187"/>
                    <a:gd name="T15" fmla="*/ 24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10" name="Oval 108">
                  <a:extLst>
                    <a:ext uri="{FF2B5EF4-FFF2-40B4-BE49-F238E27FC236}">
                      <a16:creationId xmlns:a16="http://schemas.microsoft.com/office/drawing/2014/main" id="{77CEC775-2622-4391-9C07-5E9DAE1F7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11" name="Line 109">
                  <a:extLst>
                    <a:ext uri="{FF2B5EF4-FFF2-40B4-BE49-F238E27FC236}">
                      <a16:creationId xmlns:a16="http://schemas.microsoft.com/office/drawing/2014/main" id="{2AA3E4C1-D732-4FAC-8809-7B8C08BC4E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12" name="Group 110">
                  <a:extLst>
                    <a:ext uri="{FF2B5EF4-FFF2-40B4-BE49-F238E27FC236}">
                      <a16:creationId xmlns:a16="http://schemas.microsoft.com/office/drawing/2014/main" id="{12CAAD10-B817-428A-A9FF-9E0C75AB12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3113" name="Oval 111">
                    <a:extLst>
                      <a:ext uri="{FF2B5EF4-FFF2-40B4-BE49-F238E27FC236}">
                        <a16:creationId xmlns:a16="http://schemas.microsoft.com/office/drawing/2014/main" id="{2E63FBF0-A6DB-4B54-8DD7-A3A8A433D3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14" name="Oval 112">
                    <a:extLst>
                      <a:ext uri="{FF2B5EF4-FFF2-40B4-BE49-F238E27FC236}">
                        <a16:creationId xmlns:a16="http://schemas.microsoft.com/office/drawing/2014/main" id="{EA5965CF-188A-466A-81EB-B71B97C8F1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3098" name="Group 113">
              <a:extLst>
                <a:ext uri="{FF2B5EF4-FFF2-40B4-BE49-F238E27FC236}">
                  <a16:creationId xmlns:a16="http://schemas.microsoft.com/office/drawing/2014/main" id="{862CF450-C1A9-4E66-9435-BB14A8EDB6EC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3099" name="Group 114">
                <a:extLst>
                  <a:ext uri="{FF2B5EF4-FFF2-40B4-BE49-F238E27FC236}">
                    <a16:creationId xmlns:a16="http://schemas.microsoft.com/office/drawing/2014/main" id="{2BA706ED-F890-4E27-BD86-F6ED7113E0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3103" name="Freeform 115">
                  <a:extLst>
                    <a:ext uri="{FF2B5EF4-FFF2-40B4-BE49-F238E27FC236}">
                      <a16:creationId xmlns:a16="http://schemas.microsoft.com/office/drawing/2014/main" id="{CB1AEC24-F142-4C7C-85BB-379257005E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88 w 571"/>
                    <a:gd name="T1" fmla="*/ 66 h 510"/>
                    <a:gd name="T2" fmla="*/ 52 w 571"/>
                    <a:gd name="T3" fmla="*/ 132 h 510"/>
                    <a:gd name="T4" fmla="*/ 38 w 571"/>
                    <a:gd name="T5" fmla="*/ 156 h 510"/>
                    <a:gd name="T6" fmla="*/ 31 w 571"/>
                    <a:gd name="T7" fmla="*/ 186 h 510"/>
                    <a:gd name="T8" fmla="*/ 24 w 571"/>
                    <a:gd name="T9" fmla="*/ 227 h 510"/>
                    <a:gd name="T10" fmla="*/ 24 w 571"/>
                    <a:gd name="T11" fmla="*/ 265 h 510"/>
                    <a:gd name="T12" fmla="*/ 29 w 571"/>
                    <a:gd name="T13" fmla="*/ 304 h 510"/>
                    <a:gd name="T14" fmla="*/ 45 w 571"/>
                    <a:gd name="T15" fmla="*/ 338 h 510"/>
                    <a:gd name="T16" fmla="*/ 78 w 571"/>
                    <a:gd name="T17" fmla="*/ 363 h 510"/>
                    <a:gd name="T18" fmla="*/ 43 w 571"/>
                    <a:gd name="T19" fmla="*/ 342 h 510"/>
                    <a:gd name="T20" fmla="*/ 29 w 571"/>
                    <a:gd name="T21" fmla="*/ 340 h 510"/>
                    <a:gd name="T22" fmla="*/ 12 w 571"/>
                    <a:gd name="T23" fmla="*/ 347 h 510"/>
                    <a:gd name="T24" fmla="*/ 3 w 571"/>
                    <a:gd name="T25" fmla="*/ 357 h 510"/>
                    <a:gd name="T26" fmla="*/ 0 w 571"/>
                    <a:gd name="T27" fmla="*/ 375 h 510"/>
                    <a:gd name="T28" fmla="*/ 5 w 571"/>
                    <a:gd name="T29" fmla="*/ 389 h 510"/>
                    <a:gd name="T30" fmla="*/ 17 w 571"/>
                    <a:gd name="T31" fmla="*/ 406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2 h 510"/>
                    <a:gd name="T38" fmla="*/ 191 w 571"/>
                    <a:gd name="T39" fmla="*/ 477 h 510"/>
                    <a:gd name="T40" fmla="*/ 220 w 571"/>
                    <a:gd name="T41" fmla="*/ 477 h 510"/>
                    <a:gd name="T42" fmla="*/ 250 w 571"/>
                    <a:gd name="T43" fmla="*/ 488 h 510"/>
                    <a:gd name="T44" fmla="*/ 286 w 571"/>
                    <a:gd name="T45" fmla="*/ 500 h 510"/>
                    <a:gd name="T46" fmla="*/ 368 w 571"/>
                    <a:gd name="T47" fmla="*/ 510 h 510"/>
                    <a:gd name="T48" fmla="*/ 465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6 h 510"/>
                    <a:gd name="T60" fmla="*/ 571 w 571"/>
                    <a:gd name="T61" fmla="*/ 298 h 510"/>
                    <a:gd name="T62" fmla="*/ 567 w 571"/>
                    <a:gd name="T63" fmla="*/ 264 h 510"/>
                    <a:gd name="T64" fmla="*/ 564 w 571"/>
                    <a:gd name="T65" fmla="*/ 239 h 510"/>
                    <a:gd name="T66" fmla="*/ 559 w 571"/>
                    <a:gd name="T67" fmla="*/ 217 h 510"/>
                    <a:gd name="T68" fmla="*/ 553 w 571"/>
                    <a:gd name="T69" fmla="*/ 193 h 510"/>
                    <a:gd name="T70" fmla="*/ 522 w 571"/>
                    <a:gd name="T71" fmla="*/ 100 h 510"/>
                    <a:gd name="T72" fmla="*/ 491 w 571"/>
                    <a:gd name="T73" fmla="*/ 0 h 510"/>
                    <a:gd name="T74" fmla="*/ 88 w 571"/>
                    <a:gd name="T75" fmla="*/ 66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04" name="Arc 116">
                  <a:extLst>
                    <a:ext uri="{FF2B5EF4-FFF2-40B4-BE49-F238E27FC236}">
                      <a16:creationId xmlns:a16="http://schemas.microsoft.com/office/drawing/2014/main" id="{81BF36AC-0417-4BFC-B3B4-89208AA8D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18 h 21460"/>
                    <a:gd name="T2" fmla="*/ 7 w 21600"/>
                    <a:gd name="T3" fmla="*/ 0 h 21460"/>
                    <a:gd name="T4" fmla="*/ 8 w 21600"/>
                    <a:gd name="T5" fmla="*/ 18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100" name="Group 117">
                <a:extLst>
                  <a:ext uri="{FF2B5EF4-FFF2-40B4-BE49-F238E27FC236}">
                    <a16:creationId xmlns:a16="http://schemas.microsoft.com/office/drawing/2014/main" id="{BA31FD58-CD4C-4F05-B1B0-E8C12BE7BE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3101" name="Rectangle 118">
                  <a:extLst>
                    <a:ext uri="{FF2B5EF4-FFF2-40B4-BE49-F238E27FC236}">
                      <a16:creationId xmlns:a16="http://schemas.microsoft.com/office/drawing/2014/main" id="{0D876C9A-171A-4A0B-9DCC-83252266CE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02" name="Freeform 119">
                  <a:extLst>
                    <a:ext uri="{FF2B5EF4-FFF2-40B4-BE49-F238E27FC236}">
                      <a16:creationId xmlns:a16="http://schemas.microsoft.com/office/drawing/2014/main" id="{A9917684-0BF5-421C-9BBF-F52233193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28 w 566"/>
                    <a:gd name="T1" fmla="*/ 486 h 1459"/>
                    <a:gd name="T2" fmla="*/ 16 w 566"/>
                    <a:gd name="T3" fmla="*/ 905 h 1459"/>
                    <a:gd name="T4" fmla="*/ 0 w 566"/>
                    <a:gd name="T5" fmla="*/ 1454 h 1459"/>
                    <a:gd name="T6" fmla="*/ 544 w 566"/>
                    <a:gd name="T7" fmla="*/ 1459 h 1459"/>
                    <a:gd name="T8" fmla="*/ 551 w 566"/>
                    <a:gd name="T9" fmla="*/ 874 h 1459"/>
                    <a:gd name="T10" fmla="*/ 549 w 566"/>
                    <a:gd name="T11" fmla="*/ 601 h 1459"/>
                    <a:gd name="T12" fmla="*/ 566 w 566"/>
                    <a:gd name="T13" fmla="*/ 313 h 1459"/>
                    <a:gd name="T14" fmla="*/ 561 w 566"/>
                    <a:gd name="T15" fmla="*/ 249 h 1459"/>
                    <a:gd name="T16" fmla="*/ 556 w 566"/>
                    <a:gd name="T17" fmla="*/ 200 h 1459"/>
                    <a:gd name="T18" fmla="*/ 546 w 566"/>
                    <a:gd name="T19" fmla="*/ 153 h 1459"/>
                    <a:gd name="T20" fmla="*/ 535 w 566"/>
                    <a:gd name="T21" fmla="*/ 120 h 1459"/>
                    <a:gd name="T22" fmla="*/ 516 w 566"/>
                    <a:gd name="T23" fmla="*/ 87 h 1459"/>
                    <a:gd name="T24" fmla="*/ 497 w 566"/>
                    <a:gd name="T25" fmla="*/ 64 h 1459"/>
                    <a:gd name="T26" fmla="*/ 466 w 566"/>
                    <a:gd name="T27" fmla="*/ 40 h 1459"/>
                    <a:gd name="T28" fmla="*/ 426 w 566"/>
                    <a:gd name="T29" fmla="*/ 21 h 1459"/>
                    <a:gd name="T30" fmla="*/ 382 w 566"/>
                    <a:gd name="T31" fmla="*/ 9 h 1459"/>
                    <a:gd name="T32" fmla="*/ 334 w 566"/>
                    <a:gd name="T33" fmla="*/ 4 h 1459"/>
                    <a:gd name="T34" fmla="*/ 294 w 566"/>
                    <a:gd name="T35" fmla="*/ 0 h 1459"/>
                    <a:gd name="T36" fmla="*/ 245 w 566"/>
                    <a:gd name="T37" fmla="*/ 11 h 1459"/>
                    <a:gd name="T38" fmla="*/ 198 w 566"/>
                    <a:gd name="T39" fmla="*/ 26 h 1459"/>
                    <a:gd name="T40" fmla="*/ 171 w 566"/>
                    <a:gd name="T41" fmla="*/ 44 h 1459"/>
                    <a:gd name="T42" fmla="*/ 136 w 566"/>
                    <a:gd name="T43" fmla="*/ 68 h 1459"/>
                    <a:gd name="T44" fmla="*/ 112 w 566"/>
                    <a:gd name="T45" fmla="*/ 97 h 1459"/>
                    <a:gd name="T46" fmla="*/ 86 w 566"/>
                    <a:gd name="T47" fmla="*/ 141 h 1459"/>
                    <a:gd name="T48" fmla="*/ 68 w 566"/>
                    <a:gd name="T49" fmla="*/ 189 h 1459"/>
                    <a:gd name="T50" fmla="*/ 49 w 566"/>
                    <a:gd name="T51" fmla="*/ 269 h 1459"/>
                    <a:gd name="T52" fmla="*/ 28 w 566"/>
                    <a:gd name="T53" fmla="*/ 486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3076" name="Object 120">
              <a:extLst>
                <a:ext uri="{FF2B5EF4-FFF2-40B4-BE49-F238E27FC236}">
                  <a16:creationId xmlns:a16="http://schemas.microsoft.com/office/drawing/2014/main" id="{7CF79A22-594C-4D8C-92FE-4D153AB12F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剪辑" r:id="rId14" imgW="2286720" imgH="2155680" progId="MS_ClipArt_Gallery.2">
                    <p:embed/>
                  </p:oleObj>
                </mc:Choice>
                <mc:Fallback>
                  <p:oleObj name="剪辑" r:id="rId14" imgW="2286720" imgH="2155680" progId="MS_ClipArt_Gallery.2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61" name="AutoShape 121">
            <a:extLst>
              <a:ext uri="{FF2B5EF4-FFF2-40B4-BE49-F238E27FC236}">
                <a16:creationId xmlns:a16="http://schemas.microsoft.com/office/drawing/2014/main" id="{0B905303-D906-4B42-9F32-B0720A9A634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81400" y="1828800"/>
            <a:ext cx="4876800" cy="2514600"/>
          </a:xfrm>
          <a:prstGeom prst="cloudCallout">
            <a:avLst>
              <a:gd name="adj1" fmla="val -40106"/>
              <a:gd name="adj2" fmla="val 69125"/>
            </a:avLst>
          </a:prstGeom>
          <a:gradFill rotWithShape="0">
            <a:gsLst>
              <a:gs pos="0">
                <a:srgbClr val="AAD5AA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I know </a:t>
            </a:r>
          </a:p>
          <a:p>
            <a:pPr algn="ctr" eaLnBrk="1" hangingPunct="1"/>
            <a:r>
              <a:rPr lang="en-US" altLang="zh-CN" sz="2000" b="1"/>
              <a:t>what you’re about to say: </a:t>
            </a:r>
          </a:p>
          <a:p>
            <a:pPr algn="ctr" eaLnBrk="1" hangingPunct="1"/>
            <a:r>
              <a:rPr lang="en-US" altLang="zh-CN" sz="2000" b="1"/>
              <a:t>this representation wastes </a:t>
            </a:r>
          </a:p>
          <a:p>
            <a:pPr algn="ctr" eaLnBrk="1" hangingPunct="1"/>
            <a:r>
              <a:rPr lang="en-US" altLang="zh-CN" sz="2000" b="1"/>
              <a:t>space if the graph has a lot of</a:t>
            </a:r>
          </a:p>
          <a:p>
            <a:pPr algn="ctr" eaLnBrk="1" hangingPunct="1"/>
            <a:r>
              <a:rPr lang="en-US" altLang="zh-CN" sz="2000" b="1"/>
              <a:t>vertices but very few edges, </a:t>
            </a:r>
          </a:p>
          <a:p>
            <a:pPr algn="ctr" eaLnBrk="1" hangingPunct="1"/>
            <a:r>
              <a:rPr lang="en-US" altLang="zh-CN" sz="2000" b="1"/>
              <a:t>right?</a:t>
            </a:r>
          </a:p>
        </p:txBody>
      </p:sp>
      <p:sp>
        <p:nvSpPr>
          <p:cNvPr id="61562" name="AutoShape 122">
            <a:extLst>
              <a:ext uri="{FF2B5EF4-FFF2-40B4-BE49-F238E27FC236}">
                <a16:creationId xmlns:a16="http://schemas.microsoft.com/office/drawing/2014/main" id="{7508A03A-2559-4B0A-90DE-65A6367018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90600" y="1828800"/>
            <a:ext cx="6019800" cy="3048000"/>
          </a:xfrm>
          <a:prstGeom prst="cloudCallout">
            <a:avLst>
              <a:gd name="adj1" fmla="val -52954"/>
              <a:gd name="adj2" fmla="val 67444"/>
            </a:avLst>
          </a:prstGeom>
          <a:gradFill rotWithShape="0">
            <a:gsLst>
              <a:gs pos="0">
                <a:srgbClr val="B5E2E2"/>
              </a:gs>
              <a:gs pos="100000">
                <a:srgbClr val="CCFFFF"/>
              </a:gs>
            </a:gsLst>
            <a:lin ang="27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Hey you begin to know me!</a:t>
            </a:r>
          </a:p>
          <a:p>
            <a:pPr algn="ctr" eaLnBrk="1" hangingPunct="1"/>
            <a:r>
              <a:rPr lang="en-US" altLang="zh-CN" sz="2000" b="1"/>
              <a:t>Right.  And it wastes time as well.  </a:t>
            </a:r>
          </a:p>
          <a:p>
            <a:pPr algn="ctr" eaLnBrk="1" hangingPunct="1"/>
            <a:r>
              <a:rPr lang="en-US" altLang="zh-CN" sz="2000" b="1"/>
              <a:t>If we are to find out whether or not </a:t>
            </a:r>
          </a:p>
          <a:p>
            <a:pPr algn="ctr" eaLnBrk="1" hangingPunct="1"/>
            <a:r>
              <a:rPr lang="en-US" altLang="zh-CN" sz="2000" b="1"/>
              <a:t>G is connected, we’ll have to examine </a:t>
            </a:r>
          </a:p>
          <a:p>
            <a:pPr algn="ctr" eaLnBrk="1" hangingPunct="1"/>
            <a:r>
              <a:rPr lang="en-US" altLang="zh-CN" sz="2000" b="1"/>
              <a:t>all edges.  In this case </a:t>
            </a:r>
          </a:p>
          <a:p>
            <a:pPr algn="ctr" eaLnBrk="1" hangingPunct="1"/>
            <a:r>
              <a:rPr lang="en-US" altLang="zh-CN" sz="2000" b="1" i="1"/>
              <a:t>T </a:t>
            </a:r>
            <a:r>
              <a:rPr lang="en-US" altLang="zh-CN" sz="2000" b="1"/>
              <a:t>and </a:t>
            </a:r>
            <a:r>
              <a:rPr lang="en-US" altLang="zh-CN" sz="2000" b="1" i="1"/>
              <a:t>S </a:t>
            </a:r>
            <a:r>
              <a:rPr lang="en-US" altLang="zh-CN" sz="2000" b="1"/>
              <a:t>are both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)</a:t>
            </a:r>
          </a:p>
        </p:txBody>
      </p:sp>
      <p:sp>
        <p:nvSpPr>
          <p:cNvPr id="61563" name="AutoShape 123">
            <a:extLst>
              <a:ext uri="{FF2B5EF4-FFF2-40B4-BE49-F238E27FC236}">
                <a16:creationId xmlns:a16="http://schemas.microsoft.com/office/drawing/2014/main" id="{8C0FF092-79D8-4F5D-809F-7FDE8547F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7467600" cy="2133600"/>
          </a:xfrm>
          <a:prstGeom prst="cloudCallout">
            <a:avLst>
              <a:gd name="adj1" fmla="val -43750"/>
              <a:gd name="adj2" fmla="val 74255"/>
            </a:avLst>
          </a:prstGeom>
          <a:gradFill rotWithShape="0">
            <a:gsLst>
              <a:gs pos="0">
                <a:srgbClr val="CCFFCC"/>
              </a:gs>
              <a:gs pos="100000">
                <a:srgbClr val="B5E2B5"/>
              </a:gs>
            </a:gsLst>
            <a:lin ang="189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             The trick is to store the matrix as a 1-D array:</a:t>
            </a:r>
          </a:p>
          <a:p>
            <a:pPr algn="ctr" eaLnBrk="1" hangingPunct="1"/>
            <a:r>
              <a:rPr lang="en-US" altLang="zh-CN" sz="2000" b="1"/>
              <a:t>        adj_mat [ </a:t>
            </a:r>
            <a:r>
              <a:rPr lang="en-US" altLang="zh-CN" sz="2000" b="1" i="1"/>
              <a:t>n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+1)/2 ] = { </a:t>
            </a:r>
            <a:r>
              <a:rPr lang="en-US" altLang="zh-CN" sz="2000" b="1" i="1"/>
              <a:t>a</a:t>
            </a:r>
            <a:r>
              <a:rPr lang="en-US" altLang="zh-CN" sz="2000" b="1" baseline="-25000"/>
              <a:t>11</a:t>
            </a:r>
            <a:r>
              <a:rPr lang="en-US" altLang="zh-CN" sz="2000" b="1"/>
              <a:t>, </a:t>
            </a:r>
            <a:r>
              <a:rPr lang="en-US" altLang="zh-CN" sz="2000" b="1" i="1"/>
              <a:t>a</a:t>
            </a:r>
            <a:r>
              <a:rPr lang="en-US" altLang="zh-CN" sz="2000" b="1" baseline="-25000"/>
              <a:t>21</a:t>
            </a:r>
            <a:r>
              <a:rPr lang="en-US" altLang="zh-CN" sz="2000" b="1"/>
              <a:t>, </a:t>
            </a:r>
            <a:r>
              <a:rPr lang="en-US" altLang="zh-CN" sz="2000" b="1" i="1"/>
              <a:t>a</a:t>
            </a:r>
            <a:r>
              <a:rPr lang="en-US" altLang="zh-CN" sz="2000" b="1" baseline="-25000"/>
              <a:t>22</a:t>
            </a:r>
            <a:r>
              <a:rPr lang="en-US" altLang="zh-CN" sz="2000" b="1"/>
              <a:t>, ..., </a:t>
            </a:r>
            <a:r>
              <a:rPr lang="en-US" altLang="zh-CN" sz="2000" b="1" i="1"/>
              <a:t>a</a:t>
            </a:r>
            <a:r>
              <a:rPr lang="en-US" altLang="zh-CN" sz="2000" b="1" i="1" baseline="-25000"/>
              <a:t>n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, ..., </a:t>
            </a:r>
            <a:r>
              <a:rPr lang="en-US" altLang="zh-CN" sz="2000" b="1" i="1"/>
              <a:t>a</a:t>
            </a:r>
            <a:r>
              <a:rPr lang="en-US" altLang="zh-CN" sz="2000" b="1" i="1" baseline="-25000"/>
              <a:t>nn</a:t>
            </a:r>
            <a:r>
              <a:rPr lang="en-US" altLang="zh-CN" sz="2000" b="1"/>
              <a:t> }</a:t>
            </a:r>
          </a:p>
          <a:p>
            <a:pPr algn="ctr" eaLnBrk="1" hangingPunct="1"/>
            <a:r>
              <a:rPr lang="en-US" altLang="zh-CN" sz="2000" b="1"/>
              <a:t>The index for </a:t>
            </a:r>
            <a:r>
              <a:rPr lang="en-US" altLang="zh-CN" sz="2000" b="1" i="1"/>
              <a:t>a</a:t>
            </a:r>
            <a:r>
              <a:rPr lang="en-US" altLang="zh-CN" sz="2000" b="1" i="1" baseline="-25000"/>
              <a:t>ij</a:t>
            </a:r>
            <a:r>
              <a:rPr lang="en-US" altLang="zh-CN" sz="2000" b="1" i="1"/>
              <a:t> </a:t>
            </a:r>
            <a:r>
              <a:rPr lang="en-US" altLang="zh-CN" sz="2000" b="1"/>
              <a:t>is  ( </a:t>
            </a:r>
            <a:r>
              <a:rPr lang="en-US" altLang="zh-CN" sz="2000" b="1" i="1"/>
              <a:t>i </a:t>
            </a:r>
            <a:r>
              <a:rPr lang="en-US" altLang="zh-CN" sz="2000" b="1">
                <a:sym typeface="Symbol" panose="05050102010706020507" pitchFamily="18" charset="2"/>
              </a:rPr>
              <a:t> ( </a:t>
            </a:r>
            <a:r>
              <a:rPr lang="en-US" altLang="zh-CN" sz="2000" b="1" i="1">
                <a:sym typeface="Symbol" panose="05050102010706020507" pitchFamily="18" charset="2"/>
              </a:rPr>
              <a:t>i </a:t>
            </a:r>
            <a:r>
              <a:rPr lang="en-US" altLang="zh-CN" sz="2000" b="1">
                <a:sym typeface="Symbol" panose="05050102010706020507" pitchFamily="18" charset="2"/>
              </a:rPr>
              <a:t> 1 ) / 2 + </a:t>
            </a:r>
            <a:r>
              <a:rPr lang="en-US" altLang="zh-CN" sz="2000" b="1" i="1">
                <a:sym typeface="Symbol" panose="05050102010706020507" pitchFamily="18" charset="2"/>
              </a:rPr>
              <a:t>j </a:t>
            </a:r>
            <a:r>
              <a:rPr lang="en-US" altLang="zh-CN" sz="2000" b="1">
                <a:sym typeface="Symbol" panose="05050102010706020507" pitchFamily="18" charset="2"/>
              </a:rPr>
              <a:t>).</a:t>
            </a:r>
            <a:endParaRPr lang="en-US" altLang="zh-CN" sz="2000" b="1"/>
          </a:p>
        </p:txBody>
      </p:sp>
      <p:sp>
        <p:nvSpPr>
          <p:cNvPr id="3088" name="Text Box 124">
            <a:extLst>
              <a:ext uri="{FF2B5EF4-FFF2-40B4-BE49-F238E27FC236}">
                <a16:creationId xmlns:a16="http://schemas.microsoft.com/office/drawing/2014/main" id="{A8B1D238-27A9-4326-BB17-7E52FC7FC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4/12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1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61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615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61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61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513" grpId="0" animBg="1"/>
      <p:bldP spid="61514" grpId="0" animBg="1" autoUpdateAnimBg="0"/>
      <p:bldP spid="61515" grpId="0" autoUpdateAnimBg="0"/>
      <p:bldP spid="61517" grpId="0" autoUpdateAnimBg="0"/>
      <p:bldP spid="61561" grpId="0" animBg="1" autoUpdateAnimBg="0"/>
      <p:bldP spid="61562" grpId="0" animBg="1" autoUpdateAnimBg="0"/>
      <p:bldP spid="6156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>
            <a:extLst>
              <a:ext uri="{FF2B5EF4-FFF2-40B4-BE49-F238E27FC236}">
                <a16:creationId xmlns:a16="http://schemas.microsoft.com/office/drawing/2014/main" id="{4A5FCD42-4EB5-4F4C-A7FA-68895C2F1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0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§1  Definitions</a:t>
            </a:r>
          </a:p>
        </p:txBody>
      </p:sp>
      <p:sp>
        <p:nvSpPr>
          <p:cNvPr id="62467" name="AutoShape 3" descr="白色大理石">
            <a:extLst>
              <a:ext uri="{FF2B5EF4-FFF2-40B4-BE49-F238E27FC236}">
                <a16:creationId xmlns:a16="http://schemas.microsoft.com/office/drawing/2014/main" id="{28F2E35E-DD64-4F99-91DF-8CDC71EA575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304800"/>
            <a:ext cx="2438400" cy="609600"/>
          </a:xfrm>
          <a:prstGeom prst="cube">
            <a:avLst>
              <a:gd name="adj" fmla="val 15625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Adjacency Lists</a:t>
            </a:r>
            <a:endParaRPr lang="en-US" altLang="zh-CN" b="1"/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DDA7ACA5-2A75-4911-9CD1-DC5E26E0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572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Replace each row by a linked list</a:t>
            </a:r>
          </a:p>
        </p:txBody>
      </p:sp>
      <p:sp>
        <p:nvSpPr>
          <p:cNvPr id="62472" name="Text Box 8">
            <a:extLst>
              <a:ext uri="{FF2B5EF4-FFF2-40B4-BE49-F238E27FC236}">
                <a16:creationId xmlns:a16="http://schemas.microsoft.com/office/drawing/2014/main" id="{0FA08561-C38F-4487-97B8-46EE5123E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</a:t>
            </a:r>
            <a:endParaRPr lang="en-US" altLang="zh-CN" b="1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FABD86A1-3917-474C-BFAD-8D36E849C374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295400"/>
            <a:ext cx="2743200" cy="381000"/>
            <a:chOff x="1776" y="2448"/>
            <a:chExt cx="1344" cy="192"/>
          </a:xfrm>
        </p:grpSpPr>
        <p:sp>
          <p:nvSpPr>
            <p:cNvPr id="4135" name="Oval 10">
              <a:extLst>
                <a:ext uri="{FF2B5EF4-FFF2-40B4-BE49-F238E27FC236}">
                  <a16:creationId xmlns:a16="http://schemas.microsoft.com/office/drawing/2014/main" id="{FDB6FC4F-5D19-43EE-B412-DF480F53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4136" name="Oval 11">
              <a:extLst>
                <a:ext uri="{FF2B5EF4-FFF2-40B4-BE49-F238E27FC236}">
                  <a16:creationId xmlns:a16="http://schemas.microsoft.com/office/drawing/2014/main" id="{25A2BD05-7A87-4BD6-AD54-27E03885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4137" name="Oval 12">
              <a:extLst>
                <a:ext uri="{FF2B5EF4-FFF2-40B4-BE49-F238E27FC236}">
                  <a16:creationId xmlns:a16="http://schemas.microsoft.com/office/drawing/2014/main" id="{052901CA-5FD2-4D25-89A4-9D95B5EBC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4138" name="Freeform 13">
              <a:extLst>
                <a:ext uri="{FF2B5EF4-FFF2-40B4-BE49-F238E27FC236}">
                  <a16:creationId xmlns:a16="http://schemas.microsoft.com/office/drawing/2014/main" id="{327F63B8-ECE2-40AC-A9F7-37B5AB0C5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" y="2448"/>
              <a:ext cx="406" cy="48"/>
            </a:xfrm>
            <a:custGeom>
              <a:avLst/>
              <a:gdLst>
                <a:gd name="T0" fmla="*/ 0 w 384"/>
                <a:gd name="T1" fmla="*/ 48 h 48"/>
                <a:gd name="T2" fmla="*/ 192 w 384"/>
                <a:gd name="T3" fmla="*/ 0 h 48"/>
                <a:gd name="T4" fmla="*/ 384 w 384"/>
                <a:gd name="T5" fmla="*/ 48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20" y="24"/>
                    <a:pt x="384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9" name="Freeform 14">
              <a:extLst>
                <a:ext uri="{FF2B5EF4-FFF2-40B4-BE49-F238E27FC236}">
                  <a16:creationId xmlns:a16="http://schemas.microsoft.com/office/drawing/2014/main" id="{8E8E2745-FA41-412B-8AF6-DC9C69662E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67" y="2592"/>
              <a:ext cx="406" cy="48"/>
            </a:xfrm>
            <a:custGeom>
              <a:avLst/>
              <a:gdLst>
                <a:gd name="T0" fmla="*/ 0 w 384"/>
                <a:gd name="T1" fmla="*/ 48 h 48"/>
                <a:gd name="T2" fmla="*/ 192 w 384"/>
                <a:gd name="T3" fmla="*/ 0 h 48"/>
                <a:gd name="T4" fmla="*/ 384 w 384"/>
                <a:gd name="T5" fmla="*/ 48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20" y="24"/>
                    <a:pt x="384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40" name="Line 15">
              <a:extLst>
                <a:ext uri="{FF2B5EF4-FFF2-40B4-BE49-F238E27FC236}">
                  <a16:creationId xmlns:a16="http://schemas.microsoft.com/office/drawing/2014/main" id="{DF8A5C8A-C05A-42A1-8024-41EF4BA7D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5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2480" name="Object 16">
            <a:extLst>
              <a:ext uri="{FF2B5EF4-FFF2-40B4-BE49-F238E27FC236}">
                <a16:creationId xmlns:a16="http://schemas.microsoft.com/office/drawing/2014/main" id="{E3E845C5-76A1-44A6-8B2F-C72097377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057400"/>
          <a:ext cx="26670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公式" r:id="rId8" imgW="1523880" imgH="533160" progId="Equation.3">
                  <p:embed/>
                </p:oleObj>
              </mc:Choice>
              <mc:Fallback>
                <p:oleObj name="公式" r:id="rId8" imgW="1523880" imgH="533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26670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>
            <a:extLst>
              <a:ext uri="{FF2B5EF4-FFF2-40B4-BE49-F238E27FC236}">
                <a16:creationId xmlns:a16="http://schemas.microsoft.com/office/drawing/2014/main" id="{3E0C6A1F-04E3-44C7-B30B-CF1A3643E930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60550"/>
            <a:ext cx="914400" cy="1555750"/>
            <a:chOff x="2208" y="2736"/>
            <a:chExt cx="576" cy="980"/>
          </a:xfrm>
        </p:grpSpPr>
        <p:grpSp>
          <p:nvGrpSpPr>
            <p:cNvPr id="4127" name="Group 18">
              <a:extLst>
                <a:ext uri="{FF2B5EF4-FFF2-40B4-BE49-F238E27FC236}">
                  <a16:creationId xmlns:a16="http://schemas.microsoft.com/office/drawing/2014/main" id="{9C6B2455-08E7-44D6-A92D-555A18C71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120"/>
              <a:ext cx="192" cy="336"/>
              <a:chOff x="2352" y="3120"/>
              <a:chExt cx="192" cy="336"/>
            </a:xfrm>
          </p:grpSpPr>
          <p:sp>
            <p:nvSpPr>
              <p:cNvPr id="4133" name="Rectangle 19">
                <a:extLst>
                  <a:ext uri="{FF2B5EF4-FFF2-40B4-BE49-F238E27FC236}">
                    <a16:creationId xmlns:a16="http://schemas.microsoft.com/office/drawing/2014/main" id="{68DB28A7-CF58-45E5-9BD9-E310F27B1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19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</p:txBody>
          </p:sp>
          <p:sp>
            <p:nvSpPr>
              <p:cNvPr id="4134" name="Rectangle 20">
                <a:extLst>
                  <a:ext uri="{FF2B5EF4-FFF2-40B4-BE49-F238E27FC236}">
                    <a16:creationId xmlns:a16="http://schemas.microsoft.com/office/drawing/2014/main" id="{1FB7E4BC-F397-466F-8EF3-CD4703CF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31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ym typeface="Symbol" panose="05050102010706020507" pitchFamily="18" charset="2"/>
                  </a:rPr>
                  <a:t></a:t>
                </a:r>
                <a:endParaRPr lang="en-US" altLang="zh-CN" b="1"/>
              </a:p>
            </p:txBody>
          </p:sp>
        </p:grpSp>
        <p:grpSp>
          <p:nvGrpSpPr>
            <p:cNvPr id="4128" name="Group 21">
              <a:extLst>
                <a:ext uri="{FF2B5EF4-FFF2-40B4-BE49-F238E27FC236}">
                  <a16:creationId xmlns:a16="http://schemas.microsoft.com/office/drawing/2014/main" id="{53F76938-0399-4740-B293-1C623D2785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736"/>
              <a:ext cx="576" cy="384"/>
              <a:chOff x="2208" y="2736"/>
              <a:chExt cx="576" cy="384"/>
            </a:xfrm>
          </p:grpSpPr>
          <p:sp>
            <p:nvSpPr>
              <p:cNvPr id="4131" name="Rectangle 22">
                <a:extLst>
                  <a:ext uri="{FF2B5EF4-FFF2-40B4-BE49-F238E27FC236}">
                    <a16:creationId xmlns:a16="http://schemas.microsoft.com/office/drawing/2014/main" id="{07F00301-F439-4535-BFFB-664FAEC2C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736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graph[0]</a:t>
                </a:r>
                <a:endParaRPr lang="en-US" altLang="zh-CN" sz="2000" b="1"/>
              </a:p>
            </p:txBody>
          </p:sp>
          <p:sp>
            <p:nvSpPr>
              <p:cNvPr id="4132" name="Line 23">
                <a:extLst>
                  <a:ext uri="{FF2B5EF4-FFF2-40B4-BE49-F238E27FC236}">
                    <a16:creationId xmlns:a16="http://schemas.microsoft.com/office/drawing/2014/main" id="{432B171D-34D6-40C8-9628-21B0B4E69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29" name="Line 24">
              <a:extLst>
                <a:ext uri="{FF2B5EF4-FFF2-40B4-BE49-F238E27FC236}">
                  <a16:creationId xmlns:a16="http://schemas.microsoft.com/office/drawing/2014/main" id="{12FF324B-8A6D-423B-AFEC-91C59D7B7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8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25">
              <a:extLst>
                <a:ext uri="{FF2B5EF4-FFF2-40B4-BE49-F238E27FC236}">
                  <a16:creationId xmlns:a16="http://schemas.microsoft.com/office/drawing/2014/main" id="{671231F8-B514-4F24-A787-BADD15999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62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6812244E-6E65-495A-8AE5-CBB7D2B7BDDC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860550"/>
            <a:ext cx="914400" cy="2335213"/>
            <a:chOff x="2976" y="2736"/>
            <a:chExt cx="576" cy="1471"/>
          </a:xfrm>
        </p:grpSpPr>
        <p:grpSp>
          <p:nvGrpSpPr>
            <p:cNvPr id="4114" name="Group 27">
              <a:extLst>
                <a:ext uri="{FF2B5EF4-FFF2-40B4-BE49-F238E27FC236}">
                  <a16:creationId xmlns:a16="http://schemas.microsoft.com/office/drawing/2014/main" id="{C45EB930-D424-47A6-BB63-C59426C3C4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120"/>
              <a:ext cx="192" cy="336"/>
              <a:chOff x="2352" y="3120"/>
              <a:chExt cx="192" cy="336"/>
            </a:xfrm>
          </p:grpSpPr>
          <p:sp>
            <p:nvSpPr>
              <p:cNvPr id="4125" name="Rectangle 28">
                <a:extLst>
                  <a:ext uri="{FF2B5EF4-FFF2-40B4-BE49-F238E27FC236}">
                    <a16:creationId xmlns:a16="http://schemas.microsoft.com/office/drawing/2014/main" id="{7086F301-8EE8-4F1D-A87E-018D6F81C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19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0</a:t>
                </a:r>
              </a:p>
            </p:txBody>
          </p:sp>
          <p:sp>
            <p:nvSpPr>
              <p:cNvPr id="4126" name="Rectangle 29">
                <a:extLst>
                  <a:ext uri="{FF2B5EF4-FFF2-40B4-BE49-F238E27FC236}">
                    <a16:creationId xmlns:a16="http://schemas.microsoft.com/office/drawing/2014/main" id="{B9FF2373-3D6A-48AC-A20A-4914A49E8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31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ym typeface="Symbol" panose="05050102010706020507" pitchFamily="18" charset="2"/>
                  </a:rPr>
                  <a:t></a:t>
                </a:r>
                <a:endParaRPr lang="en-US" altLang="zh-CN" b="1"/>
              </a:p>
            </p:txBody>
          </p:sp>
        </p:grpSp>
        <p:grpSp>
          <p:nvGrpSpPr>
            <p:cNvPr id="4115" name="Group 30">
              <a:extLst>
                <a:ext uri="{FF2B5EF4-FFF2-40B4-BE49-F238E27FC236}">
                  <a16:creationId xmlns:a16="http://schemas.microsoft.com/office/drawing/2014/main" id="{7AAEE267-90FA-47F5-A8F8-9BE4F86C9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736"/>
              <a:ext cx="576" cy="384"/>
              <a:chOff x="2208" y="2736"/>
              <a:chExt cx="576" cy="384"/>
            </a:xfrm>
          </p:grpSpPr>
          <p:sp>
            <p:nvSpPr>
              <p:cNvPr id="4123" name="Rectangle 31">
                <a:extLst>
                  <a:ext uri="{FF2B5EF4-FFF2-40B4-BE49-F238E27FC236}">
                    <a16:creationId xmlns:a16="http://schemas.microsoft.com/office/drawing/2014/main" id="{20D35B15-9FFB-4283-8B1D-C6FB57F45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736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graph[1]</a:t>
                </a:r>
                <a:endParaRPr lang="en-US" altLang="zh-CN" sz="2000" b="1"/>
              </a:p>
            </p:txBody>
          </p:sp>
          <p:sp>
            <p:nvSpPr>
              <p:cNvPr id="4124" name="Line 32">
                <a:extLst>
                  <a:ext uri="{FF2B5EF4-FFF2-40B4-BE49-F238E27FC236}">
                    <a16:creationId xmlns:a16="http://schemas.microsoft.com/office/drawing/2014/main" id="{0604C450-099E-43B7-834E-7C5C94E73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16" name="Line 33">
              <a:extLst>
                <a:ext uri="{FF2B5EF4-FFF2-40B4-BE49-F238E27FC236}">
                  <a16:creationId xmlns:a16="http://schemas.microsoft.com/office/drawing/2014/main" id="{3BE26CF7-3756-4003-AD72-24172DB43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38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17" name="Group 34">
              <a:extLst>
                <a:ext uri="{FF2B5EF4-FFF2-40B4-BE49-F238E27FC236}">
                  <a16:creationId xmlns:a16="http://schemas.microsoft.com/office/drawing/2014/main" id="{AA0D86BD-99A8-4480-A067-C0084526E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611"/>
              <a:ext cx="192" cy="596"/>
              <a:chOff x="3120" y="3724"/>
              <a:chExt cx="192" cy="596"/>
            </a:xfrm>
          </p:grpSpPr>
          <p:grpSp>
            <p:nvGrpSpPr>
              <p:cNvPr id="4118" name="Group 35">
                <a:extLst>
                  <a:ext uri="{FF2B5EF4-FFF2-40B4-BE49-F238E27FC236}">
                    <a16:creationId xmlns:a16="http://schemas.microsoft.com/office/drawing/2014/main" id="{40E5D0BC-3587-47C0-9250-C8CBD1B8C1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724"/>
                <a:ext cx="192" cy="336"/>
                <a:chOff x="2352" y="3120"/>
                <a:chExt cx="192" cy="336"/>
              </a:xfrm>
            </p:grpSpPr>
            <p:sp>
              <p:nvSpPr>
                <p:cNvPr id="4121" name="Rectangle 36">
                  <a:extLst>
                    <a:ext uri="{FF2B5EF4-FFF2-40B4-BE49-F238E27FC236}">
                      <a16:creationId xmlns:a16="http://schemas.microsoft.com/office/drawing/2014/main" id="{FCFE0769-342C-4E73-869E-2B0C52C8F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3120"/>
                  <a:ext cx="19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2</a:t>
                  </a:r>
                </a:p>
              </p:txBody>
            </p:sp>
            <p:sp>
              <p:nvSpPr>
                <p:cNvPr id="4122" name="Rectangle 37">
                  <a:extLst>
                    <a:ext uri="{FF2B5EF4-FFF2-40B4-BE49-F238E27FC236}">
                      <a16:creationId xmlns:a16="http://schemas.microsoft.com/office/drawing/2014/main" id="{2D768487-BBF4-4E5D-BC05-A894AF6694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3312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>
                      <a:sym typeface="Symbol" panose="05050102010706020507" pitchFamily="18" charset="2"/>
                    </a:rPr>
                    <a:t></a:t>
                  </a:r>
                  <a:endParaRPr lang="en-US" altLang="zh-CN" b="1"/>
                </a:p>
              </p:txBody>
            </p:sp>
          </p:grpSp>
          <p:sp>
            <p:nvSpPr>
              <p:cNvPr id="4119" name="Line 38">
                <a:extLst>
                  <a:ext uri="{FF2B5EF4-FFF2-40B4-BE49-F238E27FC236}">
                    <a16:creationId xmlns:a16="http://schemas.microsoft.com/office/drawing/2014/main" id="{092185EF-665D-40D5-A99D-3FAABACC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986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0" name="Oval 39">
                <a:extLst>
                  <a:ext uri="{FF2B5EF4-FFF2-40B4-BE49-F238E27FC236}">
                    <a16:creationId xmlns:a16="http://schemas.microsoft.com/office/drawing/2014/main" id="{D9205F6B-7F5E-4E9A-AC7E-AD787AAC3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1" name="Group 40">
            <a:extLst>
              <a:ext uri="{FF2B5EF4-FFF2-40B4-BE49-F238E27FC236}">
                <a16:creationId xmlns:a16="http://schemas.microsoft.com/office/drawing/2014/main" id="{062AA749-42B1-4EA2-9226-81FFC72BAE1F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860550"/>
            <a:ext cx="914400" cy="762000"/>
            <a:chOff x="3696" y="2736"/>
            <a:chExt cx="576" cy="480"/>
          </a:xfrm>
        </p:grpSpPr>
        <p:grpSp>
          <p:nvGrpSpPr>
            <p:cNvPr id="4110" name="Group 41">
              <a:extLst>
                <a:ext uri="{FF2B5EF4-FFF2-40B4-BE49-F238E27FC236}">
                  <a16:creationId xmlns:a16="http://schemas.microsoft.com/office/drawing/2014/main" id="{235AA57E-A6D9-43B7-9EDE-B4D6B37DF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736"/>
              <a:ext cx="576" cy="384"/>
              <a:chOff x="2208" y="2736"/>
              <a:chExt cx="576" cy="384"/>
            </a:xfrm>
          </p:grpSpPr>
          <p:sp>
            <p:nvSpPr>
              <p:cNvPr id="4112" name="Rectangle 42">
                <a:extLst>
                  <a:ext uri="{FF2B5EF4-FFF2-40B4-BE49-F238E27FC236}">
                    <a16:creationId xmlns:a16="http://schemas.microsoft.com/office/drawing/2014/main" id="{A5426B15-140B-4F65-9072-DE4A79948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736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graph[2]</a:t>
                </a:r>
                <a:endParaRPr lang="en-US" altLang="zh-CN" sz="2000" b="1"/>
              </a:p>
            </p:txBody>
          </p:sp>
          <p:sp>
            <p:nvSpPr>
              <p:cNvPr id="4113" name="Line 43">
                <a:extLst>
                  <a:ext uri="{FF2B5EF4-FFF2-40B4-BE49-F238E27FC236}">
                    <a16:creationId xmlns:a16="http://schemas.microsoft.com/office/drawing/2014/main" id="{3380A281-492B-4C80-826F-9DD756DB8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11" name="Oval 44">
              <a:extLst>
                <a:ext uri="{FF2B5EF4-FFF2-40B4-BE49-F238E27FC236}">
                  <a16:creationId xmlns:a16="http://schemas.microsoft.com/office/drawing/2014/main" id="{2A54799E-0103-4A68-9114-CEE2F4E26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2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2509" name="Text Box 45">
            <a:extLst>
              <a:ext uri="{FF2B5EF4-FFF2-40B4-BE49-F238E27FC236}">
                <a16:creationId xmlns:a16="http://schemas.microsoft.com/office/drawing/2014/main" id="{FBAC5908-368D-4FB1-A64F-887CE8FA5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33800"/>
            <a:ext cx="441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indent="-85566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Note:  The order of nodes in each list does not matter.</a:t>
            </a:r>
          </a:p>
        </p:txBody>
      </p:sp>
      <p:sp>
        <p:nvSpPr>
          <p:cNvPr id="62510" name="Text Box 46">
            <a:extLst>
              <a:ext uri="{FF2B5EF4-FFF2-40B4-BE49-F238E27FC236}">
                <a16:creationId xmlns:a16="http://schemas.microsoft.com/office/drawing/2014/main" id="{71BB8D89-859D-431E-8BA2-7BA8BA44F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00600"/>
            <a:ext cx="594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For undirected G:</a:t>
            </a:r>
            <a:endParaRPr lang="en-US" altLang="zh-CN" b="1" i="1"/>
          </a:p>
          <a:p>
            <a:pPr eaLnBrk="1" hangingPunct="1"/>
            <a:r>
              <a:rPr lang="en-US" altLang="zh-CN" b="1" i="1"/>
              <a:t>S</a:t>
            </a:r>
            <a:r>
              <a:rPr lang="en-US" altLang="zh-CN" b="1"/>
              <a:t> = </a:t>
            </a:r>
            <a:r>
              <a:rPr lang="en-US" altLang="zh-CN" b="1" i="1"/>
              <a:t>n</a:t>
            </a:r>
            <a:r>
              <a:rPr lang="en-US" altLang="zh-CN" b="1"/>
              <a:t> </a:t>
            </a:r>
            <a:r>
              <a:rPr lang="en-US" altLang="zh-CN" sz="2000" b="1"/>
              <a:t>heads</a:t>
            </a:r>
            <a:r>
              <a:rPr lang="en-US" altLang="zh-CN" b="1"/>
              <a:t> + 2</a:t>
            </a:r>
            <a:r>
              <a:rPr lang="en-US" altLang="zh-CN" b="1" i="1"/>
              <a:t>e</a:t>
            </a:r>
            <a:r>
              <a:rPr lang="en-US" altLang="zh-CN" b="1"/>
              <a:t> </a:t>
            </a:r>
            <a:r>
              <a:rPr lang="en-US" altLang="zh-CN" sz="2000" b="1"/>
              <a:t>nodes  </a:t>
            </a:r>
            <a:r>
              <a:rPr lang="en-US" altLang="zh-CN" b="1" i="1"/>
              <a:t>= </a:t>
            </a:r>
            <a:r>
              <a:rPr lang="en-US" altLang="zh-CN" b="1"/>
              <a:t>(</a:t>
            </a:r>
            <a:r>
              <a:rPr lang="en-US" altLang="zh-CN" b="1" i="1"/>
              <a:t>n+</a:t>
            </a:r>
            <a:r>
              <a:rPr lang="en-US" altLang="zh-CN" b="1"/>
              <a:t>2</a:t>
            </a:r>
            <a:r>
              <a:rPr lang="en-US" altLang="zh-CN" b="1" i="1"/>
              <a:t>e</a:t>
            </a:r>
            <a:r>
              <a:rPr lang="en-US" altLang="zh-CN" b="1"/>
              <a:t>) </a:t>
            </a:r>
            <a:r>
              <a:rPr lang="en-US" altLang="zh-CN" sz="2000" b="1">
                <a:latin typeface="Arial" panose="020B0604020202020204" pitchFamily="34" charset="0"/>
              </a:rPr>
              <a:t>ptr</a:t>
            </a:r>
            <a:r>
              <a:rPr lang="en-US" altLang="zh-CN" sz="2000" b="1"/>
              <a:t>s</a:t>
            </a:r>
            <a:r>
              <a:rPr lang="en-US" altLang="zh-CN" b="1"/>
              <a:t>+2</a:t>
            </a:r>
            <a:r>
              <a:rPr lang="en-US" altLang="zh-CN" b="1" i="1"/>
              <a:t>e </a:t>
            </a:r>
            <a:r>
              <a:rPr lang="en-US" altLang="zh-CN" sz="2000" b="1">
                <a:latin typeface="Arial" panose="020B0604020202020204" pitchFamily="34" charset="0"/>
              </a:rPr>
              <a:t>int</a:t>
            </a:r>
            <a:r>
              <a:rPr lang="en-US" altLang="zh-CN" sz="2000" b="1"/>
              <a:t>s</a:t>
            </a:r>
            <a:endParaRPr lang="en-US" altLang="zh-CN" b="1" i="1"/>
          </a:p>
        </p:txBody>
      </p:sp>
      <p:sp>
        <p:nvSpPr>
          <p:cNvPr id="4109" name="Text Box 47">
            <a:extLst>
              <a:ext uri="{FF2B5EF4-FFF2-40B4-BE49-F238E27FC236}">
                <a16:creationId xmlns:a16="http://schemas.microsoft.com/office/drawing/2014/main" id="{6795BC61-7EFB-48FA-ADFA-8C5A09534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5/12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62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62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nimBg="1" autoUpdateAnimBg="0"/>
      <p:bldP spid="62468" grpId="0" autoUpdateAnimBg="0"/>
      <p:bldP spid="62472" grpId="0" autoUpdateAnimBg="0"/>
      <p:bldP spid="62509" grpId="0" autoUpdateAnimBg="0"/>
      <p:bldP spid="625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491FD5F7-5B60-4154-856C-11DEE7163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0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§1  Definitions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B3763DB1-FAAE-405F-91C6-D362B2AAD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1325" indent="-17113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hlink"/>
                </a:solidFill>
              </a:rPr>
              <a:t>Degree( i )</a:t>
            </a:r>
            <a:r>
              <a:rPr lang="en-US" altLang="zh-CN" b="1"/>
              <a:t> = number of nodes in </a:t>
            </a:r>
            <a:r>
              <a:rPr lang="en-US" altLang="zh-CN" sz="2000" b="1">
                <a:latin typeface="Arial" panose="020B0604020202020204" pitchFamily="34" charset="0"/>
              </a:rPr>
              <a:t>graph[ i ]</a:t>
            </a:r>
            <a:r>
              <a:rPr lang="en-US" altLang="zh-CN" b="1"/>
              <a:t> (</a:t>
            </a:r>
            <a:r>
              <a:rPr lang="en-US" altLang="zh-CN" b="1">
                <a:solidFill>
                  <a:schemeClr val="accent1"/>
                </a:solidFill>
              </a:rPr>
              <a:t>if G is undirected</a:t>
            </a:r>
            <a:r>
              <a:rPr lang="en-US" altLang="zh-CN" b="1"/>
              <a:t>).</a:t>
            </a:r>
          </a:p>
          <a:p>
            <a:pPr eaLnBrk="1" hangingPunct="1"/>
            <a:r>
              <a:rPr lang="en-US" altLang="zh-CN" b="1" i="1">
                <a:solidFill>
                  <a:schemeClr val="hlink"/>
                </a:solidFill>
              </a:rPr>
              <a:t>T</a:t>
            </a:r>
            <a:r>
              <a:rPr lang="en-US" altLang="zh-CN" b="1">
                <a:solidFill>
                  <a:schemeClr val="hlink"/>
                </a:solidFill>
              </a:rPr>
              <a:t> </a:t>
            </a:r>
            <a:r>
              <a:rPr lang="en-US" altLang="zh-CN" b="1"/>
              <a:t>of examine E(G) = O( </a:t>
            </a:r>
            <a:r>
              <a:rPr lang="en-US" altLang="zh-CN" b="1" i="1"/>
              <a:t>n + e </a:t>
            </a:r>
            <a:r>
              <a:rPr lang="en-US" altLang="zh-CN" b="1"/>
              <a:t>)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9A7FAEA6-70AA-4855-AFC3-EB08922FA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If G is </a:t>
            </a:r>
            <a:r>
              <a:rPr lang="en-US" altLang="zh-CN" b="1">
                <a:solidFill>
                  <a:schemeClr val="accent1"/>
                </a:solidFill>
              </a:rPr>
              <a:t>directed</a:t>
            </a:r>
            <a:r>
              <a:rPr lang="en-US" altLang="zh-CN" b="1"/>
              <a:t>, we need to find in-degree(</a:t>
            </a:r>
            <a:r>
              <a:rPr lang="en-US" altLang="zh-CN" b="1" i="1"/>
              <a:t>v</a:t>
            </a:r>
            <a:r>
              <a:rPr lang="en-US" altLang="zh-CN" b="1"/>
              <a:t>) as well.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0E72E67F-5489-487D-A45A-CC93A5F1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Method 1  </a:t>
            </a:r>
            <a:r>
              <a:rPr lang="en-US" altLang="zh-CN" sz="2000" b="1">
                <a:latin typeface="Arial" panose="020B0604020202020204" pitchFamily="34" charset="0"/>
              </a:rPr>
              <a:t>Add inverse adjacency lists.</a:t>
            </a:r>
            <a:endParaRPr lang="en-US" altLang="zh-CN" sz="2000" b="1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511BFACB-FB41-427A-AF8C-75EDA43A2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</a:t>
            </a:r>
            <a:endParaRPr lang="en-US" altLang="zh-CN" b="1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BD042FB1-B802-4DC0-9712-CC229488BDE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86000"/>
            <a:ext cx="2743200" cy="381000"/>
            <a:chOff x="1776" y="2448"/>
            <a:chExt cx="1344" cy="192"/>
          </a:xfrm>
        </p:grpSpPr>
        <p:sp>
          <p:nvSpPr>
            <p:cNvPr id="10286" name="Oval 8">
              <a:extLst>
                <a:ext uri="{FF2B5EF4-FFF2-40B4-BE49-F238E27FC236}">
                  <a16:creationId xmlns:a16="http://schemas.microsoft.com/office/drawing/2014/main" id="{251A81F9-73D4-4BB3-84C8-D3A33086D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10287" name="Oval 9">
              <a:extLst>
                <a:ext uri="{FF2B5EF4-FFF2-40B4-BE49-F238E27FC236}">
                  <a16:creationId xmlns:a16="http://schemas.microsoft.com/office/drawing/2014/main" id="{DEB32242-17A6-4ACA-BF1A-04A40CA27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10288" name="Oval 10">
              <a:extLst>
                <a:ext uri="{FF2B5EF4-FFF2-40B4-BE49-F238E27FC236}">
                  <a16:creationId xmlns:a16="http://schemas.microsoft.com/office/drawing/2014/main" id="{29C4BBF0-FD50-4EA8-B680-8EF95F7B1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4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10289" name="Freeform 11">
              <a:extLst>
                <a:ext uri="{FF2B5EF4-FFF2-40B4-BE49-F238E27FC236}">
                  <a16:creationId xmlns:a16="http://schemas.microsoft.com/office/drawing/2014/main" id="{652ED7F6-AB85-41DF-9D2B-5B382DB46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" y="2448"/>
              <a:ext cx="406" cy="48"/>
            </a:xfrm>
            <a:custGeom>
              <a:avLst/>
              <a:gdLst>
                <a:gd name="T0" fmla="*/ 0 w 384"/>
                <a:gd name="T1" fmla="*/ 48 h 48"/>
                <a:gd name="T2" fmla="*/ 192 w 384"/>
                <a:gd name="T3" fmla="*/ 0 h 48"/>
                <a:gd name="T4" fmla="*/ 384 w 384"/>
                <a:gd name="T5" fmla="*/ 48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20" y="24"/>
                    <a:pt x="384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0" name="Freeform 12">
              <a:extLst>
                <a:ext uri="{FF2B5EF4-FFF2-40B4-BE49-F238E27FC236}">
                  <a16:creationId xmlns:a16="http://schemas.microsoft.com/office/drawing/2014/main" id="{84D0B667-185A-4CE6-B1AD-7087D775E81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67" y="2592"/>
              <a:ext cx="406" cy="48"/>
            </a:xfrm>
            <a:custGeom>
              <a:avLst/>
              <a:gdLst>
                <a:gd name="T0" fmla="*/ 0 w 384"/>
                <a:gd name="T1" fmla="*/ 48 h 48"/>
                <a:gd name="T2" fmla="*/ 192 w 384"/>
                <a:gd name="T3" fmla="*/ 0 h 48"/>
                <a:gd name="T4" fmla="*/ 384 w 384"/>
                <a:gd name="T5" fmla="*/ 48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20" y="24"/>
                    <a:pt x="384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1" name="Line 13">
              <a:extLst>
                <a:ext uri="{FF2B5EF4-FFF2-40B4-BE49-F238E27FC236}">
                  <a16:creationId xmlns:a16="http://schemas.microsoft.com/office/drawing/2014/main" id="{C459A95E-46C2-449F-9059-0430EF70D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5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A9190182-363D-4518-BBA7-C8967DB83B6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819400"/>
            <a:ext cx="914400" cy="1555750"/>
            <a:chOff x="2208" y="2736"/>
            <a:chExt cx="576" cy="980"/>
          </a:xfrm>
        </p:grpSpPr>
        <p:grpSp>
          <p:nvGrpSpPr>
            <p:cNvPr id="10278" name="Group 15">
              <a:extLst>
                <a:ext uri="{FF2B5EF4-FFF2-40B4-BE49-F238E27FC236}">
                  <a16:creationId xmlns:a16="http://schemas.microsoft.com/office/drawing/2014/main" id="{63D355F1-A5E4-422D-B160-5B66F824F6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120"/>
              <a:ext cx="192" cy="336"/>
              <a:chOff x="2352" y="3120"/>
              <a:chExt cx="192" cy="336"/>
            </a:xfrm>
          </p:grpSpPr>
          <p:sp>
            <p:nvSpPr>
              <p:cNvPr id="10284" name="Rectangle 16">
                <a:extLst>
                  <a:ext uri="{FF2B5EF4-FFF2-40B4-BE49-F238E27FC236}">
                    <a16:creationId xmlns:a16="http://schemas.microsoft.com/office/drawing/2014/main" id="{5EFD1B71-6131-423C-8E6A-6C5652870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19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</p:txBody>
          </p:sp>
          <p:sp>
            <p:nvSpPr>
              <p:cNvPr id="10285" name="Rectangle 17">
                <a:extLst>
                  <a:ext uri="{FF2B5EF4-FFF2-40B4-BE49-F238E27FC236}">
                    <a16:creationId xmlns:a16="http://schemas.microsoft.com/office/drawing/2014/main" id="{385FCC20-2898-440C-888E-14C50628B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31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ym typeface="Symbol" panose="05050102010706020507" pitchFamily="18" charset="2"/>
                  </a:rPr>
                  <a:t></a:t>
                </a:r>
                <a:endParaRPr lang="en-US" altLang="zh-CN" b="1"/>
              </a:p>
            </p:txBody>
          </p:sp>
        </p:grpSp>
        <p:grpSp>
          <p:nvGrpSpPr>
            <p:cNvPr id="10279" name="Group 18">
              <a:extLst>
                <a:ext uri="{FF2B5EF4-FFF2-40B4-BE49-F238E27FC236}">
                  <a16:creationId xmlns:a16="http://schemas.microsoft.com/office/drawing/2014/main" id="{CDCCF6A0-9727-47D2-AC74-D46146B8B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736"/>
              <a:ext cx="576" cy="384"/>
              <a:chOff x="2208" y="2736"/>
              <a:chExt cx="576" cy="384"/>
            </a:xfrm>
          </p:grpSpPr>
          <p:sp>
            <p:nvSpPr>
              <p:cNvPr id="10282" name="Rectangle 19">
                <a:extLst>
                  <a:ext uri="{FF2B5EF4-FFF2-40B4-BE49-F238E27FC236}">
                    <a16:creationId xmlns:a16="http://schemas.microsoft.com/office/drawing/2014/main" id="{602C0DBD-5927-407F-A012-5DBAD9F6A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736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inv[0]</a:t>
                </a:r>
                <a:endParaRPr lang="en-US" altLang="zh-CN" sz="2000" b="1"/>
              </a:p>
            </p:txBody>
          </p:sp>
          <p:sp>
            <p:nvSpPr>
              <p:cNvPr id="10283" name="Line 20">
                <a:extLst>
                  <a:ext uri="{FF2B5EF4-FFF2-40B4-BE49-F238E27FC236}">
                    <a16:creationId xmlns:a16="http://schemas.microsoft.com/office/drawing/2014/main" id="{2596AC91-68F4-4323-96C1-C16F56E86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0" name="Line 21">
              <a:extLst>
                <a:ext uri="{FF2B5EF4-FFF2-40B4-BE49-F238E27FC236}">
                  <a16:creationId xmlns:a16="http://schemas.microsoft.com/office/drawing/2014/main" id="{955A4ADF-2085-4828-9225-E77ECB9C1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8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Oval 22">
              <a:extLst>
                <a:ext uri="{FF2B5EF4-FFF2-40B4-BE49-F238E27FC236}">
                  <a16:creationId xmlns:a16="http://schemas.microsoft.com/office/drawing/2014/main" id="{90756FA9-3575-4588-B2FA-25E120197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62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182E2EAE-96C5-4D5F-9AA2-83B30F881FED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19400"/>
            <a:ext cx="914400" cy="1555750"/>
            <a:chOff x="2208" y="2736"/>
            <a:chExt cx="576" cy="980"/>
          </a:xfrm>
        </p:grpSpPr>
        <p:grpSp>
          <p:nvGrpSpPr>
            <p:cNvPr id="10270" name="Group 24">
              <a:extLst>
                <a:ext uri="{FF2B5EF4-FFF2-40B4-BE49-F238E27FC236}">
                  <a16:creationId xmlns:a16="http://schemas.microsoft.com/office/drawing/2014/main" id="{06838BFA-87EA-4BDA-9D4B-7543657811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120"/>
              <a:ext cx="192" cy="336"/>
              <a:chOff x="2352" y="3120"/>
              <a:chExt cx="192" cy="336"/>
            </a:xfrm>
          </p:grpSpPr>
          <p:sp>
            <p:nvSpPr>
              <p:cNvPr id="10276" name="Rectangle 25">
                <a:extLst>
                  <a:ext uri="{FF2B5EF4-FFF2-40B4-BE49-F238E27FC236}">
                    <a16:creationId xmlns:a16="http://schemas.microsoft.com/office/drawing/2014/main" id="{F7F6686B-ED27-4369-91E4-36B49DCFA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19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0</a:t>
                </a:r>
              </a:p>
            </p:txBody>
          </p:sp>
          <p:sp>
            <p:nvSpPr>
              <p:cNvPr id="10277" name="Rectangle 26">
                <a:extLst>
                  <a:ext uri="{FF2B5EF4-FFF2-40B4-BE49-F238E27FC236}">
                    <a16:creationId xmlns:a16="http://schemas.microsoft.com/office/drawing/2014/main" id="{F20AA848-3D70-4F52-9260-BB05B0150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31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ym typeface="Symbol" panose="05050102010706020507" pitchFamily="18" charset="2"/>
                  </a:rPr>
                  <a:t></a:t>
                </a:r>
                <a:endParaRPr lang="en-US" altLang="zh-CN" b="1"/>
              </a:p>
            </p:txBody>
          </p:sp>
        </p:grpSp>
        <p:grpSp>
          <p:nvGrpSpPr>
            <p:cNvPr id="10271" name="Group 27">
              <a:extLst>
                <a:ext uri="{FF2B5EF4-FFF2-40B4-BE49-F238E27FC236}">
                  <a16:creationId xmlns:a16="http://schemas.microsoft.com/office/drawing/2014/main" id="{62B0FBD1-9364-42C3-94E9-573D5C554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736"/>
              <a:ext cx="576" cy="384"/>
              <a:chOff x="2208" y="2736"/>
              <a:chExt cx="576" cy="384"/>
            </a:xfrm>
          </p:grpSpPr>
          <p:sp>
            <p:nvSpPr>
              <p:cNvPr id="10274" name="Rectangle 28">
                <a:extLst>
                  <a:ext uri="{FF2B5EF4-FFF2-40B4-BE49-F238E27FC236}">
                    <a16:creationId xmlns:a16="http://schemas.microsoft.com/office/drawing/2014/main" id="{848F482F-BBBF-414A-96C9-91A7928DE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736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inv[1]</a:t>
                </a:r>
                <a:endParaRPr lang="en-US" altLang="zh-CN" sz="2000" b="1"/>
              </a:p>
            </p:txBody>
          </p:sp>
          <p:sp>
            <p:nvSpPr>
              <p:cNvPr id="10275" name="Line 29">
                <a:extLst>
                  <a:ext uri="{FF2B5EF4-FFF2-40B4-BE49-F238E27FC236}">
                    <a16:creationId xmlns:a16="http://schemas.microsoft.com/office/drawing/2014/main" id="{D2C83AD4-1FFA-4358-84D8-94B1D25CA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72" name="Line 30">
              <a:extLst>
                <a:ext uri="{FF2B5EF4-FFF2-40B4-BE49-F238E27FC236}">
                  <a16:creationId xmlns:a16="http://schemas.microsoft.com/office/drawing/2014/main" id="{F2E98CB1-1992-4A0F-9F50-48A4C5150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8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Oval 31">
              <a:extLst>
                <a:ext uri="{FF2B5EF4-FFF2-40B4-BE49-F238E27FC236}">
                  <a16:creationId xmlns:a16="http://schemas.microsoft.com/office/drawing/2014/main" id="{D29C0A73-DF48-40C9-B09A-284F2602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62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" name="Group 32">
            <a:extLst>
              <a:ext uri="{FF2B5EF4-FFF2-40B4-BE49-F238E27FC236}">
                <a16:creationId xmlns:a16="http://schemas.microsoft.com/office/drawing/2014/main" id="{18CEB210-5ADF-4E6D-B68E-9325CB0A6E81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819400"/>
            <a:ext cx="914400" cy="1555750"/>
            <a:chOff x="2208" y="2736"/>
            <a:chExt cx="576" cy="980"/>
          </a:xfrm>
        </p:grpSpPr>
        <p:grpSp>
          <p:nvGrpSpPr>
            <p:cNvPr id="10262" name="Group 33">
              <a:extLst>
                <a:ext uri="{FF2B5EF4-FFF2-40B4-BE49-F238E27FC236}">
                  <a16:creationId xmlns:a16="http://schemas.microsoft.com/office/drawing/2014/main" id="{0785F376-423B-4631-9DA2-F6DB326FC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120"/>
              <a:ext cx="192" cy="336"/>
              <a:chOff x="2352" y="3120"/>
              <a:chExt cx="192" cy="336"/>
            </a:xfrm>
          </p:grpSpPr>
          <p:sp>
            <p:nvSpPr>
              <p:cNvPr id="10268" name="Rectangle 34">
                <a:extLst>
                  <a:ext uri="{FF2B5EF4-FFF2-40B4-BE49-F238E27FC236}">
                    <a16:creationId xmlns:a16="http://schemas.microsoft.com/office/drawing/2014/main" id="{ABCBC94D-CF09-42F3-AD66-CE6094247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19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</p:txBody>
          </p:sp>
          <p:sp>
            <p:nvSpPr>
              <p:cNvPr id="10269" name="Rectangle 35">
                <a:extLst>
                  <a:ext uri="{FF2B5EF4-FFF2-40B4-BE49-F238E27FC236}">
                    <a16:creationId xmlns:a16="http://schemas.microsoft.com/office/drawing/2014/main" id="{FEA3014F-341A-4F00-A97A-DBD68772F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312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ym typeface="Symbol" panose="05050102010706020507" pitchFamily="18" charset="2"/>
                  </a:rPr>
                  <a:t></a:t>
                </a:r>
                <a:endParaRPr lang="en-US" altLang="zh-CN" b="1"/>
              </a:p>
            </p:txBody>
          </p:sp>
        </p:grpSp>
        <p:grpSp>
          <p:nvGrpSpPr>
            <p:cNvPr id="10263" name="Group 36">
              <a:extLst>
                <a:ext uri="{FF2B5EF4-FFF2-40B4-BE49-F238E27FC236}">
                  <a16:creationId xmlns:a16="http://schemas.microsoft.com/office/drawing/2014/main" id="{ED452349-8AAF-49C8-81FB-33F18A326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736"/>
              <a:ext cx="576" cy="384"/>
              <a:chOff x="2208" y="2736"/>
              <a:chExt cx="576" cy="384"/>
            </a:xfrm>
          </p:grpSpPr>
          <p:sp>
            <p:nvSpPr>
              <p:cNvPr id="10266" name="Rectangle 37">
                <a:extLst>
                  <a:ext uri="{FF2B5EF4-FFF2-40B4-BE49-F238E27FC236}">
                    <a16:creationId xmlns:a16="http://schemas.microsoft.com/office/drawing/2014/main" id="{FF723BD6-3805-4A31-8981-000C799D8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736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inv[2]</a:t>
                </a:r>
                <a:endParaRPr lang="en-US" altLang="zh-CN" sz="2000" b="1"/>
              </a:p>
            </p:txBody>
          </p:sp>
          <p:sp>
            <p:nvSpPr>
              <p:cNvPr id="10267" name="Line 38">
                <a:extLst>
                  <a:ext uri="{FF2B5EF4-FFF2-40B4-BE49-F238E27FC236}">
                    <a16:creationId xmlns:a16="http://schemas.microsoft.com/office/drawing/2014/main" id="{415A5E33-5C6A-491E-9B1D-8849DAD89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64" name="Line 39">
              <a:extLst>
                <a:ext uri="{FF2B5EF4-FFF2-40B4-BE49-F238E27FC236}">
                  <a16:creationId xmlns:a16="http://schemas.microsoft.com/office/drawing/2014/main" id="{3649E315-BAF8-4807-AFCD-2C6D52F51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8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Oval 40">
              <a:extLst>
                <a:ext uri="{FF2B5EF4-FFF2-40B4-BE49-F238E27FC236}">
                  <a16:creationId xmlns:a16="http://schemas.microsoft.com/office/drawing/2014/main" id="{49851A18-5439-4D74-932C-07B2CE715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62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3529" name="Text Box 41">
            <a:extLst>
              <a:ext uri="{FF2B5EF4-FFF2-40B4-BE49-F238E27FC236}">
                <a16:creationId xmlns:a16="http://schemas.microsoft.com/office/drawing/2014/main" id="{85588650-11F7-44E0-98A4-D02E664C2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777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Method 2  </a:t>
            </a:r>
            <a:r>
              <a:rPr lang="en-US" altLang="zh-CN" sz="2000" b="1">
                <a:latin typeface="Arial" panose="020B0604020202020204" pitchFamily="34" charset="0"/>
              </a:rPr>
              <a:t>Multilist (Ch 3.2) representation for adj_mat[ i ] [ j ]</a:t>
            </a:r>
          </a:p>
        </p:txBody>
      </p:sp>
      <p:grpSp>
        <p:nvGrpSpPr>
          <p:cNvPr id="12" name="Group 42">
            <a:extLst>
              <a:ext uri="{FF2B5EF4-FFF2-40B4-BE49-F238E27FC236}">
                <a16:creationId xmlns:a16="http://schemas.microsoft.com/office/drawing/2014/main" id="{063DE2AB-78A8-4C84-8F32-A9ADE99B75E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105400"/>
            <a:ext cx="3810000" cy="1295400"/>
            <a:chOff x="1200" y="3312"/>
            <a:chExt cx="2400" cy="816"/>
          </a:xfrm>
        </p:grpSpPr>
        <p:sp>
          <p:nvSpPr>
            <p:cNvPr id="10254" name="Rectangle 43">
              <a:extLst>
                <a:ext uri="{FF2B5EF4-FFF2-40B4-BE49-F238E27FC236}">
                  <a16:creationId xmlns:a16="http://schemas.microsoft.com/office/drawing/2014/main" id="{1C51D20D-1166-4C5B-BD62-CB8CC0A1C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312"/>
              <a:ext cx="52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Arial" panose="020B0604020202020204" pitchFamily="34" charset="0"/>
                </a:rPr>
                <a:t>tail i</a:t>
              </a:r>
            </a:p>
          </p:txBody>
        </p:sp>
        <p:sp>
          <p:nvSpPr>
            <p:cNvPr id="10255" name="Rectangle 44">
              <a:extLst>
                <a:ext uri="{FF2B5EF4-FFF2-40B4-BE49-F238E27FC236}">
                  <a16:creationId xmlns:a16="http://schemas.microsoft.com/office/drawing/2014/main" id="{40AB8B85-2D17-4D17-BC15-2DF4EE42A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312"/>
              <a:ext cx="52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Arial" panose="020B0604020202020204" pitchFamily="34" charset="0"/>
                </a:rPr>
                <a:t>head j</a:t>
              </a:r>
              <a:endParaRPr lang="en-US" altLang="zh-CN" b="1"/>
            </a:p>
          </p:txBody>
        </p:sp>
        <p:sp>
          <p:nvSpPr>
            <p:cNvPr id="10256" name="Rectangle 45">
              <a:extLst>
                <a:ext uri="{FF2B5EF4-FFF2-40B4-BE49-F238E27FC236}">
                  <a16:creationId xmlns:a16="http://schemas.microsoft.com/office/drawing/2014/main" id="{65A9B51A-9886-40C2-8E3B-5988637F2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52"/>
              <a:ext cx="52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10257" name="Rectangle 46">
              <a:extLst>
                <a:ext uri="{FF2B5EF4-FFF2-40B4-BE49-F238E27FC236}">
                  <a16:creationId xmlns:a16="http://schemas.microsoft.com/office/drawing/2014/main" id="{A39409A0-4778-437C-8F8C-DDAED083A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552"/>
              <a:ext cx="52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Arial" panose="020B0604020202020204" pitchFamily="34" charset="0"/>
                  <a:sym typeface="Symbol" panose="05050102010706020507" pitchFamily="18" charset="2"/>
                </a:rPr>
                <a:t>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10258" name="Line 47">
              <a:extLst>
                <a:ext uri="{FF2B5EF4-FFF2-40B4-BE49-F238E27FC236}">
                  <a16:creationId xmlns:a16="http://schemas.microsoft.com/office/drawing/2014/main" id="{E459F2E3-C4C8-4591-803D-FAADD6E75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2" y="369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Rectangle 48">
              <a:extLst>
                <a:ext uri="{FF2B5EF4-FFF2-40B4-BE49-F238E27FC236}">
                  <a16:creationId xmlns:a16="http://schemas.microsoft.com/office/drawing/2014/main" id="{0BAE3E86-2F7A-44DC-95F0-4AC2F36B6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936"/>
              <a:ext cx="1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column for head</a:t>
              </a:r>
            </a:p>
          </p:txBody>
        </p:sp>
        <p:sp>
          <p:nvSpPr>
            <p:cNvPr id="10260" name="Line 49">
              <a:extLst>
                <a:ext uri="{FF2B5EF4-FFF2-40B4-BE49-F238E27FC236}">
                  <a16:creationId xmlns:a16="http://schemas.microsoft.com/office/drawing/2014/main" id="{4C809FD7-0217-4B67-BB23-504CC8D78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6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Rectangle 50">
              <a:extLst>
                <a:ext uri="{FF2B5EF4-FFF2-40B4-BE49-F238E27FC236}">
                  <a16:creationId xmlns:a16="http://schemas.microsoft.com/office/drawing/2014/main" id="{FB418F86-F6DB-426B-A16F-3319F2FD5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00"/>
              <a:ext cx="8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row for tail</a:t>
              </a:r>
              <a:endParaRPr lang="en-US" altLang="zh-CN" sz="2000" b="1"/>
            </a:p>
          </p:txBody>
        </p:sp>
      </p:grpSp>
      <p:sp>
        <p:nvSpPr>
          <p:cNvPr id="10253" name="Text Box 51">
            <a:extLst>
              <a:ext uri="{FF2B5EF4-FFF2-40B4-BE49-F238E27FC236}">
                <a16:creationId xmlns:a16="http://schemas.microsoft.com/office/drawing/2014/main" id="{462E354E-3FA9-4436-9A56-F04C2770D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6/12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492" grpId="0" autoUpdateAnimBg="0"/>
      <p:bldP spid="63493" grpId="0" autoUpdateAnimBg="0"/>
      <p:bldP spid="63494" grpId="0" autoUpdateAnimBg="0"/>
      <p:bldP spid="6352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id="{97980239-E4D3-4F0A-BC89-6F35D65B7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0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§1  Definitions</a:t>
            </a:r>
          </a:p>
        </p:txBody>
      </p:sp>
      <p:sp>
        <p:nvSpPr>
          <p:cNvPr id="65539" name="AutoShape 3" descr="白色大理石">
            <a:extLst>
              <a:ext uri="{FF2B5EF4-FFF2-40B4-BE49-F238E27FC236}">
                <a16:creationId xmlns:a16="http://schemas.microsoft.com/office/drawing/2014/main" id="{61936319-EF0D-4939-8B0A-3F18BE1EDC6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298450"/>
            <a:ext cx="2971800" cy="609600"/>
          </a:xfrm>
          <a:prstGeom prst="cube">
            <a:avLst>
              <a:gd name="adj" fmla="val 15625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Adjacency Multilists</a:t>
            </a:r>
            <a:endParaRPr lang="en-US" altLang="zh-CN" b="1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B72D7187-0EEB-420D-B4D3-96D786588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8425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In adjacency list, for each ( </a:t>
            </a:r>
            <a:r>
              <a:rPr lang="en-US" altLang="zh-CN" b="1" i="1"/>
              <a:t>i</a:t>
            </a:r>
            <a:r>
              <a:rPr lang="en-US" altLang="zh-CN" b="1"/>
              <a:t>, </a:t>
            </a:r>
            <a:r>
              <a:rPr lang="en-US" altLang="zh-CN" b="1" i="1"/>
              <a:t>j</a:t>
            </a:r>
            <a:r>
              <a:rPr lang="en-US" altLang="zh-CN" b="1"/>
              <a:t> ) we have two nodes: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80FD700-A163-409E-9C02-1977BC12354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17650"/>
            <a:ext cx="3043238" cy="304800"/>
            <a:chOff x="387" y="912"/>
            <a:chExt cx="1917" cy="192"/>
          </a:xfrm>
        </p:grpSpPr>
        <p:grpSp>
          <p:nvGrpSpPr>
            <p:cNvPr id="5254" name="Group 6">
              <a:extLst>
                <a:ext uri="{FF2B5EF4-FFF2-40B4-BE49-F238E27FC236}">
                  <a16:creationId xmlns:a16="http://schemas.microsoft.com/office/drawing/2014/main" id="{F0A9046D-6BF2-4956-BCDC-30DED36E16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912"/>
              <a:ext cx="480" cy="192"/>
              <a:chOff x="1296" y="960"/>
              <a:chExt cx="480" cy="192"/>
            </a:xfrm>
          </p:grpSpPr>
          <p:sp>
            <p:nvSpPr>
              <p:cNvPr id="5259" name="Rectangle 7">
                <a:extLst>
                  <a:ext uri="{FF2B5EF4-FFF2-40B4-BE49-F238E27FC236}">
                    <a16:creationId xmlns:a16="http://schemas.microsoft.com/office/drawing/2014/main" id="{E80700D9-9DFD-44F6-AF36-C379C5B88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19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j</a:t>
                </a:r>
              </a:p>
            </p:txBody>
          </p:sp>
          <p:sp>
            <p:nvSpPr>
              <p:cNvPr id="5260" name="Rectangle 8">
                <a:extLst>
                  <a:ext uri="{FF2B5EF4-FFF2-40B4-BE49-F238E27FC236}">
                    <a16:creationId xmlns:a16="http://schemas.microsoft.com/office/drawing/2014/main" id="{9EDCA228-7A2B-4194-B938-C1E13C9F6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ym typeface="Symbol" panose="05050102010706020507" pitchFamily="18" charset="2"/>
                  </a:rPr>
                  <a:t></a:t>
                </a:r>
                <a:endParaRPr lang="en-US" altLang="zh-CN" b="1"/>
              </a:p>
            </p:txBody>
          </p:sp>
          <p:sp>
            <p:nvSpPr>
              <p:cNvPr id="5261" name="Line 9">
                <a:extLst>
                  <a:ext uri="{FF2B5EF4-FFF2-40B4-BE49-F238E27FC236}">
                    <a16:creationId xmlns:a16="http://schemas.microsoft.com/office/drawing/2014/main" id="{1E987E05-BBC8-4FF1-87A1-5F9EF7A70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079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55" name="Group 10">
              <a:extLst>
                <a:ext uri="{FF2B5EF4-FFF2-40B4-BE49-F238E27FC236}">
                  <a16:creationId xmlns:a16="http://schemas.microsoft.com/office/drawing/2014/main" id="{84C40183-7397-4076-AFEE-757BADB0C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" y="912"/>
              <a:ext cx="909" cy="192"/>
              <a:chOff x="387" y="912"/>
              <a:chExt cx="909" cy="192"/>
            </a:xfrm>
          </p:grpSpPr>
          <p:sp>
            <p:nvSpPr>
              <p:cNvPr id="5257" name="Rectangle 11">
                <a:extLst>
                  <a:ext uri="{FF2B5EF4-FFF2-40B4-BE49-F238E27FC236}">
                    <a16:creationId xmlns:a16="http://schemas.microsoft.com/office/drawing/2014/main" id="{6844CBFD-A64C-4782-80C8-7D0B0AEB5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" y="912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graph[i]</a:t>
                </a:r>
              </a:p>
            </p:txBody>
          </p:sp>
          <p:sp>
            <p:nvSpPr>
              <p:cNvPr id="5258" name="Line 12">
                <a:extLst>
                  <a:ext uri="{FF2B5EF4-FFF2-40B4-BE49-F238E27FC236}">
                    <a16:creationId xmlns:a16="http://schemas.microsoft.com/office/drawing/2014/main" id="{1B4A7D1A-D7A6-4DBB-87FD-6680B8702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00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56" name="Rectangle 13">
              <a:extLst>
                <a:ext uri="{FF2B5EF4-FFF2-40B4-BE49-F238E27FC236}">
                  <a16:creationId xmlns:a16="http://schemas.microsoft.com/office/drawing/2014/main" id="{45AA0CE9-F3C0-430A-8889-52096184E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91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……</a:t>
              </a:r>
              <a:endParaRPr lang="en-US" altLang="zh-CN"/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9379334B-1186-4827-A404-BAE109EA320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74850"/>
            <a:ext cx="3043238" cy="304800"/>
            <a:chOff x="387" y="912"/>
            <a:chExt cx="1917" cy="192"/>
          </a:xfrm>
        </p:grpSpPr>
        <p:grpSp>
          <p:nvGrpSpPr>
            <p:cNvPr id="5246" name="Group 15">
              <a:extLst>
                <a:ext uri="{FF2B5EF4-FFF2-40B4-BE49-F238E27FC236}">
                  <a16:creationId xmlns:a16="http://schemas.microsoft.com/office/drawing/2014/main" id="{C0E8D337-08E6-4E0F-AF08-52A2EDD0C8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912"/>
              <a:ext cx="480" cy="192"/>
              <a:chOff x="1296" y="960"/>
              <a:chExt cx="480" cy="192"/>
            </a:xfrm>
          </p:grpSpPr>
          <p:sp>
            <p:nvSpPr>
              <p:cNvPr id="5251" name="Rectangle 16">
                <a:extLst>
                  <a:ext uri="{FF2B5EF4-FFF2-40B4-BE49-F238E27FC236}">
                    <a16:creationId xmlns:a16="http://schemas.microsoft.com/office/drawing/2014/main" id="{8B9C4B35-96DB-4D3F-9999-D30F61CCD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19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i</a:t>
                </a:r>
              </a:p>
            </p:txBody>
          </p:sp>
          <p:sp>
            <p:nvSpPr>
              <p:cNvPr id="5252" name="Rectangle 17">
                <a:extLst>
                  <a:ext uri="{FF2B5EF4-FFF2-40B4-BE49-F238E27FC236}">
                    <a16:creationId xmlns:a16="http://schemas.microsoft.com/office/drawing/2014/main" id="{D721DB67-0FB6-486B-B4CD-4F6F1E404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ym typeface="Symbol" panose="05050102010706020507" pitchFamily="18" charset="2"/>
                  </a:rPr>
                  <a:t></a:t>
                </a:r>
                <a:endParaRPr lang="en-US" altLang="zh-CN" b="1"/>
              </a:p>
            </p:txBody>
          </p:sp>
          <p:sp>
            <p:nvSpPr>
              <p:cNvPr id="5253" name="Line 18">
                <a:extLst>
                  <a:ext uri="{FF2B5EF4-FFF2-40B4-BE49-F238E27FC236}">
                    <a16:creationId xmlns:a16="http://schemas.microsoft.com/office/drawing/2014/main" id="{14855282-87D1-40A8-992C-2145628DB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079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47" name="Group 19">
              <a:extLst>
                <a:ext uri="{FF2B5EF4-FFF2-40B4-BE49-F238E27FC236}">
                  <a16:creationId xmlns:a16="http://schemas.microsoft.com/office/drawing/2014/main" id="{80DA47B1-62BC-4A0E-BF61-91C976DDE7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" y="912"/>
              <a:ext cx="909" cy="192"/>
              <a:chOff x="387" y="912"/>
              <a:chExt cx="909" cy="192"/>
            </a:xfrm>
          </p:grpSpPr>
          <p:sp>
            <p:nvSpPr>
              <p:cNvPr id="5249" name="Rectangle 20">
                <a:extLst>
                  <a:ext uri="{FF2B5EF4-FFF2-40B4-BE49-F238E27FC236}">
                    <a16:creationId xmlns:a16="http://schemas.microsoft.com/office/drawing/2014/main" id="{03BDCC24-0629-4D4C-AD6C-19CBCAB5F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" y="912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graph[j]</a:t>
                </a:r>
              </a:p>
            </p:txBody>
          </p:sp>
          <p:sp>
            <p:nvSpPr>
              <p:cNvPr id="5250" name="Line 21">
                <a:extLst>
                  <a:ext uri="{FF2B5EF4-FFF2-40B4-BE49-F238E27FC236}">
                    <a16:creationId xmlns:a16="http://schemas.microsoft.com/office/drawing/2014/main" id="{95CD1A7B-7322-4E9A-903A-99360B2AA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00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48" name="Rectangle 22">
              <a:extLst>
                <a:ext uri="{FF2B5EF4-FFF2-40B4-BE49-F238E27FC236}">
                  <a16:creationId xmlns:a16="http://schemas.microsoft.com/office/drawing/2014/main" id="{5B1DBE4B-A6AC-45F0-A6FA-684976DC0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91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……</a:t>
              </a:r>
              <a:endParaRPr lang="en-US" altLang="zh-CN"/>
            </a:p>
          </p:txBody>
        </p:sp>
      </p:grpSp>
      <p:sp>
        <p:nvSpPr>
          <p:cNvPr id="65559" name="Text Box 23">
            <a:extLst>
              <a:ext uri="{FF2B5EF4-FFF2-40B4-BE49-F238E27FC236}">
                <a16:creationId xmlns:a16="http://schemas.microsoft.com/office/drawing/2014/main" id="{F01C9EAD-A467-41A4-B409-A62C1EA7E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441450"/>
            <a:ext cx="4800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Now let’s combine the two nodes into one:</a:t>
            </a:r>
          </a:p>
        </p:txBody>
      </p:sp>
      <p:grpSp>
        <p:nvGrpSpPr>
          <p:cNvPr id="8" name="Group 24">
            <a:extLst>
              <a:ext uri="{FF2B5EF4-FFF2-40B4-BE49-F238E27FC236}">
                <a16:creationId xmlns:a16="http://schemas.microsoft.com/office/drawing/2014/main" id="{B1D230DD-9E64-4753-AD7E-D56FB53A186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1974850"/>
            <a:ext cx="3652838" cy="381000"/>
            <a:chOff x="480" y="2208"/>
            <a:chExt cx="2301" cy="240"/>
          </a:xfrm>
        </p:grpSpPr>
        <p:grpSp>
          <p:nvGrpSpPr>
            <p:cNvPr id="5239" name="Group 25">
              <a:extLst>
                <a:ext uri="{FF2B5EF4-FFF2-40B4-BE49-F238E27FC236}">
                  <a16:creationId xmlns:a16="http://schemas.microsoft.com/office/drawing/2014/main" id="{8FD464B3-FFDB-4932-8662-5CFAC4AF0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208"/>
              <a:ext cx="909" cy="192"/>
              <a:chOff x="387" y="912"/>
              <a:chExt cx="909" cy="192"/>
            </a:xfrm>
          </p:grpSpPr>
          <p:sp>
            <p:nvSpPr>
              <p:cNvPr id="5244" name="Rectangle 26">
                <a:extLst>
                  <a:ext uri="{FF2B5EF4-FFF2-40B4-BE49-F238E27FC236}">
                    <a16:creationId xmlns:a16="http://schemas.microsoft.com/office/drawing/2014/main" id="{669F4403-CF74-4375-ADA1-1BC322877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" y="912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graph[i]</a:t>
                </a:r>
              </a:p>
            </p:txBody>
          </p:sp>
          <p:sp>
            <p:nvSpPr>
              <p:cNvPr id="5245" name="Line 27">
                <a:extLst>
                  <a:ext uri="{FF2B5EF4-FFF2-40B4-BE49-F238E27FC236}">
                    <a16:creationId xmlns:a16="http://schemas.microsoft.com/office/drawing/2014/main" id="{C7752E23-60DE-4880-A56D-822D7C77B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00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40" name="Group 28">
              <a:extLst>
                <a:ext uri="{FF2B5EF4-FFF2-40B4-BE49-F238E27FC236}">
                  <a16:creationId xmlns:a16="http://schemas.microsoft.com/office/drawing/2014/main" id="{3498E925-8066-475B-9287-1D45AB65AE0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872" y="2208"/>
              <a:ext cx="909" cy="192"/>
              <a:chOff x="387" y="912"/>
              <a:chExt cx="909" cy="192"/>
            </a:xfrm>
          </p:grpSpPr>
          <p:sp>
            <p:nvSpPr>
              <p:cNvPr id="5242" name="Rectangle 29">
                <a:extLst>
                  <a:ext uri="{FF2B5EF4-FFF2-40B4-BE49-F238E27FC236}">
                    <a16:creationId xmlns:a16="http://schemas.microsoft.com/office/drawing/2014/main" id="{06DA6B9A-A47D-492B-B068-7AA48A930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" y="912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>
                    <a:solidFill>
                      <a:schemeClr val="hlink"/>
                    </a:solidFill>
                  </a:rPr>
                  <a:t>graph[j]</a:t>
                </a:r>
              </a:p>
            </p:txBody>
          </p:sp>
          <p:sp>
            <p:nvSpPr>
              <p:cNvPr id="5243" name="Line 30">
                <a:extLst>
                  <a:ext uri="{FF2B5EF4-FFF2-40B4-BE49-F238E27FC236}">
                    <a16:creationId xmlns:a16="http://schemas.microsoft.com/office/drawing/2014/main" id="{B8EB7A5A-6502-41B8-BA38-FD8FAB538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008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41" name="Rectangle 31">
              <a:extLst>
                <a:ext uri="{FF2B5EF4-FFF2-40B4-BE49-F238E27FC236}">
                  <a16:creationId xmlns:a16="http://schemas.microsoft.com/office/drawing/2014/main" id="{56B673F6-1A14-4987-9BF2-201496EE8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08"/>
              <a:ext cx="48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latin typeface="Arial" panose="020B0604020202020204" pitchFamily="34" charset="0"/>
                </a:rPr>
                <a:t>node</a:t>
              </a:r>
            </a:p>
          </p:txBody>
        </p:sp>
      </p:grpSp>
      <p:grpSp>
        <p:nvGrpSpPr>
          <p:cNvPr id="11" name="Group 32">
            <a:extLst>
              <a:ext uri="{FF2B5EF4-FFF2-40B4-BE49-F238E27FC236}">
                <a16:creationId xmlns:a16="http://schemas.microsoft.com/office/drawing/2014/main" id="{3543468B-0E1F-4E74-AA42-A8B0CC68589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84450"/>
            <a:ext cx="1676400" cy="1676400"/>
            <a:chOff x="480" y="1632"/>
            <a:chExt cx="1056" cy="1056"/>
          </a:xfrm>
        </p:grpSpPr>
        <p:sp>
          <p:nvSpPr>
            <p:cNvPr id="5230" name="Rectangle 33">
              <a:extLst>
                <a:ext uri="{FF2B5EF4-FFF2-40B4-BE49-F238E27FC236}">
                  <a16:creationId xmlns:a16="http://schemas.microsoft.com/office/drawing/2014/main" id="{8082FD71-F7D5-44EC-AC06-5209FDB0F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32"/>
              <a:ext cx="33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v</a:t>
              </a:r>
              <a:r>
                <a:rPr lang="en-US" altLang="zh-CN" b="1" baseline="-25000"/>
                <a:t>1</a:t>
              </a:r>
              <a:endParaRPr lang="en-US" altLang="zh-CN" b="1" i="1"/>
            </a:p>
          </p:txBody>
        </p:sp>
        <p:sp>
          <p:nvSpPr>
            <p:cNvPr id="5231" name="Rectangle 34">
              <a:extLst>
                <a:ext uri="{FF2B5EF4-FFF2-40B4-BE49-F238E27FC236}">
                  <a16:creationId xmlns:a16="http://schemas.microsoft.com/office/drawing/2014/main" id="{8000FAC2-9740-4730-BCED-B3C2E1135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32"/>
              <a:ext cx="33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v</a:t>
              </a:r>
              <a:r>
                <a:rPr lang="en-US" altLang="zh-CN" b="1" baseline="-25000"/>
                <a:t>2</a:t>
              </a:r>
              <a:endParaRPr lang="en-US" altLang="zh-CN" b="1" i="1"/>
            </a:p>
          </p:txBody>
        </p:sp>
        <p:sp>
          <p:nvSpPr>
            <p:cNvPr id="5232" name="Rectangle 35">
              <a:extLst>
                <a:ext uri="{FF2B5EF4-FFF2-40B4-BE49-F238E27FC236}">
                  <a16:creationId xmlns:a16="http://schemas.microsoft.com/office/drawing/2014/main" id="{5AB0FCEA-CE5F-4939-AE70-CCED42436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20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Symbol" panose="05050102010706020507" pitchFamily="18" charset="2"/>
                </a:rPr>
                <a:t></a:t>
              </a:r>
              <a:endParaRPr lang="en-US" altLang="zh-CN" b="1"/>
            </a:p>
          </p:txBody>
        </p:sp>
        <p:sp>
          <p:nvSpPr>
            <p:cNvPr id="5233" name="Rectangle 36">
              <a:extLst>
                <a:ext uri="{FF2B5EF4-FFF2-40B4-BE49-F238E27FC236}">
                  <a16:creationId xmlns:a16="http://schemas.microsoft.com/office/drawing/2014/main" id="{5855A75B-38F6-434A-AEE6-8BDFF2D6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20"/>
              <a:ext cx="33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ym typeface="Symbol" panose="05050102010706020507" pitchFamily="18" charset="2"/>
                </a:rPr>
                <a:t></a:t>
              </a:r>
              <a:endParaRPr lang="en-US" altLang="zh-CN" b="1"/>
            </a:p>
          </p:txBody>
        </p:sp>
        <p:sp>
          <p:nvSpPr>
            <p:cNvPr id="5234" name="Rectangle 37">
              <a:extLst>
                <a:ext uri="{FF2B5EF4-FFF2-40B4-BE49-F238E27FC236}">
                  <a16:creationId xmlns:a16="http://schemas.microsoft.com/office/drawing/2014/main" id="{318601A3-620E-45FB-806E-2F2251C37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32"/>
              <a:ext cx="336" cy="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mark</a:t>
              </a:r>
              <a:endParaRPr lang="en-US" altLang="zh-CN" sz="2000" b="1"/>
            </a:p>
          </p:txBody>
        </p:sp>
        <p:sp>
          <p:nvSpPr>
            <p:cNvPr id="5235" name="Line 38">
              <a:extLst>
                <a:ext uri="{FF2B5EF4-FFF2-40B4-BE49-F238E27FC236}">
                  <a16:creationId xmlns:a16="http://schemas.microsoft.com/office/drawing/2014/main" id="{2E0EFCFF-4D8E-4ED1-9434-23222917B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" y="201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6" name="Line 39">
              <a:extLst>
                <a:ext uri="{FF2B5EF4-FFF2-40B4-BE49-F238E27FC236}">
                  <a16:creationId xmlns:a16="http://schemas.microsoft.com/office/drawing/2014/main" id="{89BB264C-252D-4573-9DCF-9E189B4F1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1" y="201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7" name="Rectangle 40">
              <a:extLst>
                <a:ext uri="{FF2B5EF4-FFF2-40B4-BE49-F238E27FC236}">
                  <a16:creationId xmlns:a16="http://schemas.microsoft.com/office/drawing/2014/main" id="{ED1FE6D8-BD4C-4C64-AEB6-2ACF1FEB1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304"/>
              <a:ext cx="3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CN" sz="2000" b="1"/>
                <a:t>next</a:t>
              </a:r>
            </a:p>
            <a:p>
              <a:pPr algn="ctr" eaLnBrk="1" hangingPunct="1">
                <a:lnSpc>
                  <a:spcPct val="75000"/>
                </a:lnSpc>
              </a:pPr>
              <a:r>
                <a:rPr lang="en-US" altLang="zh-CN" sz="2000" b="1" i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5238" name="Rectangle 41">
              <a:extLst>
                <a:ext uri="{FF2B5EF4-FFF2-40B4-BE49-F238E27FC236}">
                  <a16:creationId xmlns:a16="http://schemas.microsoft.com/office/drawing/2014/main" id="{E3ECE8D8-CD86-4227-9BEC-E3704EB2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04"/>
              <a:ext cx="33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</a:pPr>
              <a:r>
                <a:rPr lang="en-US" altLang="zh-CN" sz="2000" b="1"/>
                <a:t>next</a:t>
              </a:r>
            </a:p>
            <a:p>
              <a:pPr algn="ctr" eaLnBrk="1" hangingPunct="1">
                <a:lnSpc>
                  <a:spcPct val="75000"/>
                </a:lnSpc>
              </a:pPr>
              <a:r>
                <a:rPr lang="en-US" altLang="zh-CN" sz="2000" b="1" i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</p:grpSp>
      <p:sp>
        <p:nvSpPr>
          <p:cNvPr id="65578" name="Text Box 42">
            <a:extLst>
              <a:ext uri="{FF2B5EF4-FFF2-40B4-BE49-F238E27FC236}">
                <a16:creationId xmlns:a16="http://schemas.microsoft.com/office/drawing/2014/main" id="{5197188B-455E-4CEB-A9C1-333ADF52D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50825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</a:t>
            </a:r>
            <a:endParaRPr lang="en-US" altLang="zh-CN" b="1"/>
          </a:p>
        </p:txBody>
      </p:sp>
      <p:grpSp>
        <p:nvGrpSpPr>
          <p:cNvPr id="12" name="Group 43">
            <a:extLst>
              <a:ext uri="{FF2B5EF4-FFF2-40B4-BE49-F238E27FC236}">
                <a16:creationId xmlns:a16="http://schemas.microsoft.com/office/drawing/2014/main" id="{B23F8F84-15C1-45AD-AF83-F2D311F75E41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117850"/>
            <a:ext cx="1066800" cy="1371600"/>
            <a:chOff x="2112" y="1968"/>
            <a:chExt cx="672" cy="864"/>
          </a:xfrm>
        </p:grpSpPr>
        <p:sp>
          <p:nvSpPr>
            <p:cNvPr id="5223" name="Oval 44">
              <a:extLst>
                <a:ext uri="{FF2B5EF4-FFF2-40B4-BE49-F238E27FC236}">
                  <a16:creationId xmlns:a16="http://schemas.microsoft.com/office/drawing/2014/main" id="{81C15E69-CC5C-42C1-B62E-F1C288DD5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6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5224" name="Oval 45">
              <a:extLst>
                <a:ext uri="{FF2B5EF4-FFF2-40B4-BE49-F238E27FC236}">
                  <a16:creationId xmlns:a16="http://schemas.microsoft.com/office/drawing/2014/main" id="{0358E046-FA9E-4F5F-9875-EEE2EC95D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5225" name="Line 46">
              <a:extLst>
                <a:ext uri="{FF2B5EF4-FFF2-40B4-BE49-F238E27FC236}">
                  <a16:creationId xmlns:a16="http://schemas.microsoft.com/office/drawing/2014/main" id="{3C612FE5-F552-46F9-84A7-06202881C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1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" name="Oval 47">
              <a:extLst>
                <a:ext uri="{FF2B5EF4-FFF2-40B4-BE49-F238E27FC236}">
                  <a16:creationId xmlns:a16="http://schemas.microsoft.com/office/drawing/2014/main" id="{C44F52BB-8B25-4A23-BFBE-76336F3279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92" y="23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5227" name="Line 48">
              <a:extLst>
                <a:ext uri="{FF2B5EF4-FFF2-40B4-BE49-F238E27FC236}">
                  <a16:creationId xmlns:a16="http://schemas.microsoft.com/office/drawing/2014/main" id="{73EE9281-E6B0-4D3D-B92F-AE9B91640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60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" name="Oval 49">
              <a:extLst>
                <a:ext uri="{FF2B5EF4-FFF2-40B4-BE49-F238E27FC236}">
                  <a16:creationId xmlns:a16="http://schemas.microsoft.com/office/drawing/2014/main" id="{224CB531-DEDC-4422-B898-62B50FBF8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4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5229" name="Line 50">
              <a:extLst>
                <a:ext uri="{FF2B5EF4-FFF2-40B4-BE49-F238E27FC236}">
                  <a16:creationId xmlns:a16="http://schemas.microsoft.com/office/drawing/2014/main" id="{4918947B-DC77-42C0-9167-206E4068C5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49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51">
            <a:extLst>
              <a:ext uri="{FF2B5EF4-FFF2-40B4-BE49-F238E27FC236}">
                <a16:creationId xmlns:a16="http://schemas.microsoft.com/office/drawing/2014/main" id="{A820F73B-B43F-4918-844B-40F8F2A61704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660650"/>
            <a:ext cx="990600" cy="2286000"/>
            <a:chOff x="3120" y="1680"/>
            <a:chExt cx="624" cy="1440"/>
          </a:xfrm>
        </p:grpSpPr>
        <p:sp>
          <p:nvSpPr>
            <p:cNvPr id="5219" name="Rectangle 52">
              <a:extLst>
                <a:ext uri="{FF2B5EF4-FFF2-40B4-BE49-F238E27FC236}">
                  <a16:creationId xmlns:a16="http://schemas.microsoft.com/office/drawing/2014/main" id="{B8F9AA55-D99F-4150-BE98-510E6C50D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8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graph[0]</a:t>
              </a:r>
            </a:p>
          </p:txBody>
        </p:sp>
        <p:sp>
          <p:nvSpPr>
            <p:cNvPr id="5220" name="Rectangle 53">
              <a:extLst>
                <a:ext uri="{FF2B5EF4-FFF2-40B4-BE49-F238E27FC236}">
                  <a16:creationId xmlns:a16="http://schemas.microsoft.com/office/drawing/2014/main" id="{9052139F-F6A5-4B3C-AC5F-3E151EE14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112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graph[1]</a:t>
              </a:r>
            </a:p>
          </p:txBody>
        </p:sp>
        <p:sp>
          <p:nvSpPr>
            <p:cNvPr id="5221" name="Rectangle 54">
              <a:extLst>
                <a:ext uri="{FF2B5EF4-FFF2-40B4-BE49-F238E27FC236}">
                  <a16:creationId xmlns:a16="http://schemas.microsoft.com/office/drawing/2014/main" id="{AC4FB1AA-A8AB-4EA8-84F0-87D27EC02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96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graph[2]</a:t>
              </a:r>
            </a:p>
          </p:txBody>
        </p:sp>
        <p:sp>
          <p:nvSpPr>
            <p:cNvPr id="5222" name="Rectangle 55">
              <a:extLst>
                <a:ext uri="{FF2B5EF4-FFF2-40B4-BE49-F238E27FC236}">
                  <a16:creationId xmlns:a16="http://schemas.microsoft.com/office/drawing/2014/main" id="{8A1B34E7-2258-4FEB-8481-D615D83B6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28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graph[3]</a:t>
              </a:r>
            </a:p>
          </p:txBody>
        </p:sp>
      </p:grpSp>
      <p:grpSp>
        <p:nvGrpSpPr>
          <p:cNvPr id="14" name="Group 56">
            <a:extLst>
              <a:ext uri="{FF2B5EF4-FFF2-40B4-BE49-F238E27FC236}">
                <a16:creationId xmlns:a16="http://schemas.microsoft.com/office/drawing/2014/main" id="{8EE71343-BED2-4E9D-AAD3-088C3D594C95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660650"/>
            <a:ext cx="914400" cy="2362200"/>
            <a:chOff x="4416" y="1680"/>
            <a:chExt cx="576" cy="1488"/>
          </a:xfrm>
        </p:grpSpPr>
        <p:grpSp>
          <p:nvGrpSpPr>
            <p:cNvPr id="5201" name="Group 57">
              <a:extLst>
                <a:ext uri="{FF2B5EF4-FFF2-40B4-BE49-F238E27FC236}">
                  <a16:creationId xmlns:a16="http://schemas.microsoft.com/office/drawing/2014/main" id="{76C5851C-DA1B-4069-9EC2-1BED2B354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680"/>
              <a:ext cx="576" cy="336"/>
              <a:chOff x="3792" y="2880"/>
              <a:chExt cx="576" cy="336"/>
            </a:xfrm>
          </p:grpSpPr>
          <p:sp>
            <p:nvSpPr>
              <p:cNvPr id="5214" name="Rectangle 58">
                <a:extLst>
                  <a:ext uri="{FF2B5EF4-FFF2-40B4-BE49-F238E27FC236}">
                    <a16:creationId xmlns:a16="http://schemas.microsoft.com/office/drawing/2014/main" id="{39F31DEE-A532-499A-851C-CCA0E08EF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240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0</a:t>
                </a:r>
              </a:p>
            </p:txBody>
          </p:sp>
          <p:sp>
            <p:nvSpPr>
              <p:cNvPr id="5215" name="Rectangle 59">
                <a:extLst>
                  <a:ext uri="{FF2B5EF4-FFF2-40B4-BE49-F238E27FC236}">
                    <a16:creationId xmlns:a16="http://schemas.microsoft.com/office/drawing/2014/main" id="{E9BAF362-913D-4818-A013-00C2CD608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880"/>
                <a:ext cx="240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1</a:t>
                </a:r>
              </a:p>
            </p:txBody>
          </p:sp>
          <p:sp>
            <p:nvSpPr>
              <p:cNvPr id="5216" name="Rectangle 60">
                <a:extLst>
                  <a:ext uri="{FF2B5EF4-FFF2-40B4-BE49-F238E27FC236}">
                    <a16:creationId xmlns:a16="http://schemas.microsoft.com/office/drawing/2014/main" id="{674B7DF0-2527-431F-B2A6-D697BA971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072"/>
                <a:ext cx="240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ym typeface="Symbol" panose="05050102010706020507" pitchFamily="18" charset="2"/>
                  </a:rPr>
                  <a:t></a:t>
                </a:r>
                <a:endParaRPr lang="en-US" altLang="zh-CN" b="1"/>
              </a:p>
            </p:txBody>
          </p:sp>
          <p:sp>
            <p:nvSpPr>
              <p:cNvPr id="5217" name="Rectangle 61">
                <a:extLst>
                  <a:ext uri="{FF2B5EF4-FFF2-40B4-BE49-F238E27FC236}">
                    <a16:creationId xmlns:a16="http://schemas.microsoft.com/office/drawing/2014/main" id="{4929478D-BFB3-410D-AFAE-9C338FA22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3072"/>
                <a:ext cx="240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ym typeface="Symbol" panose="05050102010706020507" pitchFamily="18" charset="2"/>
                  </a:rPr>
                  <a:t></a:t>
                </a:r>
                <a:endParaRPr lang="en-US" altLang="zh-CN" b="1"/>
              </a:p>
            </p:txBody>
          </p:sp>
          <p:sp>
            <p:nvSpPr>
              <p:cNvPr id="5218" name="Rectangle 62">
                <a:extLst>
                  <a:ext uri="{FF2B5EF4-FFF2-40B4-BE49-F238E27FC236}">
                    <a16:creationId xmlns:a16="http://schemas.microsoft.com/office/drawing/2014/main" id="{68C25EF2-1A77-441C-9E09-E978CB709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880"/>
                <a:ext cx="96" cy="336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02" name="Group 63">
              <a:extLst>
                <a:ext uri="{FF2B5EF4-FFF2-40B4-BE49-F238E27FC236}">
                  <a16:creationId xmlns:a16="http://schemas.microsoft.com/office/drawing/2014/main" id="{3C853441-AB24-4F07-926D-8E9A69F1E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256"/>
              <a:ext cx="576" cy="336"/>
              <a:chOff x="3792" y="2880"/>
              <a:chExt cx="576" cy="336"/>
            </a:xfrm>
          </p:grpSpPr>
          <p:sp>
            <p:nvSpPr>
              <p:cNvPr id="5209" name="Rectangle 64">
                <a:extLst>
                  <a:ext uri="{FF2B5EF4-FFF2-40B4-BE49-F238E27FC236}">
                    <a16:creationId xmlns:a16="http://schemas.microsoft.com/office/drawing/2014/main" id="{5BF1A161-7F5E-4FAE-8EE7-8487AEAEF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240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0</a:t>
                </a:r>
              </a:p>
            </p:txBody>
          </p:sp>
          <p:sp>
            <p:nvSpPr>
              <p:cNvPr id="5210" name="Rectangle 65">
                <a:extLst>
                  <a:ext uri="{FF2B5EF4-FFF2-40B4-BE49-F238E27FC236}">
                    <a16:creationId xmlns:a16="http://schemas.microsoft.com/office/drawing/2014/main" id="{C9C621B0-DE58-436F-A75C-927AA2B80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880"/>
                <a:ext cx="240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</p:txBody>
          </p:sp>
          <p:sp>
            <p:nvSpPr>
              <p:cNvPr id="5211" name="Rectangle 66">
                <a:extLst>
                  <a:ext uri="{FF2B5EF4-FFF2-40B4-BE49-F238E27FC236}">
                    <a16:creationId xmlns:a16="http://schemas.microsoft.com/office/drawing/2014/main" id="{E10FF130-C827-4107-A443-344AB882F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072"/>
                <a:ext cx="240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ym typeface="Symbol" panose="05050102010706020507" pitchFamily="18" charset="2"/>
                  </a:rPr>
                  <a:t></a:t>
                </a:r>
                <a:endParaRPr lang="en-US" altLang="zh-CN" b="1"/>
              </a:p>
            </p:txBody>
          </p:sp>
          <p:sp>
            <p:nvSpPr>
              <p:cNvPr id="5212" name="Rectangle 67">
                <a:extLst>
                  <a:ext uri="{FF2B5EF4-FFF2-40B4-BE49-F238E27FC236}">
                    <a16:creationId xmlns:a16="http://schemas.microsoft.com/office/drawing/2014/main" id="{43D4F39F-5C51-4002-AB04-48F0804AC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3072"/>
                <a:ext cx="240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ym typeface="Symbol" panose="05050102010706020507" pitchFamily="18" charset="2"/>
                  </a:rPr>
                  <a:t></a:t>
                </a:r>
                <a:endParaRPr lang="en-US" altLang="zh-CN" b="1"/>
              </a:p>
            </p:txBody>
          </p:sp>
          <p:sp>
            <p:nvSpPr>
              <p:cNvPr id="5213" name="Rectangle 68">
                <a:extLst>
                  <a:ext uri="{FF2B5EF4-FFF2-40B4-BE49-F238E27FC236}">
                    <a16:creationId xmlns:a16="http://schemas.microsoft.com/office/drawing/2014/main" id="{2D24F872-891C-443D-8B61-BD145C135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880"/>
                <a:ext cx="96" cy="336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03" name="Group 69">
              <a:extLst>
                <a:ext uri="{FF2B5EF4-FFF2-40B4-BE49-F238E27FC236}">
                  <a16:creationId xmlns:a16="http://schemas.microsoft.com/office/drawing/2014/main" id="{8C37BBFA-7FCD-43CA-8CAC-F6708240D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832"/>
              <a:ext cx="576" cy="336"/>
              <a:chOff x="3792" y="2880"/>
              <a:chExt cx="576" cy="336"/>
            </a:xfrm>
          </p:grpSpPr>
          <p:sp>
            <p:nvSpPr>
              <p:cNvPr id="5204" name="Rectangle 70">
                <a:extLst>
                  <a:ext uri="{FF2B5EF4-FFF2-40B4-BE49-F238E27FC236}">
                    <a16:creationId xmlns:a16="http://schemas.microsoft.com/office/drawing/2014/main" id="{7A785229-52F2-4229-8C14-1AA564E89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240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2</a:t>
                </a:r>
              </a:p>
            </p:txBody>
          </p:sp>
          <p:sp>
            <p:nvSpPr>
              <p:cNvPr id="5205" name="Rectangle 71">
                <a:extLst>
                  <a:ext uri="{FF2B5EF4-FFF2-40B4-BE49-F238E27FC236}">
                    <a16:creationId xmlns:a16="http://schemas.microsoft.com/office/drawing/2014/main" id="{10353200-0C3C-4011-AE64-4CF670E93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880"/>
                <a:ext cx="240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3</a:t>
                </a:r>
              </a:p>
            </p:txBody>
          </p:sp>
          <p:sp>
            <p:nvSpPr>
              <p:cNvPr id="5206" name="Rectangle 72">
                <a:extLst>
                  <a:ext uri="{FF2B5EF4-FFF2-40B4-BE49-F238E27FC236}">
                    <a16:creationId xmlns:a16="http://schemas.microsoft.com/office/drawing/2014/main" id="{A104B223-36C5-4778-B6EB-3B9763724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072"/>
                <a:ext cx="240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ym typeface="Symbol" panose="05050102010706020507" pitchFamily="18" charset="2"/>
                  </a:rPr>
                  <a:t></a:t>
                </a:r>
                <a:endParaRPr lang="en-US" altLang="zh-CN" b="1"/>
              </a:p>
            </p:txBody>
          </p:sp>
          <p:sp>
            <p:nvSpPr>
              <p:cNvPr id="5207" name="Rectangle 73">
                <a:extLst>
                  <a:ext uri="{FF2B5EF4-FFF2-40B4-BE49-F238E27FC236}">
                    <a16:creationId xmlns:a16="http://schemas.microsoft.com/office/drawing/2014/main" id="{ADC64EC2-AF49-4514-8E4C-3A367E1BC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3072"/>
                <a:ext cx="240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ym typeface="Symbol" panose="05050102010706020507" pitchFamily="18" charset="2"/>
                  </a:rPr>
                  <a:t></a:t>
                </a:r>
                <a:endParaRPr lang="en-US" altLang="zh-CN" b="1"/>
              </a:p>
            </p:txBody>
          </p:sp>
          <p:sp>
            <p:nvSpPr>
              <p:cNvPr id="5208" name="Rectangle 74">
                <a:extLst>
                  <a:ext uri="{FF2B5EF4-FFF2-40B4-BE49-F238E27FC236}">
                    <a16:creationId xmlns:a16="http://schemas.microsoft.com/office/drawing/2014/main" id="{4CF46AF6-859F-45C2-9D83-D28DA178D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880"/>
                <a:ext cx="96" cy="336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65611" name="Line 75">
            <a:extLst>
              <a:ext uri="{FF2B5EF4-FFF2-40B4-BE49-F238E27FC236}">
                <a16:creationId xmlns:a16="http://schemas.microsoft.com/office/drawing/2014/main" id="{75C9BA7B-85A1-46B6-B22E-B83E94FA9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813050"/>
            <a:ext cx="8382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12" name="Line 76">
            <a:extLst>
              <a:ext uri="{FF2B5EF4-FFF2-40B4-BE49-F238E27FC236}">
                <a16:creationId xmlns:a16="http://schemas.microsoft.com/office/drawing/2014/main" id="{54BBCB48-DF99-4A15-976B-D7FDA5493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041650"/>
            <a:ext cx="838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13" name="Line 77">
            <a:extLst>
              <a:ext uri="{FF2B5EF4-FFF2-40B4-BE49-F238E27FC236}">
                <a16:creationId xmlns:a16="http://schemas.microsoft.com/office/drawing/2014/main" id="{5CC9568B-9065-474E-83EA-50B96511A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8" y="311785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78">
            <a:extLst>
              <a:ext uri="{FF2B5EF4-FFF2-40B4-BE49-F238E27FC236}">
                <a16:creationId xmlns:a16="http://schemas.microsoft.com/office/drawing/2014/main" id="{610A6CC5-8CFA-4341-A642-16249A226278}"/>
              </a:ext>
            </a:extLst>
          </p:cNvPr>
          <p:cNvGrpSpPr>
            <a:grpSpLocks/>
          </p:cNvGrpSpPr>
          <p:nvPr/>
        </p:nvGrpSpPr>
        <p:grpSpPr bwMode="auto">
          <a:xfrm>
            <a:off x="7700963" y="3117850"/>
            <a:ext cx="71437" cy="376238"/>
            <a:chOff x="4851" y="1968"/>
            <a:chExt cx="45" cy="237"/>
          </a:xfrm>
        </p:grpSpPr>
        <p:sp>
          <p:nvSpPr>
            <p:cNvPr id="5199" name="Line 79">
              <a:extLst>
                <a:ext uri="{FF2B5EF4-FFF2-40B4-BE49-F238E27FC236}">
                  <a16:creationId xmlns:a16="http://schemas.microsoft.com/office/drawing/2014/main" id="{80D3A8F7-54FE-4CFC-BC9B-8F84821CA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0" name="Oval 80">
              <a:extLst>
                <a:ext uri="{FF2B5EF4-FFF2-40B4-BE49-F238E27FC236}">
                  <a16:creationId xmlns:a16="http://schemas.microsoft.com/office/drawing/2014/main" id="{255C14ED-BD0D-4C08-920B-24349F4B6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2160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5617" name="Line 81">
            <a:extLst>
              <a:ext uri="{FF2B5EF4-FFF2-40B4-BE49-F238E27FC236}">
                <a16:creationId xmlns:a16="http://schemas.microsoft.com/office/drawing/2014/main" id="{5D64D2C9-54DB-4234-8341-F64735546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803650"/>
            <a:ext cx="838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82">
            <a:extLst>
              <a:ext uri="{FF2B5EF4-FFF2-40B4-BE49-F238E27FC236}">
                <a16:creationId xmlns:a16="http://schemas.microsoft.com/office/drawing/2014/main" id="{D3A0AA54-704D-423C-A39D-0C5EAF6B506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032250"/>
            <a:ext cx="71438" cy="376238"/>
            <a:chOff x="4851" y="1968"/>
            <a:chExt cx="45" cy="237"/>
          </a:xfrm>
        </p:grpSpPr>
        <p:sp>
          <p:nvSpPr>
            <p:cNvPr id="5197" name="Line 83">
              <a:extLst>
                <a:ext uri="{FF2B5EF4-FFF2-40B4-BE49-F238E27FC236}">
                  <a16:creationId xmlns:a16="http://schemas.microsoft.com/office/drawing/2014/main" id="{29145680-A8D8-417B-80B5-BCEB30027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8" name="Oval 84">
              <a:extLst>
                <a:ext uri="{FF2B5EF4-FFF2-40B4-BE49-F238E27FC236}">
                  <a16:creationId xmlns:a16="http://schemas.microsoft.com/office/drawing/2014/main" id="{81FB4EB5-548D-4259-B0C8-8E85631A2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2160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5621" name="Freeform 85">
            <a:extLst>
              <a:ext uri="{FF2B5EF4-FFF2-40B4-BE49-F238E27FC236}">
                <a16:creationId xmlns:a16="http://schemas.microsoft.com/office/drawing/2014/main" id="{5C99BBEF-C03E-43A8-9234-7CCDDF8025A9}"/>
              </a:ext>
            </a:extLst>
          </p:cNvPr>
          <p:cNvSpPr>
            <a:spLocks/>
          </p:cNvSpPr>
          <p:nvPr/>
        </p:nvSpPr>
        <p:spPr bwMode="auto">
          <a:xfrm>
            <a:off x="7391400" y="4032250"/>
            <a:ext cx="381000" cy="457200"/>
          </a:xfrm>
          <a:custGeom>
            <a:avLst/>
            <a:gdLst>
              <a:gd name="T0" fmla="*/ 240 w 240"/>
              <a:gd name="T1" fmla="*/ 0 h 240"/>
              <a:gd name="T2" fmla="*/ 192 w 240"/>
              <a:gd name="T3" fmla="*/ 144 h 240"/>
              <a:gd name="T4" fmla="*/ 0 w 240"/>
              <a:gd name="T5" fmla="*/ 240 h 240"/>
              <a:gd name="T6" fmla="*/ 0 60000 65536"/>
              <a:gd name="T7" fmla="*/ 0 60000 65536"/>
              <a:gd name="T8" fmla="*/ 0 60000 65536"/>
              <a:gd name="T9" fmla="*/ 0 w 240"/>
              <a:gd name="T10" fmla="*/ 0 h 240"/>
              <a:gd name="T11" fmla="*/ 240 w 24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40">
                <a:moveTo>
                  <a:pt x="240" y="0"/>
                </a:moveTo>
                <a:cubicBezTo>
                  <a:pt x="236" y="52"/>
                  <a:pt x="232" y="104"/>
                  <a:pt x="192" y="144"/>
                </a:cubicBezTo>
                <a:cubicBezTo>
                  <a:pt x="152" y="184"/>
                  <a:pt x="32" y="216"/>
                  <a:pt x="0" y="24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622" name="Line 86">
            <a:extLst>
              <a:ext uri="{FF2B5EF4-FFF2-40B4-BE49-F238E27FC236}">
                <a16:creationId xmlns:a16="http://schemas.microsoft.com/office/drawing/2014/main" id="{672A42A0-68D1-4D1D-AF4C-97AD9B217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79425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87">
            <a:extLst>
              <a:ext uri="{FF2B5EF4-FFF2-40B4-BE49-F238E27FC236}">
                <a16:creationId xmlns:a16="http://schemas.microsoft.com/office/drawing/2014/main" id="{12074058-E9FD-4E50-B8CA-CFB9F950FCD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946650"/>
            <a:ext cx="71438" cy="376238"/>
            <a:chOff x="4851" y="1968"/>
            <a:chExt cx="45" cy="237"/>
          </a:xfrm>
        </p:grpSpPr>
        <p:sp>
          <p:nvSpPr>
            <p:cNvPr id="5195" name="Line 88">
              <a:extLst>
                <a:ext uri="{FF2B5EF4-FFF2-40B4-BE49-F238E27FC236}">
                  <a16:creationId xmlns:a16="http://schemas.microsoft.com/office/drawing/2014/main" id="{4B5F85BF-B6DF-4A70-9940-D45CEC5D9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6" name="Oval 89">
              <a:extLst>
                <a:ext uri="{FF2B5EF4-FFF2-40B4-BE49-F238E27FC236}">
                  <a16:creationId xmlns:a16="http://schemas.microsoft.com/office/drawing/2014/main" id="{64C46ADA-E0C2-45C2-92CE-BDFBB18EC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2160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" name="Group 90">
            <a:extLst>
              <a:ext uri="{FF2B5EF4-FFF2-40B4-BE49-F238E27FC236}">
                <a16:creationId xmlns:a16="http://schemas.microsoft.com/office/drawing/2014/main" id="{2ADFD902-9A54-431D-908B-5B3864452BC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946650"/>
            <a:ext cx="71438" cy="376238"/>
            <a:chOff x="4851" y="1968"/>
            <a:chExt cx="45" cy="237"/>
          </a:xfrm>
        </p:grpSpPr>
        <p:sp>
          <p:nvSpPr>
            <p:cNvPr id="5193" name="Line 91">
              <a:extLst>
                <a:ext uri="{FF2B5EF4-FFF2-40B4-BE49-F238E27FC236}">
                  <a16:creationId xmlns:a16="http://schemas.microsoft.com/office/drawing/2014/main" id="{03F29EE5-BF0E-4324-AF63-95D9E26A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4" y="19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4" name="Oval 92">
              <a:extLst>
                <a:ext uri="{FF2B5EF4-FFF2-40B4-BE49-F238E27FC236}">
                  <a16:creationId xmlns:a16="http://schemas.microsoft.com/office/drawing/2014/main" id="{17ADF897-0283-4A7A-A211-7BC6CCEFB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2160"/>
              <a:ext cx="45" cy="4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2" name="Group 93">
            <a:extLst>
              <a:ext uri="{FF2B5EF4-FFF2-40B4-BE49-F238E27FC236}">
                <a16:creationId xmlns:a16="http://schemas.microsoft.com/office/drawing/2014/main" id="{995CF9B4-467E-4935-A277-55DC6DAB5D9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89450"/>
            <a:ext cx="2286000" cy="2105025"/>
            <a:chOff x="1680" y="2373"/>
            <a:chExt cx="2038" cy="1758"/>
          </a:xfrm>
        </p:grpSpPr>
        <p:grpSp>
          <p:nvGrpSpPr>
            <p:cNvPr id="5153" name="Group 94">
              <a:extLst>
                <a:ext uri="{FF2B5EF4-FFF2-40B4-BE49-F238E27FC236}">
                  <a16:creationId xmlns:a16="http://schemas.microsoft.com/office/drawing/2014/main" id="{487DE026-5BD5-49F3-B15C-09AFEE2862AD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5188" name="Group 95">
                <a:extLst>
                  <a:ext uri="{FF2B5EF4-FFF2-40B4-BE49-F238E27FC236}">
                    <a16:creationId xmlns:a16="http://schemas.microsoft.com/office/drawing/2014/main" id="{D929E0FD-02F3-453E-9654-AADAC372EE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5191" name="Freeform 96">
                  <a:extLst>
                    <a:ext uri="{FF2B5EF4-FFF2-40B4-BE49-F238E27FC236}">
                      <a16:creationId xmlns:a16="http://schemas.microsoft.com/office/drawing/2014/main" id="{DAB66FA9-FA5E-4DAC-9A27-1F1DB315F3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88 w 571"/>
                    <a:gd name="T1" fmla="*/ 64 h 510"/>
                    <a:gd name="T2" fmla="*/ 50 w 571"/>
                    <a:gd name="T3" fmla="*/ 130 h 510"/>
                    <a:gd name="T4" fmla="*/ 38 w 571"/>
                    <a:gd name="T5" fmla="*/ 156 h 510"/>
                    <a:gd name="T6" fmla="*/ 31 w 571"/>
                    <a:gd name="T7" fmla="*/ 184 h 510"/>
                    <a:gd name="T8" fmla="*/ 24 w 571"/>
                    <a:gd name="T9" fmla="*/ 225 h 510"/>
                    <a:gd name="T10" fmla="*/ 24 w 571"/>
                    <a:gd name="T11" fmla="*/ 264 h 510"/>
                    <a:gd name="T12" fmla="*/ 29 w 571"/>
                    <a:gd name="T13" fmla="*/ 302 h 510"/>
                    <a:gd name="T14" fmla="*/ 45 w 571"/>
                    <a:gd name="T15" fmla="*/ 337 h 510"/>
                    <a:gd name="T16" fmla="*/ 78 w 571"/>
                    <a:gd name="T17" fmla="*/ 361 h 510"/>
                    <a:gd name="T18" fmla="*/ 43 w 571"/>
                    <a:gd name="T19" fmla="*/ 340 h 510"/>
                    <a:gd name="T20" fmla="*/ 29 w 571"/>
                    <a:gd name="T21" fmla="*/ 338 h 510"/>
                    <a:gd name="T22" fmla="*/ 10 w 571"/>
                    <a:gd name="T23" fmla="*/ 345 h 510"/>
                    <a:gd name="T24" fmla="*/ 3 w 571"/>
                    <a:gd name="T25" fmla="*/ 357 h 510"/>
                    <a:gd name="T26" fmla="*/ 0 w 571"/>
                    <a:gd name="T27" fmla="*/ 373 h 510"/>
                    <a:gd name="T28" fmla="*/ 5 w 571"/>
                    <a:gd name="T29" fmla="*/ 387 h 510"/>
                    <a:gd name="T30" fmla="*/ 15 w 571"/>
                    <a:gd name="T31" fmla="*/ 404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4 h 510"/>
                    <a:gd name="T38" fmla="*/ 191 w 571"/>
                    <a:gd name="T39" fmla="*/ 479 h 510"/>
                    <a:gd name="T40" fmla="*/ 218 w 571"/>
                    <a:gd name="T41" fmla="*/ 479 h 510"/>
                    <a:gd name="T42" fmla="*/ 248 w 571"/>
                    <a:gd name="T43" fmla="*/ 488 h 510"/>
                    <a:gd name="T44" fmla="*/ 284 w 571"/>
                    <a:gd name="T45" fmla="*/ 500 h 510"/>
                    <a:gd name="T46" fmla="*/ 366 w 571"/>
                    <a:gd name="T47" fmla="*/ 510 h 510"/>
                    <a:gd name="T48" fmla="*/ 463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4 h 510"/>
                    <a:gd name="T60" fmla="*/ 571 w 571"/>
                    <a:gd name="T61" fmla="*/ 297 h 510"/>
                    <a:gd name="T62" fmla="*/ 567 w 571"/>
                    <a:gd name="T63" fmla="*/ 262 h 510"/>
                    <a:gd name="T64" fmla="*/ 564 w 571"/>
                    <a:gd name="T65" fmla="*/ 239 h 510"/>
                    <a:gd name="T66" fmla="*/ 559 w 571"/>
                    <a:gd name="T67" fmla="*/ 215 h 510"/>
                    <a:gd name="T68" fmla="*/ 553 w 571"/>
                    <a:gd name="T69" fmla="*/ 191 h 510"/>
                    <a:gd name="T70" fmla="*/ 522 w 571"/>
                    <a:gd name="T71" fmla="*/ 99 h 510"/>
                    <a:gd name="T72" fmla="*/ 489 w 571"/>
                    <a:gd name="T73" fmla="*/ 0 h 510"/>
                    <a:gd name="T74" fmla="*/ 88 w 571"/>
                    <a:gd name="T75" fmla="*/ 64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92" name="Arc 97">
                  <a:extLst>
                    <a:ext uri="{FF2B5EF4-FFF2-40B4-BE49-F238E27FC236}">
                      <a16:creationId xmlns:a16="http://schemas.microsoft.com/office/drawing/2014/main" id="{C6AE2A91-E417-4675-AD9F-E910002F6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16 h 21468"/>
                    <a:gd name="T2" fmla="*/ 6 w 21584"/>
                    <a:gd name="T3" fmla="*/ 0 h 21468"/>
                    <a:gd name="T4" fmla="*/ 7 w 21584"/>
                    <a:gd name="T5" fmla="*/ 17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5189" name="Rectangle 98">
                <a:extLst>
                  <a:ext uri="{FF2B5EF4-FFF2-40B4-BE49-F238E27FC236}">
                    <a16:creationId xmlns:a16="http://schemas.microsoft.com/office/drawing/2014/main" id="{4D9A237E-448E-42C6-8F25-C56F3807B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90" name="Freeform 99">
                <a:extLst>
                  <a:ext uri="{FF2B5EF4-FFF2-40B4-BE49-F238E27FC236}">
                    <a16:creationId xmlns:a16="http://schemas.microsoft.com/office/drawing/2014/main" id="{6D81787B-2322-4D2C-8DAB-B05CE8A04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26 w 566"/>
                  <a:gd name="T1" fmla="*/ 484 h 1408"/>
                  <a:gd name="T2" fmla="*/ 15 w 566"/>
                  <a:gd name="T3" fmla="*/ 903 h 1408"/>
                  <a:gd name="T4" fmla="*/ 0 w 566"/>
                  <a:gd name="T5" fmla="*/ 1408 h 1408"/>
                  <a:gd name="T6" fmla="*/ 543 w 566"/>
                  <a:gd name="T7" fmla="*/ 1403 h 1408"/>
                  <a:gd name="T8" fmla="*/ 548 w 566"/>
                  <a:gd name="T9" fmla="*/ 873 h 1408"/>
                  <a:gd name="T10" fmla="*/ 547 w 566"/>
                  <a:gd name="T11" fmla="*/ 599 h 1408"/>
                  <a:gd name="T12" fmla="*/ 566 w 566"/>
                  <a:gd name="T13" fmla="*/ 314 h 1408"/>
                  <a:gd name="T14" fmla="*/ 560 w 566"/>
                  <a:gd name="T15" fmla="*/ 247 h 1408"/>
                  <a:gd name="T16" fmla="*/ 555 w 566"/>
                  <a:gd name="T17" fmla="*/ 200 h 1408"/>
                  <a:gd name="T18" fmla="*/ 545 w 566"/>
                  <a:gd name="T19" fmla="*/ 151 h 1408"/>
                  <a:gd name="T20" fmla="*/ 534 w 566"/>
                  <a:gd name="T21" fmla="*/ 120 h 1408"/>
                  <a:gd name="T22" fmla="*/ 515 w 566"/>
                  <a:gd name="T23" fmla="*/ 85 h 1408"/>
                  <a:gd name="T24" fmla="*/ 496 w 566"/>
                  <a:gd name="T25" fmla="*/ 62 h 1408"/>
                  <a:gd name="T26" fmla="*/ 463 w 566"/>
                  <a:gd name="T27" fmla="*/ 40 h 1408"/>
                  <a:gd name="T28" fmla="*/ 423 w 566"/>
                  <a:gd name="T29" fmla="*/ 19 h 1408"/>
                  <a:gd name="T30" fmla="*/ 380 w 566"/>
                  <a:gd name="T31" fmla="*/ 7 h 1408"/>
                  <a:gd name="T32" fmla="*/ 331 w 566"/>
                  <a:gd name="T33" fmla="*/ 2 h 1408"/>
                  <a:gd name="T34" fmla="*/ 291 w 566"/>
                  <a:gd name="T35" fmla="*/ 0 h 1408"/>
                  <a:gd name="T36" fmla="*/ 243 w 566"/>
                  <a:gd name="T37" fmla="*/ 9 h 1408"/>
                  <a:gd name="T38" fmla="*/ 196 w 566"/>
                  <a:gd name="T39" fmla="*/ 24 h 1408"/>
                  <a:gd name="T40" fmla="*/ 168 w 566"/>
                  <a:gd name="T41" fmla="*/ 42 h 1408"/>
                  <a:gd name="T42" fmla="*/ 135 w 566"/>
                  <a:gd name="T43" fmla="*/ 66 h 1408"/>
                  <a:gd name="T44" fmla="*/ 111 w 566"/>
                  <a:gd name="T45" fmla="*/ 95 h 1408"/>
                  <a:gd name="T46" fmla="*/ 85 w 566"/>
                  <a:gd name="T47" fmla="*/ 139 h 1408"/>
                  <a:gd name="T48" fmla="*/ 66 w 566"/>
                  <a:gd name="T49" fmla="*/ 187 h 1408"/>
                  <a:gd name="T50" fmla="*/ 48 w 566"/>
                  <a:gd name="T51" fmla="*/ 267 h 1408"/>
                  <a:gd name="T52" fmla="*/ 26 w 566"/>
                  <a:gd name="T53" fmla="*/ 484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154" name="Group 100">
              <a:extLst>
                <a:ext uri="{FF2B5EF4-FFF2-40B4-BE49-F238E27FC236}">
                  <a16:creationId xmlns:a16="http://schemas.microsoft.com/office/drawing/2014/main" id="{9E47437C-53E9-420F-B46B-6139D012701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5186" name="Freeform 101">
                <a:extLst>
                  <a:ext uri="{FF2B5EF4-FFF2-40B4-BE49-F238E27FC236}">
                    <a16:creationId xmlns:a16="http://schemas.microsoft.com/office/drawing/2014/main" id="{9DDFF353-18A2-437D-8177-B16A5B381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42 h 229"/>
                  <a:gd name="T2" fmla="*/ 0 w 913"/>
                  <a:gd name="T3" fmla="*/ 179 h 229"/>
                  <a:gd name="T4" fmla="*/ 245 w 913"/>
                  <a:gd name="T5" fmla="*/ 179 h 229"/>
                  <a:gd name="T6" fmla="*/ 252 w 913"/>
                  <a:gd name="T7" fmla="*/ 151 h 229"/>
                  <a:gd name="T8" fmla="*/ 300 w 913"/>
                  <a:gd name="T9" fmla="*/ 179 h 229"/>
                  <a:gd name="T10" fmla="*/ 391 w 913"/>
                  <a:gd name="T11" fmla="*/ 203 h 229"/>
                  <a:gd name="T12" fmla="*/ 503 w 913"/>
                  <a:gd name="T13" fmla="*/ 224 h 229"/>
                  <a:gd name="T14" fmla="*/ 597 w 913"/>
                  <a:gd name="T15" fmla="*/ 229 h 229"/>
                  <a:gd name="T16" fmla="*/ 686 w 913"/>
                  <a:gd name="T17" fmla="*/ 224 h 229"/>
                  <a:gd name="T18" fmla="*/ 816 w 913"/>
                  <a:gd name="T19" fmla="*/ 214 h 229"/>
                  <a:gd name="T20" fmla="*/ 863 w 913"/>
                  <a:gd name="T21" fmla="*/ 208 h 229"/>
                  <a:gd name="T22" fmla="*/ 913 w 913"/>
                  <a:gd name="T23" fmla="*/ 194 h 229"/>
                  <a:gd name="T24" fmla="*/ 913 w 913"/>
                  <a:gd name="T25" fmla="*/ 158 h 229"/>
                  <a:gd name="T26" fmla="*/ 908 w 913"/>
                  <a:gd name="T27" fmla="*/ 141 h 229"/>
                  <a:gd name="T28" fmla="*/ 892 w 913"/>
                  <a:gd name="T29" fmla="*/ 120 h 229"/>
                  <a:gd name="T30" fmla="*/ 873 w 913"/>
                  <a:gd name="T31" fmla="*/ 106 h 229"/>
                  <a:gd name="T32" fmla="*/ 847 w 913"/>
                  <a:gd name="T33" fmla="*/ 92 h 229"/>
                  <a:gd name="T34" fmla="*/ 802 w 913"/>
                  <a:gd name="T35" fmla="*/ 71 h 229"/>
                  <a:gd name="T36" fmla="*/ 755 w 913"/>
                  <a:gd name="T37" fmla="*/ 54 h 229"/>
                  <a:gd name="T38" fmla="*/ 705 w 913"/>
                  <a:gd name="T39" fmla="*/ 38 h 229"/>
                  <a:gd name="T40" fmla="*/ 651 w 913"/>
                  <a:gd name="T41" fmla="*/ 26 h 229"/>
                  <a:gd name="T42" fmla="*/ 469 w 913"/>
                  <a:gd name="T43" fmla="*/ 0 h 229"/>
                  <a:gd name="T44" fmla="*/ 0 w 913"/>
                  <a:gd name="T45" fmla="*/ 42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87" name="Freeform 102">
                <a:extLst>
                  <a:ext uri="{FF2B5EF4-FFF2-40B4-BE49-F238E27FC236}">
                    <a16:creationId xmlns:a16="http://schemas.microsoft.com/office/drawing/2014/main" id="{EFE25AE2-4BCA-4861-9A72-AD0482621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43 h 222"/>
                  <a:gd name="T2" fmla="*/ 0 w 913"/>
                  <a:gd name="T3" fmla="*/ 179 h 222"/>
                  <a:gd name="T4" fmla="*/ 243 w 913"/>
                  <a:gd name="T5" fmla="*/ 179 h 222"/>
                  <a:gd name="T6" fmla="*/ 248 w 913"/>
                  <a:gd name="T7" fmla="*/ 151 h 222"/>
                  <a:gd name="T8" fmla="*/ 299 w 913"/>
                  <a:gd name="T9" fmla="*/ 179 h 222"/>
                  <a:gd name="T10" fmla="*/ 406 w 913"/>
                  <a:gd name="T11" fmla="*/ 196 h 222"/>
                  <a:gd name="T12" fmla="*/ 537 w 913"/>
                  <a:gd name="T13" fmla="*/ 212 h 222"/>
                  <a:gd name="T14" fmla="*/ 677 w 913"/>
                  <a:gd name="T15" fmla="*/ 222 h 222"/>
                  <a:gd name="T16" fmla="*/ 802 w 913"/>
                  <a:gd name="T17" fmla="*/ 222 h 222"/>
                  <a:gd name="T18" fmla="*/ 865 w 913"/>
                  <a:gd name="T19" fmla="*/ 206 h 222"/>
                  <a:gd name="T20" fmla="*/ 913 w 913"/>
                  <a:gd name="T21" fmla="*/ 194 h 222"/>
                  <a:gd name="T22" fmla="*/ 913 w 913"/>
                  <a:gd name="T23" fmla="*/ 160 h 222"/>
                  <a:gd name="T24" fmla="*/ 908 w 913"/>
                  <a:gd name="T25" fmla="*/ 140 h 222"/>
                  <a:gd name="T26" fmla="*/ 892 w 913"/>
                  <a:gd name="T27" fmla="*/ 121 h 222"/>
                  <a:gd name="T28" fmla="*/ 873 w 913"/>
                  <a:gd name="T29" fmla="*/ 106 h 222"/>
                  <a:gd name="T30" fmla="*/ 847 w 913"/>
                  <a:gd name="T31" fmla="*/ 92 h 222"/>
                  <a:gd name="T32" fmla="*/ 802 w 913"/>
                  <a:gd name="T33" fmla="*/ 71 h 222"/>
                  <a:gd name="T34" fmla="*/ 755 w 913"/>
                  <a:gd name="T35" fmla="*/ 54 h 222"/>
                  <a:gd name="T36" fmla="*/ 705 w 913"/>
                  <a:gd name="T37" fmla="*/ 40 h 222"/>
                  <a:gd name="T38" fmla="*/ 651 w 913"/>
                  <a:gd name="T39" fmla="*/ 26 h 222"/>
                  <a:gd name="T40" fmla="*/ 467 w 913"/>
                  <a:gd name="T41" fmla="*/ 0 h 222"/>
                  <a:gd name="T42" fmla="*/ 0 w 913"/>
                  <a:gd name="T43" fmla="*/ 43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155" name="Freeform 103">
              <a:extLst>
                <a:ext uri="{FF2B5EF4-FFF2-40B4-BE49-F238E27FC236}">
                  <a16:creationId xmlns:a16="http://schemas.microsoft.com/office/drawing/2014/main" id="{DD781F1E-FFC8-43C9-AD69-0B22487183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583 w 852"/>
                <a:gd name="T1" fmla="*/ 0 h 1411"/>
                <a:gd name="T2" fmla="*/ 809 w 852"/>
                <a:gd name="T3" fmla="*/ 555 h 1411"/>
                <a:gd name="T4" fmla="*/ 826 w 852"/>
                <a:gd name="T5" fmla="*/ 597 h 1411"/>
                <a:gd name="T6" fmla="*/ 842 w 852"/>
                <a:gd name="T7" fmla="*/ 646 h 1411"/>
                <a:gd name="T8" fmla="*/ 852 w 852"/>
                <a:gd name="T9" fmla="*/ 717 h 1411"/>
                <a:gd name="T10" fmla="*/ 842 w 852"/>
                <a:gd name="T11" fmla="*/ 781 h 1411"/>
                <a:gd name="T12" fmla="*/ 765 w 852"/>
                <a:gd name="T13" fmla="*/ 1010 h 1411"/>
                <a:gd name="T14" fmla="*/ 737 w 852"/>
                <a:gd name="T15" fmla="*/ 1081 h 1411"/>
                <a:gd name="T16" fmla="*/ 722 w 852"/>
                <a:gd name="T17" fmla="*/ 1153 h 1411"/>
                <a:gd name="T18" fmla="*/ 755 w 852"/>
                <a:gd name="T19" fmla="*/ 1196 h 1411"/>
                <a:gd name="T20" fmla="*/ 760 w 852"/>
                <a:gd name="T21" fmla="*/ 1229 h 1411"/>
                <a:gd name="T22" fmla="*/ 727 w 852"/>
                <a:gd name="T23" fmla="*/ 1260 h 1411"/>
                <a:gd name="T24" fmla="*/ 689 w 852"/>
                <a:gd name="T25" fmla="*/ 1304 h 1411"/>
                <a:gd name="T26" fmla="*/ 727 w 852"/>
                <a:gd name="T27" fmla="*/ 1342 h 1411"/>
                <a:gd name="T28" fmla="*/ 765 w 852"/>
                <a:gd name="T29" fmla="*/ 1411 h 1411"/>
                <a:gd name="T30" fmla="*/ 158 w 852"/>
                <a:gd name="T31" fmla="*/ 1401 h 1411"/>
                <a:gd name="T32" fmla="*/ 130 w 852"/>
                <a:gd name="T33" fmla="*/ 1250 h 1411"/>
                <a:gd name="T34" fmla="*/ 152 w 852"/>
                <a:gd name="T35" fmla="*/ 1120 h 1411"/>
                <a:gd name="T36" fmla="*/ 206 w 852"/>
                <a:gd name="T37" fmla="*/ 1000 h 1411"/>
                <a:gd name="T38" fmla="*/ 239 w 852"/>
                <a:gd name="T39" fmla="*/ 934 h 1411"/>
                <a:gd name="T40" fmla="*/ 387 w 852"/>
                <a:gd name="T41" fmla="*/ 738 h 1411"/>
                <a:gd name="T42" fmla="*/ 343 w 852"/>
                <a:gd name="T43" fmla="*/ 640 h 1411"/>
                <a:gd name="T44" fmla="*/ 0 w 852"/>
                <a:gd name="T45" fmla="*/ 15 h 1411"/>
                <a:gd name="T46" fmla="*/ 583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56" name="Freeform 104">
              <a:extLst>
                <a:ext uri="{FF2B5EF4-FFF2-40B4-BE49-F238E27FC236}">
                  <a16:creationId xmlns:a16="http://schemas.microsoft.com/office/drawing/2014/main" id="{B1A552E4-4D77-4A7C-ABB8-F449A00A07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54 h 1565"/>
                <a:gd name="T2" fmla="*/ 78 w 982"/>
                <a:gd name="T3" fmla="*/ 322 h 1565"/>
                <a:gd name="T4" fmla="*/ 99 w 982"/>
                <a:gd name="T5" fmla="*/ 388 h 1565"/>
                <a:gd name="T6" fmla="*/ 123 w 982"/>
                <a:gd name="T7" fmla="*/ 445 h 1565"/>
                <a:gd name="T8" fmla="*/ 147 w 982"/>
                <a:gd name="T9" fmla="*/ 497 h 1565"/>
                <a:gd name="T10" fmla="*/ 182 w 982"/>
                <a:gd name="T11" fmla="*/ 561 h 1565"/>
                <a:gd name="T12" fmla="*/ 210 w 982"/>
                <a:gd name="T13" fmla="*/ 601 h 1565"/>
                <a:gd name="T14" fmla="*/ 238 w 982"/>
                <a:gd name="T15" fmla="*/ 638 h 1565"/>
                <a:gd name="T16" fmla="*/ 291 w 982"/>
                <a:gd name="T17" fmla="*/ 695 h 1565"/>
                <a:gd name="T18" fmla="*/ 345 w 982"/>
                <a:gd name="T19" fmla="*/ 756 h 1565"/>
                <a:gd name="T20" fmla="*/ 389 w 982"/>
                <a:gd name="T21" fmla="*/ 782 h 1565"/>
                <a:gd name="T22" fmla="*/ 335 w 982"/>
                <a:gd name="T23" fmla="*/ 815 h 1565"/>
                <a:gd name="T24" fmla="*/ 378 w 982"/>
                <a:gd name="T25" fmla="*/ 891 h 1565"/>
                <a:gd name="T26" fmla="*/ 291 w 982"/>
                <a:gd name="T27" fmla="*/ 1011 h 1565"/>
                <a:gd name="T28" fmla="*/ 225 w 982"/>
                <a:gd name="T29" fmla="*/ 1072 h 1565"/>
                <a:gd name="T30" fmla="*/ 199 w 982"/>
                <a:gd name="T31" fmla="*/ 1099 h 1565"/>
                <a:gd name="T32" fmla="*/ 177 w 982"/>
                <a:gd name="T33" fmla="*/ 1136 h 1565"/>
                <a:gd name="T34" fmla="*/ 156 w 982"/>
                <a:gd name="T35" fmla="*/ 1174 h 1565"/>
                <a:gd name="T36" fmla="*/ 140 w 982"/>
                <a:gd name="T37" fmla="*/ 1207 h 1565"/>
                <a:gd name="T38" fmla="*/ 126 w 982"/>
                <a:gd name="T39" fmla="*/ 1237 h 1565"/>
                <a:gd name="T40" fmla="*/ 113 w 982"/>
                <a:gd name="T41" fmla="*/ 1275 h 1565"/>
                <a:gd name="T42" fmla="*/ 102 w 982"/>
                <a:gd name="T43" fmla="*/ 1325 h 1565"/>
                <a:gd name="T44" fmla="*/ 97 w 982"/>
                <a:gd name="T45" fmla="*/ 1389 h 1565"/>
                <a:gd name="T46" fmla="*/ 97 w 982"/>
                <a:gd name="T47" fmla="*/ 1455 h 1565"/>
                <a:gd name="T48" fmla="*/ 100 w 982"/>
                <a:gd name="T49" fmla="*/ 1565 h 1565"/>
                <a:gd name="T50" fmla="*/ 750 w 982"/>
                <a:gd name="T51" fmla="*/ 1535 h 1565"/>
                <a:gd name="T52" fmla="*/ 713 w 982"/>
                <a:gd name="T53" fmla="*/ 1495 h 1565"/>
                <a:gd name="T54" fmla="*/ 706 w 982"/>
                <a:gd name="T55" fmla="*/ 1464 h 1565"/>
                <a:gd name="T56" fmla="*/ 703 w 982"/>
                <a:gd name="T57" fmla="*/ 1442 h 1565"/>
                <a:gd name="T58" fmla="*/ 727 w 982"/>
                <a:gd name="T59" fmla="*/ 1349 h 1565"/>
                <a:gd name="T60" fmla="*/ 661 w 982"/>
                <a:gd name="T61" fmla="*/ 1343 h 1565"/>
                <a:gd name="T62" fmla="*/ 737 w 982"/>
                <a:gd name="T63" fmla="*/ 1284 h 1565"/>
                <a:gd name="T64" fmla="*/ 954 w 982"/>
                <a:gd name="T65" fmla="*/ 967 h 1565"/>
                <a:gd name="T66" fmla="*/ 968 w 982"/>
                <a:gd name="T67" fmla="*/ 936 h 1565"/>
                <a:gd name="T68" fmla="*/ 977 w 982"/>
                <a:gd name="T69" fmla="*/ 901 h 1565"/>
                <a:gd name="T70" fmla="*/ 982 w 982"/>
                <a:gd name="T71" fmla="*/ 865 h 1565"/>
                <a:gd name="T72" fmla="*/ 982 w 982"/>
                <a:gd name="T73" fmla="*/ 825 h 1565"/>
                <a:gd name="T74" fmla="*/ 975 w 982"/>
                <a:gd name="T75" fmla="*/ 790 h 1565"/>
                <a:gd name="T76" fmla="*/ 967 w 982"/>
                <a:gd name="T77" fmla="*/ 756 h 1565"/>
                <a:gd name="T78" fmla="*/ 944 w 982"/>
                <a:gd name="T79" fmla="*/ 705 h 1565"/>
                <a:gd name="T80" fmla="*/ 835 w 982"/>
                <a:gd name="T81" fmla="*/ 467 h 1565"/>
                <a:gd name="T82" fmla="*/ 633 w 982"/>
                <a:gd name="T83" fmla="*/ 0 h 1565"/>
                <a:gd name="T84" fmla="*/ 0 w 982"/>
                <a:gd name="T85" fmla="*/ 54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57" name="Freeform 105">
              <a:extLst>
                <a:ext uri="{FF2B5EF4-FFF2-40B4-BE49-F238E27FC236}">
                  <a16:creationId xmlns:a16="http://schemas.microsoft.com/office/drawing/2014/main" id="{9EF05AEA-E5BE-43BF-B47B-FF81625B8B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255 w 357"/>
                <a:gd name="T1" fmla="*/ 81 h 1222"/>
                <a:gd name="T2" fmla="*/ 276 w 357"/>
                <a:gd name="T3" fmla="*/ 113 h 1222"/>
                <a:gd name="T4" fmla="*/ 300 w 357"/>
                <a:gd name="T5" fmla="*/ 151 h 1222"/>
                <a:gd name="T6" fmla="*/ 321 w 357"/>
                <a:gd name="T7" fmla="*/ 196 h 1222"/>
                <a:gd name="T8" fmla="*/ 338 w 357"/>
                <a:gd name="T9" fmla="*/ 246 h 1222"/>
                <a:gd name="T10" fmla="*/ 349 w 357"/>
                <a:gd name="T11" fmla="*/ 295 h 1222"/>
                <a:gd name="T12" fmla="*/ 354 w 357"/>
                <a:gd name="T13" fmla="*/ 349 h 1222"/>
                <a:gd name="T14" fmla="*/ 357 w 357"/>
                <a:gd name="T15" fmla="*/ 403 h 1222"/>
                <a:gd name="T16" fmla="*/ 354 w 357"/>
                <a:gd name="T17" fmla="*/ 491 h 1222"/>
                <a:gd name="T18" fmla="*/ 347 w 357"/>
                <a:gd name="T19" fmla="*/ 557 h 1222"/>
                <a:gd name="T20" fmla="*/ 333 w 357"/>
                <a:gd name="T21" fmla="*/ 635 h 1222"/>
                <a:gd name="T22" fmla="*/ 321 w 357"/>
                <a:gd name="T23" fmla="*/ 684 h 1222"/>
                <a:gd name="T24" fmla="*/ 305 w 357"/>
                <a:gd name="T25" fmla="*/ 755 h 1222"/>
                <a:gd name="T26" fmla="*/ 288 w 357"/>
                <a:gd name="T27" fmla="*/ 816 h 1222"/>
                <a:gd name="T28" fmla="*/ 271 w 357"/>
                <a:gd name="T29" fmla="*/ 865 h 1222"/>
                <a:gd name="T30" fmla="*/ 253 w 357"/>
                <a:gd name="T31" fmla="*/ 910 h 1222"/>
                <a:gd name="T32" fmla="*/ 232 w 357"/>
                <a:gd name="T33" fmla="*/ 955 h 1222"/>
                <a:gd name="T34" fmla="*/ 210 w 357"/>
                <a:gd name="T35" fmla="*/ 997 h 1222"/>
                <a:gd name="T36" fmla="*/ 184 w 357"/>
                <a:gd name="T37" fmla="*/ 1040 h 1222"/>
                <a:gd name="T38" fmla="*/ 158 w 357"/>
                <a:gd name="T39" fmla="*/ 1075 h 1222"/>
                <a:gd name="T40" fmla="*/ 132 w 357"/>
                <a:gd name="T41" fmla="*/ 1109 h 1222"/>
                <a:gd name="T42" fmla="*/ 97 w 357"/>
                <a:gd name="T43" fmla="*/ 1148 h 1222"/>
                <a:gd name="T44" fmla="*/ 64 w 357"/>
                <a:gd name="T45" fmla="*/ 1174 h 1222"/>
                <a:gd name="T46" fmla="*/ 0 w 357"/>
                <a:gd name="T47" fmla="*/ 1222 h 1222"/>
                <a:gd name="T48" fmla="*/ 0 w 357"/>
                <a:gd name="T49" fmla="*/ 0 h 1222"/>
                <a:gd name="T50" fmla="*/ 208 w 357"/>
                <a:gd name="T51" fmla="*/ 15 h 1222"/>
                <a:gd name="T52" fmla="*/ 255 w 357"/>
                <a:gd name="T53" fmla="*/ 81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158" name="Group 106">
              <a:extLst>
                <a:ext uri="{FF2B5EF4-FFF2-40B4-BE49-F238E27FC236}">
                  <a16:creationId xmlns:a16="http://schemas.microsoft.com/office/drawing/2014/main" id="{97ACE66F-79F0-41AA-9443-C3C9337DF97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5184" name="Freeform 107">
                <a:extLst>
                  <a:ext uri="{FF2B5EF4-FFF2-40B4-BE49-F238E27FC236}">
                    <a16:creationId xmlns:a16="http://schemas.microsoft.com/office/drawing/2014/main" id="{85E7B688-3277-4202-980C-6B8D74B9D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38 w 163"/>
                  <a:gd name="T3" fmla="*/ 19 h 1188"/>
                  <a:gd name="T4" fmla="*/ 65 w 163"/>
                  <a:gd name="T5" fmla="*/ 57 h 1188"/>
                  <a:gd name="T6" fmla="*/ 81 w 163"/>
                  <a:gd name="T7" fmla="*/ 82 h 1188"/>
                  <a:gd name="T8" fmla="*/ 93 w 163"/>
                  <a:gd name="T9" fmla="*/ 102 h 1188"/>
                  <a:gd name="T10" fmla="*/ 109 w 163"/>
                  <a:gd name="T11" fmla="*/ 132 h 1188"/>
                  <a:gd name="T12" fmla="*/ 123 w 163"/>
                  <a:gd name="T13" fmla="*/ 170 h 1188"/>
                  <a:gd name="T14" fmla="*/ 137 w 163"/>
                  <a:gd name="T15" fmla="*/ 214 h 1188"/>
                  <a:gd name="T16" fmla="*/ 151 w 163"/>
                  <a:gd name="T17" fmla="*/ 271 h 1188"/>
                  <a:gd name="T18" fmla="*/ 156 w 163"/>
                  <a:gd name="T19" fmla="*/ 316 h 1188"/>
                  <a:gd name="T20" fmla="*/ 163 w 163"/>
                  <a:gd name="T21" fmla="*/ 370 h 1188"/>
                  <a:gd name="T22" fmla="*/ 161 w 163"/>
                  <a:gd name="T23" fmla="*/ 438 h 1188"/>
                  <a:gd name="T24" fmla="*/ 154 w 163"/>
                  <a:gd name="T25" fmla="*/ 540 h 1188"/>
                  <a:gd name="T26" fmla="*/ 142 w 163"/>
                  <a:gd name="T27" fmla="*/ 629 h 1188"/>
                  <a:gd name="T28" fmla="*/ 93 w 163"/>
                  <a:gd name="T29" fmla="*/ 1068 h 1188"/>
                  <a:gd name="T30" fmla="*/ 45 w 163"/>
                  <a:gd name="T31" fmla="*/ 1188 h 1188"/>
                  <a:gd name="T32" fmla="*/ 12 w 163"/>
                  <a:gd name="T33" fmla="*/ 1024 h 1188"/>
                  <a:gd name="T34" fmla="*/ 32 w 163"/>
                  <a:gd name="T35" fmla="*/ 851 h 1188"/>
                  <a:gd name="T36" fmla="*/ 48 w 163"/>
                  <a:gd name="T37" fmla="*/ 736 h 1188"/>
                  <a:gd name="T38" fmla="*/ 57 w 163"/>
                  <a:gd name="T39" fmla="*/ 646 h 1188"/>
                  <a:gd name="T40" fmla="*/ 64 w 163"/>
                  <a:gd name="T41" fmla="*/ 554 h 1188"/>
                  <a:gd name="T42" fmla="*/ 71 w 163"/>
                  <a:gd name="T43" fmla="*/ 460 h 1188"/>
                  <a:gd name="T44" fmla="*/ 72 w 163"/>
                  <a:gd name="T45" fmla="*/ 406 h 1188"/>
                  <a:gd name="T46" fmla="*/ 71 w 163"/>
                  <a:gd name="T47" fmla="*/ 358 h 1188"/>
                  <a:gd name="T48" fmla="*/ 65 w 163"/>
                  <a:gd name="T49" fmla="*/ 309 h 1188"/>
                  <a:gd name="T50" fmla="*/ 53 w 163"/>
                  <a:gd name="T51" fmla="*/ 215 h 1188"/>
                  <a:gd name="T52" fmla="*/ 48 w 163"/>
                  <a:gd name="T53" fmla="*/ 182 h 1188"/>
                  <a:gd name="T54" fmla="*/ 41 w 163"/>
                  <a:gd name="T55" fmla="*/ 144 h 1188"/>
                  <a:gd name="T56" fmla="*/ 34 w 163"/>
                  <a:gd name="T57" fmla="*/ 106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85" name="Arc 108">
                <a:extLst>
                  <a:ext uri="{FF2B5EF4-FFF2-40B4-BE49-F238E27FC236}">
                    <a16:creationId xmlns:a16="http://schemas.microsoft.com/office/drawing/2014/main" id="{204D3C59-34BD-4A8E-B13E-9F4CB2553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27 w 22307"/>
                  <a:gd name="T3" fmla="*/ 58 h 29828"/>
                  <a:gd name="T4" fmla="*/ 1 w 22307"/>
                  <a:gd name="T5" fmla="*/ 42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159" name="Freeform 109">
              <a:extLst>
                <a:ext uri="{FF2B5EF4-FFF2-40B4-BE49-F238E27FC236}">
                  <a16:creationId xmlns:a16="http://schemas.microsoft.com/office/drawing/2014/main" id="{143F2D5C-CBAA-4629-A596-992378D98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1307 w 1684"/>
                <a:gd name="T1" fmla="*/ 0 h 1839"/>
                <a:gd name="T2" fmla="*/ 1228 w 1684"/>
                <a:gd name="T3" fmla="*/ 12 h 1839"/>
                <a:gd name="T4" fmla="*/ 1151 w 1684"/>
                <a:gd name="T5" fmla="*/ 45 h 1839"/>
                <a:gd name="T6" fmla="*/ 1071 w 1684"/>
                <a:gd name="T7" fmla="*/ 101 h 1839"/>
                <a:gd name="T8" fmla="*/ 988 w 1684"/>
                <a:gd name="T9" fmla="*/ 186 h 1839"/>
                <a:gd name="T10" fmla="*/ 705 w 1684"/>
                <a:gd name="T11" fmla="*/ 512 h 1839"/>
                <a:gd name="T12" fmla="*/ 446 w 1684"/>
                <a:gd name="T13" fmla="*/ 738 h 1839"/>
                <a:gd name="T14" fmla="*/ 146 w 1684"/>
                <a:gd name="T15" fmla="*/ 952 h 1839"/>
                <a:gd name="T16" fmla="*/ 0 w 1684"/>
                <a:gd name="T17" fmla="*/ 1151 h 1839"/>
                <a:gd name="T18" fmla="*/ 9 w 1684"/>
                <a:gd name="T19" fmla="*/ 1321 h 1839"/>
                <a:gd name="T20" fmla="*/ 33 w 1684"/>
                <a:gd name="T21" fmla="*/ 1452 h 1839"/>
                <a:gd name="T22" fmla="*/ 75 w 1684"/>
                <a:gd name="T23" fmla="*/ 1554 h 1839"/>
                <a:gd name="T24" fmla="*/ 144 w 1684"/>
                <a:gd name="T25" fmla="*/ 1653 h 1839"/>
                <a:gd name="T26" fmla="*/ 236 w 1684"/>
                <a:gd name="T27" fmla="*/ 1723 h 1839"/>
                <a:gd name="T28" fmla="*/ 358 w 1684"/>
                <a:gd name="T29" fmla="*/ 1782 h 1839"/>
                <a:gd name="T30" fmla="*/ 507 w 1684"/>
                <a:gd name="T31" fmla="*/ 1823 h 1839"/>
                <a:gd name="T32" fmla="*/ 650 w 1684"/>
                <a:gd name="T33" fmla="*/ 1839 h 1839"/>
                <a:gd name="T34" fmla="*/ 783 w 1684"/>
                <a:gd name="T35" fmla="*/ 1827 h 1839"/>
                <a:gd name="T36" fmla="*/ 903 w 1684"/>
                <a:gd name="T37" fmla="*/ 1799 h 1839"/>
                <a:gd name="T38" fmla="*/ 1141 w 1684"/>
                <a:gd name="T39" fmla="*/ 1700 h 1839"/>
                <a:gd name="T40" fmla="*/ 1432 w 1684"/>
                <a:gd name="T41" fmla="*/ 1532 h 1839"/>
                <a:gd name="T42" fmla="*/ 1521 w 1684"/>
                <a:gd name="T43" fmla="*/ 1429 h 1839"/>
                <a:gd name="T44" fmla="*/ 1609 w 1684"/>
                <a:gd name="T45" fmla="*/ 1276 h 1839"/>
                <a:gd name="T46" fmla="*/ 1660 w 1684"/>
                <a:gd name="T47" fmla="*/ 1136 h 1839"/>
                <a:gd name="T48" fmla="*/ 1682 w 1684"/>
                <a:gd name="T49" fmla="*/ 995 h 1839"/>
                <a:gd name="T50" fmla="*/ 1684 w 1684"/>
                <a:gd name="T51" fmla="*/ 860 h 1839"/>
                <a:gd name="T52" fmla="*/ 1679 w 1684"/>
                <a:gd name="T53" fmla="*/ 703 h 1839"/>
                <a:gd name="T54" fmla="*/ 1665 w 1684"/>
                <a:gd name="T55" fmla="*/ 570 h 1839"/>
                <a:gd name="T56" fmla="*/ 1648 w 1684"/>
                <a:gd name="T57" fmla="*/ 469 h 1839"/>
                <a:gd name="T58" fmla="*/ 1620 w 1684"/>
                <a:gd name="T59" fmla="*/ 389 h 1839"/>
                <a:gd name="T60" fmla="*/ 1571 w 1684"/>
                <a:gd name="T61" fmla="*/ 309 h 1839"/>
                <a:gd name="T62" fmla="*/ 1516 w 1684"/>
                <a:gd name="T63" fmla="*/ 229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60" name="Freeform 110">
              <a:extLst>
                <a:ext uri="{FF2B5EF4-FFF2-40B4-BE49-F238E27FC236}">
                  <a16:creationId xmlns:a16="http://schemas.microsoft.com/office/drawing/2014/main" id="{21448C16-B1F9-42FF-84DB-8DC79D33B0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68 w 360"/>
                <a:gd name="T3" fmla="*/ 179 h 1515"/>
                <a:gd name="T4" fmla="*/ 117 w 360"/>
                <a:gd name="T5" fmla="*/ 330 h 1515"/>
                <a:gd name="T6" fmla="*/ 134 w 360"/>
                <a:gd name="T7" fmla="*/ 429 h 1515"/>
                <a:gd name="T8" fmla="*/ 243 w 360"/>
                <a:gd name="T9" fmla="*/ 407 h 1515"/>
                <a:gd name="T10" fmla="*/ 177 w 360"/>
                <a:gd name="T11" fmla="*/ 570 h 1515"/>
                <a:gd name="T12" fmla="*/ 214 w 360"/>
                <a:gd name="T13" fmla="*/ 596 h 1515"/>
                <a:gd name="T14" fmla="*/ 242 w 360"/>
                <a:gd name="T15" fmla="*/ 636 h 1515"/>
                <a:gd name="T16" fmla="*/ 257 w 360"/>
                <a:gd name="T17" fmla="*/ 692 h 1515"/>
                <a:gd name="T18" fmla="*/ 268 w 360"/>
                <a:gd name="T19" fmla="*/ 785 h 1515"/>
                <a:gd name="T20" fmla="*/ 274 w 360"/>
                <a:gd name="T21" fmla="*/ 902 h 1515"/>
                <a:gd name="T22" fmla="*/ 276 w 360"/>
                <a:gd name="T23" fmla="*/ 956 h 1515"/>
                <a:gd name="T24" fmla="*/ 274 w 360"/>
                <a:gd name="T25" fmla="*/ 1016 h 1515"/>
                <a:gd name="T26" fmla="*/ 269 w 360"/>
                <a:gd name="T27" fmla="*/ 1070 h 1515"/>
                <a:gd name="T28" fmla="*/ 259 w 360"/>
                <a:gd name="T29" fmla="*/ 1159 h 1515"/>
                <a:gd name="T30" fmla="*/ 252 w 360"/>
                <a:gd name="T31" fmla="*/ 1204 h 1515"/>
                <a:gd name="T32" fmla="*/ 242 w 360"/>
                <a:gd name="T33" fmla="*/ 1252 h 1515"/>
                <a:gd name="T34" fmla="*/ 231 w 360"/>
                <a:gd name="T35" fmla="*/ 1287 h 1515"/>
                <a:gd name="T36" fmla="*/ 215 w 360"/>
                <a:gd name="T37" fmla="*/ 1334 h 1515"/>
                <a:gd name="T38" fmla="*/ 203 w 360"/>
                <a:gd name="T39" fmla="*/ 1364 h 1515"/>
                <a:gd name="T40" fmla="*/ 186 w 360"/>
                <a:gd name="T41" fmla="*/ 1397 h 1515"/>
                <a:gd name="T42" fmla="*/ 165 w 360"/>
                <a:gd name="T43" fmla="*/ 1433 h 1515"/>
                <a:gd name="T44" fmla="*/ 143 w 360"/>
                <a:gd name="T45" fmla="*/ 1463 h 1515"/>
                <a:gd name="T46" fmla="*/ 103 w 360"/>
                <a:gd name="T47" fmla="*/ 1515 h 1515"/>
                <a:gd name="T48" fmla="*/ 150 w 360"/>
                <a:gd name="T49" fmla="*/ 1480 h 1515"/>
                <a:gd name="T50" fmla="*/ 186 w 360"/>
                <a:gd name="T51" fmla="*/ 1437 h 1515"/>
                <a:gd name="T52" fmla="*/ 214 w 360"/>
                <a:gd name="T53" fmla="*/ 1400 h 1515"/>
                <a:gd name="T54" fmla="*/ 238 w 360"/>
                <a:gd name="T55" fmla="*/ 1364 h 1515"/>
                <a:gd name="T56" fmla="*/ 261 w 360"/>
                <a:gd name="T57" fmla="*/ 1324 h 1515"/>
                <a:gd name="T58" fmla="*/ 283 w 360"/>
                <a:gd name="T59" fmla="*/ 1277 h 1515"/>
                <a:gd name="T60" fmla="*/ 304 w 360"/>
                <a:gd name="T61" fmla="*/ 1225 h 1515"/>
                <a:gd name="T62" fmla="*/ 318 w 360"/>
                <a:gd name="T63" fmla="*/ 1183 h 1515"/>
                <a:gd name="T64" fmla="*/ 334 w 360"/>
                <a:gd name="T65" fmla="*/ 1131 h 1515"/>
                <a:gd name="T66" fmla="*/ 344 w 360"/>
                <a:gd name="T67" fmla="*/ 1084 h 1515"/>
                <a:gd name="T68" fmla="*/ 353 w 360"/>
                <a:gd name="T69" fmla="*/ 1018 h 1515"/>
                <a:gd name="T70" fmla="*/ 358 w 360"/>
                <a:gd name="T71" fmla="*/ 943 h 1515"/>
                <a:gd name="T72" fmla="*/ 360 w 360"/>
                <a:gd name="T73" fmla="*/ 857 h 1515"/>
                <a:gd name="T74" fmla="*/ 356 w 360"/>
                <a:gd name="T75" fmla="*/ 778 h 1515"/>
                <a:gd name="T76" fmla="*/ 354 w 360"/>
                <a:gd name="T77" fmla="*/ 733 h 1515"/>
                <a:gd name="T78" fmla="*/ 349 w 360"/>
                <a:gd name="T79" fmla="*/ 652 h 1515"/>
                <a:gd name="T80" fmla="*/ 346 w 360"/>
                <a:gd name="T81" fmla="*/ 603 h 1515"/>
                <a:gd name="T82" fmla="*/ 339 w 360"/>
                <a:gd name="T83" fmla="*/ 551 h 1515"/>
                <a:gd name="T84" fmla="*/ 334 w 360"/>
                <a:gd name="T85" fmla="*/ 513 h 1515"/>
                <a:gd name="T86" fmla="*/ 325 w 360"/>
                <a:gd name="T87" fmla="*/ 469 h 1515"/>
                <a:gd name="T88" fmla="*/ 307 w 360"/>
                <a:gd name="T89" fmla="*/ 417 h 1515"/>
                <a:gd name="T90" fmla="*/ 288 w 360"/>
                <a:gd name="T91" fmla="*/ 377 h 1515"/>
                <a:gd name="T92" fmla="*/ 266 w 360"/>
                <a:gd name="T93" fmla="*/ 343 h 1515"/>
                <a:gd name="T94" fmla="*/ 235 w 360"/>
                <a:gd name="T95" fmla="*/ 301 h 1515"/>
                <a:gd name="T96" fmla="*/ 186 w 360"/>
                <a:gd name="T97" fmla="*/ 233 h 1515"/>
                <a:gd name="T98" fmla="*/ 146 w 360"/>
                <a:gd name="T99" fmla="*/ 181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161" name="Group 111">
              <a:extLst>
                <a:ext uri="{FF2B5EF4-FFF2-40B4-BE49-F238E27FC236}">
                  <a16:creationId xmlns:a16="http://schemas.microsoft.com/office/drawing/2014/main" id="{DD4C7185-BD68-40E5-84E8-702031EB482D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5169" name="Group 112">
                <a:extLst>
                  <a:ext uri="{FF2B5EF4-FFF2-40B4-BE49-F238E27FC236}">
                    <a16:creationId xmlns:a16="http://schemas.microsoft.com/office/drawing/2014/main" id="{ECA7CCDE-97DC-4909-9DBD-B95EF2CD21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5179" name="Group 113">
                  <a:extLst>
                    <a:ext uri="{FF2B5EF4-FFF2-40B4-BE49-F238E27FC236}">
                      <a16:creationId xmlns:a16="http://schemas.microsoft.com/office/drawing/2014/main" id="{50CFC040-2478-4027-81D9-1D572746D7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5181" name="Freeform 114">
                    <a:extLst>
                      <a:ext uri="{FF2B5EF4-FFF2-40B4-BE49-F238E27FC236}">
                        <a16:creationId xmlns:a16="http://schemas.microsoft.com/office/drawing/2014/main" id="{5AAB079F-8147-4D18-AE3D-3E5813B91C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686 w 1032"/>
                      <a:gd name="T1" fmla="*/ 28 h 1488"/>
                      <a:gd name="T2" fmla="*/ 570 w 1032"/>
                      <a:gd name="T3" fmla="*/ 11 h 1488"/>
                      <a:gd name="T4" fmla="*/ 419 w 1032"/>
                      <a:gd name="T5" fmla="*/ 0 h 1488"/>
                      <a:gd name="T6" fmla="*/ 282 w 1032"/>
                      <a:gd name="T7" fmla="*/ 25 h 1488"/>
                      <a:gd name="T8" fmla="*/ 115 w 1032"/>
                      <a:gd name="T9" fmla="*/ 85 h 1488"/>
                      <a:gd name="T10" fmla="*/ 87 w 1032"/>
                      <a:gd name="T11" fmla="*/ 160 h 1488"/>
                      <a:gd name="T12" fmla="*/ 98 w 1032"/>
                      <a:gd name="T13" fmla="*/ 219 h 1488"/>
                      <a:gd name="T14" fmla="*/ 77 w 1032"/>
                      <a:gd name="T15" fmla="*/ 280 h 1488"/>
                      <a:gd name="T16" fmla="*/ 54 w 1032"/>
                      <a:gd name="T17" fmla="*/ 382 h 1488"/>
                      <a:gd name="T18" fmla="*/ 21 w 1032"/>
                      <a:gd name="T19" fmla="*/ 427 h 1488"/>
                      <a:gd name="T20" fmla="*/ 49 w 1032"/>
                      <a:gd name="T21" fmla="*/ 459 h 1488"/>
                      <a:gd name="T22" fmla="*/ 73 w 1032"/>
                      <a:gd name="T23" fmla="*/ 511 h 1488"/>
                      <a:gd name="T24" fmla="*/ 33 w 1032"/>
                      <a:gd name="T25" fmla="*/ 551 h 1488"/>
                      <a:gd name="T26" fmla="*/ 16 w 1032"/>
                      <a:gd name="T27" fmla="*/ 594 h 1488"/>
                      <a:gd name="T28" fmla="*/ 16 w 1032"/>
                      <a:gd name="T29" fmla="*/ 645 h 1488"/>
                      <a:gd name="T30" fmla="*/ 35 w 1032"/>
                      <a:gd name="T31" fmla="*/ 698 h 1488"/>
                      <a:gd name="T32" fmla="*/ 82 w 1032"/>
                      <a:gd name="T33" fmla="*/ 742 h 1488"/>
                      <a:gd name="T34" fmla="*/ 125 w 1032"/>
                      <a:gd name="T35" fmla="*/ 775 h 1488"/>
                      <a:gd name="T36" fmla="*/ 202 w 1032"/>
                      <a:gd name="T37" fmla="*/ 872 h 1488"/>
                      <a:gd name="T38" fmla="*/ 200 w 1032"/>
                      <a:gd name="T39" fmla="*/ 992 h 1488"/>
                      <a:gd name="T40" fmla="*/ 125 w 1032"/>
                      <a:gd name="T41" fmla="*/ 1143 h 1488"/>
                      <a:gd name="T42" fmla="*/ 516 w 1032"/>
                      <a:gd name="T43" fmla="*/ 1367 h 1488"/>
                      <a:gd name="T44" fmla="*/ 603 w 1032"/>
                      <a:gd name="T45" fmla="*/ 1292 h 1488"/>
                      <a:gd name="T46" fmla="*/ 710 w 1032"/>
                      <a:gd name="T47" fmla="*/ 1249 h 1488"/>
                      <a:gd name="T48" fmla="*/ 811 w 1032"/>
                      <a:gd name="T49" fmla="*/ 1204 h 1488"/>
                      <a:gd name="T50" fmla="*/ 860 w 1032"/>
                      <a:gd name="T51" fmla="*/ 1145 h 1488"/>
                      <a:gd name="T52" fmla="*/ 887 w 1032"/>
                      <a:gd name="T53" fmla="*/ 1072 h 1488"/>
                      <a:gd name="T54" fmla="*/ 901 w 1032"/>
                      <a:gd name="T55" fmla="*/ 990 h 1488"/>
                      <a:gd name="T56" fmla="*/ 907 w 1032"/>
                      <a:gd name="T57" fmla="*/ 846 h 1488"/>
                      <a:gd name="T58" fmla="*/ 946 w 1032"/>
                      <a:gd name="T59" fmla="*/ 837 h 1488"/>
                      <a:gd name="T60" fmla="*/ 995 w 1032"/>
                      <a:gd name="T61" fmla="*/ 808 h 1488"/>
                      <a:gd name="T62" fmla="*/ 1026 w 1032"/>
                      <a:gd name="T63" fmla="*/ 759 h 1488"/>
                      <a:gd name="T64" fmla="*/ 1028 w 1032"/>
                      <a:gd name="T65" fmla="*/ 691 h 1488"/>
                      <a:gd name="T66" fmla="*/ 999 w 1032"/>
                      <a:gd name="T67" fmla="*/ 625 h 1488"/>
                      <a:gd name="T68" fmla="*/ 929 w 1032"/>
                      <a:gd name="T69" fmla="*/ 520 h 1488"/>
                      <a:gd name="T70" fmla="*/ 919 w 1032"/>
                      <a:gd name="T71" fmla="*/ 448 h 1488"/>
                      <a:gd name="T72" fmla="*/ 903 w 1032"/>
                      <a:gd name="T73" fmla="*/ 283 h 1488"/>
                      <a:gd name="T74" fmla="*/ 863 w 1032"/>
                      <a:gd name="T75" fmla="*/ 176 h 1488"/>
                      <a:gd name="T76" fmla="*/ 809 w 1032"/>
                      <a:gd name="T77" fmla="*/ 101 h 1488"/>
                      <a:gd name="T78" fmla="*/ 743 w 1032"/>
                      <a:gd name="T79" fmla="*/ 54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182" name="Freeform 115">
                    <a:extLst>
                      <a:ext uri="{FF2B5EF4-FFF2-40B4-BE49-F238E27FC236}">
                        <a16:creationId xmlns:a16="http://schemas.microsoft.com/office/drawing/2014/main" id="{40B5AE17-EDC3-4EA2-81DB-9B768348D6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162 w 162"/>
                      <a:gd name="T1" fmla="*/ 7 h 28"/>
                      <a:gd name="T2" fmla="*/ 113 w 162"/>
                      <a:gd name="T3" fmla="*/ 0 h 28"/>
                      <a:gd name="T4" fmla="*/ 71 w 162"/>
                      <a:gd name="T5" fmla="*/ 0 h 28"/>
                      <a:gd name="T6" fmla="*/ 42 w 162"/>
                      <a:gd name="T7" fmla="*/ 5 h 28"/>
                      <a:gd name="T8" fmla="*/ 14 w 162"/>
                      <a:gd name="T9" fmla="*/ 18 h 28"/>
                      <a:gd name="T10" fmla="*/ 0 w 162"/>
                      <a:gd name="T11" fmla="*/ 28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183" name="Arc 116">
                    <a:extLst>
                      <a:ext uri="{FF2B5EF4-FFF2-40B4-BE49-F238E27FC236}">
                        <a16:creationId xmlns:a16="http://schemas.microsoft.com/office/drawing/2014/main" id="{F7DAF474-FF72-4317-8B6A-B3315D6E01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55 h 21966"/>
                      <a:gd name="T2" fmla="*/ 38 w 21600"/>
                      <a:gd name="T3" fmla="*/ 0 h 21966"/>
                      <a:gd name="T4" fmla="*/ 38 w 21600"/>
                      <a:gd name="T5" fmla="*/ 54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5180" name="Freeform 117">
                  <a:extLst>
                    <a:ext uri="{FF2B5EF4-FFF2-40B4-BE49-F238E27FC236}">
                      <a16:creationId xmlns:a16="http://schemas.microsoft.com/office/drawing/2014/main" id="{EF4CB222-8783-4CFE-A7F0-CA0162FB6F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683 w 775"/>
                    <a:gd name="T1" fmla="*/ 28 h 646"/>
                    <a:gd name="T2" fmla="*/ 568 w 775"/>
                    <a:gd name="T3" fmla="*/ 11 h 646"/>
                    <a:gd name="T4" fmla="*/ 417 w 775"/>
                    <a:gd name="T5" fmla="*/ 0 h 646"/>
                    <a:gd name="T6" fmla="*/ 280 w 775"/>
                    <a:gd name="T7" fmla="*/ 25 h 646"/>
                    <a:gd name="T8" fmla="*/ 115 w 775"/>
                    <a:gd name="T9" fmla="*/ 85 h 646"/>
                    <a:gd name="T10" fmla="*/ 87 w 775"/>
                    <a:gd name="T11" fmla="*/ 160 h 646"/>
                    <a:gd name="T12" fmla="*/ 98 w 775"/>
                    <a:gd name="T13" fmla="*/ 217 h 646"/>
                    <a:gd name="T14" fmla="*/ 77 w 775"/>
                    <a:gd name="T15" fmla="*/ 278 h 646"/>
                    <a:gd name="T16" fmla="*/ 54 w 775"/>
                    <a:gd name="T17" fmla="*/ 381 h 646"/>
                    <a:gd name="T18" fmla="*/ 21 w 775"/>
                    <a:gd name="T19" fmla="*/ 426 h 646"/>
                    <a:gd name="T20" fmla="*/ 49 w 775"/>
                    <a:gd name="T21" fmla="*/ 457 h 646"/>
                    <a:gd name="T22" fmla="*/ 110 w 775"/>
                    <a:gd name="T23" fmla="*/ 497 h 646"/>
                    <a:gd name="T24" fmla="*/ 164 w 775"/>
                    <a:gd name="T25" fmla="*/ 499 h 646"/>
                    <a:gd name="T26" fmla="*/ 200 w 775"/>
                    <a:gd name="T27" fmla="*/ 535 h 646"/>
                    <a:gd name="T28" fmla="*/ 217 w 775"/>
                    <a:gd name="T29" fmla="*/ 577 h 646"/>
                    <a:gd name="T30" fmla="*/ 249 w 775"/>
                    <a:gd name="T31" fmla="*/ 612 h 646"/>
                    <a:gd name="T32" fmla="*/ 268 w 775"/>
                    <a:gd name="T33" fmla="*/ 598 h 646"/>
                    <a:gd name="T34" fmla="*/ 290 w 775"/>
                    <a:gd name="T35" fmla="*/ 546 h 646"/>
                    <a:gd name="T36" fmla="*/ 346 w 775"/>
                    <a:gd name="T37" fmla="*/ 480 h 646"/>
                    <a:gd name="T38" fmla="*/ 372 w 775"/>
                    <a:gd name="T39" fmla="*/ 433 h 646"/>
                    <a:gd name="T40" fmla="*/ 431 w 775"/>
                    <a:gd name="T41" fmla="*/ 403 h 646"/>
                    <a:gd name="T42" fmla="*/ 453 w 775"/>
                    <a:gd name="T43" fmla="*/ 368 h 646"/>
                    <a:gd name="T44" fmla="*/ 457 w 775"/>
                    <a:gd name="T45" fmla="*/ 299 h 646"/>
                    <a:gd name="T46" fmla="*/ 427 w 775"/>
                    <a:gd name="T47" fmla="*/ 245 h 646"/>
                    <a:gd name="T48" fmla="*/ 408 w 775"/>
                    <a:gd name="T49" fmla="*/ 216 h 646"/>
                    <a:gd name="T50" fmla="*/ 401 w 775"/>
                    <a:gd name="T51" fmla="*/ 170 h 646"/>
                    <a:gd name="T52" fmla="*/ 433 w 775"/>
                    <a:gd name="T53" fmla="*/ 132 h 646"/>
                    <a:gd name="T54" fmla="*/ 481 w 775"/>
                    <a:gd name="T55" fmla="*/ 113 h 646"/>
                    <a:gd name="T56" fmla="*/ 493 w 775"/>
                    <a:gd name="T57" fmla="*/ 98 h 646"/>
                    <a:gd name="T58" fmla="*/ 504 w 775"/>
                    <a:gd name="T59" fmla="*/ 77 h 646"/>
                    <a:gd name="T60" fmla="*/ 551 w 775"/>
                    <a:gd name="T61" fmla="*/ 73 h 646"/>
                    <a:gd name="T62" fmla="*/ 599 w 775"/>
                    <a:gd name="T63" fmla="*/ 75 h 646"/>
                    <a:gd name="T64" fmla="*/ 653 w 775"/>
                    <a:gd name="T65" fmla="*/ 56 h 646"/>
                    <a:gd name="T66" fmla="*/ 717 w 775"/>
                    <a:gd name="T67" fmla="*/ 61 h 646"/>
                    <a:gd name="T68" fmla="*/ 740 w 775"/>
                    <a:gd name="T69" fmla="*/ 54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5170" name="Freeform 118">
                <a:extLst>
                  <a:ext uri="{FF2B5EF4-FFF2-40B4-BE49-F238E27FC236}">
                    <a16:creationId xmlns:a16="http://schemas.microsoft.com/office/drawing/2014/main" id="{5FC432C2-8DB4-462A-A135-7CE23BA64A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363 w 438"/>
                  <a:gd name="T3" fmla="*/ 300 h 491"/>
                  <a:gd name="T4" fmla="*/ 438 w 438"/>
                  <a:gd name="T5" fmla="*/ 491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71" name="Freeform 119">
                <a:extLst>
                  <a:ext uri="{FF2B5EF4-FFF2-40B4-BE49-F238E27FC236}">
                    <a16:creationId xmlns:a16="http://schemas.microsoft.com/office/drawing/2014/main" id="{C3A61CB5-3DC8-47B7-9C79-B28E6B0C7BA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363 w 363"/>
                  <a:gd name="T3" fmla="*/ 311 h 495"/>
                  <a:gd name="T4" fmla="*/ 278 w 363"/>
                  <a:gd name="T5" fmla="*/ 495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5172" name="Group 120">
                <a:extLst>
                  <a:ext uri="{FF2B5EF4-FFF2-40B4-BE49-F238E27FC236}">
                    <a16:creationId xmlns:a16="http://schemas.microsoft.com/office/drawing/2014/main" id="{7914ADFA-3B5F-46B9-B22E-8737E35B29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5173" name="Freeform 121">
                  <a:extLst>
                    <a:ext uri="{FF2B5EF4-FFF2-40B4-BE49-F238E27FC236}">
                      <a16:creationId xmlns:a16="http://schemas.microsoft.com/office/drawing/2014/main" id="{1AAC36FC-85B0-49C3-92ED-AEF942EDAE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187 w 187"/>
                    <a:gd name="T1" fmla="*/ 24 h 24"/>
                    <a:gd name="T2" fmla="*/ 163 w 187"/>
                    <a:gd name="T3" fmla="*/ 10 h 24"/>
                    <a:gd name="T4" fmla="*/ 139 w 187"/>
                    <a:gd name="T5" fmla="*/ 5 h 24"/>
                    <a:gd name="T6" fmla="*/ 90 w 187"/>
                    <a:gd name="T7" fmla="*/ 0 h 24"/>
                    <a:gd name="T8" fmla="*/ 43 w 187"/>
                    <a:gd name="T9" fmla="*/ 0 h 24"/>
                    <a:gd name="T10" fmla="*/ 0 w 187"/>
                    <a:gd name="T11" fmla="*/ 6 h 24"/>
                    <a:gd name="T12" fmla="*/ 101 w 187"/>
                    <a:gd name="T13" fmla="*/ 15 h 24"/>
                    <a:gd name="T14" fmla="*/ 187 w 187"/>
                    <a:gd name="T15" fmla="*/ 24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74" name="Oval 122">
                  <a:extLst>
                    <a:ext uri="{FF2B5EF4-FFF2-40B4-BE49-F238E27FC236}">
                      <a16:creationId xmlns:a16="http://schemas.microsoft.com/office/drawing/2014/main" id="{CC4419FD-BF6E-4461-9E5F-091537E89F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75" name="Line 123">
                  <a:extLst>
                    <a:ext uri="{FF2B5EF4-FFF2-40B4-BE49-F238E27FC236}">
                      <a16:creationId xmlns:a16="http://schemas.microsoft.com/office/drawing/2014/main" id="{BF4C1E32-0BC8-420D-91BE-CB1245BF44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176" name="Group 124">
                  <a:extLst>
                    <a:ext uri="{FF2B5EF4-FFF2-40B4-BE49-F238E27FC236}">
                      <a16:creationId xmlns:a16="http://schemas.microsoft.com/office/drawing/2014/main" id="{B8897CC8-5CC7-4179-9ACD-E6687954AA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5177" name="Oval 125">
                    <a:extLst>
                      <a:ext uri="{FF2B5EF4-FFF2-40B4-BE49-F238E27FC236}">
                        <a16:creationId xmlns:a16="http://schemas.microsoft.com/office/drawing/2014/main" id="{D10EB237-5211-451D-98EA-567135BC7D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5178" name="Oval 126">
                    <a:extLst>
                      <a:ext uri="{FF2B5EF4-FFF2-40B4-BE49-F238E27FC236}">
                        <a16:creationId xmlns:a16="http://schemas.microsoft.com/office/drawing/2014/main" id="{96E0D55F-4421-46F1-AA13-8DC19823E7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5162" name="Group 127">
              <a:extLst>
                <a:ext uri="{FF2B5EF4-FFF2-40B4-BE49-F238E27FC236}">
                  <a16:creationId xmlns:a16="http://schemas.microsoft.com/office/drawing/2014/main" id="{62A12A5D-4FDF-4BA7-A408-063ABC176AB4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5163" name="Group 128">
                <a:extLst>
                  <a:ext uri="{FF2B5EF4-FFF2-40B4-BE49-F238E27FC236}">
                    <a16:creationId xmlns:a16="http://schemas.microsoft.com/office/drawing/2014/main" id="{9ADFB2AF-B4DD-4593-9A3E-13D7E5A0B1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5167" name="Freeform 129">
                  <a:extLst>
                    <a:ext uri="{FF2B5EF4-FFF2-40B4-BE49-F238E27FC236}">
                      <a16:creationId xmlns:a16="http://schemas.microsoft.com/office/drawing/2014/main" id="{78273396-AFD0-42E8-B26A-BB51630FA4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88 w 571"/>
                    <a:gd name="T1" fmla="*/ 66 h 510"/>
                    <a:gd name="T2" fmla="*/ 52 w 571"/>
                    <a:gd name="T3" fmla="*/ 132 h 510"/>
                    <a:gd name="T4" fmla="*/ 38 w 571"/>
                    <a:gd name="T5" fmla="*/ 156 h 510"/>
                    <a:gd name="T6" fmla="*/ 31 w 571"/>
                    <a:gd name="T7" fmla="*/ 186 h 510"/>
                    <a:gd name="T8" fmla="*/ 24 w 571"/>
                    <a:gd name="T9" fmla="*/ 227 h 510"/>
                    <a:gd name="T10" fmla="*/ 24 w 571"/>
                    <a:gd name="T11" fmla="*/ 265 h 510"/>
                    <a:gd name="T12" fmla="*/ 29 w 571"/>
                    <a:gd name="T13" fmla="*/ 304 h 510"/>
                    <a:gd name="T14" fmla="*/ 45 w 571"/>
                    <a:gd name="T15" fmla="*/ 338 h 510"/>
                    <a:gd name="T16" fmla="*/ 78 w 571"/>
                    <a:gd name="T17" fmla="*/ 363 h 510"/>
                    <a:gd name="T18" fmla="*/ 43 w 571"/>
                    <a:gd name="T19" fmla="*/ 342 h 510"/>
                    <a:gd name="T20" fmla="*/ 29 w 571"/>
                    <a:gd name="T21" fmla="*/ 340 h 510"/>
                    <a:gd name="T22" fmla="*/ 12 w 571"/>
                    <a:gd name="T23" fmla="*/ 347 h 510"/>
                    <a:gd name="T24" fmla="*/ 3 w 571"/>
                    <a:gd name="T25" fmla="*/ 357 h 510"/>
                    <a:gd name="T26" fmla="*/ 0 w 571"/>
                    <a:gd name="T27" fmla="*/ 375 h 510"/>
                    <a:gd name="T28" fmla="*/ 5 w 571"/>
                    <a:gd name="T29" fmla="*/ 389 h 510"/>
                    <a:gd name="T30" fmla="*/ 17 w 571"/>
                    <a:gd name="T31" fmla="*/ 406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2 h 510"/>
                    <a:gd name="T38" fmla="*/ 191 w 571"/>
                    <a:gd name="T39" fmla="*/ 477 h 510"/>
                    <a:gd name="T40" fmla="*/ 220 w 571"/>
                    <a:gd name="T41" fmla="*/ 477 h 510"/>
                    <a:gd name="T42" fmla="*/ 250 w 571"/>
                    <a:gd name="T43" fmla="*/ 488 h 510"/>
                    <a:gd name="T44" fmla="*/ 286 w 571"/>
                    <a:gd name="T45" fmla="*/ 500 h 510"/>
                    <a:gd name="T46" fmla="*/ 368 w 571"/>
                    <a:gd name="T47" fmla="*/ 510 h 510"/>
                    <a:gd name="T48" fmla="*/ 465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6 h 510"/>
                    <a:gd name="T60" fmla="*/ 571 w 571"/>
                    <a:gd name="T61" fmla="*/ 298 h 510"/>
                    <a:gd name="T62" fmla="*/ 567 w 571"/>
                    <a:gd name="T63" fmla="*/ 264 h 510"/>
                    <a:gd name="T64" fmla="*/ 564 w 571"/>
                    <a:gd name="T65" fmla="*/ 239 h 510"/>
                    <a:gd name="T66" fmla="*/ 559 w 571"/>
                    <a:gd name="T67" fmla="*/ 217 h 510"/>
                    <a:gd name="T68" fmla="*/ 553 w 571"/>
                    <a:gd name="T69" fmla="*/ 193 h 510"/>
                    <a:gd name="T70" fmla="*/ 522 w 571"/>
                    <a:gd name="T71" fmla="*/ 100 h 510"/>
                    <a:gd name="T72" fmla="*/ 491 w 571"/>
                    <a:gd name="T73" fmla="*/ 0 h 510"/>
                    <a:gd name="T74" fmla="*/ 88 w 571"/>
                    <a:gd name="T75" fmla="*/ 66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68" name="Arc 130">
                  <a:extLst>
                    <a:ext uri="{FF2B5EF4-FFF2-40B4-BE49-F238E27FC236}">
                      <a16:creationId xmlns:a16="http://schemas.microsoft.com/office/drawing/2014/main" id="{1C206E00-5558-47E3-8CF6-269407A7F0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18 h 21460"/>
                    <a:gd name="T2" fmla="*/ 7 w 21600"/>
                    <a:gd name="T3" fmla="*/ 0 h 21460"/>
                    <a:gd name="T4" fmla="*/ 8 w 21600"/>
                    <a:gd name="T5" fmla="*/ 18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5164" name="Group 131">
                <a:extLst>
                  <a:ext uri="{FF2B5EF4-FFF2-40B4-BE49-F238E27FC236}">
                    <a16:creationId xmlns:a16="http://schemas.microsoft.com/office/drawing/2014/main" id="{9FB98C04-695F-46C9-9B5B-33921C68A9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5165" name="Rectangle 132">
                  <a:extLst>
                    <a:ext uri="{FF2B5EF4-FFF2-40B4-BE49-F238E27FC236}">
                      <a16:creationId xmlns:a16="http://schemas.microsoft.com/office/drawing/2014/main" id="{7D8DC8FB-E3FB-4146-9F8E-D14955AA9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66" name="Freeform 133">
                  <a:extLst>
                    <a:ext uri="{FF2B5EF4-FFF2-40B4-BE49-F238E27FC236}">
                      <a16:creationId xmlns:a16="http://schemas.microsoft.com/office/drawing/2014/main" id="{92B7E609-A415-4A69-A56A-70501C487D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28 w 566"/>
                    <a:gd name="T1" fmla="*/ 486 h 1459"/>
                    <a:gd name="T2" fmla="*/ 16 w 566"/>
                    <a:gd name="T3" fmla="*/ 905 h 1459"/>
                    <a:gd name="T4" fmla="*/ 0 w 566"/>
                    <a:gd name="T5" fmla="*/ 1454 h 1459"/>
                    <a:gd name="T6" fmla="*/ 544 w 566"/>
                    <a:gd name="T7" fmla="*/ 1459 h 1459"/>
                    <a:gd name="T8" fmla="*/ 551 w 566"/>
                    <a:gd name="T9" fmla="*/ 874 h 1459"/>
                    <a:gd name="T10" fmla="*/ 549 w 566"/>
                    <a:gd name="T11" fmla="*/ 601 h 1459"/>
                    <a:gd name="T12" fmla="*/ 566 w 566"/>
                    <a:gd name="T13" fmla="*/ 313 h 1459"/>
                    <a:gd name="T14" fmla="*/ 561 w 566"/>
                    <a:gd name="T15" fmla="*/ 249 h 1459"/>
                    <a:gd name="T16" fmla="*/ 556 w 566"/>
                    <a:gd name="T17" fmla="*/ 200 h 1459"/>
                    <a:gd name="T18" fmla="*/ 546 w 566"/>
                    <a:gd name="T19" fmla="*/ 153 h 1459"/>
                    <a:gd name="T20" fmla="*/ 535 w 566"/>
                    <a:gd name="T21" fmla="*/ 120 h 1459"/>
                    <a:gd name="T22" fmla="*/ 516 w 566"/>
                    <a:gd name="T23" fmla="*/ 87 h 1459"/>
                    <a:gd name="T24" fmla="*/ 497 w 566"/>
                    <a:gd name="T25" fmla="*/ 64 h 1459"/>
                    <a:gd name="T26" fmla="*/ 466 w 566"/>
                    <a:gd name="T27" fmla="*/ 40 h 1459"/>
                    <a:gd name="T28" fmla="*/ 426 w 566"/>
                    <a:gd name="T29" fmla="*/ 21 h 1459"/>
                    <a:gd name="T30" fmla="*/ 382 w 566"/>
                    <a:gd name="T31" fmla="*/ 9 h 1459"/>
                    <a:gd name="T32" fmla="*/ 334 w 566"/>
                    <a:gd name="T33" fmla="*/ 4 h 1459"/>
                    <a:gd name="T34" fmla="*/ 294 w 566"/>
                    <a:gd name="T35" fmla="*/ 0 h 1459"/>
                    <a:gd name="T36" fmla="*/ 245 w 566"/>
                    <a:gd name="T37" fmla="*/ 11 h 1459"/>
                    <a:gd name="T38" fmla="*/ 198 w 566"/>
                    <a:gd name="T39" fmla="*/ 26 h 1459"/>
                    <a:gd name="T40" fmla="*/ 171 w 566"/>
                    <a:gd name="T41" fmla="*/ 44 h 1459"/>
                    <a:gd name="T42" fmla="*/ 136 w 566"/>
                    <a:gd name="T43" fmla="*/ 68 h 1459"/>
                    <a:gd name="T44" fmla="*/ 112 w 566"/>
                    <a:gd name="T45" fmla="*/ 97 h 1459"/>
                    <a:gd name="T46" fmla="*/ 86 w 566"/>
                    <a:gd name="T47" fmla="*/ 141 h 1459"/>
                    <a:gd name="T48" fmla="*/ 68 w 566"/>
                    <a:gd name="T49" fmla="*/ 189 h 1459"/>
                    <a:gd name="T50" fmla="*/ 49 w 566"/>
                    <a:gd name="T51" fmla="*/ 269 h 1459"/>
                    <a:gd name="T52" fmla="*/ 28 w 566"/>
                    <a:gd name="T53" fmla="*/ 486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5122" name="Object 134">
              <a:extLst>
                <a:ext uri="{FF2B5EF4-FFF2-40B4-BE49-F238E27FC236}">
                  <a16:creationId xmlns:a16="http://schemas.microsoft.com/office/drawing/2014/main" id="{0FB34FDB-4773-49C2-BBF7-844F8076AD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2" name="剪辑" r:id="rId10" imgW="2286720" imgH="2155680" progId="MS_ClipArt_Gallery.2">
                    <p:embed/>
                  </p:oleObj>
                </mc:Choice>
                <mc:Fallback>
                  <p:oleObj name="剪辑" r:id="rId10" imgW="2286720" imgH="2155680" progId="MS_ClipArt_Gallery.2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671" name="AutoShape 135">
            <a:extLst>
              <a:ext uri="{FF2B5EF4-FFF2-40B4-BE49-F238E27FC236}">
                <a16:creationId xmlns:a16="http://schemas.microsoft.com/office/drawing/2014/main" id="{566531D9-5659-4048-AAB3-CEA56F392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898650"/>
            <a:ext cx="5029200" cy="2362200"/>
          </a:xfrm>
          <a:prstGeom prst="cloudCallout">
            <a:avLst>
              <a:gd name="adj1" fmla="val -61236"/>
              <a:gd name="adj2" fmla="val 60620"/>
            </a:avLst>
          </a:prstGeom>
          <a:gradFill rotWithShape="0">
            <a:gsLst>
              <a:gs pos="0">
                <a:srgbClr val="CCFFFF"/>
              </a:gs>
              <a:gs pos="100000">
                <a:srgbClr val="AFDBDB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                       Wait a minute ...  </a:t>
            </a:r>
          </a:p>
          <a:p>
            <a:pPr algn="ctr" eaLnBrk="1" hangingPunct="1"/>
            <a:r>
              <a:rPr lang="en-US" altLang="zh-CN" sz="2000" b="1"/>
              <a:t>              Look at the space taken: </a:t>
            </a:r>
          </a:p>
          <a:p>
            <a:pPr algn="ctr" eaLnBrk="1" hangingPunct="1"/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+2</a:t>
            </a:r>
            <a:r>
              <a:rPr lang="en-US" altLang="zh-CN" sz="2000" b="1" i="1"/>
              <a:t>e</a:t>
            </a:r>
            <a:r>
              <a:rPr lang="en-US" altLang="zh-CN" sz="2000" b="1"/>
              <a:t>) ptrs + 2</a:t>
            </a:r>
            <a:r>
              <a:rPr lang="en-US" altLang="zh-CN" sz="2000" b="1" i="1"/>
              <a:t>e</a:t>
            </a:r>
            <a:r>
              <a:rPr lang="en-US" altLang="zh-CN" sz="2000" b="1"/>
              <a:t> ints</a:t>
            </a:r>
          </a:p>
          <a:p>
            <a:pPr algn="ctr" eaLnBrk="1" hangingPunct="1"/>
            <a:r>
              <a:rPr lang="en-US" altLang="zh-CN" sz="2000" b="1"/>
              <a:t>and “mark” is not counted.</a:t>
            </a:r>
          </a:p>
          <a:p>
            <a:pPr algn="ctr" eaLnBrk="1" hangingPunct="1"/>
            <a:r>
              <a:rPr lang="en-US" altLang="zh-CN" sz="2000" b="1"/>
              <a:t>What’s the advantage?</a:t>
            </a:r>
          </a:p>
        </p:txBody>
      </p:sp>
      <p:sp>
        <p:nvSpPr>
          <p:cNvPr id="65672" name="AutoShape 136">
            <a:extLst>
              <a:ext uri="{FF2B5EF4-FFF2-40B4-BE49-F238E27FC236}">
                <a16:creationId xmlns:a16="http://schemas.microsoft.com/office/drawing/2014/main" id="{EB1634AF-AF85-4563-A112-495129E3B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75050"/>
            <a:ext cx="5257800" cy="2514600"/>
          </a:xfrm>
          <a:prstGeom prst="cloudCallout">
            <a:avLst>
              <a:gd name="adj1" fmla="val -84208"/>
              <a:gd name="adj2" fmla="val 22792"/>
            </a:avLst>
          </a:prstGeom>
          <a:gradFill rotWithShape="0">
            <a:gsLst>
              <a:gs pos="0">
                <a:srgbClr val="CCFFCC"/>
              </a:gs>
              <a:gs pos="100000">
                <a:srgbClr val="AFDBAF"/>
              </a:gs>
            </a:gsLst>
            <a:lin ang="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                    Sometimes we need to </a:t>
            </a:r>
          </a:p>
          <a:p>
            <a:pPr algn="ctr" eaLnBrk="1" hangingPunct="1"/>
            <a:r>
              <a:rPr lang="en-US" altLang="zh-CN" sz="2000" b="1"/>
              <a:t>           mark the edge after examine it,</a:t>
            </a:r>
          </a:p>
          <a:p>
            <a:pPr algn="ctr" eaLnBrk="1" hangingPunct="1"/>
            <a:r>
              <a:rPr lang="en-US" altLang="zh-CN" sz="2000" b="1"/>
              <a:t>and then find the next edge.</a:t>
            </a:r>
          </a:p>
          <a:p>
            <a:pPr algn="ctr" eaLnBrk="1" hangingPunct="1"/>
            <a:r>
              <a:rPr lang="en-US" altLang="zh-CN" sz="2000" b="1"/>
              <a:t>This representation makes</a:t>
            </a:r>
          </a:p>
          <a:p>
            <a:pPr algn="ctr" eaLnBrk="1" hangingPunct="1"/>
            <a:r>
              <a:rPr lang="en-US" altLang="zh-CN" sz="2000" b="1"/>
              <a:t>it easy to do so.</a:t>
            </a:r>
          </a:p>
        </p:txBody>
      </p:sp>
      <p:sp>
        <p:nvSpPr>
          <p:cNvPr id="65673" name="Rectangle 137">
            <a:extLst>
              <a:ext uri="{FF2B5EF4-FFF2-40B4-BE49-F238E27FC236}">
                <a16:creationId xmlns:a16="http://schemas.microsoft.com/office/drawing/2014/main" id="{3AF6551F-CDFC-4CFF-A2DF-30BB5A1B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28194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674" name="AutoShape 138" descr="白色大理石">
            <a:extLst>
              <a:ext uri="{FF2B5EF4-FFF2-40B4-BE49-F238E27FC236}">
                <a16:creationId xmlns:a16="http://schemas.microsoft.com/office/drawing/2014/main" id="{5A999C31-5F30-45B0-9D74-71E7F240998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4337050"/>
            <a:ext cx="2286000" cy="609600"/>
          </a:xfrm>
          <a:prstGeom prst="cube">
            <a:avLst>
              <a:gd name="adj" fmla="val 15625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Weighted Edges</a:t>
            </a:r>
            <a:endParaRPr lang="en-US" altLang="zh-CN" b="1"/>
          </a:p>
        </p:txBody>
      </p:sp>
      <p:sp>
        <p:nvSpPr>
          <p:cNvPr id="65675" name="Text Box 139">
            <a:extLst>
              <a:ext uri="{FF2B5EF4-FFF2-40B4-BE49-F238E27FC236}">
                <a16:creationId xmlns:a16="http://schemas.microsoft.com/office/drawing/2014/main" id="{59E03125-C8A9-4A0F-9786-7A01FB009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2285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  adj_mat [ i ] [ j ] = weight</a:t>
            </a:r>
            <a:endParaRPr lang="en-US" altLang="zh-CN"/>
          </a:p>
        </p:txBody>
      </p:sp>
      <p:sp>
        <p:nvSpPr>
          <p:cNvPr id="65676" name="Text Box 140">
            <a:extLst>
              <a:ext uri="{FF2B5EF4-FFF2-40B4-BE49-F238E27FC236}">
                <a16:creationId xmlns:a16="http://schemas.microsoft.com/office/drawing/2014/main" id="{7181D366-2FFB-4A67-9365-9431E8B54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3245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  adjacency lists \ multilists :  add a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weight</a:t>
            </a:r>
            <a:r>
              <a:rPr lang="en-US" altLang="zh-CN" b="1">
                <a:sym typeface="Wingdings" panose="05000000000000000000" pitchFamily="2" charset="2"/>
              </a:rPr>
              <a:t> field to the node.</a:t>
            </a:r>
            <a:endParaRPr lang="en-US" altLang="zh-CN"/>
          </a:p>
        </p:txBody>
      </p:sp>
      <p:sp>
        <p:nvSpPr>
          <p:cNvPr id="5152" name="Text Box 141">
            <a:extLst>
              <a:ext uri="{FF2B5EF4-FFF2-40B4-BE49-F238E27FC236}">
                <a16:creationId xmlns:a16="http://schemas.microsoft.com/office/drawing/2014/main" id="{B02CD20B-17A1-40AA-A355-4A18A079D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7/12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5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5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5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5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0" dur="500"/>
                                        <p:tgtEl>
                                          <p:spTgt spid="656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5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5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nimBg="1" autoUpdateAnimBg="0"/>
      <p:bldP spid="65540" grpId="0" autoUpdateAnimBg="0"/>
      <p:bldP spid="65559" grpId="0" autoUpdateAnimBg="0"/>
      <p:bldP spid="65578" grpId="0" autoUpdateAnimBg="0"/>
      <p:bldP spid="65621" grpId="0" animBg="1"/>
      <p:bldP spid="65671" grpId="0" animBg="1" autoUpdateAnimBg="0"/>
      <p:bldP spid="65672" grpId="0" animBg="1" autoUpdateAnimBg="0"/>
      <p:bldP spid="65673" grpId="0" animBg="1"/>
      <p:bldP spid="65674" grpId="0" animBg="1" autoUpdateAnimBg="0"/>
      <p:bldP spid="65675" grpId="0" autoUpdateAnimBg="0"/>
      <p:bldP spid="6567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566F8D27-70B0-4F07-846C-B93A47974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§2  Topological Sort</a:t>
            </a:r>
            <a:endParaRPr lang="en-US" altLang="zh-CN" b="1"/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AE9ABAC6-5F64-4177-B28A-8FCC48B0F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</a:t>
            </a:r>
            <a:r>
              <a:rPr lang="en-US" altLang="zh-CN" b="1"/>
              <a:t>  Courses needed for a computer science degree at a hypothetical university</a:t>
            </a:r>
          </a:p>
        </p:txBody>
      </p:sp>
      <p:graphicFrame>
        <p:nvGraphicFramePr>
          <p:cNvPr id="71684" name="Object 4">
            <a:extLst>
              <a:ext uri="{FF2B5EF4-FFF2-40B4-BE49-F238E27FC236}">
                <a16:creationId xmlns:a16="http://schemas.microsoft.com/office/drawing/2014/main" id="{06FC2FBC-9025-4E90-B08A-12154EE3B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870075"/>
          <a:ext cx="7037388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5" imgW="6753240" imgH="5078520" progId="Word.Document.8">
                  <p:embed/>
                </p:oleObj>
              </mc:Choice>
              <mc:Fallback>
                <p:oleObj name="Document" r:id="rId5" imgW="6753240" imgH="50785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70075"/>
                        <a:ext cx="7037388" cy="460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223325C5-90B3-43FE-B568-B7C9F6FB8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8988" y="4267200"/>
          <a:ext cx="173355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剪辑" r:id="rId7" imgW="2166840" imgH="2287440" progId="MS_ClipArt_Gallery.2">
                  <p:embed/>
                </p:oleObj>
              </mc:Choice>
              <mc:Fallback>
                <p:oleObj name="剪辑" r:id="rId7" imgW="2166840" imgH="228744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4267200"/>
                        <a:ext cx="173355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AutoShape 6">
            <a:extLst>
              <a:ext uri="{FF2B5EF4-FFF2-40B4-BE49-F238E27FC236}">
                <a16:creationId xmlns:a16="http://schemas.microsoft.com/office/drawing/2014/main" id="{B3F5985F-1AC9-4649-AC38-70AE898310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09800" y="2362200"/>
            <a:ext cx="5181600" cy="1905000"/>
          </a:xfrm>
          <a:prstGeom prst="cloudCallout">
            <a:avLst>
              <a:gd name="adj1" fmla="val -49389"/>
              <a:gd name="adj2" fmla="val 81329"/>
            </a:avLst>
          </a:prstGeom>
          <a:gradFill rotWithShape="0">
            <a:gsLst>
              <a:gs pos="0">
                <a:srgbClr val="B5E2B5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How shall we convert this list    </a:t>
            </a:r>
          </a:p>
          <a:p>
            <a:pPr algn="ctr" eaLnBrk="1" hangingPunct="1"/>
            <a:r>
              <a:rPr lang="en-US" altLang="zh-CN" b="1"/>
              <a:t>into a graph?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664EA54A-6208-4D0B-BE55-AD4826CC2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8/12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  <p:bldP spid="71683" grpId="0" autoUpdateAnimBg="0"/>
      <p:bldP spid="7168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CCBE42C9-E566-4FE1-8F05-66190D6C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0"/>
            <a:ext cx="281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Topological Sort</a:t>
            </a:r>
            <a:endParaRPr lang="en-US" altLang="zh-CN" sz="1800" b="1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E10E8C3-719B-4DD5-9008-84769269EF6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"/>
            <a:ext cx="8229600" cy="1219200"/>
            <a:chOff x="336" y="192"/>
            <a:chExt cx="5184" cy="768"/>
          </a:xfrm>
        </p:grpSpPr>
        <p:sp>
          <p:nvSpPr>
            <p:cNvPr id="11273" name="Text Box 4">
              <a:extLst>
                <a:ext uri="{FF2B5EF4-FFF2-40B4-BE49-F238E27FC236}">
                  <a16:creationId xmlns:a16="http://schemas.microsoft.com/office/drawing/2014/main" id="{FB1D4C13-CF60-47BA-AE22-03459532B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92"/>
              <a:ext cx="5184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485775" indent="-485775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  <a:sym typeface="Wingdings" panose="05000000000000000000" pitchFamily="2" charset="2"/>
                </a:rPr>
                <a:t>  AOV Network</a:t>
              </a:r>
              <a:r>
                <a:rPr lang="en-US" altLang="zh-CN" b="1">
                  <a:sym typeface="Wingdings" panose="05000000000000000000" pitchFamily="2" charset="2"/>
                </a:rPr>
                <a:t> ::= </a:t>
              </a:r>
              <a:r>
                <a:rPr lang="en-US" altLang="zh-CN" sz="2000" b="1">
                  <a:sym typeface="Wingdings" panose="05000000000000000000" pitchFamily="2" charset="2"/>
                </a:rPr>
                <a:t>digraph G in which V( G ) represents activities ( e.g.  the courses ) and E( G ) represents precedence relations ( e.g.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ym typeface="Wingdings" panose="05000000000000000000" pitchFamily="2" charset="2"/>
                </a:rPr>
                <a:t>                            means that C1 is a prerequisite course of C3 ).</a:t>
              </a:r>
              <a:endParaRPr lang="en-US" altLang="zh-CN" sz="2000" b="1"/>
            </a:p>
          </p:txBody>
        </p:sp>
        <p:grpSp>
          <p:nvGrpSpPr>
            <p:cNvPr id="11274" name="Group 5">
              <a:extLst>
                <a:ext uri="{FF2B5EF4-FFF2-40B4-BE49-F238E27FC236}">
                  <a16:creationId xmlns:a16="http://schemas.microsoft.com/office/drawing/2014/main" id="{4C2A733E-8422-4F44-A5CB-8B8F1B4C67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720"/>
              <a:ext cx="672" cy="192"/>
              <a:chOff x="1536" y="1824"/>
              <a:chExt cx="768" cy="240"/>
            </a:xfrm>
          </p:grpSpPr>
          <p:sp>
            <p:nvSpPr>
              <p:cNvPr id="11275" name="Oval 6">
                <a:extLst>
                  <a:ext uri="{FF2B5EF4-FFF2-40B4-BE49-F238E27FC236}">
                    <a16:creationId xmlns:a16="http://schemas.microsoft.com/office/drawing/2014/main" id="{8F58E4BF-0AC1-4A0D-900B-00A97672B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C1</a:t>
                </a:r>
              </a:p>
            </p:txBody>
          </p:sp>
          <p:sp>
            <p:nvSpPr>
              <p:cNvPr id="11276" name="Oval 7">
                <a:extLst>
                  <a:ext uri="{FF2B5EF4-FFF2-40B4-BE49-F238E27FC236}">
                    <a16:creationId xmlns:a16="http://schemas.microsoft.com/office/drawing/2014/main" id="{FD0BA747-0358-4054-8B85-5A59BDD4F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C3</a:t>
                </a:r>
              </a:p>
            </p:txBody>
          </p:sp>
          <p:sp>
            <p:nvSpPr>
              <p:cNvPr id="11277" name="Line 8">
                <a:extLst>
                  <a:ext uri="{FF2B5EF4-FFF2-40B4-BE49-F238E27FC236}">
                    <a16:creationId xmlns:a16="http://schemas.microsoft.com/office/drawing/2014/main" id="{1E612F51-14EE-446E-B12A-3DBF866EF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94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2713" name="Text Box 9">
            <a:extLst>
              <a:ext uri="{FF2B5EF4-FFF2-40B4-BE49-F238E27FC236}">
                <a16:creationId xmlns:a16="http://schemas.microsoft.com/office/drawing/2014/main" id="{EA1F9ECF-7F73-409F-B86C-C21E815A5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7391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b="1" i="1">
                <a:sym typeface="Wingdings" panose="05000000000000000000" pitchFamily="2" charset="2"/>
              </a:rPr>
              <a:t>i</a:t>
            </a:r>
            <a:r>
              <a:rPr lang="en-US" altLang="zh-CN" b="1">
                <a:sym typeface="Wingdings" panose="05000000000000000000" pitchFamily="2" charset="2"/>
              </a:rPr>
              <a:t>  is a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predecessor </a:t>
            </a:r>
            <a:r>
              <a:rPr lang="en-US" altLang="zh-CN" b="1">
                <a:sym typeface="Wingdings" panose="05000000000000000000" pitchFamily="2" charset="2"/>
              </a:rPr>
              <a:t>of </a:t>
            </a:r>
            <a:r>
              <a:rPr lang="en-US" altLang="zh-CN" b="1" i="1">
                <a:sym typeface="Wingdings" panose="05000000000000000000" pitchFamily="2" charset="2"/>
              </a:rPr>
              <a:t>j</a:t>
            </a:r>
            <a:r>
              <a:rPr lang="en-US" altLang="zh-CN" b="1">
                <a:sym typeface="Wingdings" panose="05000000000000000000" pitchFamily="2" charset="2"/>
              </a:rPr>
              <a:t> ::= </a:t>
            </a:r>
            <a:r>
              <a:rPr lang="en-US" altLang="zh-CN" sz="2000" b="1">
                <a:sym typeface="Wingdings" panose="05000000000000000000" pitchFamily="2" charset="2"/>
              </a:rPr>
              <a:t>there is a path from </a:t>
            </a:r>
            <a:r>
              <a:rPr lang="en-US" altLang="zh-CN" sz="2000" b="1" i="1">
                <a:sym typeface="Wingdings" panose="05000000000000000000" pitchFamily="2" charset="2"/>
              </a:rPr>
              <a:t>i </a:t>
            </a:r>
            <a:r>
              <a:rPr lang="en-US" altLang="zh-CN" sz="2000" b="1">
                <a:sym typeface="Wingdings" panose="05000000000000000000" pitchFamily="2" charset="2"/>
              </a:rPr>
              <a:t> to </a:t>
            </a:r>
            <a:r>
              <a:rPr lang="en-US" altLang="zh-CN" sz="2000" b="1" i="1">
                <a:sym typeface="Wingdings" panose="05000000000000000000" pitchFamily="2" charset="2"/>
              </a:rPr>
              <a:t>j</a:t>
            </a:r>
          </a:p>
          <a:p>
            <a:pPr eaLnBrk="1" hangingPunct="1"/>
            <a:r>
              <a:rPr lang="en-US" altLang="zh-CN" sz="2000" b="1" i="1">
                <a:sym typeface="Wingdings" panose="05000000000000000000" pitchFamily="2" charset="2"/>
              </a:rPr>
              <a:t>      </a:t>
            </a:r>
            <a:r>
              <a:rPr lang="en-US" altLang="zh-CN" b="1" i="1">
                <a:sym typeface="Wingdings" panose="05000000000000000000" pitchFamily="2" charset="2"/>
              </a:rPr>
              <a:t>i</a:t>
            </a:r>
            <a:r>
              <a:rPr lang="en-US" altLang="zh-CN" b="1">
                <a:sym typeface="Wingdings" panose="05000000000000000000" pitchFamily="2" charset="2"/>
              </a:rPr>
              <a:t>  is an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immediate predecessor </a:t>
            </a:r>
            <a:r>
              <a:rPr lang="en-US" altLang="zh-CN" b="1">
                <a:sym typeface="Wingdings" panose="05000000000000000000" pitchFamily="2" charset="2"/>
              </a:rPr>
              <a:t>of  </a:t>
            </a:r>
            <a:r>
              <a:rPr lang="en-US" altLang="zh-CN" b="1" i="1">
                <a:sym typeface="Wingdings" panose="05000000000000000000" pitchFamily="2" charset="2"/>
              </a:rPr>
              <a:t>j</a:t>
            </a:r>
            <a:r>
              <a:rPr lang="en-US" altLang="zh-CN" b="1">
                <a:sym typeface="Wingdings" panose="05000000000000000000" pitchFamily="2" charset="2"/>
              </a:rPr>
              <a:t> ::=</a:t>
            </a:r>
            <a:r>
              <a:rPr lang="en-US" altLang="zh-CN" sz="2000" b="1">
                <a:sym typeface="Wingdings" panose="05000000000000000000" pitchFamily="2" charset="2"/>
              </a:rPr>
              <a:t> &lt; </a:t>
            </a:r>
            <a:r>
              <a:rPr lang="en-US" altLang="zh-CN" sz="2000" b="1" i="1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,  </a:t>
            </a:r>
            <a:r>
              <a:rPr lang="en-US" altLang="zh-CN" sz="2000" b="1" i="1">
                <a:sym typeface="Wingdings" panose="05000000000000000000" pitchFamily="2" charset="2"/>
              </a:rPr>
              <a:t>j</a:t>
            </a:r>
            <a:r>
              <a:rPr lang="en-US" altLang="zh-CN" sz="2000" b="1">
                <a:sym typeface="Wingdings" panose="05000000000000000000" pitchFamily="2" charset="2"/>
              </a:rPr>
              <a:t> &gt; </a:t>
            </a:r>
            <a:r>
              <a:rPr lang="en-US" altLang="zh-CN" sz="2000" b="1">
                <a:sym typeface="Symbol" panose="05050102010706020507" pitchFamily="18" charset="2"/>
              </a:rPr>
              <a:t> E( G )</a:t>
            </a:r>
            <a:endParaRPr lang="en-US" altLang="zh-CN" sz="2000" b="1"/>
          </a:p>
          <a:p>
            <a:pPr eaLnBrk="1" hangingPunct="1"/>
            <a:r>
              <a:rPr lang="en-US" altLang="zh-CN" sz="2000" b="1"/>
              <a:t>      Then </a:t>
            </a:r>
            <a:r>
              <a:rPr lang="en-US" altLang="zh-CN" sz="2000" b="1" i="1"/>
              <a:t>j</a:t>
            </a:r>
            <a:r>
              <a:rPr lang="en-US" altLang="zh-CN" sz="2000" b="1"/>
              <a:t> is called a </a:t>
            </a:r>
            <a:r>
              <a:rPr lang="en-US" altLang="zh-CN" sz="2000" b="1">
                <a:solidFill>
                  <a:schemeClr val="hlink"/>
                </a:solidFill>
              </a:rPr>
              <a:t>successor</a:t>
            </a:r>
            <a:r>
              <a:rPr lang="en-US" altLang="zh-CN" sz="2000" b="1"/>
              <a:t> ( </a:t>
            </a:r>
            <a:r>
              <a:rPr lang="en-US" altLang="zh-CN" sz="2000" b="1">
                <a:solidFill>
                  <a:schemeClr val="hlink"/>
                </a:solidFill>
              </a:rPr>
              <a:t>immediate successor</a:t>
            </a:r>
            <a:r>
              <a:rPr lang="en-US" altLang="zh-CN" sz="2000" b="1"/>
              <a:t> ) of </a:t>
            </a:r>
            <a:r>
              <a:rPr lang="en-US" altLang="zh-CN" sz="2000" b="1" i="1"/>
              <a:t>i</a:t>
            </a:r>
            <a:endParaRPr lang="en-US" altLang="zh-CN" sz="2000" b="1"/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FE86BF8B-6FE7-438F-A5DA-20BC75468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194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  Partial order </a:t>
            </a:r>
            <a:r>
              <a:rPr lang="en-US" altLang="zh-CN" b="1">
                <a:sym typeface="Wingdings" panose="05000000000000000000" pitchFamily="2" charset="2"/>
              </a:rPr>
              <a:t>::= </a:t>
            </a:r>
            <a:r>
              <a:rPr lang="en-US" altLang="zh-CN" sz="2000" b="1">
                <a:sym typeface="Wingdings" panose="05000000000000000000" pitchFamily="2" charset="2"/>
              </a:rPr>
              <a:t>a precedence relation which is both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transitive</a:t>
            </a:r>
            <a:r>
              <a:rPr lang="en-US" altLang="zh-CN" sz="2000" b="1">
                <a:sym typeface="Wingdings" panose="05000000000000000000" pitchFamily="2" charset="2"/>
              </a:rPr>
              <a:t> ( </a:t>
            </a:r>
            <a:r>
              <a:rPr lang="en-US" altLang="zh-CN" sz="2000" b="1" i="1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ym typeface="Symbol" panose="05050102010706020507" pitchFamily="18" charset="2"/>
              </a:rPr>
              <a:t>k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 i="1">
                <a:sym typeface="Wingdings" panose="05000000000000000000" pitchFamily="2" charset="2"/>
              </a:rPr>
              <a:t>k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ym typeface="Symbol" panose="05050102010706020507" pitchFamily="18" charset="2"/>
              </a:rPr>
              <a:t>j</a:t>
            </a:r>
            <a:r>
              <a:rPr lang="en-US" altLang="zh-CN" sz="2000" b="1">
                <a:sym typeface="Symbol" panose="05050102010706020507" pitchFamily="18" charset="2"/>
              </a:rPr>
              <a:t>    </a:t>
            </a:r>
            <a:r>
              <a:rPr lang="en-US" altLang="zh-CN" sz="2000" b="1" i="1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ym typeface="Symbol" panose="05050102010706020507" pitchFamily="18" charset="2"/>
              </a:rPr>
              <a:t>j</a:t>
            </a:r>
            <a:r>
              <a:rPr lang="en-US" altLang="zh-CN" sz="2000" b="1">
                <a:sym typeface="Symbol" panose="05050102010706020507" pitchFamily="18" charset="2"/>
              </a:rPr>
              <a:t> ) and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irreflexive</a:t>
            </a:r>
            <a:r>
              <a:rPr lang="en-US" altLang="zh-CN" sz="2000" b="1">
                <a:sym typeface="Symbol" panose="05050102010706020507" pitchFamily="18" charset="2"/>
              </a:rPr>
              <a:t> ( </a:t>
            </a:r>
            <a:r>
              <a:rPr lang="en-US" altLang="zh-CN" sz="2000" b="1" i="1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ym typeface="Symbol" panose="05050102010706020507" pitchFamily="18" charset="2"/>
              </a:rPr>
              <a:t>i</a:t>
            </a:r>
            <a:r>
              <a:rPr lang="en-US" altLang="zh-CN" sz="2000" b="1">
                <a:sym typeface="Symbol" panose="05050102010706020507" pitchFamily="18" charset="2"/>
              </a:rPr>
              <a:t> is impossible ).</a:t>
            </a:r>
          </a:p>
        </p:txBody>
      </p:sp>
      <p:sp>
        <p:nvSpPr>
          <p:cNvPr id="72715" name="AutoShape 11">
            <a:extLst>
              <a:ext uri="{FF2B5EF4-FFF2-40B4-BE49-F238E27FC236}">
                <a16:creationId xmlns:a16="http://schemas.microsoft.com/office/drawing/2014/main" id="{142A9813-45CF-47B6-98FF-A10C944F3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86400"/>
            <a:ext cx="8077200" cy="685800"/>
          </a:xfrm>
          <a:prstGeom prst="bevel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85882"/>
                  <a:invGamma/>
                </a:srgbClr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Feasible AOV network must be a </a:t>
            </a:r>
            <a:r>
              <a:rPr lang="en-US" altLang="zh-CN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dag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(directed acyclic graph).</a:t>
            </a:r>
          </a:p>
        </p:txBody>
      </p:sp>
      <p:sp>
        <p:nvSpPr>
          <p:cNvPr id="72716" name="AutoShape 12" descr="再生纸">
            <a:extLst>
              <a:ext uri="{FF2B5EF4-FFF2-40B4-BE49-F238E27FC236}">
                <a16:creationId xmlns:a16="http://schemas.microsoft.com/office/drawing/2014/main" id="{E0B5E828-5C06-4A91-8BA9-BEE66B689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33800"/>
            <a:ext cx="7543800" cy="152400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661988" indent="-661988">
              <a:spcBef>
                <a:spcPct val="50000"/>
              </a:spcBef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 If the precedence relation is reflexive, then there must be an </a:t>
            </a:r>
            <a:r>
              <a:rPr lang="en-US" altLang="zh-CN" sz="2000" b="1" i="1"/>
              <a:t>i</a:t>
            </a:r>
            <a:r>
              <a:rPr lang="en-US" altLang="zh-CN" sz="2000" b="1"/>
              <a:t> such that </a:t>
            </a:r>
            <a:r>
              <a:rPr lang="en-US" altLang="zh-CN" sz="2000" b="1" i="1"/>
              <a:t>i</a:t>
            </a:r>
            <a:r>
              <a:rPr lang="en-US" altLang="zh-CN" sz="2000" b="1"/>
              <a:t> is a predecessor of </a:t>
            </a:r>
            <a:r>
              <a:rPr lang="en-US" altLang="zh-CN" sz="2000" b="1" i="1"/>
              <a:t>i</a:t>
            </a:r>
            <a:r>
              <a:rPr lang="en-US" altLang="zh-CN" sz="2000" b="1"/>
              <a:t>.  That is, </a:t>
            </a:r>
            <a:r>
              <a:rPr lang="en-US" altLang="zh-CN" sz="2000" b="1" i="1"/>
              <a:t>i</a:t>
            </a:r>
            <a:r>
              <a:rPr lang="en-US" altLang="zh-CN" sz="2000" b="1"/>
              <a:t> must be done before </a:t>
            </a:r>
            <a:r>
              <a:rPr lang="en-US" altLang="zh-CN" sz="2000" b="1" i="1"/>
              <a:t>i</a:t>
            </a:r>
            <a:r>
              <a:rPr lang="en-US" altLang="zh-CN" sz="2000" b="1"/>
              <a:t> is started.   Therefore if a project is </a:t>
            </a:r>
            <a:r>
              <a:rPr lang="en-US" altLang="zh-CN" sz="2000" b="1">
                <a:solidFill>
                  <a:schemeClr val="hlink"/>
                </a:solidFill>
              </a:rPr>
              <a:t>feasible</a:t>
            </a:r>
            <a:r>
              <a:rPr lang="en-US" altLang="zh-CN" sz="2000" b="1"/>
              <a:t>, it must be </a:t>
            </a:r>
            <a:r>
              <a:rPr lang="en-US" altLang="zh-CN" sz="2000" b="1">
                <a:solidFill>
                  <a:schemeClr val="hlink"/>
                </a:solidFill>
              </a:rPr>
              <a:t>irreflexive</a:t>
            </a:r>
            <a:r>
              <a:rPr lang="en-US" altLang="zh-CN" sz="2000" b="1"/>
              <a:t>.</a:t>
            </a:r>
            <a:endParaRPr lang="en-US" altLang="zh-CN" sz="2000"/>
          </a:p>
        </p:txBody>
      </p:sp>
      <p:sp>
        <p:nvSpPr>
          <p:cNvPr id="11272" name="Text Box 13">
            <a:extLst>
              <a:ext uri="{FF2B5EF4-FFF2-40B4-BE49-F238E27FC236}">
                <a16:creationId xmlns:a16="http://schemas.microsoft.com/office/drawing/2014/main" id="{34A88721-013C-43CD-9BE7-D7DAD4C6E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9/12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 autoUpdateAnimBg="0"/>
      <p:bldP spid="72714" grpId="0" autoUpdateAnimBg="0"/>
      <p:bldP spid="72715" grpId="0" animBg="1" autoUpdateAnimBg="0"/>
      <p:bldP spid="72716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1611</Words>
  <Application>Microsoft Office PowerPoint</Application>
  <PresentationFormat>全屏显示(4:3)</PresentationFormat>
  <Paragraphs>285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Times New Roman</vt:lpstr>
      <vt:lpstr>宋体</vt:lpstr>
      <vt:lpstr>Arial</vt:lpstr>
      <vt:lpstr>Calibri</vt:lpstr>
      <vt:lpstr>Webdings</vt:lpstr>
      <vt:lpstr>Wingdings</vt:lpstr>
      <vt:lpstr>Symbol</vt:lpstr>
      <vt:lpstr>MS Hei</vt:lpstr>
      <vt:lpstr>默认设计模板</vt:lpstr>
      <vt:lpstr>Microsoft Equation 3.0</vt:lpstr>
      <vt:lpstr>Microsoft Clip Gallery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233</cp:revision>
  <dcterms:created xsi:type="dcterms:W3CDTF">2000-07-24T11:13:48Z</dcterms:created>
  <dcterms:modified xsi:type="dcterms:W3CDTF">2022-11-20T11:57:04Z</dcterms:modified>
</cp:coreProperties>
</file>