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27" r:id="rId3"/>
    <p:sldId id="328" r:id="rId4"/>
    <p:sldId id="329" r:id="rId5"/>
    <p:sldId id="330" r:id="rId6"/>
    <p:sldId id="331" r:id="rId7"/>
    <p:sldId id="321" r:id="rId8"/>
    <p:sldId id="322" r:id="rId9"/>
    <p:sldId id="32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D60093"/>
    <a:srgbClr val="FF9933"/>
    <a:srgbClr val="0099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67CD6E-8B00-4527-B320-30CB221CEE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D1284E-A5EF-4ADE-91E2-E1B3D8BDE7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9448A3-C493-442A-81DB-F5B4AD3EE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40768C-3A31-42C1-B418-18A46F4AFA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74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E57B73-08FB-43BC-918D-47739D0646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6C3002-2ED7-4874-A7D5-A44365FD12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FA67BC-F00E-47CF-BCBB-E261AB63BB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BBE21-078A-4206-A7F3-F95A760E07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67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815392-1171-433E-9604-1D51D6DCBE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6FF6F6-46AC-427D-8303-8F674BE40E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440398-18EF-4281-A133-FC3042C303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0D2AA-A2D2-4409-BB30-5F949155B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57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DBDC42-4F94-4177-8AFA-47372789B4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C8EB24-50E6-470B-A7D2-C60DBF1264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F2004E-A102-441E-905F-8DDCBFC039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17508-F3E9-493F-B00F-D433E80395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76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F95B55-4D06-433D-930C-9BB0F8237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5A455E-A4FD-4ECC-BCD3-DE8A2A68F5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D90D3F-E0A2-4434-9425-39F847B8F5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4A04B-D829-4A97-8BF5-30F89DE1E5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55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9BA4A6-3DFE-4F81-9A95-F611BEF22C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DFA316-17CD-4D4B-A60F-1FB7AF68FD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D1DC51-941E-4F3D-82AD-B63FD44421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CC191-1946-4902-B187-C759753433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984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6E7B3BC-9D7C-4109-81D8-13F0DFFE72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8981DF4-DDE9-40A3-A523-85A31A72CB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541D0F-539A-448B-B9AF-76777EE299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1C100D-D88B-4F68-8157-FD7B429620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89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A6ABE54-FCB9-4791-BBA9-7333F28A95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5319B8E-D846-4199-96B3-955107483E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80C042-4F4A-420F-826F-085D92F08F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8CBB42-A042-4176-95CE-FBEBA3223D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688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E612A3-8BA4-477B-A1CD-E18FBB384B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7C353C1-AECB-4681-8ABC-AACB79D80C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A27464C-8C7C-4B6A-9CD9-C939D49E10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176A0-37F0-488F-802A-89EEC031EA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08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996E85-BF43-432D-8239-2FF8BCE9D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8D3E2-C656-4D62-948B-A589D792AF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367A5-29FA-459B-AFCB-74ED9B20A4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A981E-94BD-41DA-B5EC-4877D1E439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064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6304C3-9646-4851-B8D8-7C39328E4E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DD6CB-1045-4158-B34F-12859CBDFA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EBE722-4670-40C5-9E13-E4410EBF44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C61D2-6F65-475F-8F91-D93DAA52DA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093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3BB6488-709C-493A-B38B-2AB681B86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3B75897-FB3C-4C65-83F8-4C2B22B8C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E4BD155-44D7-4DAC-A6D6-749B14C2100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D7E85E5-9613-4FEA-AB8A-31F7E233FC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7E1A08-22DE-4D8E-9144-BAA553EE31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15E91-23C8-4769-87D5-6BB0B00D940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audio" Target="../media/audio5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>
            <a:extLst>
              <a:ext uri="{FF2B5EF4-FFF2-40B4-BE49-F238E27FC236}">
                <a16:creationId xmlns:a16="http://schemas.microsoft.com/office/drawing/2014/main" id="{AA0C7372-A7BE-473B-B5A3-A644842E8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§4  Network Flow Problems</a:t>
            </a:r>
            <a:endParaRPr lang="en-US" altLang="zh-CN" b="1"/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19342D67-AB65-4953-B0D7-22E5D2425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Example</a:t>
            </a:r>
            <a:r>
              <a:rPr lang="en-US" altLang="zh-CN" b="1">
                <a:ea typeface="MS Hei" pitchFamily="49" charset="-122"/>
              </a:rPr>
              <a:t>〗</a:t>
            </a:r>
            <a:r>
              <a:rPr lang="en-US" altLang="zh-CN" b="1"/>
              <a:t>  Consider the following network of pipes: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BC27C10-8DC3-4540-8CB8-62EDB2366C8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752600"/>
            <a:ext cx="2971800" cy="3429000"/>
            <a:chOff x="288" y="960"/>
            <a:chExt cx="1872" cy="2160"/>
          </a:xfrm>
        </p:grpSpPr>
        <p:grpSp>
          <p:nvGrpSpPr>
            <p:cNvPr id="3094" name="Group 5">
              <a:extLst>
                <a:ext uri="{FF2B5EF4-FFF2-40B4-BE49-F238E27FC236}">
                  <a16:creationId xmlns:a16="http://schemas.microsoft.com/office/drawing/2014/main" id="{745DA25E-3D0C-4BB5-9DF0-B33B8D86E0A3}"/>
                </a:ext>
              </a:extLst>
            </p:cNvPr>
            <p:cNvGrpSpPr>
              <a:grpSpLocks/>
            </p:cNvGrpSpPr>
            <p:nvPr/>
          </p:nvGrpSpPr>
          <p:grpSpPr bwMode="auto">
            <a:xfrm rot="-2613909">
              <a:off x="912" y="2256"/>
              <a:ext cx="96" cy="816"/>
              <a:chOff x="3216" y="2160"/>
              <a:chExt cx="96" cy="816"/>
            </a:xfrm>
          </p:grpSpPr>
          <p:sp>
            <p:nvSpPr>
              <p:cNvPr id="3148" name="Rectangle 6">
                <a:extLst>
                  <a:ext uri="{FF2B5EF4-FFF2-40B4-BE49-F238E27FC236}">
                    <a16:creationId xmlns:a16="http://schemas.microsoft.com/office/drawing/2014/main" id="{9014D69F-59A3-4DC9-9EA2-E5809B77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49" name="Rectangle 7">
                <a:extLst>
                  <a:ext uri="{FF2B5EF4-FFF2-40B4-BE49-F238E27FC236}">
                    <a16:creationId xmlns:a16="http://schemas.microsoft.com/office/drawing/2014/main" id="{579FD864-0B36-4A65-A862-8C84495C8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50" name="Rectangle 8">
                <a:extLst>
                  <a:ext uri="{FF2B5EF4-FFF2-40B4-BE49-F238E27FC236}">
                    <a16:creationId xmlns:a16="http://schemas.microsoft.com/office/drawing/2014/main" id="{7DA2F3EC-6148-4CD2-9B28-16CC3F653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095" name="Group 9">
              <a:extLst>
                <a:ext uri="{FF2B5EF4-FFF2-40B4-BE49-F238E27FC236}">
                  <a16:creationId xmlns:a16="http://schemas.microsoft.com/office/drawing/2014/main" id="{08542A26-FA43-44F5-8C56-5389B964FF58}"/>
                </a:ext>
              </a:extLst>
            </p:cNvPr>
            <p:cNvGrpSpPr>
              <a:grpSpLocks/>
            </p:cNvGrpSpPr>
            <p:nvPr/>
          </p:nvGrpSpPr>
          <p:grpSpPr bwMode="auto">
            <a:xfrm rot="2540776">
              <a:off x="864" y="1008"/>
              <a:ext cx="144" cy="816"/>
              <a:chOff x="3024" y="2160"/>
              <a:chExt cx="144" cy="816"/>
            </a:xfrm>
          </p:grpSpPr>
          <p:sp>
            <p:nvSpPr>
              <p:cNvPr id="3144" name="Rectangle 10">
                <a:extLst>
                  <a:ext uri="{FF2B5EF4-FFF2-40B4-BE49-F238E27FC236}">
                    <a16:creationId xmlns:a16="http://schemas.microsoft.com/office/drawing/2014/main" id="{0A48E406-73BF-445B-85CC-ABCE5B835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45" name="Rectangle 11">
                <a:extLst>
                  <a:ext uri="{FF2B5EF4-FFF2-40B4-BE49-F238E27FC236}">
                    <a16:creationId xmlns:a16="http://schemas.microsoft.com/office/drawing/2014/main" id="{0D0DEE28-5DA8-40A0-B7D8-2D521A1AC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46" name="Rectangle 12">
                <a:extLst>
                  <a:ext uri="{FF2B5EF4-FFF2-40B4-BE49-F238E27FC236}">
                    <a16:creationId xmlns:a16="http://schemas.microsoft.com/office/drawing/2014/main" id="{0667DBAC-E9D6-480B-8F7B-84D980021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47" name="Rectangle 13">
                <a:extLst>
                  <a:ext uri="{FF2B5EF4-FFF2-40B4-BE49-F238E27FC236}">
                    <a16:creationId xmlns:a16="http://schemas.microsoft.com/office/drawing/2014/main" id="{9D9BC93F-98FB-416A-9A3D-CFDC54EBD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096" name="Rectangle 14">
              <a:extLst>
                <a:ext uri="{FF2B5EF4-FFF2-40B4-BE49-F238E27FC236}">
                  <a16:creationId xmlns:a16="http://schemas.microsoft.com/office/drawing/2014/main" id="{1AA1773C-5F51-47A1-97D7-30872486EF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200" y="1296"/>
              <a:ext cx="48" cy="912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097" name="Group 15">
              <a:extLst>
                <a:ext uri="{FF2B5EF4-FFF2-40B4-BE49-F238E27FC236}">
                  <a16:creationId xmlns:a16="http://schemas.microsoft.com/office/drawing/2014/main" id="{071CB934-750D-44A9-9166-437E67CE356F}"/>
                </a:ext>
              </a:extLst>
            </p:cNvPr>
            <p:cNvGrpSpPr>
              <a:grpSpLocks/>
            </p:cNvGrpSpPr>
            <p:nvPr/>
          </p:nvGrpSpPr>
          <p:grpSpPr bwMode="auto">
            <a:xfrm rot="-3551060">
              <a:off x="1128" y="1491"/>
              <a:ext cx="192" cy="1104"/>
              <a:chOff x="1440" y="1824"/>
              <a:chExt cx="192" cy="816"/>
            </a:xfrm>
          </p:grpSpPr>
          <p:sp>
            <p:nvSpPr>
              <p:cNvPr id="3138" name="Rectangle 16">
                <a:extLst>
                  <a:ext uri="{FF2B5EF4-FFF2-40B4-BE49-F238E27FC236}">
                    <a16:creationId xmlns:a16="http://schemas.microsoft.com/office/drawing/2014/main" id="{C96F54A5-8E45-433C-A750-5CEF43E36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824"/>
                <a:ext cx="192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139" name="Group 17">
                <a:extLst>
                  <a:ext uri="{FF2B5EF4-FFF2-40B4-BE49-F238E27FC236}">
                    <a16:creationId xmlns:a16="http://schemas.microsoft.com/office/drawing/2014/main" id="{AE4C97F8-2AE5-43D3-AC56-6E2BC0A165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1824"/>
                <a:ext cx="192" cy="816"/>
                <a:chOff x="1440" y="1824"/>
                <a:chExt cx="192" cy="816"/>
              </a:xfrm>
            </p:grpSpPr>
            <p:sp>
              <p:nvSpPr>
                <p:cNvPr id="3140" name="Rectangle 18">
                  <a:extLst>
                    <a:ext uri="{FF2B5EF4-FFF2-40B4-BE49-F238E27FC236}">
                      <a16:creationId xmlns:a16="http://schemas.microsoft.com/office/drawing/2014/main" id="{18DDA8E6-7B08-4840-9D34-B20AD9835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41" name="Rectangle 19">
                  <a:extLst>
                    <a:ext uri="{FF2B5EF4-FFF2-40B4-BE49-F238E27FC236}">
                      <a16:creationId xmlns:a16="http://schemas.microsoft.com/office/drawing/2014/main" id="{4E5262DD-B45F-4411-975E-6683B454B6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42" name="Rectangle 20">
                  <a:extLst>
                    <a:ext uri="{FF2B5EF4-FFF2-40B4-BE49-F238E27FC236}">
                      <a16:creationId xmlns:a16="http://schemas.microsoft.com/office/drawing/2014/main" id="{BFF4358E-6E1A-4028-A8A4-EBFB8EB7D3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43" name="Rectangle 21">
                  <a:extLst>
                    <a:ext uri="{FF2B5EF4-FFF2-40B4-BE49-F238E27FC236}">
                      <a16:creationId xmlns:a16="http://schemas.microsoft.com/office/drawing/2014/main" id="{8D9448BA-DAAB-49E6-8897-2C63DA891F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3098" name="Group 22">
              <a:extLst>
                <a:ext uri="{FF2B5EF4-FFF2-40B4-BE49-F238E27FC236}">
                  <a16:creationId xmlns:a16="http://schemas.microsoft.com/office/drawing/2014/main" id="{B398B891-EA2A-4C9D-98B6-0E4FFD953D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776"/>
              <a:ext cx="144" cy="576"/>
              <a:chOff x="3024" y="2160"/>
              <a:chExt cx="144" cy="816"/>
            </a:xfrm>
          </p:grpSpPr>
          <p:sp>
            <p:nvSpPr>
              <p:cNvPr id="3134" name="Rectangle 23">
                <a:extLst>
                  <a:ext uri="{FF2B5EF4-FFF2-40B4-BE49-F238E27FC236}">
                    <a16:creationId xmlns:a16="http://schemas.microsoft.com/office/drawing/2014/main" id="{ABF4BEAD-20E6-46DA-A26F-F7F426794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35" name="Rectangle 24">
                <a:extLst>
                  <a:ext uri="{FF2B5EF4-FFF2-40B4-BE49-F238E27FC236}">
                    <a16:creationId xmlns:a16="http://schemas.microsoft.com/office/drawing/2014/main" id="{1C678804-BD75-4D62-A705-1426E8339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36" name="Rectangle 25">
                <a:extLst>
                  <a:ext uri="{FF2B5EF4-FFF2-40B4-BE49-F238E27FC236}">
                    <a16:creationId xmlns:a16="http://schemas.microsoft.com/office/drawing/2014/main" id="{770521D8-11D6-49E3-A6FF-6A8A31B80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37" name="Rectangle 26">
                <a:extLst>
                  <a:ext uri="{FF2B5EF4-FFF2-40B4-BE49-F238E27FC236}">
                    <a16:creationId xmlns:a16="http://schemas.microsoft.com/office/drawing/2014/main" id="{8A1E96AA-A9B2-4582-BAFE-182F14C9B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099" name="Group 27">
              <a:extLst>
                <a:ext uri="{FF2B5EF4-FFF2-40B4-BE49-F238E27FC236}">
                  <a16:creationId xmlns:a16="http://schemas.microsoft.com/office/drawing/2014/main" id="{A49930B8-60A5-4B2F-9AE6-51874848A2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0" y="1824"/>
              <a:ext cx="96" cy="480"/>
              <a:chOff x="3216" y="2160"/>
              <a:chExt cx="96" cy="816"/>
            </a:xfrm>
          </p:grpSpPr>
          <p:sp>
            <p:nvSpPr>
              <p:cNvPr id="3131" name="Rectangle 28">
                <a:extLst>
                  <a:ext uri="{FF2B5EF4-FFF2-40B4-BE49-F238E27FC236}">
                    <a16:creationId xmlns:a16="http://schemas.microsoft.com/office/drawing/2014/main" id="{29EA98C3-3853-4E8D-B55D-EE129DC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32" name="Rectangle 29">
                <a:extLst>
                  <a:ext uri="{FF2B5EF4-FFF2-40B4-BE49-F238E27FC236}">
                    <a16:creationId xmlns:a16="http://schemas.microsoft.com/office/drawing/2014/main" id="{F2229835-B510-494D-817C-E17E17A1D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33" name="Rectangle 30">
                <a:extLst>
                  <a:ext uri="{FF2B5EF4-FFF2-40B4-BE49-F238E27FC236}">
                    <a16:creationId xmlns:a16="http://schemas.microsoft.com/office/drawing/2014/main" id="{57F8856E-1C67-4606-BE70-4A3B5060B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00" name="Group 31">
              <a:extLst>
                <a:ext uri="{FF2B5EF4-FFF2-40B4-BE49-F238E27FC236}">
                  <a16:creationId xmlns:a16="http://schemas.microsoft.com/office/drawing/2014/main" id="{7C777B74-169F-43E5-A38F-53C7218793CA}"/>
                </a:ext>
              </a:extLst>
            </p:cNvPr>
            <p:cNvGrpSpPr>
              <a:grpSpLocks/>
            </p:cNvGrpSpPr>
            <p:nvPr/>
          </p:nvGrpSpPr>
          <p:grpSpPr bwMode="auto">
            <a:xfrm rot="2381442">
              <a:off x="1440" y="2256"/>
              <a:ext cx="144" cy="816"/>
              <a:chOff x="3024" y="2160"/>
              <a:chExt cx="144" cy="816"/>
            </a:xfrm>
          </p:grpSpPr>
          <p:sp>
            <p:nvSpPr>
              <p:cNvPr id="3127" name="Rectangle 32">
                <a:extLst>
                  <a:ext uri="{FF2B5EF4-FFF2-40B4-BE49-F238E27FC236}">
                    <a16:creationId xmlns:a16="http://schemas.microsoft.com/office/drawing/2014/main" id="{0B804FF5-E505-455D-B215-1F3F2DCBE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28" name="Rectangle 33">
                <a:extLst>
                  <a:ext uri="{FF2B5EF4-FFF2-40B4-BE49-F238E27FC236}">
                    <a16:creationId xmlns:a16="http://schemas.microsoft.com/office/drawing/2014/main" id="{194D3F53-6F06-42CA-A6F5-4ABF3C6F7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29" name="Rectangle 34">
                <a:extLst>
                  <a:ext uri="{FF2B5EF4-FFF2-40B4-BE49-F238E27FC236}">
                    <a16:creationId xmlns:a16="http://schemas.microsoft.com/office/drawing/2014/main" id="{58C26EF1-9276-4638-8583-95C4DAC5A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30" name="Rectangle 35">
                <a:extLst>
                  <a:ext uri="{FF2B5EF4-FFF2-40B4-BE49-F238E27FC236}">
                    <a16:creationId xmlns:a16="http://schemas.microsoft.com/office/drawing/2014/main" id="{18201697-278C-4650-A264-A2DCFDCAE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01" name="Group 36">
              <a:extLst>
                <a:ext uri="{FF2B5EF4-FFF2-40B4-BE49-F238E27FC236}">
                  <a16:creationId xmlns:a16="http://schemas.microsoft.com/office/drawing/2014/main" id="{64965373-7ED4-48AE-922C-8E3EF15309B5}"/>
                </a:ext>
              </a:extLst>
            </p:cNvPr>
            <p:cNvGrpSpPr>
              <a:grpSpLocks/>
            </p:cNvGrpSpPr>
            <p:nvPr/>
          </p:nvGrpSpPr>
          <p:grpSpPr bwMode="auto">
            <a:xfrm rot="-2332971">
              <a:off x="1440" y="1008"/>
              <a:ext cx="96" cy="816"/>
              <a:chOff x="3216" y="2160"/>
              <a:chExt cx="96" cy="816"/>
            </a:xfrm>
          </p:grpSpPr>
          <p:sp>
            <p:nvSpPr>
              <p:cNvPr id="3124" name="Rectangle 37">
                <a:extLst>
                  <a:ext uri="{FF2B5EF4-FFF2-40B4-BE49-F238E27FC236}">
                    <a16:creationId xmlns:a16="http://schemas.microsoft.com/office/drawing/2014/main" id="{D46C34E3-B460-4387-8E3E-78FDD7AD1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25" name="Rectangle 38">
                <a:extLst>
                  <a:ext uri="{FF2B5EF4-FFF2-40B4-BE49-F238E27FC236}">
                    <a16:creationId xmlns:a16="http://schemas.microsoft.com/office/drawing/2014/main" id="{33AD5E6C-E081-4431-9EA9-5D217A4BF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26" name="Rectangle 39">
                <a:extLst>
                  <a:ext uri="{FF2B5EF4-FFF2-40B4-BE49-F238E27FC236}">
                    <a16:creationId xmlns:a16="http://schemas.microsoft.com/office/drawing/2014/main" id="{6BB42119-E946-4F5E-9B7E-F1EC14FE6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102" name="Oval 40">
              <a:extLst>
                <a:ext uri="{FF2B5EF4-FFF2-40B4-BE49-F238E27FC236}">
                  <a16:creationId xmlns:a16="http://schemas.microsoft.com/office/drawing/2014/main" id="{1022647B-0175-4934-9DB0-C823E650D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960"/>
              <a:ext cx="288" cy="28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3103" name="Oval 41">
              <a:extLst>
                <a:ext uri="{FF2B5EF4-FFF2-40B4-BE49-F238E27FC236}">
                  <a16:creationId xmlns:a16="http://schemas.microsoft.com/office/drawing/2014/main" id="{AAF6300D-0304-4405-A712-0478F0B5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08"/>
              <a:ext cx="288" cy="28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d</a:t>
              </a:r>
            </a:p>
          </p:txBody>
        </p:sp>
        <p:sp>
          <p:nvSpPr>
            <p:cNvPr id="3104" name="Oval 42">
              <a:extLst>
                <a:ext uri="{FF2B5EF4-FFF2-40B4-BE49-F238E27FC236}">
                  <a16:creationId xmlns:a16="http://schemas.microsoft.com/office/drawing/2014/main" id="{05E1E316-3D01-40E1-AFDA-A69868673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208"/>
              <a:ext cx="288" cy="28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c</a:t>
              </a:r>
            </a:p>
          </p:txBody>
        </p:sp>
        <p:sp>
          <p:nvSpPr>
            <p:cNvPr id="3105" name="Oval 43">
              <a:extLst>
                <a:ext uri="{FF2B5EF4-FFF2-40B4-BE49-F238E27FC236}">
                  <a16:creationId xmlns:a16="http://schemas.microsoft.com/office/drawing/2014/main" id="{2D76F655-BCBF-487E-9A51-1866D4E4B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632"/>
              <a:ext cx="288" cy="28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</a:p>
          </p:txBody>
        </p:sp>
        <p:sp>
          <p:nvSpPr>
            <p:cNvPr id="3106" name="Oval 44">
              <a:extLst>
                <a:ext uri="{FF2B5EF4-FFF2-40B4-BE49-F238E27FC236}">
                  <a16:creationId xmlns:a16="http://schemas.microsoft.com/office/drawing/2014/main" id="{3FFD3867-9858-45AD-A317-858A81062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584"/>
              <a:ext cx="288" cy="28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</a:p>
          </p:txBody>
        </p:sp>
        <p:sp>
          <p:nvSpPr>
            <p:cNvPr id="3107" name="Oval 45">
              <a:extLst>
                <a:ext uri="{FF2B5EF4-FFF2-40B4-BE49-F238E27FC236}">
                  <a16:creationId xmlns:a16="http://schemas.microsoft.com/office/drawing/2014/main" id="{60BA642C-588D-468B-A480-2AE510B0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2"/>
              <a:ext cx="288" cy="288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3108" name="Line 46">
              <a:extLst>
                <a:ext uri="{FF2B5EF4-FFF2-40B4-BE49-F238E27FC236}">
                  <a16:creationId xmlns:a16="http://schemas.microsoft.com/office/drawing/2014/main" id="{E621425D-D773-43DC-B9EB-60DE0B367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115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Line 47">
              <a:extLst>
                <a:ext uri="{FF2B5EF4-FFF2-40B4-BE49-F238E27FC236}">
                  <a16:creationId xmlns:a16="http://schemas.microsoft.com/office/drawing/2014/main" id="{6C85D0A2-5E0C-480B-82E1-2BD651729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200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Line 48">
              <a:extLst>
                <a:ext uri="{FF2B5EF4-FFF2-40B4-BE49-F238E27FC236}">
                  <a16:creationId xmlns:a16="http://schemas.microsoft.com/office/drawing/2014/main" id="{27A21B85-893F-408C-976C-CB5B35F5F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92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Line 49">
              <a:extLst>
                <a:ext uri="{FF2B5EF4-FFF2-40B4-BE49-F238E27FC236}">
                  <a16:creationId xmlns:a16="http://schemas.microsoft.com/office/drawing/2014/main" id="{9DA4F9BA-26A8-4263-BB31-91A88927E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92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Line 50">
              <a:extLst>
                <a:ext uri="{FF2B5EF4-FFF2-40B4-BE49-F238E27FC236}">
                  <a16:creationId xmlns:a16="http://schemas.microsoft.com/office/drawing/2014/main" id="{0347CED8-FE69-4DE9-8778-E58F9E683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680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Line 51">
              <a:extLst>
                <a:ext uri="{FF2B5EF4-FFF2-40B4-BE49-F238E27FC236}">
                  <a16:creationId xmlns:a16="http://schemas.microsoft.com/office/drawing/2014/main" id="{EEB30BEC-EB64-4133-8122-F7FC85550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16"/>
              <a:ext cx="52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Line 52">
              <a:extLst>
                <a:ext uri="{FF2B5EF4-FFF2-40B4-BE49-F238E27FC236}">
                  <a16:creationId xmlns:a16="http://schemas.microsoft.com/office/drawing/2014/main" id="{7B5BD93E-44B7-42E5-AB82-B421F26A7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640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Line 53">
              <a:extLst>
                <a:ext uri="{FF2B5EF4-FFF2-40B4-BE49-F238E27FC236}">
                  <a16:creationId xmlns:a16="http://schemas.microsoft.com/office/drawing/2014/main" id="{6E26FC12-A432-4B3A-B2BE-AF06E7084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640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Text Box 54">
              <a:extLst>
                <a:ext uri="{FF2B5EF4-FFF2-40B4-BE49-F238E27FC236}">
                  <a16:creationId xmlns:a16="http://schemas.microsoft.com/office/drawing/2014/main" id="{72796CC1-4B3F-4F75-80BA-B1F27AF88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11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3</a:t>
              </a:r>
            </a:p>
          </p:txBody>
        </p:sp>
        <p:sp>
          <p:nvSpPr>
            <p:cNvPr id="3117" name="Text Box 55">
              <a:extLst>
                <a:ext uri="{FF2B5EF4-FFF2-40B4-BE49-F238E27FC236}">
                  <a16:creationId xmlns:a16="http://schemas.microsoft.com/office/drawing/2014/main" id="{11B9B88E-A159-4277-A812-EE5ABBCE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92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3</a:t>
              </a:r>
            </a:p>
          </p:txBody>
        </p:sp>
        <p:sp>
          <p:nvSpPr>
            <p:cNvPr id="3118" name="Text Box 56">
              <a:extLst>
                <a:ext uri="{FF2B5EF4-FFF2-40B4-BE49-F238E27FC236}">
                  <a16:creationId xmlns:a16="http://schemas.microsoft.com/office/drawing/2014/main" id="{22B286BE-F3F6-4CC3-B798-8A192C63C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697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3</a:t>
              </a:r>
            </a:p>
          </p:txBody>
        </p:sp>
        <p:sp>
          <p:nvSpPr>
            <p:cNvPr id="3119" name="Text Box 57">
              <a:extLst>
                <a:ext uri="{FF2B5EF4-FFF2-40B4-BE49-F238E27FC236}">
                  <a16:creationId xmlns:a16="http://schemas.microsoft.com/office/drawing/2014/main" id="{572E4F42-C1BB-4B79-B8E7-CA3714D84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10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2</a:t>
              </a:r>
            </a:p>
          </p:txBody>
        </p:sp>
        <p:sp>
          <p:nvSpPr>
            <p:cNvPr id="3120" name="Text Box 58">
              <a:extLst>
                <a:ext uri="{FF2B5EF4-FFF2-40B4-BE49-F238E27FC236}">
                  <a16:creationId xmlns:a16="http://schemas.microsoft.com/office/drawing/2014/main" id="{B7828E2F-2C56-4CC7-B77A-463634500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92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2</a:t>
              </a:r>
            </a:p>
          </p:txBody>
        </p:sp>
        <p:sp>
          <p:nvSpPr>
            <p:cNvPr id="3121" name="Text Box 59">
              <a:extLst>
                <a:ext uri="{FF2B5EF4-FFF2-40B4-BE49-F238E27FC236}">
                  <a16:creationId xmlns:a16="http://schemas.microsoft.com/office/drawing/2014/main" id="{29FE3F05-4971-42DC-A1C6-01D2C7757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68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2</a:t>
              </a:r>
            </a:p>
          </p:txBody>
        </p:sp>
        <p:sp>
          <p:nvSpPr>
            <p:cNvPr id="3122" name="Text Box 60">
              <a:extLst>
                <a:ext uri="{FF2B5EF4-FFF2-40B4-BE49-F238E27FC236}">
                  <a16:creationId xmlns:a16="http://schemas.microsoft.com/office/drawing/2014/main" id="{33429866-7985-48EF-B321-BD8A045FF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48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1</a:t>
              </a:r>
            </a:p>
          </p:txBody>
        </p:sp>
        <p:sp>
          <p:nvSpPr>
            <p:cNvPr id="3123" name="Text Box 61">
              <a:extLst>
                <a:ext uri="{FF2B5EF4-FFF2-40B4-BE49-F238E27FC236}">
                  <a16:creationId xmlns:a16="http://schemas.microsoft.com/office/drawing/2014/main" id="{6C2D70F2-E3EB-4890-8295-978D76EE4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169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4</a:t>
              </a:r>
            </a:p>
          </p:txBody>
        </p:sp>
      </p:grpSp>
      <p:grpSp>
        <p:nvGrpSpPr>
          <p:cNvPr id="11" name="Group 62">
            <a:extLst>
              <a:ext uri="{FF2B5EF4-FFF2-40B4-BE49-F238E27FC236}">
                <a16:creationId xmlns:a16="http://schemas.microsoft.com/office/drawing/2014/main" id="{57BDA380-BA1D-47D5-A2B1-2E8F8083D1D1}"/>
              </a:ext>
            </a:extLst>
          </p:cNvPr>
          <p:cNvGrpSpPr>
            <a:grpSpLocks/>
          </p:cNvGrpSpPr>
          <p:nvPr/>
        </p:nvGrpSpPr>
        <p:grpSpPr bwMode="auto">
          <a:xfrm>
            <a:off x="1646238" y="1968500"/>
            <a:ext cx="1155700" cy="1082675"/>
            <a:chOff x="1037" y="1240"/>
            <a:chExt cx="728" cy="682"/>
          </a:xfrm>
        </p:grpSpPr>
        <p:sp>
          <p:nvSpPr>
            <p:cNvPr id="3092" name="Rectangle 63">
              <a:extLst>
                <a:ext uri="{FF2B5EF4-FFF2-40B4-BE49-F238E27FC236}">
                  <a16:creationId xmlns:a16="http://schemas.microsoft.com/office/drawing/2014/main" id="{17373BF9-1D81-450D-BA94-43637828B1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540776">
              <a:off x="1037" y="1240"/>
              <a:ext cx="159" cy="63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3" name="Rectangle 64">
              <a:extLst>
                <a:ext uri="{FF2B5EF4-FFF2-40B4-BE49-F238E27FC236}">
                  <a16:creationId xmlns:a16="http://schemas.microsoft.com/office/drawing/2014/main" id="{B2F6BD57-5505-43AF-9CFC-F4D20B4B38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332971">
              <a:off x="1666" y="1282"/>
              <a:ext cx="99" cy="6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0177" name="AutoShape 65">
            <a:extLst>
              <a:ext uri="{FF2B5EF4-FFF2-40B4-BE49-F238E27FC236}">
                <a16:creationId xmlns:a16="http://schemas.microsoft.com/office/drawing/2014/main" id="{F32CD1C2-CB63-4129-9168-776B38226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1143000" cy="457200"/>
          </a:xfrm>
          <a:prstGeom prst="wedgeEllipseCallout">
            <a:avLst>
              <a:gd name="adj1" fmla="val 72222"/>
              <a:gd name="adj2" fmla="val 46875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90178" name="AutoShape 66">
            <a:extLst>
              <a:ext uri="{FF2B5EF4-FFF2-40B4-BE49-F238E27FC236}">
                <a16:creationId xmlns:a16="http://schemas.microsoft.com/office/drawing/2014/main" id="{7754D6FB-B5EF-4E10-A6BF-6C3226590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105400"/>
            <a:ext cx="1143000" cy="457200"/>
          </a:xfrm>
          <a:prstGeom prst="wedgeEllipseCallout">
            <a:avLst>
              <a:gd name="adj1" fmla="val 78889"/>
              <a:gd name="adj2" fmla="val -72917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solidFill>
                  <a:srgbClr val="009900"/>
                </a:solidFill>
              </a:rPr>
              <a:t>sink</a:t>
            </a:r>
          </a:p>
        </p:txBody>
      </p:sp>
      <p:sp>
        <p:nvSpPr>
          <p:cNvPr id="90179" name="AutoShape 67" descr="再生纸">
            <a:extLst>
              <a:ext uri="{FF2B5EF4-FFF2-40B4-BE49-F238E27FC236}">
                <a16:creationId xmlns:a16="http://schemas.microsoft.com/office/drawing/2014/main" id="{83F49E1E-4C4A-4C5B-8FE6-E6EDABF25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524000"/>
            <a:ext cx="4495800" cy="17526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62000" anchor="ctr"/>
          <a:lstStyle/>
          <a:p>
            <a:pPr marL="661988" indent="-661988">
              <a:spcBef>
                <a:spcPct val="25000"/>
              </a:spcBef>
              <a:defRPr/>
            </a:pPr>
            <a:r>
              <a:rPr lang="en-US" altLang="zh-CN" b="1">
                <a:solidFill>
                  <a:schemeClr val="hlink"/>
                </a:solidFill>
              </a:rPr>
              <a:t>Note:</a:t>
            </a:r>
            <a:r>
              <a:rPr lang="en-US" altLang="zh-CN" b="1"/>
              <a:t>  Total coming in (</a:t>
            </a:r>
            <a:r>
              <a:rPr lang="en-US" altLang="zh-CN" b="1" i="1"/>
              <a:t>v</a:t>
            </a:r>
            <a:r>
              <a:rPr lang="en-US" altLang="zh-CN" b="1"/>
              <a:t>) </a:t>
            </a:r>
          </a:p>
          <a:p>
            <a:pPr marL="661988" indent="-661988">
              <a:spcBef>
                <a:spcPct val="25000"/>
              </a:spcBef>
              <a:defRPr/>
            </a:pPr>
            <a:r>
              <a:rPr lang="en-US" altLang="zh-CN" b="1"/>
              <a:t>            </a:t>
            </a:r>
            <a:r>
              <a:rPr lang="en-US" altLang="zh-CN" b="1">
                <a:sym typeface="Symbol" pitchFamily="18" charset="2"/>
              </a:rPr>
              <a:t> Total going out (</a:t>
            </a:r>
            <a:r>
              <a:rPr lang="en-US" altLang="zh-CN" b="1" i="1">
                <a:sym typeface="Symbol" pitchFamily="18" charset="2"/>
              </a:rPr>
              <a:t>v</a:t>
            </a:r>
            <a:r>
              <a:rPr lang="en-US" altLang="zh-CN" b="1">
                <a:sym typeface="Symbol" pitchFamily="18" charset="2"/>
              </a:rPr>
              <a:t>)</a:t>
            </a:r>
          </a:p>
          <a:p>
            <a:pPr marL="661988" indent="-661988">
              <a:spcBef>
                <a:spcPct val="25000"/>
              </a:spcBef>
              <a:defRPr/>
            </a:pPr>
            <a:r>
              <a:rPr lang="en-US" altLang="zh-CN" b="1">
                <a:sym typeface="Symbol" pitchFamily="18" charset="2"/>
              </a:rPr>
              <a:t>            where </a:t>
            </a:r>
            <a:r>
              <a:rPr lang="en-US" altLang="zh-CN" b="1" i="1">
                <a:sym typeface="Symbol" pitchFamily="18" charset="2"/>
              </a:rPr>
              <a:t>v</a:t>
            </a:r>
            <a:r>
              <a:rPr lang="en-US" altLang="zh-CN" b="1">
                <a:sym typeface="Symbol" pitchFamily="18" charset="2"/>
              </a:rPr>
              <a:t>  { 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b="1">
                <a:sym typeface="Symbol" pitchFamily="18" charset="2"/>
              </a:rPr>
              <a:t>, 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t</a:t>
            </a:r>
            <a:r>
              <a:rPr lang="en-US" altLang="zh-CN" b="1">
                <a:sym typeface="Symbol" pitchFamily="18" charset="2"/>
              </a:rPr>
              <a:t> }</a:t>
            </a:r>
            <a:endParaRPr lang="en-US" altLang="zh-CN"/>
          </a:p>
        </p:txBody>
      </p:sp>
      <p:grpSp>
        <p:nvGrpSpPr>
          <p:cNvPr id="12" name="Group 68">
            <a:extLst>
              <a:ext uri="{FF2B5EF4-FFF2-40B4-BE49-F238E27FC236}">
                <a16:creationId xmlns:a16="http://schemas.microsoft.com/office/drawing/2014/main" id="{43DB3996-371D-4FA7-8F9B-328EB1ADB329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3613150"/>
            <a:ext cx="4267200" cy="1187450"/>
            <a:chOff x="2448" y="2276"/>
            <a:chExt cx="2688" cy="748"/>
          </a:xfrm>
        </p:grpSpPr>
        <p:pic>
          <p:nvPicPr>
            <p:cNvPr id="3090" name="Picture 69" descr="DARTS">
              <a:extLst>
                <a:ext uri="{FF2B5EF4-FFF2-40B4-BE49-F238E27FC236}">
                  <a16:creationId xmlns:a16="http://schemas.microsoft.com/office/drawing/2014/main" id="{9F0F97B3-098A-460C-A5D2-887E4422C6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37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1" name="Text Box 70">
              <a:extLst>
                <a:ext uri="{FF2B5EF4-FFF2-40B4-BE49-F238E27FC236}">
                  <a16:creationId xmlns:a16="http://schemas.microsoft.com/office/drawing/2014/main" id="{2B45E02E-D6EC-4893-9C1E-D0539D99B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276"/>
              <a:ext cx="220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Determine the maximum amount of flow that can pass from </a:t>
              </a:r>
              <a:r>
                <a:rPr lang="en-US" altLang="zh-CN" b="1" i="1">
                  <a:solidFill>
                    <a:srgbClr val="FF0000"/>
                  </a:solidFill>
                </a:rPr>
                <a:t>s</a:t>
              </a:r>
              <a:r>
                <a:rPr lang="en-US" altLang="zh-CN" b="1"/>
                <a:t> to </a:t>
              </a:r>
              <a:r>
                <a:rPr lang="en-US" altLang="zh-CN" b="1" i="1">
                  <a:solidFill>
                    <a:srgbClr val="009900"/>
                  </a:solidFill>
                </a:rPr>
                <a:t>t</a:t>
              </a:r>
              <a:r>
                <a:rPr lang="en-US" altLang="zh-CN" b="1"/>
                <a:t>.</a:t>
              </a:r>
            </a:p>
          </p:txBody>
        </p:sp>
      </p:grpSp>
      <p:grpSp>
        <p:nvGrpSpPr>
          <p:cNvPr id="13" name="Group 71">
            <a:extLst>
              <a:ext uri="{FF2B5EF4-FFF2-40B4-BE49-F238E27FC236}">
                <a16:creationId xmlns:a16="http://schemas.microsoft.com/office/drawing/2014/main" id="{D67D739E-F127-47DC-AD53-04FCA71A27AE}"/>
              </a:ext>
            </a:extLst>
          </p:cNvPr>
          <p:cNvGrpSpPr>
            <a:grpSpLocks/>
          </p:cNvGrpSpPr>
          <p:nvPr/>
        </p:nvGrpSpPr>
        <p:grpSpPr bwMode="auto">
          <a:xfrm>
            <a:off x="1255713" y="3200400"/>
            <a:ext cx="1979612" cy="547688"/>
            <a:chOff x="791" y="2016"/>
            <a:chExt cx="1247" cy="345"/>
          </a:xfrm>
        </p:grpSpPr>
        <p:sp>
          <p:nvSpPr>
            <p:cNvPr id="3087" name="Rectangle 72">
              <a:extLst>
                <a:ext uri="{FF2B5EF4-FFF2-40B4-BE49-F238E27FC236}">
                  <a16:creationId xmlns:a16="http://schemas.microsoft.com/office/drawing/2014/main" id="{AEFFF3B0-E09D-4782-B0EF-8598D6771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035"/>
              <a:ext cx="96" cy="32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8" name="Rectangle 73">
              <a:extLst>
                <a:ext uri="{FF2B5EF4-FFF2-40B4-BE49-F238E27FC236}">
                  <a16:creationId xmlns:a16="http://schemas.microsoft.com/office/drawing/2014/main" id="{93426924-A3A4-48D9-985C-AEA06B787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2016"/>
              <a:ext cx="96" cy="34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9" name="Rectangle 74">
              <a:extLst>
                <a:ext uri="{FF2B5EF4-FFF2-40B4-BE49-F238E27FC236}">
                  <a16:creationId xmlns:a16="http://schemas.microsoft.com/office/drawing/2014/main" id="{C577F9FD-F7DC-459B-AF24-24BCC5606D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551060">
              <a:off x="1428" y="1573"/>
              <a:ext cx="48" cy="110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4" name="Group 75">
            <a:extLst>
              <a:ext uri="{FF2B5EF4-FFF2-40B4-BE49-F238E27FC236}">
                <a16:creationId xmlns:a16="http://schemas.microsoft.com/office/drawing/2014/main" id="{E0CA1E8A-8465-468F-8375-CE2C3BFDCD08}"/>
              </a:ext>
            </a:extLst>
          </p:cNvPr>
          <p:cNvGrpSpPr>
            <a:grpSpLocks/>
          </p:cNvGrpSpPr>
          <p:nvPr/>
        </p:nvGrpSpPr>
        <p:grpSpPr bwMode="auto">
          <a:xfrm>
            <a:off x="1755775" y="3948113"/>
            <a:ext cx="1054100" cy="1012825"/>
            <a:chOff x="1106" y="2487"/>
            <a:chExt cx="664" cy="638"/>
          </a:xfrm>
        </p:grpSpPr>
        <p:sp>
          <p:nvSpPr>
            <p:cNvPr id="3085" name="Rectangle 76">
              <a:extLst>
                <a:ext uri="{FF2B5EF4-FFF2-40B4-BE49-F238E27FC236}">
                  <a16:creationId xmlns:a16="http://schemas.microsoft.com/office/drawing/2014/main" id="{8C1954D2-1B01-48C3-B1F6-3C6FDE96C2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13909">
              <a:off x="1106" y="2487"/>
              <a:ext cx="111" cy="63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6" name="Rectangle 77">
              <a:extLst>
                <a:ext uri="{FF2B5EF4-FFF2-40B4-BE49-F238E27FC236}">
                  <a16:creationId xmlns:a16="http://schemas.microsoft.com/office/drawing/2014/main" id="{90C9F5BB-0F20-43BD-BAFC-F5D446CE60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381442">
              <a:off x="1624" y="2540"/>
              <a:ext cx="146" cy="54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084" name="Text Box 78">
            <a:extLst>
              <a:ext uri="{FF2B5EF4-FFF2-40B4-BE49-F238E27FC236}">
                <a16:creationId xmlns:a16="http://schemas.microsoft.com/office/drawing/2014/main" id="{01A46826-B566-4C52-9C11-D606EAB2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5" grpId="0" autoUpdateAnimBg="0"/>
      <p:bldP spid="90177" grpId="0" animBg="1" autoUpdateAnimBg="0"/>
      <p:bldP spid="90178" grpId="0" animBg="1" autoUpdateAnimBg="0"/>
      <p:bldP spid="9017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F9A4BD8-DA88-4838-86D2-3E1D7C2E890E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914400"/>
            <a:ext cx="1420813" cy="2573338"/>
            <a:chOff x="2352" y="576"/>
            <a:chExt cx="895" cy="1621"/>
          </a:xfrm>
        </p:grpSpPr>
        <p:sp>
          <p:nvSpPr>
            <p:cNvPr id="4275" name="Rectangle 3">
              <a:extLst>
                <a:ext uri="{FF2B5EF4-FFF2-40B4-BE49-F238E27FC236}">
                  <a16:creationId xmlns:a16="http://schemas.microsoft.com/office/drawing/2014/main" id="{0238368D-BA1C-436E-8B67-362336853D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381442">
              <a:off x="2928" y="1536"/>
              <a:ext cx="39" cy="66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76" name="Rectangle 4">
              <a:extLst>
                <a:ext uri="{FF2B5EF4-FFF2-40B4-BE49-F238E27FC236}">
                  <a16:creationId xmlns:a16="http://schemas.microsoft.com/office/drawing/2014/main" id="{46C26445-7101-43AD-8D55-B19185EAA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3551060">
              <a:off x="2780" y="916"/>
              <a:ext cx="39" cy="895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77" name="Rectangle 5">
              <a:extLst>
                <a:ext uri="{FF2B5EF4-FFF2-40B4-BE49-F238E27FC236}">
                  <a16:creationId xmlns:a16="http://schemas.microsoft.com/office/drawing/2014/main" id="{C5BABDC5-7DE9-42AD-AFE1-B40E15D4B8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381442">
              <a:off x="2592" y="576"/>
              <a:ext cx="39" cy="66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CB0727FD-CFC8-4F79-9023-E663CE68229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57600" y="914400"/>
            <a:ext cx="504825" cy="2600325"/>
            <a:chOff x="2976" y="576"/>
            <a:chExt cx="318" cy="1638"/>
          </a:xfrm>
        </p:grpSpPr>
        <p:grpSp>
          <p:nvGrpSpPr>
            <p:cNvPr id="4264" name="Group 7">
              <a:extLst>
                <a:ext uri="{FF2B5EF4-FFF2-40B4-BE49-F238E27FC236}">
                  <a16:creationId xmlns:a16="http://schemas.microsoft.com/office/drawing/2014/main" id="{5B1D4381-6C10-4AF6-B722-87740F018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536"/>
              <a:ext cx="96" cy="678"/>
              <a:chOff x="2976" y="1536"/>
              <a:chExt cx="96" cy="678"/>
            </a:xfrm>
          </p:grpSpPr>
          <p:sp>
            <p:nvSpPr>
              <p:cNvPr id="4273" name="Rectangle 8">
                <a:extLst>
                  <a:ext uri="{FF2B5EF4-FFF2-40B4-BE49-F238E27FC236}">
                    <a16:creationId xmlns:a16="http://schemas.microsoft.com/office/drawing/2014/main" id="{A5735B58-594F-466D-9A8E-0DB4F7979E9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2381442">
                <a:off x="2976" y="1553"/>
                <a:ext cx="96" cy="661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74" name="Rectangle 9">
                <a:extLst>
                  <a:ext uri="{FF2B5EF4-FFF2-40B4-BE49-F238E27FC236}">
                    <a16:creationId xmlns:a16="http://schemas.microsoft.com/office/drawing/2014/main" id="{171EC424-3E35-4574-AA56-0886DB1075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2381442">
                <a:off x="2982" y="1536"/>
                <a:ext cx="39" cy="661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265" name="Group 10">
              <a:extLst>
                <a:ext uri="{FF2B5EF4-FFF2-40B4-BE49-F238E27FC236}">
                  <a16:creationId xmlns:a16="http://schemas.microsoft.com/office/drawing/2014/main" id="{43C43AEF-0DB8-4B2B-9223-84AEB5B0CAF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16" y="1200"/>
              <a:ext cx="78" cy="389"/>
              <a:chOff x="3216" y="2160"/>
              <a:chExt cx="96" cy="816"/>
            </a:xfrm>
          </p:grpSpPr>
          <p:sp>
            <p:nvSpPr>
              <p:cNvPr id="4270" name="Rectangle 11">
                <a:extLst>
                  <a:ext uri="{FF2B5EF4-FFF2-40B4-BE49-F238E27FC236}">
                    <a16:creationId xmlns:a16="http://schemas.microsoft.com/office/drawing/2014/main" id="{C2863044-2E7B-44DF-9E53-3625B743C72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71" name="Rectangle 12">
                <a:extLst>
                  <a:ext uri="{FF2B5EF4-FFF2-40B4-BE49-F238E27FC236}">
                    <a16:creationId xmlns:a16="http://schemas.microsoft.com/office/drawing/2014/main" id="{93AB43AB-E620-4477-A30B-664B58730A5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72" name="Rectangle 13">
                <a:extLst>
                  <a:ext uri="{FF2B5EF4-FFF2-40B4-BE49-F238E27FC236}">
                    <a16:creationId xmlns:a16="http://schemas.microsoft.com/office/drawing/2014/main" id="{4B1AEE23-8EC3-4F9C-A11D-43FECC538A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266" name="Group 14">
              <a:extLst>
                <a:ext uri="{FF2B5EF4-FFF2-40B4-BE49-F238E27FC236}">
                  <a16:creationId xmlns:a16="http://schemas.microsoft.com/office/drawing/2014/main" id="{D74281A2-0AA8-4BF2-A9D6-A3ABBAC945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2332971">
              <a:off x="3024" y="576"/>
              <a:ext cx="79" cy="661"/>
              <a:chOff x="3216" y="2160"/>
              <a:chExt cx="96" cy="816"/>
            </a:xfrm>
          </p:grpSpPr>
          <p:sp>
            <p:nvSpPr>
              <p:cNvPr id="4267" name="Rectangle 15">
                <a:extLst>
                  <a:ext uri="{FF2B5EF4-FFF2-40B4-BE49-F238E27FC236}">
                    <a16:creationId xmlns:a16="http://schemas.microsoft.com/office/drawing/2014/main" id="{438F0119-A4DF-46BC-B762-6733DCF400A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68" name="Rectangle 16">
                <a:extLst>
                  <a:ext uri="{FF2B5EF4-FFF2-40B4-BE49-F238E27FC236}">
                    <a16:creationId xmlns:a16="http://schemas.microsoft.com/office/drawing/2014/main" id="{1506B33B-6830-4781-98F4-0639B34D877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69" name="Rectangle 17">
                <a:extLst>
                  <a:ext uri="{FF2B5EF4-FFF2-40B4-BE49-F238E27FC236}">
                    <a16:creationId xmlns:a16="http://schemas.microsoft.com/office/drawing/2014/main" id="{B7BE2CAB-2A8B-4E3E-870D-DB106A836D0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7" name="Group 18">
            <a:extLst>
              <a:ext uri="{FF2B5EF4-FFF2-40B4-BE49-F238E27FC236}">
                <a16:creationId xmlns:a16="http://schemas.microsoft.com/office/drawing/2014/main" id="{F6DAC121-C602-4011-89A3-30EA244AFBB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914400"/>
            <a:ext cx="504825" cy="2600325"/>
            <a:chOff x="2976" y="576"/>
            <a:chExt cx="318" cy="1638"/>
          </a:xfrm>
        </p:grpSpPr>
        <p:grpSp>
          <p:nvGrpSpPr>
            <p:cNvPr id="4253" name="Group 19">
              <a:extLst>
                <a:ext uri="{FF2B5EF4-FFF2-40B4-BE49-F238E27FC236}">
                  <a16:creationId xmlns:a16="http://schemas.microsoft.com/office/drawing/2014/main" id="{B059166C-5E23-4C1F-A5F1-A7A27BF372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536"/>
              <a:ext cx="96" cy="678"/>
              <a:chOff x="2976" y="1536"/>
              <a:chExt cx="96" cy="678"/>
            </a:xfrm>
          </p:grpSpPr>
          <p:sp>
            <p:nvSpPr>
              <p:cNvPr id="4262" name="Rectangle 20">
                <a:extLst>
                  <a:ext uri="{FF2B5EF4-FFF2-40B4-BE49-F238E27FC236}">
                    <a16:creationId xmlns:a16="http://schemas.microsoft.com/office/drawing/2014/main" id="{565FE2C8-8732-4F11-B588-5CA18FCD8BF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2381442">
                <a:off x="2976" y="1553"/>
                <a:ext cx="96" cy="661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63" name="Rectangle 21">
                <a:extLst>
                  <a:ext uri="{FF2B5EF4-FFF2-40B4-BE49-F238E27FC236}">
                    <a16:creationId xmlns:a16="http://schemas.microsoft.com/office/drawing/2014/main" id="{C8694EC5-FB92-4387-BE69-DF007C2EA92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2381442">
                <a:off x="2982" y="1536"/>
                <a:ext cx="39" cy="661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254" name="Group 22">
              <a:extLst>
                <a:ext uri="{FF2B5EF4-FFF2-40B4-BE49-F238E27FC236}">
                  <a16:creationId xmlns:a16="http://schemas.microsoft.com/office/drawing/2014/main" id="{FFFE7A8D-B1C3-4911-8766-ECBA69BFA16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16" y="1200"/>
              <a:ext cx="78" cy="389"/>
              <a:chOff x="3216" y="2160"/>
              <a:chExt cx="96" cy="816"/>
            </a:xfrm>
          </p:grpSpPr>
          <p:sp>
            <p:nvSpPr>
              <p:cNvPr id="4259" name="Rectangle 23">
                <a:extLst>
                  <a:ext uri="{FF2B5EF4-FFF2-40B4-BE49-F238E27FC236}">
                    <a16:creationId xmlns:a16="http://schemas.microsoft.com/office/drawing/2014/main" id="{AB35B369-C8E7-40E3-A123-3CF07E0693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60" name="Rectangle 24">
                <a:extLst>
                  <a:ext uri="{FF2B5EF4-FFF2-40B4-BE49-F238E27FC236}">
                    <a16:creationId xmlns:a16="http://schemas.microsoft.com/office/drawing/2014/main" id="{5F49DF0B-DDD5-4DAB-AA86-DC32B456AF4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61" name="Rectangle 25">
                <a:extLst>
                  <a:ext uri="{FF2B5EF4-FFF2-40B4-BE49-F238E27FC236}">
                    <a16:creationId xmlns:a16="http://schemas.microsoft.com/office/drawing/2014/main" id="{7681309E-BE14-4B7E-90A3-F738634B216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255" name="Group 26">
              <a:extLst>
                <a:ext uri="{FF2B5EF4-FFF2-40B4-BE49-F238E27FC236}">
                  <a16:creationId xmlns:a16="http://schemas.microsoft.com/office/drawing/2014/main" id="{EA6BD912-6C43-4B45-A3FA-E1BA4DD78C5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2332971">
              <a:off x="3024" y="576"/>
              <a:ext cx="79" cy="661"/>
              <a:chOff x="3216" y="2160"/>
              <a:chExt cx="96" cy="816"/>
            </a:xfrm>
          </p:grpSpPr>
          <p:sp>
            <p:nvSpPr>
              <p:cNvPr id="4256" name="Rectangle 27">
                <a:extLst>
                  <a:ext uri="{FF2B5EF4-FFF2-40B4-BE49-F238E27FC236}">
                    <a16:creationId xmlns:a16="http://schemas.microsoft.com/office/drawing/2014/main" id="{7EC88B67-8669-461C-B6B8-762F6AE1794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57" name="Rectangle 28">
                <a:extLst>
                  <a:ext uri="{FF2B5EF4-FFF2-40B4-BE49-F238E27FC236}">
                    <a16:creationId xmlns:a16="http://schemas.microsoft.com/office/drawing/2014/main" id="{0BED2D17-672E-4620-B290-513262A01EF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58" name="Rectangle 29">
                <a:extLst>
                  <a:ext uri="{FF2B5EF4-FFF2-40B4-BE49-F238E27FC236}">
                    <a16:creationId xmlns:a16="http://schemas.microsoft.com/office/drawing/2014/main" id="{B3329A85-D46F-4708-BBBA-BADB231ADC2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4101" name="Text Box 30">
            <a:extLst>
              <a:ext uri="{FF2B5EF4-FFF2-40B4-BE49-F238E27FC236}">
                <a16:creationId xmlns:a16="http://schemas.microsoft.com/office/drawing/2014/main" id="{46F27131-5873-4577-B21F-ACE20F8D2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0"/>
            <a:ext cx="311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§4  Network Flow Problems</a:t>
            </a:r>
          </a:p>
        </p:txBody>
      </p:sp>
      <p:sp>
        <p:nvSpPr>
          <p:cNvPr id="91167" name="Text Box 31">
            <a:extLst>
              <a:ext uri="{FF2B5EF4-FFF2-40B4-BE49-F238E27FC236}">
                <a16:creationId xmlns:a16="http://schemas.microsoft.com/office/drawing/2014/main" id="{437066E6-2D7D-47C1-981D-E39B3C733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1.  A Simple Algorithm</a:t>
            </a:r>
          </a:p>
        </p:txBody>
      </p:sp>
      <p:grpSp>
        <p:nvGrpSpPr>
          <p:cNvPr id="11" name="Group 32">
            <a:extLst>
              <a:ext uri="{FF2B5EF4-FFF2-40B4-BE49-F238E27FC236}">
                <a16:creationId xmlns:a16="http://schemas.microsoft.com/office/drawing/2014/main" id="{C1B67A66-6670-49B4-AB9C-0323701E443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9763" y="762000"/>
            <a:ext cx="2408237" cy="3206750"/>
            <a:chOff x="240" y="528"/>
            <a:chExt cx="1687" cy="2246"/>
          </a:xfrm>
        </p:grpSpPr>
        <p:grpSp>
          <p:nvGrpSpPr>
            <p:cNvPr id="4195" name="Group 33">
              <a:extLst>
                <a:ext uri="{FF2B5EF4-FFF2-40B4-BE49-F238E27FC236}">
                  <a16:creationId xmlns:a16="http://schemas.microsoft.com/office/drawing/2014/main" id="{1A1026FD-8BCF-4184-914C-C397B8DC785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2613909">
              <a:off x="802" y="1696"/>
              <a:ext cx="87" cy="735"/>
              <a:chOff x="3216" y="2160"/>
              <a:chExt cx="96" cy="816"/>
            </a:xfrm>
          </p:grpSpPr>
          <p:sp>
            <p:nvSpPr>
              <p:cNvPr id="4250" name="Rectangle 34">
                <a:extLst>
                  <a:ext uri="{FF2B5EF4-FFF2-40B4-BE49-F238E27FC236}">
                    <a16:creationId xmlns:a16="http://schemas.microsoft.com/office/drawing/2014/main" id="{BA7ACEB8-C0F5-4AE4-BF9E-A6C5A240803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51" name="Rectangle 35">
                <a:extLst>
                  <a:ext uri="{FF2B5EF4-FFF2-40B4-BE49-F238E27FC236}">
                    <a16:creationId xmlns:a16="http://schemas.microsoft.com/office/drawing/2014/main" id="{7DC7E4A0-95E1-4E19-B490-B897FA4ED3E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52" name="Rectangle 36">
                <a:extLst>
                  <a:ext uri="{FF2B5EF4-FFF2-40B4-BE49-F238E27FC236}">
                    <a16:creationId xmlns:a16="http://schemas.microsoft.com/office/drawing/2014/main" id="{909EB849-67E7-441C-AA6F-1677FE3E732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196" name="Group 37">
              <a:extLst>
                <a:ext uri="{FF2B5EF4-FFF2-40B4-BE49-F238E27FC236}">
                  <a16:creationId xmlns:a16="http://schemas.microsoft.com/office/drawing/2014/main" id="{2116FD0D-4236-46E1-9854-EED9445E09F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540776">
              <a:off x="759" y="571"/>
              <a:ext cx="130" cy="735"/>
              <a:chOff x="3024" y="2160"/>
              <a:chExt cx="144" cy="816"/>
            </a:xfrm>
          </p:grpSpPr>
          <p:sp>
            <p:nvSpPr>
              <p:cNvPr id="4246" name="Rectangle 38">
                <a:extLst>
                  <a:ext uri="{FF2B5EF4-FFF2-40B4-BE49-F238E27FC236}">
                    <a16:creationId xmlns:a16="http://schemas.microsoft.com/office/drawing/2014/main" id="{9654952F-0BED-4851-A68B-E723FAF05E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47" name="Rectangle 39">
                <a:extLst>
                  <a:ext uri="{FF2B5EF4-FFF2-40B4-BE49-F238E27FC236}">
                    <a16:creationId xmlns:a16="http://schemas.microsoft.com/office/drawing/2014/main" id="{99D39C15-B374-41C3-B299-6279F4FFF4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48" name="Rectangle 40">
                <a:extLst>
                  <a:ext uri="{FF2B5EF4-FFF2-40B4-BE49-F238E27FC236}">
                    <a16:creationId xmlns:a16="http://schemas.microsoft.com/office/drawing/2014/main" id="{756A39CE-D619-4E6C-B9EB-7D877F621FE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49" name="Rectangle 41">
                <a:extLst>
                  <a:ext uri="{FF2B5EF4-FFF2-40B4-BE49-F238E27FC236}">
                    <a16:creationId xmlns:a16="http://schemas.microsoft.com/office/drawing/2014/main" id="{82ACEF64-96EF-4BE7-A585-43C0B1630E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197" name="Rectangle 42">
              <a:extLst>
                <a:ext uri="{FF2B5EF4-FFF2-40B4-BE49-F238E27FC236}">
                  <a16:creationId xmlns:a16="http://schemas.microsoft.com/office/drawing/2014/main" id="{7C0A170B-0183-4370-8CB2-38B1B96BDC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062" y="831"/>
              <a:ext cx="43" cy="821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198" name="Group 43">
              <a:extLst>
                <a:ext uri="{FF2B5EF4-FFF2-40B4-BE49-F238E27FC236}">
                  <a16:creationId xmlns:a16="http://schemas.microsoft.com/office/drawing/2014/main" id="{872709B0-E1EF-40EC-95BD-45D3A040A3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3551060">
              <a:off x="997" y="1006"/>
              <a:ext cx="173" cy="995"/>
              <a:chOff x="1440" y="1824"/>
              <a:chExt cx="192" cy="816"/>
            </a:xfrm>
          </p:grpSpPr>
          <p:sp>
            <p:nvSpPr>
              <p:cNvPr id="4240" name="Rectangle 44">
                <a:extLst>
                  <a:ext uri="{FF2B5EF4-FFF2-40B4-BE49-F238E27FC236}">
                    <a16:creationId xmlns:a16="http://schemas.microsoft.com/office/drawing/2014/main" id="{25A3B76C-7F63-43AB-B267-A5F6EDB1B7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40" y="1824"/>
                <a:ext cx="192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241" name="Group 45">
                <a:extLst>
                  <a:ext uri="{FF2B5EF4-FFF2-40B4-BE49-F238E27FC236}">
                    <a16:creationId xmlns:a16="http://schemas.microsoft.com/office/drawing/2014/main" id="{247CFB6B-9E50-423E-80B0-19F7D392371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440" y="1824"/>
                <a:ext cx="192" cy="816"/>
                <a:chOff x="1440" y="1824"/>
                <a:chExt cx="192" cy="816"/>
              </a:xfrm>
            </p:grpSpPr>
            <p:sp>
              <p:nvSpPr>
                <p:cNvPr id="4242" name="Rectangle 46">
                  <a:extLst>
                    <a:ext uri="{FF2B5EF4-FFF2-40B4-BE49-F238E27FC236}">
                      <a16:creationId xmlns:a16="http://schemas.microsoft.com/office/drawing/2014/main" id="{130CE3BE-06ED-450C-9C82-54DA7F32971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40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43" name="Rectangle 47">
                  <a:extLst>
                    <a:ext uri="{FF2B5EF4-FFF2-40B4-BE49-F238E27FC236}">
                      <a16:creationId xmlns:a16="http://schemas.microsoft.com/office/drawing/2014/main" id="{DA777872-BF05-4EFB-A130-59945BBA9B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88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44" name="Rectangle 48">
                  <a:extLst>
                    <a:ext uri="{FF2B5EF4-FFF2-40B4-BE49-F238E27FC236}">
                      <a16:creationId xmlns:a16="http://schemas.microsoft.com/office/drawing/2014/main" id="{CE419D07-91D9-4AA8-9BE3-A3D2BEEDF79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45" name="Rectangle 49">
                  <a:extLst>
                    <a:ext uri="{FF2B5EF4-FFF2-40B4-BE49-F238E27FC236}">
                      <a16:creationId xmlns:a16="http://schemas.microsoft.com/office/drawing/2014/main" id="{92FF07B1-08A2-40E1-AB7F-3C4B2CF76E0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84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4199" name="Group 50">
              <a:extLst>
                <a:ext uri="{FF2B5EF4-FFF2-40B4-BE49-F238E27FC236}">
                  <a16:creationId xmlns:a16="http://schemas.microsoft.com/office/drawing/2014/main" id="{D30CF44E-BBA2-42E3-A7E7-0E1F2A0B988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" y="1263"/>
              <a:ext cx="130" cy="519"/>
              <a:chOff x="3024" y="2160"/>
              <a:chExt cx="144" cy="816"/>
            </a:xfrm>
          </p:grpSpPr>
          <p:sp>
            <p:nvSpPr>
              <p:cNvPr id="4236" name="Rectangle 51">
                <a:extLst>
                  <a:ext uri="{FF2B5EF4-FFF2-40B4-BE49-F238E27FC236}">
                    <a16:creationId xmlns:a16="http://schemas.microsoft.com/office/drawing/2014/main" id="{3C50ACCC-4DE1-42E8-933E-85B8F22819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37" name="Rectangle 52">
                <a:extLst>
                  <a:ext uri="{FF2B5EF4-FFF2-40B4-BE49-F238E27FC236}">
                    <a16:creationId xmlns:a16="http://schemas.microsoft.com/office/drawing/2014/main" id="{B907DEA1-4B5D-437B-881F-38EE51196C9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38" name="Rectangle 53">
                <a:extLst>
                  <a:ext uri="{FF2B5EF4-FFF2-40B4-BE49-F238E27FC236}">
                    <a16:creationId xmlns:a16="http://schemas.microsoft.com/office/drawing/2014/main" id="{31820AF1-49E3-4628-B284-DBA73E51FEA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39" name="Rectangle 54">
                <a:extLst>
                  <a:ext uri="{FF2B5EF4-FFF2-40B4-BE49-F238E27FC236}">
                    <a16:creationId xmlns:a16="http://schemas.microsoft.com/office/drawing/2014/main" id="{5733BEF4-2DDA-4268-A397-CC65355DFB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200" name="Group 55">
              <a:extLst>
                <a:ext uri="{FF2B5EF4-FFF2-40B4-BE49-F238E27FC236}">
                  <a16:creationId xmlns:a16="http://schemas.microsoft.com/office/drawing/2014/main" id="{9F187676-4573-469E-8ED8-C480C000A4D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58" y="1306"/>
              <a:ext cx="86" cy="433"/>
              <a:chOff x="3216" y="2160"/>
              <a:chExt cx="96" cy="816"/>
            </a:xfrm>
          </p:grpSpPr>
          <p:sp>
            <p:nvSpPr>
              <p:cNvPr id="4233" name="Rectangle 56">
                <a:extLst>
                  <a:ext uri="{FF2B5EF4-FFF2-40B4-BE49-F238E27FC236}">
                    <a16:creationId xmlns:a16="http://schemas.microsoft.com/office/drawing/2014/main" id="{62832D56-E79C-47B6-830A-96171D29965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34" name="Rectangle 57">
                <a:extLst>
                  <a:ext uri="{FF2B5EF4-FFF2-40B4-BE49-F238E27FC236}">
                    <a16:creationId xmlns:a16="http://schemas.microsoft.com/office/drawing/2014/main" id="{59BBCD8C-607E-40F1-94AD-97AE29E0E8C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35" name="Rectangle 58">
                <a:extLst>
                  <a:ext uri="{FF2B5EF4-FFF2-40B4-BE49-F238E27FC236}">
                    <a16:creationId xmlns:a16="http://schemas.microsoft.com/office/drawing/2014/main" id="{3CF74A94-088A-44C6-89A6-9AAAC443F5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201" name="Group 59">
              <a:extLst>
                <a:ext uri="{FF2B5EF4-FFF2-40B4-BE49-F238E27FC236}">
                  <a16:creationId xmlns:a16="http://schemas.microsoft.com/office/drawing/2014/main" id="{257FEA56-18F2-41A4-97A7-138D7A572C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381442">
              <a:off x="1278" y="1696"/>
              <a:ext cx="130" cy="735"/>
              <a:chOff x="3024" y="2160"/>
              <a:chExt cx="144" cy="816"/>
            </a:xfrm>
          </p:grpSpPr>
          <p:sp>
            <p:nvSpPr>
              <p:cNvPr id="4229" name="Rectangle 60">
                <a:extLst>
                  <a:ext uri="{FF2B5EF4-FFF2-40B4-BE49-F238E27FC236}">
                    <a16:creationId xmlns:a16="http://schemas.microsoft.com/office/drawing/2014/main" id="{C63C58B8-843B-4B69-95AB-A51EDE9BED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30" name="Rectangle 61">
                <a:extLst>
                  <a:ext uri="{FF2B5EF4-FFF2-40B4-BE49-F238E27FC236}">
                    <a16:creationId xmlns:a16="http://schemas.microsoft.com/office/drawing/2014/main" id="{22E84F0C-1354-44EE-B076-49CA8E0586F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31" name="Rectangle 62">
                <a:extLst>
                  <a:ext uri="{FF2B5EF4-FFF2-40B4-BE49-F238E27FC236}">
                    <a16:creationId xmlns:a16="http://schemas.microsoft.com/office/drawing/2014/main" id="{906C48AC-C9DA-420A-9992-2F1A065B156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32" name="Rectangle 63">
                <a:extLst>
                  <a:ext uri="{FF2B5EF4-FFF2-40B4-BE49-F238E27FC236}">
                    <a16:creationId xmlns:a16="http://schemas.microsoft.com/office/drawing/2014/main" id="{FC8B5814-3428-4937-9346-8D167C4BF1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202" name="Group 64">
              <a:extLst>
                <a:ext uri="{FF2B5EF4-FFF2-40B4-BE49-F238E27FC236}">
                  <a16:creationId xmlns:a16="http://schemas.microsoft.com/office/drawing/2014/main" id="{47E2D83B-0F4F-47E5-9D99-9AA101B1795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2332971">
              <a:off x="1278" y="571"/>
              <a:ext cx="87" cy="735"/>
              <a:chOff x="3216" y="2160"/>
              <a:chExt cx="96" cy="816"/>
            </a:xfrm>
          </p:grpSpPr>
          <p:sp>
            <p:nvSpPr>
              <p:cNvPr id="4226" name="Rectangle 65">
                <a:extLst>
                  <a:ext uri="{FF2B5EF4-FFF2-40B4-BE49-F238E27FC236}">
                    <a16:creationId xmlns:a16="http://schemas.microsoft.com/office/drawing/2014/main" id="{E991ED8B-2035-405E-85B2-8467C6505A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27" name="Rectangle 66">
                <a:extLst>
                  <a:ext uri="{FF2B5EF4-FFF2-40B4-BE49-F238E27FC236}">
                    <a16:creationId xmlns:a16="http://schemas.microsoft.com/office/drawing/2014/main" id="{81020B18-B223-4631-8934-E70482757E3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28" name="Rectangle 67">
                <a:extLst>
                  <a:ext uri="{FF2B5EF4-FFF2-40B4-BE49-F238E27FC236}">
                    <a16:creationId xmlns:a16="http://schemas.microsoft.com/office/drawing/2014/main" id="{F788BFFF-1E58-4C65-BFFA-C33CB50F78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203" name="Oval 68">
              <a:extLst>
                <a:ext uri="{FF2B5EF4-FFF2-40B4-BE49-F238E27FC236}">
                  <a16:creationId xmlns:a16="http://schemas.microsoft.com/office/drawing/2014/main" id="{0076C0F7-5826-4AF8-A633-E1876C8E3A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75" y="528"/>
              <a:ext cx="260" cy="25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4204" name="Oval 69">
              <a:extLst>
                <a:ext uri="{FF2B5EF4-FFF2-40B4-BE49-F238E27FC236}">
                  <a16:creationId xmlns:a16="http://schemas.microsoft.com/office/drawing/2014/main" id="{CD4F3EE3-DF1C-4A16-AA66-2F942A26FE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1" y="1652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d</a:t>
              </a:r>
            </a:p>
          </p:txBody>
        </p:sp>
        <p:sp>
          <p:nvSpPr>
            <p:cNvPr id="4205" name="Oval 70">
              <a:extLst>
                <a:ext uri="{FF2B5EF4-FFF2-40B4-BE49-F238E27FC236}">
                  <a16:creationId xmlns:a16="http://schemas.microsoft.com/office/drawing/2014/main" id="{9CDB81CE-F363-4CB4-AA7D-1050D2919E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" y="1652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c</a:t>
              </a:r>
            </a:p>
          </p:txBody>
        </p:sp>
        <p:sp>
          <p:nvSpPr>
            <p:cNvPr id="4206" name="Oval 71">
              <a:extLst>
                <a:ext uri="{FF2B5EF4-FFF2-40B4-BE49-F238E27FC236}">
                  <a16:creationId xmlns:a16="http://schemas.microsoft.com/office/drawing/2014/main" id="{97FBAE26-F6B5-4343-A342-95C4BB3D7F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1" y="1133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</a:p>
          </p:txBody>
        </p:sp>
        <p:sp>
          <p:nvSpPr>
            <p:cNvPr id="4207" name="Oval 72">
              <a:extLst>
                <a:ext uri="{FF2B5EF4-FFF2-40B4-BE49-F238E27FC236}">
                  <a16:creationId xmlns:a16="http://schemas.microsoft.com/office/drawing/2014/main" id="{3BF098F5-CFB6-4452-B5BA-2D62ABCC87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" y="1090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</a:p>
          </p:txBody>
        </p:sp>
        <p:sp>
          <p:nvSpPr>
            <p:cNvPr id="4208" name="Oval 73">
              <a:extLst>
                <a:ext uri="{FF2B5EF4-FFF2-40B4-BE49-F238E27FC236}">
                  <a16:creationId xmlns:a16="http://schemas.microsoft.com/office/drawing/2014/main" id="{4364561A-780B-46C0-93FB-1B998604AD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75" y="2215"/>
              <a:ext cx="260" cy="259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4209" name="Line 74">
              <a:extLst>
                <a:ext uri="{FF2B5EF4-FFF2-40B4-BE49-F238E27FC236}">
                  <a16:creationId xmlns:a16="http://schemas.microsoft.com/office/drawing/2014/main" id="{9AAFF867-5F6F-475A-B497-12112B4B738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29" y="701"/>
              <a:ext cx="26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" name="Line 75">
              <a:extLst>
                <a:ext uri="{FF2B5EF4-FFF2-40B4-BE49-F238E27FC236}">
                  <a16:creationId xmlns:a16="http://schemas.microsoft.com/office/drawing/2014/main" id="{5CBE7745-9F40-4C58-81A6-90C20D2217F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1" y="744"/>
              <a:ext cx="217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" name="Line 76">
              <a:extLst>
                <a:ext uri="{FF2B5EF4-FFF2-40B4-BE49-F238E27FC236}">
                  <a16:creationId xmlns:a16="http://schemas.microsoft.com/office/drawing/2014/main" id="{2DDFB7FA-480A-45C6-9828-779B816F3E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6" y="1393"/>
              <a:ext cx="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" name="Line 77">
              <a:extLst>
                <a:ext uri="{FF2B5EF4-FFF2-40B4-BE49-F238E27FC236}">
                  <a16:creationId xmlns:a16="http://schemas.microsoft.com/office/drawing/2014/main" id="{78C9399F-731F-4709-960A-2D0A1196E2A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11" y="1393"/>
              <a:ext cx="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" name="Line 78">
              <a:extLst>
                <a:ext uri="{FF2B5EF4-FFF2-40B4-BE49-F238E27FC236}">
                  <a16:creationId xmlns:a16="http://schemas.microsoft.com/office/drawing/2014/main" id="{F252AC90-1C57-4C9C-977B-5A55BD3208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89" y="1177"/>
              <a:ext cx="3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4" name="Line 79">
              <a:extLst>
                <a:ext uri="{FF2B5EF4-FFF2-40B4-BE49-F238E27FC236}">
                  <a16:creationId xmlns:a16="http://schemas.microsoft.com/office/drawing/2014/main" id="{76CEDCB6-5AD0-4B15-AC30-68B562DB221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9" y="1479"/>
              <a:ext cx="476" cy="3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5" name="Line 80">
              <a:extLst>
                <a:ext uri="{FF2B5EF4-FFF2-40B4-BE49-F238E27FC236}">
                  <a16:creationId xmlns:a16="http://schemas.microsoft.com/office/drawing/2014/main" id="{A0C39091-E431-47A3-BF33-68DF1E622A5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29" y="2042"/>
              <a:ext cx="217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" name="Line 81">
              <a:extLst>
                <a:ext uri="{FF2B5EF4-FFF2-40B4-BE49-F238E27FC236}">
                  <a16:creationId xmlns:a16="http://schemas.microsoft.com/office/drawing/2014/main" id="{74530867-3BFB-4441-B39A-8B54342D35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65" y="2042"/>
              <a:ext cx="216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7" name="Text Box 82">
              <a:extLst>
                <a:ext uri="{FF2B5EF4-FFF2-40B4-BE49-F238E27FC236}">
                  <a16:creationId xmlns:a16="http://schemas.microsoft.com/office/drawing/2014/main" id="{F7F6C0EB-997B-41CD-B7BA-7FFB521CF9B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86" y="666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4218" name="Text Box 83">
              <a:extLst>
                <a:ext uri="{FF2B5EF4-FFF2-40B4-BE49-F238E27FC236}">
                  <a16:creationId xmlns:a16="http://schemas.microsoft.com/office/drawing/2014/main" id="{E828DD03-90A3-4945-910E-E91BF7A2D4B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0" y="1393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4219" name="Text Box 84">
              <a:extLst>
                <a:ext uri="{FF2B5EF4-FFF2-40B4-BE49-F238E27FC236}">
                  <a16:creationId xmlns:a16="http://schemas.microsoft.com/office/drawing/2014/main" id="{C682B8F5-358C-47E0-91F2-DFCE25E38B5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08" y="2094"/>
              <a:ext cx="25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4220" name="Text Box 85">
              <a:extLst>
                <a:ext uri="{FF2B5EF4-FFF2-40B4-BE49-F238E27FC236}">
                  <a16:creationId xmlns:a16="http://schemas.microsoft.com/office/drawing/2014/main" id="{E2D714F7-CC33-4C12-84B3-7824D91894A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21" y="658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4221" name="Text Box 86">
              <a:extLst>
                <a:ext uri="{FF2B5EF4-FFF2-40B4-BE49-F238E27FC236}">
                  <a16:creationId xmlns:a16="http://schemas.microsoft.com/office/drawing/2014/main" id="{D6F7C8DB-311B-4122-AB8C-55E79814CD1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67" y="1393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4222" name="Text Box 87">
              <a:extLst>
                <a:ext uri="{FF2B5EF4-FFF2-40B4-BE49-F238E27FC236}">
                  <a16:creationId xmlns:a16="http://schemas.microsoft.com/office/drawing/2014/main" id="{5A450C54-2127-4C9A-B1E6-5A305B12371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42" y="2085"/>
              <a:ext cx="26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4223" name="Text Box 88">
              <a:extLst>
                <a:ext uri="{FF2B5EF4-FFF2-40B4-BE49-F238E27FC236}">
                  <a16:creationId xmlns:a16="http://schemas.microsoft.com/office/drawing/2014/main" id="{F725FA15-C718-40AD-8857-17A769DCE60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32" y="1004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4224" name="Text Box 89">
              <a:extLst>
                <a:ext uri="{FF2B5EF4-FFF2-40B4-BE49-F238E27FC236}">
                  <a16:creationId xmlns:a16="http://schemas.microsoft.com/office/drawing/2014/main" id="{F3FBBB85-AEB5-4253-BE43-39CA35EA157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46" y="1617"/>
              <a:ext cx="25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4225" name="Text Box 90">
              <a:extLst>
                <a:ext uri="{FF2B5EF4-FFF2-40B4-BE49-F238E27FC236}">
                  <a16:creationId xmlns:a16="http://schemas.microsoft.com/office/drawing/2014/main" id="{217AB3C3-B9BF-4C5E-9342-6E83B45503E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12" y="2496"/>
              <a:ext cx="33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/>
                <a:t>G</a:t>
              </a:r>
            </a:p>
          </p:txBody>
        </p:sp>
      </p:grpSp>
      <p:grpSp>
        <p:nvGrpSpPr>
          <p:cNvPr id="20" name="Group 91">
            <a:extLst>
              <a:ext uri="{FF2B5EF4-FFF2-40B4-BE49-F238E27FC236}">
                <a16:creationId xmlns:a16="http://schemas.microsoft.com/office/drawing/2014/main" id="{73D116E2-155F-4937-B818-7041B57EE1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41713" y="762000"/>
            <a:ext cx="1792287" cy="3206750"/>
            <a:chOff x="2225" y="576"/>
            <a:chExt cx="1255" cy="2246"/>
          </a:xfrm>
        </p:grpSpPr>
        <p:sp>
          <p:nvSpPr>
            <p:cNvPr id="4180" name="Oval 92">
              <a:extLst>
                <a:ext uri="{FF2B5EF4-FFF2-40B4-BE49-F238E27FC236}">
                  <a16:creationId xmlns:a16="http://schemas.microsoft.com/office/drawing/2014/main" id="{BE5982FC-2781-469F-B4F8-25E41C93D3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4" y="576"/>
              <a:ext cx="260" cy="25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4181" name="Oval 93">
              <a:extLst>
                <a:ext uri="{FF2B5EF4-FFF2-40B4-BE49-F238E27FC236}">
                  <a16:creationId xmlns:a16="http://schemas.microsoft.com/office/drawing/2014/main" id="{599CC09D-5FCA-422A-919E-5D7289FDF9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20" y="1700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d</a:t>
              </a:r>
            </a:p>
          </p:txBody>
        </p:sp>
        <p:sp>
          <p:nvSpPr>
            <p:cNvPr id="4182" name="Oval 94">
              <a:extLst>
                <a:ext uri="{FF2B5EF4-FFF2-40B4-BE49-F238E27FC236}">
                  <a16:creationId xmlns:a16="http://schemas.microsoft.com/office/drawing/2014/main" id="{D9B1720E-30E2-43F4-A89C-4BCC0D44A9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25" y="1700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c</a:t>
              </a:r>
            </a:p>
          </p:txBody>
        </p:sp>
        <p:sp>
          <p:nvSpPr>
            <p:cNvPr id="4183" name="Oval 95">
              <a:extLst>
                <a:ext uri="{FF2B5EF4-FFF2-40B4-BE49-F238E27FC236}">
                  <a16:creationId xmlns:a16="http://schemas.microsoft.com/office/drawing/2014/main" id="{20D62ABD-3F1E-4E8E-A00D-D48FCC1DD8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20" y="1181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</a:p>
          </p:txBody>
        </p:sp>
        <p:sp>
          <p:nvSpPr>
            <p:cNvPr id="4184" name="Oval 96">
              <a:extLst>
                <a:ext uri="{FF2B5EF4-FFF2-40B4-BE49-F238E27FC236}">
                  <a16:creationId xmlns:a16="http://schemas.microsoft.com/office/drawing/2014/main" id="{C14BC951-B57C-48E3-BFF4-38F83BA352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25" y="1138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</a:p>
          </p:txBody>
        </p:sp>
        <p:sp>
          <p:nvSpPr>
            <p:cNvPr id="4185" name="Oval 97">
              <a:extLst>
                <a:ext uri="{FF2B5EF4-FFF2-40B4-BE49-F238E27FC236}">
                  <a16:creationId xmlns:a16="http://schemas.microsoft.com/office/drawing/2014/main" id="{AE07E043-55E7-4251-B00E-6FC7919F33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4" y="2263"/>
              <a:ext cx="260" cy="259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4186" name="Line 98">
              <a:extLst>
                <a:ext uri="{FF2B5EF4-FFF2-40B4-BE49-F238E27FC236}">
                  <a16:creationId xmlns:a16="http://schemas.microsoft.com/office/drawing/2014/main" id="{36DB301E-7656-48F1-BE4F-4F614D70200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448" y="816"/>
              <a:ext cx="336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Line 99">
              <a:extLst>
                <a:ext uri="{FF2B5EF4-FFF2-40B4-BE49-F238E27FC236}">
                  <a16:creationId xmlns:a16="http://schemas.microsoft.com/office/drawing/2014/main" id="{89036543-58B2-4D1D-8366-8395B31FDFC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76" y="816"/>
              <a:ext cx="336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Line 100">
              <a:extLst>
                <a:ext uri="{FF2B5EF4-FFF2-40B4-BE49-F238E27FC236}">
                  <a16:creationId xmlns:a16="http://schemas.microsoft.com/office/drawing/2014/main" id="{9BDEAA56-85AF-48ED-89C8-BE8606D6454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52" y="139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Line 101">
              <a:extLst>
                <a:ext uri="{FF2B5EF4-FFF2-40B4-BE49-F238E27FC236}">
                  <a16:creationId xmlns:a16="http://schemas.microsoft.com/office/drawing/2014/main" id="{5A94FF3E-B342-43E5-814E-7312E1F8CE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60" y="144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Line 102">
              <a:extLst>
                <a:ext uri="{FF2B5EF4-FFF2-40B4-BE49-F238E27FC236}">
                  <a16:creationId xmlns:a16="http://schemas.microsoft.com/office/drawing/2014/main" id="{903215CF-1D6E-40B6-B1CD-8C236887CB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0" y="1968"/>
              <a:ext cx="384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Line 103">
              <a:extLst>
                <a:ext uri="{FF2B5EF4-FFF2-40B4-BE49-F238E27FC236}">
                  <a16:creationId xmlns:a16="http://schemas.microsoft.com/office/drawing/2014/main" id="{EA361452-A8DF-4AAC-A487-7BDA1CBB6C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976" y="1968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" name="Line 104">
              <a:extLst>
                <a:ext uri="{FF2B5EF4-FFF2-40B4-BE49-F238E27FC236}">
                  <a16:creationId xmlns:a16="http://schemas.microsoft.com/office/drawing/2014/main" id="{E80801CC-9B21-493D-A744-9295A24227C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96" y="1296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3" name="Line 105">
              <a:extLst>
                <a:ext uri="{FF2B5EF4-FFF2-40B4-BE49-F238E27FC236}">
                  <a16:creationId xmlns:a16="http://schemas.microsoft.com/office/drawing/2014/main" id="{29719B96-A620-4A3A-A0EF-C8B5B3EE89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48" y="1344"/>
              <a:ext cx="768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4" name="Text Box 106">
              <a:extLst>
                <a:ext uri="{FF2B5EF4-FFF2-40B4-BE49-F238E27FC236}">
                  <a16:creationId xmlns:a16="http://schemas.microsoft.com/office/drawing/2014/main" id="{B2CE0BDC-B8AD-4CF6-971F-814A2F92F3A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96" y="2544"/>
              <a:ext cx="76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Flow </a:t>
              </a:r>
              <a:r>
                <a:rPr lang="en-US" altLang="zh-CN" sz="2000" b="1" i="1">
                  <a:solidFill>
                    <a:srgbClr val="D60093"/>
                  </a:solidFill>
                </a:rPr>
                <a:t>G</a:t>
              </a:r>
              <a:r>
                <a:rPr lang="en-US" altLang="zh-CN" sz="2000" b="1" i="1" baseline="-25000">
                  <a:solidFill>
                    <a:srgbClr val="D60093"/>
                  </a:solidFill>
                </a:rPr>
                <a:t>f</a:t>
              </a:r>
              <a:endParaRPr lang="en-US" altLang="zh-CN" sz="2000" b="1" i="1">
                <a:solidFill>
                  <a:srgbClr val="D60093"/>
                </a:solidFill>
              </a:endParaRPr>
            </a:p>
          </p:txBody>
        </p:sp>
      </p:grpSp>
      <p:grpSp>
        <p:nvGrpSpPr>
          <p:cNvPr id="21" name="Group 107">
            <a:extLst>
              <a:ext uri="{FF2B5EF4-FFF2-40B4-BE49-F238E27FC236}">
                <a16:creationId xmlns:a16="http://schemas.microsoft.com/office/drawing/2014/main" id="{5DFF2DA4-FCF3-4422-966A-76E01FC704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19800" y="762000"/>
            <a:ext cx="1795463" cy="3181350"/>
            <a:chOff x="3960" y="598"/>
            <a:chExt cx="1255" cy="2224"/>
          </a:xfrm>
        </p:grpSpPr>
        <p:grpSp>
          <p:nvGrpSpPr>
            <p:cNvPr id="4130" name="Group 108">
              <a:extLst>
                <a:ext uri="{FF2B5EF4-FFF2-40B4-BE49-F238E27FC236}">
                  <a16:creationId xmlns:a16="http://schemas.microsoft.com/office/drawing/2014/main" id="{F2EA045E-C19C-4A39-BCD8-9F889D214F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2613909">
              <a:off x="4306" y="1766"/>
              <a:ext cx="87" cy="735"/>
              <a:chOff x="3216" y="2160"/>
              <a:chExt cx="96" cy="816"/>
            </a:xfrm>
          </p:grpSpPr>
          <p:sp>
            <p:nvSpPr>
              <p:cNvPr id="4177" name="Rectangle 109">
                <a:extLst>
                  <a:ext uri="{FF2B5EF4-FFF2-40B4-BE49-F238E27FC236}">
                    <a16:creationId xmlns:a16="http://schemas.microsoft.com/office/drawing/2014/main" id="{36FE68F5-88B1-43E6-9217-2E67A7517C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78" name="Rectangle 110">
                <a:extLst>
                  <a:ext uri="{FF2B5EF4-FFF2-40B4-BE49-F238E27FC236}">
                    <a16:creationId xmlns:a16="http://schemas.microsoft.com/office/drawing/2014/main" id="{4B1B80DC-8A4F-4CD8-A0E9-FBF00C388B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79" name="Rectangle 111">
                <a:extLst>
                  <a:ext uri="{FF2B5EF4-FFF2-40B4-BE49-F238E27FC236}">
                    <a16:creationId xmlns:a16="http://schemas.microsoft.com/office/drawing/2014/main" id="{70A8991F-D196-455B-8669-32E4EFFCDAF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131" name="Group 112">
              <a:extLst>
                <a:ext uri="{FF2B5EF4-FFF2-40B4-BE49-F238E27FC236}">
                  <a16:creationId xmlns:a16="http://schemas.microsoft.com/office/drawing/2014/main" id="{68B37EEF-9493-467A-94D5-094D791528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540776">
              <a:off x="4263" y="641"/>
              <a:ext cx="130" cy="735"/>
              <a:chOff x="3024" y="2160"/>
              <a:chExt cx="144" cy="816"/>
            </a:xfrm>
          </p:grpSpPr>
          <p:sp>
            <p:nvSpPr>
              <p:cNvPr id="4173" name="Rectangle 113">
                <a:extLst>
                  <a:ext uri="{FF2B5EF4-FFF2-40B4-BE49-F238E27FC236}">
                    <a16:creationId xmlns:a16="http://schemas.microsoft.com/office/drawing/2014/main" id="{25450B3B-41D7-4C93-A1FC-331462110F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74" name="Rectangle 114">
                <a:extLst>
                  <a:ext uri="{FF2B5EF4-FFF2-40B4-BE49-F238E27FC236}">
                    <a16:creationId xmlns:a16="http://schemas.microsoft.com/office/drawing/2014/main" id="{F63BED95-AA5C-4C25-9D07-D73422B335E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75" name="Rectangle 115">
                <a:extLst>
                  <a:ext uri="{FF2B5EF4-FFF2-40B4-BE49-F238E27FC236}">
                    <a16:creationId xmlns:a16="http://schemas.microsoft.com/office/drawing/2014/main" id="{2A5ABFCD-1BCD-405A-B8EA-B638BE66A8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76" name="Rectangle 116">
                <a:extLst>
                  <a:ext uri="{FF2B5EF4-FFF2-40B4-BE49-F238E27FC236}">
                    <a16:creationId xmlns:a16="http://schemas.microsoft.com/office/drawing/2014/main" id="{4C6E3AF3-5A81-475B-8795-BD8DEC3293C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132" name="Rectangle 117">
              <a:extLst>
                <a:ext uri="{FF2B5EF4-FFF2-40B4-BE49-F238E27FC236}">
                  <a16:creationId xmlns:a16="http://schemas.microsoft.com/office/drawing/2014/main" id="{1CD6472E-41E7-4805-A5B5-ECE9513042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4565" y="907"/>
              <a:ext cx="43" cy="821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133" name="Group 118">
              <a:extLst>
                <a:ext uri="{FF2B5EF4-FFF2-40B4-BE49-F238E27FC236}">
                  <a16:creationId xmlns:a16="http://schemas.microsoft.com/office/drawing/2014/main" id="{8FCC7410-A894-4910-AA3F-F3F37A3D854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3551060">
              <a:off x="4501" y="1076"/>
              <a:ext cx="173" cy="995"/>
              <a:chOff x="1440" y="1824"/>
              <a:chExt cx="192" cy="816"/>
            </a:xfrm>
          </p:grpSpPr>
          <p:sp>
            <p:nvSpPr>
              <p:cNvPr id="4167" name="Rectangle 119">
                <a:extLst>
                  <a:ext uri="{FF2B5EF4-FFF2-40B4-BE49-F238E27FC236}">
                    <a16:creationId xmlns:a16="http://schemas.microsoft.com/office/drawing/2014/main" id="{2BBB5C08-1FD7-45CE-A8CD-39BF51B1A33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40" y="1824"/>
                <a:ext cx="192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168" name="Group 120">
                <a:extLst>
                  <a:ext uri="{FF2B5EF4-FFF2-40B4-BE49-F238E27FC236}">
                    <a16:creationId xmlns:a16="http://schemas.microsoft.com/office/drawing/2014/main" id="{FB2850D0-53D2-4F45-8771-C7E89910C2B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440" y="1824"/>
                <a:ext cx="192" cy="816"/>
                <a:chOff x="1440" y="1824"/>
                <a:chExt cx="192" cy="816"/>
              </a:xfrm>
            </p:grpSpPr>
            <p:sp>
              <p:nvSpPr>
                <p:cNvPr id="4169" name="Rectangle 121">
                  <a:extLst>
                    <a:ext uri="{FF2B5EF4-FFF2-40B4-BE49-F238E27FC236}">
                      <a16:creationId xmlns:a16="http://schemas.microsoft.com/office/drawing/2014/main" id="{41E8789E-8A1E-4912-9B7E-BE2F44111DB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40" y="1824"/>
                  <a:ext cx="48" cy="816"/>
                </a:xfrm>
                <a:prstGeom prst="rect">
                  <a:avLst/>
                </a:prstGeom>
                <a:solidFill>
                  <a:schemeClr val="hlink"/>
                </a:solidFill>
                <a:ln w="635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70" name="Rectangle 122">
                  <a:extLst>
                    <a:ext uri="{FF2B5EF4-FFF2-40B4-BE49-F238E27FC236}">
                      <a16:creationId xmlns:a16="http://schemas.microsoft.com/office/drawing/2014/main" id="{F70679D8-7084-4DED-A58D-9C36EE55618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88" y="1824"/>
                  <a:ext cx="48" cy="816"/>
                </a:xfrm>
                <a:prstGeom prst="rect">
                  <a:avLst/>
                </a:prstGeom>
                <a:solidFill>
                  <a:schemeClr val="hlink"/>
                </a:solidFill>
                <a:ln w="635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71" name="Rectangle 123">
                  <a:extLst>
                    <a:ext uri="{FF2B5EF4-FFF2-40B4-BE49-F238E27FC236}">
                      <a16:creationId xmlns:a16="http://schemas.microsoft.com/office/drawing/2014/main" id="{E3E83AC0-337A-40B8-BE27-893B0D6CDE0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824"/>
                  <a:ext cx="48" cy="816"/>
                </a:xfrm>
                <a:prstGeom prst="rect">
                  <a:avLst/>
                </a:prstGeom>
                <a:solidFill>
                  <a:schemeClr val="hlink"/>
                </a:solidFill>
                <a:ln w="635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72" name="Rectangle 124">
                  <a:extLst>
                    <a:ext uri="{FF2B5EF4-FFF2-40B4-BE49-F238E27FC236}">
                      <a16:creationId xmlns:a16="http://schemas.microsoft.com/office/drawing/2014/main" id="{53C5992A-1EA4-45FE-A21D-FCCC433AFC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84" y="1824"/>
                  <a:ext cx="48" cy="816"/>
                </a:xfrm>
                <a:prstGeom prst="rect">
                  <a:avLst/>
                </a:prstGeom>
                <a:solidFill>
                  <a:schemeClr val="hlink"/>
                </a:solidFill>
                <a:ln w="635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4134" name="Group 125">
              <a:extLst>
                <a:ext uri="{FF2B5EF4-FFF2-40B4-BE49-F238E27FC236}">
                  <a16:creationId xmlns:a16="http://schemas.microsoft.com/office/drawing/2014/main" id="{F489F777-E4E0-4553-8BB9-2F5FF200FB2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25" y="1333"/>
              <a:ext cx="130" cy="519"/>
              <a:chOff x="3024" y="2160"/>
              <a:chExt cx="144" cy="816"/>
            </a:xfrm>
          </p:grpSpPr>
          <p:sp>
            <p:nvSpPr>
              <p:cNvPr id="4163" name="Rectangle 126">
                <a:extLst>
                  <a:ext uri="{FF2B5EF4-FFF2-40B4-BE49-F238E27FC236}">
                    <a16:creationId xmlns:a16="http://schemas.microsoft.com/office/drawing/2014/main" id="{575CE2CB-A233-4EE5-AC5F-6BABB97B2E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64" name="Rectangle 127">
                <a:extLst>
                  <a:ext uri="{FF2B5EF4-FFF2-40B4-BE49-F238E27FC236}">
                    <a16:creationId xmlns:a16="http://schemas.microsoft.com/office/drawing/2014/main" id="{6E2775CC-0EBA-44A3-A1FA-194786D8A5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65" name="Rectangle 128">
                <a:extLst>
                  <a:ext uri="{FF2B5EF4-FFF2-40B4-BE49-F238E27FC236}">
                    <a16:creationId xmlns:a16="http://schemas.microsoft.com/office/drawing/2014/main" id="{2E808C98-E102-440F-AE3E-D3CF254ED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66" name="Rectangle 129">
                <a:extLst>
                  <a:ext uri="{FF2B5EF4-FFF2-40B4-BE49-F238E27FC236}">
                    <a16:creationId xmlns:a16="http://schemas.microsoft.com/office/drawing/2014/main" id="{D31BBED8-AC6C-4AB7-996B-E66F3BB1BCE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135" name="Group 130">
              <a:extLst>
                <a:ext uri="{FF2B5EF4-FFF2-40B4-BE49-F238E27FC236}">
                  <a16:creationId xmlns:a16="http://schemas.microsoft.com/office/drawing/2014/main" id="{44C25057-D33D-4CA5-9119-F0B70F2620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62" y="1376"/>
              <a:ext cx="86" cy="433"/>
              <a:chOff x="3216" y="2160"/>
              <a:chExt cx="96" cy="816"/>
            </a:xfrm>
          </p:grpSpPr>
          <p:sp>
            <p:nvSpPr>
              <p:cNvPr id="4160" name="Rectangle 131">
                <a:extLst>
                  <a:ext uri="{FF2B5EF4-FFF2-40B4-BE49-F238E27FC236}">
                    <a16:creationId xmlns:a16="http://schemas.microsoft.com/office/drawing/2014/main" id="{94C73B8B-6392-46CE-BE88-F9E1615C82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61" name="Rectangle 132">
                <a:extLst>
                  <a:ext uri="{FF2B5EF4-FFF2-40B4-BE49-F238E27FC236}">
                    <a16:creationId xmlns:a16="http://schemas.microsoft.com/office/drawing/2014/main" id="{F9C33487-8BA6-4CEF-B3B7-67F43E448B9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62" name="Rectangle 133">
                <a:extLst>
                  <a:ext uri="{FF2B5EF4-FFF2-40B4-BE49-F238E27FC236}">
                    <a16:creationId xmlns:a16="http://schemas.microsoft.com/office/drawing/2014/main" id="{0E891475-0AF1-443F-B56F-C76B04D36E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136" name="Group 134">
              <a:extLst>
                <a:ext uri="{FF2B5EF4-FFF2-40B4-BE49-F238E27FC236}">
                  <a16:creationId xmlns:a16="http://schemas.microsoft.com/office/drawing/2014/main" id="{20D52D5B-7BDF-4FA2-B7A3-86CCD19AAC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381442">
              <a:off x="4782" y="1766"/>
              <a:ext cx="130" cy="735"/>
              <a:chOff x="3024" y="2160"/>
              <a:chExt cx="144" cy="816"/>
            </a:xfrm>
          </p:grpSpPr>
          <p:sp>
            <p:nvSpPr>
              <p:cNvPr id="4156" name="Rectangle 135">
                <a:extLst>
                  <a:ext uri="{FF2B5EF4-FFF2-40B4-BE49-F238E27FC236}">
                    <a16:creationId xmlns:a16="http://schemas.microsoft.com/office/drawing/2014/main" id="{6BC54B79-4232-4117-AB3E-B1353FE237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57" name="Rectangle 136">
                <a:extLst>
                  <a:ext uri="{FF2B5EF4-FFF2-40B4-BE49-F238E27FC236}">
                    <a16:creationId xmlns:a16="http://schemas.microsoft.com/office/drawing/2014/main" id="{A48D8A55-1F04-4169-9E84-0E5D7776CC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58" name="Rectangle 137">
                <a:extLst>
                  <a:ext uri="{FF2B5EF4-FFF2-40B4-BE49-F238E27FC236}">
                    <a16:creationId xmlns:a16="http://schemas.microsoft.com/office/drawing/2014/main" id="{261440A5-4BA5-49EE-AA80-1B96FC79D58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59" name="Rectangle 138">
                <a:extLst>
                  <a:ext uri="{FF2B5EF4-FFF2-40B4-BE49-F238E27FC236}">
                    <a16:creationId xmlns:a16="http://schemas.microsoft.com/office/drawing/2014/main" id="{8FE79FFA-0893-443B-8C23-700AC57416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137" name="Group 139">
              <a:extLst>
                <a:ext uri="{FF2B5EF4-FFF2-40B4-BE49-F238E27FC236}">
                  <a16:creationId xmlns:a16="http://schemas.microsoft.com/office/drawing/2014/main" id="{6432C16E-534D-49E9-A2E4-CA0E25D86E5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2332971">
              <a:off x="4782" y="641"/>
              <a:ext cx="87" cy="735"/>
              <a:chOff x="3216" y="2160"/>
              <a:chExt cx="96" cy="816"/>
            </a:xfrm>
          </p:grpSpPr>
          <p:sp>
            <p:nvSpPr>
              <p:cNvPr id="4153" name="Rectangle 140">
                <a:extLst>
                  <a:ext uri="{FF2B5EF4-FFF2-40B4-BE49-F238E27FC236}">
                    <a16:creationId xmlns:a16="http://schemas.microsoft.com/office/drawing/2014/main" id="{80C7D800-26C2-43ED-86A4-85D63BCA0E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54" name="Rectangle 141">
                <a:extLst>
                  <a:ext uri="{FF2B5EF4-FFF2-40B4-BE49-F238E27FC236}">
                    <a16:creationId xmlns:a16="http://schemas.microsoft.com/office/drawing/2014/main" id="{6DBFD4DF-F6FC-4B58-A12F-804F24A763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55" name="Rectangle 142">
                <a:extLst>
                  <a:ext uri="{FF2B5EF4-FFF2-40B4-BE49-F238E27FC236}">
                    <a16:creationId xmlns:a16="http://schemas.microsoft.com/office/drawing/2014/main" id="{74AA9D64-661C-4372-A086-87D2D1F7E9D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138" name="Oval 143">
              <a:extLst>
                <a:ext uri="{FF2B5EF4-FFF2-40B4-BE49-F238E27FC236}">
                  <a16:creationId xmlns:a16="http://schemas.microsoft.com/office/drawing/2014/main" id="{B8C9F767-D87D-4722-8723-77ADADF9DE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79" y="598"/>
              <a:ext cx="260" cy="25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4139" name="Oval 144">
              <a:extLst>
                <a:ext uri="{FF2B5EF4-FFF2-40B4-BE49-F238E27FC236}">
                  <a16:creationId xmlns:a16="http://schemas.microsoft.com/office/drawing/2014/main" id="{E137FD60-FAB5-4410-8A87-1469CA3741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55" y="1722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d</a:t>
              </a:r>
            </a:p>
          </p:txBody>
        </p:sp>
        <p:sp>
          <p:nvSpPr>
            <p:cNvPr id="4140" name="Oval 145">
              <a:extLst>
                <a:ext uri="{FF2B5EF4-FFF2-40B4-BE49-F238E27FC236}">
                  <a16:creationId xmlns:a16="http://schemas.microsoft.com/office/drawing/2014/main" id="{EDD121EE-08A1-4FBD-A31E-4AA830AEB8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60" y="1722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c</a:t>
              </a:r>
            </a:p>
          </p:txBody>
        </p:sp>
        <p:sp>
          <p:nvSpPr>
            <p:cNvPr id="4141" name="Oval 146">
              <a:extLst>
                <a:ext uri="{FF2B5EF4-FFF2-40B4-BE49-F238E27FC236}">
                  <a16:creationId xmlns:a16="http://schemas.microsoft.com/office/drawing/2014/main" id="{6FD56BDA-8AAB-4878-A188-FBB779B128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55" y="1203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</a:p>
          </p:txBody>
        </p:sp>
        <p:sp>
          <p:nvSpPr>
            <p:cNvPr id="4142" name="Oval 147">
              <a:extLst>
                <a:ext uri="{FF2B5EF4-FFF2-40B4-BE49-F238E27FC236}">
                  <a16:creationId xmlns:a16="http://schemas.microsoft.com/office/drawing/2014/main" id="{BB42252D-CED2-494D-919D-38A3A3670A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60" y="1160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</a:p>
          </p:txBody>
        </p:sp>
        <p:sp>
          <p:nvSpPr>
            <p:cNvPr id="4143" name="Oval 148">
              <a:extLst>
                <a:ext uri="{FF2B5EF4-FFF2-40B4-BE49-F238E27FC236}">
                  <a16:creationId xmlns:a16="http://schemas.microsoft.com/office/drawing/2014/main" id="{A0BD8FBD-5D6B-426C-BCC9-19653FFE38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79" y="2285"/>
              <a:ext cx="260" cy="259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4144" name="Line 149">
              <a:extLst>
                <a:ext uri="{FF2B5EF4-FFF2-40B4-BE49-F238E27FC236}">
                  <a16:creationId xmlns:a16="http://schemas.microsoft.com/office/drawing/2014/main" id="{8D040C11-B5E1-4624-AFB3-882FDE2813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133" y="771"/>
              <a:ext cx="26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Line 150">
              <a:extLst>
                <a:ext uri="{FF2B5EF4-FFF2-40B4-BE49-F238E27FC236}">
                  <a16:creationId xmlns:a16="http://schemas.microsoft.com/office/drawing/2014/main" id="{4C4F6336-8147-45E4-8071-C0BC9D362A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825" y="814"/>
              <a:ext cx="217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Line 151">
              <a:extLst>
                <a:ext uri="{FF2B5EF4-FFF2-40B4-BE49-F238E27FC236}">
                  <a16:creationId xmlns:a16="http://schemas.microsoft.com/office/drawing/2014/main" id="{FEE1DFE8-8605-4F3E-A230-F69AFA74A2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60" y="1463"/>
              <a:ext cx="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Line 152">
              <a:extLst>
                <a:ext uri="{FF2B5EF4-FFF2-40B4-BE49-F238E27FC236}">
                  <a16:creationId xmlns:a16="http://schemas.microsoft.com/office/drawing/2014/main" id="{65BA0BAC-65BB-488A-855A-4B8420398D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15" y="1463"/>
              <a:ext cx="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Line 153">
              <a:extLst>
                <a:ext uri="{FF2B5EF4-FFF2-40B4-BE49-F238E27FC236}">
                  <a16:creationId xmlns:a16="http://schemas.microsoft.com/office/drawing/2014/main" id="{0694E648-B989-469A-A1FE-7FA4A7D55A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93" y="1247"/>
              <a:ext cx="3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Line 154">
              <a:extLst>
                <a:ext uri="{FF2B5EF4-FFF2-40B4-BE49-F238E27FC236}">
                  <a16:creationId xmlns:a16="http://schemas.microsoft.com/office/drawing/2014/main" id="{901094CE-1E11-47DA-9D3F-64E8866222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63" y="1549"/>
              <a:ext cx="476" cy="3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Line 155">
              <a:extLst>
                <a:ext uri="{FF2B5EF4-FFF2-40B4-BE49-F238E27FC236}">
                  <a16:creationId xmlns:a16="http://schemas.microsoft.com/office/drawing/2014/main" id="{E0F9726A-9383-4921-8D3D-1A1E3CD7F1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133" y="2112"/>
              <a:ext cx="217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1" name="Line 156">
              <a:extLst>
                <a:ext uri="{FF2B5EF4-FFF2-40B4-BE49-F238E27FC236}">
                  <a16:creationId xmlns:a16="http://schemas.microsoft.com/office/drawing/2014/main" id="{770F6783-13B6-44BC-884C-426AA5E648A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869" y="2112"/>
              <a:ext cx="216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2" name="Text Box 157">
              <a:extLst>
                <a:ext uri="{FF2B5EF4-FFF2-40B4-BE49-F238E27FC236}">
                  <a16:creationId xmlns:a16="http://schemas.microsoft.com/office/drawing/2014/main" id="{4AF2221F-749E-4BDB-9A99-485BD42089C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28" y="2544"/>
              <a:ext cx="100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Residual </a:t>
              </a:r>
              <a:r>
                <a:rPr lang="en-US" altLang="zh-CN" sz="2000" b="1" i="1">
                  <a:solidFill>
                    <a:schemeClr val="hlink"/>
                  </a:solidFill>
                </a:rPr>
                <a:t>G</a:t>
              </a:r>
              <a:r>
                <a:rPr lang="en-US" altLang="zh-CN" sz="2000" b="1" i="1" baseline="-25000">
                  <a:solidFill>
                    <a:schemeClr val="hlink"/>
                  </a:solidFill>
                </a:rPr>
                <a:t>r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</p:grpSp>
      <p:sp>
        <p:nvSpPr>
          <p:cNvPr id="91294" name="Text Box 158">
            <a:extLst>
              <a:ext uri="{FF2B5EF4-FFF2-40B4-BE49-F238E27FC236}">
                <a16:creationId xmlns:a16="http://schemas.microsoft.com/office/drawing/2014/main" id="{29973A52-C6B7-4524-A6F2-59569137C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386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Step 1:</a:t>
            </a:r>
            <a:r>
              <a:rPr lang="en-US" altLang="zh-CN" sz="2000" b="1"/>
              <a:t>  Find any path </a:t>
            </a:r>
            <a:r>
              <a:rPr lang="en-US" altLang="zh-CN" sz="2000" b="1" i="1">
                <a:solidFill>
                  <a:srgbClr val="FF0000"/>
                </a:solidFill>
              </a:rPr>
              <a:t>s</a:t>
            </a:r>
            <a:r>
              <a:rPr lang="en-US" altLang="zh-CN" sz="2000" b="1"/>
              <a:t> </a:t>
            </a:r>
            <a:r>
              <a:rPr lang="en-US" altLang="zh-CN" sz="2000" b="1"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solidFill>
                  <a:srgbClr val="0099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000" b="1">
                <a:sym typeface="Symbol" panose="05050102010706020507" pitchFamily="18" charset="2"/>
              </a:rPr>
              <a:t> in </a:t>
            </a:r>
            <a:r>
              <a:rPr lang="en-US" altLang="zh-CN" sz="2000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altLang="zh-CN" sz="2000" b="1" i="1" baseline="-25000">
                <a:solidFill>
                  <a:schemeClr val="hlink"/>
                </a:solidFill>
                <a:sym typeface="Symbol" panose="05050102010706020507" pitchFamily="18" charset="2"/>
              </a:rPr>
              <a:t>r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Symbol" panose="05050102010706020507" pitchFamily="18" charset="2"/>
              </a:rPr>
              <a:t>;</a:t>
            </a:r>
            <a:endParaRPr lang="en-US" altLang="zh-CN" sz="2000" b="1"/>
          </a:p>
        </p:txBody>
      </p:sp>
      <p:sp>
        <p:nvSpPr>
          <p:cNvPr id="91295" name="AutoShape 159">
            <a:extLst>
              <a:ext uri="{FF2B5EF4-FFF2-40B4-BE49-F238E27FC236}">
                <a16:creationId xmlns:a16="http://schemas.microsoft.com/office/drawing/2014/main" id="{90D3BBC2-9138-4BB4-B41F-A668B3405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953000"/>
            <a:ext cx="3124200" cy="609600"/>
          </a:xfrm>
          <a:prstGeom prst="wedgeEllipseCallout">
            <a:avLst>
              <a:gd name="adj1" fmla="val -45019"/>
              <a:gd name="adj2" fmla="val -155991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augmenting path</a:t>
            </a:r>
          </a:p>
        </p:txBody>
      </p:sp>
      <p:grpSp>
        <p:nvGrpSpPr>
          <p:cNvPr id="30" name="Group 160">
            <a:extLst>
              <a:ext uri="{FF2B5EF4-FFF2-40B4-BE49-F238E27FC236}">
                <a16:creationId xmlns:a16="http://schemas.microsoft.com/office/drawing/2014/main" id="{FA07182B-5F3E-4FD6-9B88-2A3C1ED7F869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066800"/>
            <a:ext cx="573088" cy="2224088"/>
            <a:chOff x="4560" y="672"/>
            <a:chExt cx="361" cy="1401"/>
          </a:xfrm>
        </p:grpSpPr>
        <p:sp>
          <p:nvSpPr>
            <p:cNvPr id="4127" name="Line 161">
              <a:extLst>
                <a:ext uri="{FF2B5EF4-FFF2-40B4-BE49-F238E27FC236}">
                  <a16:creationId xmlns:a16="http://schemas.microsoft.com/office/drawing/2014/main" id="{411B33A6-1A3C-4A6C-8A5A-047D5C9135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60" y="672"/>
              <a:ext cx="195" cy="23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Line 162">
              <a:extLst>
                <a:ext uri="{FF2B5EF4-FFF2-40B4-BE49-F238E27FC236}">
                  <a16:creationId xmlns:a16="http://schemas.microsoft.com/office/drawing/2014/main" id="{BF850FA6-4407-4D53-B8EB-BDF9FB4FEFD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921" y="1251"/>
              <a:ext cx="0" cy="23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Line 163">
              <a:extLst>
                <a:ext uri="{FF2B5EF4-FFF2-40B4-BE49-F238E27FC236}">
                  <a16:creationId xmlns:a16="http://schemas.microsoft.com/office/drawing/2014/main" id="{4C6F8E9C-1D16-43D5-BE62-280747044D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611" y="1849"/>
              <a:ext cx="187" cy="22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300" name="Text Box 164">
            <a:extLst>
              <a:ext uri="{FF2B5EF4-FFF2-40B4-BE49-F238E27FC236}">
                <a16:creationId xmlns:a16="http://schemas.microsoft.com/office/drawing/2014/main" id="{342213EA-26FA-45D4-8C26-891482A72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9600"/>
            <a:ext cx="419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Step 2:</a:t>
            </a:r>
            <a:r>
              <a:rPr lang="en-US" altLang="zh-CN" sz="2000" b="1"/>
              <a:t>  Take the minimum edge on this path as the amount of flow and add to </a:t>
            </a:r>
            <a:r>
              <a:rPr lang="en-US" altLang="zh-CN" sz="2000" b="1" i="1">
                <a:solidFill>
                  <a:srgbClr val="D60093"/>
                </a:solidFill>
              </a:rPr>
              <a:t>G</a:t>
            </a:r>
            <a:r>
              <a:rPr lang="en-US" altLang="zh-CN" sz="2000" b="1" i="1" baseline="-25000">
                <a:solidFill>
                  <a:srgbClr val="D60093"/>
                </a:solidFill>
              </a:rPr>
              <a:t>f</a:t>
            </a:r>
            <a:r>
              <a:rPr lang="en-US" altLang="zh-CN" sz="2000" b="1">
                <a:solidFill>
                  <a:srgbClr val="D60093"/>
                </a:solidFill>
              </a:rPr>
              <a:t> </a:t>
            </a:r>
            <a:r>
              <a:rPr lang="en-US" altLang="zh-CN" sz="2000" b="1"/>
              <a:t>;</a:t>
            </a:r>
          </a:p>
        </p:txBody>
      </p:sp>
      <p:sp>
        <p:nvSpPr>
          <p:cNvPr id="91301" name="Text Box 165">
            <a:extLst>
              <a:ext uri="{FF2B5EF4-FFF2-40B4-BE49-F238E27FC236}">
                <a16:creationId xmlns:a16="http://schemas.microsoft.com/office/drawing/2014/main" id="{5420DFAE-BF83-4059-BE51-27CA8CF5E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10200"/>
            <a:ext cx="419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Step 3:</a:t>
            </a:r>
            <a:r>
              <a:rPr lang="en-US" altLang="zh-CN" sz="2000" b="1"/>
              <a:t>  Update </a:t>
            </a:r>
            <a:r>
              <a:rPr lang="en-US" altLang="zh-CN" sz="2000" b="1" i="1">
                <a:solidFill>
                  <a:schemeClr val="hlink"/>
                </a:solidFill>
              </a:rPr>
              <a:t>G</a:t>
            </a:r>
            <a:r>
              <a:rPr lang="en-US" altLang="zh-CN" sz="2000" b="1" i="1" baseline="-25000">
                <a:solidFill>
                  <a:schemeClr val="hlink"/>
                </a:solidFill>
              </a:rPr>
              <a:t>r</a:t>
            </a:r>
            <a:r>
              <a:rPr lang="en-US" altLang="zh-CN" sz="2000" b="1">
                <a:solidFill>
                  <a:schemeClr val="hlink"/>
                </a:solidFill>
              </a:rPr>
              <a:t> </a:t>
            </a:r>
            <a:r>
              <a:rPr lang="en-US" altLang="zh-CN" sz="2000" b="1"/>
              <a:t>and remove the 0 flow edges;</a:t>
            </a:r>
          </a:p>
        </p:txBody>
      </p:sp>
      <p:sp>
        <p:nvSpPr>
          <p:cNvPr id="91302" name="Rectangle 166">
            <a:extLst>
              <a:ext uri="{FF2B5EF4-FFF2-40B4-BE49-F238E27FC236}">
                <a16:creationId xmlns:a16="http://schemas.microsoft.com/office/drawing/2014/main" id="{36196239-7561-4BFC-9A55-01D05F143B7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-2332971">
            <a:off x="7216775" y="982663"/>
            <a:ext cx="315913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303" name="Rectangle 167">
            <a:extLst>
              <a:ext uri="{FF2B5EF4-FFF2-40B4-BE49-F238E27FC236}">
                <a16:creationId xmlns:a16="http://schemas.microsoft.com/office/drawing/2014/main" id="{EB7CD93B-78F6-46D0-A48A-C3F9C8E0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017713"/>
            <a:ext cx="381000" cy="34607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304" name="Rectangle 168">
            <a:extLst>
              <a:ext uri="{FF2B5EF4-FFF2-40B4-BE49-F238E27FC236}">
                <a16:creationId xmlns:a16="http://schemas.microsoft.com/office/drawing/2014/main" id="{9412D819-60C0-4799-817E-4C328B99971D}"/>
              </a:ext>
            </a:extLst>
          </p:cNvPr>
          <p:cNvSpPr>
            <a:spLocks noChangeArrowheads="1"/>
          </p:cNvSpPr>
          <p:nvPr/>
        </p:nvSpPr>
        <p:spPr bwMode="auto">
          <a:xfrm rot="2381442">
            <a:off x="7204075" y="2584450"/>
            <a:ext cx="123825" cy="687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305" name="Text Box 169">
            <a:extLst>
              <a:ext uri="{FF2B5EF4-FFF2-40B4-BE49-F238E27FC236}">
                <a16:creationId xmlns:a16="http://schemas.microsoft.com/office/drawing/2014/main" id="{38CD6A12-E4FA-4223-A3D7-C77A909FA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098925"/>
            <a:ext cx="3657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Step 4:</a:t>
            </a:r>
            <a:r>
              <a:rPr lang="en-US" altLang="zh-CN" sz="2000" b="1"/>
              <a:t>  If (there is a path </a:t>
            </a:r>
            <a:r>
              <a:rPr lang="en-US" altLang="zh-CN" sz="2000" b="1" i="1">
                <a:solidFill>
                  <a:srgbClr val="FF0000"/>
                </a:solidFill>
              </a:rPr>
              <a:t>s</a:t>
            </a:r>
            <a:r>
              <a:rPr lang="en-US" altLang="zh-CN" sz="2000" b="1"/>
              <a:t> </a:t>
            </a:r>
            <a:r>
              <a:rPr lang="en-US" altLang="zh-CN" sz="2000" b="1"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solidFill>
                  <a:srgbClr val="0099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000" b="1">
                <a:sym typeface="Symbol" panose="05050102010706020507" pitchFamily="18" charset="2"/>
              </a:rPr>
              <a:t> in </a:t>
            </a:r>
            <a:r>
              <a:rPr lang="en-US" altLang="zh-CN" sz="2000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altLang="zh-CN" sz="2000" b="1" i="1" baseline="-25000">
                <a:solidFill>
                  <a:schemeClr val="hlink"/>
                </a:solidFill>
                <a:sym typeface="Symbol" panose="05050102010706020507" pitchFamily="18" charset="2"/>
              </a:rPr>
              <a:t>r</a:t>
            </a:r>
            <a:r>
              <a:rPr lang="en-US" altLang="zh-CN" sz="2000" b="1"/>
              <a:t> )</a:t>
            </a:r>
          </a:p>
          <a:p>
            <a:pPr eaLnBrk="1" hangingPunct="1"/>
            <a:r>
              <a:rPr lang="en-US" altLang="zh-CN" sz="2000" b="1"/>
              <a:t>                    Goto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Step 1</a:t>
            </a:r>
            <a:r>
              <a:rPr lang="en-US" altLang="zh-CN" sz="2000" b="1"/>
              <a:t>;</a:t>
            </a:r>
          </a:p>
          <a:p>
            <a:pPr eaLnBrk="1" hangingPunct="1"/>
            <a:r>
              <a:rPr lang="en-US" altLang="zh-CN" sz="2000" b="1"/>
              <a:t>               Else</a:t>
            </a:r>
          </a:p>
          <a:p>
            <a:pPr eaLnBrk="1" hangingPunct="1"/>
            <a:r>
              <a:rPr lang="en-US" altLang="zh-CN" sz="2000" b="1"/>
              <a:t>                     End.</a:t>
            </a:r>
          </a:p>
        </p:txBody>
      </p:sp>
      <p:grpSp>
        <p:nvGrpSpPr>
          <p:cNvPr id="31" name="Group 170">
            <a:extLst>
              <a:ext uri="{FF2B5EF4-FFF2-40B4-BE49-F238E27FC236}">
                <a16:creationId xmlns:a16="http://schemas.microsoft.com/office/drawing/2014/main" id="{284C7CA4-6AFA-40A9-8E86-886EA5032D92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990600"/>
            <a:ext cx="600075" cy="2252663"/>
            <a:chOff x="3792" y="624"/>
            <a:chExt cx="378" cy="1419"/>
          </a:xfrm>
        </p:grpSpPr>
        <p:sp>
          <p:nvSpPr>
            <p:cNvPr id="4124" name="Line 171">
              <a:extLst>
                <a:ext uri="{FF2B5EF4-FFF2-40B4-BE49-F238E27FC236}">
                  <a16:creationId xmlns:a16="http://schemas.microsoft.com/office/drawing/2014/main" id="{3A0E45FF-ADAF-4E4E-86C4-A6F6C2EA9E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936" y="624"/>
              <a:ext cx="234" cy="2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Line 172">
              <a:extLst>
                <a:ext uri="{FF2B5EF4-FFF2-40B4-BE49-F238E27FC236}">
                  <a16:creationId xmlns:a16="http://schemas.microsoft.com/office/drawing/2014/main" id="{4D4B085C-EA27-4C76-B9CB-D56A7DCA00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92" y="1251"/>
              <a:ext cx="0" cy="23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Line 173">
              <a:extLst>
                <a:ext uri="{FF2B5EF4-FFF2-40B4-BE49-F238E27FC236}">
                  <a16:creationId xmlns:a16="http://schemas.microsoft.com/office/drawing/2014/main" id="{8F4DDE37-ADFE-4D14-B667-95946716CC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37" y="1849"/>
              <a:ext cx="195" cy="19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310" name="Rectangle 174">
            <a:extLst>
              <a:ext uri="{FF2B5EF4-FFF2-40B4-BE49-F238E27FC236}">
                <a16:creationId xmlns:a16="http://schemas.microsoft.com/office/drawing/2014/main" id="{11021662-C58F-4699-B8C4-725719DC530C}"/>
              </a:ext>
            </a:extLst>
          </p:cNvPr>
          <p:cNvSpPr>
            <a:spLocks noChangeArrowheads="1"/>
          </p:cNvSpPr>
          <p:nvPr/>
        </p:nvSpPr>
        <p:spPr bwMode="auto">
          <a:xfrm rot="2520000">
            <a:off x="6529388" y="981075"/>
            <a:ext cx="123825" cy="758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311" name="Rectangle 175">
            <a:extLst>
              <a:ext uri="{FF2B5EF4-FFF2-40B4-BE49-F238E27FC236}">
                <a16:creationId xmlns:a16="http://schemas.microsoft.com/office/drawing/2014/main" id="{FE9BCDE6-C8C7-4B4F-8A91-C349F997A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905000"/>
            <a:ext cx="152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312" name="Rectangle 176">
            <a:extLst>
              <a:ext uri="{FF2B5EF4-FFF2-40B4-BE49-F238E27FC236}">
                <a16:creationId xmlns:a16="http://schemas.microsoft.com/office/drawing/2014/main" id="{143C7FD6-5A2F-4C1D-A3DC-67058596557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-2332971">
            <a:off x="6291263" y="2684463"/>
            <a:ext cx="442912" cy="64928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313" name="Line 177">
            <a:extLst>
              <a:ext uri="{FF2B5EF4-FFF2-40B4-BE49-F238E27FC236}">
                <a16:creationId xmlns:a16="http://schemas.microsoft.com/office/drawing/2014/main" id="{8AC96CF2-DAD2-4E6E-BC74-38CFFDA80E7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477000" y="2133600"/>
            <a:ext cx="679450" cy="4333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314" name="Rectangle 178">
            <a:extLst>
              <a:ext uri="{FF2B5EF4-FFF2-40B4-BE49-F238E27FC236}">
                <a16:creationId xmlns:a16="http://schemas.microsoft.com/office/drawing/2014/main" id="{216C5CD1-993C-44D4-84A5-E3B513F0269B}"/>
              </a:ext>
            </a:extLst>
          </p:cNvPr>
          <p:cNvSpPr>
            <a:spLocks noChangeArrowheads="1"/>
          </p:cNvSpPr>
          <p:nvPr/>
        </p:nvSpPr>
        <p:spPr bwMode="auto">
          <a:xfrm rot="2381442">
            <a:off x="6332538" y="915988"/>
            <a:ext cx="293687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315" name="Rectangle 179">
            <a:extLst>
              <a:ext uri="{FF2B5EF4-FFF2-40B4-BE49-F238E27FC236}">
                <a16:creationId xmlns:a16="http://schemas.microsoft.com/office/drawing/2014/main" id="{6F292C0E-692B-463D-8A14-19BB260041EA}"/>
              </a:ext>
            </a:extLst>
          </p:cNvPr>
          <p:cNvSpPr>
            <a:spLocks noChangeArrowheads="1"/>
          </p:cNvSpPr>
          <p:nvPr/>
        </p:nvSpPr>
        <p:spPr bwMode="auto">
          <a:xfrm rot="-3600000">
            <a:off x="6931818" y="1412082"/>
            <a:ext cx="42863" cy="12573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316" name="Rectangle 180">
            <a:extLst>
              <a:ext uri="{FF2B5EF4-FFF2-40B4-BE49-F238E27FC236}">
                <a16:creationId xmlns:a16="http://schemas.microsoft.com/office/drawing/2014/main" id="{666FA867-28A1-4752-9888-AA8710E8474A}"/>
              </a:ext>
            </a:extLst>
          </p:cNvPr>
          <p:cNvSpPr>
            <a:spLocks noChangeArrowheads="1"/>
          </p:cNvSpPr>
          <p:nvPr/>
        </p:nvSpPr>
        <p:spPr bwMode="auto">
          <a:xfrm rot="2381442">
            <a:off x="7227888" y="2693988"/>
            <a:ext cx="381000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23" name="Text Box 181">
            <a:extLst>
              <a:ext uri="{FF2B5EF4-FFF2-40B4-BE49-F238E27FC236}">
                <a16:creationId xmlns:a16="http://schemas.microsoft.com/office/drawing/2014/main" id="{184159AD-F8FE-4E7F-B66F-483F3E76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2/9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91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9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9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67" grpId="0" autoUpdateAnimBg="0"/>
      <p:bldP spid="91294" grpId="0" autoUpdateAnimBg="0"/>
      <p:bldP spid="91295" grpId="0" animBg="1" autoUpdateAnimBg="0"/>
      <p:bldP spid="91300" grpId="0" autoUpdateAnimBg="0"/>
      <p:bldP spid="91301" grpId="0" autoUpdateAnimBg="0"/>
      <p:bldP spid="91302" grpId="0" animBg="1"/>
      <p:bldP spid="91303" grpId="0" animBg="1"/>
      <p:bldP spid="91304" grpId="0" animBg="1"/>
      <p:bldP spid="91305" grpId="0" autoUpdateAnimBg="0"/>
      <p:bldP spid="91310" grpId="0" animBg="1"/>
      <p:bldP spid="91311" grpId="0" animBg="1"/>
      <p:bldP spid="91312" grpId="0" animBg="1"/>
      <p:bldP spid="91314" grpId="0" animBg="1"/>
      <p:bldP spid="91315" grpId="0" animBg="1"/>
      <p:bldP spid="913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>
            <a:extLst>
              <a:ext uri="{FF2B5EF4-FFF2-40B4-BE49-F238E27FC236}">
                <a16:creationId xmlns:a16="http://schemas.microsoft.com/office/drawing/2014/main" id="{9897B013-947C-497A-8AEB-ADBEDD838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0"/>
            <a:ext cx="311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§4  Network Flow Problems</a:t>
            </a:r>
          </a:p>
        </p:txBody>
      </p:sp>
      <p:grpSp>
        <p:nvGrpSpPr>
          <p:cNvPr id="1028" name="Group 3">
            <a:extLst>
              <a:ext uri="{FF2B5EF4-FFF2-40B4-BE49-F238E27FC236}">
                <a16:creationId xmlns:a16="http://schemas.microsoft.com/office/drawing/2014/main" id="{B74A4780-48E7-4FB8-B396-F3524114FC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600" y="685800"/>
            <a:ext cx="2408238" cy="3206750"/>
            <a:chOff x="240" y="528"/>
            <a:chExt cx="1687" cy="2246"/>
          </a:xfrm>
        </p:grpSpPr>
        <p:grpSp>
          <p:nvGrpSpPr>
            <p:cNvPr id="1074" name="Group 4">
              <a:extLst>
                <a:ext uri="{FF2B5EF4-FFF2-40B4-BE49-F238E27FC236}">
                  <a16:creationId xmlns:a16="http://schemas.microsoft.com/office/drawing/2014/main" id="{44340D93-751F-4FD4-9383-443BB9D9BA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2613909">
              <a:off x="802" y="1696"/>
              <a:ext cx="87" cy="735"/>
              <a:chOff x="3216" y="2160"/>
              <a:chExt cx="96" cy="816"/>
            </a:xfrm>
          </p:grpSpPr>
          <p:sp>
            <p:nvSpPr>
              <p:cNvPr id="1129" name="Rectangle 5">
                <a:extLst>
                  <a:ext uri="{FF2B5EF4-FFF2-40B4-BE49-F238E27FC236}">
                    <a16:creationId xmlns:a16="http://schemas.microsoft.com/office/drawing/2014/main" id="{46605422-652D-45C4-9ED7-9DAE3031E1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0" name="Rectangle 6">
                <a:extLst>
                  <a:ext uri="{FF2B5EF4-FFF2-40B4-BE49-F238E27FC236}">
                    <a16:creationId xmlns:a16="http://schemas.microsoft.com/office/drawing/2014/main" id="{18D43691-1A16-4198-954E-2B7B69F4C88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1" name="Rectangle 7">
                <a:extLst>
                  <a:ext uri="{FF2B5EF4-FFF2-40B4-BE49-F238E27FC236}">
                    <a16:creationId xmlns:a16="http://schemas.microsoft.com/office/drawing/2014/main" id="{D4F564CE-395D-4981-8D14-5B7FB4B291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75" name="Group 8">
              <a:extLst>
                <a:ext uri="{FF2B5EF4-FFF2-40B4-BE49-F238E27FC236}">
                  <a16:creationId xmlns:a16="http://schemas.microsoft.com/office/drawing/2014/main" id="{F4087EA4-B3BA-447D-9488-F0D5EF50AE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540776">
              <a:off x="759" y="571"/>
              <a:ext cx="130" cy="735"/>
              <a:chOff x="3024" y="2160"/>
              <a:chExt cx="144" cy="816"/>
            </a:xfrm>
          </p:grpSpPr>
          <p:sp>
            <p:nvSpPr>
              <p:cNvPr id="1125" name="Rectangle 9">
                <a:extLst>
                  <a:ext uri="{FF2B5EF4-FFF2-40B4-BE49-F238E27FC236}">
                    <a16:creationId xmlns:a16="http://schemas.microsoft.com/office/drawing/2014/main" id="{3AE046A1-D487-498C-847E-63E50DFF8C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6" name="Rectangle 10">
                <a:extLst>
                  <a:ext uri="{FF2B5EF4-FFF2-40B4-BE49-F238E27FC236}">
                    <a16:creationId xmlns:a16="http://schemas.microsoft.com/office/drawing/2014/main" id="{998FC99F-74EA-4913-891A-CF07C7A449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7" name="Rectangle 11">
                <a:extLst>
                  <a:ext uri="{FF2B5EF4-FFF2-40B4-BE49-F238E27FC236}">
                    <a16:creationId xmlns:a16="http://schemas.microsoft.com/office/drawing/2014/main" id="{D4124B9F-604B-48BD-A3C2-EEC6C414B0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" name="Rectangle 12">
                <a:extLst>
                  <a:ext uri="{FF2B5EF4-FFF2-40B4-BE49-F238E27FC236}">
                    <a16:creationId xmlns:a16="http://schemas.microsoft.com/office/drawing/2014/main" id="{7FBA40F6-C3D7-45EE-93D8-8C943269FF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76" name="Rectangle 13">
              <a:extLst>
                <a:ext uri="{FF2B5EF4-FFF2-40B4-BE49-F238E27FC236}">
                  <a16:creationId xmlns:a16="http://schemas.microsoft.com/office/drawing/2014/main" id="{FBCB9721-06BC-4DD3-BAFE-8ECE747AE6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062" y="831"/>
              <a:ext cx="43" cy="821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77" name="Group 14">
              <a:extLst>
                <a:ext uri="{FF2B5EF4-FFF2-40B4-BE49-F238E27FC236}">
                  <a16:creationId xmlns:a16="http://schemas.microsoft.com/office/drawing/2014/main" id="{18CD782E-504E-4624-A942-C48C26B85CD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3551060">
              <a:off x="997" y="1006"/>
              <a:ext cx="173" cy="995"/>
              <a:chOff x="1440" y="1824"/>
              <a:chExt cx="192" cy="816"/>
            </a:xfrm>
          </p:grpSpPr>
          <p:sp>
            <p:nvSpPr>
              <p:cNvPr id="1119" name="Rectangle 15">
                <a:extLst>
                  <a:ext uri="{FF2B5EF4-FFF2-40B4-BE49-F238E27FC236}">
                    <a16:creationId xmlns:a16="http://schemas.microsoft.com/office/drawing/2014/main" id="{B8BB9A16-D830-4976-8C13-2A2357EBD8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40" y="1824"/>
                <a:ext cx="192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120" name="Group 16">
                <a:extLst>
                  <a:ext uri="{FF2B5EF4-FFF2-40B4-BE49-F238E27FC236}">
                    <a16:creationId xmlns:a16="http://schemas.microsoft.com/office/drawing/2014/main" id="{5F100252-C9C4-48E4-AD82-050F7C78840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440" y="1824"/>
                <a:ext cx="192" cy="816"/>
                <a:chOff x="1440" y="1824"/>
                <a:chExt cx="192" cy="816"/>
              </a:xfrm>
            </p:grpSpPr>
            <p:sp>
              <p:nvSpPr>
                <p:cNvPr id="1121" name="Rectangle 17">
                  <a:extLst>
                    <a:ext uri="{FF2B5EF4-FFF2-40B4-BE49-F238E27FC236}">
                      <a16:creationId xmlns:a16="http://schemas.microsoft.com/office/drawing/2014/main" id="{80231E63-97C0-4833-A799-7C7184E2774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40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2" name="Rectangle 18">
                  <a:extLst>
                    <a:ext uri="{FF2B5EF4-FFF2-40B4-BE49-F238E27FC236}">
                      <a16:creationId xmlns:a16="http://schemas.microsoft.com/office/drawing/2014/main" id="{E5D76024-4C5A-4E34-AE32-A0C0247B67E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88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3" name="Rectangle 19">
                  <a:extLst>
                    <a:ext uri="{FF2B5EF4-FFF2-40B4-BE49-F238E27FC236}">
                      <a16:creationId xmlns:a16="http://schemas.microsoft.com/office/drawing/2014/main" id="{35C51E2F-1197-483F-AFE5-E6BCA7935A5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4" name="Rectangle 20">
                  <a:extLst>
                    <a:ext uri="{FF2B5EF4-FFF2-40B4-BE49-F238E27FC236}">
                      <a16:creationId xmlns:a16="http://schemas.microsoft.com/office/drawing/2014/main" id="{B80696AA-C13A-49FB-AFB1-080462FE8C6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84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1078" name="Group 21">
              <a:extLst>
                <a:ext uri="{FF2B5EF4-FFF2-40B4-BE49-F238E27FC236}">
                  <a16:creationId xmlns:a16="http://schemas.microsoft.com/office/drawing/2014/main" id="{54BC2675-25B6-4875-A228-5B31BAC903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" y="1263"/>
              <a:ext cx="130" cy="519"/>
              <a:chOff x="3024" y="2160"/>
              <a:chExt cx="144" cy="816"/>
            </a:xfrm>
          </p:grpSpPr>
          <p:sp>
            <p:nvSpPr>
              <p:cNvPr id="1115" name="Rectangle 22">
                <a:extLst>
                  <a:ext uri="{FF2B5EF4-FFF2-40B4-BE49-F238E27FC236}">
                    <a16:creationId xmlns:a16="http://schemas.microsoft.com/office/drawing/2014/main" id="{F214D05D-D2BE-4DEC-A7E3-EF51279FC96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6" name="Rectangle 23">
                <a:extLst>
                  <a:ext uri="{FF2B5EF4-FFF2-40B4-BE49-F238E27FC236}">
                    <a16:creationId xmlns:a16="http://schemas.microsoft.com/office/drawing/2014/main" id="{97386526-ED9F-469F-89D3-46703D26677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7" name="Rectangle 24">
                <a:extLst>
                  <a:ext uri="{FF2B5EF4-FFF2-40B4-BE49-F238E27FC236}">
                    <a16:creationId xmlns:a16="http://schemas.microsoft.com/office/drawing/2014/main" id="{F15A1603-06A7-4FAF-AFDC-A3506B7132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8" name="Rectangle 25">
                <a:extLst>
                  <a:ext uri="{FF2B5EF4-FFF2-40B4-BE49-F238E27FC236}">
                    <a16:creationId xmlns:a16="http://schemas.microsoft.com/office/drawing/2014/main" id="{C0BE1E98-8462-4159-9556-F909F29B8A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79" name="Group 26">
              <a:extLst>
                <a:ext uri="{FF2B5EF4-FFF2-40B4-BE49-F238E27FC236}">
                  <a16:creationId xmlns:a16="http://schemas.microsoft.com/office/drawing/2014/main" id="{41FE9265-F9E7-4199-ABA0-1295F8FEAE7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58" y="1306"/>
              <a:ext cx="86" cy="433"/>
              <a:chOff x="3216" y="2160"/>
              <a:chExt cx="96" cy="816"/>
            </a:xfrm>
          </p:grpSpPr>
          <p:sp>
            <p:nvSpPr>
              <p:cNvPr id="1112" name="Rectangle 27">
                <a:extLst>
                  <a:ext uri="{FF2B5EF4-FFF2-40B4-BE49-F238E27FC236}">
                    <a16:creationId xmlns:a16="http://schemas.microsoft.com/office/drawing/2014/main" id="{C89B6C8A-E149-4AC3-A2AA-A70F42217D6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3" name="Rectangle 28">
                <a:extLst>
                  <a:ext uri="{FF2B5EF4-FFF2-40B4-BE49-F238E27FC236}">
                    <a16:creationId xmlns:a16="http://schemas.microsoft.com/office/drawing/2014/main" id="{57F8A36C-3252-4A12-AC92-4B9403F593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4" name="Rectangle 29">
                <a:extLst>
                  <a:ext uri="{FF2B5EF4-FFF2-40B4-BE49-F238E27FC236}">
                    <a16:creationId xmlns:a16="http://schemas.microsoft.com/office/drawing/2014/main" id="{CE518C1E-A175-49DD-B926-CD5CD077C0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80" name="Group 30">
              <a:extLst>
                <a:ext uri="{FF2B5EF4-FFF2-40B4-BE49-F238E27FC236}">
                  <a16:creationId xmlns:a16="http://schemas.microsoft.com/office/drawing/2014/main" id="{C47958B7-C04D-4676-B871-8C3CE847923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381442">
              <a:off x="1278" y="1696"/>
              <a:ext cx="130" cy="735"/>
              <a:chOff x="3024" y="2160"/>
              <a:chExt cx="144" cy="816"/>
            </a:xfrm>
          </p:grpSpPr>
          <p:sp>
            <p:nvSpPr>
              <p:cNvPr id="1108" name="Rectangle 31">
                <a:extLst>
                  <a:ext uri="{FF2B5EF4-FFF2-40B4-BE49-F238E27FC236}">
                    <a16:creationId xmlns:a16="http://schemas.microsoft.com/office/drawing/2014/main" id="{B0DD0433-FC1B-4C01-AD5A-A37741DF41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09" name="Rectangle 32">
                <a:extLst>
                  <a:ext uri="{FF2B5EF4-FFF2-40B4-BE49-F238E27FC236}">
                    <a16:creationId xmlns:a16="http://schemas.microsoft.com/office/drawing/2014/main" id="{508AF909-8F99-41A4-BCD6-C9D7A275902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0" name="Rectangle 33">
                <a:extLst>
                  <a:ext uri="{FF2B5EF4-FFF2-40B4-BE49-F238E27FC236}">
                    <a16:creationId xmlns:a16="http://schemas.microsoft.com/office/drawing/2014/main" id="{FE9BBCD6-2580-4E17-B727-72A9EE9AE48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1" name="Rectangle 34">
                <a:extLst>
                  <a:ext uri="{FF2B5EF4-FFF2-40B4-BE49-F238E27FC236}">
                    <a16:creationId xmlns:a16="http://schemas.microsoft.com/office/drawing/2014/main" id="{31A9DF98-4353-443C-87D2-4B12BD4138F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81" name="Group 35">
              <a:extLst>
                <a:ext uri="{FF2B5EF4-FFF2-40B4-BE49-F238E27FC236}">
                  <a16:creationId xmlns:a16="http://schemas.microsoft.com/office/drawing/2014/main" id="{32A77A62-10BE-41BD-8AC2-109E744D9D4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2332971">
              <a:off x="1278" y="571"/>
              <a:ext cx="87" cy="735"/>
              <a:chOff x="3216" y="2160"/>
              <a:chExt cx="96" cy="816"/>
            </a:xfrm>
          </p:grpSpPr>
          <p:sp>
            <p:nvSpPr>
              <p:cNvPr id="1105" name="Rectangle 36">
                <a:extLst>
                  <a:ext uri="{FF2B5EF4-FFF2-40B4-BE49-F238E27FC236}">
                    <a16:creationId xmlns:a16="http://schemas.microsoft.com/office/drawing/2014/main" id="{1EA3A9FB-BDDF-4F5D-A901-87EB3CCDC4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06" name="Rectangle 37">
                <a:extLst>
                  <a:ext uri="{FF2B5EF4-FFF2-40B4-BE49-F238E27FC236}">
                    <a16:creationId xmlns:a16="http://schemas.microsoft.com/office/drawing/2014/main" id="{CD229704-384A-4CA5-8619-969792BBF3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07" name="Rectangle 38">
                <a:extLst>
                  <a:ext uri="{FF2B5EF4-FFF2-40B4-BE49-F238E27FC236}">
                    <a16:creationId xmlns:a16="http://schemas.microsoft.com/office/drawing/2014/main" id="{71F55BA7-256C-4463-AE7C-6CDDFA33D6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82" name="Oval 39">
              <a:extLst>
                <a:ext uri="{FF2B5EF4-FFF2-40B4-BE49-F238E27FC236}">
                  <a16:creationId xmlns:a16="http://schemas.microsoft.com/office/drawing/2014/main" id="{6F10DCCA-385A-4EFC-A32C-CDB7ACC5EA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75" y="528"/>
              <a:ext cx="260" cy="25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083" name="Oval 40">
              <a:extLst>
                <a:ext uri="{FF2B5EF4-FFF2-40B4-BE49-F238E27FC236}">
                  <a16:creationId xmlns:a16="http://schemas.microsoft.com/office/drawing/2014/main" id="{F3392F6E-2EAB-444D-B6A9-A167DE213A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1" y="1652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d</a:t>
              </a:r>
            </a:p>
          </p:txBody>
        </p:sp>
        <p:sp>
          <p:nvSpPr>
            <p:cNvPr id="1084" name="Oval 41">
              <a:extLst>
                <a:ext uri="{FF2B5EF4-FFF2-40B4-BE49-F238E27FC236}">
                  <a16:creationId xmlns:a16="http://schemas.microsoft.com/office/drawing/2014/main" id="{ABF9D107-B65C-4860-80EC-D9C1184119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" y="1652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c</a:t>
              </a:r>
            </a:p>
          </p:txBody>
        </p:sp>
        <p:sp>
          <p:nvSpPr>
            <p:cNvPr id="1085" name="Oval 42">
              <a:extLst>
                <a:ext uri="{FF2B5EF4-FFF2-40B4-BE49-F238E27FC236}">
                  <a16:creationId xmlns:a16="http://schemas.microsoft.com/office/drawing/2014/main" id="{73E22A50-0679-4074-9C1A-C11FEA720D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1" y="1133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</a:p>
          </p:txBody>
        </p:sp>
        <p:sp>
          <p:nvSpPr>
            <p:cNvPr id="1086" name="Oval 43">
              <a:extLst>
                <a:ext uri="{FF2B5EF4-FFF2-40B4-BE49-F238E27FC236}">
                  <a16:creationId xmlns:a16="http://schemas.microsoft.com/office/drawing/2014/main" id="{EFD87EE2-18EF-43B5-92A1-71D0636B73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" y="1090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</a:p>
          </p:txBody>
        </p:sp>
        <p:sp>
          <p:nvSpPr>
            <p:cNvPr id="1087" name="Oval 44">
              <a:extLst>
                <a:ext uri="{FF2B5EF4-FFF2-40B4-BE49-F238E27FC236}">
                  <a16:creationId xmlns:a16="http://schemas.microsoft.com/office/drawing/2014/main" id="{27BB5204-81CC-49C1-B19F-F63827E75F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75" y="2215"/>
              <a:ext cx="260" cy="259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1088" name="Line 45">
              <a:extLst>
                <a:ext uri="{FF2B5EF4-FFF2-40B4-BE49-F238E27FC236}">
                  <a16:creationId xmlns:a16="http://schemas.microsoft.com/office/drawing/2014/main" id="{2D2D8406-474E-4E84-A74D-D378F175DC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29" y="701"/>
              <a:ext cx="26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Line 46">
              <a:extLst>
                <a:ext uri="{FF2B5EF4-FFF2-40B4-BE49-F238E27FC236}">
                  <a16:creationId xmlns:a16="http://schemas.microsoft.com/office/drawing/2014/main" id="{F6946313-DA6B-4AE3-BB50-F70D24092F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1" y="744"/>
              <a:ext cx="217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Line 47">
              <a:extLst>
                <a:ext uri="{FF2B5EF4-FFF2-40B4-BE49-F238E27FC236}">
                  <a16:creationId xmlns:a16="http://schemas.microsoft.com/office/drawing/2014/main" id="{886783D9-B965-4ACF-AA87-B9FA68A62B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6" y="1393"/>
              <a:ext cx="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Line 48">
              <a:extLst>
                <a:ext uri="{FF2B5EF4-FFF2-40B4-BE49-F238E27FC236}">
                  <a16:creationId xmlns:a16="http://schemas.microsoft.com/office/drawing/2014/main" id="{6C919EC0-715F-46AF-A458-72263A642E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11" y="1393"/>
              <a:ext cx="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Line 49">
              <a:extLst>
                <a:ext uri="{FF2B5EF4-FFF2-40B4-BE49-F238E27FC236}">
                  <a16:creationId xmlns:a16="http://schemas.microsoft.com/office/drawing/2014/main" id="{DD828D08-CBAE-4A88-B15C-48FADDA506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89" y="1177"/>
              <a:ext cx="3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" name="Line 50">
              <a:extLst>
                <a:ext uri="{FF2B5EF4-FFF2-40B4-BE49-F238E27FC236}">
                  <a16:creationId xmlns:a16="http://schemas.microsoft.com/office/drawing/2014/main" id="{5456E484-8F63-44E1-A49D-6342C1023C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9" y="1479"/>
              <a:ext cx="476" cy="3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Line 51">
              <a:extLst>
                <a:ext uri="{FF2B5EF4-FFF2-40B4-BE49-F238E27FC236}">
                  <a16:creationId xmlns:a16="http://schemas.microsoft.com/office/drawing/2014/main" id="{16FF4775-C330-4795-8ED5-E452A614CC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29" y="2042"/>
              <a:ext cx="217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Line 52">
              <a:extLst>
                <a:ext uri="{FF2B5EF4-FFF2-40B4-BE49-F238E27FC236}">
                  <a16:creationId xmlns:a16="http://schemas.microsoft.com/office/drawing/2014/main" id="{A451D3FE-BE83-46FA-8080-9D16A50EC1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65" y="2042"/>
              <a:ext cx="216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Text Box 53">
              <a:extLst>
                <a:ext uri="{FF2B5EF4-FFF2-40B4-BE49-F238E27FC236}">
                  <a16:creationId xmlns:a16="http://schemas.microsoft.com/office/drawing/2014/main" id="{7E5C4201-7543-4124-B5FC-E20E0E826EA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86" y="666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1097" name="Text Box 54">
              <a:extLst>
                <a:ext uri="{FF2B5EF4-FFF2-40B4-BE49-F238E27FC236}">
                  <a16:creationId xmlns:a16="http://schemas.microsoft.com/office/drawing/2014/main" id="{F39DCC90-6DF1-4C02-ADF4-4428AAB1370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0" y="1393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1098" name="Text Box 55">
              <a:extLst>
                <a:ext uri="{FF2B5EF4-FFF2-40B4-BE49-F238E27FC236}">
                  <a16:creationId xmlns:a16="http://schemas.microsoft.com/office/drawing/2014/main" id="{4375B77E-D564-4FE9-B7EF-85D06F084BA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08" y="2094"/>
              <a:ext cx="25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1099" name="Text Box 56">
              <a:extLst>
                <a:ext uri="{FF2B5EF4-FFF2-40B4-BE49-F238E27FC236}">
                  <a16:creationId xmlns:a16="http://schemas.microsoft.com/office/drawing/2014/main" id="{20F5D9F4-DD6F-457C-AE8C-878C55F07E8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21" y="658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1100" name="Text Box 57">
              <a:extLst>
                <a:ext uri="{FF2B5EF4-FFF2-40B4-BE49-F238E27FC236}">
                  <a16:creationId xmlns:a16="http://schemas.microsoft.com/office/drawing/2014/main" id="{7D17F9E2-CA35-4E45-B755-A4297CEB2B6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67" y="1393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1101" name="Text Box 58">
              <a:extLst>
                <a:ext uri="{FF2B5EF4-FFF2-40B4-BE49-F238E27FC236}">
                  <a16:creationId xmlns:a16="http://schemas.microsoft.com/office/drawing/2014/main" id="{C8EC078E-652D-463A-ADF2-4B98F50972C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42" y="2085"/>
              <a:ext cx="26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1102" name="Text Box 59">
              <a:extLst>
                <a:ext uri="{FF2B5EF4-FFF2-40B4-BE49-F238E27FC236}">
                  <a16:creationId xmlns:a16="http://schemas.microsoft.com/office/drawing/2014/main" id="{B37B30F5-520E-4526-A57F-D6749A3646B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32" y="1004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1103" name="Text Box 60">
              <a:extLst>
                <a:ext uri="{FF2B5EF4-FFF2-40B4-BE49-F238E27FC236}">
                  <a16:creationId xmlns:a16="http://schemas.microsoft.com/office/drawing/2014/main" id="{7755DF1A-3072-453A-BEAA-72D34DC7262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46" y="1617"/>
              <a:ext cx="25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1104" name="Text Box 61">
              <a:extLst>
                <a:ext uri="{FF2B5EF4-FFF2-40B4-BE49-F238E27FC236}">
                  <a16:creationId xmlns:a16="http://schemas.microsoft.com/office/drawing/2014/main" id="{459BEAA2-B5BE-4CC2-ABC4-265830364CF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12" y="2496"/>
              <a:ext cx="33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/>
                <a:t>G</a:t>
              </a:r>
            </a:p>
          </p:txBody>
        </p:sp>
      </p:grpSp>
      <p:grpSp>
        <p:nvGrpSpPr>
          <p:cNvPr id="11" name="Group 62">
            <a:extLst>
              <a:ext uri="{FF2B5EF4-FFF2-40B4-BE49-F238E27FC236}">
                <a16:creationId xmlns:a16="http://schemas.microsoft.com/office/drawing/2014/main" id="{7F00B668-FAC3-43D1-850F-234A5DAE3D63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886200"/>
            <a:ext cx="2514600" cy="2138363"/>
            <a:chOff x="1680" y="2373"/>
            <a:chExt cx="2038" cy="1758"/>
          </a:xfrm>
        </p:grpSpPr>
        <p:grpSp>
          <p:nvGrpSpPr>
            <p:cNvPr id="1034" name="Group 63">
              <a:extLst>
                <a:ext uri="{FF2B5EF4-FFF2-40B4-BE49-F238E27FC236}">
                  <a16:creationId xmlns:a16="http://schemas.microsoft.com/office/drawing/2014/main" id="{557FD302-43FB-475D-9F80-8EFB071F8090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1069" name="Group 64">
                <a:extLst>
                  <a:ext uri="{FF2B5EF4-FFF2-40B4-BE49-F238E27FC236}">
                    <a16:creationId xmlns:a16="http://schemas.microsoft.com/office/drawing/2014/main" id="{5E2AA0D0-71D1-48B5-919A-BF463B1952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1072" name="Freeform 65">
                  <a:extLst>
                    <a:ext uri="{FF2B5EF4-FFF2-40B4-BE49-F238E27FC236}">
                      <a16:creationId xmlns:a16="http://schemas.microsoft.com/office/drawing/2014/main" id="{A7DA735C-F8C1-408D-91E4-A924160715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22 w 571"/>
                    <a:gd name="T1" fmla="*/ 16 h 510"/>
                    <a:gd name="T2" fmla="*/ 12 w 571"/>
                    <a:gd name="T3" fmla="*/ 33 h 510"/>
                    <a:gd name="T4" fmla="*/ 9 w 571"/>
                    <a:gd name="T5" fmla="*/ 39 h 510"/>
                    <a:gd name="T6" fmla="*/ 7 w 571"/>
                    <a:gd name="T7" fmla="*/ 46 h 510"/>
                    <a:gd name="T8" fmla="*/ 6 w 571"/>
                    <a:gd name="T9" fmla="*/ 57 h 510"/>
                    <a:gd name="T10" fmla="*/ 6 w 571"/>
                    <a:gd name="T11" fmla="*/ 67 h 510"/>
                    <a:gd name="T12" fmla="*/ 7 w 571"/>
                    <a:gd name="T13" fmla="*/ 76 h 510"/>
                    <a:gd name="T14" fmla="*/ 11 w 571"/>
                    <a:gd name="T15" fmla="*/ 85 h 510"/>
                    <a:gd name="T16" fmla="*/ 19 w 571"/>
                    <a:gd name="T17" fmla="*/ 91 h 510"/>
                    <a:gd name="T18" fmla="*/ 10 w 571"/>
                    <a:gd name="T19" fmla="*/ 86 h 510"/>
                    <a:gd name="T20" fmla="*/ 7 w 571"/>
                    <a:gd name="T21" fmla="*/ 85 h 510"/>
                    <a:gd name="T22" fmla="*/ 2 w 571"/>
                    <a:gd name="T23" fmla="*/ 87 h 510"/>
                    <a:gd name="T24" fmla="*/ 0 w 571"/>
                    <a:gd name="T25" fmla="*/ 90 h 510"/>
                    <a:gd name="T26" fmla="*/ 0 w 571"/>
                    <a:gd name="T27" fmla="*/ 94 h 510"/>
                    <a:gd name="T28" fmla="*/ 1 w 571"/>
                    <a:gd name="T29" fmla="*/ 97 h 510"/>
                    <a:gd name="T30" fmla="*/ 3 w 571"/>
                    <a:gd name="T31" fmla="*/ 102 h 510"/>
                    <a:gd name="T32" fmla="*/ 15 w 571"/>
                    <a:gd name="T33" fmla="*/ 110 h 510"/>
                    <a:gd name="T34" fmla="*/ 32 w 571"/>
                    <a:gd name="T35" fmla="*/ 116 h 510"/>
                    <a:gd name="T36" fmla="*/ 39 w 571"/>
                    <a:gd name="T37" fmla="*/ 119 h 510"/>
                    <a:gd name="T38" fmla="*/ 47 w 571"/>
                    <a:gd name="T39" fmla="*/ 120 h 510"/>
                    <a:gd name="T40" fmla="*/ 54 w 571"/>
                    <a:gd name="T41" fmla="*/ 120 h 510"/>
                    <a:gd name="T42" fmla="*/ 62 w 571"/>
                    <a:gd name="T43" fmla="*/ 123 h 510"/>
                    <a:gd name="T44" fmla="*/ 71 w 571"/>
                    <a:gd name="T45" fmla="*/ 126 h 510"/>
                    <a:gd name="T46" fmla="*/ 91 w 571"/>
                    <a:gd name="T47" fmla="*/ 129 h 510"/>
                    <a:gd name="T48" fmla="*/ 115 w 571"/>
                    <a:gd name="T49" fmla="*/ 123 h 510"/>
                    <a:gd name="T50" fmla="*/ 131 w 571"/>
                    <a:gd name="T51" fmla="*/ 123 h 510"/>
                    <a:gd name="T52" fmla="*/ 135 w 571"/>
                    <a:gd name="T53" fmla="*/ 122 h 510"/>
                    <a:gd name="T54" fmla="*/ 139 w 571"/>
                    <a:gd name="T55" fmla="*/ 118 h 510"/>
                    <a:gd name="T56" fmla="*/ 141 w 571"/>
                    <a:gd name="T57" fmla="*/ 113 h 510"/>
                    <a:gd name="T58" fmla="*/ 142 w 571"/>
                    <a:gd name="T59" fmla="*/ 92 h 510"/>
                    <a:gd name="T60" fmla="*/ 142 w 571"/>
                    <a:gd name="T61" fmla="*/ 75 h 510"/>
                    <a:gd name="T62" fmla="*/ 141 w 571"/>
                    <a:gd name="T63" fmla="*/ 66 h 510"/>
                    <a:gd name="T64" fmla="*/ 141 w 571"/>
                    <a:gd name="T65" fmla="*/ 60 h 510"/>
                    <a:gd name="T66" fmla="*/ 139 w 571"/>
                    <a:gd name="T67" fmla="*/ 54 h 510"/>
                    <a:gd name="T68" fmla="*/ 138 w 571"/>
                    <a:gd name="T69" fmla="*/ 48 h 510"/>
                    <a:gd name="T70" fmla="*/ 130 w 571"/>
                    <a:gd name="T71" fmla="*/ 25 h 510"/>
                    <a:gd name="T72" fmla="*/ 122 w 571"/>
                    <a:gd name="T73" fmla="*/ 0 h 510"/>
                    <a:gd name="T74" fmla="*/ 22 w 571"/>
                    <a:gd name="T75" fmla="*/ 16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73" name="Arc 66">
                  <a:extLst>
                    <a:ext uri="{FF2B5EF4-FFF2-40B4-BE49-F238E27FC236}">
                      <a16:creationId xmlns:a16="http://schemas.microsoft.com/office/drawing/2014/main" id="{EFA14997-0FC6-4A7A-A5B5-1BDD52D25A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0 h 21468"/>
                    <a:gd name="T2" fmla="*/ 0 w 21584"/>
                    <a:gd name="T3" fmla="*/ 0 h 21468"/>
                    <a:gd name="T4" fmla="*/ 0 w 21584"/>
                    <a:gd name="T5" fmla="*/ 0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070" name="Rectangle 67">
                <a:extLst>
                  <a:ext uri="{FF2B5EF4-FFF2-40B4-BE49-F238E27FC236}">
                    <a16:creationId xmlns:a16="http://schemas.microsoft.com/office/drawing/2014/main" id="{626B5FB7-B59B-43A3-BDE5-4DEF8190A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1" name="Freeform 68">
                <a:extLst>
                  <a:ext uri="{FF2B5EF4-FFF2-40B4-BE49-F238E27FC236}">
                    <a16:creationId xmlns:a16="http://schemas.microsoft.com/office/drawing/2014/main" id="{2D124D78-ACA0-40CD-B0A4-A61931FBF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6 w 566"/>
                  <a:gd name="T1" fmla="*/ 121 h 1408"/>
                  <a:gd name="T2" fmla="*/ 3 w 566"/>
                  <a:gd name="T3" fmla="*/ 225 h 1408"/>
                  <a:gd name="T4" fmla="*/ 0 w 566"/>
                  <a:gd name="T5" fmla="*/ 352 h 1408"/>
                  <a:gd name="T6" fmla="*/ 136 w 566"/>
                  <a:gd name="T7" fmla="*/ 351 h 1408"/>
                  <a:gd name="T8" fmla="*/ 137 w 566"/>
                  <a:gd name="T9" fmla="*/ 218 h 1408"/>
                  <a:gd name="T10" fmla="*/ 137 w 566"/>
                  <a:gd name="T11" fmla="*/ 150 h 1408"/>
                  <a:gd name="T12" fmla="*/ 142 w 566"/>
                  <a:gd name="T13" fmla="*/ 79 h 1408"/>
                  <a:gd name="T14" fmla="*/ 140 w 566"/>
                  <a:gd name="T15" fmla="*/ 61 h 1408"/>
                  <a:gd name="T16" fmla="*/ 139 w 566"/>
                  <a:gd name="T17" fmla="*/ 50 h 1408"/>
                  <a:gd name="T18" fmla="*/ 137 w 566"/>
                  <a:gd name="T19" fmla="*/ 38 h 1408"/>
                  <a:gd name="T20" fmla="*/ 134 w 566"/>
                  <a:gd name="T21" fmla="*/ 30 h 1408"/>
                  <a:gd name="T22" fmla="*/ 129 w 566"/>
                  <a:gd name="T23" fmla="*/ 22 h 1408"/>
                  <a:gd name="T24" fmla="*/ 124 w 566"/>
                  <a:gd name="T25" fmla="*/ 15 h 1408"/>
                  <a:gd name="T26" fmla="*/ 115 w 566"/>
                  <a:gd name="T27" fmla="*/ 10 h 1408"/>
                  <a:gd name="T28" fmla="*/ 105 w 566"/>
                  <a:gd name="T29" fmla="*/ 5 h 1408"/>
                  <a:gd name="T30" fmla="*/ 95 w 566"/>
                  <a:gd name="T31" fmla="*/ 1 h 1408"/>
                  <a:gd name="T32" fmla="*/ 82 w 566"/>
                  <a:gd name="T33" fmla="*/ 1 h 1408"/>
                  <a:gd name="T34" fmla="*/ 72 w 566"/>
                  <a:gd name="T35" fmla="*/ 0 h 1408"/>
                  <a:gd name="T36" fmla="*/ 60 w 566"/>
                  <a:gd name="T37" fmla="*/ 3 h 1408"/>
                  <a:gd name="T38" fmla="*/ 49 w 566"/>
                  <a:gd name="T39" fmla="*/ 6 h 1408"/>
                  <a:gd name="T40" fmla="*/ 42 w 566"/>
                  <a:gd name="T41" fmla="*/ 11 h 1408"/>
                  <a:gd name="T42" fmla="*/ 34 w 566"/>
                  <a:gd name="T43" fmla="*/ 17 h 1408"/>
                  <a:gd name="T44" fmla="*/ 27 w 566"/>
                  <a:gd name="T45" fmla="*/ 23 h 1408"/>
                  <a:gd name="T46" fmla="*/ 21 w 566"/>
                  <a:gd name="T47" fmla="*/ 35 h 1408"/>
                  <a:gd name="T48" fmla="*/ 17 w 566"/>
                  <a:gd name="T49" fmla="*/ 46 h 1408"/>
                  <a:gd name="T50" fmla="*/ 12 w 566"/>
                  <a:gd name="T51" fmla="*/ 67 h 1408"/>
                  <a:gd name="T52" fmla="*/ 6 w 566"/>
                  <a:gd name="T53" fmla="*/ 121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35" name="Group 69">
              <a:extLst>
                <a:ext uri="{FF2B5EF4-FFF2-40B4-BE49-F238E27FC236}">
                  <a16:creationId xmlns:a16="http://schemas.microsoft.com/office/drawing/2014/main" id="{978EE170-E93E-4192-BB05-9444742BCF7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1067" name="Freeform 70">
                <a:extLst>
                  <a:ext uri="{FF2B5EF4-FFF2-40B4-BE49-F238E27FC236}">
                    <a16:creationId xmlns:a16="http://schemas.microsoft.com/office/drawing/2014/main" id="{E01448D6-2144-48BD-9F5A-A3F0B0714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11 h 229"/>
                  <a:gd name="T2" fmla="*/ 0 w 913"/>
                  <a:gd name="T3" fmla="*/ 45 h 229"/>
                  <a:gd name="T4" fmla="*/ 61 w 913"/>
                  <a:gd name="T5" fmla="*/ 45 h 229"/>
                  <a:gd name="T6" fmla="*/ 63 w 913"/>
                  <a:gd name="T7" fmla="*/ 38 h 229"/>
                  <a:gd name="T8" fmla="*/ 75 w 913"/>
                  <a:gd name="T9" fmla="*/ 45 h 229"/>
                  <a:gd name="T10" fmla="*/ 97 w 913"/>
                  <a:gd name="T11" fmla="*/ 51 h 229"/>
                  <a:gd name="T12" fmla="*/ 125 w 913"/>
                  <a:gd name="T13" fmla="*/ 56 h 229"/>
                  <a:gd name="T14" fmla="*/ 149 w 913"/>
                  <a:gd name="T15" fmla="*/ 58 h 229"/>
                  <a:gd name="T16" fmla="*/ 171 w 913"/>
                  <a:gd name="T17" fmla="*/ 56 h 229"/>
                  <a:gd name="T18" fmla="*/ 204 w 913"/>
                  <a:gd name="T19" fmla="*/ 54 h 229"/>
                  <a:gd name="T20" fmla="*/ 215 w 913"/>
                  <a:gd name="T21" fmla="*/ 52 h 229"/>
                  <a:gd name="T22" fmla="*/ 228 w 913"/>
                  <a:gd name="T23" fmla="*/ 49 h 229"/>
                  <a:gd name="T24" fmla="*/ 228 w 913"/>
                  <a:gd name="T25" fmla="*/ 40 h 229"/>
                  <a:gd name="T26" fmla="*/ 227 w 913"/>
                  <a:gd name="T27" fmla="*/ 36 h 229"/>
                  <a:gd name="T28" fmla="*/ 223 w 913"/>
                  <a:gd name="T29" fmla="*/ 30 h 229"/>
                  <a:gd name="T30" fmla="*/ 218 w 913"/>
                  <a:gd name="T31" fmla="*/ 27 h 229"/>
                  <a:gd name="T32" fmla="*/ 211 w 913"/>
                  <a:gd name="T33" fmla="*/ 23 h 229"/>
                  <a:gd name="T34" fmla="*/ 200 w 913"/>
                  <a:gd name="T35" fmla="*/ 18 h 229"/>
                  <a:gd name="T36" fmla="*/ 188 w 913"/>
                  <a:gd name="T37" fmla="*/ 14 h 229"/>
                  <a:gd name="T38" fmla="*/ 176 w 913"/>
                  <a:gd name="T39" fmla="*/ 10 h 229"/>
                  <a:gd name="T40" fmla="*/ 162 w 913"/>
                  <a:gd name="T41" fmla="*/ 7 h 229"/>
                  <a:gd name="T42" fmla="*/ 117 w 913"/>
                  <a:gd name="T43" fmla="*/ 0 h 229"/>
                  <a:gd name="T44" fmla="*/ 0 w 913"/>
                  <a:gd name="T45" fmla="*/ 11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68" name="Freeform 71">
                <a:extLst>
                  <a:ext uri="{FF2B5EF4-FFF2-40B4-BE49-F238E27FC236}">
                    <a16:creationId xmlns:a16="http://schemas.microsoft.com/office/drawing/2014/main" id="{E0100F86-D437-42D2-981B-D0D42FDC0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11 h 222"/>
                  <a:gd name="T2" fmla="*/ 0 w 913"/>
                  <a:gd name="T3" fmla="*/ 45 h 222"/>
                  <a:gd name="T4" fmla="*/ 60 w 913"/>
                  <a:gd name="T5" fmla="*/ 45 h 222"/>
                  <a:gd name="T6" fmla="*/ 62 w 913"/>
                  <a:gd name="T7" fmla="*/ 38 h 222"/>
                  <a:gd name="T8" fmla="*/ 74 w 913"/>
                  <a:gd name="T9" fmla="*/ 45 h 222"/>
                  <a:gd name="T10" fmla="*/ 101 w 913"/>
                  <a:gd name="T11" fmla="*/ 49 h 222"/>
                  <a:gd name="T12" fmla="*/ 134 w 913"/>
                  <a:gd name="T13" fmla="*/ 53 h 222"/>
                  <a:gd name="T14" fmla="*/ 169 w 913"/>
                  <a:gd name="T15" fmla="*/ 56 h 222"/>
                  <a:gd name="T16" fmla="*/ 200 w 913"/>
                  <a:gd name="T17" fmla="*/ 56 h 222"/>
                  <a:gd name="T18" fmla="*/ 216 w 913"/>
                  <a:gd name="T19" fmla="*/ 52 h 222"/>
                  <a:gd name="T20" fmla="*/ 228 w 913"/>
                  <a:gd name="T21" fmla="*/ 49 h 222"/>
                  <a:gd name="T22" fmla="*/ 228 w 913"/>
                  <a:gd name="T23" fmla="*/ 40 h 222"/>
                  <a:gd name="T24" fmla="*/ 227 w 913"/>
                  <a:gd name="T25" fmla="*/ 35 h 222"/>
                  <a:gd name="T26" fmla="*/ 223 w 913"/>
                  <a:gd name="T27" fmla="*/ 30 h 222"/>
                  <a:gd name="T28" fmla="*/ 218 w 913"/>
                  <a:gd name="T29" fmla="*/ 27 h 222"/>
                  <a:gd name="T30" fmla="*/ 211 w 913"/>
                  <a:gd name="T31" fmla="*/ 23 h 222"/>
                  <a:gd name="T32" fmla="*/ 200 w 913"/>
                  <a:gd name="T33" fmla="*/ 18 h 222"/>
                  <a:gd name="T34" fmla="*/ 188 w 913"/>
                  <a:gd name="T35" fmla="*/ 14 h 222"/>
                  <a:gd name="T36" fmla="*/ 176 w 913"/>
                  <a:gd name="T37" fmla="*/ 10 h 222"/>
                  <a:gd name="T38" fmla="*/ 162 w 913"/>
                  <a:gd name="T39" fmla="*/ 7 h 222"/>
                  <a:gd name="T40" fmla="*/ 116 w 913"/>
                  <a:gd name="T41" fmla="*/ 0 h 222"/>
                  <a:gd name="T42" fmla="*/ 0 w 913"/>
                  <a:gd name="T43" fmla="*/ 11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36" name="Freeform 72">
              <a:extLst>
                <a:ext uri="{FF2B5EF4-FFF2-40B4-BE49-F238E27FC236}">
                  <a16:creationId xmlns:a16="http://schemas.microsoft.com/office/drawing/2014/main" id="{87F62DFD-BE24-4318-A1FB-BFE3F0A311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100 w 852"/>
                <a:gd name="T1" fmla="*/ 0 h 1411"/>
                <a:gd name="T2" fmla="*/ 138 w 852"/>
                <a:gd name="T3" fmla="*/ 90 h 1411"/>
                <a:gd name="T4" fmla="*/ 141 w 852"/>
                <a:gd name="T5" fmla="*/ 97 h 1411"/>
                <a:gd name="T6" fmla="*/ 144 w 852"/>
                <a:gd name="T7" fmla="*/ 105 h 1411"/>
                <a:gd name="T8" fmla="*/ 145 w 852"/>
                <a:gd name="T9" fmla="*/ 116 h 1411"/>
                <a:gd name="T10" fmla="*/ 144 w 852"/>
                <a:gd name="T11" fmla="*/ 126 h 1411"/>
                <a:gd name="T12" fmla="*/ 131 w 852"/>
                <a:gd name="T13" fmla="*/ 164 h 1411"/>
                <a:gd name="T14" fmla="*/ 126 w 852"/>
                <a:gd name="T15" fmla="*/ 175 h 1411"/>
                <a:gd name="T16" fmla="*/ 123 w 852"/>
                <a:gd name="T17" fmla="*/ 187 h 1411"/>
                <a:gd name="T18" fmla="*/ 129 w 852"/>
                <a:gd name="T19" fmla="*/ 194 h 1411"/>
                <a:gd name="T20" fmla="*/ 130 w 852"/>
                <a:gd name="T21" fmla="*/ 199 h 1411"/>
                <a:gd name="T22" fmla="*/ 124 w 852"/>
                <a:gd name="T23" fmla="*/ 204 h 1411"/>
                <a:gd name="T24" fmla="*/ 118 w 852"/>
                <a:gd name="T25" fmla="*/ 211 h 1411"/>
                <a:gd name="T26" fmla="*/ 124 w 852"/>
                <a:gd name="T27" fmla="*/ 217 h 1411"/>
                <a:gd name="T28" fmla="*/ 131 w 852"/>
                <a:gd name="T29" fmla="*/ 229 h 1411"/>
                <a:gd name="T30" fmla="*/ 27 w 852"/>
                <a:gd name="T31" fmla="*/ 227 h 1411"/>
                <a:gd name="T32" fmla="*/ 22 w 852"/>
                <a:gd name="T33" fmla="*/ 202 h 1411"/>
                <a:gd name="T34" fmla="*/ 26 w 852"/>
                <a:gd name="T35" fmla="*/ 182 h 1411"/>
                <a:gd name="T36" fmla="*/ 35 w 852"/>
                <a:gd name="T37" fmla="*/ 162 h 1411"/>
                <a:gd name="T38" fmla="*/ 41 w 852"/>
                <a:gd name="T39" fmla="*/ 151 h 1411"/>
                <a:gd name="T40" fmla="*/ 66 w 852"/>
                <a:gd name="T41" fmla="*/ 120 h 1411"/>
                <a:gd name="T42" fmla="*/ 59 w 852"/>
                <a:gd name="T43" fmla="*/ 104 h 1411"/>
                <a:gd name="T44" fmla="*/ 0 w 852"/>
                <a:gd name="T45" fmla="*/ 2 h 1411"/>
                <a:gd name="T46" fmla="*/ 100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Freeform 73">
              <a:extLst>
                <a:ext uri="{FF2B5EF4-FFF2-40B4-BE49-F238E27FC236}">
                  <a16:creationId xmlns:a16="http://schemas.microsoft.com/office/drawing/2014/main" id="{FE5F1346-F532-4F5E-902D-DE13D8A950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9 h 1565"/>
                <a:gd name="T2" fmla="*/ 13 w 982"/>
                <a:gd name="T3" fmla="*/ 52 h 1565"/>
                <a:gd name="T4" fmla="*/ 17 w 982"/>
                <a:gd name="T5" fmla="*/ 63 h 1565"/>
                <a:gd name="T6" fmla="*/ 21 w 982"/>
                <a:gd name="T7" fmla="*/ 72 h 1565"/>
                <a:gd name="T8" fmla="*/ 25 w 982"/>
                <a:gd name="T9" fmla="*/ 80 h 1565"/>
                <a:gd name="T10" fmla="*/ 31 w 982"/>
                <a:gd name="T11" fmla="*/ 90 h 1565"/>
                <a:gd name="T12" fmla="*/ 36 w 982"/>
                <a:gd name="T13" fmla="*/ 97 h 1565"/>
                <a:gd name="T14" fmla="*/ 41 w 982"/>
                <a:gd name="T15" fmla="*/ 103 h 1565"/>
                <a:gd name="T16" fmla="*/ 50 w 982"/>
                <a:gd name="T17" fmla="*/ 112 h 1565"/>
                <a:gd name="T18" fmla="*/ 59 w 982"/>
                <a:gd name="T19" fmla="*/ 122 h 1565"/>
                <a:gd name="T20" fmla="*/ 67 w 982"/>
                <a:gd name="T21" fmla="*/ 126 h 1565"/>
                <a:gd name="T22" fmla="*/ 57 w 982"/>
                <a:gd name="T23" fmla="*/ 132 h 1565"/>
                <a:gd name="T24" fmla="*/ 64 w 982"/>
                <a:gd name="T25" fmla="*/ 144 h 1565"/>
                <a:gd name="T26" fmla="*/ 50 w 982"/>
                <a:gd name="T27" fmla="*/ 163 h 1565"/>
                <a:gd name="T28" fmla="*/ 38 w 982"/>
                <a:gd name="T29" fmla="*/ 173 h 1565"/>
                <a:gd name="T30" fmla="*/ 34 w 982"/>
                <a:gd name="T31" fmla="*/ 178 h 1565"/>
                <a:gd name="T32" fmla="*/ 30 w 982"/>
                <a:gd name="T33" fmla="*/ 184 h 1565"/>
                <a:gd name="T34" fmla="*/ 26 w 982"/>
                <a:gd name="T35" fmla="*/ 190 h 1565"/>
                <a:gd name="T36" fmla="*/ 24 w 982"/>
                <a:gd name="T37" fmla="*/ 195 h 1565"/>
                <a:gd name="T38" fmla="*/ 21 w 982"/>
                <a:gd name="T39" fmla="*/ 200 h 1565"/>
                <a:gd name="T40" fmla="*/ 19 w 982"/>
                <a:gd name="T41" fmla="*/ 206 h 1565"/>
                <a:gd name="T42" fmla="*/ 17 w 982"/>
                <a:gd name="T43" fmla="*/ 214 h 1565"/>
                <a:gd name="T44" fmla="*/ 17 w 982"/>
                <a:gd name="T45" fmla="*/ 224 h 1565"/>
                <a:gd name="T46" fmla="*/ 17 w 982"/>
                <a:gd name="T47" fmla="*/ 235 h 1565"/>
                <a:gd name="T48" fmla="*/ 17 w 982"/>
                <a:gd name="T49" fmla="*/ 253 h 1565"/>
                <a:gd name="T50" fmla="*/ 128 w 982"/>
                <a:gd name="T51" fmla="*/ 248 h 1565"/>
                <a:gd name="T52" fmla="*/ 122 w 982"/>
                <a:gd name="T53" fmla="*/ 242 h 1565"/>
                <a:gd name="T54" fmla="*/ 121 w 982"/>
                <a:gd name="T55" fmla="*/ 236 h 1565"/>
                <a:gd name="T56" fmla="*/ 120 w 982"/>
                <a:gd name="T57" fmla="*/ 233 h 1565"/>
                <a:gd name="T58" fmla="*/ 124 w 982"/>
                <a:gd name="T59" fmla="*/ 218 h 1565"/>
                <a:gd name="T60" fmla="*/ 113 w 982"/>
                <a:gd name="T61" fmla="*/ 217 h 1565"/>
                <a:gd name="T62" fmla="*/ 126 w 982"/>
                <a:gd name="T63" fmla="*/ 207 h 1565"/>
                <a:gd name="T64" fmla="*/ 163 w 982"/>
                <a:gd name="T65" fmla="*/ 156 h 1565"/>
                <a:gd name="T66" fmla="*/ 165 w 982"/>
                <a:gd name="T67" fmla="*/ 151 h 1565"/>
                <a:gd name="T68" fmla="*/ 167 w 982"/>
                <a:gd name="T69" fmla="*/ 145 h 1565"/>
                <a:gd name="T70" fmla="*/ 168 w 982"/>
                <a:gd name="T71" fmla="*/ 140 h 1565"/>
                <a:gd name="T72" fmla="*/ 168 w 982"/>
                <a:gd name="T73" fmla="*/ 133 h 1565"/>
                <a:gd name="T74" fmla="*/ 167 w 982"/>
                <a:gd name="T75" fmla="*/ 128 h 1565"/>
                <a:gd name="T76" fmla="*/ 165 w 982"/>
                <a:gd name="T77" fmla="*/ 122 h 1565"/>
                <a:gd name="T78" fmla="*/ 161 w 982"/>
                <a:gd name="T79" fmla="*/ 114 h 1565"/>
                <a:gd name="T80" fmla="*/ 143 w 982"/>
                <a:gd name="T81" fmla="*/ 76 h 1565"/>
                <a:gd name="T82" fmla="*/ 108 w 982"/>
                <a:gd name="T83" fmla="*/ 0 h 1565"/>
                <a:gd name="T84" fmla="*/ 0 w 982"/>
                <a:gd name="T85" fmla="*/ 9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8" name="Freeform 74">
              <a:extLst>
                <a:ext uri="{FF2B5EF4-FFF2-40B4-BE49-F238E27FC236}">
                  <a16:creationId xmlns:a16="http://schemas.microsoft.com/office/drawing/2014/main" id="{6FA31597-F123-4C72-B939-CA20EFCD4E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43 w 357"/>
                <a:gd name="T1" fmla="*/ 13 h 1222"/>
                <a:gd name="T2" fmla="*/ 47 w 357"/>
                <a:gd name="T3" fmla="*/ 18 h 1222"/>
                <a:gd name="T4" fmla="*/ 51 w 357"/>
                <a:gd name="T5" fmla="*/ 25 h 1222"/>
                <a:gd name="T6" fmla="*/ 54 w 357"/>
                <a:gd name="T7" fmla="*/ 32 h 1222"/>
                <a:gd name="T8" fmla="*/ 57 w 357"/>
                <a:gd name="T9" fmla="*/ 40 h 1222"/>
                <a:gd name="T10" fmla="*/ 59 w 357"/>
                <a:gd name="T11" fmla="*/ 48 h 1222"/>
                <a:gd name="T12" fmla="*/ 60 w 357"/>
                <a:gd name="T13" fmla="*/ 57 h 1222"/>
                <a:gd name="T14" fmla="*/ 61 w 357"/>
                <a:gd name="T15" fmla="*/ 65 h 1222"/>
                <a:gd name="T16" fmla="*/ 60 w 357"/>
                <a:gd name="T17" fmla="*/ 80 h 1222"/>
                <a:gd name="T18" fmla="*/ 59 w 357"/>
                <a:gd name="T19" fmla="*/ 90 h 1222"/>
                <a:gd name="T20" fmla="*/ 56 w 357"/>
                <a:gd name="T21" fmla="*/ 103 h 1222"/>
                <a:gd name="T22" fmla="*/ 54 w 357"/>
                <a:gd name="T23" fmla="*/ 111 h 1222"/>
                <a:gd name="T24" fmla="*/ 52 w 357"/>
                <a:gd name="T25" fmla="*/ 122 h 1222"/>
                <a:gd name="T26" fmla="*/ 49 w 357"/>
                <a:gd name="T27" fmla="*/ 132 h 1222"/>
                <a:gd name="T28" fmla="*/ 46 w 357"/>
                <a:gd name="T29" fmla="*/ 140 h 1222"/>
                <a:gd name="T30" fmla="*/ 43 w 357"/>
                <a:gd name="T31" fmla="*/ 147 h 1222"/>
                <a:gd name="T32" fmla="*/ 40 w 357"/>
                <a:gd name="T33" fmla="*/ 155 h 1222"/>
                <a:gd name="T34" fmla="*/ 35 w 357"/>
                <a:gd name="T35" fmla="*/ 161 h 1222"/>
                <a:gd name="T36" fmla="*/ 31 w 357"/>
                <a:gd name="T37" fmla="*/ 169 h 1222"/>
                <a:gd name="T38" fmla="*/ 27 w 357"/>
                <a:gd name="T39" fmla="*/ 174 h 1222"/>
                <a:gd name="T40" fmla="*/ 22 w 357"/>
                <a:gd name="T41" fmla="*/ 180 h 1222"/>
                <a:gd name="T42" fmla="*/ 16 w 357"/>
                <a:gd name="T43" fmla="*/ 186 h 1222"/>
                <a:gd name="T44" fmla="*/ 11 w 357"/>
                <a:gd name="T45" fmla="*/ 190 h 1222"/>
                <a:gd name="T46" fmla="*/ 0 w 357"/>
                <a:gd name="T47" fmla="*/ 198 h 1222"/>
                <a:gd name="T48" fmla="*/ 0 w 357"/>
                <a:gd name="T49" fmla="*/ 0 h 1222"/>
                <a:gd name="T50" fmla="*/ 35 w 357"/>
                <a:gd name="T51" fmla="*/ 2 h 1222"/>
                <a:gd name="T52" fmla="*/ 43 w 357"/>
                <a:gd name="T53" fmla="*/ 13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39" name="Group 75">
              <a:extLst>
                <a:ext uri="{FF2B5EF4-FFF2-40B4-BE49-F238E27FC236}">
                  <a16:creationId xmlns:a16="http://schemas.microsoft.com/office/drawing/2014/main" id="{EA90DE21-03F9-474F-8B63-C036B57304C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1065" name="Freeform 76">
                <a:extLst>
                  <a:ext uri="{FF2B5EF4-FFF2-40B4-BE49-F238E27FC236}">
                    <a16:creationId xmlns:a16="http://schemas.microsoft.com/office/drawing/2014/main" id="{D0F60BD8-2C36-4E7C-885C-B93E7257F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9 w 163"/>
                  <a:gd name="T3" fmla="*/ 5 h 1188"/>
                  <a:gd name="T4" fmla="*/ 16 w 163"/>
                  <a:gd name="T5" fmla="*/ 14 h 1188"/>
                  <a:gd name="T6" fmla="*/ 20 w 163"/>
                  <a:gd name="T7" fmla="*/ 20 h 1188"/>
                  <a:gd name="T8" fmla="*/ 23 w 163"/>
                  <a:gd name="T9" fmla="*/ 25 h 1188"/>
                  <a:gd name="T10" fmla="*/ 27 w 163"/>
                  <a:gd name="T11" fmla="*/ 33 h 1188"/>
                  <a:gd name="T12" fmla="*/ 30 w 163"/>
                  <a:gd name="T13" fmla="*/ 42 h 1188"/>
                  <a:gd name="T14" fmla="*/ 34 w 163"/>
                  <a:gd name="T15" fmla="*/ 53 h 1188"/>
                  <a:gd name="T16" fmla="*/ 37 w 163"/>
                  <a:gd name="T17" fmla="*/ 68 h 1188"/>
                  <a:gd name="T18" fmla="*/ 39 w 163"/>
                  <a:gd name="T19" fmla="*/ 79 h 1188"/>
                  <a:gd name="T20" fmla="*/ 40 w 163"/>
                  <a:gd name="T21" fmla="*/ 92 h 1188"/>
                  <a:gd name="T22" fmla="*/ 40 w 163"/>
                  <a:gd name="T23" fmla="*/ 109 h 1188"/>
                  <a:gd name="T24" fmla="*/ 38 w 163"/>
                  <a:gd name="T25" fmla="*/ 135 h 1188"/>
                  <a:gd name="T26" fmla="*/ 35 w 163"/>
                  <a:gd name="T27" fmla="*/ 157 h 1188"/>
                  <a:gd name="T28" fmla="*/ 23 w 163"/>
                  <a:gd name="T29" fmla="*/ 267 h 1188"/>
                  <a:gd name="T30" fmla="*/ 11 w 163"/>
                  <a:gd name="T31" fmla="*/ 297 h 1188"/>
                  <a:gd name="T32" fmla="*/ 3 w 163"/>
                  <a:gd name="T33" fmla="*/ 256 h 1188"/>
                  <a:gd name="T34" fmla="*/ 8 w 163"/>
                  <a:gd name="T35" fmla="*/ 212 h 1188"/>
                  <a:gd name="T36" fmla="*/ 12 w 163"/>
                  <a:gd name="T37" fmla="*/ 184 h 1188"/>
                  <a:gd name="T38" fmla="*/ 14 w 163"/>
                  <a:gd name="T39" fmla="*/ 161 h 1188"/>
                  <a:gd name="T40" fmla="*/ 16 w 163"/>
                  <a:gd name="T41" fmla="*/ 139 h 1188"/>
                  <a:gd name="T42" fmla="*/ 17 w 163"/>
                  <a:gd name="T43" fmla="*/ 115 h 1188"/>
                  <a:gd name="T44" fmla="*/ 18 w 163"/>
                  <a:gd name="T45" fmla="*/ 101 h 1188"/>
                  <a:gd name="T46" fmla="*/ 17 w 163"/>
                  <a:gd name="T47" fmla="*/ 89 h 1188"/>
                  <a:gd name="T48" fmla="*/ 16 w 163"/>
                  <a:gd name="T49" fmla="*/ 77 h 1188"/>
                  <a:gd name="T50" fmla="*/ 13 w 163"/>
                  <a:gd name="T51" fmla="*/ 53 h 1188"/>
                  <a:gd name="T52" fmla="*/ 12 w 163"/>
                  <a:gd name="T53" fmla="*/ 45 h 1188"/>
                  <a:gd name="T54" fmla="*/ 10 w 163"/>
                  <a:gd name="T55" fmla="*/ 36 h 1188"/>
                  <a:gd name="T56" fmla="*/ 8 w 163"/>
                  <a:gd name="T57" fmla="*/ 26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66" name="Arc 77">
                <a:extLst>
                  <a:ext uri="{FF2B5EF4-FFF2-40B4-BE49-F238E27FC236}">
                    <a16:creationId xmlns:a16="http://schemas.microsoft.com/office/drawing/2014/main" id="{EBD431E9-3620-47B1-9764-4E2AD4331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0 w 22307"/>
                  <a:gd name="T3" fmla="*/ 0 h 29828"/>
                  <a:gd name="T4" fmla="*/ 0 w 22307"/>
                  <a:gd name="T5" fmla="*/ 0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0" name="Freeform 78">
              <a:extLst>
                <a:ext uri="{FF2B5EF4-FFF2-40B4-BE49-F238E27FC236}">
                  <a16:creationId xmlns:a16="http://schemas.microsoft.com/office/drawing/2014/main" id="{31B0BEF3-1C1F-4FC9-A8CE-D4085A49F0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222 w 1684"/>
                <a:gd name="T1" fmla="*/ 0 h 1839"/>
                <a:gd name="T2" fmla="*/ 209 w 1684"/>
                <a:gd name="T3" fmla="*/ 2 h 1839"/>
                <a:gd name="T4" fmla="*/ 195 w 1684"/>
                <a:gd name="T5" fmla="*/ 7 h 1839"/>
                <a:gd name="T6" fmla="*/ 182 w 1684"/>
                <a:gd name="T7" fmla="*/ 16 h 1839"/>
                <a:gd name="T8" fmla="*/ 168 w 1684"/>
                <a:gd name="T9" fmla="*/ 30 h 1839"/>
                <a:gd name="T10" fmla="*/ 120 w 1684"/>
                <a:gd name="T11" fmla="*/ 83 h 1839"/>
                <a:gd name="T12" fmla="*/ 76 w 1684"/>
                <a:gd name="T13" fmla="*/ 120 h 1839"/>
                <a:gd name="T14" fmla="*/ 25 w 1684"/>
                <a:gd name="T15" fmla="*/ 154 h 1839"/>
                <a:gd name="T16" fmla="*/ 0 w 1684"/>
                <a:gd name="T17" fmla="*/ 186 h 1839"/>
                <a:gd name="T18" fmla="*/ 2 w 1684"/>
                <a:gd name="T19" fmla="*/ 214 h 1839"/>
                <a:gd name="T20" fmla="*/ 6 w 1684"/>
                <a:gd name="T21" fmla="*/ 235 h 1839"/>
                <a:gd name="T22" fmla="*/ 13 w 1684"/>
                <a:gd name="T23" fmla="*/ 251 h 1839"/>
                <a:gd name="T24" fmla="*/ 24 w 1684"/>
                <a:gd name="T25" fmla="*/ 268 h 1839"/>
                <a:gd name="T26" fmla="*/ 40 w 1684"/>
                <a:gd name="T27" fmla="*/ 279 h 1839"/>
                <a:gd name="T28" fmla="*/ 61 w 1684"/>
                <a:gd name="T29" fmla="*/ 289 h 1839"/>
                <a:gd name="T30" fmla="*/ 86 w 1684"/>
                <a:gd name="T31" fmla="*/ 295 h 1839"/>
                <a:gd name="T32" fmla="*/ 110 w 1684"/>
                <a:gd name="T33" fmla="*/ 298 h 1839"/>
                <a:gd name="T34" fmla="*/ 133 w 1684"/>
                <a:gd name="T35" fmla="*/ 296 h 1839"/>
                <a:gd name="T36" fmla="*/ 153 w 1684"/>
                <a:gd name="T37" fmla="*/ 291 h 1839"/>
                <a:gd name="T38" fmla="*/ 194 w 1684"/>
                <a:gd name="T39" fmla="*/ 275 h 1839"/>
                <a:gd name="T40" fmla="*/ 243 w 1684"/>
                <a:gd name="T41" fmla="*/ 248 h 1839"/>
                <a:gd name="T42" fmla="*/ 258 w 1684"/>
                <a:gd name="T43" fmla="*/ 231 h 1839"/>
                <a:gd name="T44" fmla="*/ 273 w 1684"/>
                <a:gd name="T45" fmla="*/ 206 h 1839"/>
                <a:gd name="T46" fmla="*/ 282 w 1684"/>
                <a:gd name="T47" fmla="*/ 184 h 1839"/>
                <a:gd name="T48" fmla="*/ 286 w 1684"/>
                <a:gd name="T49" fmla="*/ 161 h 1839"/>
                <a:gd name="T50" fmla="*/ 286 w 1684"/>
                <a:gd name="T51" fmla="*/ 139 h 1839"/>
                <a:gd name="T52" fmla="*/ 285 w 1684"/>
                <a:gd name="T53" fmla="*/ 114 h 1839"/>
                <a:gd name="T54" fmla="*/ 283 w 1684"/>
                <a:gd name="T55" fmla="*/ 92 h 1839"/>
                <a:gd name="T56" fmla="*/ 280 w 1684"/>
                <a:gd name="T57" fmla="*/ 76 h 1839"/>
                <a:gd name="T58" fmla="*/ 275 w 1684"/>
                <a:gd name="T59" fmla="*/ 63 h 1839"/>
                <a:gd name="T60" fmla="*/ 267 w 1684"/>
                <a:gd name="T61" fmla="*/ 50 h 1839"/>
                <a:gd name="T62" fmla="*/ 258 w 1684"/>
                <a:gd name="T63" fmla="*/ 37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1" name="Freeform 79">
              <a:extLst>
                <a:ext uri="{FF2B5EF4-FFF2-40B4-BE49-F238E27FC236}">
                  <a16:creationId xmlns:a16="http://schemas.microsoft.com/office/drawing/2014/main" id="{2017B612-7C39-4208-BCAF-FD4218479C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12 w 360"/>
                <a:gd name="T3" fmla="*/ 29 h 1515"/>
                <a:gd name="T4" fmla="*/ 20 w 360"/>
                <a:gd name="T5" fmla="*/ 53 h 1515"/>
                <a:gd name="T6" fmla="*/ 23 w 360"/>
                <a:gd name="T7" fmla="*/ 69 h 1515"/>
                <a:gd name="T8" fmla="*/ 41 w 360"/>
                <a:gd name="T9" fmla="*/ 66 h 1515"/>
                <a:gd name="T10" fmla="*/ 30 w 360"/>
                <a:gd name="T11" fmla="*/ 92 h 1515"/>
                <a:gd name="T12" fmla="*/ 36 w 360"/>
                <a:gd name="T13" fmla="*/ 96 h 1515"/>
                <a:gd name="T14" fmla="*/ 41 w 360"/>
                <a:gd name="T15" fmla="*/ 103 h 1515"/>
                <a:gd name="T16" fmla="*/ 44 w 360"/>
                <a:gd name="T17" fmla="*/ 112 h 1515"/>
                <a:gd name="T18" fmla="*/ 45 w 360"/>
                <a:gd name="T19" fmla="*/ 127 h 1515"/>
                <a:gd name="T20" fmla="*/ 46 w 360"/>
                <a:gd name="T21" fmla="*/ 146 h 1515"/>
                <a:gd name="T22" fmla="*/ 46 w 360"/>
                <a:gd name="T23" fmla="*/ 154 h 1515"/>
                <a:gd name="T24" fmla="*/ 46 w 360"/>
                <a:gd name="T25" fmla="*/ 164 h 1515"/>
                <a:gd name="T26" fmla="*/ 46 w 360"/>
                <a:gd name="T27" fmla="*/ 173 h 1515"/>
                <a:gd name="T28" fmla="*/ 44 w 360"/>
                <a:gd name="T29" fmla="*/ 187 h 1515"/>
                <a:gd name="T30" fmla="*/ 43 w 360"/>
                <a:gd name="T31" fmla="*/ 195 h 1515"/>
                <a:gd name="T32" fmla="*/ 41 w 360"/>
                <a:gd name="T33" fmla="*/ 202 h 1515"/>
                <a:gd name="T34" fmla="*/ 39 w 360"/>
                <a:gd name="T35" fmla="*/ 208 h 1515"/>
                <a:gd name="T36" fmla="*/ 36 w 360"/>
                <a:gd name="T37" fmla="*/ 215 h 1515"/>
                <a:gd name="T38" fmla="*/ 34 w 360"/>
                <a:gd name="T39" fmla="*/ 220 h 1515"/>
                <a:gd name="T40" fmla="*/ 31 w 360"/>
                <a:gd name="T41" fmla="*/ 226 h 1515"/>
                <a:gd name="T42" fmla="*/ 28 w 360"/>
                <a:gd name="T43" fmla="*/ 232 h 1515"/>
                <a:gd name="T44" fmla="*/ 24 w 360"/>
                <a:gd name="T45" fmla="*/ 236 h 1515"/>
                <a:gd name="T46" fmla="*/ 17 w 360"/>
                <a:gd name="T47" fmla="*/ 245 h 1515"/>
                <a:gd name="T48" fmla="*/ 25 w 360"/>
                <a:gd name="T49" fmla="*/ 239 h 1515"/>
                <a:gd name="T50" fmla="*/ 31 w 360"/>
                <a:gd name="T51" fmla="*/ 232 h 1515"/>
                <a:gd name="T52" fmla="*/ 36 w 360"/>
                <a:gd name="T53" fmla="*/ 226 h 1515"/>
                <a:gd name="T54" fmla="*/ 40 w 360"/>
                <a:gd name="T55" fmla="*/ 220 h 1515"/>
                <a:gd name="T56" fmla="*/ 44 w 360"/>
                <a:gd name="T57" fmla="*/ 214 h 1515"/>
                <a:gd name="T58" fmla="*/ 48 w 360"/>
                <a:gd name="T59" fmla="*/ 206 h 1515"/>
                <a:gd name="T60" fmla="*/ 51 w 360"/>
                <a:gd name="T61" fmla="*/ 198 h 1515"/>
                <a:gd name="T62" fmla="*/ 54 w 360"/>
                <a:gd name="T63" fmla="*/ 191 h 1515"/>
                <a:gd name="T64" fmla="*/ 56 w 360"/>
                <a:gd name="T65" fmla="*/ 183 h 1515"/>
                <a:gd name="T66" fmla="*/ 58 w 360"/>
                <a:gd name="T67" fmla="*/ 175 h 1515"/>
                <a:gd name="T68" fmla="*/ 60 w 360"/>
                <a:gd name="T69" fmla="*/ 164 h 1515"/>
                <a:gd name="T70" fmla="*/ 60 w 360"/>
                <a:gd name="T71" fmla="*/ 152 h 1515"/>
                <a:gd name="T72" fmla="*/ 61 w 360"/>
                <a:gd name="T73" fmla="*/ 138 h 1515"/>
                <a:gd name="T74" fmla="*/ 60 w 360"/>
                <a:gd name="T75" fmla="*/ 126 h 1515"/>
                <a:gd name="T76" fmla="*/ 60 w 360"/>
                <a:gd name="T77" fmla="*/ 119 h 1515"/>
                <a:gd name="T78" fmla="*/ 59 w 360"/>
                <a:gd name="T79" fmla="*/ 105 h 1515"/>
                <a:gd name="T80" fmla="*/ 58 w 360"/>
                <a:gd name="T81" fmla="*/ 97 h 1515"/>
                <a:gd name="T82" fmla="*/ 57 w 360"/>
                <a:gd name="T83" fmla="*/ 89 h 1515"/>
                <a:gd name="T84" fmla="*/ 56 w 360"/>
                <a:gd name="T85" fmla="*/ 83 h 1515"/>
                <a:gd name="T86" fmla="*/ 55 w 360"/>
                <a:gd name="T87" fmla="*/ 76 h 1515"/>
                <a:gd name="T88" fmla="*/ 52 w 360"/>
                <a:gd name="T89" fmla="*/ 68 h 1515"/>
                <a:gd name="T90" fmla="*/ 49 w 360"/>
                <a:gd name="T91" fmla="*/ 61 h 1515"/>
                <a:gd name="T92" fmla="*/ 45 w 360"/>
                <a:gd name="T93" fmla="*/ 55 h 1515"/>
                <a:gd name="T94" fmla="*/ 40 w 360"/>
                <a:gd name="T95" fmla="*/ 49 h 1515"/>
                <a:gd name="T96" fmla="*/ 31 w 360"/>
                <a:gd name="T97" fmla="*/ 38 h 1515"/>
                <a:gd name="T98" fmla="*/ 25 w 360"/>
                <a:gd name="T99" fmla="*/ 29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42" name="Group 80">
              <a:extLst>
                <a:ext uri="{FF2B5EF4-FFF2-40B4-BE49-F238E27FC236}">
                  <a16:creationId xmlns:a16="http://schemas.microsoft.com/office/drawing/2014/main" id="{BCA56085-72E0-4315-8CE3-81C367836062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1050" name="Group 81">
                <a:extLst>
                  <a:ext uri="{FF2B5EF4-FFF2-40B4-BE49-F238E27FC236}">
                    <a16:creationId xmlns:a16="http://schemas.microsoft.com/office/drawing/2014/main" id="{3CCCBE33-D8A4-4360-8715-5C8A5D51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1060" name="Group 82">
                  <a:extLst>
                    <a:ext uri="{FF2B5EF4-FFF2-40B4-BE49-F238E27FC236}">
                      <a16:creationId xmlns:a16="http://schemas.microsoft.com/office/drawing/2014/main" id="{42DC90C8-965C-47A5-B307-E441D90FF9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1062" name="Freeform 83">
                    <a:extLst>
                      <a:ext uri="{FF2B5EF4-FFF2-40B4-BE49-F238E27FC236}">
                        <a16:creationId xmlns:a16="http://schemas.microsoft.com/office/drawing/2014/main" id="{BEE04E76-9ED4-4AD3-A895-A17E612DC5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171 w 1032"/>
                      <a:gd name="T1" fmla="*/ 7 h 1488"/>
                      <a:gd name="T2" fmla="*/ 142 w 1032"/>
                      <a:gd name="T3" fmla="*/ 3 h 1488"/>
                      <a:gd name="T4" fmla="*/ 104 w 1032"/>
                      <a:gd name="T5" fmla="*/ 0 h 1488"/>
                      <a:gd name="T6" fmla="*/ 70 w 1032"/>
                      <a:gd name="T7" fmla="*/ 6 h 1488"/>
                      <a:gd name="T8" fmla="*/ 28 w 1032"/>
                      <a:gd name="T9" fmla="*/ 22 h 1488"/>
                      <a:gd name="T10" fmla="*/ 21 w 1032"/>
                      <a:gd name="T11" fmla="*/ 40 h 1488"/>
                      <a:gd name="T12" fmla="*/ 24 w 1032"/>
                      <a:gd name="T13" fmla="*/ 54 h 1488"/>
                      <a:gd name="T14" fmla="*/ 19 w 1032"/>
                      <a:gd name="T15" fmla="*/ 70 h 1488"/>
                      <a:gd name="T16" fmla="*/ 13 w 1032"/>
                      <a:gd name="T17" fmla="*/ 95 h 1488"/>
                      <a:gd name="T18" fmla="*/ 5 w 1032"/>
                      <a:gd name="T19" fmla="*/ 106 h 1488"/>
                      <a:gd name="T20" fmla="*/ 12 w 1032"/>
                      <a:gd name="T21" fmla="*/ 114 h 1488"/>
                      <a:gd name="T22" fmla="*/ 18 w 1032"/>
                      <a:gd name="T23" fmla="*/ 127 h 1488"/>
                      <a:gd name="T24" fmla="*/ 8 w 1032"/>
                      <a:gd name="T25" fmla="*/ 138 h 1488"/>
                      <a:gd name="T26" fmla="*/ 4 w 1032"/>
                      <a:gd name="T27" fmla="*/ 149 h 1488"/>
                      <a:gd name="T28" fmla="*/ 4 w 1032"/>
                      <a:gd name="T29" fmla="*/ 162 h 1488"/>
                      <a:gd name="T30" fmla="*/ 8 w 1032"/>
                      <a:gd name="T31" fmla="*/ 175 h 1488"/>
                      <a:gd name="T32" fmla="*/ 20 w 1032"/>
                      <a:gd name="T33" fmla="*/ 186 h 1488"/>
                      <a:gd name="T34" fmla="*/ 31 w 1032"/>
                      <a:gd name="T35" fmla="*/ 193 h 1488"/>
                      <a:gd name="T36" fmla="*/ 50 w 1032"/>
                      <a:gd name="T37" fmla="*/ 218 h 1488"/>
                      <a:gd name="T38" fmla="*/ 50 w 1032"/>
                      <a:gd name="T39" fmla="*/ 248 h 1488"/>
                      <a:gd name="T40" fmla="*/ 31 w 1032"/>
                      <a:gd name="T41" fmla="*/ 286 h 1488"/>
                      <a:gd name="T42" fmla="*/ 129 w 1032"/>
                      <a:gd name="T43" fmla="*/ 342 h 1488"/>
                      <a:gd name="T44" fmla="*/ 150 w 1032"/>
                      <a:gd name="T45" fmla="*/ 323 h 1488"/>
                      <a:gd name="T46" fmla="*/ 177 w 1032"/>
                      <a:gd name="T47" fmla="*/ 313 h 1488"/>
                      <a:gd name="T48" fmla="*/ 202 w 1032"/>
                      <a:gd name="T49" fmla="*/ 301 h 1488"/>
                      <a:gd name="T50" fmla="*/ 215 w 1032"/>
                      <a:gd name="T51" fmla="*/ 287 h 1488"/>
                      <a:gd name="T52" fmla="*/ 221 w 1032"/>
                      <a:gd name="T53" fmla="*/ 268 h 1488"/>
                      <a:gd name="T54" fmla="*/ 225 w 1032"/>
                      <a:gd name="T55" fmla="*/ 247 h 1488"/>
                      <a:gd name="T56" fmla="*/ 226 w 1032"/>
                      <a:gd name="T57" fmla="*/ 211 h 1488"/>
                      <a:gd name="T58" fmla="*/ 236 w 1032"/>
                      <a:gd name="T59" fmla="*/ 209 h 1488"/>
                      <a:gd name="T60" fmla="*/ 248 w 1032"/>
                      <a:gd name="T61" fmla="*/ 202 h 1488"/>
                      <a:gd name="T62" fmla="*/ 257 w 1032"/>
                      <a:gd name="T63" fmla="*/ 189 h 1488"/>
                      <a:gd name="T64" fmla="*/ 257 w 1032"/>
                      <a:gd name="T65" fmla="*/ 173 h 1488"/>
                      <a:gd name="T66" fmla="*/ 249 w 1032"/>
                      <a:gd name="T67" fmla="*/ 157 h 1488"/>
                      <a:gd name="T68" fmla="*/ 232 w 1032"/>
                      <a:gd name="T69" fmla="*/ 130 h 1488"/>
                      <a:gd name="T70" fmla="*/ 229 w 1032"/>
                      <a:gd name="T71" fmla="*/ 112 h 1488"/>
                      <a:gd name="T72" fmla="*/ 225 w 1032"/>
                      <a:gd name="T73" fmla="*/ 71 h 1488"/>
                      <a:gd name="T74" fmla="*/ 215 w 1032"/>
                      <a:gd name="T75" fmla="*/ 44 h 1488"/>
                      <a:gd name="T76" fmla="*/ 202 w 1032"/>
                      <a:gd name="T77" fmla="*/ 25 h 1488"/>
                      <a:gd name="T78" fmla="*/ 185 w 1032"/>
                      <a:gd name="T79" fmla="*/ 13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63" name="Freeform 84">
                    <a:extLst>
                      <a:ext uri="{FF2B5EF4-FFF2-40B4-BE49-F238E27FC236}">
                        <a16:creationId xmlns:a16="http://schemas.microsoft.com/office/drawing/2014/main" id="{F0582B53-9560-45FA-BD03-883D4DB194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40 w 162"/>
                      <a:gd name="T1" fmla="*/ 2 h 28"/>
                      <a:gd name="T2" fmla="*/ 28 w 162"/>
                      <a:gd name="T3" fmla="*/ 0 h 28"/>
                      <a:gd name="T4" fmla="*/ 17 w 162"/>
                      <a:gd name="T5" fmla="*/ 0 h 28"/>
                      <a:gd name="T6" fmla="*/ 10 w 162"/>
                      <a:gd name="T7" fmla="*/ 2 h 28"/>
                      <a:gd name="T8" fmla="*/ 3 w 162"/>
                      <a:gd name="T9" fmla="*/ 5 h 28"/>
                      <a:gd name="T10" fmla="*/ 0 w 162"/>
                      <a:gd name="T11" fmla="*/ 7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64" name="Arc 85">
                    <a:extLst>
                      <a:ext uri="{FF2B5EF4-FFF2-40B4-BE49-F238E27FC236}">
                        <a16:creationId xmlns:a16="http://schemas.microsoft.com/office/drawing/2014/main" id="{66303953-6D3F-4DCB-8860-6CB58B6023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0 h 21966"/>
                      <a:gd name="T2" fmla="*/ 0 w 21600"/>
                      <a:gd name="T3" fmla="*/ 0 h 21966"/>
                      <a:gd name="T4" fmla="*/ 0 w 21600"/>
                      <a:gd name="T5" fmla="*/ 0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1061" name="Freeform 86">
                  <a:extLst>
                    <a:ext uri="{FF2B5EF4-FFF2-40B4-BE49-F238E27FC236}">
                      <a16:creationId xmlns:a16="http://schemas.microsoft.com/office/drawing/2014/main" id="{F54795A8-15D6-4674-BFA3-E719CB8565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170 w 775"/>
                    <a:gd name="T1" fmla="*/ 7 h 646"/>
                    <a:gd name="T2" fmla="*/ 142 w 775"/>
                    <a:gd name="T3" fmla="*/ 3 h 646"/>
                    <a:gd name="T4" fmla="*/ 104 w 775"/>
                    <a:gd name="T5" fmla="*/ 0 h 646"/>
                    <a:gd name="T6" fmla="*/ 70 w 775"/>
                    <a:gd name="T7" fmla="*/ 6 h 646"/>
                    <a:gd name="T8" fmla="*/ 28 w 775"/>
                    <a:gd name="T9" fmla="*/ 21 h 646"/>
                    <a:gd name="T10" fmla="*/ 21 w 775"/>
                    <a:gd name="T11" fmla="*/ 40 h 646"/>
                    <a:gd name="T12" fmla="*/ 24 w 775"/>
                    <a:gd name="T13" fmla="*/ 54 h 646"/>
                    <a:gd name="T14" fmla="*/ 19 w 775"/>
                    <a:gd name="T15" fmla="*/ 70 h 646"/>
                    <a:gd name="T16" fmla="*/ 13 w 775"/>
                    <a:gd name="T17" fmla="*/ 95 h 646"/>
                    <a:gd name="T18" fmla="*/ 5 w 775"/>
                    <a:gd name="T19" fmla="*/ 106 h 646"/>
                    <a:gd name="T20" fmla="*/ 12 w 775"/>
                    <a:gd name="T21" fmla="*/ 114 h 646"/>
                    <a:gd name="T22" fmla="*/ 27 w 775"/>
                    <a:gd name="T23" fmla="*/ 124 h 646"/>
                    <a:gd name="T24" fmla="*/ 41 w 775"/>
                    <a:gd name="T25" fmla="*/ 124 h 646"/>
                    <a:gd name="T26" fmla="*/ 50 w 775"/>
                    <a:gd name="T27" fmla="*/ 134 h 646"/>
                    <a:gd name="T28" fmla="*/ 54 w 775"/>
                    <a:gd name="T29" fmla="*/ 145 h 646"/>
                    <a:gd name="T30" fmla="*/ 62 w 775"/>
                    <a:gd name="T31" fmla="*/ 153 h 646"/>
                    <a:gd name="T32" fmla="*/ 67 w 775"/>
                    <a:gd name="T33" fmla="*/ 150 h 646"/>
                    <a:gd name="T34" fmla="*/ 72 w 775"/>
                    <a:gd name="T35" fmla="*/ 137 h 646"/>
                    <a:gd name="T36" fmla="*/ 86 w 775"/>
                    <a:gd name="T37" fmla="*/ 120 h 646"/>
                    <a:gd name="T38" fmla="*/ 93 w 775"/>
                    <a:gd name="T39" fmla="*/ 108 h 646"/>
                    <a:gd name="T40" fmla="*/ 107 w 775"/>
                    <a:gd name="T41" fmla="*/ 100 h 646"/>
                    <a:gd name="T42" fmla="*/ 113 w 775"/>
                    <a:gd name="T43" fmla="*/ 92 h 646"/>
                    <a:gd name="T44" fmla="*/ 114 w 775"/>
                    <a:gd name="T45" fmla="*/ 75 h 646"/>
                    <a:gd name="T46" fmla="*/ 106 w 775"/>
                    <a:gd name="T47" fmla="*/ 61 h 646"/>
                    <a:gd name="T48" fmla="*/ 102 w 775"/>
                    <a:gd name="T49" fmla="*/ 54 h 646"/>
                    <a:gd name="T50" fmla="*/ 100 w 775"/>
                    <a:gd name="T51" fmla="*/ 42 h 646"/>
                    <a:gd name="T52" fmla="*/ 108 w 775"/>
                    <a:gd name="T53" fmla="*/ 33 h 646"/>
                    <a:gd name="T54" fmla="*/ 120 w 775"/>
                    <a:gd name="T55" fmla="*/ 28 h 646"/>
                    <a:gd name="T56" fmla="*/ 123 w 775"/>
                    <a:gd name="T57" fmla="*/ 24 h 646"/>
                    <a:gd name="T58" fmla="*/ 126 w 775"/>
                    <a:gd name="T59" fmla="*/ 20 h 646"/>
                    <a:gd name="T60" fmla="*/ 137 w 775"/>
                    <a:gd name="T61" fmla="*/ 19 h 646"/>
                    <a:gd name="T62" fmla="*/ 149 w 775"/>
                    <a:gd name="T63" fmla="*/ 19 h 646"/>
                    <a:gd name="T64" fmla="*/ 163 w 775"/>
                    <a:gd name="T65" fmla="*/ 14 h 646"/>
                    <a:gd name="T66" fmla="*/ 179 w 775"/>
                    <a:gd name="T67" fmla="*/ 15 h 646"/>
                    <a:gd name="T68" fmla="*/ 185 w 775"/>
                    <a:gd name="T69" fmla="*/ 13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051" name="Freeform 87">
                <a:extLst>
                  <a:ext uri="{FF2B5EF4-FFF2-40B4-BE49-F238E27FC236}">
                    <a16:creationId xmlns:a16="http://schemas.microsoft.com/office/drawing/2014/main" id="{D576AFE4-D633-4395-8613-3194D1C3AE9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61 w 438"/>
                  <a:gd name="T3" fmla="*/ 49 h 491"/>
                  <a:gd name="T4" fmla="*/ 74 w 438"/>
                  <a:gd name="T5" fmla="*/ 80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52" name="Freeform 88">
                <a:extLst>
                  <a:ext uri="{FF2B5EF4-FFF2-40B4-BE49-F238E27FC236}">
                    <a16:creationId xmlns:a16="http://schemas.microsoft.com/office/drawing/2014/main" id="{59359D9F-826B-45FA-954E-AE81D45F38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62 w 363"/>
                  <a:gd name="T3" fmla="*/ 50 h 495"/>
                  <a:gd name="T4" fmla="*/ 48 w 363"/>
                  <a:gd name="T5" fmla="*/ 79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053" name="Group 89">
                <a:extLst>
                  <a:ext uri="{FF2B5EF4-FFF2-40B4-BE49-F238E27FC236}">
                    <a16:creationId xmlns:a16="http://schemas.microsoft.com/office/drawing/2014/main" id="{6AA3BAB2-EEF5-4895-BAAD-8710C2CB98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1054" name="Freeform 90">
                  <a:extLst>
                    <a:ext uri="{FF2B5EF4-FFF2-40B4-BE49-F238E27FC236}">
                      <a16:creationId xmlns:a16="http://schemas.microsoft.com/office/drawing/2014/main" id="{339A2A38-89AF-4CF5-886F-4797588049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47 w 187"/>
                    <a:gd name="T1" fmla="*/ 6 h 24"/>
                    <a:gd name="T2" fmla="*/ 41 w 187"/>
                    <a:gd name="T3" fmla="*/ 3 h 24"/>
                    <a:gd name="T4" fmla="*/ 35 w 187"/>
                    <a:gd name="T5" fmla="*/ 2 h 24"/>
                    <a:gd name="T6" fmla="*/ 23 w 187"/>
                    <a:gd name="T7" fmla="*/ 0 h 24"/>
                    <a:gd name="T8" fmla="*/ 11 w 187"/>
                    <a:gd name="T9" fmla="*/ 0 h 24"/>
                    <a:gd name="T10" fmla="*/ 0 w 187"/>
                    <a:gd name="T11" fmla="*/ 2 h 24"/>
                    <a:gd name="T12" fmla="*/ 26 w 187"/>
                    <a:gd name="T13" fmla="*/ 3 h 24"/>
                    <a:gd name="T14" fmla="*/ 47 w 187"/>
                    <a:gd name="T15" fmla="*/ 6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55" name="Oval 91">
                  <a:extLst>
                    <a:ext uri="{FF2B5EF4-FFF2-40B4-BE49-F238E27FC236}">
                      <a16:creationId xmlns:a16="http://schemas.microsoft.com/office/drawing/2014/main" id="{9172B6C3-0B9D-4332-9D45-66C36EE14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56" name="Line 92">
                  <a:extLst>
                    <a:ext uri="{FF2B5EF4-FFF2-40B4-BE49-F238E27FC236}">
                      <a16:creationId xmlns:a16="http://schemas.microsoft.com/office/drawing/2014/main" id="{F028222C-B1F5-40C8-899A-C0F2E661B0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57" name="Group 93">
                  <a:extLst>
                    <a:ext uri="{FF2B5EF4-FFF2-40B4-BE49-F238E27FC236}">
                      <a16:creationId xmlns:a16="http://schemas.microsoft.com/office/drawing/2014/main" id="{0A4753A3-4D33-4857-AE7D-FFB83B95E2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1058" name="Oval 94">
                    <a:extLst>
                      <a:ext uri="{FF2B5EF4-FFF2-40B4-BE49-F238E27FC236}">
                        <a16:creationId xmlns:a16="http://schemas.microsoft.com/office/drawing/2014/main" id="{4E95DA12-3E5F-4604-B971-FD674A66B8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59" name="Oval 95">
                    <a:extLst>
                      <a:ext uri="{FF2B5EF4-FFF2-40B4-BE49-F238E27FC236}">
                        <a16:creationId xmlns:a16="http://schemas.microsoft.com/office/drawing/2014/main" id="{90063603-6076-49BD-8016-11E4EB7228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grpSp>
          <p:nvGrpSpPr>
            <p:cNvPr id="1043" name="Group 96">
              <a:extLst>
                <a:ext uri="{FF2B5EF4-FFF2-40B4-BE49-F238E27FC236}">
                  <a16:creationId xmlns:a16="http://schemas.microsoft.com/office/drawing/2014/main" id="{614D0519-FD6A-4927-B61B-5898C7C66C5D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1044" name="Group 97">
                <a:extLst>
                  <a:ext uri="{FF2B5EF4-FFF2-40B4-BE49-F238E27FC236}">
                    <a16:creationId xmlns:a16="http://schemas.microsoft.com/office/drawing/2014/main" id="{2E0C7B3D-5256-4AEC-ABF1-5FFA191A45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1048" name="Freeform 98">
                  <a:extLst>
                    <a:ext uri="{FF2B5EF4-FFF2-40B4-BE49-F238E27FC236}">
                      <a16:creationId xmlns:a16="http://schemas.microsoft.com/office/drawing/2014/main" id="{32C2F54D-BFDC-42A7-B6F1-429545CE7A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22 w 571"/>
                    <a:gd name="T1" fmla="*/ 17 h 510"/>
                    <a:gd name="T2" fmla="*/ 13 w 571"/>
                    <a:gd name="T3" fmla="*/ 33 h 510"/>
                    <a:gd name="T4" fmla="*/ 9 w 571"/>
                    <a:gd name="T5" fmla="*/ 39 h 510"/>
                    <a:gd name="T6" fmla="*/ 7 w 571"/>
                    <a:gd name="T7" fmla="*/ 47 h 510"/>
                    <a:gd name="T8" fmla="*/ 6 w 571"/>
                    <a:gd name="T9" fmla="*/ 57 h 510"/>
                    <a:gd name="T10" fmla="*/ 6 w 571"/>
                    <a:gd name="T11" fmla="*/ 67 h 510"/>
                    <a:gd name="T12" fmla="*/ 7 w 571"/>
                    <a:gd name="T13" fmla="*/ 76 h 510"/>
                    <a:gd name="T14" fmla="*/ 11 w 571"/>
                    <a:gd name="T15" fmla="*/ 85 h 510"/>
                    <a:gd name="T16" fmla="*/ 19 w 571"/>
                    <a:gd name="T17" fmla="*/ 91 h 510"/>
                    <a:gd name="T18" fmla="*/ 10 w 571"/>
                    <a:gd name="T19" fmla="*/ 86 h 510"/>
                    <a:gd name="T20" fmla="*/ 7 w 571"/>
                    <a:gd name="T21" fmla="*/ 85 h 510"/>
                    <a:gd name="T22" fmla="*/ 3 w 571"/>
                    <a:gd name="T23" fmla="*/ 87 h 510"/>
                    <a:gd name="T24" fmla="*/ 0 w 571"/>
                    <a:gd name="T25" fmla="*/ 90 h 510"/>
                    <a:gd name="T26" fmla="*/ 0 w 571"/>
                    <a:gd name="T27" fmla="*/ 94 h 510"/>
                    <a:gd name="T28" fmla="*/ 1 w 571"/>
                    <a:gd name="T29" fmla="*/ 98 h 510"/>
                    <a:gd name="T30" fmla="*/ 4 w 571"/>
                    <a:gd name="T31" fmla="*/ 102 h 510"/>
                    <a:gd name="T32" fmla="*/ 15 w 571"/>
                    <a:gd name="T33" fmla="*/ 110 h 510"/>
                    <a:gd name="T34" fmla="*/ 32 w 571"/>
                    <a:gd name="T35" fmla="*/ 116 h 510"/>
                    <a:gd name="T36" fmla="*/ 39 w 571"/>
                    <a:gd name="T37" fmla="*/ 118 h 510"/>
                    <a:gd name="T38" fmla="*/ 47 w 571"/>
                    <a:gd name="T39" fmla="*/ 120 h 510"/>
                    <a:gd name="T40" fmla="*/ 55 w 571"/>
                    <a:gd name="T41" fmla="*/ 120 h 510"/>
                    <a:gd name="T42" fmla="*/ 62 w 571"/>
                    <a:gd name="T43" fmla="*/ 122 h 510"/>
                    <a:gd name="T44" fmla="*/ 71 w 571"/>
                    <a:gd name="T45" fmla="*/ 125 h 510"/>
                    <a:gd name="T46" fmla="*/ 92 w 571"/>
                    <a:gd name="T47" fmla="*/ 128 h 510"/>
                    <a:gd name="T48" fmla="*/ 116 w 571"/>
                    <a:gd name="T49" fmla="*/ 123 h 510"/>
                    <a:gd name="T50" fmla="*/ 131 w 571"/>
                    <a:gd name="T51" fmla="*/ 123 h 510"/>
                    <a:gd name="T52" fmla="*/ 135 w 571"/>
                    <a:gd name="T53" fmla="*/ 121 h 510"/>
                    <a:gd name="T54" fmla="*/ 139 w 571"/>
                    <a:gd name="T55" fmla="*/ 118 h 510"/>
                    <a:gd name="T56" fmla="*/ 141 w 571"/>
                    <a:gd name="T57" fmla="*/ 112 h 510"/>
                    <a:gd name="T58" fmla="*/ 142 w 571"/>
                    <a:gd name="T59" fmla="*/ 92 h 510"/>
                    <a:gd name="T60" fmla="*/ 142 w 571"/>
                    <a:gd name="T61" fmla="*/ 75 h 510"/>
                    <a:gd name="T62" fmla="*/ 141 w 571"/>
                    <a:gd name="T63" fmla="*/ 66 h 510"/>
                    <a:gd name="T64" fmla="*/ 141 w 571"/>
                    <a:gd name="T65" fmla="*/ 60 h 510"/>
                    <a:gd name="T66" fmla="*/ 139 w 571"/>
                    <a:gd name="T67" fmla="*/ 55 h 510"/>
                    <a:gd name="T68" fmla="*/ 138 w 571"/>
                    <a:gd name="T69" fmla="*/ 49 h 510"/>
                    <a:gd name="T70" fmla="*/ 130 w 571"/>
                    <a:gd name="T71" fmla="*/ 25 h 510"/>
                    <a:gd name="T72" fmla="*/ 122 w 571"/>
                    <a:gd name="T73" fmla="*/ 0 h 510"/>
                    <a:gd name="T74" fmla="*/ 22 w 571"/>
                    <a:gd name="T75" fmla="*/ 17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49" name="Arc 99">
                  <a:extLst>
                    <a:ext uri="{FF2B5EF4-FFF2-40B4-BE49-F238E27FC236}">
                      <a16:creationId xmlns:a16="http://schemas.microsoft.com/office/drawing/2014/main" id="{69EAAD0F-8614-4FA2-AFAB-1ECFDE732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0 h 21460"/>
                    <a:gd name="T2" fmla="*/ 0 w 21600"/>
                    <a:gd name="T3" fmla="*/ 0 h 21460"/>
                    <a:gd name="T4" fmla="*/ 0 w 21600"/>
                    <a:gd name="T5" fmla="*/ 0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45" name="Group 100">
                <a:extLst>
                  <a:ext uri="{FF2B5EF4-FFF2-40B4-BE49-F238E27FC236}">
                    <a16:creationId xmlns:a16="http://schemas.microsoft.com/office/drawing/2014/main" id="{9098DE48-4E1C-43CB-A2E5-1B7828D65A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1046" name="Rectangle 101">
                  <a:extLst>
                    <a:ext uri="{FF2B5EF4-FFF2-40B4-BE49-F238E27FC236}">
                      <a16:creationId xmlns:a16="http://schemas.microsoft.com/office/drawing/2014/main" id="{98291830-86C8-4CE6-917F-6912262D45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47" name="Freeform 102">
                  <a:extLst>
                    <a:ext uri="{FF2B5EF4-FFF2-40B4-BE49-F238E27FC236}">
                      <a16:creationId xmlns:a16="http://schemas.microsoft.com/office/drawing/2014/main" id="{22F9A154-17AA-4FE2-A43A-2385BA7877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7 w 566"/>
                    <a:gd name="T1" fmla="*/ 121 h 1459"/>
                    <a:gd name="T2" fmla="*/ 4 w 566"/>
                    <a:gd name="T3" fmla="*/ 226 h 1459"/>
                    <a:gd name="T4" fmla="*/ 0 w 566"/>
                    <a:gd name="T5" fmla="*/ 363 h 1459"/>
                    <a:gd name="T6" fmla="*/ 136 w 566"/>
                    <a:gd name="T7" fmla="*/ 364 h 1459"/>
                    <a:gd name="T8" fmla="*/ 138 w 566"/>
                    <a:gd name="T9" fmla="*/ 218 h 1459"/>
                    <a:gd name="T10" fmla="*/ 138 w 566"/>
                    <a:gd name="T11" fmla="*/ 150 h 1459"/>
                    <a:gd name="T12" fmla="*/ 142 w 566"/>
                    <a:gd name="T13" fmla="*/ 78 h 1459"/>
                    <a:gd name="T14" fmla="*/ 141 w 566"/>
                    <a:gd name="T15" fmla="*/ 62 h 1459"/>
                    <a:gd name="T16" fmla="*/ 139 w 566"/>
                    <a:gd name="T17" fmla="*/ 50 h 1459"/>
                    <a:gd name="T18" fmla="*/ 137 w 566"/>
                    <a:gd name="T19" fmla="*/ 38 h 1459"/>
                    <a:gd name="T20" fmla="*/ 134 w 566"/>
                    <a:gd name="T21" fmla="*/ 30 h 1459"/>
                    <a:gd name="T22" fmla="*/ 129 w 566"/>
                    <a:gd name="T23" fmla="*/ 21 h 1459"/>
                    <a:gd name="T24" fmla="*/ 124 w 566"/>
                    <a:gd name="T25" fmla="*/ 16 h 1459"/>
                    <a:gd name="T26" fmla="*/ 116 w 566"/>
                    <a:gd name="T27" fmla="*/ 10 h 1459"/>
                    <a:gd name="T28" fmla="*/ 106 w 566"/>
                    <a:gd name="T29" fmla="*/ 5 h 1459"/>
                    <a:gd name="T30" fmla="*/ 95 w 566"/>
                    <a:gd name="T31" fmla="*/ 2 h 1459"/>
                    <a:gd name="T32" fmla="*/ 83 w 566"/>
                    <a:gd name="T33" fmla="*/ 1 h 1459"/>
                    <a:gd name="T34" fmla="*/ 73 w 566"/>
                    <a:gd name="T35" fmla="*/ 0 h 1459"/>
                    <a:gd name="T36" fmla="*/ 61 w 566"/>
                    <a:gd name="T37" fmla="*/ 2 h 1459"/>
                    <a:gd name="T38" fmla="*/ 49 w 566"/>
                    <a:gd name="T39" fmla="*/ 6 h 1459"/>
                    <a:gd name="T40" fmla="*/ 42 w 566"/>
                    <a:gd name="T41" fmla="*/ 11 h 1459"/>
                    <a:gd name="T42" fmla="*/ 34 w 566"/>
                    <a:gd name="T43" fmla="*/ 17 h 1459"/>
                    <a:gd name="T44" fmla="*/ 28 w 566"/>
                    <a:gd name="T45" fmla="*/ 24 h 1459"/>
                    <a:gd name="T46" fmla="*/ 21 w 566"/>
                    <a:gd name="T47" fmla="*/ 35 h 1459"/>
                    <a:gd name="T48" fmla="*/ 17 w 566"/>
                    <a:gd name="T49" fmla="*/ 47 h 1459"/>
                    <a:gd name="T50" fmla="*/ 12 w 566"/>
                    <a:gd name="T51" fmla="*/ 67 h 1459"/>
                    <a:gd name="T52" fmla="*/ 7 w 566"/>
                    <a:gd name="T53" fmla="*/ 121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aphicFrame>
          <p:nvGraphicFramePr>
            <p:cNvPr id="1026" name="Object 103">
              <a:extLst>
                <a:ext uri="{FF2B5EF4-FFF2-40B4-BE49-F238E27FC236}">
                  <a16:creationId xmlns:a16="http://schemas.microsoft.com/office/drawing/2014/main" id="{503D9B1B-9075-4478-A3FA-FB69D377F9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" name="剪辑" r:id="rId4" imgW="2286720" imgH="2155680" progId="MS_ClipArt_Gallery.2">
                    <p:embed/>
                  </p:oleObj>
                </mc:Choice>
                <mc:Fallback>
                  <p:oleObj name="剪辑" r:id="rId4" imgW="2286720" imgH="2155680" progId="MS_ClipArt_Gallery.2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64" name="AutoShape 104">
            <a:extLst>
              <a:ext uri="{FF2B5EF4-FFF2-40B4-BE49-F238E27FC236}">
                <a16:creationId xmlns:a16="http://schemas.microsoft.com/office/drawing/2014/main" id="{EE2924AC-A56F-4505-9B33-A83F373BE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685800"/>
            <a:ext cx="4495800" cy="1905000"/>
          </a:xfrm>
          <a:prstGeom prst="cloudCallout">
            <a:avLst>
              <a:gd name="adj1" fmla="val -17407"/>
              <a:gd name="adj2" fmla="val 117917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                  It is simple indeed.  </a:t>
            </a:r>
          </a:p>
          <a:p>
            <a:pPr algn="ctr" eaLnBrk="1" hangingPunct="1"/>
            <a:r>
              <a:rPr lang="en-US" altLang="zh-CN" sz="2000" b="1"/>
              <a:t>          But I bet that you will point out </a:t>
            </a:r>
          </a:p>
          <a:p>
            <a:pPr algn="ctr" eaLnBrk="1" hangingPunct="1"/>
            <a:r>
              <a:rPr lang="en-US" altLang="zh-CN" sz="2000" b="1"/>
              <a:t>some problems here…</a:t>
            </a:r>
          </a:p>
        </p:txBody>
      </p:sp>
      <p:sp>
        <p:nvSpPr>
          <p:cNvPr id="92265" name="AutoShape 105">
            <a:extLst>
              <a:ext uri="{FF2B5EF4-FFF2-40B4-BE49-F238E27FC236}">
                <a16:creationId xmlns:a16="http://schemas.microsoft.com/office/drawing/2014/main" id="{F3C2DE23-CB25-4CBD-A687-1F6AEC1D98F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05200" y="533400"/>
            <a:ext cx="4343400" cy="2209800"/>
          </a:xfrm>
          <a:prstGeom prst="cloudCallout">
            <a:avLst>
              <a:gd name="adj1" fmla="val 38815"/>
              <a:gd name="adj2" fmla="val 127296"/>
            </a:avLst>
          </a:prstGeom>
          <a:gradFill rotWithShape="0">
            <a:gsLst>
              <a:gs pos="0">
                <a:srgbClr val="CCFFCC"/>
              </a:gs>
              <a:gs pos="100000">
                <a:srgbClr val="B5E2B5"/>
              </a:gs>
            </a:gsLst>
            <a:lin ang="54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You are right!</a:t>
            </a:r>
          </a:p>
          <a:p>
            <a:pPr algn="ctr" eaLnBrk="1" hangingPunct="1"/>
            <a:r>
              <a:rPr lang="en-US" altLang="zh-CN" sz="2000" b="1"/>
              <a:t>What if I pick up the path</a:t>
            </a:r>
          </a:p>
          <a:p>
            <a:pPr algn="ctr" eaLnBrk="1" hangingPunct="1"/>
            <a:r>
              <a:rPr lang="en-US" altLang="zh-CN" sz="2000" b="1" i="1">
                <a:solidFill>
                  <a:srgbClr val="FF0000"/>
                </a:solidFill>
              </a:rPr>
              <a:t>s</a:t>
            </a:r>
            <a:r>
              <a:rPr lang="en-US" altLang="zh-CN" sz="2000" b="1"/>
              <a:t> </a:t>
            </a:r>
            <a:r>
              <a:rPr lang="en-US" altLang="zh-CN" sz="2000" b="1"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sym typeface="Symbol" panose="05050102010706020507" pitchFamily="18" charset="2"/>
              </a:rPr>
              <a:t>a </a:t>
            </a:r>
            <a:r>
              <a:rPr lang="en-US" altLang="zh-CN" sz="2000" b="1"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sym typeface="Symbol" panose="05050102010706020507" pitchFamily="18" charset="2"/>
              </a:rPr>
              <a:t>d</a:t>
            </a:r>
            <a:r>
              <a:rPr lang="en-US" altLang="zh-CN" sz="2000" b="1">
                <a:sym typeface="Symbol" panose="05050102010706020507" pitchFamily="18" charset="2"/>
              </a:rPr>
              <a:t>  </a:t>
            </a:r>
            <a:r>
              <a:rPr lang="en-US" altLang="zh-CN" sz="2000" b="1" i="1">
                <a:solidFill>
                  <a:srgbClr val="009900"/>
                </a:solidFill>
                <a:sym typeface="Symbol" panose="05050102010706020507" pitchFamily="18" charset="2"/>
              </a:rPr>
              <a:t>t</a:t>
            </a:r>
          </a:p>
          <a:p>
            <a:pPr algn="ctr" eaLnBrk="1" hangingPunct="1"/>
            <a:r>
              <a:rPr lang="en-US" altLang="zh-CN" sz="2000" b="1">
                <a:sym typeface="Symbol" panose="05050102010706020507" pitchFamily="18" charset="2"/>
              </a:rPr>
              <a:t>first?</a:t>
            </a:r>
          </a:p>
        </p:txBody>
      </p:sp>
      <p:sp>
        <p:nvSpPr>
          <p:cNvPr id="92266" name="AutoShape 106">
            <a:extLst>
              <a:ext uri="{FF2B5EF4-FFF2-40B4-BE49-F238E27FC236}">
                <a16:creationId xmlns:a16="http://schemas.microsoft.com/office/drawing/2014/main" id="{8D2DD96A-B8E3-49EB-936D-56BFEE7B7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762000"/>
            <a:ext cx="3886200" cy="1905000"/>
          </a:xfrm>
          <a:prstGeom prst="cloudCallout">
            <a:avLst>
              <a:gd name="adj1" fmla="val -14745"/>
              <a:gd name="adj2" fmla="val 113500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    Uh-oh… </a:t>
            </a:r>
          </a:p>
          <a:p>
            <a:pPr algn="ctr" eaLnBrk="1" hangingPunct="1"/>
            <a:r>
              <a:rPr lang="en-US" altLang="zh-CN" sz="2000" b="1"/>
              <a:t>          Seems we cannot be </a:t>
            </a:r>
          </a:p>
          <a:p>
            <a:pPr algn="ctr" eaLnBrk="1" hangingPunct="1"/>
            <a:r>
              <a:rPr lang="en-US" altLang="zh-CN" sz="2000" b="1" i="1">
                <a:solidFill>
                  <a:schemeClr val="hlink"/>
                </a:solidFill>
              </a:rPr>
              <a:t>    greedy</a:t>
            </a:r>
            <a:r>
              <a:rPr lang="en-US" altLang="zh-CN" sz="2000" b="1"/>
              <a:t> at this point.</a:t>
            </a:r>
          </a:p>
        </p:txBody>
      </p:sp>
      <p:sp>
        <p:nvSpPr>
          <p:cNvPr id="1033" name="Text Box 107">
            <a:extLst>
              <a:ext uri="{FF2B5EF4-FFF2-40B4-BE49-F238E27FC236}">
                <a16:creationId xmlns:a16="http://schemas.microsoft.com/office/drawing/2014/main" id="{A24FEB25-774F-45D9-8E6D-BB993E4D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3/9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2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2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2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4" grpId="0" animBg="1" autoUpdateAnimBg="0"/>
      <p:bldP spid="92265" grpId="0" animBg="1" autoUpdateAnimBg="0"/>
      <p:bldP spid="9226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912361EE-55F0-4EBD-AFC3-F8E90C808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0"/>
            <a:ext cx="311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§4  Network Flow Problems</a:t>
            </a: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6916F38D-93A0-4BBA-9FCA-AABAF3286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2.  A Solution </a:t>
            </a:r>
            <a:r>
              <a:rPr lang="en-US" altLang="zh-CN" sz="2000" b="1"/>
              <a:t>– allow the algorithm to </a:t>
            </a:r>
            <a:r>
              <a:rPr lang="en-US" altLang="zh-CN" sz="2000" b="1">
                <a:solidFill>
                  <a:schemeClr val="hlink"/>
                </a:solidFill>
              </a:rPr>
              <a:t>undo</a:t>
            </a:r>
            <a:r>
              <a:rPr lang="en-US" altLang="zh-CN" sz="2000" b="1"/>
              <a:t> its decisions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B1CD76F-0593-4211-A5AD-D4CC8916053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762000"/>
            <a:ext cx="7772400" cy="701675"/>
            <a:chOff x="432" y="528"/>
            <a:chExt cx="4896" cy="442"/>
          </a:xfrm>
        </p:grpSpPr>
        <p:pic>
          <p:nvPicPr>
            <p:cNvPr id="5275" name="Picture 5" descr="KEY">
              <a:extLst>
                <a:ext uri="{FF2B5EF4-FFF2-40B4-BE49-F238E27FC236}">
                  <a16:creationId xmlns:a16="http://schemas.microsoft.com/office/drawing/2014/main" id="{CF2C1486-98EA-4CDA-BC6D-9B8A324202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528"/>
              <a:ext cx="227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76" name="Text Box 6">
              <a:extLst>
                <a:ext uri="{FF2B5EF4-FFF2-40B4-BE49-F238E27FC236}">
                  <a16:creationId xmlns:a16="http://schemas.microsoft.com/office/drawing/2014/main" id="{A5BF474D-307E-482A-A643-34AF50F89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528"/>
              <a:ext cx="46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For each edge ( </a:t>
              </a:r>
              <a:r>
                <a:rPr lang="en-US" altLang="zh-CN" sz="2000" b="1" i="1"/>
                <a:t>v</a:t>
              </a:r>
              <a:r>
                <a:rPr lang="en-US" altLang="zh-CN" sz="2000" b="1"/>
                <a:t>, </a:t>
              </a:r>
              <a:r>
                <a:rPr lang="en-US" altLang="zh-CN" sz="2000" b="1" i="1"/>
                <a:t>w </a:t>
              </a:r>
              <a:r>
                <a:rPr lang="en-US" altLang="zh-CN" sz="2000" b="1"/>
                <a:t>) with flow </a:t>
              </a:r>
              <a:r>
                <a:rPr lang="en-US" altLang="zh-CN" sz="2000" b="1" i="1"/>
                <a:t>f</a:t>
              </a:r>
              <a:r>
                <a:rPr lang="en-US" altLang="zh-CN" sz="2000" b="1" i="1" baseline="-25000"/>
                <a:t>v</a:t>
              </a:r>
              <a:r>
                <a:rPr lang="en-US" altLang="zh-CN" sz="2000" b="1" baseline="-25000"/>
                <a:t>, </a:t>
              </a:r>
              <a:r>
                <a:rPr lang="en-US" altLang="zh-CN" sz="2000" b="1" i="1" baseline="-25000"/>
                <a:t>w</a:t>
              </a:r>
              <a:r>
                <a:rPr lang="en-US" altLang="zh-CN" sz="2000" b="1"/>
                <a:t> in </a:t>
              </a:r>
              <a:r>
                <a:rPr lang="en-US" altLang="zh-CN" sz="2000" b="1" i="1">
                  <a:solidFill>
                    <a:srgbClr val="D60093"/>
                  </a:solidFill>
                </a:rPr>
                <a:t>G</a:t>
              </a:r>
              <a:r>
                <a:rPr lang="en-US" altLang="zh-CN" sz="2000" b="1" i="1" baseline="-25000">
                  <a:solidFill>
                    <a:srgbClr val="D60093"/>
                  </a:solidFill>
                </a:rPr>
                <a:t>f</a:t>
              </a:r>
              <a:r>
                <a:rPr lang="en-US" altLang="zh-CN" sz="2000" b="1" i="1"/>
                <a:t> </a:t>
              </a:r>
              <a:r>
                <a:rPr lang="en-US" altLang="zh-CN" sz="2000" b="1"/>
                <a:t>, add an edge ( </a:t>
              </a:r>
              <a:r>
                <a:rPr lang="en-US" altLang="zh-CN" sz="2000" b="1" i="1"/>
                <a:t>w</a:t>
              </a:r>
              <a:r>
                <a:rPr lang="en-US" altLang="zh-CN" sz="2000" b="1"/>
                <a:t>, </a:t>
              </a:r>
              <a:r>
                <a:rPr lang="en-US" altLang="zh-CN" sz="2000" b="1" i="1"/>
                <a:t>v</a:t>
              </a:r>
              <a:r>
                <a:rPr lang="en-US" altLang="zh-CN" sz="2000" b="1"/>
                <a:t> ) with flow </a:t>
              </a:r>
              <a:r>
                <a:rPr lang="en-US" altLang="zh-CN" sz="2000" b="1" i="1"/>
                <a:t>f</a:t>
              </a:r>
              <a:r>
                <a:rPr lang="en-US" altLang="zh-CN" sz="2000" b="1" i="1" baseline="-25000"/>
                <a:t>v</a:t>
              </a:r>
              <a:r>
                <a:rPr lang="en-US" altLang="zh-CN" sz="2000" b="1" baseline="-25000"/>
                <a:t>, </a:t>
              </a:r>
              <a:r>
                <a:rPr lang="en-US" altLang="zh-CN" sz="2000" b="1" i="1" baseline="-25000"/>
                <a:t>w</a:t>
              </a:r>
              <a:r>
                <a:rPr lang="en-US" altLang="zh-CN" sz="2000" b="1"/>
                <a:t> in  </a:t>
              </a:r>
              <a:r>
                <a:rPr lang="en-US" altLang="zh-CN" sz="2000" b="1" i="1">
                  <a:solidFill>
                    <a:schemeClr val="hlink"/>
                  </a:solidFill>
                </a:rPr>
                <a:t>G</a:t>
              </a:r>
              <a:r>
                <a:rPr lang="en-US" altLang="zh-CN" sz="2000" b="1" i="1" baseline="-25000">
                  <a:solidFill>
                    <a:schemeClr val="hlink"/>
                  </a:solidFill>
                </a:rPr>
                <a:t>r</a:t>
              </a:r>
              <a:r>
                <a:rPr lang="en-US" altLang="zh-CN" sz="2000" b="1">
                  <a:solidFill>
                    <a:schemeClr val="hlink"/>
                  </a:solidFill>
                </a:rPr>
                <a:t> </a:t>
              </a:r>
              <a:r>
                <a:rPr lang="en-US" altLang="zh-CN" sz="2000" b="1"/>
                <a:t>.</a:t>
              </a:r>
              <a:endParaRPr lang="en-US" altLang="zh-CN" sz="2000" b="1" i="1"/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D43433D0-5AFB-47D9-AE1D-ADD16884C62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05200" y="1530350"/>
            <a:ext cx="1792288" cy="3206750"/>
            <a:chOff x="2225" y="576"/>
            <a:chExt cx="1255" cy="2246"/>
          </a:xfrm>
        </p:grpSpPr>
        <p:sp>
          <p:nvSpPr>
            <p:cNvPr id="5260" name="Oval 8">
              <a:extLst>
                <a:ext uri="{FF2B5EF4-FFF2-40B4-BE49-F238E27FC236}">
                  <a16:creationId xmlns:a16="http://schemas.microsoft.com/office/drawing/2014/main" id="{E7CEF7FC-0AA6-4555-86BA-FC27B3BA61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4" y="576"/>
              <a:ext cx="260" cy="25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5261" name="Oval 9">
              <a:extLst>
                <a:ext uri="{FF2B5EF4-FFF2-40B4-BE49-F238E27FC236}">
                  <a16:creationId xmlns:a16="http://schemas.microsoft.com/office/drawing/2014/main" id="{F0B03B8C-4A1E-4755-8290-6A0C4123D9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20" y="1700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d</a:t>
              </a:r>
            </a:p>
          </p:txBody>
        </p:sp>
        <p:sp>
          <p:nvSpPr>
            <p:cNvPr id="5262" name="Oval 10">
              <a:extLst>
                <a:ext uri="{FF2B5EF4-FFF2-40B4-BE49-F238E27FC236}">
                  <a16:creationId xmlns:a16="http://schemas.microsoft.com/office/drawing/2014/main" id="{16A84894-30D7-424A-B43D-866CBC9015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25" y="1700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c</a:t>
              </a:r>
            </a:p>
          </p:txBody>
        </p:sp>
        <p:sp>
          <p:nvSpPr>
            <p:cNvPr id="5263" name="Oval 11">
              <a:extLst>
                <a:ext uri="{FF2B5EF4-FFF2-40B4-BE49-F238E27FC236}">
                  <a16:creationId xmlns:a16="http://schemas.microsoft.com/office/drawing/2014/main" id="{F3B5982F-70CE-4603-9019-B5535150B2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20" y="1181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</a:p>
          </p:txBody>
        </p:sp>
        <p:sp>
          <p:nvSpPr>
            <p:cNvPr id="5264" name="Oval 12">
              <a:extLst>
                <a:ext uri="{FF2B5EF4-FFF2-40B4-BE49-F238E27FC236}">
                  <a16:creationId xmlns:a16="http://schemas.microsoft.com/office/drawing/2014/main" id="{E632ABB1-BF47-4FFA-934D-EBE0A26494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25" y="1138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</a:p>
          </p:txBody>
        </p:sp>
        <p:sp>
          <p:nvSpPr>
            <p:cNvPr id="5265" name="Oval 13">
              <a:extLst>
                <a:ext uri="{FF2B5EF4-FFF2-40B4-BE49-F238E27FC236}">
                  <a16:creationId xmlns:a16="http://schemas.microsoft.com/office/drawing/2014/main" id="{59B8154C-3074-4E8A-9F1D-596197C6E0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4" y="2263"/>
              <a:ext cx="260" cy="259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5266" name="Line 14">
              <a:extLst>
                <a:ext uri="{FF2B5EF4-FFF2-40B4-BE49-F238E27FC236}">
                  <a16:creationId xmlns:a16="http://schemas.microsoft.com/office/drawing/2014/main" id="{E652FBD9-A4A9-486B-B43C-DE0E2AAF7C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448" y="816"/>
              <a:ext cx="336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7" name="Line 15">
              <a:extLst>
                <a:ext uri="{FF2B5EF4-FFF2-40B4-BE49-F238E27FC236}">
                  <a16:creationId xmlns:a16="http://schemas.microsoft.com/office/drawing/2014/main" id="{95F537EC-3D2A-4B2A-9B1C-2F1100C2818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76" y="816"/>
              <a:ext cx="336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8" name="Line 16">
              <a:extLst>
                <a:ext uri="{FF2B5EF4-FFF2-40B4-BE49-F238E27FC236}">
                  <a16:creationId xmlns:a16="http://schemas.microsoft.com/office/drawing/2014/main" id="{E59B6762-4A60-4DFC-8F93-2E8A583F0E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52" y="139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9" name="Line 17">
              <a:extLst>
                <a:ext uri="{FF2B5EF4-FFF2-40B4-BE49-F238E27FC236}">
                  <a16:creationId xmlns:a16="http://schemas.microsoft.com/office/drawing/2014/main" id="{55FA1B0D-A238-4C89-954A-BC2D403F3B4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60" y="144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0" name="Line 18">
              <a:extLst>
                <a:ext uri="{FF2B5EF4-FFF2-40B4-BE49-F238E27FC236}">
                  <a16:creationId xmlns:a16="http://schemas.microsoft.com/office/drawing/2014/main" id="{B1AD8878-10C5-4534-A9D4-AE3BE54EF6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0" y="1968"/>
              <a:ext cx="384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1" name="Line 19">
              <a:extLst>
                <a:ext uri="{FF2B5EF4-FFF2-40B4-BE49-F238E27FC236}">
                  <a16:creationId xmlns:a16="http://schemas.microsoft.com/office/drawing/2014/main" id="{634A15AA-0949-47D1-A454-D53F67A5C1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976" y="1968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2" name="Line 20">
              <a:extLst>
                <a:ext uri="{FF2B5EF4-FFF2-40B4-BE49-F238E27FC236}">
                  <a16:creationId xmlns:a16="http://schemas.microsoft.com/office/drawing/2014/main" id="{C64ACAF3-16B2-4732-A6D1-F02ECF2825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96" y="1296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3" name="Line 21">
              <a:extLst>
                <a:ext uri="{FF2B5EF4-FFF2-40B4-BE49-F238E27FC236}">
                  <a16:creationId xmlns:a16="http://schemas.microsoft.com/office/drawing/2014/main" id="{51E0AC91-29E0-48B3-A8D1-0827588B58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48" y="1344"/>
              <a:ext cx="768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4" name="Text Box 22">
              <a:extLst>
                <a:ext uri="{FF2B5EF4-FFF2-40B4-BE49-F238E27FC236}">
                  <a16:creationId xmlns:a16="http://schemas.microsoft.com/office/drawing/2014/main" id="{5E9577A1-4669-4333-AF8D-DDB7324F166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96" y="2544"/>
              <a:ext cx="76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Flow </a:t>
              </a:r>
              <a:r>
                <a:rPr lang="en-US" altLang="zh-CN" sz="2000" b="1" i="1">
                  <a:solidFill>
                    <a:srgbClr val="D60093"/>
                  </a:solidFill>
                </a:rPr>
                <a:t>G</a:t>
              </a:r>
              <a:r>
                <a:rPr lang="en-US" altLang="zh-CN" sz="2000" b="1" i="1" baseline="-25000">
                  <a:solidFill>
                    <a:srgbClr val="D60093"/>
                  </a:solidFill>
                </a:rPr>
                <a:t>f</a:t>
              </a:r>
              <a:endParaRPr lang="en-US" altLang="zh-CN" sz="2000" b="1" i="1">
                <a:solidFill>
                  <a:srgbClr val="D60093"/>
                </a:solidFill>
              </a:endParaRPr>
            </a:p>
          </p:txBody>
        </p:sp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54C124F4-2129-4B5D-A700-DAEF7DEE4D3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2000" y="1524000"/>
            <a:ext cx="2408238" cy="3206750"/>
            <a:chOff x="240" y="528"/>
            <a:chExt cx="1687" cy="2246"/>
          </a:xfrm>
        </p:grpSpPr>
        <p:grpSp>
          <p:nvGrpSpPr>
            <p:cNvPr id="5202" name="Group 24">
              <a:extLst>
                <a:ext uri="{FF2B5EF4-FFF2-40B4-BE49-F238E27FC236}">
                  <a16:creationId xmlns:a16="http://schemas.microsoft.com/office/drawing/2014/main" id="{A5961ED6-1C70-452E-A1E8-71F9933B2A4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2613909">
              <a:off x="802" y="1696"/>
              <a:ext cx="87" cy="735"/>
              <a:chOff x="3216" y="2160"/>
              <a:chExt cx="96" cy="816"/>
            </a:xfrm>
          </p:grpSpPr>
          <p:sp>
            <p:nvSpPr>
              <p:cNvPr id="5257" name="Rectangle 25">
                <a:extLst>
                  <a:ext uri="{FF2B5EF4-FFF2-40B4-BE49-F238E27FC236}">
                    <a16:creationId xmlns:a16="http://schemas.microsoft.com/office/drawing/2014/main" id="{710BD883-94FD-4B08-9DD6-A04786E433D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58" name="Rectangle 26">
                <a:extLst>
                  <a:ext uri="{FF2B5EF4-FFF2-40B4-BE49-F238E27FC236}">
                    <a16:creationId xmlns:a16="http://schemas.microsoft.com/office/drawing/2014/main" id="{5DFEF2B5-54A8-4B74-9F23-5F381BCEDC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59" name="Rectangle 27">
                <a:extLst>
                  <a:ext uri="{FF2B5EF4-FFF2-40B4-BE49-F238E27FC236}">
                    <a16:creationId xmlns:a16="http://schemas.microsoft.com/office/drawing/2014/main" id="{FC1C07C6-4405-484C-9F74-C0D15E9877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203" name="Group 28">
              <a:extLst>
                <a:ext uri="{FF2B5EF4-FFF2-40B4-BE49-F238E27FC236}">
                  <a16:creationId xmlns:a16="http://schemas.microsoft.com/office/drawing/2014/main" id="{3FD0EE5B-776F-49A4-8CA8-7C7AA253E58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540776">
              <a:off x="759" y="571"/>
              <a:ext cx="130" cy="735"/>
              <a:chOff x="3024" y="2160"/>
              <a:chExt cx="144" cy="816"/>
            </a:xfrm>
          </p:grpSpPr>
          <p:sp>
            <p:nvSpPr>
              <p:cNvPr id="5253" name="Rectangle 29">
                <a:extLst>
                  <a:ext uri="{FF2B5EF4-FFF2-40B4-BE49-F238E27FC236}">
                    <a16:creationId xmlns:a16="http://schemas.microsoft.com/office/drawing/2014/main" id="{9BA285EE-F102-4C21-AC2A-AB71A41C575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54" name="Rectangle 30">
                <a:extLst>
                  <a:ext uri="{FF2B5EF4-FFF2-40B4-BE49-F238E27FC236}">
                    <a16:creationId xmlns:a16="http://schemas.microsoft.com/office/drawing/2014/main" id="{7866AD84-6611-4247-BCEC-C741F628752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55" name="Rectangle 31">
                <a:extLst>
                  <a:ext uri="{FF2B5EF4-FFF2-40B4-BE49-F238E27FC236}">
                    <a16:creationId xmlns:a16="http://schemas.microsoft.com/office/drawing/2014/main" id="{644332E7-8E08-4AB1-AD73-434F88BB47B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56" name="Rectangle 32">
                <a:extLst>
                  <a:ext uri="{FF2B5EF4-FFF2-40B4-BE49-F238E27FC236}">
                    <a16:creationId xmlns:a16="http://schemas.microsoft.com/office/drawing/2014/main" id="{E05E6231-DBA1-4B1A-AE5C-7C1FBC3F1F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204" name="Rectangle 33">
              <a:extLst>
                <a:ext uri="{FF2B5EF4-FFF2-40B4-BE49-F238E27FC236}">
                  <a16:creationId xmlns:a16="http://schemas.microsoft.com/office/drawing/2014/main" id="{C33D76E7-9FA1-4894-881B-512266DCC8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062" y="831"/>
              <a:ext cx="43" cy="821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205" name="Group 34">
              <a:extLst>
                <a:ext uri="{FF2B5EF4-FFF2-40B4-BE49-F238E27FC236}">
                  <a16:creationId xmlns:a16="http://schemas.microsoft.com/office/drawing/2014/main" id="{18030705-2A6C-4395-BFAA-CDFA8C7C4E0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3551060">
              <a:off x="997" y="1006"/>
              <a:ext cx="173" cy="995"/>
              <a:chOff x="1440" y="1824"/>
              <a:chExt cx="192" cy="816"/>
            </a:xfrm>
          </p:grpSpPr>
          <p:sp>
            <p:nvSpPr>
              <p:cNvPr id="5247" name="Rectangle 35">
                <a:extLst>
                  <a:ext uri="{FF2B5EF4-FFF2-40B4-BE49-F238E27FC236}">
                    <a16:creationId xmlns:a16="http://schemas.microsoft.com/office/drawing/2014/main" id="{4C846788-4F02-40C1-B2AC-1CD5FC6BDB5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40" y="1824"/>
                <a:ext cx="192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5248" name="Group 36">
                <a:extLst>
                  <a:ext uri="{FF2B5EF4-FFF2-40B4-BE49-F238E27FC236}">
                    <a16:creationId xmlns:a16="http://schemas.microsoft.com/office/drawing/2014/main" id="{60B968A8-5178-4B0B-AF4E-63D63C37CB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440" y="1824"/>
                <a:ext cx="192" cy="816"/>
                <a:chOff x="1440" y="1824"/>
                <a:chExt cx="192" cy="816"/>
              </a:xfrm>
            </p:grpSpPr>
            <p:sp>
              <p:nvSpPr>
                <p:cNvPr id="5249" name="Rectangle 37">
                  <a:extLst>
                    <a:ext uri="{FF2B5EF4-FFF2-40B4-BE49-F238E27FC236}">
                      <a16:creationId xmlns:a16="http://schemas.microsoft.com/office/drawing/2014/main" id="{32A6137B-32D0-46CE-8548-EBA5A799C08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40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250" name="Rectangle 38">
                  <a:extLst>
                    <a:ext uri="{FF2B5EF4-FFF2-40B4-BE49-F238E27FC236}">
                      <a16:creationId xmlns:a16="http://schemas.microsoft.com/office/drawing/2014/main" id="{058295A2-1F3C-40CF-99D9-5FD59742712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88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251" name="Rectangle 39">
                  <a:extLst>
                    <a:ext uri="{FF2B5EF4-FFF2-40B4-BE49-F238E27FC236}">
                      <a16:creationId xmlns:a16="http://schemas.microsoft.com/office/drawing/2014/main" id="{69D234F1-0DFF-4C9A-B2AE-68CE761B674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252" name="Rectangle 40">
                  <a:extLst>
                    <a:ext uri="{FF2B5EF4-FFF2-40B4-BE49-F238E27FC236}">
                      <a16:creationId xmlns:a16="http://schemas.microsoft.com/office/drawing/2014/main" id="{3D212606-84BD-4450-A0F4-2925989D7D1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84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5206" name="Group 41">
              <a:extLst>
                <a:ext uri="{FF2B5EF4-FFF2-40B4-BE49-F238E27FC236}">
                  <a16:creationId xmlns:a16="http://schemas.microsoft.com/office/drawing/2014/main" id="{ADA4D0E5-E63D-45B5-8C9C-3D91CEFA97F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" y="1263"/>
              <a:ext cx="130" cy="519"/>
              <a:chOff x="3024" y="2160"/>
              <a:chExt cx="144" cy="816"/>
            </a:xfrm>
          </p:grpSpPr>
          <p:sp>
            <p:nvSpPr>
              <p:cNvPr id="5243" name="Rectangle 42">
                <a:extLst>
                  <a:ext uri="{FF2B5EF4-FFF2-40B4-BE49-F238E27FC236}">
                    <a16:creationId xmlns:a16="http://schemas.microsoft.com/office/drawing/2014/main" id="{C327CC28-20F9-4835-A030-84E5CCC84BA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44" name="Rectangle 43">
                <a:extLst>
                  <a:ext uri="{FF2B5EF4-FFF2-40B4-BE49-F238E27FC236}">
                    <a16:creationId xmlns:a16="http://schemas.microsoft.com/office/drawing/2014/main" id="{1A239DD1-A26C-4A39-A04E-338D2FE842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45" name="Rectangle 44">
                <a:extLst>
                  <a:ext uri="{FF2B5EF4-FFF2-40B4-BE49-F238E27FC236}">
                    <a16:creationId xmlns:a16="http://schemas.microsoft.com/office/drawing/2014/main" id="{FD810F9E-B746-4F01-A8EA-DACAA40B799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46" name="Rectangle 45">
                <a:extLst>
                  <a:ext uri="{FF2B5EF4-FFF2-40B4-BE49-F238E27FC236}">
                    <a16:creationId xmlns:a16="http://schemas.microsoft.com/office/drawing/2014/main" id="{B50226C7-23F3-4FAA-B7C3-6486E11B29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207" name="Group 46">
              <a:extLst>
                <a:ext uri="{FF2B5EF4-FFF2-40B4-BE49-F238E27FC236}">
                  <a16:creationId xmlns:a16="http://schemas.microsoft.com/office/drawing/2014/main" id="{F3110A6A-6FB1-4F3E-8C43-66338B8C6E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58" y="1306"/>
              <a:ext cx="86" cy="433"/>
              <a:chOff x="3216" y="2160"/>
              <a:chExt cx="96" cy="816"/>
            </a:xfrm>
          </p:grpSpPr>
          <p:sp>
            <p:nvSpPr>
              <p:cNvPr id="5240" name="Rectangle 47">
                <a:extLst>
                  <a:ext uri="{FF2B5EF4-FFF2-40B4-BE49-F238E27FC236}">
                    <a16:creationId xmlns:a16="http://schemas.microsoft.com/office/drawing/2014/main" id="{B47007DE-D6D5-4887-BAB5-92969112F0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41" name="Rectangle 48">
                <a:extLst>
                  <a:ext uri="{FF2B5EF4-FFF2-40B4-BE49-F238E27FC236}">
                    <a16:creationId xmlns:a16="http://schemas.microsoft.com/office/drawing/2014/main" id="{BD1372D2-CB4B-400E-9934-D36644CE10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42" name="Rectangle 49">
                <a:extLst>
                  <a:ext uri="{FF2B5EF4-FFF2-40B4-BE49-F238E27FC236}">
                    <a16:creationId xmlns:a16="http://schemas.microsoft.com/office/drawing/2014/main" id="{8F923B8B-282E-4C7A-8677-5464D51674F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208" name="Group 50">
              <a:extLst>
                <a:ext uri="{FF2B5EF4-FFF2-40B4-BE49-F238E27FC236}">
                  <a16:creationId xmlns:a16="http://schemas.microsoft.com/office/drawing/2014/main" id="{47D82D63-687A-41E6-8890-90C7F8797D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381442">
              <a:off x="1278" y="1696"/>
              <a:ext cx="130" cy="735"/>
              <a:chOff x="3024" y="2160"/>
              <a:chExt cx="144" cy="816"/>
            </a:xfrm>
          </p:grpSpPr>
          <p:sp>
            <p:nvSpPr>
              <p:cNvPr id="5236" name="Rectangle 51">
                <a:extLst>
                  <a:ext uri="{FF2B5EF4-FFF2-40B4-BE49-F238E27FC236}">
                    <a16:creationId xmlns:a16="http://schemas.microsoft.com/office/drawing/2014/main" id="{F44EC44A-E7A5-4B25-8759-AE8D28737A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37" name="Rectangle 52">
                <a:extLst>
                  <a:ext uri="{FF2B5EF4-FFF2-40B4-BE49-F238E27FC236}">
                    <a16:creationId xmlns:a16="http://schemas.microsoft.com/office/drawing/2014/main" id="{7A41F33C-D53A-4B19-9540-D9C05FEC20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38" name="Rectangle 53">
                <a:extLst>
                  <a:ext uri="{FF2B5EF4-FFF2-40B4-BE49-F238E27FC236}">
                    <a16:creationId xmlns:a16="http://schemas.microsoft.com/office/drawing/2014/main" id="{DA3A2EC8-62F3-4BD1-B599-0C2938BA1A6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39" name="Rectangle 54">
                <a:extLst>
                  <a:ext uri="{FF2B5EF4-FFF2-40B4-BE49-F238E27FC236}">
                    <a16:creationId xmlns:a16="http://schemas.microsoft.com/office/drawing/2014/main" id="{AE74D67E-C530-4F23-946A-26E2CC40F72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209" name="Group 55">
              <a:extLst>
                <a:ext uri="{FF2B5EF4-FFF2-40B4-BE49-F238E27FC236}">
                  <a16:creationId xmlns:a16="http://schemas.microsoft.com/office/drawing/2014/main" id="{1FB4723C-E2C4-43B5-8773-605298F6D74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2332971">
              <a:off x="1278" y="571"/>
              <a:ext cx="87" cy="735"/>
              <a:chOff x="3216" y="2160"/>
              <a:chExt cx="96" cy="816"/>
            </a:xfrm>
          </p:grpSpPr>
          <p:sp>
            <p:nvSpPr>
              <p:cNvPr id="5233" name="Rectangle 56">
                <a:extLst>
                  <a:ext uri="{FF2B5EF4-FFF2-40B4-BE49-F238E27FC236}">
                    <a16:creationId xmlns:a16="http://schemas.microsoft.com/office/drawing/2014/main" id="{38788DB5-3BB7-4168-8439-2CDAA3D63D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34" name="Rectangle 57">
                <a:extLst>
                  <a:ext uri="{FF2B5EF4-FFF2-40B4-BE49-F238E27FC236}">
                    <a16:creationId xmlns:a16="http://schemas.microsoft.com/office/drawing/2014/main" id="{C11E528C-006B-4C9C-A2EF-662F9B5A5F2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35" name="Rectangle 58">
                <a:extLst>
                  <a:ext uri="{FF2B5EF4-FFF2-40B4-BE49-F238E27FC236}">
                    <a16:creationId xmlns:a16="http://schemas.microsoft.com/office/drawing/2014/main" id="{6D20AA44-0FB6-4CB7-BB1B-6E83F7B3C2E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210" name="Oval 59">
              <a:extLst>
                <a:ext uri="{FF2B5EF4-FFF2-40B4-BE49-F238E27FC236}">
                  <a16:creationId xmlns:a16="http://schemas.microsoft.com/office/drawing/2014/main" id="{5CD06B1D-CAB4-471A-869C-31C57A7BD0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75" y="528"/>
              <a:ext cx="260" cy="25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5211" name="Oval 60">
              <a:extLst>
                <a:ext uri="{FF2B5EF4-FFF2-40B4-BE49-F238E27FC236}">
                  <a16:creationId xmlns:a16="http://schemas.microsoft.com/office/drawing/2014/main" id="{C3BFB452-6F90-4944-9A04-E3D8CC7F04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1" y="1652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d</a:t>
              </a:r>
            </a:p>
          </p:txBody>
        </p:sp>
        <p:sp>
          <p:nvSpPr>
            <p:cNvPr id="5212" name="Oval 61">
              <a:extLst>
                <a:ext uri="{FF2B5EF4-FFF2-40B4-BE49-F238E27FC236}">
                  <a16:creationId xmlns:a16="http://schemas.microsoft.com/office/drawing/2014/main" id="{3BA587A8-49BA-4B76-AAD5-46C05AFA28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" y="1652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c</a:t>
              </a:r>
            </a:p>
          </p:txBody>
        </p:sp>
        <p:sp>
          <p:nvSpPr>
            <p:cNvPr id="5213" name="Oval 62">
              <a:extLst>
                <a:ext uri="{FF2B5EF4-FFF2-40B4-BE49-F238E27FC236}">
                  <a16:creationId xmlns:a16="http://schemas.microsoft.com/office/drawing/2014/main" id="{D2A55131-3C0D-47BA-9875-9F540F6B21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1" y="1133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</a:p>
          </p:txBody>
        </p:sp>
        <p:sp>
          <p:nvSpPr>
            <p:cNvPr id="5214" name="Oval 63">
              <a:extLst>
                <a:ext uri="{FF2B5EF4-FFF2-40B4-BE49-F238E27FC236}">
                  <a16:creationId xmlns:a16="http://schemas.microsoft.com/office/drawing/2014/main" id="{82814778-E05C-4716-89F1-39C189C1B6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" y="1090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</a:p>
          </p:txBody>
        </p:sp>
        <p:sp>
          <p:nvSpPr>
            <p:cNvPr id="5215" name="Oval 64">
              <a:extLst>
                <a:ext uri="{FF2B5EF4-FFF2-40B4-BE49-F238E27FC236}">
                  <a16:creationId xmlns:a16="http://schemas.microsoft.com/office/drawing/2014/main" id="{1BE46650-D08E-45DD-A97A-E5FF16A0AF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75" y="2215"/>
              <a:ext cx="260" cy="259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5216" name="Line 65">
              <a:extLst>
                <a:ext uri="{FF2B5EF4-FFF2-40B4-BE49-F238E27FC236}">
                  <a16:creationId xmlns:a16="http://schemas.microsoft.com/office/drawing/2014/main" id="{EF132C6D-6F2B-450B-B4D7-5D15AEA4D67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29" y="701"/>
              <a:ext cx="26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7" name="Line 66">
              <a:extLst>
                <a:ext uri="{FF2B5EF4-FFF2-40B4-BE49-F238E27FC236}">
                  <a16:creationId xmlns:a16="http://schemas.microsoft.com/office/drawing/2014/main" id="{D78249D6-0D93-441A-A7A9-ABDE2D5B95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1" y="744"/>
              <a:ext cx="217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8" name="Line 67">
              <a:extLst>
                <a:ext uri="{FF2B5EF4-FFF2-40B4-BE49-F238E27FC236}">
                  <a16:creationId xmlns:a16="http://schemas.microsoft.com/office/drawing/2014/main" id="{4299E4EC-D9FA-480B-B71D-97B5B248F2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6" y="1393"/>
              <a:ext cx="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9" name="Line 68">
              <a:extLst>
                <a:ext uri="{FF2B5EF4-FFF2-40B4-BE49-F238E27FC236}">
                  <a16:creationId xmlns:a16="http://schemas.microsoft.com/office/drawing/2014/main" id="{AFDD9A76-A46A-4E57-A214-BA36A32E9C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11" y="1393"/>
              <a:ext cx="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0" name="Line 69">
              <a:extLst>
                <a:ext uri="{FF2B5EF4-FFF2-40B4-BE49-F238E27FC236}">
                  <a16:creationId xmlns:a16="http://schemas.microsoft.com/office/drawing/2014/main" id="{502F57A0-8300-4110-B2AB-C3B4B45F3C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89" y="1177"/>
              <a:ext cx="3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1" name="Line 70">
              <a:extLst>
                <a:ext uri="{FF2B5EF4-FFF2-40B4-BE49-F238E27FC236}">
                  <a16:creationId xmlns:a16="http://schemas.microsoft.com/office/drawing/2014/main" id="{7384EA3B-5E2E-45F3-BE4A-0B37EFDC53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9" y="1479"/>
              <a:ext cx="476" cy="3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2" name="Line 71">
              <a:extLst>
                <a:ext uri="{FF2B5EF4-FFF2-40B4-BE49-F238E27FC236}">
                  <a16:creationId xmlns:a16="http://schemas.microsoft.com/office/drawing/2014/main" id="{BDF645ED-4F4E-476B-B3F9-B19A8906DD6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29" y="2042"/>
              <a:ext cx="217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" name="Line 72">
              <a:extLst>
                <a:ext uri="{FF2B5EF4-FFF2-40B4-BE49-F238E27FC236}">
                  <a16:creationId xmlns:a16="http://schemas.microsoft.com/office/drawing/2014/main" id="{9880B435-CE7B-43F2-A452-DF3B35798D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65" y="2042"/>
              <a:ext cx="216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" name="Text Box 73">
              <a:extLst>
                <a:ext uri="{FF2B5EF4-FFF2-40B4-BE49-F238E27FC236}">
                  <a16:creationId xmlns:a16="http://schemas.microsoft.com/office/drawing/2014/main" id="{6542E314-C159-4938-A0FA-ADDC928A3F8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86" y="666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5225" name="Text Box 74">
              <a:extLst>
                <a:ext uri="{FF2B5EF4-FFF2-40B4-BE49-F238E27FC236}">
                  <a16:creationId xmlns:a16="http://schemas.microsoft.com/office/drawing/2014/main" id="{0F0C6480-0F4F-497E-A4EE-89256DC20B1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0" y="1393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5226" name="Text Box 75">
              <a:extLst>
                <a:ext uri="{FF2B5EF4-FFF2-40B4-BE49-F238E27FC236}">
                  <a16:creationId xmlns:a16="http://schemas.microsoft.com/office/drawing/2014/main" id="{1764FDE8-7231-4005-AA20-001DD2B7D3A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08" y="2094"/>
              <a:ext cx="25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5227" name="Text Box 76">
              <a:extLst>
                <a:ext uri="{FF2B5EF4-FFF2-40B4-BE49-F238E27FC236}">
                  <a16:creationId xmlns:a16="http://schemas.microsoft.com/office/drawing/2014/main" id="{67F65D17-C2AF-4DDA-B071-B72C2B8A97D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21" y="658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5228" name="Text Box 77">
              <a:extLst>
                <a:ext uri="{FF2B5EF4-FFF2-40B4-BE49-F238E27FC236}">
                  <a16:creationId xmlns:a16="http://schemas.microsoft.com/office/drawing/2014/main" id="{B12B45D5-52E5-4E31-8A71-42F60937183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67" y="1393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5229" name="Text Box 78">
              <a:extLst>
                <a:ext uri="{FF2B5EF4-FFF2-40B4-BE49-F238E27FC236}">
                  <a16:creationId xmlns:a16="http://schemas.microsoft.com/office/drawing/2014/main" id="{8ECF3CA8-78C9-404C-BA5C-C5583A36016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42" y="2085"/>
              <a:ext cx="26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5230" name="Text Box 79">
              <a:extLst>
                <a:ext uri="{FF2B5EF4-FFF2-40B4-BE49-F238E27FC236}">
                  <a16:creationId xmlns:a16="http://schemas.microsoft.com/office/drawing/2014/main" id="{94067B79-51D2-437A-A850-44417D716FA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32" y="1004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5231" name="Text Box 80">
              <a:extLst>
                <a:ext uri="{FF2B5EF4-FFF2-40B4-BE49-F238E27FC236}">
                  <a16:creationId xmlns:a16="http://schemas.microsoft.com/office/drawing/2014/main" id="{2A1D7033-BF14-4BA6-BFE5-E8D3888B012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46" y="1617"/>
              <a:ext cx="25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5232" name="Text Box 81">
              <a:extLst>
                <a:ext uri="{FF2B5EF4-FFF2-40B4-BE49-F238E27FC236}">
                  <a16:creationId xmlns:a16="http://schemas.microsoft.com/office/drawing/2014/main" id="{7F1A625C-AA77-4DC7-8B99-2F0F6EB6EBA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12" y="2496"/>
              <a:ext cx="33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/>
                <a:t>G</a:t>
              </a:r>
            </a:p>
          </p:txBody>
        </p:sp>
      </p:grpSp>
      <p:grpSp>
        <p:nvGrpSpPr>
          <p:cNvPr id="13" name="Group 82">
            <a:extLst>
              <a:ext uri="{FF2B5EF4-FFF2-40B4-BE49-F238E27FC236}">
                <a16:creationId xmlns:a16="http://schemas.microsoft.com/office/drawing/2014/main" id="{DDAB2D95-FCEB-4D6D-8F8C-D613A14194A1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606550"/>
            <a:ext cx="1792288" cy="3206750"/>
            <a:chOff x="3744" y="1152"/>
            <a:chExt cx="1129" cy="2020"/>
          </a:xfrm>
        </p:grpSpPr>
        <p:sp>
          <p:nvSpPr>
            <p:cNvPr id="5179" name="Oval 83">
              <a:extLst>
                <a:ext uri="{FF2B5EF4-FFF2-40B4-BE49-F238E27FC236}">
                  <a16:creationId xmlns:a16="http://schemas.microsoft.com/office/drawing/2014/main" id="{93B99B6E-1F6D-4F71-A922-D12CEC24E1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1" y="1152"/>
              <a:ext cx="234" cy="23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5180" name="Oval 84">
              <a:extLst>
                <a:ext uri="{FF2B5EF4-FFF2-40B4-BE49-F238E27FC236}">
                  <a16:creationId xmlns:a16="http://schemas.microsoft.com/office/drawing/2014/main" id="{36844AC4-2D73-43CD-8C71-BB6D039386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9" y="2163"/>
              <a:ext cx="234" cy="23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d</a:t>
              </a:r>
            </a:p>
          </p:txBody>
        </p:sp>
        <p:sp>
          <p:nvSpPr>
            <p:cNvPr id="5181" name="Oval 85">
              <a:extLst>
                <a:ext uri="{FF2B5EF4-FFF2-40B4-BE49-F238E27FC236}">
                  <a16:creationId xmlns:a16="http://schemas.microsoft.com/office/drawing/2014/main" id="{9A1C0AAF-A7D7-45BD-8C38-0112F03DD5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44" y="2163"/>
              <a:ext cx="234" cy="23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c</a:t>
              </a:r>
            </a:p>
          </p:txBody>
        </p:sp>
        <p:sp>
          <p:nvSpPr>
            <p:cNvPr id="5182" name="Oval 86">
              <a:extLst>
                <a:ext uri="{FF2B5EF4-FFF2-40B4-BE49-F238E27FC236}">
                  <a16:creationId xmlns:a16="http://schemas.microsoft.com/office/drawing/2014/main" id="{99627AA7-EBD4-4666-9FDB-86235F880F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9" y="1696"/>
              <a:ext cx="234" cy="23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</a:p>
          </p:txBody>
        </p:sp>
        <p:sp>
          <p:nvSpPr>
            <p:cNvPr id="5183" name="Oval 87">
              <a:extLst>
                <a:ext uri="{FF2B5EF4-FFF2-40B4-BE49-F238E27FC236}">
                  <a16:creationId xmlns:a16="http://schemas.microsoft.com/office/drawing/2014/main" id="{0DA3A08A-9C1D-4F4E-842D-3410282F37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44" y="1657"/>
              <a:ext cx="234" cy="23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</a:p>
          </p:txBody>
        </p:sp>
        <p:sp>
          <p:nvSpPr>
            <p:cNvPr id="5184" name="Oval 88">
              <a:extLst>
                <a:ext uri="{FF2B5EF4-FFF2-40B4-BE49-F238E27FC236}">
                  <a16:creationId xmlns:a16="http://schemas.microsoft.com/office/drawing/2014/main" id="{9286DF7A-F09E-4452-BF76-CF036E7366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1" y="2669"/>
              <a:ext cx="234" cy="233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5185" name="Line 89">
              <a:extLst>
                <a:ext uri="{FF2B5EF4-FFF2-40B4-BE49-F238E27FC236}">
                  <a16:creationId xmlns:a16="http://schemas.microsoft.com/office/drawing/2014/main" id="{70785E25-C869-4C8E-83B3-6456573429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992" y="1392"/>
              <a:ext cx="294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6" name="Line 90">
              <a:extLst>
                <a:ext uri="{FF2B5EF4-FFF2-40B4-BE49-F238E27FC236}">
                  <a16:creationId xmlns:a16="http://schemas.microsoft.com/office/drawing/2014/main" id="{2FD11116-8AF9-4B55-82B1-82E6E55F448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1392"/>
              <a:ext cx="302" cy="3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7" name="Line 91">
              <a:extLst>
                <a:ext uri="{FF2B5EF4-FFF2-40B4-BE49-F238E27FC236}">
                  <a16:creationId xmlns:a16="http://schemas.microsoft.com/office/drawing/2014/main" id="{00DAEB28-35A3-4F9A-9D7A-43977EA6BB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88" y="1901"/>
              <a:ext cx="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8" name="Line 92">
              <a:extLst>
                <a:ext uri="{FF2B5EF4-FFF2-40B4-BE49-F238E27FC236}">
                  <a16:creationId xmlns:a16="http://schemas.microsoft.com/office/drawing/2014/main" id="{F31C6352-A4FC-4095-BA73-053D446F235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04" y="1920"/>
              <a:ext cx="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9" name="Line 93">
              <a:extLst>
                <a:ext uri="{FF2B5EF4-FFF2-40B4-BE49-F238E27FC236}">
                  <a16:creationId xmlns:a16="http://schemas.microsoft.com/office/drawing/2014/main" id="{3A44E8AF-7DEA-4747-8289-790A36A2EA8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36" y="2352"/>
              <a:ext cx="384" cy="3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0" name="Line 94">
              <a:extLst>
                <a:ext uri="{FF2B5EF4-FFF2-40B4-BE49-F238E27FC236}">
                  <a16:creationId xmlns:a16="http://schemas.microsoft.com/office/drawing/2014/main" id="{DE29A5C8-1569-4E05-A569-23809E025A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20" y="2352"/>
              <a:ext cx="350" cy="3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" name="Line 95">
              <a:extLst>
                <a:ext uri="{FF2B5EF4-FFF2-40B4-BE49-F238E27FC236}">
                  <a16:creationId xmlns:a16="http://schemas.microsoft.com/office/drawing/2014/main" id="{5D0BABD3-7645-42F0-B425-E93EC8A65F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8" y="1800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" name="Line 96">
              <a:extLst>
                <a:ext uri="{FF2B5EF4-FFF2-40B4-BE49-F238E27FC236}">
                  <a16:creationId xmlns:a16="http://schemas.microsoft.com/office/drawing/2014/main" id="{504225A4-F026-4C02-8D3D-E0F16D4AD2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1824"/>
              <a:ext cx="691" cy="3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3" name="Text Box 97">
              <a:extLst>
                <a:ext uri="{FF2B5EF4-FFF2-40B4-BE49-F238E27FC236}">
                  <a16:creationId xmlns:a16="http://schemas.microsoft.com/office/drawing/2014/main" id="{3BB4CB5C-831F-45CD-96AC-9ADAB6438E1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888" y="2922"/>
              <a:ext cx="9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Residual </a:t>
              </a:r>
              <a:r>
                <a:rPr lang="en-US" altLang="zh-CN" sz="2000" b="1" i="1">
                  <a:solidFill>
                    <a:schemeClr val="hlink"/>
                  </a:solidFill>
                </a:rPr>
                <a:t>G</a:t>
              </a:r>
              <a:r>
                <a:rPr lang="en-US" altLang="zh-CN" sz="2000" b="1" i="1" baseline="-25000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5194" name="Rectangle 98">
              <a:extLst>
                <a:ext uri="{FF2B5EF4-FFF2-40B4-BE49-F238E27FC236}">
                  <a16:creationId xmlns:a16="http://schemas.microsoft.com/office/drawing/2014/main" id="{7C14A8D3-60E0-4341-9BD0-46D43877E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48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5195" name="Rectangle 99">
              <a:extLst>
                <a:ext uri="{FF2B5EF4-FFF2-40B4-BE49-F238E27FC236}">
                  <a16:creationId xmlns:a16="http://schemas.microsoft.com/office/drawing/2014/main" id="{C7FEBB14-7E97-4F9C-BE04-44D7FBA2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5196" name="Rectangle 100">
              <a:extLst>
                <a:ext uri="{FF2B5EF4-FFF2-40B4-BE49-F238E27FC236}">
                  <a16:creationId xmlns:a16="http://schemas.microsoft.com/office/drawing/2014/main" id="{D698F690-8D6E-45C1-864E-3CC4A964C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35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5197" name="Rectangle 101">
              <a:extLst>
                <a:ext uri="{FF2B5EF4-FFF2-40B4-BE49-F238E27FC236}">
                  <a16:creationId xmlns:a16="http://schemas.microsoft.com/office/drawing/2014/main" id="{DB0670CC-68DF-4A5B-AC43-56349E64F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48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5198" name="Rectangle 102">
              <a:extLst>
                <a:ext uri="{FF2B5EF4-FFF2-40B4-BE49-F238E27FC236}">
                  <a16:creationId xmlns:a16="http://schemas.microsoft.com/office/drawing/2014/main" id="{F132F4DD-BCCA-4FFA-A5CC-5D5DA2FCC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92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5199" name="Rectangle 103">
              <a:extLst>
                <a:ext uri="{FF2B5EF4-FFF2-40B4-BE49-F238E27FC236}">
                  <a16:creationId xmlns:a16="http://schemas.microsoft.com/office/drawing/2014/main" id="{A5097886-2B0D-4558-8273-296DAAE58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5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5200" name="Rectangle 104">
              <a:extLst>
                <a:ext uri="{FF2B5EF4-FFF2-40B4-BE49-F238E27FC236}">
                  <a16:creationId xmlns:a16="http://schemas.microsoft.com/office/drawing/2014/main" id="{6A23E4AB-3E38-47A9-9C27-3BEF67FD0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3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5201" name="Rectangle 105">
              <a:extLst>
                <a:ext uri="{FF2B5EF4-FFF2-40B4-BE49-F238E27FC236}">
                  <a16:creationId xmlns:a16="http://schemas.microsoft.com/office/drawing/2014/main" id="{0A493D7F-D912-4624-9C33-E73AADBA0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8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4</a:t>
              </a:r>
            </a:p>
          </p:txBody>
        </p:sp>
      </p:grpSp>
      <p:grpSp>
        <p:nvGrpSpPr>
          <p:cNvPr id="14" name="Group 106">
            <a:extLst>
              <a:ext uri="{FF2B5EF4-FFF2-40B4-BE49-F238E27FC236}">
                <a16:creationId xmlns:a16="http://schemas.microsoft.com/office/drawing/2014/main" id="{C989CFD3-8AB6-4328-91B6-85F4B086266C}"/>
              </a:ext>
            </a:extLst>
          </p:cNvPr>
          <p:cNvGrpSpPr>
            <a:grpSpLocks/>
          </p:cNvGrpSpPr>
          <p:nvPr/>
        </p:nvGrpSpPr>
        <p:grpSpPr bwMode="auto">
          <a:xfrm>
            <a:off x="3824288" y="1835150"/>
            <a:ext cx="1262062" cy="2162175"/>
            <a:chOff x="2409" y="1296"/>
            <a:chExt cx="795" cy="1362"/>
          </a:xfrm>
        </p:grpSpPr>
        <p:sp>
          <p:nvSpPr>
            <p:cNvPr id="5173" name="Line 107">
              <a:extLst>
                <a:ext uri="{FF2B5EF4-FFF2-40B4-BE49-F238E27FC236}">
                  <a16:creationId xmlns:a16="http://schemas.microsoft.com/office/drawing/2014/main" id="{81D55458-541D-49B6-8168-D0D926B880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409" y="1320"/>
              <a:ext cx="302" cy="34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4" name="Line 108">
              <a:extLst>
                <a:ext uri="{FF2B5EF4-FFF2-40B4-BE49-F238E27FC236}">
                  <a16:creationId xmlns:a16="http://schemas.microsoft.com/office/drawing/2014/main" id="{310AA535-7E33-40E8-9AC3-7673D2F1E9C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9" y="1795"/>
              <a:ext cx="691" cy="3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Line 109">
              <a:extLst>
                <a:ext uri="{FF2B5EF4-FFF2-40B4-BE49-F238E27FC236}">
                  <a16:creationId xmlns:a16="http://schemas.microsoft.com/office/drawing/2014/main" id="{D45116A0-FF28-4517-8103-334393A0A1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884" y="2356"/>
              <a:ext cx="302" cy="30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6" name="Rectangle 110">
              <a:extLst>
                <a:ext uri="{FF2B5EF4-FFF2-40B4-BE49-F238E27FC236}">
                  <a16:creationId xmlns:a16="http://schemas.microsoft.com/office/drawing/2014/main" id="{9CABEE88-3982-47A4-87B9-395993D1C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9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5177" name="Rectangle 111">
              <a:extLst>
                <a:ext uri="{FF2B5EF4-FFF2-40B4-BE49-F238E27FC236}">
                  <a16:creationId xmlns:a16="http://schemas.microsoft.com/office/drawing/2014/main" id="{E79A6313-1869-420F-ADCB-31493E5EC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96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5178" name="Rectangle 112">
              <a:extLst>
                <a:ext uri="{FF2B5EF4-FFF2-40B4-BE49-F238E27FC236}">
                  <a16:creationId xmlns:a16="http://schemas.microsoft.com/office/drawing/2014/main" id="{7214A0FB-5790-4F73-B688-BC939461C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42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hlink"/>
                  </a:solidFill>
                </a:rPr>
                <a:t>3</a:t>
              </a:r>
            </a:p>
          </p:txBody>
        </p:sp>
      </p:grpSp>
      <p:grpSp>
        <p:nvGrpSpPr>
          <p:cNvPr id="15" name="Group 113">
            <a:extLst>
              <a:ext uri="{FF2B5EF4-FFF2-40B4-BE49-F238E27FC236}">
                <a16:creationId xmlns:a16="http://schemas.microsoft.com/office/drawing/2014/main" id="{6122CF5A-E722-47C2-9996-C129A4983C55}"/>
              </a:ext>
            </a:extLst>
          </p:cNvPr>
          <p:cNvGrpSpPr>
            <a:grpSpLocks/>
          </p:cNvGrpSpPr>
          <p:nvPr/>
        </p:nvGrpSpPr>
        <p:grpSpPr bwMode="auto">
          <a:xfrm>
            <a:off x="6207125" y="1874838"/>
            <a:ext cx="479425" cy="547687"/>
            <a:chOff x="3910" y="1321"/>
            <a:chExt cx="302" cy="345"/>
          </a:xfrm>
        </p:grpSpPr>
        <p:sp>
          <p:nvSpPr>
            <p:cNvPr id="5171" name="Line 114">
              <a:extLst>
                <a:ext uri="{FF2B5EF4-FFF2-40B4-BE49-F238E27FC236}">
                  <a16:creationId xmlns:a16="http://schemas.microsoft.com/office/drawing/2014/main" id="{0AF8E328-A5F7-4392-BF1A-15DC2594E6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910" y="1321"/>
              <a:ext cx="302" cy="34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Rectangle 115">
              <a:extLst>
                <a:ext uri="{FF2B5EF4-FFF2-40B4-BE49-F238E27FC236}">
                  <a16:creationId xmlns:a16="http://schemas.microsoft.com/office/drawing/2014/main" id="{9942B393-FDFC-4403-9866-F53DABF02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34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93300" name="Oval 116">
            <a:extLst>
              <a:ext uri="{FF2B5EF4-FFF2-40B4-BE49-F238E27FC236}">
                <a16:creationId xmlns:a16="http://schemas.microsoft.com/office/drawing/2014/main" id="{3D56E243-7AA7-4BCF-BA62-29C925EC54E8}"/>
              </a:ext>
            </a:extLst>
          </p:cNvPr>
          <p:cNvSpPr>
            <a:spLocks noChangeArrowheads="1"/>
          </p:cNvSpPr>
          <p:nvPr/>
        </p:nvSpPr>
        <p:spPr bwMode="auto">
          <a:xfrm rot="2205374">
            <a:off x="6478588" y="1912938"/>
            <a:ext cx="187325" cy="7397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6" name="Group 117">
            <a:extLst>
              <a:ext uri="{FF2B5EF4-FFF2-40B4-BE49-F238E27FC236}">
                <a16:creationId xmlns:a16="http://schemas.microsoft.com/office/drawing/2014/main" id="{BFD79C00-2B8F-462A-8ECC-D260AA762F8E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749550"/>
            <a:ext cx="1096963" cy="615950"/>
            <a:chOff x="3936" y="1872"/>
            <a:chExt cx="691" cy="388"/>
          </a:xfrm>
        </p:grpSpPr>
        <p:sp>
          <p:nvSpPr>
            <p:cNvPr id="5169" name="Line 118">
              <a:extLst>
                <a:ext uri="{FF2B5EF4-FFF2-40B4-BE49-F238E27FC236}">
                  <a16:creationId xmlns:a16="http://schemas.microsoft.com/office/drawing/2014/main" id="{6A20E1D8-0D66-4AD7-9DBF-ACA7E594974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36" y="1872"/>
              <a:ext cx="691" cy="3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Rectangle 119">
              <a:extLst>
                <a:ext uri="{FF2B5EF4-FFF2-40B4-BE49-F238E27FC236}">
                  <a16:creationId xmlns:a16="http://schemas.microsoft.com/office/drawing/2014/main" id="{A02E7A68-469A-4ADC-B00A-F19DF579D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01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93304" name="Rectangle 120">
            <a:extLst>
              <a:ext uri="{FF2B5EF4-FFF2-40B4-BE49-F238E27FC236}">
                <a16:creationId xmlns:a16="http://schemas.microsoft.com/office/drawing/2014/main" id="{7EF02EE7-B52D-4BB4-8B94-BC0CD7640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49550"/>
            <a:ext cx="136525" cy="266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7" name="Group 121">
            <a:extLst>
              <a:ext uri="{FF2B5EF4-FFF2-40B4-BE49-F238E27FC236}">
                <a16:creationId xmlns:a16="http://schemas.microsoft.com/office/drawing/2014/main" id="{43B038EE-C5BC-4D29-82BD-55062A895270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587750"/>
            <a:ext cx="533400" cy="533400"/>
            <a:chOff x="4416" y="2400"/>
            <a:chExt cx="336" cy="336"/>
          </a:xfrm>
        </p:grpSpPr>
        <p:sp>
          <p:nvSpPr>
            <p:cNvPr id="5167" name="Line 122">
              <a:extLst>
                <a:ext uri="{FF2B5EF4-FFF2-40B4-BE49-F238E27FC236}">
                  <a16:creationId xmlns:a16="http://schemas.microsoft.com/office/drawing/2014/main" id="{AE8C3284-6342-4908-823C-5E9865D967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16" y="2400"/>
              <a:ext cx="336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8" name="Rectangle 123">
              <a:extLst>
                <a:ext uri="{FF2B5EF4-FFF2-40B4-BE49-F238E27FC236}">
                  <a16:creationId xmlns:a16="http://schemas.microsoft.com/office/drawing/2014/main" id="{C504E55B-02EB-4F24-830D-226808024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93308" name="Oval 124">
            <a:extLst>
              <a:ext uri="{FF2B5EF4-FFF2-40B4-BE49-F238E27FC236}">
                <a16:creationId xmlns:a16="http://schemas.microsoft.com/office/drawing/2014/main" id="{4CB4025C-2123-4041-9FD5-AC7DF7464353}"/>
              </a:ext>
            </a:extLst>
          </p:cNvPr>
          <p:cNvSpPr>
            <a:spLocks noChangeArrowheads="1"/>
          </p:cNvSpPr>
          <p:nvPr/>
        </p:nvSpPr>
        <p:spPr bwMode="auto">
          <a:xfrm rot="2748461">
            <a:off x="7004050" y="3363913"/>
            <a:ext cx="263525" cy="7048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8" name="Group 125">
            <a:extLst>
              <a:ext uri="{FF2B5EF4-FFF2-40B4-BE49-F238E27FC236}">
                <a16:creationId xmlns:a16="http://schemas.microsoft.com/office/drawing/2014/main" id="{26184812-62A6-4E50-BE2F-47F771A79E36}"/>
              </a:ext>
            </a:extLst>
          </p:cNvPr>
          <p:cNvGrpSpPr>
            <a:grpSpLocks/>
          </p:cNvGrpSpPr>
          <p:nvPr/>
        </p:nvGrpSpPr>
        <p:grpSpPr bwMode="auto">
          <a:xfrm>
            <a:off x="4578350" y="1835150"/>
            <a:ext cx="812800" cy="1339850"/>
            <a:chOff x="2884" y="1296"/>
            <a:chExt cx="512" cy="844"/>
          </a:xfrm>
        </p:grpSpPr>
        <p:sp>
          <p:nvSpPr>
            <p:cNvPr id="5163" name="Line 126">
              <a:extLst>
                <a:ext uri="{FF2B5EF4-FFF2-40B4-BE49-F238E27FC236}">
                  <a16:creationId xmlns:a16="http://schemas.microsoft.com/office/drawing/2014/main" id="{F84FD09B-F2EB-4503-9F96-A5D5F911FB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84" y="1320"/>
              <a:ext cx="302" cy="345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4" name="Line 127">
              <a:extLst>
                <a:ext uri="{FF2B5EF4-FFF2-40B4-BE49-F238E27FC236}">
                  <a16:creationId xmlns:a16="http://schemas.microsoft.com/office/drawing/2014/main" id="{CAFEEBE6-6A6D-4894-AAFC-D68B45A235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29" y="1881"/>
              <a:ext cx="0" cy="259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5" name="Rectangle 128">
              <a:extLst>
                <a:ext uri="{FF2B5EF4-FFF2-40B4-BE49-F238E27FC236}">
                  <a16:creationId xmlns:a16="http://schemas.microsoft.com/office/drawing/2014/main" id="{BB463A4B-8443-4225-90C9-B6F484542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9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5166" name="Rectangle 129">
              <a:extLst>
                <a:ext uri="{FF2B5EF4-FFF2-40B4-BE49-F238E27FC236}">
                  <a16:creationId xmlns:a16="http://schemas.microsoft.com/office/drawing/2014/main" id="{1F613FDB-A348-48EB-B664-1EFC2779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8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990099"/>
                  </a:solidFill>
                </a:rPr>
                <a:t>2</a:t>
              </a:r>
            </a:p>
          </p:txBody>
        </p:sp>
      </p:grpSp>
      <p:grpSp>
        <p:nvGrpSpPr>
          <p:cNvPr id="19" name="Group 130">
            <a:extLst>
              <a:ext uri="{FF2B5EF4-FFF2-40B4-BE49-F238E27FC236}">
                <a16:creationId xmlns:a16="http://schemas.microsoft.com/office/drawing/2014/main" id="{95E577E4-8400-4216-9679-DF1F827C0418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597150"/>
            <a:ext cx="1096963" cy="615950"/>
            <a:chOff x="2448" y="1776"/>
            <a:chExt cx="691" cy="388"/>
          </a:xfrm>
        </p:grpSpPr>
        <p:sp>
          <p:nvSpPr>
            <p:cNvPr id="5161" name="Line 131">
              <a:extLst>
                <a:ext uri="{FF2B5EF4-FFF2-40B4-BE49-F238E27FC236}">
                  <a16:creationId xmlns:a16="http://schemas.microsoft.com/office/drawing/2014/main" id="{C0CC073F-3865-41B8-B477-22D7BEC09C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48" y="1776"/>
              <a:ext cx="691" cy="388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2" name="Rectangle 132">
              <a:extLst>
                <a:ext uri="{FF2B5EF4-FFF2-40B4-BE49-F238E27FC236}">
                  <a16:creationId xmlns:a16="http://schemas.microsoft.com/office/drawing/2014/main" id="{85867FB9-B11A-4B5D-B903-402867F69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2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990099"/>
                  </a:solidFill>
                </a:rPr>
                <a:t>2</a:t>
              </a:r>
            </a:p>
          </p:txBody>
        </p:sp>
      </p:grpSp>
      <p:grpSp>
        <p:nvGrpSpPr>
          <p:cNvPr id="20" name="Group 133">
            <a:extLst>
              <a:ext uri="{FF2B5EF4-FFF2-40B4-BE49-F238E27FC236}">
                <a16:creationId xmlns:a16="http://schemas.microsoft.com/office/drawing/2014/main" id="{C7B882EC-61BC-4963-AE70-88E1C594A9D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695575"/>
            <a:ext cx="874713" cy="1304925"/>
            <a:chOff x="2160" y="1838"/>
            <a:chExt cx="551" cy="822"/>
          </a:xfrm>
        </p:grpSpPr>
        <p:sp>
          <p:nvSpPr>
            <p:cNvPr id="5157" name="Line 134">
              <a:extLst>
                <a:ext uri="{FF2B5EF4-FFF2-40B4-BE49-F238E27FC236}">
                  <a16:creationId xmlns:a16="http://schemas.microsoft.com/office/drawing/2014/main" id="{64E1A7D8-D330-4D4B-A18B-3962DA73E5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22" y="1838"/>
              <a:ext cx="0" cy="259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8" name="Line 135">
              <a:extLst>
                <a:ext uri="{FF2B5EF4-FFF2-40B4-BE49-F238E27FC236}">
                  <a16:creationId xmlns:a16="http://schemas.microsoft.com/office/drawing/2014/main" id="{BE04E5C9-D52C-45E8-9D33-65F5915759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65" y="2356"/>
              <a:ext cx="346" cy="302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9" name="Rectangle 136">
              <a:extLst>
                <a:ext uri="{FF2B5EF4-FFF2-40B4-BE49-F238E27FC236}">
                  <a16:creationId xmlns:a16="http://schemas.microsoft.com/office/drawing/2014/main" id="{8AD202C7-E217-4CB8-B0E1-986D70A69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8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5160" name="Rectangle 137">
              <a:extLst>
                <a:ext uri="{FF2B5EF4-FFF2-40B4-BE49-F238E27FC236}">
                  <a16:creationId xmlns:a16="http://schemas.microsoft.com/office/drawing/2014/main" id="{8BA2CD64-8687-49F0-920B-B7710E8E7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4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990099"/>
                  </a:solidFill>
                </a:rPr>
                <a:t>2</a:t>
              </a:r>
            </a:p>
          </p:txBody>
        </p:sp>
      </p:grpSp>
      <p:grpSp>
        <p:nvGrpSpPr>
          <p:cNvPr id="21" name="Group 138">
            <a:extLst>
              <a:ext uri="{FF2B5EF4-FFF2-40B4-BE49-F238E27FC236}">
                <a16:creationId xmlns:a16="http://schemas.microsoft.com/office/drawing/2014/main" id="{D9D887FB-5C19-4AAD-A80B-490C358033EB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1835150"/>
            <a:ext cx="879475" cy="1447800"/>
            <a:chOff x="4422" y="1296"/>
            <a:chExt cx="554" cy="912"/>
          </a:xfrm>
        </p:grpSpPr>
        <p:sp>
          <p:nvSpPr>
            <p:cNvPr id="5153" name="Line 139">
              <a:extLst>
                <a:ext uri="{FF2B5EF4-FFF2-40B4-BE49-F238E27FC236}">
                  <a16:creationId xmlns:a16="http://schemas.microsoft.com/office/drawing/2014/main" id="{16E9ECD9-DC7D-42BA-B0CF-FF6061A99F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22" y="1296"/>
              <a:ext cx="365" cy="4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4" name="Line 140">
              <a:extLst>
                <a:ext uri="{FF2B5EF4-FFF2-40B4-BE49-F238E27FC236}">
                  <a16:creationId xmlns:a16="http://schemas.microsoft.com/office/drawing/2014/main" id="{3EBF623F-A8C9-4E70-BA9E-114BA8C260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809" y="1929"/>
              <a:ext cx="0" cy="25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Rectangle 141">
              <a:extLst>
                <a:ext uri="{FF2B5EF4-FFF2-40B4-BE49-F238E27FC236}">
                  <a16:creationId xmlns:a16="http://schemas.microsoft.com/office/drawing/2014/main" id="{B39DBBEB-227E-4A38-AE6D-4CCC0E681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134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156" name="Rectangle 142">
              <a:extLst>
                <a:ext uri="{FF2B5EF4-FFF2-40B4-BE49-F238E27FC236}">
                  <a16:creationId xmlns:a16="http://schemas.microsoft.com/office/drawing/2014/main" id="{EE6D25CE-8A2F-4BCC-8B31-5C857591E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" y="199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93327" name="Oval 143">
            <a:extLst>
              <a:ext uri="{FF2B5EF4-FFF2-40B4-BE49-F238E27FC236}">
                <a16:creationId xmlns:a16="http://schemas.microsoft.com/office/drawing/2014/main" id="{8C955E05-3F9A-46B9-88DF-435AB20F4E55}"/>
              </a:ext>
            </a:extLst>
          </p:cNvPr>
          <p:cNvSpPr>
            <a:spLocks noChangeArrowheads="1"/>
          </p:cNvSpPr>
          <p:nvPr/>
        </p:nvSpPr>
        <p:spPr bwMode="auto">
          <a:xfrm rot="-2287835">
            <a:off x="7010400" y="1911350"/>
            <a:ext cx="263525" cy="7048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328" name="Oval 144">
            <a:extLst>
              <a:ext uri="{FF2B5EF4-FFF2-40B4-BE49-F238E27FC236}">
                <a16:creationId xmlns:a16="http://schemas.microsoft.com/office/drawing/2014/main" id="{A29848F6-7657-42B5-858C-5EEFAEFFF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2789238"/>
            <a:ext cx="304800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329" name="Rectangle 145">
            <a:extLst>
              <a:ext uri="{FF2B5EF4-FFF2-40B4-BE49-F238E27FC236}">
                <a16:creationId xmlns:a16="http://schemas.microsoft.com/office/drawing/2014/main" id="{1C548D26-667F-4FFB-8F94-65E199EBF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054350"/>
            <a:ext cx="136525" cy="266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3330" name="Rectangle 146">
            <a:extLst>
              <a:ext uri="{FF2B5EF4-FFF2-40B4-BE49-F238E27FC236}">
                <a16:creationId xmlns:a16="http://schemas.microsoft.com/office/drawing/2014/main" id="{1B498715-26A7-438D-9804-12CE2264A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49550"/>
            <a:ext cx="136525" cy="266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22" name="Group 147">
            <a:extLst>
              <a:ext uri="{FF2B5EF4-FFF2-40B4-BE49-F238E27FC236}">
                <a16:creationId xmlns:a16="http://schemas.microsoft.com/office/drawing/2014/main" id="{A5FEB8DA-265F-4E64-8645-021B4CBC400F}"/>
              </a:ext>
            </a:extLst>
          </p:cNvPr>
          <p:cNvGrpSpPr>
            <a:grpSpLocks/>
          </p:cNvGrpSpPr>
          <p:nvPr/>
        </p:nvGrpSpPr>
        <p:grpSpPr bwMode="auto">
          <a:xfrm>
            <a:off x="5810250" y="2749550"/>
            <a:ext cx="895350" cy="1403350"/>
            <a:chOff x="3660" y="1872"/>
            <a:chExt cx="564" cy="884"/>
          </a:xfrm>
        </p:grpSpPr>
        <p:sp>
          <p:nvSpPr>
            <p:cNvPr id="5149" name="Line 148">
              <a:extLst>
                <a:ext uri="{FF2B5EF4-FFF2-40B4-BE49-F238E27FC236}">
                  <a16:creationId xmlns:a16="http://schemas.microsoft.com/office/drawing/2014/main" id="{3C0A838D-6669-4F05-AABB-41AD07E52D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10" y="1872"/>
              <a:ext cx="0" cy="30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Line 149">
              <a:extLst>
                <a:ext uri="{FF2B5EF4-FFF2-40B4-BE49-F238E27FC236}">
                  <a16:creationId xmlns:a16="http://schemas.microsoft.com/office/drawing/2014/main" id="{32A9B042-EEB6-4FE1-9D81-947AE3AD0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00"/>
              <a:ext cx="384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Rectangle 150">
              <a:extLst>
                <a:ext uri="{FF2B5EF4-FFF2-40B4-BE49-F238E27FC236}">
                  <a16:creationId xmlns:a16="http://schemas.microsoft.com/office/drawing/2014/main" id="{5D182450-0A99-49DC-A82A-A40CBB5B9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194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152" name="Rectangle 151">
              <a:extLst>
                <a:ext uri="{FF2B5EF4-FFF2-40B4-BE49-F238E27FC236}">
                  <a16:creationId xmlns:a16="http://schemas.microsoft.com/office/drawing/2014/main" id="{FFF9ED06-284C-4340-B5A8-93B56775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54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93336" name="Oval 152">
            <a:extLst>
              <a:ext uri="{FF2B5EF4-FFF2-40B4-BE49-F238E27FC236}">
                <a16:creationId xmlns:a16="http://schemas.microsoft.com/office/drawing/2014/main" id="{07B35177-D4B0-46A4-8EA9-AA2CA8D71339}"/>
              </a:ext>
            </a:extLst>
          </p:cNvPr>
          <p:cNvSpPr>
            <a:spLocks noChangeArrowheads="1"/>
          </p:cNvSpPr>
          <p:nvPr/>
        </p:nvSpPr>
        <p:spPr bwMode="auto">
          <a:xfrm rot="-2970493">
            <a:off x="6434137" y="3400426"/>
            <a:ext cx="263525" cy="7048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337" name="Rectangle 153">
            <a:extLst>
              <a:ext uri="{FF2B5EF4-FFF2-40B4-BE49-F238E27FC236}">
                <a16:creationId xmlns:a16="http://schemas.microsoft.com/office/drawing/2014/main" id="{FE8D904E-CF4D-4055-A35E-87B2C2D91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825750"/>
            <a:ext cx="136525" cy="266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3338" name="Text Box 154">
            <a:extLst>
              <a:ext uri="{FF2B5EF4-FFF2-40B4-BE49-F238E27FC236}">
                <a16:creationId xmlns:a16="http://schemas.microsoft.com/office/drawing/2014/main" id="{588D3717-AEE2-4311-9E4C-D6466EBA4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30750"/>
            <a:ext cx="5257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Proposition</a:t>
            </a:r>
            <a:r>
              <a:rPr lang="en-US" altLang="zh-CN" b="1">
                <a:ea typeface="MS Hei" pitchFamily="49" charset="-122"/>
              </a:rPr>
              <a:t>〗</a:t>
            </a:r>
            <a:r>
              <a:rPr lang="en-US" altLang="zh-CN" b="1"/>
              <a:t>  </a:t>
            </a:r>
            <a:r>
              <a:rPr lang="en-US" altLang="zh-CN" sz="2000" b="1"/>
              <a:t>If the edge capabilities are </a:t>
            </a:r>
            <a:r>
              <a:rPr lang="en-US" altLang="zh-CN" sz="2000" b="1">
                <a:solidFill>
                  <a:schemeClr val="hlink"/>
                </a:solidFill>
              </a:rPr>
              <a:t>rational numbers</a:t>
            </a:r>
            <a:r>
              <a:rPr lang="en-US" altLang="zh-CN" sz="2000" b="1"/>
              <a:t>, this algorithm always terminate with a maximum flow.</a:t>
            </a:r>
          </a:p>
        </p:txBody>
      </p:sp>
      <p:sp>
        <p:nvSpPr>
          <p:cNvPr id="93339" name="AutoShape 155" descr="再生纸">
            <a:extLst>
              <a:ext uri="{FF2B5EF4-FFF2-40B4-BE49-F238E27FC236}">
                <a16:creationId xmlns:a16="http://schemas.microsoft.com/office/drawing/2014/main" id="{6250CA5B-D465-45F0-9C93-3D63B7160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3150"/>
            <a:ext cx="2819400" cy="1143000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62000" anchor="ctr"/>
          <a:lstStyle/>
          <a:p>
            <a:pPr>
              <a:spcBef>
                <a:spcPct val="25000"/>
              </a:spcBef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 The algorithm works for </a:t>
            </a:r>
            <a:r>
              <a:rPr lang="en-US" altLang="zh-CN" sz="2000" b="1" i="1"/>
              <a:t>G</a:t>
            </a:r>
            <a:r>
              <a:rPr lang="en-US" altLang="zh-CN" sz="2000" b="1"/>
              <a:t> with </a:t>
            </a:r>
            <a:r>
              <a:rPr lang="en-US" altLang="zh-CN" sz="2000" b="1" i="1">
                <a:solidFill>
                  <a:srgbClr val="FF0000"/>
                </a:solidFill>
              </a:rPr>
              <a:t>cycles</a:t>
            </a:r>
            <a:r>
              <a:rPr lang="en-US" altLang="zh-CN" sz="2000" b="1"/>
              <a:t> as well.</a:t>
            </a:r>
            <a:endParaRPr lang="en-US" altLang="zh-CN" sz="2000"/>
          </a:p>
        </p:txBody>
      </p:sp>
      <p:sp>
        <p:nvSpPr>
          <p:cNvPr id="5148" name="Text Box 156">
            <a:extLst>
              <a:ext uri="{FF2B5EF4-FFF2-40B4-BE49-F238E27FC236}">
                <a16:creationId xmlns:a16="http://schemas.microsoft.com/office/drawing/2014/main" id="{E59B3BCD-7545-4E04-889F-B5BEDE08B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4/9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9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9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9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9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9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3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9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utoUpdateAnimBg="0"/>
      <p:bldP spid="93300" grpId="0" animBg="1"/>
      <p:bldP spid="93304" grpId="0" animBg="1" autoUpdateAnimBg="0"/>
      <p:bldP spid="93308" grpId="0" animBg="1"/>
      <p:bldP spid="93327" grpId="0" animBg="1"/>
      <p:bldP spid="93328" grpId="0" animBg="1"/>
      <p:bldP spid="93329" grpId="0" animBg="1" autoUpdateAnimBg="0"/>
      <p:bldP spid="93330" grpId="0" animBg="1" autoUpdateAnimBg="0"/>
      <p:bldP spid="93336" grpId="0" animBg="1"/>
      <p:bldP spid="93337" grpId="0" animBg="1" autoUpdateAnimBg="0"/>
      <p:bldP spid="93338" grpId="0" autoUpdateAnimBg="0"/>
      <p:bldP spid="9333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D2CC6EFC-8B4B-4C67-9FF3-A9920377C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0"/>
            <a:ext cx="311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§4  Network Flow Problems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8F8BB318-50B7-4E39-87E8-019118EFA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3.  Analysis ( </a:t>
            </a:r>
            <a:r>
              <a:rPr lang="en-US" altLang="zh-CN" sz="2000" b="1">
                <a:sym typeface="Wingdings" panose="05000000000000000000" pitchFamily="2" charset="2"/>
              </a:rPr>
              <a:t>If the capacities are all integers </a:t>
            </a:r>
            <a:r>
              <a:rPr lang="en-US" altLang="zh-CN" b="1"/>
              <a:t>)</a:t>
            </a: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C6EF2A4D-E400-4C1D-8821-59E10E771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858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4175" indent="-3841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 </a:t>
            </a:r>
            <a:r>
              <a:rPr lang="en-US" altLang="zh-CN" sz="2000" b="1"/>
              <a:t>An augmenting path can be found by an unweighted shortest path algorithm.</a:t>
            </a:r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id="{4C0EE4A7-219B-4810-BD0D-0E6215FA5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08125"/>
            <a:ext cx="563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/>
              <a:t>T</a:t>
            </a:r>
            <a:r>
              <a:rPr lang="en-US" altLang="zh-CN" sz="2000" b="1"/>
              <a:t> = O(               )  where  </a:t>
            </a:r>
            <a:r>
              <a:rPr lang="en-US" altLang="zh-CN" sz="2000" b="1" i="1"/>
              <a:t>f</a:t>
            </a:r>
            <a:r>
              <a:rPr lang="en-US" altLang="zh-CN" sz="2000" b="1"/>
              <a:t>  is the maximum flow.</a:t>
            </a:r>
            <a:endParaRPr lang="en-US" altLang="zh-CN" sz="2000" b="1" i="1"/>
          </a:p>
        </p:txBody>
      </p:sp>
      <p:sp>
        <p:nvSpPr>
          <p:cNvPr id="94214" name="Text Box 6">
            <a:extLst>
              <a:ext uri="{FF2B5EF4-FFF2-40B4-BE49-F238E27FC236}">
                <a16:creationId xmlns:a16="http://schemas.microsoft.com/office/drawing/2014/main" id="{B395184C-183B-4801-AAC6-E78032828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5081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/>
              <a:t>f</a:t>
            </a:r>
            <a:r>
              <a:rPr lang="en-US" altLang="zh-CN" sz="2000" b="1"/>
              <a:t> · |</a:t>
            </a:r>
            <a:r>
              <a:rPr lang="en-US" altLang="zh-CN" sz="2000" b="1" i="1"/>
              <a:t>E</a:t>
            </a:r>
            <a:r>
              <a:rPr lang="en-US" altLang="zh-CN" sz="2000" b="1"/>
              <a:t>|</a:t>
            </a:r>
            <a:endParaRPr lang="en-US" altLang="zh-CN" sz="2000" b="1" i="1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60E972C9-90DC-4B66-BD62-207587B1F0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76400" y="1981200"/>
            <a:ext cx="4510088" cy="1951038"/>
            <a:chOff x="912" y="1440"/>
            <a:chExt cx="3552" cy="1536"/>
          </a:xfrm>
        </p:grpSpPr>
        <p:sp>
          <p:nvSpPr>
            <p:cNvPr id="6158" name="Oval 8">
              <a:extLst>
                <a:ext uri="{FF2B5EF4-FFF2-40B4-BE49-F238E27FC236}">
                  <a16:creationId xmlns:a16="http://schemas.microsoft.com/office/drawing/2014/main" id="{53C60999-FD6C-4A55-AF74-84BC14D0F1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96" y="1440"/>
              <a:ext cx="336" cy="33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6159" name="Oval 9">
              <a:extLst>
                <a:ext uri="{FF2B5EF4-FFF2-40B4-BE49-F238E27FC236}">
                  <a16:creationId xmlns:a16="http://schemas.microsoft.com/office/drawing/2014/main" id="{D5C8C47D-F599-40C1-A25E-7371771845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44" y="2640"/>
              <a:ext cx="336" cy="336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6160" name="Oval 10">
              <a:extLst>
                <a:ext uri="{FF2B5EF4-FFF2-40B4-BE49-F238E27FC236}">
                  <a16:creationId xmlns:a16="http://schemas.microsoft.com/office/drawing/2014/main" id="{646A358A-A31F-45F5-8A49-285274B50B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2" y="2112"/>
              <a:ext cx="336" cy="33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</a:p>
          </p:txBody>
        </p:sp>
        <p:sp>
          <p:nvSpPr>
            <p:cNvPr id="6161" name="Oval 11">
              <a:extLst>
                <a:ext uri="{FF2B5EF4-FFF2-40B4-BE49-F238E27FC236}">
                  <a16:creationId xmlns:a16="http://schemas.microsoft.com/office/drawing/2014/main" id="{D6B60ACE-BF7F-4B36-A812-EC31111A5E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28" y="2112"/>
              <a:ext cx="336" cy="33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</a:p>
          </p:txBody>
        </p:sp>
        <p:sp>
          <p:nvSpPr>
            <p:cNvPr id="6162" name="Line 12">
              <a:extLst>
                <a:ext uri="{FF2B5EF4-FFF2-40B4-BE49-F238E27FC236}">
                  <a16:creationId xmlns:a16="http://schemas.microsoft.com/office/drawing/2014/main" id="{22572990-19ED-4CD3-8F97-59859BC9B63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200" y="1680"/>
              <a:ext cx="1296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13">
              <a:extLst>
                <a:ext uri="{FF2B5EF4-FFF2-40B4-BE49-F238E27FC236}">
                  <a16:creationId xmlns:a16="http://schemas.microsoft.com/office/drawing/2014/main" id="{0B1AB560-82C7-4616-91B3-CDB467949A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31" y="1680"/>
              <a:ext cx="1319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Line 14">
              <a:extLst>
                <a:ext uri="{FF2B5EF4-FFF2-40B4-BE49-F238E27FC236}">
                  <a16:creationId xmlns:a16="http://schemas.microsoft.com/office/drawing/2014/main" id="{DCEDE487-4A87-481B-B08C-BE8419F3FB6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1248" y="2304"/>
              <a:ext cx="1296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Line 15">
              <a:extLst>
                <a:ext uri="{FF2B5EF4-FFF2-40B4-BE49-F238E27FC236}">
                  <a16:creationId xmlns:a16="http://schemas.microsoft.com/office/drawing/2014/main" id="{65C02C59-ED82-4223-836B-979BCF3B44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854" y="2328"/>
              <a:ext cx="1296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Line 16">
              <a:extLst>
                <a:ext uri="{FF2B5EF4-FFF2-40B4-BE49-F238E27FC236}">
                  <a16:creationId xmlns:a16="http://schemas.microsoft.com/office/drawing/2014/main" id="{DA87453E-007C-4FEC-AE9E-0AC204BE64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48" y="2256"/>
              <a:ext cx="28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Text Box 17">
              <a:extLst>
                <a:ext uri="{FF2B5EF4-FFF2-40B4-BE49-F238E27FC236}">
                  <a16:creationId xmlns:a16="http://schemas.microsoft.com/office/drawing/2014/main" id="{838AC59A-74B1-4894-9F21-CDEB46C5BDB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96" y="1680"/>
              <a:ext cx="81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1 000 000</a:t>
              </a:r>
            </a:p>
          </p:txBody>
        </p:sp>
        <p:sp>
          <p:nvSpPr>
            <p:cNvPr id="6168" name="Text Box 18">
              <a:extLst>
                <a:ext uri="{FF2B5EF4-FFF2-40B4-BE49-F238E27FC236}">
                  <a16:creationId xmlns:a16="http://schemas.microsoft.com/office/drawing/2014/main" id="{9F3E1A33-260C-422E-BB19-FB1DC5AB7BC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67" y="1680"/>
              <a:ext cx="81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1 000 000</a:t>
              </a:r>
            </a:p>
          </p:txBody>
        </p:sp>
        <p:sp>
          <p:nvSpPr>
            <p:cNvPr id="6169" name="Text Box 19">
              <a:extLst>
                <a:ext uri="{FF2B5EF4-FFF2-40B4-BE49-F238E27FC236}">
                  <a16:creationId xmlns:a16="http://schemas.microsoft.com/office/drawing/2014/main" id="{080FFD92-1A0E-4184-B7F2-51E2EB82ACD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96" y="2544"/>
              <a:ext cx="81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1 000 000</a:t>
              </a:r>
            </a:p>
          </p:txBody>
        </p:sp>
        <p:sp>
          <p:nvSpPr>
            <p:cNvPr id="6170" name="Text Box 20">
              <a:extLst>
                <a:ext uri="{FF2B5EF4-FFF2-40B4-BE49-F238E27FC236}">
                  <a16:creationId xmlns:a16="http://schemas.microsoft.com/office/drawing/2014/main" id="{22FBC93C-C489-4DE0-B714-CD226A96455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60" y="2543"/>
              <a:ext cx="81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1 000 000</a:t>
              </a:r>
            </a:p>
          </p:txBody>
        </p:sp>
        <p:sp>
          <p:nvSpPr>
            <p:cNvPr id="6171" name="Text Box 21">
              <a:extLst>
                <a:ext uri="{FF2B5EF4-FFF2-40B4-BE49-F238E27FC236}">
                  <a16:creationId xmlns:a16="http://schemas.microsoft.com/office/drawing/2014/main" id="{10654D00-4C0A-4610-9BD4-A0F89C2622A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96" y="2016"/>
              <a:ext cx="4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1</a:t>
              </a:r>
            </a:p>
          </p:txBody>
        </p:sp>
      </p:grpSp>
      <p:sp>
        <p:nvSpPr>
          <p:cNvPr id="94230" name="Text Box 22">
            <a:extLst>
              <a:ext uri="{FF2B5EF4-FFF2-40B4-BE49-F238E27FC236}">
                <a16:creationId xmlns:a16="http://schemas.microsoft.com/office/drawing/2014/main" id="{AEE84F93-A762-4E53-B330-059AAD84B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386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4175" indent="-3841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 </a:t>
            </a:r>
            <a:r>
              <a:rPr lang="en-US" altLang="zh-CN" sz="2000" b="1"/>
              <a:t>Always choose the augmenting path that allows the largest increase in flow.</a:t>
            </a:r>
          </a:p>
        </p:txBody>
      </p:sp>
      <p:sp>
        <p:nvSpPr>
          <p:cNvPr id="94231" name="Text Box 23">
            <a:extLst>
              <a:ext uri="{FF2B5EF4-FFF2-40B4-BE49-F238E27FC236}">
                <a16:creationId xmlns:a16="http://schemas.microsoft.com/office/drawing/2014/main" id="{895DE7B6-0C68-4707-BA99-76E5A634A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4196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modify Dijkstra’s algorithm */</a:t>
            </a:r>
          </a:p>
        </p:txBody>
      </p:sp>
      <p:sp>
        <p:nvSpPr>
          <p:cNvPr id="94232" name="Text Box 24">
            <a:extLst>
              <a:ext uri="{FF2B5EF4-FFF2-40B4-BE49-F238E27FC236}">
                <a16:creationId xmlns:a16="http://schemas.microsoft.com/office/drawing/2014/main" id="{42BF50D9-7DB4-4DA0-97F7-51C0C7479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8006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T</a:t>
            </a:r>
            <a:r>
              <a:rPr lang="en-US" altLang="zh-CN" b="1"/>
              <a:t> = </a:t>
            </a:r>
            <a:r>
              <a:rPr lang="en-US" altLang="zh-CN" b="1" i="1"/>
              <a:t>T</a:t>
            </a:r>
            <a:r>
              <a:rPr lang="en-US" altLang="zh-CN" b="1" i="1" baseline="-25000"/>
              <a:t>augmentation</a:t>
            </a:r>
            <a:r>
              <a:rPr lang="en-US" altLang="zh-CN" b="1"/>
              <a:t> * </a:t>
            </a:r>
            <a:r>
              <a:rPr lang="en-US" altLang="zh-CN" b="1" i="1"/>
              <a:t>T</a:t>
            </a:r>
            <a:r>
              <a:rPr lang="en-US" altLang="zh-CN" b="1" i="1" baseline="-25000"/>
              <a:t>find a path</a:t>
            </a:r>
            <a:endParaRPr lang="en-US" altLang="zh-CN" b="1" i="1"/>
          </a:p>
        </p:txBody>
      </p:sp>
      <p:sp>
        <p:nvSpPr>
          <p:cNvPr id="94233" name="Text Box 25">
            <a:extLst>
              <a:ext uri="{FF2B5EF4-FFF2-40B4-BE49-F238E27FC236}">
                <a16:creationId xmlns:a16="http://schemas.microsoft.com/office/drawing/2014/main" id="{C212C022-814C-4985-BF52-35F8515D6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257800"/>
            <a:ext cx="487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= O( |</a:t>
            </a:r>
            <a:r>
              <a:rPr lang="en-US" altLang="zh-CN" sz="2000" b="1" i="1"/>
              <a:t>E</a:t>
            </a:r>
            <a:r>
              <a:rPr lang="en-US" altLang="zh-CN" sz="2000" b="1"/>
              <a:t>| log </a:t>
            </a:r>
            <a:r>
              <a:rPr lang="en-US" altLang="zh-CN" sz="2000" b="1" i="1"/>
              <a:t>cap</a:t>
            </a:r>
            <a:r>
              <a:rPr lang="en-US" altLang="zh-CN" sz="2000" b="1" i="1" baseline="-25000"/>
              <a:t>max</a:t>
            </a:r>
            <a:r>
              <a:rPr lang="en-US" altLang="zh-CN" sz="2000" b="1" i="1"/>
              <a:t> </a:t>
            </a:r>
            <a:r>
              <a:rPr lang="en-US" altLang="zh-CN" sz="2000" b="1"/>
              <a:t>) * O( |</a:t>
            </a:r>
            <a:r>
              <a:rPr lang="en-US" altLang="zh-CN" sz="2000" b="1" i="1"/>
              <a:t>E</a:t>
            </a:r>
            <a:r>
              <a:rPr lang="en-US" altLang="zh-CN" sz="2000" b="1"/>
              <a:t>| log |</a:t>
            </a:r>
            <a:r>
              <a:rPr lang="en-US" altLang="zh-CN" sz="2000" b="1" i="1"/>
              <a:t>V</a:t>
            </a:r>
            <a:r>
              <a:rPr lang="en-US" altLang="zh-CN" sz="2000" b="1"/>
              <a:t>| )</a:t>
            </a:r>
          </a:p>
        </p:txBody>
      </p:sp>
      <p:sp>
        <p:nvSpPr>
          <p:cNvPr id="94234" name="Text Box 26">
            <a:extLst>
              <a:ext uri="{FF2B5EF4-FFF2-40B4-BE49-F238E27FC236}">
                <a16:creationId xmlns:a16="http://schemas.microsoft.com/office/drawing/2014/main" id="{3B78BC39-229D-4077-817B-5FFE150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638800"/>
            <a:ext cx="601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= O( |</a:t>
            </a:r>
            <a:r>
              <a:rPr lang="en-US" altLang="zh-CN" sz="2000" b="1" i="1"/>
              <a:t>E</a:t>
            </a:r>
            <a:r>
              <a:rPr lang="en-US" altLang="zh-CN" sz="2000" b="1"/>
              <a:t>|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 log |</a:t>
            </a:r>
            <a:r>
              <a:rPr lang="en-US" altLang="zh-CN" sz="2000" b="1" i="1"/>
              <a:t>V</a:t>
            </a:r>
            <a:r>
              <a:rPr lang="en-US" altLang="zh-CN" sz="2000" b="1"/>
              <a:t>| ) if </a:t>
            </a:r>
            <a:r>
              <a:rPr lang="en-US" altLang="zh-CN" sz="2000" b="1" i="1"/>
              <a:t>cap</a:t>
            </a:r>
            <a:r>
              <a:rPr lang="en-US" altLang="zh-CN" sz="2000" b="1" i="1" baseline="-25000"/>
              <a:t>max</a:t>
            </a:r>
            <a:r>
              <a:rPr lang="en-US" altLang="zh-CN" sz="2000" b="1"/>
              <a:t> is a small integer.</a:t>
            </a:r>
          </a:p>
        </p:txBody>
      </p:sp>
      <p:sp>
        <p:nvSpPr>
          <p:cNvPr id="6157" name="Text Box 27">
            <a:extLst>
              <a:ext uri="{FF2B5EF4-FFF2-40B4-BE49-F238E27FC236}">
                <a16:creationId xmlns:a16="http://schemas.microsoft.com/office/drawing/2014/main" id="{A393F844-F4BD-443D-AF32-B3B2E15B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5/9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autoUpdateAnimBg="0"/>
      <p:bldP spid="94212" grpId="0" autoUpdateAnimBg="0"/>
      <p:bldP spid="94213" grpId="0" autoUpdateAnimBg="0"/>
      <p:bldP spid="94214" grpId="0" autoUpdateAnimBg="0"/>
      <p:bldP spid="94230" grpId="0" autoUpdateAnimBg="0"/>
      <p:bldP spid="94231" grpId="0" autoUpdateAnimBg="0"/>
      <p:bldP spid="94232" grpId="0" autoUpdateAnimBg="0"/>
      <p:bldP spid="94233" grpId="0" autoUpdateAnimBg="0"/>
      <p:bldP spid="9423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92F593C6-D4B7-46FC-BDC6-716F24056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0"/>
            <a:ext cx="311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§4  Network Flow Problems</a:t>
            </a:r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B7567A54-BEC0-4ED2-8068-3D50FDB0E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4175" indent="-3841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 </a:t>
            </a:r>
            <a:r>
              <a:rPr lang="en-US" altLang="zh-CN" sz="2000" b="1"/>
              <a:t>Always choose the augmenting path that has the least number of edges.</a:t>
            </a:r>
          </a:p>
        </p:txBody>
      </p:sp>
      <p:sp>
        <p:nvSpPr>
          <p:cNvPr id="95236" name="Text Box 4">
            <a:extLst>
              <a:ext uri="{FF2B5EF4-FFF2-40B4-BE49-F238E27FC236}">
                <a16:creationId xmlns:a16="http://schemas.microsoft.com/office/drawing/2014/main" id="{E8A52E2D-B6FC-4FC1-9F90-323E9CD7D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1430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T</a:t>
            </a:r>
            <a:r>
              <a:rPr lang="en-US" altLang="zh-CN" b="1"/>
              <a:t> = </a:t>
            </a:r>
            <a:r>
              <a:rPr lang="en-US" altLang="zh-CN" b="1" i="1"/>
              <a:t>T</a:t>
            </a:r>
            <a:r>
              <a:rPr lang="en-US" altLang="zh-CN" b="1" i="1" baseline="-25000"/>
              <a:t>augmentation</a:t>
            </a:r>
            <a:r>
              <a:rPr lang="en-US" altLang="zh-CN" b="1"/>
              <a:t> * </a:t>
            </a:r>
            <a:r>
              <a:rPr lang="en-US" altLang="zh-CN" b="1" i="1"/>
              <a:t>T</a:t>
            </a:r>
            <a:r>
              <a:rPr lang="en-US" altLang="zh-CN" b="1" i="1" baseline="-25000"/>
              <a:t>find a path</a:t>
            </a:r>
            <a:endParaRPr lang="en-US" altLang="zh-CN" b="1" i="1"/>
          </a:p>
        </p:txBody>
      </p:sp>
      <p:sp>
        <p:nvSpPr>
          <p:cNvPr id="95237" name="Text Box 5">
            <a:extLst>
              <a:ext uri="{FF2B5EF4-FFF2-40B4-BE49-F238E27FC236}">
                <a16:creationId xmlns:a16="http://schemas.microsoft.com/office/drawing/2014/main" id="{F79BDE87-D023-4B54-96D0-CDDEE7D6E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6002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= O( |</a:t>
            </a:r>
            <a:r>
              <a:rPr lang="en-US" altLang="zh-CN" sz="2000" b="1" i="1"/>
              <a:t>E</a:t>
            </a:r>
            <a:r>
              <a:rPr lang="en-US" altLang="zh-CN" sz="2000" b="1"/>
              <a:t>| ) * O( |</a:t>
            </a:r>
            <a:r>
              <a:rPr lang="en-US" altLang="zh-CN" sz="2000" b="1" i="1"/>
              <a:t>E</a:t>
            </a:r>
            <a:r>
              <a:rPr lang="en-US" altLang="zh-CN" sz="2000" b="1"/>
              <a:t>| · |</a:t>
            </a:r>
            <a:r>
              <a:rPr lang="en-US" altLang="zh-CN" sz="2000" b="1" i="1"/>
              <a:t>V</a:t>
            </a:r>
            <a:r>
              <a:rPr lang="en-US" altLang="zh-CN" sz="2000" b="1"/>
              <a:t>| )</a:t>
            </a:r>
          </a:p>
        </p:txBody>
      </p:sp>
      <p:sp>
        <p:nvSpPr>
          <p:cNvPr id="95238" name="Text Box 6">
            <a:extLst>
              <a:ext uri="{FF2B5EF4-FFF2-40B4-BE49-F238E27FC236}">
                <a16:creationId xmlns:a16="http://schemas.microsoft.com/office/drawing/2014/main" id="{6367A746-0850-4082-A14E-ED33C29E3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0574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= O( |</a:t>
            </a:r>
            <a:r>
              <a:rPr lang="en-US" altLang="zh-CN" sz="2000" b="1" i="1"/>
              <a:t>E</a:t>
            </a:r>
            <a:r>
              <a:rPr lang="en-US" altLang="zh-CN" sz="2000" b="1"/>
              <a:t>|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 |</a:t>
            </a:r>
            <a:r>
              <a:rPr lang="en-US" altLang="zh-CN" sz="2000" b="1" i="1"/>
              <a:t>V</a:t>
            </a:r>
            <a:r>
              <a:rPr lang="en-US" altLang="zh-CN" sz="2000" b="1"/>
              <a:t>| )</a:t>
            </a:r>
          </a:p>
        </p:txBody>
      </p:sp>
      <p:sp>
        <p:nvSpPr>
          <p:cNvPr id="95239" name="Text Box 7">
            <a:extLst>
              <a:ext uri="{FF2B5EF4-FFF2-40B4-BE49-F238E27FC236}">
                <a16:creationId xmlns:a16="http://schemas.microsoft.com/office/drawing/2014/main" id="{F7C6FE52-12F4-4FA2-A329-754BEC43F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14488"/>
            <a:ext cx="472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unweighted shortest path algorithm */</a:t>
            </a:r>
          </a:p>
        </p:txBody>
      </p:sp>
      <p:sp>
        <p:nvSpPr>
          <p:cNvPr id="95240" name="AutoShape 8" descr="再生纸">
            <a:extLst>
              <a:ext uri="{FF2B5EF4-FFF2-40B4-BE49-F238E27FC236}">
                <a16:creationId xmlns:a16="http://schemas.microsoft.com/office/drawing/2014/main" id="{13601C88-4788-41B4-A815-C6632FC1A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7696200" cy="2971800"/>
          </a:xfrm>
          <a:prstGeom prst="roundRect">
            <a:avLst>
              <a:gd name="adj" fmla="val 8181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62000" anchor="ctr"/>
          <a:lstStyle/>
          <a:p>
            <a:pPr marL="290513" indent="-290513">
              <a:spcBef>
                <a:spcPct val="25000"/>
              </a:spcBef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 </a:t>
            </a:r>
          </a:p>
          <a:p>
            <a:pPr marL="290513" indent="-290513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sz="2000" b="1"/>
              <a:t>If every </a:t>
            </a:r>
            <a:r>
              <a:rPr lang="en-US" altLang="zh-CN" sz="2000" b="1" i="1">
                <a:sym typeface="Symbol" pitchFamily="18" charset="2"/>
              </a:rPr>
              <a:t>v</a:t>
            </a:r>
            <a:r>
              <a:rPr lang="en-US" altLang="zh-CN" sz="2000" b="1">
                <a:sym typeface="Symbol" pitchFamily="18" charset="2"/>
              </a:rPr>
              <a:t>  { </a:t>
            </a:r>
            <a:r>
              <a:rPr lang="en-US" altLang="zh-CN" sz="2000" b="1" i="1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ym typeface="Symbol" pitchFamily="18" charset="2"/>
              </a:rPr>
              <a:t>, 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t</a:t>
            </a:r>
            <a:r>
              <a:rPr lang="en-US" altLang="zh-CN" sz="2000" b="1">
                <a:sym typeface="Symbol" pitchFamily="18" charset="2"/>
              </a:rPr>
              <a:t> }</a:t>
            </a:r>
            <a:r>
              <a:rPr lang="en-US" altLang="zh-CN" sz="2000" b="1"/>
              <a:t> has either a single incoming edge of capacity 1 or a single outgoing edge of capacity 1, then time bound is reduced to O( |</a:t>
            </a:r>
            <a:r>
              <a:rPr lang="en-US" altLang="zh-CN" sz="2000" b="1" i="1"/>
              <a:t>E</a:t>
            </a:r>
            <a:r>
              <a:rPr lang="en-US" altLang="zh-CN" sz="2000" b="1"/>
              <a:t>| |</a:t>
            </a:r>
            <a:r>
              <a:rPr lang="en-US" altLang="zh-CN" sz="2000" b="1" i="1"/>
              <a:t>V</a:t>
            </a:r>
            <a:r>
              <a:rPr lang="en-US" altLang="zh-CN" sz="2000" b="1"/>
              <a:t>|</a:t>
            </a:r>
            <a:r>
              <a:rPr lang="en-US" altLang="zh-CN" sz="2000" b="1" baseline="30000"/>
              <a:t>1/2</a:t>
            </a:r>
            <a:r>
              <a:rPr lang="en-US" altLang="zh-CN" sz="2000" b="1"/>
              <a:t> ).</a:t>
            </a:r>
          </a:p>
          <a:p>
            <a:pPr marL="290513" indent="-290513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sz="2000" b="1"/>
              <a:t>The </a:t>
            </a:r>
            <a:r>
              <a:rPr lang="en-US" altLang="zh-CN" sz="2000" b="1" i="1">
                <a:solidFill>
                  <a:schemeClr val="hlink"/>
                </a:solidFill>
              </a:rPr>
              <a:t>min-cost flow</a:t>
            </a:r>
            <a:r>
              <a:rPr lang="en-US" altLang="zh-CN" sz="2000" b="1"/>
              <a:t> problem is to find, among all maximum flows, the one flow of minimum cost provided that each edge has a cost per unit of flow.</a:t>
            </a:r>
          </a:p>
        </p:txBody>
      </p:sp>
      <p:sp>
        <p:nvSpPr>
          <p:cNvPr id="7177" name="Text Box 10">
            <a:extLst>
              <a:ext uri="{FF2B5EF4-FFF2-40B4-BE49-F238E27FC236}">
                <a16:creationId xmlns:a16="http://schemas.microsoft.com/office/drawing/2014/main" id="{AA6EC31E-EE5A-4803-A351-073F0FB48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6/9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autoUpdateAnimBg="0"/>
      <p:bldP spid="95236" grpId="0" autoUpdateAnimBg="0"/>
      <p:bldP spid="95237" grpId="0" autoUpdateAnimBg="0"/>
      <p:bldP spid="95238" grpId="0" autoUpdateAnimBg="0"/>
      <p:bldP spid="95239" grpId="0" autoUpdateAnimBg="0"/>
      <p:bldP spid="9524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>
            <a:extLst>
              <a:ext uri="{FF2B5EF4-FFF2-40B4-BE49-F238E27FC236}">
                <a16:creationId xmlns:a16="http://schemas.microsoft.com/office/drawing/2014/main" id="{FD6C6FE4-066A-47B8-A251-138D6B2B2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§5  Minimum Spanning Tree</a:t>
            </a:r>
            <a:endParaRPr lang="en-US" altLang="zh-CN" b="1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E3088F9-8D63-494A-8A4E-E835F3268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85800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【Definition】</a:t>
            </a:r>
            <a:r>
              <a:rPr lang="en-US" altLang="zh-CN" b="1"/>
              <a:t> A </a:t>
            </a:r>
            <a:r>
              <a:rPr lang="en-US" altLang="zh-CN" b="1" i="1">
                <a:solidFill>
                  <a:schemeClr val="hlink"/>
                </a:solidFill>
              </a:rPr>
              <a:t>spanning tree</a:t>
            </a:r>
            <a:r>
              <a:rPr lang="en-US" altLang="zh-CN" b="1"/>
              <a:t> of a graph G is a </a:t>
            </a:r>
            <a:r>
              <a:rPr lang="en-US" altLang="zh-CN" b="1">
                <a:solidFill>
                  <a:schemeClr val="hlink"/>
                </a:solidFill>
              </a:rPr>
              <a:t>tree</a:t>
            </a:r>
            <a:r>
              <a:rPr lang="en-US" altLang="zh-CN" b="1"/>
              <a:t> which consists of </a:t>
            </a:r>
            <a:r>
              <a:rPr lang="en-US" altLang="zh-CN" b="1">
                <a:solidFill>
                  <a:schemeClr val="hlink"/>
                </a:solidFill>
              </a:rPr>
              <a:t>V( G )</a:t>
            </a:r>
            <a:r>
              <a:rPr lang="en-US" altLang="zh-CN" b="1"/>
              <a:t> and a </a:t>
            </a:r>
            <a:r>
              <a:rPr lang="en-US" altLang="zh-CN" b="1">
                <a:solidFill>
                  <a:schemeClr val="hlink"/>
                </a:solidFill>
              </a:rPr>
              <a:t>subset of E( G )</a:t>
            </a: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ED071FD8-35C9-4028-846D-40CA08BF1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Example</a:t>
            </a:r>
            <a:r>
              <a:rPr lang="en-US" altLang="zh-CN" b="1">
                <a:ea typeface="MS Hei" pitchFamily="49" charset="-122"/>
              </a:rPr>
              <a:t>〗 </a:t>
            </a:r>
            <a:r>
              <a:rPr lang="en-US" altLang="zh-CN" sz="2000" b="1">
                <a:ea typeface="MS Hei" pitchFamily="49" charset="-122"/>
              </a:rPr>
              <a:t>A complete graph and three of its spanning trees</a:t>
            </a:r>
            <a:endParaRPr lang="en-US" altLang="zh-CN" sz="2000" b="1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68FD091-B83A-432A-93B9-DAEAE18E22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2838" y="2133600"/>
            <a:ext cx="1096962" cy="1096963"/>
            <a:chOff x="2688" y="2112"/>
            <a:chExt cx="864" cy="864"/>
          </a:xfrm>
        </p:grpSpPr>
        <p:sp>
          <p:nvSpPr>
            <p:cNvPr id="8224" name="Line 6">
              <a:extLst>
                <a:ext uri="{FF2B5EF4-FFF2-40B4-BE49-F238E27FC236}">
                  <a16:creationId xmlns:a16="http://schemas.microsoft.com/office/drawing/2014/main" id="{AD91AE10-0EA0-4630-BC31-7E02C6538D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84" y="220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Line 7">
              <a:extLst>
                <a:ext uri="{FF2B5EF4-FFF2-40B4-BE49-F238E27FC236}">
                  <a16:creationId xmlns:a16="http://schemas.microsoft.com/office/drawing/2014/main" id="{28E807E5-534A-4819-903B-E5B2E5FE9A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3120" y="2544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6" name="Line 8">
              <a:extLst>
                <a:ext uri="{FF2B5EF4-FFF2-40B4-BE49-F238E27FC236}">
                  <a16:creationId xmlns:a16="http://schemas.microsoft.com/office/drawing/2014/main" id="{A51621F6-F32A-428B-BEB1-1B1A3E2E2A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784" y="2208"/>
              <a:ext cx="672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Line 9">
              <a:extLst>
                <a:ext uri="{FF2B5EF4-FFF2-40B4-BE49-F238E27FC236}">
                  <a16:creationId xmlns:a16="http://schemas.microsoft.com/office/drawing/2014/main" id="{E81BC0FD-F592-4451-ADDD-C434F6328B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3120" y="187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8" name="Line 10">
              <a:extLst>
                <a:ext uri="{FF2B5EF4-FFF2-40B4-BE49-F238E27FC236}">
                  <a16:creationId xmlns:a16="http://schemas.microsoft.com/office/drawing/2014/main" id="{88B75F8E-06C9-4B49-A239-A0FFBE5060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784" y="2208"/>
              <a:ext cx="672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9" name="Oval 11">
              <a:extLst>
                <a:ext uri="{FF2B5EF4-FFF2-40B4-BE49-F238E27FC236}">
                  <a16:creationId xmlns:a16="http://schemas.microsoft.com/office/drawing/2014/main" id="{094C6789-30D0-408D-B8C7-0D87203EF4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112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0" name="Oval 12">
              <a:extLst>
                <a:ext uri="{FF2B5EF4-FFF2-40B4-BE49-F238E27FC236}">
                  <a16:creationId xmlns:a16="http://schemas.microsoft.com/office/drawing/2014/main" id="{01D5CD23-CD10-41F4-817D-EC38229EEC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784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1" name="Line 13">
              <a:extLst>
                <a:ext uri="{FF2B5EF4-FFF2-40B4-BE49-F238E27FC236}">
                  <a16:creationId xmlns:a16="http://schemas.microsoft.com/office/drawing/2014/main" id="{86BF85A9-42A0-41F8-A9FD-315E897DD0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456" y="220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2" name="Oval 14">
              <a:extLst>
                <a:ext uri="{FF2B5EF4-FFF2-40B4-BE49-F238E27FC236}">
                  <a16:creationId xmlns:a16="http://schemas.microsoft.com/office/drawing/2014/main" id="{00528295-3696-4F26-8975-808BC170CE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360" y="2112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3" name="Oval 15">
              <a:extLst>
                <a:ext uri="{FF2B5EF4-FFF2-40B4-BE49-F238E27FC236}">
                  <a16:creationId xmlns:a16="http://schemas.microsoft.com/office/drawing/2014/main" id="{4B6BBF82-726B-49C7-B234-8FE2F3DCA5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0" y="2784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634B5DCB-0233-4A99-8F3B-8B8C5572864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65438" y="2133600"/>
            <a:ext cx="1096962" cy="1096963"/>
            <a:chOff x="1728" y="1008"/>
            <a:chExt cx="864" cy="864"/>
          </a:xfrm>
        </p:grpSpPr>
        <p:sp>
          <p:nvSpPr>
            <p:cNvPr id="8217" name="Line 17">
              <a:extLst>
                <a:ext uri="{FF2B5EF4-FFF2-40B4-BE49-F238E27FC236}">
                  <a16:creationId xmlns:a16="http://schemas.microsoft.com/office/drawing/2014/main" id="{4C2EED63-463E-4676-818C-6B0BD3E3F49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24" y="1104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Line 18">
              <a:extLst>
                <a:ext uri="{FF2B5EF4-FFF2-40B4-BE49-F238E27FC236}">
                  <a16:creationId xmlns:a16="http://schemas.microsoft.com/office/drawing/2014/main" id="{D94832A0-4841-480B-951B-BFB1AE770AD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2160" y="76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Oval 19">
              <a:extLst>
                <a:ext uri="{FF2B5EF4-FFF2-40B4-BE49-F238E27FC236}">
                  <a16:creationId xmlns:a16="http://schemas.microsoft.com/office/drawing/2014/main" id="{DBDF13B9-5DDA-423E-A69D-B0904C725E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008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0" name="Oval 20">
              <a:extLst>
                <a:ext uri="{FF2B5EF4-FFF2-40B4-BE49-F238E27FC236}">
                  <a16:creationId xmlns:a16="http://schemas.microsoft.com/office/drawing/2014/main" id="{B7335359-94CA-490F-A25D-6BA341851F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680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1" name="Line 21">
              <a:extLst>
                <a:ext uri="{FF2B5EF4-FFF2-40B4-BE49-F238E27FC236}">
                  <a16:creationId xmlns:a16="http://schemas.microsoft.com/office/drawing/2014/main" id="{4BC71D15-9E90-4280-B925-65BD73D4F0B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496" y="1104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Oval 22">
              <a:extLst>
                <a:ext uri="{FF2B5EF4-FFF2-40B4-BE49-F238E27FC236}">
                  <a16:creationId xmlns:a16="http://schemas.microsoft.com/office/drawing/2014/main" id="{DEB973D0-D20A-42D3-9A5E-E8A1CC9E47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2400" y="1008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3" name="Oval 23">
              <a:extLst>
                <a:ext uri="{FF2B5EF4-FFF2-40B4-BE49-F238E27FC236}">
                  <a16:creationId xmlns:a16="http://schemas.microsoft.com/office/drawing/2014/main" id="{3D7E8608-FACD-4135-9C92-9C9B53976E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0" y="1680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24">
            <a:extLst>
              <a:ext uri="{FF2B5EF4-FFF2-40B4-BE49-F238E27FC236}">
                <a16:creationId xmlns:a16="http://schemas.microsoft.com/office/drawing/2014/main" id="{328DB230-A65C-4C82-8DA3-13316B431F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24400" y="2133600"/>
            <a:ext cx="1096963" cy="1096963"/>
            <a:chOff x="2976" y="1008"/>
            <a:chExt cx="864" cy="864"/>
          </a:xfrm>
        </p:grpSpPr>
        <p:sp>
          <p:nvSpPr>
            <p:cNvPr id="8210" name="Line 25">
              <a:extLst>
                <a:ext uri="{FF2B5EF4-FFF2-40B4-BE49-F238E27FC236}">
                  <a16:creationId xmlns:a16="http://schemas.microsoft.com/office/drawing/2014/main" id="{066EEF96-8D02-451F-AE0B-FB6EA677C0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72" y="1104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Line 26">
              <a:extLst>
                <a:ext uri="{FF2B5EF4-FFF2-40B4-BE49-F238E27FC236}">
                  <a16:creationId xmlns:a16="http://schemas.microsoft.com/office/drawing/2014/main" id="{CE818B4A-04A9-4A2C-AAAE-F748CCE232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3408" y="1440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27">
              <a:extLst>
                <a:ext uri="{FF2B5EF4-FFF2-40B4-BE49-F238E27FC236}">
                  <a16:creationId xmlns:a16="http://schemas.microsoft.com/office/drawing/2014/main" id="{27FB7CE3-E9D5-4501-8DE1-91A379B99A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072" y="1104"/>
              <a:ext cx="672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Oval 28">
              <a:extLst>
                <a:ext uri="{FF2B5EF4-FFF2-40B4-BE49-F238E27FC236}">
                  <a16:creationId xmlns:a16="http://schemas.microsoft.com/office/drawing/2014/main" id="{29464E83-47CC-4C8F-996C-9AA3F00C3D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76" y="1008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4" name="Oval 29">
              <a:extLst>
                <a:ext uri="{FF2B5EF4-FFF2-40B4-BE49-F238E27FC236}">
                  <a16:creationId xmlns:a16="http://schemas.microsoft.com/office/drawing/2014/main" id="{965091F7-03D4-410C-9704-D8F448D860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76" y="1680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5" name="Oval 30">
              <a:extLst>
                <a:ext uri="{FF2B5EF4-FFF2-40B4-BE49-F238E27FC236}">
                  <a16:creationId xmlns:a16="http://schemas.microsoft.com/office/drawing/2014/main" id="{25FA60D9-D9C0-453E-8EB8-7088BBA7A7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648" y="1008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6" name="Oval 31">
              <a:extLst>
                <a:ext uri="{FF2B5EF4-FFF2-40B4-BE49-F238E27FC236}">
                  <a16:creationId xmlns:a16="http://schemas.microsoft.com/office/drawing/2014/main" id="{C2AD6F86-1AB8-49A5-A728-6FE40EE7E0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48" y="1680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32">
            <a:extLst>
              <a:ext uri="{FF2B5EF4-FFF2-40B4-BE49-F238E27FC236}">
                <a16:creationId xmlns:a16="http://schemas.microsoft.com/office/drawing/2014/main" id="{B559EC9F-7C4D-4057-A539-588208FFC7A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53200" y="2133600"/>
            <a:ext cx="1096963" cy="1096963"/>
            <a:chOff x="4224" y="1008"/>
            <a:chExt cx="864" cy="864"/>
          </a:xfrm>
        </p:grpSpPr>
        <p:sp>
          <p:nvSpPr>
            <p:cNvPr id="8203" name="Line 33">
              <a:extLst>
                <a:ext uri="{FF2B5EF4-FFF2-40B4-BE49-F238E27FC236}">
                  <a16:creationId xmlns:a16="http://schemas.microsoft.com/office/drawing/2014/main" id="{DF8F053D-128F-4834-9BAD-2964A61A6B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4656" y="1440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Line 34">
              <a:extLst>
                <a:ext uri="{FF2B5EF4-FFF2-40B4-BE49-F238E27FC236}">
                  <a16:creationId xmlns:a16="http://schemas.microsoft.com/office/drawing/2014/main" id="{0FA11D17-E44E-45E7-88EB-7ADCA5F8C7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4656" y="76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Oval 35">
              <a:extLst>
                <a:ext uri="{FF2B5EF4-FFF2-40B4-BE49-F238E27FC236}">
                  <a16:creationId xmlns:a16="http://schemas.microsoft.com/office/drawing/2014/main" id="{314C076B-9DEE-4E9A-AB7B-24D9D30B2C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4" y="1008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6" name="Oval 36">
              <a:extLst>
                <a:ext uri="{FF2B5EF4-FFF2-40B4-BE49-F238E27FC236}">
                  <a16:creationId xmlns:a16="http://schemas.microsoft.com/office/drawing/2014/main" id="{226ACE71-0F25-49FC-AE2B-D42CF66C45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4" y="1680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7" name="Line 37">
              <a:extLst>
                <a:ext uri="{FF2B5EF4-FFF2-40B4-BE49-F238E27FC236}">
                  <a16:creationId xmlns:a16="http://schemas.microsoft.com/office/drawing/2014/main" id="{C112CBEF-F166-4431-B9C1-28D7795E59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992" y="1104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Oval 38">
              <a:extLst>
                <a:ext uri="{FF2B5EF4-FFF2-40B4-BE49-F238E27FC236}">
                  <a16:creationId xmlns:a16="http://schemas.microsoft.com/office/drawing/2014/main" id="{5DF3CEF3-E49C-4F9E-9E78-EAF79F0955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4896" y="1008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9" name="Oval 39">
              <a:extLst>
                <a:ext uri="{FF2B5EF4-FFF2-40B4-BE49-F238E27FC236}">
                  <a16:creationId xmlns:a16="http://schemas.microsoft.com/office/drawing/2014/main" id="{F8F433D6-C9B6-45A2-A29B-AD22877D41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96" y="1680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7080" name="AutoShape 40" descr="再生纸">
            <a:extLst>
              <a:ext uri="{FF2B5EF4-FFF2-40B4-BE49-F238E27FC236}">
                <a16:creationId xmlns:a16="http://schemas.microsoft.com/office/drawing/2014/main" id="{9EEFD319-C308-435C-8185-325F1D702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29000"/>
            <a:ext cx="7467600" cy="2819400"/>
          </a:xfrm>
          <a:prstGeom prst="roundRect">
            <a:avLst>
              <a:gd name="adj" fmla="val 8181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98000" anchor="ctr"/>
          <a:lstStyle/>
          <a:p>
            <a:pPr marL="290513" indent="-290513">
              <a:spcBef>
                <a:spcPct val="25000"/>
              </a:spcBef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 </a:t>
            </a:r>
          </a:p>
          <a:p>
            <a:pPr marL="290513" indent="-290513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sz="2000" b="1"/>
              <a:t>The minimum spanning tree is a </a:t>
            </a:r>
            <a:r>
              <a:rPr lang="en-US" altLang="zh-CN" sz="2000" b="1" i="1">
                <a:solidFill>
                  <a:schemeClr val="hlink"/>
                </a:solidFill>
              </a:rPr>
              <a:t>tree</a:t>
            </a:r>
            <a:r>
              <a:rPr lang="en-US" altLang="zh-CN" sz="2000" b="1"/>
              <a:t> since it is acyclic -- the number of edges is |V| – 1.</a:t>
            </a:r>
          </a:p>
          <a:p>
            <a:pPr marL="290513" indent="-290513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sz="2000" b="1"/>
              <a:t>It is </a:t>
            </a:r>
            <a:r>
              <a:rPr lang="en-US" altLang="zh-CN" sz="2000" b="1" i="1">
                <a:solidFill>
                  <a:schemeClr val="hlink"/>
                </a:solidFill>
              </a:rPr>
              <a:t>minimum</a:t>
            </a:r>
            <a:r>
              <a:rPr lang="en-US" altLang="zh-CN" sz="2000" b="1"/>
              <a:t> for the total cost of edges is minimized.</a:t>
            </a:r>
          </a:p>
          <a:p>
            <a:pPr marL="290513" indent="-290513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sz="2000" b="1"/>
              <a:t>It is </a:t>
            </a:r>
            <a:r>
              <a:rPr lang="en-US" altLang="zh-CN" sz="2000" b="1" i="1">
                <a:solidFill>
                  <a:schemeClr val="hlink"/>
                </a:solidFill>
              </a:rPr>
              <a:t>spanning</a:t>
            </a:r>
            <a:r>
              <a:rPr lang="en-US" altLang="zh-CN" sz="2000" b="1"/>
              <a:t> because it covers every vertex.</a:t>
            </a:r>
          </a:p>
          <a:p>
            <a:pPr marL="290513" indent="-290513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sz="2000" b="1"/>
              <a:t>A minimum spanning tree exists iff G is </a:t>
            </a:r>
            <a:r>
              <a:rPr lang="en-US" altLang="zh-CN" sz="2000" b="1" i="1">
                <a:solidFill>
                  <a:schemeClr val="hlink"/>
                </a:solidFill>
              </a:rPr>
              <a:t>connected</a:t>
            </a:r>
            <a:r>
              <a:rPr lang="en-US" altLang="zh-CN" sz="2000" b="1"/>
              <a:t>.</a:t>
            </a:r>
          </a:p>
          <a:p>
            <a:pPr marL="290513" indent="-290513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sz="2000" b="1">
                <a:sym typeface="Wingdings" pitchFamily="2" charset="2"/>
              </a:rPr>
              <a:t>Adding a non-tree edge to a spanning tree, we obtain a </a:t>
            </a:r>
            <a:r>
              <a:rPr lang="en-US" altLang="zh-CN" sz="2000" b="1" i="1">
                <a:solidFill>
                  <a:schemeClr val="hlink"/>
                </a:solidFill>
                <a:sym typeface="Wingdings" pitchFamily="2" charset="2"/>
              </a:rPr>
              <a:t>cycle</a:t>
            </a:r>
            <a:r>
              <a:rPr lang="en-US" altLang="zh-CN" sz="2000" b="1">
                <a:sym typeface="Wingdings" pitchFamily="2" charset="2"/>
              </a:rPr>
              <a:t>.</a:t>
            </a:r>
            <a:endParaRPr lang="en-US" altLang="zh-CN" sz="2000" b="1"/>
          </a:p>
        </p:txBody>
      </p:sp>
      <p:sp>
        <p:nvSpPr>
          <p:cNvPr id="8202" name="Text Box 41">
            <a:extLst>
              <a:ext uri="{FF2B5EF4-FFF2-40B4-BE49-F238E27FC236}">
                <a16:creationId xmlns:a16="http://schemas.microsoft.com/office/drawing/2014/main" id="{C7888B98-FE67-4EDE-AB1E-8ED0E944A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7/9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utoUpdateAnimBg="0"/>
      <p:bldP spid="87043" grpId="0" autoUpdateAnimBg="0"/>
      <p:bldP spid="87044" grpId="0" autoUpdateAnimBg="0"/>
      <p:bldP spid="8708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A7887733-C984-47DF-94DB-5286DDD1C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0"/>
            <a:ext cx="342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§5  Minimum Spanning Tree</a:t>
            </a:r>
          </a:p>
        </p:txBody>
      </p:sp>
      <p:sp>
        <p:nvSpPr>
          <p:cNvPr id="88067" name="AutoShape 3" descr="深色木质">
            <a:extLst>
              <a:ext uri="{FF2B5EF4-FFF2-40B4-BE49-F238E27FC236}">
                <a16:creationId xmlns:a16="http://schemas.microsoft.com/office/drawing/2014/main" id="{F6F15AE9-F7DB-4FDB-821E-6D3761FA7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2362200" cy="762000"/>
          </a:xfrm>
          <a:prstGeom prst="bevel">
            <a:avLst>
              <a:gd name="adj" fmla="val 125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Greedy Method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3340425A-D184-4A80-8E7C-009618EC7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33400"/>
            <a:ext cx="571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Make the best decision for each stage, under the following constrains :</a:t>
            </a:r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DD16277A-3673-4B4B-964D-830CDAFA8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70104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(1)  we must use only edges within the graph;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(2)  we must use exactly |V|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latin typeface="Arial" panose="020B0604020202020204" pitchFamily="34" charset="0"/>
              </a:rPr>
              <a:t>1 edges;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(3)  we may not use edges that would produce a cycle.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F6AE3CA0-3778-4AAB-AF7D-8DB7CACBB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908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1.  </a:t>
            </a:r>
            <a:r>
              <a:rPr lang="en-US" altLang="zh-CN" b="1" i="1"/>
              <a:t>Prim</a:t>
            </a:r>
            <a:r>
              <a:rPr lang="en-US" altLang="zh-CN" b="1"/>
              <a:t>’s Algorithm – grow a tree</a:t>
            </a:r>
          </a:p>
        </p:txBody>
      </p:sp>
      <p:sp>
        <p:nvSpPr>
          <p:cNvPr id="88074" name="Rectangle 10">
            <a:extLst>
              <a:ext uri="{FF2B5EF4-FFF2-40B4-BE49-F238E27FC236}">
                <a16:creationId xmlns:a16="http://schemas.microsoft.com/office/drawing/2014/main" id="{0CA70FE2-5FC7-4BB5-A98A-2A5C683FE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048000"/>
            <a:ext cx="4814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very similar to Dijkstra’s algorithm */</a:t>
            </a:r>
          </a:p>
        </p:txBody>
      </p:sp>
      <p:grpSp>
        <p:nvGrpSpPr>
          <p:cNvPr id="2" name="Group 45">
            <a:extLst>
              <a:ext uri="{FF2B5EF4-FFF2-40B4-BE49-F238E27FC236}">
                <a16:creationId xmlns:a16="http://schemas.microsoft.com/office/drawing/2014/main" id="{5ECC2BD8-A89B-423C-9A35-D288F16F8453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657600"/>
            <a:ext cx="3321050" cy="2492375"/>
            <a:chOff x="1728" y="2006"/>
            <a:chExt cx="2092" cy="1570"/>
          </a:xfrm>
        </p:grpSpPr>
        <p:sp>
          <p:nvSpPr>
            <p:cNvPr id="9245" name="Oval 14">
              <a:extLst>
                <a:ext uri="{FF2B5EF4-FFF2-40B4-BE49-F238E27FC236}">
                  <a16:creationId xmlns:a16="http://schemas.microsoft.com/office/drawing/2014/main" id="{72F49655-8A18-4232-B894-82E57581F2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5" y="2066"/>
              <a:ext cx="349" cy="3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9246" name="Oval 15">
              <a:extLst>
                <a:ext uri="{FF2B5EF4-FFF2-40B4-BE49-F238E27FC236}">
                  <a16:creationId xmlns:a16="http://schemas.microsoft.com/office/drawing/2014/main" id="{A7ABBEBD-B510-45CC-894D-36B4AB9ED2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07" y="2066"/>
              <a:ext cx="348" cy="3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9247" name="Line 16">
              <a:extLst>
                <a:ext uri="{FF2B5EF4-FFF2-40B4-BE49-F238E27FC236}">
                  <a16:creationId xmlns:a16="http://schemas.microsoft.com/office/drawing/2014/main" id="{7D03B59C-8100-4E92-A338-D40D6D661BA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84" y="2240"/>
              <a:ext cx="5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Oval 17">
              <a:extLst>
                <a:ext uri="{FF2B5EF4-FFF2-40B4-BE49-F238E27FC236}">
                  <a16:creationId xmlns:a16="http://schemas.microsoft.com/office/drawing/2014/main" id="{89E5154A-A03C-4960-8EC7-B57BE5527E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3" y="3228"/>
              <a:ext cx="348" cy="3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v</a:t>
              </a:r>
              <a:r>
                <a:rPr lang="en-US" altLang="zh-CN" sz="2000" b="1" baseline="-25000"/>
                <a:t>6</a:t>
              </a:r>
              <a:endParaRPr lang="en-US" altLang="zh-CN" sz="2000" b="1"/>
            </a:p>
          </p:txBody>
        </p:sp>
        <p:sp>
          <p:nvSpPr>
            <p:cNvPr id="9249" name="Oval 18">
              <a:extLst>
                <a:ext uri="{FF2B5EF4-FFF2-40B4-BE49-F238E27FC236}">
                  <a16:creationId xmlns:a16="http://schemas.microsoft.com/office/drawing/2014/main" id="{345288B2-9F70-4147-99FE-1E1884EC93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64" y="3228"/>
              <a:ext cx="349" cy="3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v</a:t>
              </a:r>
              <a:r>
                <a:rPr lang="en-US" altLang="zh-CN" sz="2000" b="1" baseline="-25000"/>
                <a:t>7</a:t>
              </a:r>
              <a:endParaRPr lang="en-US" altLang="zh-CN" sz="2000" b="1"/>
            </a:p>
          </p:txBody>
        </p:sp>
        <p:sp>
          <p:nvSpPr>
            <p:cNvPr id="9250" name="Line 19">
              <a:extLst>
                <a:ext uri="{FF2B5EF4-FFF2-40B4-BE49-F238E27FC236}">
                  <a16:creationId xmlns:a16="http://schemas.microsoft.com/office/drawing/2014/main" id="{FD2C723E-6E05-446A-9839-5F96587C18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41" y="3402"/>
              <a:ext cx="5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Oval 20">
              <a:extLst>
                <a:ext uri="{FF2B5EF4-FFF2-40B4-BE49-F238E27FC236}">
                  <a16:creationId xmlns:a16="http://schemas.microsoft.com/office/drawing/2014/main" id="{25236AF1-2E25-46D5-BD52-8B93C21EEE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2646"/>
              <a:ext cx="348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v</a:t>
              </a:r>
              <a:r>
                <a:rPr lang="en-US" altLang="zh-CN" sz="2000" b="1" baseline="-25000"/>
                <a:t>3</a:t>
              </a:r>
              <a:endParaRPr lang="en-US" altLang="zh-CN" sz="2000" b="1"/>
            </a:p>
          </p:txBody>
        </p:sp>
        <p:sp>
          <p:nvSpPr>
            <p:cNvPr id="9252" name="Oval 21">
              <a:extLst>
                <a:ext uri="{FF2B5EF4-FFF2-40B4-BE49-F238E27FC236}">
                  <a16:creationId xmlns:a16="http://schemas.microsoft.com/office/drawing/2014/main" id="{EF385AF2-373A-4B7B-A07C-D41FB65B7F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99" y="2646"/>
              <a:ext cx="350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v</a:t>
              </a:r>
              <a:r>
                <a:rPr lang="en-US" altLang="zh-CN" sz="2000" b="1" baseline="-25000"/>
                <a:t>4</a:t>
              </a:r>
              <a:endParaRPr lang="en-US" altLang="zh-CN" sz="2000" b="1"/>
            </a:p>
          </p:txBody>
        </p:sp>
        <p:sp>
          <p:nvSpPr>
            <p:cNvPr id="9253" name="Line 22">
              <a:extLst>
                <a:ext uri="{FF2B5EF4-FFF2-40B4-BE49-F238E27FC236}">
                  <a16:creationId xmlns:a16="http://schemas.microsoft.com/office/drawing/2014/main" id="{3EA067EC-72FB-4D32-8E29-37E1BA90BC0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76" y="2822"/>
              <a:ext cx="5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Oval 23">
              <a:extLst>
                <a:ext uri="{FF2B5EF4-FFF2-40B4-BE49-F238E27FC236}">
                  <a16:creationId xmlns:a16="http://schemas.microsoft.com/office/drawing/2014/main" id="{53E34524-6483-4D59-BA61-CC2ED77813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72" y="2646"/>
              <a:ext cx="348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v</a:t>
              </a:r>
              <a:r>
                <a:rPr lang="en-US" altLang="zh-CN" sz="2000" b="1" baseline="-25000"/>
                <a:t>5</a:t>
              </a:r>
              <a:endParaRPr lang="en-US" altLang="zh-CN" sz="2000" b="1"/>
            </a:p>
          </p:txBody>
        </p:sp>
        <p:sp>
          <p:nvSpPr>
            <p:cNvPr id="9255" name="Line 24">
              <a:extLst>
                <a:ext uri="{FF2B5EF4-FFF2-40B4-BE49-F238E27FC236}">
                  <a16:creationId xmlns:a16="http://schemas.microsoft.com/office/drawing/2014/main" id="{95E213D6-748E-4D41-8B36-7B381F74A3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49" y="2822"/>
              <a:ext cx="5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25">
              <a:extLst>
                <a:ext uri="{FF2B5EF4-FFF2-40B4-BE49-F238E27FC236}">
                  <a16:creationId xmlns:a16="http://schemas.microsoft.com/office/drawing/2014/main" id="{A09A3119-7036-4153-82B0-6CD3837774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902" y="2357"/>
              <a:ext cx="291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26">
              <a:extLst>
                <a:ext uri="{FF2B5EF4-FFF2-40B4-BE49-F238E27FC236}">
                  <a16:creationId xmlns:a16="http://schemas.microsoft.com/office/drawing/2014/main" id="{BADCCEBA-D7E7-4496-BE81-91AD213151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238" y="2937"/>
              <a:ext cx="291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27">
              <a:extLst>
                <a:ext uri="{FF2B5EF4-FFF2-40B4-BE49-F238E27FC236}">
                  <a16:creationId xmlns:a16="http://schemas.microsoft.com/office/drawing/2014/main" id="{8E7E51D6-86B7-4290-91AD-124C31B007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25" y="2357"/>
              <a:ext cx="291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28">
              <a:extLst>
                <a:ext uri="{FF2B5EF4-FFF2-40B4-BE49-F238E27FC236}">
                  <a16:creationId xmlns:a16="http://schemas.microsoft.com/office/drawing/2014/main" id="{A6C08D14-E106-4CC6-8688-6B3223C6C9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2314"/>
              <a:ext cx="334" cy="3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29">
              <a:extLst>
                <a:ext uri="{FF2B5EF4-FFF2-40B4-BE49-F238E27FC236}">
                  <a16:creationId xmlns:a16="http://schemas.microsoft.com/office/drawing/2014/main" id="{2C3E035E-E23B-4BF9-A7D8-ABB8F74CE54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19" y="2937"/>
              <a:ext cx="291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Line 30">
              <a:extLst>
                <a:ext uri="{FF2B5EF4-FFF2-40B4-BE49-F238E27FC236}">
                  <a16:creationId xmlns:a16="http://schemas.microsoft.com/office/drawing/2014/main" id="{C836CB97-B321-452F-9492-BD99E0F4F1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90" y="2937"/>
              <a:ext cx="291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31">
              <a:extLst>
                <a:ext uri="{FF2B5EF4-FFF2-40B4-BE49-F238E27FC236}">
                  <a16:creationId xmlns:a16="http://schemas.microsoft.com/office/drawing/2014/main" id="{D9F2105E-85C0-4F0B-8816-9E6BF552D9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775" y="2357"/>
              <a:ext cx="289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32">
              <a:extLst>
                <a:ext uri="{FF2B5EF4-FFF2-40B4-BE49-F238E27FC236}">
                  <a16:creationId xmlns:a16="http://schemas.microsoft.com/office/drawing/2014/main" id="{15556ED7-4F34-47EE-BE7A-6FF80A8FF9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367" y="2937"/>
              <a:ext cx="291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Text Box 33">
              <a:extLst>
                <a:ext uri="{FF2B5EF4-FFF2-40B4-BE49-F238E27FC236}">
                  <a16:creationId xmlns:a16="http://schemas.microsoft.com/office/drawing/2014/main" id="{D883717E-CF03-487F-A635-F73AFC9A2BB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26" y="200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9265" name="Text Box 34">
              <a:extLst>
                <a:ext uri="{FF2B5EF4-FFF2-40B4-BE49-F238E27FC236}">
                  <a16:creationId xmlns:a16="http://schemas.microsoft.com/office/drawing/2014/main" id="{94DB6ECE-1D65-4382-89AF-9FBBC8BFEF2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883" y="2273"/>
              <a:ext cx="27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9266" name="Text Box 35">
              <a:extLst>
                <a:ext uri="{FF2B5EF4-FFF2-40B4-BE49-F238E27FC236}">
                  <a16:creationId xmlns:a16="http://schemas.microsoft.com/office/drawing/2014/main" id="{4C7ED179-82A6-49E2-8D7B-9A5554DAE28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2" y="259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9267" name="Text Box 36">
              <a:extLst>
                <a:ext uri="{FF2B5EF4-FFF2-40B4-BE49-F238E27FC236}">
                  <a16:creationId xmlns:a16="http://schemas.microsoft.com/office/drawing/2014/main" id="{E740B333-BFEE-4EE8-9D17-BB604CAD9B4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88" y="2273"/>
              <a:ext cx="27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9268" name="Text Box 37">
              <a:extLst>
                <a:ext uri="{FF2B5EF4-FFF2-40B4-BE49-F238E27FC236}">
                  <a16:creationId xmlns:a16="http://schemas.microsoft.com/office/drawing/2014/main" id="{6FCE3E26-B96F-4D01-A3E6-9D48116F7E2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834" y="2273"/>
              <a:ext cx="2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9269" name="Text Box 38">
              <a:extLst>
                <a:ext uri="{FF2B5EF4-FFF2-40B4-BE49-F238E27FC236}">
                  <a16:creationId xmlns:a16="http://schemas.microsoft.com/office/drawing/2014/main" id="{D9959440-F855-4CBA-B54F-ED5E9F2ED80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87" y="2273"/>
              <a:ext cx="41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9270" name="Text Box 39">
              <a:extLst>
                <a:ext uri="{FF2B5EF4-FFF2-40B4-BE49-F238E27FC236}">
                  <a16:creationId xmlns:a16="http://schemas.microsoft.com/office/drawing/2014/main" id="{A8665D81-7C88-4134-89D4-4F392ABDE68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41" y="258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9271" name="Text Box 40">
              <a:extLst>
                <a:ext uri="{FF2B5EF4-FFF2-40B4-BE49-F238E27FC236}">
                  <a16:creationId xmlns:a16="http://schemas.microsoft.com/office/drawing/2014/main" id="{B184D795-1FEF-4564-B1EF-C31324F382B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79" y="3013"/>
              <a:ext cx="27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9272" name="Text Box 41">
              <a:extLst>
                <a:ext uri="{FF2B5EF4-FFF2-40B4-BE49-F238E27FC236}">
                  <a16:creationId xmlns:a16="http://schemas.microsoft.com/office/drawing/2014/main" id="{F081C3F3-1C4C-413B-9378-FD2714FAF9C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50" y="291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9273" name="Text Box 42">
              <a:extLst>
                <a:ext uri="{FF2B5EF4-FFF2-40B4-BE49-F238E27FC236}">
                  <a16:creationId xmlns:a16="http://schemas.microsoft.com/office/drawing/2014/main" id="{AE66ACD2-08DB-4DAF-9AE4-EF10365E2FA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72" y="2866"/>
              <a:ext cx="27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9274" name="Text Box 43">
              <a:extLst>
                <a:ext uri="{FF2B5EF4-FFF2-40B4-BE49-F238E27FC236}">
                  <a16:creationId xmlns:a16="http://schemas.microsoft.com/office/drawing/2014/main" id="{AFAA6CC2-F876-460F-831B-D4FCA02BDDF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87" y="3015"/>
              <a:ext cx="27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9275" name="Text Box 44">
              <a:extLst>
                <a:ext uri="{FF2B5EF4-FFF2-40B4-BE49-F238E27FC236}">
                  <a16:creationId xmlns:a16="http://schemas.microsoft.com/office/drawing/2014/main" id="{B27CF712-B093-4736-906C-8B0BF471C26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96" y="315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</p:grpSp>
      <p:sp>
        <p:nvSpPr>
          <p:cNvPr id="88110" name="Oval 46">
            <a:extLst>
              <a:ext uri="{FF2B5EF4-FFF2-40B4-BE49-F238E27FC236}">
                <a16:creationId xmlns:a16="http://schemas.microsoft.com/office/drawing/2014/main" id="{CDF6B8C6-96F3-4465-8081-128BAF8A1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50">
            <a:extLst>
              <a:ext uri="{FF2B5EF4-FFF2-40B4-BE49-F238E27FC236}">
                <a16:creationId xmlns:a16="http://schemas.microsoft.com/office/drawing/2014/main" id="{571B69E4-FFFB-44C3-9844-B2FDF5C4A63A}"/>
              </a:ext>
            </a:extLst>
          </p:cNvPr>
          <p:cNvGrpSpPr>
            <a:grpSpLocks/>
          </p:cNvGrpSpPr>
          <p:nvPr/>
        </p:nvGrpSpPr>
        <p:grpSpPr bwMode="auto">
          <a:xfrm>
            <a:off x="3697288" y="4214813"/>
            <a:ext cx="874712" cy="1042987"/>
            <a:chOff x="2329" y="2319"/>
            <a:chExt cx="551" cy="657"/>
          </a:xfrm>
        </p:grpSpPr>
        <p:sp>
          <p:nvSpPr>
            <p:cNvPr id="9243" name="Line 48">
              <a:extLst>
                <a:ext uri="{FF2B5EF4-FFF2-40B4-BE49-F238E27FC236}">
                  <a16:creationId xmlns:a16="http://schemas.microsoft.com/office/drawing/2014/main" id="{A9FC20D5-EB52-4203-9274-1A6FC2B1FC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29" y="2319"/>
              <a:ext cx="291" cy="28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Oval 49">
              <a:extLst>
                <a:ext uri="{FF2B5EF4-FFF2-40B4-BE49-F238E27FC236}">
                  <a16:creationId xmlns:a16="http://schemas.microsoft.com/office/drawing/2014/main" id="{8F95B470-92E3-478A-9546-229F384C7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59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53">
            <a:extLst>
              <a:ext uri="{FF2B5EF4-FFF2-40B4-BE49-F238E27FC236}">
                <a16:creationId xmlns:a16="http://schemas.microsoft.com/office/drawing/2014/main" id="{DCC14EB9-1904-45D2-BA63-94225DB24988}"/>
              </a:ext>
            </a:extLst>
          </p:cNvPr>
          <p:cNvGrpSpPr>
            <a:grpSpLocks/>
          </p:cNvGrpSpPr>
          <p:nvPr/>
        </p:nvGrpSpPr>
        <p:grpSpPr bwMode="auto">
          <a:xfrm>
            <a:off x="3790950" y="3733800"/>
            <a:ext cx="1390650" cy="609600"/>
            <a:chOff x="2388" y="2016"/>
            <a:chExt cx="876" cy="384"/>
          </a:xfrm>
        </p:grpSpPr>
        <p:sp>
          <p:nvSpPr>
            <p:cNvPr id="9241" name="Line 51">
              <a:extLst>
                <a:ext uri="{FF2B5EF4-FFF2-40B4-BE49-F238E27FC236}">
                  <a16:creationId xmlns:a16="http://schemas.microsoft.com/office/drawing/2014/main" id="{CC83FD42-35D3-4779-9578-25637B634A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88" y="2202"/>
              <a:ext cx="52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Oval 52">
              <a:extLst>
                <a:ext uri="{FF2B5EF4-FFF2-40B4-BE49-F238E27FC236}">
                  <a16:creationId xmlns:a16="http://schemas.microsoft.com/office/drawing/2014/main" id="{D280874C-FB05-43D3-83BF-AA16902D6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6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56">
            <a:extLst>
              <a:ext uri="{FF2B5EF4-FFF2-40B4-BE49-F238E27FC236}">
                <a16:creationId xmlns:a16="http://schemas.microsoft.com/office/drawing/2014/main" id="{D507612A-6F1D-4C38-A1A4-068CA800102D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648200"/>
            <a:ext cx="1382713" cy="609600"/>
            <a:chOff x="1632" y="2592"/>
            <a:chExt cx="871" cy="384"/>
          </a:xfrm>
        </p:grpSpPr>
        <p:sp>
          <p:nvSpPr>
            <p:cNvPr id="9239" name="Line 54">
              <a:extLst>
                <a:ext uri="{FF2B5EF4-FFF2-40B4-BE49-F238E27FC236}">
                  <a16:creationId xmlns:a16="http://schemas.microsoft.com/office/drawing/2014/main" id="{C982053D-0051-4C97-B2E4-DF7B262377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80" y="2784"/>
              <a:ext cx="52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Oval 55">
              <a:extLst>
                <a:ext uri="{FF2B5EF4-FFF2-40B4-BE49-F238E27FC236}">
                  <a16:creationId xmlns:a16="http://schemas.microsoft.com/office/drawing/2014/main" id="{45BF1C63-3256-4BE4-9B8D-B22DA6344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59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Group 59">
            <a:extLst>
              <a:ext uri="{FF2B5EF4-FFF2-40B4-BE49-F238E27FC236}">
                <a16:creationId xmlns:a16="http://schemas.microsoft.com/office/drawing/2014/main" id="{B3DD57DC-E9AD-455A-AAA5-26626F1D4E2C}"/>
              </a:ext>
            </a:extLst>
          </p:cNvPr>
          <p:cNvGrpSpPr>
            <a:grpSpLocks/>
          </p:cNvGrpSpPr>
          <p:nvPr/>
        </p:nvGrpSpPr>
        <p:grpSpPr bwMode="auto">
          <a:xfrm>
            <a:off x="4435475" y="5135563"/>
            <a:ext cx="898525" cy="1036637"/>
            <a:chOff x="2794" y="2899"/>
            <a:chExt cx="566" cy="653"/>
          </a:xfrm>
        </p:grpSpPr>
        <p:sp>
          <p:nvSpPr>
            <p:cNvPr id="9237" name="Line 57">
              <a:extLst>
                <a:ext uri="{FF2B5EF4-FFF2-40B4-BE49-F238E27FC236}">
                  <a16:creationId xmlns:a16="http://schemas.microsoft.com/office/drawing/2014/main" id="{931CFD3F-23A3-4B51-9AA3-0715A1F860D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94" y="2899"/>
              <a:ext cx="291" cy="29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Oval 58">
              <a:extLst>
                <a:ext uri="{FF2B5EF4-FFF2-40B4-BE49-F238E27FC236}">
                  <a16:creationId xmlns:a16="http://schemas.microsoft.com/office/drawing/2014/main" id="{1C55F5CB-AA1D-433F-B022-178921D90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168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62">
            <a:extLst>
              <a:ext uri="{FF2B5EF4-FFF2-40B4-BE49-F238E27FC236}">
                <a16:creationId xmlns:a16="http://schemas.microsoft.com/office/drawing/2014/main" id="{5DDF982C-2C33-4C14-AEAE-182E623DAAF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562600"/>
            <a:ext cx="1435100" cy="609600"/>
            <a:chOff x="2064" y="3168"/>
            <a:chExt cx="904" cy="384"/>
          </a:xfrm>
        </p:grpSpPr>
        <p:sp>
          <p:nvSpPr>
            <p:cNvPr id="9235" name="Line 60">
              <a:extLst>
                <a:ext uri="{FF2B5EF4-FFF2-40B4-BE49-F238E27FC236}">
                  <a16:creationId xmlns:a16="http://schemas.microsoft.com/office/drawing/2014/main" id="{32F8FCAE-1701-4FC0-B63C-83A24C1AED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45" y="3364"/>
              <a:ext cx="52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Oval 61">
              <a:extLst>
                <a:ext uri="{FF2B5EF4-FFF2-40B4-BE49-F238E27FC236}">
                  <a16:creationId xmlns:a16="http://schemas.microsoft.com/office/drawing/2014/main" id="{A46979EB-4DCB-4F0B-976F-77E3A8E74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68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Group 65">
            <a:extLst>
              <a:ext uri="{FF2B5EF4-FFF2-40B4-BE49-F238E27FC236}">
                <a16:creationId xmlns:a16="http://schemas.microsoft.com/office/drawing/2014/main" id="{9C802FFE-112B-4893-B1F9-13EF888C0FD4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4648200"/>
            <a:ext cx="955675" cy="949325"/>
            <a:chOff x="3142" y="2592"/>
            <a:chExt cx="602" cy="598"/>
          </a:xfrm>
        </p:grpSpPr>
        <p:sp>
          <p:nvSpPr>
            <p:cNvPr id="9233" name="Line 63">
              <a:extLst>
                <a:ext uri="{FF2B5EF4-FFF2-40B4-BE49-F238E27FC236}">
                  <a16:creationId xmlns:a16="http://schemas.microsoft.com/office/drawing/2014/main" id="{23AE50B7-A73A-4128-8A34-9B3EDAB1686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42" y="2899"/>
              <a:ext cx="291" cy="29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Oval 64">
              <a:extLst>
                <a:ext uri="{FF2B5EF4-FFF2-40B4-BE49-F238E27FC236}">
                  <a16:creationId xmlns:a16="http://schemas.microsoft.com/office/drawing/2014/main" id="{3C6E1CE3-B27F-4227-9404-700ED1BC6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9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232" name="Text Box 66">
            <a:extLst>
              <a:ext uri="{FF2B5EF4-FFF2-40B4-BE49-F238E27FC236}">
                <a16:creationId xmlns:a16="http://schemas.microsoft.com/office/drawing/2014/main" id="{4732BF24-C734-4B88-9BE9-482C796E7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8/9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 autoUpdateAnimBg="0"/>
      <p:bldP spid="88068" grpId="0" autoUpdateAnimBg="0"/>
      <p:bldP spid="88069" grpId="0" autoUpdateAnimBg="0"/>
      <p:bldP spid="88070" grpId="0" autoUpdateAnimBg="0"/>
      <p:bldP spid="88074" grpId="0" autoUpdateAnimBg="0"/>
      <p:bldP spid="881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4">
            <a:extLst>
              <a:ext uri="{FF2B5EF4-FFF2-40B4-BE49-F238E27FC236}">
                <a16:creationId xmlns:a16="http://schemas.microsoft.com/office/drawing/2014/main" id="{BD134596-960E-4814-8D67-64A9B855D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0"/>
            <a:ext cx="342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§5  Minimum Spanning Tree</a:t>
            </a:r>
          </a:p>
        </p:txBody>
      </p:sp>
      <p:sp>
        <p:nvSpPr>
          <p:cNvPr id="89123" name="Text Box 35">
            <a:extLst>
              <a:ext uri="{FF2B5EF4-FFF2-40B4-BE49-F238E27FC236}">
                <a16:creationId xmlns:a16="http://schemas.microsoft.com/office/drawing/2014/main" id="{515D04FF-A44A-485F-95AF-5FB1C3D54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2.  </a:t>
            </a:r>
            <a:r>
              <a:rPr lang="en-US" altLang="zh-CN" b="1" i="1"/>
              <a:t>Kruskal</a:t>
            </a:r>
            <a:r>
              <a:rPr lang="en-US" altLang="zh-CN" b="1"/>
              <a:t>’s Algorithm – maintain a forest</a:t>
            </a:r>
          </a:p>
        </p:txBody>
      </p:sp>
      <p:sp>
        <p:nvSpPr>
          <p:cNvPr id="89127" name="AutoShape 39">
            <a:extLst>
              <a:ext uri="{FF2B5EF4-FFF2-40B4-BE49-F238E27FC236}">
                <a16:creationId xmlns:a16="http://schemas.microsoft.com/office/drawing/2014/main" id="{585DE865-14BE-45A1-AD23-A9D7CBA65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14400"/>
            <a:ext cx="7620000" cy="42672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Kruskal ( Graph G )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  T = { } 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  ( T contains less than |V| </a:t>
            </a:r>
            <a:r>
              <a:rPr lang="en-US" altLang="zh-CN" sz="1800" b="1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1800" b="1">
                <a:latin typeface="Arial" panose="020B0604020202020204" pitchFamily="34" charset="0"/>
              </a:rPr>
              <a:t>1 edges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           &amp;&amp; E is not empty ) {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choose a least cost edge (v, w) from E 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delete (v, w) from E 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 ( (v, w) does not create a cycle in T )    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add (v, w) to T 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 b="1">
                <a:latin typeface="Arial" panose="020B0604020202020204" pitchFamily="34" charset="0"/>
              </a:rPr>
              <a:t>    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discard (v, w) 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}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 ( T contains fewer than |V| </a:t>
            </a:r>
            <a:r>
              <a:rPr lang="en-US" altLang="zh-CN" sz="1800" b="1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1800" b="1">
                <a:latin typeface="Arial" panose="020B0604020202020204" pitchFamily="34" charset="0"/>
              </a:rPr>
              <a:t>1 edges )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Error ( “No spanning tree” ) 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89128" name="Rectangle 40">
            <a:extLst>
              <a:ext uri="{FF2B5EF4-FFF2-40B4-BE49-F238E27FC236}">
                <a16:creationId xmlns:a16="http://schemas.microsoft.com/office/drawing/2014/main" id="{7266C906-6578-4209-9983-741382ADD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082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DeleteMin */</a:t>
            </a:r>
          </a:p>
        </p:txBody>
      </p:sp>
      <p:sp>
        <p:nvSpPr>
          <p:cNvPr id="89129" name="Rectangle 41">
            <a:extLst>
              <a:ext uri="{FF2B5EF4-FFF2-40B4-BE49-F238E27FC236}">
                <a16:creationId xmlns:a16="http://schemas.microsoft.com/office/drawing/2014/main" id="{9884945E-9DCC-4CE0-B7FB-767B0BBE2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95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Union / Find */</a:t>
            </a:r>
          </a:p>
        </p:txBody>
      </p:sp>
      <p:sp>
        <p:nvSpPr>
          <p:cNvPr id="89130" name="AutoShape 42">
            <a:extLst>
              <a:ext uri="{FF2B5EF4-FFF2-40B4-BE49-F238E27FC236}">
                <a16:creationId xmlns:a16="http://schemas.microsoft.com/office/drawing/2014/main" id="{306B34A4-BCE5-443F-9BA4-CE2E1C53392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85800" y="5334000"/>
            <a:ext cx="7620000" cy="7620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A more detailed pseudocode is given by Figure 9.58 on p.321</a:t>
            </a:r>
          </a:p>
        </p:txBody>
      </p:sp>
      <p:sp>
        <p:nvSpPr>
          <p:cNvPr id="89131" name="Text Box 43">
            <a:extLst>
              <a:ext uri="{FF2B5EF4-FFF2-40B4-BE49-F238E27FC236}">
                <a16:creationId xmlns:a16="http://schemas.microsoft.com/office/drawing/2014/main" id="{B59F1002-F318-475E-BBA6-990562302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9906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/>
              <a:t>T</a:t>
            </a:r>
            <a:r>
              <a:rPr lang="en-US" altLang="zh-CN" sz="2000" b="1"/>
              <a:t> = O( |E| log |E| )</a:t>
            </a:r>
            <a:endParaRPr lang="en-US" altLang="zh-CN" sz="2000" b="1" i="1"/>
          </a:p>
        </p:txBody>
      </p:sp>
      <p:sp>
        <p:nvSpPr>
          <p:cNvPr id="10249" name="Text Box 45">
            <a:extLst>
              <a:ext uri="{FF2B5EF4-FFF2-40B4-BE49-F238E27FC236}">
                <a16:creationId xmlns:a16="http://schemas.microsoft.com/office/drawing/2014/main" id="{5974DC33-4F9B-41D6-B6C2-70F411D45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9/9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23" grpId="0" autoUpdateAnimBg="0"/>
      <p:bldP spid="89127" grpId="0" animBg="1" autoUpdateAnimBg="0"/>
      <p:bldP spid="89128" grpId="0" autoUpdateAnimBg="0"/>
      <p:bldP spid="89129" grpId="0" autoUpdateAnimBg="0"/>
      <p:bldP spid="89130" grpId="0" animBg="1" autoUpdateAnimBg="0"/>
      <p:bldP spid="89131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3891</TotalTime>
  <Words>997</Words>
  <Application>Microsoft Office PowerPoint</Application>
  <PresentationFormat>全屏显示(4:3)</PresentationFormat>
  <Paragraphs>241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Times New Roman</vt:lpstr>
      <vt:lpstr>宋体</vt:lpstr>
      <vt:lpstr>Arial</vt:lpstr>
      <vt:lpstr>Calibri</vt:lpstr>
      <vt:lpstr>Webdings</vt:lpstr>
      <vt:lpstr>MS Hei</vt:lpstr>
      <vt:lpstr>Symbol</vt:lpstr>
      <vt:lpstr>Wingdings</vt:lpstr>
      <vt:lpstr>Impact</vt:lpstr>
      <vt:lpstr>默认设计模板</vt:lpstr>
      <vt:lpstr>Microsoft Clip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图图</cp:lastModifiedBy>
  <cp:revision>451</cp:revision>
  <dcterms:created xsi:type="dcterms:W3CDTF">2000-07-24T11:13:48Z</dcterms:created>
  <dcterms:modified xsi:type="dcterms:W3CDTF">2022-12-04T10:56:41Z</dcterms:modified>
</cp:coreProperties>
</file>